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1.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2.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3.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4.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5.xml" ContentType="application/vnd.openxmlformats-officedocument.theme+xml"/>
  <Override PartName="/ppt/slideLayouts/slideLayout199.xml" ContentType="application/vnd.openxmlformats-officedocument.presentationml.slideLayout+xml"/>
  <Override PartName="/ppt/theme/theme16.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7.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comment1.xml" ContentType="application/vnd.openxmlformats-officedocument.presentationml.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7" r:id="rId2"/>
    <p:sldMasterId id="2147483713" r:id="rId3"/>
    <p:sldMasterId id="2147483725" r:id="rId4"/>
    <p:sldMasterId id="2147483755" r:id="rId5"/>
    <p:sldMasterId id="2147483775" r:id="rId6"/>
    <p:sldMasterId id="2147483779" r:id="rId7"/>
    <p:sldMasterId id="2147483791" r:id="rId8"/>
    <p:sldMasterId id="2147483797" r:id="rId9"/>
    <p:sldMasterId id="2147483807" r:id="rId10"/>
    <p:sldMasterId id="2147483852" r:id="rId11"/>
    <p:sldMasterId id="2147483892" r:id="rId12"/>
    <p:sldMasterId id="2147483921" r:id="rId13"/>
    <p:sldMasterId id="2147483935" r:id="rId14"/>
    <p:sldMasterId id="2147483973" r:id="rId15"/>
    <p:sldMasterId id="2147483990" r:id="rId16"/>
    <p:sldMasterId id="2147483995" r:id="rId17"/>
    <p:sldMasterId id="2147484005" r:id="rId18"/>
  </p:sldMasterIdLst>
  <p:notesMasterIdLst>
    <p:notesMasterId r:id="rId96"/>
  </p:notesMasterIdLst>
  <p:sldIdLst>
    <p:sldId id="417" r:id="rId19"/>
    <p:sldId id="257" r:id="rId20"/>
    <p:sldId id="260" r:id="rId21"/>
    <p:sldId id="778" r:id="rId22"/>
    <p:sldId id="262" r:id="rId23"/>
    <p:sldId id="263" r:id="rId24"/>
    <p:sldId id="265" r:id="rId25"/>
    <p:sldId id="267" r:id="rId26"/>
    <p:sldId id="261" r:id="rId27"/>
    <p:sldId id="777" r:id="rId28"/>
    <p:sldId id="671" r:id="rId29"/>
    <p:sldId id="374" r:id="rId30"/>
    <p:sldId id="367" r:id="rId31"/>
    <p:sldId id="670" r:id="rId32"/>
    <p:sldId id="375" r:id="rId33"/>
    <p:sldId id="673" r:id="rId34"/>
    <p:sldId id="819" r:id="rId35"/>
    <p:sldId id="813" r:id="rId36"/>
    <p:sldId id="674" r:id="rId37"/>
    <p:sldId id="340" r:id="rId38"/>
    <p:sldId id="327" r:id="rId39"/>
    <p:sldId id="372" r:id="rId40"/>
    <p:sldId id="343" r:id="rId41"/>
    <p:sldId id="328" r:id="rId42"/>
    <p:sldId id="329" r:id="rId43"/>
    <p:sldId id="368" r:id="rId44"/>
    <p:sldId id="543" r:id="rId45"/>
    <p:sldId id="369" r:id="rId46"/>
    <p:sldId id="809" r:id="rId47"/>
    <p:sldId id="307" r:id="rId48"/>
    <p:sldId id="271" r:id="rId49"/>
    <p:sldId id="278" r:id="rId50"/>
    <p:sldId id="839" r:id="rId51"/>
    <p:sldId id="779" r:id="rId52"/>
    <p:sldId id="773" r:id="rId53"/>
    <p:sldId id="817" r:id="rId54"/>
    <p:sldId id="542" r:id="rId55"/>
    <p:sldId id="540" r:id="rId56"/>
    <p:sldId id="541" r:id="rId57"/>
    <p:sldId id="346" r:id="rId58"/>
    <p:sldId id="848" r:id="rId59"/>
    <p:sldId id="669" r:id="rId60"/>
    <p:sldId id="660" r:id="rId61"/>
    <p:sldId id="668" r:id="rId62"/>
    <p:sldId id="322" r:id="rId63"/>
    <p:sldId id="810" r:id="rId64"/>
    <p:sldId id="677" r:id="rId65"/>
    <p:sldId id="678" r:id="rId66"/>
    <p:sldId id="808" r:id="rId67"/>
    <p:sldId id="845" r:id="rId68"/>
    <p:sldId id="849" r:id="rId69"/>
    <p:sldId id="483" r:id="rId70"/>
    <p:sldId id="508" r:id="rId71"/>
    <p:sldId id="510" r:id="rId72"/>
    <p:sldId id="512" r:id="rId73"/>
    <p:sldId id="482" r:id="rId74"/>
    <p:sldId id="774" r:id="rId75"/>
    <p:sldId id="419" r:id="rId76"/>
    <p:sldId id="479" r:id="rId77"/>
    <p:sldId id="288" r:id="rId78"/>
    <p:sldId id="487" r:id="rId79"/>
    <p:sldId id="494" r:id="rId80"/>
    <p:sldId id="311" r:id="rId81"/>
    <p:sldId id="323" r:id="rId82"/>
    <p:sldId id="316" r:id="rId83"/>
    <p:sldId id="503" r:id="rId84"/>
    <p:sldId id="480" r:id="rId85"/>
    <p:sldId id="847" r:id="rId86"/>
    <p:sldId id="776" r:id="rId87"/>
    <p:sldId id="775" r:id="rId88"/>
    <p:sldId id="743" r:id="rId89"/>
    <p:sldId id="780" r:id="rId90"/>
    <p:sldId id="781" r:id="rId91"/>
    <p:sldId id="840" r:id="rId92"/>
    <p:sldId id="841" r:id="rId93"/>
    <p:sldId id="846" r:id="rId94"/>
    <p:sldId id="835" r:id="rId95"/>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 clrIdx="0"/>
  <p:cmAuthor id="2" name="Microsoft Office User" initials="Office [5] [2] [2] [2]" lastIdx="1" clrIdx="1"/>
  <p:cmAuthor id="3" name="Microsoft Office User" initials="Office [5] [2] [2] [2] [2]" lastIdx="1" clrIdx="2"/>
  <p:cmAuthor id="4" name="Microsoft Office User" initials="Office [5] [2] [2]" lastIdx="1" clrIdx="3"/>
  <p:cmAuthor id="5" name="Microsoft Office User" initials="Office [5] [2]" lastIdx="1" clrIdx="4"/>
  <p:cmAuthor id="6" name="Microsoft Office User" initials="Office [5]" lastIdx="1" clrIdx="5"/>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7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88"/>
    <p:restoredTop sz="94679"/>
  </p:normalViewPr>
  <p:slideViewPr>
    <p:cSldViewPr snapToGrid="0" snapToObjects="1">
      <p:cViewPr varScale="1">
        <p:scale>
          <a:sx n="141" d="100"/>
          <a:sy n="141" d="100"/>
        </p:scale>
        <p:origin x="61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84" Type="http://schemas.openxmlformats.org/officeDocument/2006/relationships/slide" Target="slides/slide66.xml"/><Relationship Id="rId89" Type="http://schemas.openxmlformats.org/officeDocument/2006/relationships/slide" Target="slides/slide71.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4.xml"/><Relationship Id="rId37" Type="http://schemas.openxmlformats.org/officeDocument/2006/relationships/slide" Target="slides/slide19.xml"/><Relationship Id="rId53" Type="http://schemas.openxmlformats.org/officeDocument/2006/relationships/slide" Target="slides/slide35.xml"/><Relationship Id="rId58" Type="http://schemas.openxmlformats.org/officeDocument/2006/relationships/slide" Target="slides/slide40.xml"/><Relationship Id="rId74" Type="http://schemas.openxmlformats.org/officeDocument/2006/relationships/slide" Target="slides/slide56.xml"/><Relationship Id="rId79" Type="http://schemas.openxmlformats.org/officeDocument/2006/relationships/slide" Target="slides/slide61.xml"/><Relationship Id="rId5" Type="http://schemas.openxmlformats.org/officeDocument/2006/relationships/slideMaster" Target="slideMasters/slideMaster5.xml"/><Relationship Id="rId90" Type="http://schemas.openxmlformats.org/officeDocument/2006/relationships/slide" Target="slides/slide72.xml"/><Relationship Id="rId95" Type="http://schemas.openxmlformats.org/officeDocument/2006/relationships/slide" Target="slides/slide77.xml"/><Relationship Id="rId22" Type="http://schemas.openxmlformats.org/officeDocument/2006/relationships/slide" Target="slides/slide4.xml"/><Relationship Id="rId27" Type="http://schemas.openxmlformats.org/officeDocument/2006/relationships/slide" Target="slides/slide9.xml"/><Relationship Id="rId43" Type="http://schemas.openxmlformats.org/officeDocument/2006/relationships/slide" Target="slides/slide25.xml"/><Relationship Id="rId48" Type="http://schemas.openxmlformats.org/officeDocument/2006/relationships/slide" Target="slides/slide30.xml"/><Relationship Id="rId64" Type="http://schemas.openxmlformats.org/officeDocument/2006/relationships/slide" Target="slides/slide46.xml"/><Relationship Id="rId69" Type="http://schemas.openxmlformats.org/officeDocument/2006/relationships/slide" Target="slides/slide51.xml"/><Relationship Id="rId80" Type="http://schemas.openxmlformats.org/officeDocument/2006/relationships/slide" Target="slides/slide62.xml"/><Relationship Id="rId85" Type="http://schemas.openxmlformats.org/officeDocument/2006/relationships/slide" Target="slides/slide6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slide" Target="slides/slide57.xml"/><Relationship Id="rId83" Type="http://schemas.openxmlformats.org/officeDocument/2006/relationships/slide" Target="slides/slide65.xml"/><Relationship Id="rId88" Type="http://schemas.openxmlformats.org/officeDocument/2006/relationships/slide" Target="slides/slide70.xml"/><Relationship Id="rId91" Type="http://schemas.openxmlformats.org/officeDocument/2006/relationships/slide" Target="slides/slide73.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slide" Target="slides/slide60.xml"/><Relationship Id="rId81" Type="http://schemas.openxmlformats.org/officeDocument/2006/relationships/slide" Target="slides/slide63.xml"/><Relationship Id="rId86" Type="http://schemas.openxmlformats.org/officeDocument/2006/relationships/slide" Target="slides/slide68.xml"/><Relationship Id="rId94" Type="http://schemas.openxmlformats.org/officeDocument/2006/relationships/slide" Target="slides/slide76.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97" Type="http://schemas.openxmlformats.org/officeDocument/2006/relationships/commentAuthors" Target="commentAuthors.xml"/><Relationship Id="rId7" Type="http://schemas.openxmlformats.org/officeDocument/2006/relationships/slideMaster" Target="slideMasters/slideMaster7.xml"/><Relationship Id="rId71" Type="http://schemas.openxmlformats.org/officeDocument/2006/relationships/slide" Target="slides/slide53.xml"/><Relationship Id="rId92" Type="http://schemas.openxmlformats.org/officeDocument/2006/relationships/slide" Target="slides/slide74.xml"/><Relationship Id="rId2" Type="http://schemas.openxmlformats.org/officeDocument/2006/relationships/slideMaster" Target="slideMasters/slideMaster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 Id="rId87" Type="http://schemas.openxmlformats.org/officeDocument/2006/relationships/slide" Target="slides/slide69.xml"/><Relationship Id="rId61" Type="http://schemas.openxmlformats.org/officeDocument/2006/relationships/slide" Target="slides/slide43.xml"/><Relationship Id="rId82" Type="http://schemas.openxmlformats.org/officeDocument/2006/relationships/slide" Target="slides/slide64.xml"/><Relationship Id="rId19" Type="http://schemas.openxmlformats.org/officeDocument/2006/relationships/slide" Target="slides/slide1.xml"/><Relationship Id="rId14" Type="http://schemas.openxmlformats.org/officeDocument/2006/relationships/slideMaster" Target="slideMasters/slideMaster14.xml"/><Relationship Id="rId30" Type="http://schemas.openxmlformats.org/officeDocument/2006/relationships/slide" Target="slides/slide12.xml"/><Relationship Id="rId35" Type="http://schemas.openxmlformats.org/officeDocument/2006/relationships/slide" Target="slides/slide17.xml"/><Relationship Id="rId56" Type="http://schemas.openxmlformats.org/officeDocument/2006/relationships/slide" Target="slides/slide38.xml"/><Relationship Id="rId77" Type="http://schemas.openxmlformats.org/officeDocument/2006/relationships/slide" Target="slides/slide59.xml"/><Relationship Id="rId100"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93" Type="http://schemas.openxmlformats.org/officeDocument/2006/relationships/slide" Target="slides/slide75.xml"/><Relationship Id="rId98" Type="http://schemas.openxmlformats.org/officeDocument/2006/relationships/presProps" Target="presProps.xml"/><Relationship Id="rId3" Type="http://schemas.openxmlformats.org/officeDocument/2006/relationships/slideMaster" Target="slideMasters/slideMaster3.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17-05-17T15:35:41.510" idx="1">
    <p:pos x="10" y="10"/>
    <p:text/>
    <p:extLst>
      <p:ext uri="{C676402C-5697-4E1C-873F-D02D1690AC5C}">
        <p15:threadingInfo xmlns:p15="http://schemas.microsoft.com/office/powerpoint/2012/main" timeZoneBias="-18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067BF9-B5FD-E945-8F6C-0E2E714E8E69}" type="doc">
      <dgm:prSet loTypeId="urn:microsoft.com/office/officeart/2005/8/layout/lProcess3" loCatId="process" qsTypeId="urn:microsoft.com/office/officeart/2005/8/quickstyle/simple1" qsCatId="simple" csTypeId="urn:microsoft.com/office/officeart/2005/8/colors/accent1_2" csCatId="accent1" phldr="0"/>
      <dgm:spPr/>
      <dgm:t>
        <a:bodyPr/>
        <a:lstStyle/>
        <a:p>
          <a:endParaRPr lang="en-US"/>
        </a:p>
      </dgm:t>
    </dgm:pt>
    <dgm:pt modelId="{581E20CC-2641-F64C-B24E-69502B35F7BF}">
      <dgm:prSet phldrT="[Text]" phldr="1"/>
      <dgm:spPr/>
      <dgm:t>
        <a:bodyPr/>
        <a:lstStyle/>
        <a:p>
          <a:endParaRPr lang="en-US"/>
        </a:p>
      </dgm:t>
    </dgm:pt>
    <dgm:pt modelId="{D01A09BC-FACF-0741-B552-C3E7A3894972}" type="parTrans" cxnId="{5D14628B-5D1E-8F4B-A9B4-D4CD0FAFFEDC}">
      <dgm:prSet/>
      <dgm:spPr/>
      <dgm:t>
        <a:bodyPr/>
        <a:lstStyle/>
        <a:p>
          <a:endParaRPr lang="en-US"/>
        </a:p>
      </dgm:t>
    </dgm:pt>
    <dgm:pt modelId="{40B9CE69-A746-2348-B24A-BAA83E2B83BF}" type="sibTrans" cxnId="{5D14628B-5D1E-8F4B-A9B4-D4CD0FAFFEDC}">
      <dgm:prSet/>
      <dgm:spPr/>
      <dgm:t>
        <a:bodyPr/>
        <a:lstStyle/>
        <a:p>
          <a:endParaRPr lang="en-US"/>
        </a:p>
      </dgm:t>
    </dgm:pt>
    <dgm:pt modelId="{76CE104F-3DD8-0049-A8FD-B3FD33001E38}">
      <dgm:prSet phldrT="[Text]" phldr="1"/>
      <dgm:spPr/>
      <dgm:t>
        <a:bodyPr/>
        <a:lstStyle/>
        <a:p>
          <a:endParaRPr lang="en-US"/>
        </a:p>
      </dgm:t>
    </dgm:pt>
    <dgm:pt modelId="{84F62D8E-47DE-F64B-89C3-355F97BC3ADC}" type="parTrans" cxnId="{3F1AC0BA-79EB-B148-A952-08C3B3AFB22D}">
      <dgm:prSet/>
      <dgm:spPr/>
      <dgm:t>
        <a:bodyPr/>
        <a:lstStyle/>
        <a:p>
          <a:endParaRPr lang="en-US"/>
        </a:p>
      </dgm:t>
    </dgm:pt>
    <dgm:pt modelId="{E43E84EA-FA05-2848-9285-F70BA646D317}" type="sibTrans" cxnId="{3F1AC0BA-79EB-B148-A952-08C3B3AFB22D}">
      <dgm:prSet/>
      <dgm:spPr/>
      <dgm:t>
        <a:bodyPr/>
        <a:lstStyle/>
        <a:p>
          <a:endParaRPr lang="en-US"/>
        </a:p>
      </dgm:t>
    </dgm:pt>
    <dgm:pt modelId="{130CC0D8-CBDA-0F42-92CC-A50A605EB250}">
      <dgm:prSet phldrT="[Text]" phldr="1"/>
      <dgm:spPr/>
      <dgm:t>
        <a:bodyPr/>
        <a:lstStyle/>
        <a:p>
          <a:endParaRPr lang="en-US"/>
        </a:p>
      </dgm:t>
    </dgm:pt>
    <dgm:pt modelId="{B9EF9F51-6C64-3543-A8F9-94A4BB247CD4}" type="parTrans" cxnId="{E61B22B2-54BB-6F44-ACC1-D354DB0838F4}">
      <dgm:prSet/>
      <dgm:spPr/>
      <dgm:t>
        <a:bodyPr/>
        <a:lstStyle/>
        <a:p>
          <a:endParaRPr lang="en-US"/>
        </a:p>
      </dgm:t>
    </dgm:pt>
    <dgm:pt modelId="{64E6B459-0AAD-8440-A4B1-41DF5EE55FBF}" type="sibTrans" cxnId="{E61B22B2-54BB-6F44-ACC1-D354DB0838F4}">
      <dgm:prSet/>
      <dgm:spPr/>
      <dgm:t>
        <a:bodyPr/>
        <a:lstStyle/>
        <a:p>
          <a:endParaRPr lang="en-US"/>
        </a:p>
      </dgm:t>
    </dgm:pt>
    <dgm:pt modelId="{FA78FED5-5B57-CD44-A02E-0D4FFFD46A13}">
      <dgm:prSet phldrT="[Text]" phldr="1"/>
      <dgm:spPr/>
      <dgm:t>
        <a:bodyPr/>
        <a:lstStyle/>
        <a:p>
          <a:endParaRPr lang="en-US"/>
        </a:p>
      </dgm:t>
    </dgm:pt>
    <dgm:pt modelId="{D61E6FC6-40D4-EE48-91B3-7074D1BABB54}" type="parTrans" cxnId="{F89EA142-B611-4A49-B764-6D23CFCAADC8}">
      <dgm:prSet/>
      <dgm:spPr/>
      <dgm:t>
        <a:bodyPr/>
        <a:lstStyle/>
        <a:p>
          <a:endParaRPr lang="en-US"/>
        </a:p>
      </dgm:t>
    </dgm:pt>
    <dgm:pt modelId="{309C349C-AE84-2B4D-862C-E8F7A2B4F6F1}" type="sibTrans" cxnId="{F89EA142-B611-4A49-B764-6D23CFCAADC8}">
      <dgm:prSet/>
      <dgm:spPr/>
      <dgm:t>
        <a:bodyPr/>
        <a:lstStyle/>
        <a:p>
          <a:endParaRPr lang="en-US"/>
        </a:p>
      </dgm:t>
    </dgm:pt>
    <dgm:pt modelId="{B9EB7329-C661-7741-A9AB-75B1075A31D9}">
      <dgm:prSet phldrT="[Text]" phldr="1"/>
      <dgm:spPr/>
      <dgm:t>
        <a:bodyPr/>
        <a:lstStyle/>
        <a:p>
          <a:endParaRPr lang="en-US"/>
        </a:p>
      </dgm:t>
    </dgm:pt>
    <dgm:pt modelId="{C088A377-B678-0F47-A8B6-C1DCE907F544}" type="parTrans" cxnId="{12A4A130-9588-1D45-BFF1-9777BC489FBF}">
      <dgm:prSet/>
      <dgm:spPr/>
      <dgm:t>
        <a:bodyPr/>
        <a:lstStyle/>
        <a:p>
          <a:endParaRPr lang="en-US"/>
        </a:p>
      </dgm:t>
    </dgm:pt>
    <dgm:pt modelId="{C3880C27-EC3E-434B-89D7-1236DB3F53DC}" type="sibTrans" cxnId="{12A4A130-9588-1D45-BFF1-9777BC489FBF}">
      <dgm:prSet/>
      <dgm:spPr/>
      <dgm:t>
        <a:bodyPr/>
        <a:lstStyle/>
        <a:p>
          <a:endParaRPr lang="en-US"/>
        </a:p>
      </dgm:t>
    </dgm:pt>
    <dgm:pt modelId="{529E53BA-D31A-1447-A9D8-B3C63AC69ECB}">
      <dgm:prSet phldrT="[Text]" phldr="1"/>
      <dgm:spPr/>
      <dgm:t>
        <a:bodyPr/>
        <a:lstStyle/>
        <a:p>
          <a:endParaRPr lang="en-US"/>
        </a:p>
      </dgm:t>
    </dgm:pt>
    <dgm:pt modelId="{EB28F9DD-6283-B648-913D-D2F6FB0E133F}" type="parTrans" cxnId="{04310FE1-615D-394C-9513-D6485536F6EC}">
      <dgm:prSet/>
      <dgm:spPr/>
      <dgm:t>
        <a:bodyPr/>
        <a:lstStyle/>
        <a:p>
          <a:endParaRPr lang="en-US"/>
        </a:p>
      </dgm:t>
    </dgm:pt>
    <dgm:pt modelId="{B465691B-B3EF-4B40-9F1D-E3D46EC4BB0F}" type="sibTrans" cxnId="{04310FE1-615D-394C-9513-D6485536F6EC}">
      <dgm:prSet/>
      <dgm:spPr/>
      <dgm:t>
        <a:bodyPr/>
        <a:lstStyle/>
        <a:p>
          <a:endParaRPr lang="en-US"/>
        </a:p>
      </dgm:t>
    </dgm:pt>
    <dgm:pt modelId="{9D543935-FF0C-2E40-8C53-3051C420E434}">
      <dgm:prSet phldrT="[Text]" phldr="1"/>
      <dgm:spPr/>
      <dgm:t>
        <a:bodyPr/>
        <a:lstStyle/>
        <a:p>
          <a:endParaRPr lang="en-US"/>
        </a:p>
      </dgm:t>
    </dgm:pt>
    <dgm:pt modelId="{6B66E4E1-271E-2E4F-A486-A8D9716477E2}" type="parTrans" cxnId="{78FFC790-97C3-E847-B5E9-D46B0FC4646B}">
      <dgm:prSet/>
      <dgm:spPr/>
      <dgm:t>
        <a:bodyPr/>
        <a:lstStyle/>
        <a:p>
          <a:endParaRPr lang="en-US"/>
        </a:p>
      </dgm:t>
    </dgm:pt>
    <dgm:pt modelId="{7566B92C-6A15-F648-A201-0A2EBCE3BA73}" type="sibTrans" cxnId="{78FFC790-97C3-E847-B5E9-D46B0FC4646B}">
      <dgm:prSet/>
      <dgm:spPr/>
      <dgm:t>
        <a:bodyPr/>
        <a:lstStyle/>
        <a:p>
          <a:endParaRPr lang="en-US"/>
        </a:p>
      </dgm:t>
    </dgm:pt>
    <dgm:pt modelId="{38616928-47DD-0A44-9F6D-93AEB4EF3D59}">
      <dgm:prSet phldrT="[Text]" phldr="1"/>
      <dgm:spPr/>
      <dgm:t>
        <a:bodyPr/>
        <a:lstStyle/>
        <a:p>
          <a:endParaRPr lang="en-US"/>
        </a:p>
      </dgm:t>
    </dgm:pt>
    <dgm:pt modelId="{666758C3-A228-BE4B-8225-F6F8DD13B089}" type="parTrans" cxnId="{50A8C27A-C1C9-C249-9462-B1E9176219A8}">
      <dgm:prSet/>
      <dgm:spPr/>
      <dgm:t>
        <a:bodyPr/>
        <a:lstStyle/>
        <a:p>
          <a:endParaRPr lang="en-US"/>
        </a:p>
      </dgm:t>
    </dgm:pt>
    <dgm:pt modelId="{215F867A-F4D6-B04E-985A-85C5813D39EE}" type="sibTrans" cxnId="{50A8C27A-C1C9-C249-9462-B1E9176219A8}">
      <dgm:prSet/>
      <dgm:spPr/>
      <dgm:t>
        <a:bodyPr/>
        <a:lstStyle/>
        <a:p>
          <a:endParaRPr lang="en-US"/>
        </a:p>
      </dgm:t>
    </dgm:pt>
    <dgm:pt modelId="{7AF73340-7564-9D41-88BB-D99B8FC41A87}">
      <dgm:prSet phldrT="[Text]" phldr="1"/>
      <dgm:spPr/>
      <dgm:t>
        <a:bodyPr/>
        <a:lstStyle/>
        <a:p>
          <a:endParaRPr lang="en-US"/>
        </a:p>
      </dgm:t>
    </dgm:pt>
    <dgm:pt modelId="{DD7FCEBE-CC59-2342-922B-F1C5EF7CEF7E}" type="parTrans" cxnId="{FA62E3F1-9A9E-764D-9581-2D033A9A7EBF}">
      <dgm:prSet/>
      <dgm:spPr/>
      <dgm:t>
        <a:bodyPr/>
        <a:lstStyle/>
        <a:p>
          <a:endParaRPr lang="en-US"/>
        </a:p>
      </dgm:t>
    </dgm:pt>
    <dgm:pt modelId="{2D0C8DEE-FD40-154D-98BA-61B6C2454878}" type="sibTrans" cxnId="{FA62E3F1-9A9E-764D-9581-2D033A9A7EBF}">
      <dgm:prSet/>
      <dgm:spPr/>
      <dgm:t>
        <a:bodyPr/>
        <a:lstStyle/>
        <a:p>
          <a:endParaRPr lang="en-US"/>
        </a:p>
      </dgm:t>
    </dgm:pt>
    <dgm:pt modelId="{272491C9-3E87-3840-99CF-F73FD77AA376}" type="pres">
      <dgm:prSet presAssocID="{22067BF9-B5FD-E945-8F6C-0E2E714E8E69}" presName="Name0" presStyleCnt="0">
        <dgm:presLayoutVars>
          <dgm:chPref val="3"/>
          <dgm:dir/>
          <dgm:animLvl val="lvl"/>
          <dgm:resizeHandles/>
        </dgm:presLayoutVars>
      </dgm:prSet>
      <dgm:spPr/>
    </dgm:pt>
    <dgm:pt modelId="{1E33F521-41F7-964B-B87A-BF60457A258F}" type="pres">
      <dgm:prSet presAssocID="{581E20CC-2641-F64C-B24E-69502B35F7BF}" presName="horFlow" presStyleCnt="0"/>
      <dgm:spPr/>
    </dgm:pt>
    <dgm:pt modelId="{EBD7BC68-B630-1947-9FA5-3F35F4C792AF}" type="pres">
      <dgm:prSet presAssocID="{581E20CC-2641-F64C-B24E-69502B35F7BF}" presName="bigChev" presStyleLbl="node1" presStyleIdx="0" presStyleCnt="3"/>
      <dgm:spPr/>
    </dgm:pt>
    <dgm:pt modelId="{E2C0CC3B-9D7B-7C4F-8913-A7E6A5A23DA7}" type="pres">
      <dgm:prSet presAssocID="{84F62D8E-47DE-F64B-89C3-355F97BC3ADC}" presName="parTrans" presStyleCnt="0"/>
      <dgm:spPr/>
    </dgm:pt>
    <dgm:pt modelId="{B2F34C9E-7224-C843-B302-ED2799D0D665}" type="pres">
      <dgm:prSet presAssocID="{76CE104F-3DD8-0049-A8FD-B3FD33001E38}" presName="node" presStyleLbl="alignAccFollowNode1" presStyleIdx="0" presStyleCnt="6">
        <dgm:presLayoutVars>
          <dgm:bulletEnabled val="1"/>
        </dgm:presLayoutVars>
      </dgm:prSet>
      <dgm:spPr/>
    </dgm:pt>
    <dgm:pt modelId="{5543F9AA-515E-1649-AE49-D709C2F38AC2}" type="pres">
      <dgm:prSet presAssocID="{E43E84EA-FA05-2848-9285-F70BA646D317}" presName="sibTrans" presStyleCnt="0"/>
      <dgm:spPr/>
    </dgm:pt>
    <dgm:pt modelId="{E6726ED8-78B0-274D-AC03-140929ED05A1}" type="pres">
      <dgm:prSet presAssocID="{130CC0D8-CBDA-0F42-92CC-A50A605EB250}" presName="node" presStyleLbl="alignAccFollowNode1" presStyleIdx="1" presStyleCnt="6">
        <dgm:presLayoutVars>
          <dgm:bulletEnabled val="1"/>
        </dgm:presLayoutVars>
      </dgm:prSet>
      <dgm:spPr/>
    </dgm:pt>
    <dgm:pt modelId="{6963FA06-8A71-DA4A-AED6-3852DB7BBAD5}" type="pres">
      <dgm:prSet presAssocID="{581E20CC-2641-F64C-B24E-69502B35F7BF}" presName="vSp" presStyleCnt="0"/>
      <dgm:spPr/>
    </dgm:pt>
    <dgm:pt modelId="{909F2857-C550-0D4F-8A08-253B05676FAE}" type="pres">
      <dgm:prSet presAssocID="{FA78FED5-5B57-CD44-A02E-0D4FFFD46A13}" presName="horFlow" presStyleCnt="0"/>
      <dgm:spPr/>
    </dgm:pt>
    <dgm:pt modelId="{2BCA7BED-F8CE-E04B-A511-37D0FCF8CDC1}" type="pres">
      <dgm:prSet presAssocID="{FA78FED5-5B57-CD44-A02E-0D4FFFD46A13}" presName="bigChev" presStyleLbl="node1" presStyleIdx="1" presStyleCnt="3"/>
      <dgm:spPr/>
    </dgm:pt>
    <dgm:pt modelId="{EA8F4988-3211-1F40-A34D-BEBB2403C661}" type="pres">
      <dgm:prSet presAssocID="{C088A377-B678-0F47-A8B6-C1DCE907F544}" presName="parTrans" presStyleCnt="0"/>
      <dgm:spPr/>
    </dgm:pt>
    <dgm:pt modelId="{A443FA2D-4DFD-8849-8A5D-305902D79EBD}" type="pres">
      <dgm:prSet presAssocID="{B9EB7329-C661-7741-A9AB-75B1075A31D9}" presName="node" presStyleLbl="alignAccFollowNode1" presStyleIdx="2" presStyleCnt="6">
        <dgm:presLayoutVars>
          <dgm:bulletEnabled val="1"/>
        </dgm:presLayoutVars>
      </dgm:prSet>
      <dgm:spPr/>
    </dgm:pt>
    <dgm:pt modelId="{B4854B0F-6B8D-8646-94FB-4AD7E5EBE29B}" type="pres">
      <dgm:prSet presAssocID="{C3880C27-EC3E-434B-89D7-1236DB3F53DC}" presName="sibTrans" presStyleCnt="0"/>
      <dgm:spPr/>
    </dgm:pt>
    <dgm:pt modelId="{E37514F7-A314-154F-BDF5-CBAF1249787D}" type="pres">
      <dgm:prSet presAssocID="{529E53BA-D31A-1447-A9D8-B3C63AC69ECB}" presName="node" presStyleLbl="alignAccFollowNode1" presStyleIdx="3" presStyleCnt="6">
        <dgm:presLayoutVars>
          <dgm:bulletEnabled val="1"/>
        </dgm:presLayoutVars>
      </dgm:prSet>
      <dgm:spPr/>
    </dgm:pt>
    <dgm:pt modelId="{25463BA3-DBAD-4E42-8737-0056F959E812}" type="pres">
      <dgm:prSet presAssocID="{FA78FED5-5B57-CD44-A02E-0D4FFFD46A13}" presName="vSp" presStyleCnt="0"/>
      <dgm:spPr/>
    </dgm:pt>
    <dgm:pt modelId="{775280C9-2204-234D-9D38-71CA2809D0A7}" type="pres">
      <dgm:prSet presAssocID="{9D543935-FF0C-2E40-8C53-3051C420E434}" presName="horFlow" presStyleCnt="0"/>
      <dgm:spPr/>
    </dgm:pt>
    <dgm:pt modelId="{8E6E838B-D2D3-504C-A575-5EF8F897726D}" type="pres">
      <dgm:prSet presAssocID="{9D543935-FF0C-2E40-8C53-3051C420E434}" presName="bigChev" presStyleLbl="node1" presStyleIdx="2" presStyleCnt="3"/>
      <dgm:spPr/>
    </dgm:pt>
    <dgm:pt modelId="{8C549380-1275-5340-9827-E52D58C02F4E}" type="pres">
      <dgm:prSet presAssocID="{666758C3-A228-BE4B-8225-F6F8DD13B089}" presName="parTrans" presStyleCnt="0"/>
      <dgm:spPr/>
    </dgm:pt>
    <dgm:pt modelId="{C91103D9-E043-C347-9DD7-3C9BEF98992F}" type="pres">
      <dgm:prSet presAssocID="{38616928-47DD-0A44-9F6D-93AEB4EF3D59}" presName="node" presStyleLbl="alignAccFollowNode1" presStyleIdx="4" presStyleCnt="6">
        <dgm:presLayoutVars>
          <dgm:bulletEnabled val="1"/>
        </dgm:presLayoutVars>
      </dgm:prSet>
      <dgm:spPr/>
    </dgm:pt>
    <dgm:pt modelId="{C50DC940-74F7-0D40-99C4-6E4BB4955EF0}" type="pres">
      <dgm:prSet presAssocID="{215F867A-F4D6-B04E-985A-85C5813D39EE}" presName="sibTrans" presStyleCnt="0"/>
      <dgm:spPr/>
    </dgm:pt>
    <dgm:pt modelId="{E0BF8F67-1521-4B4E-8337-7EEDF58DE1C3}" type="pres">
      <dgm:prSet presAssocID="{7AF73340-7564-9D41-88BB-D99B8FC41A87}" presName="node" presStyleLbl="alignAccFollowNode1" presStyleIdx="5" presStyleCnt="6">
        <dgm:presLayoutVars>
          <dgm:bulletEnabled val="1"/>
        </dgm:presLayoutVars>
      </dgm:prSet>
      <dgm:spPr/>
    </dgm:pt>
  </dgm:ptLst>
  <dgm:cxnLst>
    <dgm:cxn modelId="{01D16B11-F44C-C445-95AB-98D506189CE2}" type="presOf" srcId="{581E20CC-2641-F64C-B24E-69502B35F7BF}" destId="{EBD7BC68-B630-1947-9FA5-3F35F4C792AF}" srcOrd="0" destOrd="0" presId="urn:microsoft.com/office/officeart/2005/8/layout/lProcess3"/>
    <dgm:cxn modelId="{AB73BF28-2184-5E4B-B8CD-140491EA363A}" type="presOf" srcId="{529E53BA-D31A-1447-A9D8-B3C63AC69ECB}" destId="{E37514F7-A314-154F-BDF5-CBAF1249787D}" srcOrd="0" destOrd="0" presId="urn:microsoft.com/office/officeart/2005/8/layout/lProcess3"/>
    <dgm:cxn modelId="{8AE3FB28-D7F5-B249-A16B-6689E5DA6C75}" type="presOf" srcId="{130CC0D8-CBDA-0F42-92CC-A50A605EB250}" destId="{E6726ED8-78B0-274D-AC03-140929ED05A1}" srcOrd="0" destOrd="0" presId="urn:microsoft.com/office/officeart/2005/8/layout/lProcess3"/>
    <dgm:cxn modelId="{12A4A130-9588-1D45-BFF1-9777BC489FBF}" srcId="{FA78FED5-5B57-CD44-A02E-0D4FFFD46A13}" destId="{B9EB7329-C661-7741-A9AB-75B1075A31D9}" srcOrd="0" destOrd="0" parTransId="{C088A377-B678-0F47-A8B6-C1DCE907F544}" sibTransId="{C3880C27-EC3E-434B-89D7-1236DB3F53DC}"/>
    <dgm:cxn modelId="{F89EA142-B611-4A49-B764-6D23CFCAADC8}" srcId="{22067BF9-B5FD-E945-8F6C-0E2E714E8E69}" destId="{FA78FED5-5B57-CD44-A02E-0D4FFFD46A13}" srcOrd="1" destOrd="0" parTransId="{D61E6FC6-40D4-EE48-91B3-7074D1BABB54}" sibTransId="{309C349C-AE84-2B4D-862C-E8F7A2B4F6F1}"/>
    <dgm:cxn modelId="{7C7E8746-DFAA-B347-82ED-F24739B843B3}" type="presOf" srcId="{B9EB7329-C661-7741-A9AB-75B1075A31D9}" destId="{A443FA2D-4DFD-8849-8A5D-305902D79EBD}" srcOrd="0" destOrd="0" presId="urn:microsoft.com/office/officeart/2005/8/layout/lProcess3"/>
    <dgm:cxn modelId="{50A8C27A-C1C9-C249-9462-B1E9176219A8}" srcId="{9D543935-FF0C-2E40-8C53-3051C420E434}" destId="{38616928-47DD-0A44-9F6D-93AEB4EF3D59}" srcOrd="0" destOrd="0" parTransId="{666758C3-A228-BE4B-8225-F6F8DD13B089}" sibTransId="{215F867A-F4D6-B04E-985A-85C5813D39EE}"/>
    <dgm:cxn modelId="{4378B486-9CCD-C246-AE72-9D5AF36FFC8E}" type="presOf" srcId="{FA78FED5-5B57-CD44-A02E-0D4FFFD46A13}" destId="{2BCA7BED-F8CE-E04B-A511-37D0FCF8CDC1}" srcOrd="0" destOrd="0" presId="urn:microsoft.com/office/officeart/2005/8/layout/lProcess3"/>
    <dgm:cxn modelId="{5D14628B-5D1E-8F4B-A9B4-D4CD0FAFFEDC}" srcId="{22067BF9-B5FD-E945-8F6C-0E2E714E8E69}" destId="{581E20CC-2641-F64C-B24E-69502B35F7BF}" srcOrd="0" destOrd="0" parTransId="{D01A09BC-FACF-0741-B552-C3E7A3894972}" sibTransId="{40B9CE69-A746-2348-B24A-BAA83E2B83BF}"/>
    <dgm:cxn modelId="{78FFC790-97C3-E847-B5E9-D46B0FC4646B}" srcId="{22067BF9-B5FD-E945-8F6C-0E2E714E8E69}" destId="{9D543935-FF0C-2E40-8C53-3051C420E434}" srcOrd="2" destOrd="0" parTransId="{6B66E4E1-271E-2E4F-A486-A8D9716477E2}" sibTransId="{7566B92C-6A15-F648-A201-0A2EBCE3BA73}"/>
    <dgm:cxn modelId="{B1DA6098-D964-A844-96A1-8EF188C796DC}" type="presOf" srcId="{38616928-47DD-0A44-9F6D-93AEB4EF3D59}" destId="{C91103D9-E043-C347-9DD7-3C9BEF98992F}" srcOrd="0" destOrd="0" presId="urn:microsoft.com/office/officeart/2005/8/layout/lProcess3"/>
    <dgm:cxn modelId="{C443659C-3945-7049-85AC-EFA653EE2A81}" type="presOf" srcId="{9D543935-FF0C-2E40-8C53-3051C420E434}" destId="{8E6E838B-D2D3-504C-A575-5EF8F897726D}" srcOrd="0" destOrd="0" presId="urn:microsoft.com/office/officeart/2005/8/layout/lProcess3"/>
    <dgm:cxn modelId="{E61B22B2-54BB-6F44-ACC1-D354DB0838F4}" srcId="{581E20CC-2641-F64C-B24E-69502B35F7BF}" destId="{130CC0D8-CBDA-0F42-92CC-A50A605EB250}" srcOrd="1" destOrd="0" parTransId="{B9EF9F51-6C64-3543-A8F9-94A4BB247CD4}" sibTransId="{64E6B459-0AAD-8440-A4B1-41DF5EE55FBF}"/>
    <dgm:cxn modelId="{3F1AC0BA-79EB-B148-A952-08C3B3AFB22D}" srcId="{581E20CC-2641-F64C-B24E-69502B35F7BF}" destId="{76CE104F-3DD8-0049-A8FD-B3FD33001E38}" srcOrd="0" destOrd="0" parTransId="{84F62D8E-47DE-F64B-89C3-355F97BC3ADC}" sibTransId="{E43E84EA-FA05-2848-9285-F70BA646D317}"/>
    <dgm:cxn modelId="{DD1CC5CD-FA6D-1843-925B-7E6FB259E32B}" type="presOf" srcId="{22067BF9-B5FD-E945-8F6C-0E2E714E8E69}" destId="{272491C9-3E87-3840-99CF-F73FD77AA376}" srcOrd="0" destOrd="0" presId="urn:microsoft.com/office/officeart/2005/8/layout/lProcess3"/>
    <dgm:cxn modelId="{4DCF9ACE-D265-5442-9AF6-94E411C11A89}" type="presOf" srcId="{76CE104F-3DD8-0049-A8FD-B3FD33001E38}" destId="{B2F34C9E-7224-C843-B302-ED2799D0D665}" srcOrd="0" destOrd="0" presId="urn:microsoft.com/office/officeart/2005/8/layout/lProcess3"/>
    <dgm:cxn modelId="{923EA2D1-1EAD-D348-9AC4-A4A712912D34}" type="presOf" srcId="{7AF73340-7564-9D41-88BB-D99B8FC41A87}" destId="{E0BF8F67-1521-4B4E-8337-7EEDF58DE1C3}" srcOrd="0" destOrd="0" presId="urn:microsoft.com/office/officeart/2005/8/layout/lProcess3"/>
    <dgm:cxn modelId="{04310FE1-615D-394C-9513-D6485536F6EC}" srcId="{FA78FED5-5B57-CD44-A02E-0D4FFFD46A13}" destId="{529E53BA-D31A-1447-A9D8-B3C63AC69ECB}" srcOrd="1" destOrd="0" parTransId="{EB28F9DD-6283-B648-913D-D2F6FB0E133F}" sibTransId="{B465691B-B3EF-4B40-9F1D-E3D46EC4BB0F}"/>
    <dgm:cxn modelId="{FA62E3F1-9A9E-764D-9581-2D033A9A7EBF}" srcId="{9D543935-FF0C-2E40-8C53-3051C420E434}" destId="{7AF73340-7564-9D41-88BB-D99B8FC41A87}" srcOrd="1" destOrd="0" parTransId="{DD7FCEBE-CC59-2342-922B-F1C5EF7CEF7E}" sibTransId="{2D0C8DEE-FD40-154D-98BA-61B6C2454878}"/>
    <dgm:cxn modelId="{BB72A71E-5984-134A-B161-CE3F6C8C857C}" type="presParOf" srcId="{272491C9-3E87-3840-99CF-F73FD77AA376}" destId="{1E33F521-41F7-964B-B87A-BF60457A258F}" srcOrd="0" destOrd="0" presId="urn:microsoft.com/office/officeart/2005/8/layout/lProcess3"/>
    <dgm:cxn modelId="{F01A4ECE-095D-4F47-8114-5ED754224850}" type="presParOf" srcId="{1E33F521-41F7-964B-B87A-BF60457A258F}" destId="{EBD7BC68-B630-1947-9FA5-3F35F4C792AF}" srcOrd="0" destOrd="0" presId="urn:microsoft.com/office/officeart/2005/8/layout/lProcess3"/>
    <dgm:cxn modelId="{BBEDBDB7-A7E2-854B-A137-6CFB7E72B326}" type="presParOf" srcId="{1E33F521-41F7-964B-B87A-BF60457A258F}" destId="{E2C0CC3B-9D7B-7C4F-8913-A7E6A5A23DA7}" srcOrd="1" destOrd="0" presId="urn:microsoft.com/office/officeart/2005/8/layout/lProcess3"/>
    <dgm:cxn modelId="{99DEA70F-0333-5549-AC9D-E5EAF5FEA7A5}" type="presParOf" srcId="{1E33F521-41F7-964B-B87A-BF60457A258F}" destId="{B2F34C9E-7224-C843-B302-ED2799D0D665}" srcOrd="2" destOrd="0" presId="urn:microsoft.com/office/officeart/2005/8/layout/lProcess3"/>
    <dgm:cxn modelId="{5FBFE4ED-22C2-524C-9B64-5282BBEDDC5C}" type="presParOf" srcId="{1E33F521-41F7-964B-B87A-BF60457A258F}" destId="{5543F9AA-515E-1649-AE49-D709C2F38AC2}" srcOrd="3" destOrd="0" presId="urn:microsoft.com/office/officeart/2005/8/layout/lProcess3"/>
    <dgm:cxn modelId="{531F1AEA-847E-9144-BEA5-83B9F030E475}" type="presParOf" srcId="{1E33F521-41F7-964B-B87A-BF60457A258F}" destId="{E6726ED8-78B0-274D-AC03-140929ED05A1}" srcOrd="4" destOrd="0" presId="urn:microsoft.com/office/officeart/2005/8/layout/lProcess3"/>
    <dgm:cxn modelId="{F0F6BAC3-A366-D549-A185-740A6AC07625}" type="presParOf" srcId="{272491C9-3E87-3840-99CF-F73FD77AA376}" destId="{6963FA06-8A71-DA4A-AED6-3852DB7BBAD5}" srcOrd="1" destOrd="0" presId="urn:microsoft.com/office/officeart/2005/8/layout/lProcess3"/>
    <dgm:cxn modelId="{2502C93B-91BD-B44A-91F1-EEA8C0B40DBA}" type="presParOf" srcId="{272491C9-3E87-3840-99CF-F73FD77AA376}" destId="{909F2857-C550-0D4F-8A08-253B05676FAE}" srcOrd="2" destOrd="0" presId="urn:microsoft.com/office/officeart/2005/8/layout/lProcess3"/>
    <dgm:cxn modelId="{392C13C3-6D8D-4B46-B9C4-BC177238CDE1}" type="presParOf" srcId="{909F2857-C550-0D4F-8A08-253B05676FAE}" destId="{2BCA7BED-F8CE-E04B-A511-37D0FCF8CDC1}" srcOrd="0" destOrd="0" presId="urn:microsoft.com/office/officeart/2005/8/layout/lProcess3"/>
    <dgm:cxn modelId="{DE387E2D-6595-D14F-AD39-8CC2D75D4EDF}" type="presParOf" srcId="{909F2857-C550-0D4F-8A08-253B05676FAE}" destId="{EA8F4988-3211-1F40-A34D-BEBB2403C661}" srcOrd="1" destOrd="0" presId="urn:microsoft.com/office/officeart/2005/8/layout/lProcess3"/>
    <dgm:cxn modelId="{432ED49D-AE7B-F240-AD86-39DEB0402E48}" type="presParOf" srcId="{909F2857-C550-0D4F-8A08-253B05676FAE}" destId="{A443FA2D-4DFD-8849-8A5D-305902D79EBD}" srcOrd="2" destOrd="0" presId="urn:microsoft.com/office/officeart/2005/8/layout/lProcess3"/>
    <dgm:cxn modelId="{6DF08A2B-BAA9-0E4C-BBF4-EA904217833C}" type="presParOf" srcId="{909F2857-C550-0D4F-8A08-253B05676FAE}" destId="{B4854B0F-6B8D-8646-94FB-4AD7E5EBE29B}" srcOrd="3" destOrd="0" presId="urn:microsoft.com/office/officeart/2005/8/layout/lProcess3"/>
    <dgm:cxn modelId="{96E0F315-547A-F246-9E72-64BB80844777}" type="presParOf" srcId="{909F2857-C550-0D4F-8A08-253B05676FAE}" destId="{E37514F7-A314-154F-BDF5-CBAF1249787D}" srcOrd="4" destOrd="0" presId="urn:microsoft.com/office/officeart/2005/8/layout/lProcess3"/>
    <dgm:cxn modelId="{EFD06428-F888-5042-8B0E-4C7F88D08694}" type="presParOf" srcId="{272491C9-3E87-3840-99CF-F73FD77AA376}" destId="{25463BA3-DBAD-4E42-8737-0056F959E812}" srcOrd="3" destOrd="0" presId="urn:microsoft.com/office/officeart/2005/8/layout/lProcess3"/>
    <dgm:cxn modelId="{29C07E07-392A-2B4C-975E-64996B1D28E0}" type="presParOf" srcId="{272491C9-3E87-3840-99CF-F73FD77AA376}" destId="{775280C9-2204-234D-9D38-71CA2809D0A7}" srcOrd="4" destOrd="0" presId="urn:microsoft.com/office/officeart/2005/8/layout/lProcess3"/>
    <dgm:cxn modelId="{C563276E-46BE-1B4D-899F-05CEDF621637}" type="presParOf" srcId="{775280C9-2204-234D-9D38-71CA2809D0A7}" destId="{8E6E838B-D2D3-504C-A575-5EF8F897726D}" srcOrd="0" destOrd="0" presId="urn:microsoft.com/office/officeart/2005/8/layout/lProcess3"/>
    <dgm:cxn modelId="{581979E0-AAB8-F24C-AD53-9B66D2463FC9}" type="presParOf" srcId="{775280C9-2204-234D-9D38-71CA2809D0A7}" destId="{8C549380-1275-5340-9827-E52D58C02F4E}" srcOrd="1" destOrd="0" presId="urn:microsoft.com/office/officeart/2005/8/layout/lProcess3"/>
    <dgm:cxn modelId="{8FB0623D-8870-0A4E-87A1-A4F1FCF71F34}" type="presParOf" srcId="{775280C9-2204-234D-9D38-71CA2809D0A7}" destId="{C91103D9-E043-C347-9DD7-3C9BEF98992F}" srcOrd="2" destOrd="0" presId="urn:microsoft.com/office/officeart/2005/8/layout/lProcess3"/>
    <dgm:cxn modelId="{B2CC54DD-F8E5-DD47-8157-7E82BE4D4056}" type="presParOf" srcId="{775280C9-2204-234D-9D38-71CA2809D0A7}" destId="{C50DC940-74F7-0D40-99C4-6E4BB4955EF0}" srcOrd="3" destOrd="0" presId="urn:microsoft.com/office/officeart/2005/8/layout/lProcess3"/>
    <dgm:cxn modelId="{15658565-8E8D-4046-A414-B814FDCF7385}" type="presParOf" srcId="{775280C9-2204-234D-9D38-71CA2809D0A7}" destId="{E0BF8F67-1521-4B4E-8337-7EEDF58DE1C3}" srcOrd="4"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9CE971-2383-2F43-8D77-F46F6BA93D12}" type="doc">
      <dgm:prSet loTypeId="urn:microsoft.com/office/officeart/2005/8/layout/vProcess5" loCatId="process" qsTypeId="urn:microsoft.com/office/officeart/2005/8/quickstyle/simple2" qsCatId="simple" csTypeId="urn:microsoft.com/office/officeart/2005/8/colors/accent1_2" csCatId="accent1" phldr="1"/>
      <dgm:spPr/>
      <dgm:t>
        <a:bodyPr/>
        <a:lstStyle/>
        <a:p>
          <a:endParaRPr lang="en-US"/>
        </a:p>
      </dgm:t>
    </dgm:pt>
    <dgm:pt modelId="{71062C76-1B82-AA45-9AEE-4804F2F61AC9}">
      <dgm:prSet/>
      <dgm:spPr/>
      <dgm:t>
        <a:bodyPr/>
        <a:lstStyle/>
        <a:p>
          <a:pPr rtl="0"/>
          <a:r>
            <a:rPr lang="en-US" b="0" i="0" dirty="0"/>
            <a:t>Real-time data, personal data</a:t>
          </a:r>
          <a:endParaRPr lang="en-US" dirty="0"/>
        </a:p>
      </dgm:t>
    </dgm:pt>
    <dgm:pt modelId="{DA9C349F-4624-1046-BF46-E0B4BA7F7BCF}" type="parTrans" cxnId="{6A81D1B2-35FE-774D-A28F-C30C752AB3B4}">
      <dgm:prSet/>
      <dgm:spPr/>
      <dgm:t>
        <a:bodyPr/>
        <a:lstStyle/>
        <a:p>
          <a:endParaRPr lang="en-US"/>
        </a:p>
      </dgm:t>
    </dgm:pt>
    <dgm:pt modelId="{25A7E621-D2B1-DA40-85EA-8AFF0E4C7BB9}" type="sibTrans" cxnId="{6A81D1B2-35FE-774D-A28F-C30C752AB3B4}">
      <dgm:prSet/>
      <dgm:spPr/>
      <dgm:t>
        <a:bodyPr/>
        <a:lstStyle/>
        <a:p>
          <a:endParaRPr lang="en-US"/>
        </a:p>
      </dgm:t>
    </dgm:pt>
    <dgm:pt modelId="{4C3C6CD3-44D5-3948-9D3A-77AA00450A13}">
      <dgm:prSet/>
      <dgm:spPr/>
      <dgm:t>
        <a:bodyPr/>
        <a:lstStyle/>
        <a:p>
          <a:pPr rtl="0"/>
          <a:r>
            <a:rPr lang="en-US" b="0" i="0" dirty="0"/>
            <a:t>New ways of data collection through </a:t>
          </a:r>
          <a:r>
            <a:rPr lang="en-US" b="0" i="0" dirty="0" err="1"/>
            <a:t>IoT</a:t>
          </a:r>
          <a:r>
            <a:rPr lang="en-US" b="0" i="0" dirty="0"/>
            <a:t>, Smart City</a:t>
          </a:r>
        </a:p>
      </dgm:t>
    </dgm:pt>
    <dgm:pt modelId="{7F1F2CF7-375F-934A-9CA6-DE9D2307AA66}" type="parTrans" cxnId="{7AFB2C61-1F32-1845-B406-3F43BC9EA41F}">
      <dgm:prSet/>
      <dgm:spPr/>
      <dgm:t>
        <a:bodyPr/>
        <a:lstStyle/>
        <a:p>
          <a:endParaRPr lang="en-US"/>
        </a:p>
      </dgm:t>
    </dgm:pt>
    <dgm:pt modelId="{DEED9C9B-041F-9845-80EC-71E0613D760E}" type="sibTrans" cxnId="{7AFB2C61-1F32-1845-B406-3F43BC9EA41F}">
      <dgm:prSet/>
      <dgm:spPr/>
      <dgm:t>
        <a:bodyPr/>
        <a:lstStyle/>
        <a:p>
          <a:endParaRPr lang="en-US"/>
        </a:p>
      </dgm:t>
    </dgm:pt>
    <dgm:pt modelId="{72820700-23A2-964D-91EB-C442813AEF33}">
      <dgm:prSet/>
      <dgm:spPr/>
      <dgm:t>
        <a:bodyPr/>
        <a:lstStyle/>
        <a:p>
          <a:pPr rtl="0"/>
          <a:r>
            <a:rPr lang="en-US" b="0" i="0" dirty="0"/>
            <a:t>Consent management (GDPR, </a:t>
          </a:r>
          <a:r>
            <a:rPr lang="en-US" b="0" i="0" dirty="0" err="1"/>
            <a:t>mydata</a:t>
          </a:r>
          <a:r>
            <a:rPr lang="en-US" b="0" i="0" dirty="0"/>
            <a:t> models)</a:t>
          </a:r>
          <a:endParaRPr lang="en-US" dirty="0"/>
        </a:p>
      </dgm:t>
    </dgm:pt>
    <dgm:pt modelId="{85C04630-C602-8B44-9837-2EEA562E1323}" type="parTrans" cxnId="{CC4416D6-768C-864E-B6C9-69AB2F7C4623}">
      <dgm:prSet/>
      <dgm:spPr/>
      <dgm:t>
        <a:bodyPr/>
        <a:lstStyle/>
        <a:p>
          <a:endParaRPr lang="en-US"/>
        </a:p>
      </dgm:t>
    </dgm:pt>
    <dgm:pt modelId="{9DD8A329-AAA6-FE47-8598-D45D01B3EB52}" type="sibTrans" cxnId="{CC4416D6-768C-864E-B6C9-69AB2F7C4623}">
      <dgm:prSet/>
      <dgm:spPr/>
      <dgm:t>
        <a:bodyPr/>
        <a:lstStyle/>
        <a:p>
          <a:endParaRPr lang="en-US"/>
        </a:p>
      </dgm:t>
    </dgm:pt>
    <dgm:pt modelId="{02F64157-2B0E-4649-B523-D7D639B71AEA}">
      <dgm:prSet/>
      <dgm:spPr/>
      <dgm:t>
        <a:bodyPr/>
        <a:lstStyle/>
        <a:p>
          <a:r>
            <a:rPr lang="en-US" dirty="0"/>
            <a:t>Connectivity</a:t>
          </a:r>
        </a:p>
      </dgm:t>
    </dgm:pt>
    <dgm:pt modelId="{9000766E-4D4A-FE4B-8DA1-575FAD175CD7}" type="parTrans" cxnId="{82D98006-731D-3847-90AD-315E43E9B05D}">
      <dgm:prSet/>
      <dgm:spPr/>
      <dgm:t>
        <a:bodyPr/>
        <a:lstStyle/>
        <a:p>
          <a:endParaRPr lang="en-US"/>
        </a:p>
      </dgm:t>
    </dgm:pt>
    <dgm:pt modelId="{F2A671F9-5D47-D445-B507-586FC9E12CE8}" type="sibTrans" cxnId="{82D98006-731D-3847-90AD-315E43E9B05D}">
      <dgm:prSet/>
      <dgm:spPr/>
      <dgm:t>
        <a:bodyPr/>
        <a:lstStyle/>
        <a:p>
          <a:endParaRPr lang="en-US"/>
        </a:p>
      </dgm:t>
    </dgm:pt>
    <dgm:pt modelId="{A7AF137B-6572-3345-AA8E-D5A09CED4345}" type="pres">
      <dgm:prSet presAssocID="{B59CE971-2383-2F43-8D77-F46F6BA93D12}" presName="outerComposite" presStyleCnt="0">
        <dgm:presLayoutVars>
          <dgm:chMax val="5"/>
          <dgm:dir/>
          <dgm:resizeHandles val="exact"/>
        </dgm:presLayoutVars>
      </dgm:prSet>
      <dgm:spPr/>
    </dgm:pt>
    <dgm:pt modelId="{31D2BF1C-37CB-C84D-9048-3378AD8F4B27}" type="pres">
      <dgm:prSet presAssocID="{B59CE971-2383-2F43-8D77-F46F6BA93D12}" presName="dummyMaxCanvas" presStyleCnt="0">
        <dgm:presLayoutVars/>
      </dgm:prSet>
      <dgm:spPr/>
    </dgm:pt>
    <dgm:pt modelId="{9879FDDB-C6B9-AB4C-87B9-EB5F92EF553A}" type="pres">
      <dgm:prSet presAssocID="{B59CE971-2383-2F43-8D77-F46F6BA93D12}" presName="FourNodes_1" presStyleLbl="node1" presStyleIdx="0" presStyleCnt="4">
        <dgm:presLayoutVars>
          <dgm:bulletEnabled val="1"/>
        </dgm:presLayoutVars>
      </dgm:prSet>
      <dgm:spPr/>
    </dgm:pt>
    <dgm:pt modelId="{D44491CE-1185-DC48-A929-85D48407DBA8}" type="pres">
      <dgm:prSet presAssocID="{B59CE971-2383-2F43-8D77-F46F6BA93D12}" presName="FourNodes_2" presStyleLbl="node1" presStyleIdx="1" presStyleCnt="4">
        <dgm:presLayoutVars>
          <dgm:bulletEnabled val="1"/>
        </dgm:presLayoutVars>
      </dgm:prSet>
      <dgm:spPr/>
    </dgm:pt>
    <dgm:pt modelId="{B6187984-6029-7546-83CF-D9B9C8F89F46}" type="pres">
      <dgm:prSet presAssocID="{B59CE971-2383-2F43-8D77-F46F6BA93D12}" presName="FourNodes_3" presStyleLbl="node1" presStyleIdx="2" presStyleCnt="4">
        <dgm:presLayoutVars>
          <dgm:bulletEnabled val="1"/>
        </dgm:presLayoutVars>
      </dgm:prSet>
      <dgm:spPr/>
    </dgm:pt>
    <dgm:pt modelId="{8E8D0D70-C2CE-5A47-8EAE-5B9CB3266E3A}" type="pres">
      <dgm:prSet presAssocID="{B59CE971-2383-2F43-8D77-F46F6BA93D12}" presName="FourNodes_4" presStyleLbl="node1" presStyleIdx="3" presStyleCnt="4">
        <dgm:presLayoutVars>
          <dgm:bulletEnabled val="1"/>
        </dgm:presLayoutVars>
      </dgm:prSet>
      <dgm:spPr/>
    </dgm:pt>
    <dgm:pt modelId="{F8FF429E-B37D-C242-BC78-C0F2472ACA79}" type="pres">
      <dgm:prSet presAssocID="{B59CE971-2383-2F43-8D77-F46F6BA93D12}" presName="FourConn_1-2" presStyleLbl="fgAccFollowNode1" presStyleIdx="0" presStyleCnt="3">
        <dgm:presLayoutVars>
          <dgm:bulletEnabled val="1"/>
        </dgm:presLayoutVars>
      </dgm:prSet>
      <dgm:spPr/>
    </dgm:pt>
    <dgm:pt modelId="{A7C3DF94-8BED-D34B-8CCD-C9373302A230}" type="pres">
      <dgm:prSet presAssocID="{B59CE971-2383-2F43-8D77-F46F6BA93D12}" presName="FourConn_2-3" presStyleLbl="fgAccFollowNode1" presStyleIdx="1" presStyleCnt="3">
        <dgm:presLayoutVars>
          <dgm:bulletEnabled val="1"/>
        </dgm:presLayoutVars>
      </dgm:prSet>
      <dgm:spPr/>
    </dgm:pt>
    <dgm:pt modelId="{73EBAACC-D632-6845-9874-905B1CB5ED61}" type="pres">
      <dgm:prSet presAssocID="{B59CE971-2383-2F43-8D77-F46F6BA93D12}" presName="FourConn_3-4" presStyleLbl="fgAccFollowNode1" presStyleIdx="2" presStyleCnt="3">
        <dgm:presLayoutVars>
          <dgm:bulletEnabled val="1"/>
        </dgm:presLayoutVars>
      </dgm:prSet>
      <dgm:spPr/>
    </dgm:pt>
    <dgm:pt modelId="{11C77494-FDDA-FD45-B4D3-2BE64118A5F0}" type="pres">
      <dgm:prSet presAssocID="{B59CE971-2383-2F43-8D77-F46F6BA93D12}" presName="FourNodes_1_text" presStyleLbl="node1" presStyleIdx="3" presStyleCnt="4">
        <dgm:presLayoutVars>
          <dgm:bulletEnabled val="1"/>
        </dgm:presLayoutVars>
      </dgm:prSet>
      <dgm:spPr/>
    </dgm:pt>
    <dgm:pt modelId="{1D3520B2-EACA-7546-BED3-C5B5048DCD3C}" type="pres">
      <dgm:prSet presAssocID="{B59CE971-2383-2F43-8D77-F46F6BA93D12}" presName="FourNodes_2_text" presStyleLbl="node1" presStyleIdx="3" presStyleCnt="4">
        <dgm:presLayoutVars>
          <dgm:bulletEnabled val="1"/>
        </dgm:presLayoutVars>
      </dgm:prSet>
      <dgm:spPr/>
    </dgm:pt>
    <dgm:pt modelId="{EFD0AA7D-76C3-8041-9BAE-92CCA148EDD4}" type="pres">
      <dgm:prSet presAssocID="{B59CE971-2383-2F43-8D77-F46F6BA93D12}" presName="FourNodes_3_text" presStyleLbl="node1" presStyleIdx="3" presStyleCnt="4">
        <dgm:presLayoutVars>
          <dgm:bulletEnabled val="1"/>
        </dgm:presLayoutVars>
      </dgm:prSet>
      <dgm:spPr/>
    </dgm:pt>
    <dgm:pt modelId="{ED5152AD-1B98-E449-BD73-712BC28D200C}" type="pres">
      <dgm:prSet presAssocID="{B59CE971-2383-2F43-8D77-F46F6BA93D12}" presName="FourNodes_4_text" presStyleLbl="node1" presStyleIdx="3" presStyleCnt="4">
        <dgm:presLayoutVars>
          <dgm:bulletEnabled val="1"/>
        </dgm:presLayoutVars>
      </dgm:prSet>
      <dgm:spPr/>
    </dgm:pt>
  </dgm:ptLst>
  <dgm:cxnLst>
    <dgm:cxn modelId="{82D98006-731D-3847-90AD-315E43E9B05D}" srcId="{B59CE971-2383-2F43-8D77-F46F6BA93D12}" destId="{02F64157-2B0E-4649-B523-D7D639B71AEA}" srcOrd="2" destOrd="0" parTransId="{9000766E-4D4A-FE4B-8DA1-575FAD175CD7}" sibTransId="{F2A671F9-5D47-D445-B507-586FC9E12CE8}"/>
    <dgm:cxn modelId="{EF778F28-D471-0749-86B0-B3CDC4CB89FC}" type="presOf" srcId="{4C3C6CD3-44D5-3948-9D3A-77AA00450A13}" destId="{D44491CE-1185-DC48-A929-85D48407DBA8}" srcOrd="0" destOrd="0" presId="urn:microsoft.com/office/officeart/2005/8/layout/vProcess5"/>
    <dgm:cxn modelId="{E179173E-0945-4146-88FE-25963740C093}" type="presOf" srcId="{4C3C6CD3-44D5-3948-9D3A-77AA00450A13}" destId="{1D3520B2-EACA-7546-BED3-C5B5048DCD3C}" srcOrd="1" destOrd="0" presId="urn:microsoft.com/office/officeart/2005/8/layout/vProcess5"/>
    <dgm:cxn modelId="{8F668F51-139B-CA45-8BD4-5A3C092DB6ED}" type="presOf" srcId="{72820700-23A2-964D-91EB-C442813AEF33}" destId="{8E8D0D70-C2CE-5A47-8EAE-5B9CB3266E3A}" srcOrd="0" destOrd="0" presId="urn:microsoft.com/office/officeart/2005/8/layout/vProcess5"/>
    <dgm:cxn modelId="{1E551E56-8E57-2046-9980-620B2A5EDF83}" type="presOf" srcId="{02F64157-2B0E-4649-B523-D7D639B71AEA}" destId="{B6187984-6029-7546-83CF-D9B9C8F89F46}" srcOrd="0" destOrd="0" presId="urn:microsoft.com/office/officeart/2005/8/layout/vProcess5"/>
    <dgm:cxn modelId="{7AFB2C61-1F32-1845-B406-3F43BC9EA41F}" srcId="{B59CE971-2383-2F43-8D77-F46F6BA93D12}" destId="{4C3C6CD3-44D5-3948-9D3A-77AA00450A13}" srcOrd="1" destOrd="0" parTransId="{7F1F2CF7-375F-934A-9CA6-DE9D2307AA66}" sibTransId="{DEED9C9B-041F-9845-80EC-71E0613D760E}"/>
    <dgm:cxn modelId="{622F477A-382D-C54F-B5FD-7AEF2D641CEA}" type="presOf" srcId="{02F64157-2B0E-4649-B523-D7D639B71AEA}" destId="{EFD0AA7D-76C3-8041-9BAE-92CCA148EDD4}" srcOrd="1" destOrd="0" presId="urn:microsoft.com/office/officeart/2005/8/layout/vProcess5"/>
    <dgm:cxn modelId="{572B9687-FC1A-0C4D-83EF-C30D35D6CD5C}" type="presOf" srcId="{F2A671F9-5D47-D445-B507-586FC9E12CE8}" destId="{73EBAACC-D632-6845-9874-905B1CB5ED61}" srcOrd="0" destOrd="0" presId="urn:microsoft.com/office/officeart/2005/8/layout/vProcess5"/>
    <dgm:cxn modelId="{6EA6A595-362A-DB46-987F-DD269550A862}" type="presOf" srcId="{71062C76-1B82-AA45-9AEE-4804F2F61AC9}" destId="{11C77494-FDDA-FD45-B4D3-2BE64118A5F0}" srcOrd="1" destOrd="0" presId="urn:microsoft.com/office/officeart/2005/8/layout/vProcess5"/>
    <dgm:cxn modelId="{22EA0D99-17B8-0B4D-BCF4-578EA8891FA3}" type="presOf" srcId="{25A7E621-D2B1-DA40-85EA-8AFF0E4C7BB9}" destId="{F8FF429E-B37D-C242-BC78-C0F2472ACA79}" srcOrd="0" destOrd="0" presId="urn:microsoft.com/office/officeart/2005/8/layout/vProcess5"/>
    <dgm:cxn modelId="{049FB59B-3251-3A4F-A0B5-7E3386A2790D}" type="presOf" srcId="{71062C76-1B82-AA45-9AEE-4804F2F61AC9}" destId="{9879FDDB-C6B9-AB4C-87B9-EB5F92EF553A}" srcOrd="0" destOrd="0" presId="urn:microsoft.com/office/officeart/2005/8/layout/vProcess5"/>
    <dgm:cxn modelId="{6A81D1B2-35FE-774D-A28F-C30C752AB3B4}" srcId="{B59CE971-2383-2F43-8D77-F46F6BA93D12}" destId="{71062C76-1B82-AA45-9AEE-4804F2F61AC9}" srcOrd="0" destOrd="0" parTransId="{DA9C349F-4624-1046-BF46-E0B4BA7F7BCF}" sibTransId="{25A7E621-D2B1-DA40-85EA-8AFF0E4C7BB9}"/>
    <dgm:cxn modelId="{70BA4AB3-E07F-F941-956F-9754485212D0}" type="presOf" srcId="{B59CE971-2383-2F43-8D77-F46F6BA93D12}" destId="{A7AF137B-6572-3345-AA8E-D5A09CED4345}" srcOrd="0" destOrd="0" presId="urn:microsoft.com/office/officeart/2005/8/layout/vProcess5"/>
    <dgm:cxn modelId="{09FD3EC5-6F1C-944E-8656-3AA138083810}" type="presOf" srcId="{DEED9C9B-041F-9845-80EC-71E0613D760E}" destId="{A7C3DF94-8BED-D34B-8CCD-C9373302A230}" srcOrd="0" destOrd="0" presId="urn:microsoft.com/office/officeart/2005/8/layout/vProcess5"/>
    <dgm:cxn modelId="{CC4416D6-768C-864E-B6C9-69AB2F7C4623}" srcId="{B59CE971-2383-2F43-8D77-F46F6BA93D12}" destId="{72820700-23A2-964D-91EB-C442813AEF33}" srcOrd="3" destOrd="0" parTransId="{85C04630-C602-8B44-9837-2EEA562E1323}" sibTransId="{9DD8A329-AAA6-FE47-8598-D45D01B3EB52}"/>
    <dgm:cxn modelId="{FF231AEA-2DCC-7F49-8216-D8E7F8D4226C}" type="presOf" srcId="{72820700-23A2-964D-91EB-C442813AEF33}" destId="{ED5152AD-1B98-E449-BD73-712BC28D200C}" srcOrd="1" destOrd="0" presId="urn:microsoft.com/office/officeart/2005/8/layout/vProcess5"/>
    <dgm:cxn modelId="{507B3D0C-E732-2F4C-B562-1E0FFFC5585F}" type="presParOf" srcId="{A7AF137B-6572-3345-AA8E-D5A09CED4345}" destId="{31D2BF1C-37CB-C84D-9048-3378AD8F4B27}" srcOrd="0" destOrd="0" presId="urn:microsoft.com/office/officeart/2005/8/layout/vProcess5"/>
    <dgm:cxn modelId="{7130F773-BE76-3740-B024-A884712CFD21}" type="presParOf" srcId="{A7AF137B-6572-3345-AA8E-D5A09CED4345}" destId="{9879FDDB-C6B9-AB4C-87B9-EB5F92EF553A}" srcOrd="1" destOrd="0" presId="urn:microsoft.com/office/officeart/2005/8/layout/vProcess5"/>
    <dgm:cxn modelId="{C8C2A3E5-088E-4B4D-BF77-7CF0B535C60C}" type="presParOf" srcId="{A7AF137B-6572-3345-AA8E-D5A09CED4345}" destId="{D44491CE-1185-DC48-A929-85D48407DBA8}" srcOrd="2" destOrd="0" presId="urn:microsoft.com/office/officeart/2005/8/layout/vProcess5"/>
    <dgm:cxn modelId="{C7FD9D87-8792-2345-A725-0878E7D96792}" type="presParOf" srcId="{A7AF137B-6572-3345-AA8E-D5A09CED4345}" destId="{B6187984-6029-7546-83CF-D9B9C8F89F46}" srcOrd="3" destOrd="0" presId="urn:microsoft.com/office/officeart/2005/8/layout/vProcess5"/>
    <dgm:cxn modelId="{8B220C0E-C98A-B148-AE53-8546BF876D42}" type="presParOf" srcId="{A7AF137B-6572-3345-AA8E-D5A09CED4345}" destId="{8E8D0D70-C2CE-5A47-8EAE-5B9CB3266E3A}" srcOrd="4" destOrd="0" presId="urn:microsoft.com/office/officeart/2005/8/layout/vProcess5"/>
    <dgm:cxn modelId="{6918EC5E-2027-EB4D-8B3F-A7466BB37CA9}" type="presParOf" srcId="{A7AF137B-6572-3345-AA8E-D5A09CED4345}" destId="{F8FF429E-B37D-C242-BC78-C0F2472ACA79}" srcOrd="5" destOrd="0" presId="urn:microsoft.com/office/officeart/2005/8/layout/vProcess5"/>
    <dgm:cxn modelId="{410E1192-07B6-EE4A-A203-99F5E5D1ABC0}" type="presParOf" srcId="{A7AF137B-6572-3345-AA8E-D5A09CED4345}" destId="{A7C3DF94-8BED-D34B-8CCD-C9373302A230}" srcOrd="6" destOrd="0" presId="urn:microsoft.com/office/officeart/2005/8/layout/vProcess5"/>
    <dgm:cxn modelId="{77A3C5DB-290C-BB48-B752-47969292CE7B}" type="presParOf" srcId="{A7AF137B-6572-3345-AA8E-D5A09CED4345}" destId="{73EBAACC-D632-6845-9874-905B1CB5ED61}" srcOrd="7" destOrd="0" presId="urn:microsoft.com/office/officeart/2005/8/layout/vProcess5"/>
    <dgm:cxn modelId="{A5D4C9F9-A957-6F4B-B233-B6AC2627BFCC}" type="presParOf" srcId="{A7AF137B-6572-3345-AA8E-D5A09CED4345}" destId="{11C77494-FDDA-FD45-B4D3-2BE64118A5F0}" srcOrd="8" destOrd="0" presId="urn:microsoft.com/office/officeart/2005/8/layout/vProcess5"/>
    <dgm:cxn modelId="{E7BFD07E-ADAA-114B-9E13-55935EA6E444}" type="presParOf" srcId="{A7AF137B-6572-3345-AA8E-D5A09CED4345}" destId="{1D3520B2-EACA-7546-BED3-C5B5048DCD3C}" srcOrd="9" destOrd="0" presId="urn:microsoft.com/office/officeart/2005/8/layout/vProcess5"/>
    <dgm:cxn modelId="{C8ED7B13-AF88-B741-B43F-0105A7C321DC}" type="presParOf" srcId="{A7AF137B-6572-3345-AA8E-D5A09CED4345}" destId="{EFD0AA7D-76C3-8041-9BAE-92CCA148EDD4}" srcOrd="10" destOrd="0" presId="urn:microsoft.com/office/officeart/2005/8/layout/vProcess5"/>
    <dgm:cxn modelId="{742714C5-D446-0C4C-8D22-381A6B6768D4}" type="presParOf" srcId="{A7AF137B-6572-3345-AA8E-D5A09CED4345}" destId="{ED5152AD-1B98-E449-BD73-712BC28D200C}"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6A43A8D-85A9-1743-A51C-0F9D027C1DC4}" type="doc">
      <dgm:prSet loTypeId="urn:microsoft.com/office/officeart/2005/8/layout/matrix1" loCatId="" qsTypeId="urn:microsoft.com/office/officeart/2005/8/quickstyle/simple1" qsCatId="simple" csTypeId="urn:microsoft.com/office/officeart/2005/8/colors/accent4_1" csCatId="accent4" phldr="1"/>
      <dgm:spPr/>
      <dgm:t>
        <a:bodyPr/>
        <a:lstStyle/>
        <a:p>
          <a:endParaRPr lang="en-US"/>
        </a:p>
      </dgm:t>
    </dgm:pt>
    <dgm:pt modelId="{8FFE2D46-7FD7-A447-BDCD-933AE72FFE51}">
      <dgm:prSet phldrT="[Text]" custT="1"/>
      <dgm:spPr>
        <a:solidFill>
          <a:srgbClr val="FF5002"/>
        </a:solidFill>
        <a:ln>
          <a:solidFill>
            <a:schemeClr val="tx1"/>
          </a:solidFill>
        </a:ln>
      </dgm:spPr>
      <dgm:t>
        <a:bodyPr/>
        <a:lstStyle/>
        <a:p>
          <a:r>
            <a:rPr lang="en-US" sz="1200" b="1" dirty="0">
              <a:solidFill>
                <a:schemeClr val="bg1"/>
              </a:solidFill>
            </a:rPr>
            <a:t>What if</a:t>
          </a:r>
        </a:p>
      </dgm:t>
    </dgm:pt>
    <dgm:pt modelId="{CE801A0B-A84F-7D49-A846-42383F1C9CE1}" type="parTrans" cxnId="{ED17EFEA-0C74-9844-9D67-773ACF3EE58B}">
      <dgm:prSet/>
      <dgm:spPr/>
      <dgm:t>
        <a:bodyPr/>
        <a:lstStyle/>
        <a:p>
          <a:endParaRPr lang="en-US" sz="1200"/>
        </a:p>
      </dgm:t>
    </dgm:pt>
    <dgm:pt modelId="{42C90D66-7E7B-6040-B4BC-0C6D82429ABF}" type="sibTrans" cxnId="{ED17EFEA-0C74-9844-9D67-773ACF3EE58B}">
      <dgm:prSet/>
      <dgm:spPr/>
      <dgm:t>
        <a:bodyPr/>
        <a:lstStyle/>
        <a:p>
          <a:endParaRPr lang="en-US" sz="1200"/>
        </a:p>
      </dgm:t>
    </dgm:pt>
    <dgm:pt modelId="{8AAEB238-FF5A-5548-9E07-15D2BC28D64E}">
      <dgm:prSet phldrT="[Text]" custT="1"/>
      <dgm:spPr>
        <a:ln>
          <a:solidFill>
            <a:schemeClr val="tx1"/>
          </a:solidFill>
        </a:ln>
      </dgm:spPr>
      <dgm:t>
        <a:bodyPr/>
        <a:lstStyle/>
        <a:p>
          <a:r>
            <a:rPr lang="en-US" sz="1200" dirty="0"/>
            <a:t>We could choose routes based on their air quality?</a:t>
          </a:r>
        </a:p>
      </dgm:t>
    </dgm:pt>
    <dgm:pt modelId="{5A91E5F4-549A-DB41-9919-4F046653B2BA}" type="parTrans" cxnId="{E8D51C45-57AC-9F4D-B9D6-2EF5404BC716}">
      <dgm:prSet/>
      <dgm:spPr/>
      <dgm:t>
        <a:bodyPr/>
        <a:lstStyle/>
        <a:p>
          <a:endParaRPr lang="en-US" sz="1200"/>
        </a:p>
      </dgm:t>
    </dgm:pt>
    <dgm:pt modelId="{8BE4304B-87DE-4743-9F42-35DB819CB82F}" type="sibTrans" cxnId="{E8D51C45-57AC-9F4D-B9D6-2EF5404BC716}">
      <dgm:prSet/>
      <dgm:spPr/>
      <dgm:t>
        <a:bodyPr/>
        <a:lstStyle/>
        <a:p>
          <a:endParaRPr lang="en-US" sz="1200"/>
        </a:p>
      </dgm:t>
    </dgm:pt>
    <dgm:pt modelId="{7DBCECE3-2614-8E44-AC50-F46EFEF34BE6}">
      <dgm:prSet phldrT="[Text]" custT="1"/>
      <dgm:spPr>
        <a:ln>
          <a:solidFill>
            <a:schemeClr val="tx1"/>
          </a:solidFill>
        </a:ln>
      </dgm:spPr>
      <dgm:t>
        <a:bodyPr/>
        <a:lstStyle/>
        <a:p>
          <a:r>
            <a:rPr lang="en-US" sz="1200" dirty="0"/>
            <a:t>People with baby pram could discover vacant pram spots in trams?</a:t>
          </a:r>
        </a:p>
      </dgm:t>
    </dgm:pt>
    <dgm:pt modelId="{661F59B3-64BF-334C-B42B-5C6C12A2B932}" type="parTrans" cxnId="{4CBCCF41-8680-0641-8779-FB4A4AE9962E}">
      <dgm:prSet/>
      <dgm:spPr/>
      <dgm:t>
        <a:bodyPr/>
        <a:lstStyle/>
        <a:p>
          <a:endParaRPr lang="en-US" sz="1200"/>
        </a:p>
      </dgm:t>
    </dgm:pt>
    <dgm:pt modelId="{D7A710C8-2568-BF45-B596-F1605E7363CD}" type="sibTrans" cxnId="{4CBCCF41-8680-0641-8779-FB4A4AE9962E}">
      <dgm:prSet/>
      <dgm:spPr/>
      <dgm:t>
        <a:bodyPr/>
        <a:lstStyle/>
        <a:p>
          <a:endParaRPr lang="en-US" sz="1200"/>
        </a:p>
      </dgm:t>
    </dgm:pt>
    <dgm:pt modelId="{A785E614-6920-F846-BD27-4212516F4405}">
      <dgm:prSet phldrT="[Text]" custT="1"/>
      <dgm:spPr>
        <a:ln>
          <a:solidFill>
            <a:schemeClr val="tx1"/>
          </a:solidFill>
        </a:ln>
      </dgm:spPr>
      <dgm:t>
        <a:bodyPr/>
        <a:lstStyle/>
        <a:p>
          <a:r>
            <a:rPr lang="en-US" sz="1200" dirty="0"/>
            <a:t>We could be aware of the state of our environment in real-time?</a:t>
          </a:r>
        </a:p>
      </dgm:t>
    </dgm:pt>
    <dgm:pt modelId="{2F71289C-9F37-8A4E-ABCD-428A0E833525}" type="parTrans" cxnId="{5A4CCE50-3ACB-D540-84D3-7F72393C9364}">
      <dgm:prSet/>
      <dgm:spPr/>
      <dgm:t>
        <a:bodyPr/>
        <a:lstStyle/>
        <a:p>
          <a:endParaRPr lang="en-US" sz="1200"/>
        </a:p>
      </dgm:t>
    </dgm:pt>
    <dgm:pt modelId="{3249C2AA-C520-B446-B725-7BCE680D8D06}" type="sibTrans" cxnId="{5A4CCE50-3ACB-D540-84D3-7F72393C9364}">
      <dgm:prSet/>
      <dgm:spPr/>
      <dgm:t>
        <a:bodyPr/>
        <a:lstStyle/>
        <a:p>
          <a:endParaRPr lang="en-US" sz="1200"/>
        </a:p>
      </dgm:t>
    </dgm:pt>
    <dgm:pt modelId="{810C75AE-9CAE-0046-885E-49434EB7A01C}">
      <dgm:prSet phldrT="[Text]" custT="1"/>
      <dgm:spPr>
        <a:ln>
          <a:solidFill>
            <a:schemeClr val="tx1"/>
          </a:solidFill>
        </a:ln>
      </dgm:spPr>
      <dgm:t>
        <a:bodyPr/>
        <a:lstStyle/>
        <a:p>
          <a:r>
            <a:rPr lang="en-US" sz="1200" dirty="0"/>
            <a:t>Spaces would adapt heating and AC according to their usage?</a:t>
          </a:r>
        </a:p>
      </dgm:t>
    </dgm:pt>
    <dgm:pt modelId="{CD4589D4-1E52-BA47-A23B-024FCE9E74AA}" type="parTrans" cxnId="{E0C02B89-57EB-5A45-AC43-9091F55DDFCC}">
      <dgm:prSet/>
      <dgm:spPr/>
      <dgm:t>
        <a:bodyPr/>
        <a:lstStyle/>
        <a:p>
          <a:endParaRPr lang="en-US" sz="1200"/>
        </a:p>
      </dgm:t>
    </dgm:pt>
    <dgm:pt modelId="{0AE987A4-7A93-2541-944D-FA3CF66D8CC5}" type="sibTrans" cxnId="{E0C02B89-57EB-5A45-AC43-9091F55DDFCC}">
      <dgm:prSet/>
      <dgm:spPr/>
      <dgm:t>
        <a:bodyPr/>
        <a:lstStyle/>
        <a:p>
          <a:endParaRPr lang="en-US" sz="1200"/>
        </a:p>
      </dgm:t>
    </dgm:pt>
    <dgm:pt modelId="{E28E6B32-D824-0E44-B9D4-3C976D0D1812}" type="pres">
      <dgm:prSet presAssocID="{86A43A8D-85A9-1743-A51C-0F9D027C1DC4}" presName="diagram" presStyleCnt="0">
        <dgm:presLayoutVars>
          <dgm:chMax val="1"/>
          <dgm:dir/>
          <dgm:animLvl val="ctr"/>
          <dgm:resizeHandles val="exact"/>
        </dgm:presLayoutVars>
      </dgm:prSet>
      <dgm:spPr/>
    </dgm:pt>
    <dgm:pt modelId="{B88BC6A7-FC74-1948-981B-45083B8967B6}" type="pres">
      <dgm:prSet presAssocID="{86A43A8D-85A9-1743-A51C-0F9D027C1DC4}" presName="matrix" presStyleCnt="0"/>
      <dgm:spPr/>
    </dgm:pt>
    <dgm:pt modelId="{8DC96113-480E-5D40-B7F3-EA3FE78F287A}" type="pres">
      <dgm:prSet presAssocID="{86A43A8D-85A9-1743-A51C-0F9D027C1DC4}" presName="tile1" presStyleLbl="node1" presStyleIdx="0" presStyleCnt="4"/>
      <dgm:spPr/>
    </dgm:pt>
    <dgm:pt modelId="{867CE2FB-6161-B144-BC5E-C50ECAEFFBEC}" type="pres">
      <dgm:prSet presAssocID="{86A43A8D-85A9-1743-A51C-0F9D027C1DC4}" presName="tile1text" presStyleLbl="node1" presStyleIdx="0" presStyleCnt="4">
        <dgm:presLayoutVars>
          <dgm:chMax val="0"/>
          <dgm:chPref val="0"/>
          <dgm:bulletEnabled val="1"/>
        </dgm:presLayoutVars>
      </dgm:prSet>
      <dgm:spPr/>
    </dgm:pt>
    <dgm:pt modelId="{BB7BB4D3-EB63-D749-858A-A17C3836B42C}" type="pres">
      <dgm:prSet presAssocID="{86A43A8D-85A9-1743-A51C-0F9D027C1DC4}" presName="tile2" presStyleLbl="node1" presStyleIdx="1" presStyleCnt="4" custLinFactY="-70169" custLinFactNeighborX="5690" custLinFactNeighborY="-100000"/>
      <dgm:spPr/>
    </dgm:pt>
    <dgm:pt modelId="{79FB4916-E0E4-0D41-B203-9D2BA82FCB6D}" type="pres">
      <dgm:prSet presAssocID="{86A43A8D-85A9-1743-A51C-0F9D027C1DC4}" presName="tile2text" presStyleLbl="node1" presStyleIdx="1" presStyleCnt="4">
        <dgm:presLayoutVars>
          <dgm:chMax val="0"/>
          <dgm:chPref val="0"/>
          <dgm:bulletEnabled val="1"/>
        </dgm:presLayoutVars>
      </dgm:prSet>
      <dgm:spPr/>
    </dgm:pt>
    <dgm:pt modelId="{BB42A8CF-851F-E244-8543-C6FBCDFF79A1}" type="pres">
      <dgm:prSet presAssocID="{86A43A8D-85A9-1743-A51C-0F9D027C1DC4}" presName="tile3" presStyleLbl="node1" presStyleIdx="2" presStyleCnt="4"/>
      <dgm:spPr/>
    </dgm:pt>
    <dgm:pt modelId="{F2824BA4-5D9F-C74B-BA3E-9C505468CD36}" type="pres">
      <dgm:prSet presAssocID="{86A43A8D-85A9-1743-A51C-0F9D027C1DC4}" presName="tile3text" presStyleLbl="node1" presStyleIdx="2" presStyleCnt="4">
        <dgm:presLayoutVars>
          <dgm:chMax val="0"/>
          <dgm:chPref val="0"/>
          <dgm:bulletEnabled val="1"/>
        </dgm:presLayoutVars>
      </dgm:prSet>
      <dgm:spPr/>
    </dgm:pt>
    <dgm:pt modelId="{32721C06-74BE-0B44-9E50-BF6DCF8D96A5}" type="pres">
      <dgm:prSet presAssocID="{86A43A8D-85A9-1743-A51C-0F9D027C1DC4}" presName="tile4" presStyleLbl="node1" presStyleIdx="3" presStyleCnt="4"/>
      <dgm:spPr/>
    </dgm:pt>
    <dgm:pt modelId="{9A55154D-4048-EB4D-8183-B5D8258EEB04}" type="pres">
      <dgm:prSet presAssocID="{86A43A8D-85A9-1743-A51C-0F9D027C1DC4}" presName="tile4text" presStyleLbl="node1" presStyleIdx="3" presStyleCnt="4">
        <dgm:presLayoutVars>
          <dgm:chMax val="0"/>
          <dgm:chPref val="0"/>
          <dgm:bulletEnabled val="1"/>
        </dgm:presLayoutVars>
      </dgm:prSet>
      <dgm:spPr/>
    </dgm:pt>
    <dgm:pt modelId="{6FCAABFF-98DC-F94C-B597-3316F8172C03}" type="pres">
      <dgm:prSet presAssocID="{86A43A8D-85A9-1743-A51C-0F9D027C1DC4}" presName="centerTile" presStyleLbl="fgShp" presStyleIdx="0" presStyleCnt="1">
        <dgm:presLayoutVars>
          <dgm:chMax val="0"/>
          <dgm:chPref val="0"/>
        </dgm:presLayoutVars>
      </dgm:prSet>
      <dgm:spPr/>
    </dgm:pt>
  </dgm:ptLst>
  <dgm:cxnLst>
    <dgm:cxn modelId="{ACD86F27-345A-A541-B252-3310123648B4}" type="presOf" srcId="{A785E614-6920-F846-BD27-4212516F4405}" destId="{BB42A8CF-851F-E244-8543-C6FBCDFF79A1}" srcOrd="0" destOrd="0" presId="urn:microsoft.com/office/officeart/2005/8/layout/matrix1"/>
    <dgm:cxn modelId="{4CBCCF41-8680-0641-8779-FB4A4AE9962E}" srcId="{8FFE2D46-7FD7-A447-BDCD-933AE72FFE51}" destId="{7DBCECE3-2614-8E44-AC50-F46EFEF34BE6}" srcOrd="1" destOrd="0" parTransId="{661F59B3-64BF-334C-B42B-5C6C12A2B932}" sibTransId="{D7A710C8-2568-BF45-B596-F1605E7363CD}"/>
    <dgm:cxn modelId="{E8D51C45-57AC-9F4D-B9D6-2EF5404BC716}" srcId="{8FFE2D46-7FD7-A447-BDCD-933AE72FFE51}" destId="{8AAEB238-FF5A-5548-9E07-15D2BC28D64E}" srcOrd="0" destOrd="0" parTransId="{5A91E5F4-549A-DB41-9919-4F046653B2BA}" sibTransId="{8BE4304B-87DE-4743-9F42-35DB819CB82F}"/>
    <dgm:cxn modelId="{5A4CCE50-3ACB-D540-84D3-7F72393C9364}" srcId="{8FFE2D46-7FD7-A447-BDCD-933AE72FFE51}" destId="{A785E614-6920-F846-BD27-4212516F4405}" srcOrd="2" destOrd="0" parTransId="{2F71289C-9F37-8A4E-ABCD-428A0E833525}" sibTransId="{3249C2AA-C520-B446-B725-7BCE680D8D06}"/>
    <dgm:cxn modelId="{E0C02B89-57EB-5A45-AC43-9091F55DDFCC}" srcId="{8FFE2D46-7FD7-A447-BDCD-933AE72FFE51}" destId="{810C75AE-9CAE-0046-885E-49434EB7A01C}" srcOrd="3" destOrd="0" parTransId="{CD4589D4-1E52-BA47-A23B-024FCE9E74AA}" sibTransId="{0AE987A4-7A93-2541-944D-FA3CF66D8CC5}"/>
    <dgm:cxn modelId="{5B0B5E89-0B40-DA44-A66C-85E27A61E1B0}" type="presOf" srcId="{8FFE2D46-7FD7-A447-BDCD-933AE72FFE51}" destId="{6FCAABFF-98DC-F94C-B597-3316F8172C03}" srcOrd="0" destOrd="0" presId="urn:microsoft.com/office/officeart/2005/8/layout/matrix1"/>
    <dgm:cxn modelId="{70EAF88A-8D67-D84B-90D8-2EC9E24C02AE}" type="presOf" srcId="{810C75AE-9CAE-0046-885E-49434EB7A01C}" destId="{32721C06-74BE-0B44-9E50-BF6DCF8D96A5}" srcOrd="0" destOrd="0" presId="urn:microsoft.com/office/officeart/2005/8/layout/matrix1"/>
    <dgm:cxn modelId="{C8954A8B-2B01-9646-826B-F758067F0560}" type="presOf" srcId="{7DBCECE3-2614-8E44-AC50-F46EFEF34BE6}" destId="{BB7BB4D3-EB63-D749-858A-A17C3836B42C}" srcOrd="0" destOrd="0" presId="urn:microsoft.com/office/officeart/2005/8/layout/matrix1"/>
    <dgm:cxn modelId="{D29D6B92-D28A-B542-BA15-859D91E9E7A0}" type="presOf" srcId="{A785E614-6920-F846-BD27-4212516F4405}" destId="{F2824BA4-5D9F-C74B-BA3E-9C505468CD36}" srcOrd="1" destOrd="0" presId="urn:microsoft.com/office/officeart/2005/8/layout/matrix1"/>
    <dgm:cxn modelId="{6C05A0A0-7138-644B-9728-F33B23DD82B6}" type="presOf" srcId="{7DBCECE3-2614-8E44-AC50-F46EFEF34BE6}" destId="{79FB4916-E0E4-0D41-B203-9D2BA82FCB6D}" srcOrd="1" destOrd="0" presId="urn:microsoft.com/office/officeart/2005/8/layout/matrix1"/>
    <dgm:cxn modelId="{3EED6CA6-DEE1-264A-919D-D27B69548741}" type="presOf" srcId="{8AAEB238-FF5A-5548-9E07-15D2BC28D64E}" destId="{867CE2FB-6161-B144-BC5E-C50ECAEFFBEC}" srcOrd="1" destOrd="0" presId="urn:microsoft.com/office/officeart/2005/8/layout/matrix1"/>
    <dgm:cxn modelId="{772BA6B6-1695-AB4A-983E-608C3DC28757}" type="presOf" srcId="{86A43A8D-85A9-1743-A51C-0F9D027C1DC4}" destId="{E28E6B32-D824-0E44-B9D4-3C976D0D1812}" srcOrd="0" destOrd="0" presId="urn:microsoft.com/office/officeart/2005/8/layout/matrix1"/>
    <dgm:cxn modelId="{1FC8F1CD-381D-744D-A2A2-47CADCB6C91E}" type="presOf" srcId="{8AAEB238-FF5A-5548-9E07-15D2BC28D64E}" destId="{8DC96113-480E-5D40-B7F3-EA3FE78F287A}" srcOrd="0" destOrd="0" presId="urn:microsoft.com/office/officeart/2005/8/layout/matrix1"/>
    <dgm:cxn modelId="{8FEC9DD7-D344-0C44-B3FC-08EBB4C168C7}" type="presOf" srcId="{810C75AE-9CAE-0046-885E-49434EB7A01C}" destId="{9A55154D-4048-EB4D-8183-B5D8258EEB04}" srcOrd="1" destOrd="0" presId="urn:microsoft.com/office/officeart/2005/8/layout/matrix1"/>
    <dgm:cxn modelId="{ED17EFEA-0C74-9844-9D67-773ACF3EE58B}" srcId="{86A43A8D-85A9-1743-A51C-0F9D027C1DC4}" destId="{8FFE2D46-7FD7-A447-BDCD-933AE72FFE51}" srcOrd="0" destOrd="0" parTransId="{CE801A0B-A84F-7D49-A846-42383F1C9CE1}" sibTransId="{42C90D66-7E7B-6040-B4BC-0C6D82429ABF}"/>
    <dgm:cxn modelId="{48D6AA2E-9F92-7F4C-86D0-BBE1815817E7}" type="presParOf" srcId="{E28E6B32-D824-0E44-B9D4-3C976D0D1812}" destId="{B88BC6A7-FC74-1948-981B-45083B8967B6}" srcOrd="0" destOrd="0" presId="urn:microsoft.com/office/officeart/2005/8/layout/matrix1"/>
    <dgm:cxn modelId="{5AA57608-15D5-9646-A8AB-5E71FCA0620D}" type="presParOf" srcId="{B88BC6A7-FC74-1948-981B-45083B8967B6}" destId="{8DC96113-480E-5D40-B7F3-EA3FE78F287A}" srcOrd="0" destOrd="0" presId="urn:microsoft.com/office/officeart/2005/8/layout/matrix1"/>
    <dgm:cxn modelId="{60102DAD-01C3-C947-A9B1-9F120474E730}" type="presParOf" srcId="{B88BC6A7-FC74-1948-981B-45083B8967B6}" destId="{867CE2FB-6161-B144-BC5E-C50ECAEFFBEC}" srcOrd="1" destOrd="0" presId="urn:microsoft.com/office/officeart/2005/8/layout/matrix1"/>
    <dgm:cxn modelId="{4AAB9E3B-A9FF-4646-A4F0-0388049F15FB}" type="presParOf" srcId="{B88BC6A7-FC74-1948-981B-45083B8967B6}" destId="{BB7BB4D3-EB63-D749-858A-A17C3836B42C}" srcOrd="2" destOrd="0" presId="urn:microsoft.com/office/officeart/2005/8/layout/matrix1"/>
    <dgm:cxn modelId="{EE496147-9FC0-C44E-8C17-0491BF4DE807}" type="presParOf" srcId="{B88BC6A7-FC74-1948-981B-45083B8967B6}" destId="{79FB4916-E0E4-0D41-B203-9D2BA82FCB6D}" srcOrd="3" destOrd="0" presId="urn:microsoft.com/office/officeart/2005/8/layout/matrix1"/>
    <dgm:cxn modelId="{CA666330-B0CF-4A49-970F-55D49E25DCDE}" type="presParOf" srcId="{B88BC6A7-FC74-1948-981B-45083B8967B6}" destId="{BB42A8CF-851F-E244-8543-C6FBCDFF79A1}" srcOrd="4" destOrd="0" presId="urn:microsoft.com/office/officeart/2005/8/layout/matrix1"/>
    <dgm:cxn modelId="{2FB03BCB-696D-594E-9B28-801C5E12CAE6}" type="presParOf" srcId="{B88BC6A7-FC74-1948-981B-45083B8967B6}" destId="{F2824BA4-5D9F-C74B-BA3E-9C505468CD36}" srcOrd="5" destOrd="0" presId="urn:microsoft.com/office/officeart/2005/8/layout/matrix1"/>
    <dgm:cxn modelId="{8B7F10D2-686A-4F4D-89F5-5328485C2ED5}" type="presParOf" srcId="{B88BC6A7-FC74-1948-981B-45083B8967B6}" destId="{32721C06-74BE-0B44-9E50-BF6DCF8D96A5}" srcOrd="6" destOrd="0" presId="urn:microsoft.com/office/officeart/2005/8/layout/matrix1"/>
    <dgm:cxn modelId="{F433F466-735F-294E-A348-CEF0AFEA5A41}" type="presParOf" srcId="{B88BC6A7-FC74-1948-981B-45083B8967B6}" destId="{9A55154D-4048-EB4D-8183-B5D8258EEB04}" srcOrd="7" destOrd="0" presId="urn:microsoft.com/office/officeart/2005/8/layout/matrix1"/>
    <dgm:cxn modelId="{168EB8A5-5E34-5D47-8054-F8BE2E9A4692}" type="presParOf" srcId="{E28E6B32-D824-0E44-B9D4-3C976D0D1812}" destId="{6FCAABFF-98DC-F94C-B597-3316F8172C03}" srcOrd="1" destOrd="0" presId="urn:microsoft.com/office/officeart/2005/8/layout/matrix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03708CD-8453-D84C-87A7-B967EF6D9EF1}" type="doc">
      <dgm:prSet loTypeId="urn:microsoft.com/office/officeart/2005/8/layout/arrow2" loCatId="" qsTypeId="urn:microsoft.com/office/officeart/2005/8/quickstyle/simple2" qsCatId="simple" csTypeId="urn:microsoft.com/office/officeart/2005/8/colors/accent1_2" csCatId="accent1" phldr="1"/>
      <dgm:spPr/>
    </dgm:pt>
    <dgm:pt modelId="{88521719-F246-FC49-AD9F-E7CFF83E4895}">
      <dgm:prSet phldrT="[Text]"/>
      <dgm:spPr/>
      <dgm:t>
        <a:bodyPr/>
        <a:lstStyle/>
        <a:p>
          <a:r>
            <a:rPr lang="en-US" b="1" dirty="0" err="1"/>
            <a:t>CitySDK</a:t>
          </a:r>
          <a:r>
            <a:rPr lang="en-US" b="1" dirty="0"/>
            <a:t> 2012-2014</a:t>
          </a:r>
        </a:p>
        <a:p>
          <a:r>
            <a:rPr lang="en-US" dirty="0"/>
            <a:t>3 APIs</a:t>
          </a:r>
        </a:p>
      </dgm:t>
    </dgm:pt>
    <dgm:pt modelId="{0AD7740D-AAE9-9342-A705-22FF236574BE}" type="parTrans" cxnId="{2545462D-AEDB-D142-8C43-F7E7519C73B3}">
      <dgm:prSet/>
      <dgm:spPr/>
      <dgm:t>
        <a:bodyPr/>
        <a:lstStyle/>
        <a:p>
          <a:endParaRPr lang="en-US"/>
        </a:p>
      </dgm:t>
    </dgm:pt>
    <dgm:pt modelId="{8DFC5F1E-B302-7D4A-B809-D3F6069071F3}" type="sibTrans" cxnId="{2545462D-AEDB-D142-8C43-F7E7519C73B3}">
      <dgm:prSet/>
      <dgm:spPr/>
      <dgm:t>
        <a:bodyPr/>
        <a:lstStyle/>
        <a:p>
          <a:endParaRPr lang="en-US"/>
        </a:p>
      </dgm:t>
    </dgm:pt>
    <dgm:pt modelId="{28C61CB6-6CF6-3545-8778-D11104925662}">
      <dgm:prSet phldrT="[Text]"/>
      <dgm:spPr/>
      <dgm:t>
        <a:bodyPr/>
        <a:lstStyle/>
        <a:p>
          <a:r>
            <a:rPr lang="en-US" b="1" dirty="0"/>
            <a:t>Six</a:t>
          </a:r>
          <a:r>
            <a:rPr lang="en-US" b="1" baseline="0" dirty="0"/>
            <a:t> city strategy</a:t>
          </a:r>
          <a:br>
            <a:rPr lang="en-US" b="1" baseline="0" dirty="0"/>
          </a:br>
          <a:r>
            <a:rPr lang="en-US" b="1" baseline="0" dirty="0"/>
            <a:t>2014-2017</a:t>
          </a:r>
          <a:br>
            <a:rPr lang="en-US" b="1" baseline="0" dirty="0"/>
          </a:br>
          <a:r>
            <a:rPr lang="en-US" baseline="0" dirty="0"/>
            <a:t>4 APIs</a:t>
          </a:r>
          <a:endParaRPr lang="en-US" dirty="0"/>
        </a:p>
      </dgm:t>
    </dgm:pt>
    <dgm:pt modelId="{6369827F-00EC-A74C-B0D9-2349BC8A96FA}" type="parTrans" cxnId="{A2811394-498D-AC4D-8C7B-3D238B2D9323}">
      <dgm:prSet/>
      <dgm:spPr/>
      <dgm:t>
        <a:bodyPr/>
        <a:lstStyle/>
        <a:p>
          <a:endParaRPr lang="en-US"/>
        </a:p>
      </dgm:t>
    </dgm:pt>
    <dgm:pt modelId="{C5747218-F454-474B-A948-ECC564680422}" type="sibTrans" cxnId="{A2811394-498D-AC4D-8C7B-3D238B2D9323}">
      <dgm:prSet/>
      <dgm:spPr/>
      <dgm:t>
        <a:bodyPr/>
        <a:lstStyle/>
        <a:p>
          <a:endParaRPr lang="en-US"/>
        </a:p>
      </dgm:t>
    </dgm:pt>
    <dgm:pt modelId="{5EA0E545-092B-1B49-AACB-EACD46F4FAE7}">
      <dgm:prSet phldrT="[Text]"/>
      <dgm:spPr/>
      <dgm:t>
        <a:bodyPr/>
        <a:lstStyle/>
        <a:p>
          <a:r>
            <a:rPr lang="en-US" b="1" dirty="0" err="1"/>
            <a:t>MySmartLife</a:t>
          </a:r>
          <a:br>
            <a:rPr lang="en-US" b="1" dirty="0"/>
          </a:br>
          <a:r>
            <a:rPr lang="en-US" b="1" dirty="0"/>
            <a:t>2017-2022</a:t>
          </a:r>
          <a:br>
            <a:rPr lang="en-US" b="1" dirty="0"/>
          </a:br>
          <a:r>
            <a:rPr lang="en-US" b="0" dirty="0" err="1"/>
            <a:t>SensorThings</a:t>
          </a:r>
          <a:r>
            <a:rPr lang="en-US" b="0" dirty="0"/>
            <a:t> API </a:t>
          </a:r>
        </a:p>
        <a:p>
          <a:r>
            <a:rPr lang="en-US" b="0" dirty="0"/>
            <a:t>Consent management</a:t>
          </a:r>
          <a:endParaRPr lang="en-US" b="1" dirty="0"/>
        </a:p>
      </dgm:t>
    </dgm:pt>
    <dgm:pt modelId="{ED8715F5-D030-9E48-BA4F-90D28D659DE5}" type="parTrans" cxnId="{A8DF842E-C49B-214C-93E6-E5BAFD6FFAFB}">
      <dgm:prSet/>
      <dgm:spPr/>
      <dgm:t>
        <a:bodyPr/>
        <a:lstStyle/>
        <a:p>
          <a:endParaRPr lang="en-US"/>
        </a:p>
      </dgm:t>
    </dgm:pt>
    <dgm:pt modelId="{BFE8AA14-1B10-2249-BA4F-DDE62C5F9973}" type="sibTrans" cxnId="{A8DF842E-C49B-214C-93E6-E5BAFD6FFAFB}">
      <dgm:prSet/>
      <dgm:spPr/>
      <dgm:t>
        <a:bodyPr/>
        <a:lstStyle/>
        <a:p>
          <a:endParaRPr lang="en-US"/>
        </a:p>
      </dgm:t>
    </dgm:pt>
    <dgm:pt modelId="{A41DEFA9-60DF-804B-AA04-ADF9625290BC}">
      <dgm:prSet phldrT="[Text]"/>
      <dgm:spPr/>
      <dgm:t>
        <a:bodyPr/>
        <a:lstStyle/>
        <a:p>
          <a:r>
            <a:rPr lang="en-US" b="1" dirty="0"/>
            <a:t>Synchronicity</a:t>
          </a:r>
        </a:p>
        <a:p>
          <a:r>
            <a:rPr lang="en-US" b="1" dirty="0"/>
            <a:t>2017</a:t>
          </a:r>
          <a:r>
            <a:rPr lang="en-US" b="1" baseline="0" dirty="0"/>
            <a:t>-2019</a:t>
          </a:r>
          <a:br>
            <a:rPr lang="en-US" b="1" baseline="0" dirty="0"/>
          </a:br>
          <a:r>
            <a:rPr lang="en-US" dirty="0"/>
            <a:t>Northbound</a:t>
          </a:r>
          <a:r>
            <a:rPr lang="en-US" baseline="0" dirty="0"/>
            <a:t> and Southbound APIs</a:t>
          </a:r>
          <a:endParaRPr lang="en-US" dirty="0"/>
        </a:p>
      </dgm:t>
    </dgm:pt>
    <dgm:pt modelId="{4AFE0349-4A99-F946-A1D3-0EA932E215F7}" type="parTrans" cxnId="{FA632006-420A-5444-A048-B528B0367189}">
      <dgm:prSet/>
      <dgm:spPr/>
      <dgm:t>
        <a:bodyPr/>
        <a:lstStyle/>
        <a:p>
          <a:endParaRPr lang="en-US"/>
        </a:p>
      </dgm:t>
    </dgm:pt>
    <dgm:pt modelId="{73F10298-951B-2545-A0B2-B00C60AE46CA}" type="sibTrans" cxnId="{FA632006-420A-5444-A048-B528B0367189}">
      <dgm:prSet/>
      <dgm:spPr/>
      <dgm:t>
        <a:bodyPr/>
        <a:lstStyle/>
        <a:p>
          <a:endParaRPr lang="en-US"/>
        </a:p>
      </dgm:t>
    </dgm:pt>
    <dgm:pt modelId="{A2E9C20E-8BEA-8A49-9291-548DA9ED8B08}" type="pres">
      <dgm:prSet presAssocID="{203708CD-8453-D84C-87A7-B967EF6D9EF1}" presName="arrowDiagram" presStyleCnt="0">
        <dgm:presLayoutVars>
          <dgm:chMax val="5"/>
          <dgm:dir/>
          <dgm:resizeHandles val="exact"/>
        </dgm:presLayoutVars>
      </dgm:prSet>
      <dgm:spPr/>
    </dgm:pt>
    <dgm:pt modelId="{7EB43443-B4FD-8E4D-B09B-D545D782BCFA}" type="pres">
      <dgm:prSet presAssocID="{203708CD-8453-D84C-87A7-B967EF6D9EF1}" presName="arrow" presStyleLbl="bgShp" presStyleIdx="0" presStyleCnt="1" custScaleX="71257" custScaleY="73269"/>
      <dgm:spPr/>
    </dgm:pt>
    <dgm:pt modelId="{6BB17FEA-3BAF-AB44-AE40-DC1C961B1C6F}" type="pres">
      <dgm:prSet presAssocID="{203708CD-8453-D84C-87A7-B967EF6D9EF1}" presName="arrowDiagram4" presStyleCnt="0"/>
      <dgm:spPr/>
    </dgm:pt>
    <dgm:pt modelId="{0746A74C-97C3-F947-8E89-4EC33AD39F2C}" type="pres">
      <dgm:prSet presAssocID="{88521719-F246-FC49-AD9F-E7CFF83E4895}" presName="bullet4a" presStyleLbl="node1" presStyleIdx="0" presStyleCnt="4"/>
      <dgm:spPr/>
    </dgm:pt>
    <dgm:pt modelId="{8ECA9E79-342D-6145-BF2B-3EABA637B72F}" type="pres">
      <dgm:prSet presAssocID="{88521719-F246-FC49-AD9F-E7CFF83E4895}" presName="textBox4a" presStyleLbl="revTx" presStyleIdx="0" presStyleCnt="4">
        <dgm:presLayoutVars>
          <dgm:bulletEnabled val="1"/>
        </dgm:presLayoutVars>
      </dgm:prSet>
      <dgm:spPr/>
    </dgm:pt>
    <dgm:pt modelId="{FB460F6D-9D4B-8B40-AE9A-4574C50E58CD}" type="pres">
      <dgm:prSet presAssocID="{28C61CB6-6CF6-3545-8778-D11104925662}" presName="bullet4b" presStyleLbl="node1" presStyleIdx="1" presStyleCnt="4"/>
      <dgm:spPr/>
    </dgm:pt>
    <dgm:pt modelId="{385D6914-C296-AA4D-A347-8FF7958DECCC}" type="pres">
      <dgm:prSet presAssocID="{28C61CB6-6CF6-3545-8778-D11104925662}" presName="textBox4b" presStyleLbl="revTx" presStyleIdx="1" presStyleCnt="4">
        <dgm:presLayoutVars>
          <dgm:bulletEnabled val="1"/>
        </dgm:presLayoutVars>
      </dgm:prSet>
      <dgm:spPr/>
    </dgm:pt>
    <dgm:pt modelId="{D9CE9888-906F-094B-AE18-CCD422C36CE2}" type="pres">
      <dgm:prSet presAssocID="{A41DEFA9-60DF-804B-AA04-ADF9625290BC}" presName="bullet4c" presStyleLbl="node1" presStyleIdx="2" presStyleCnt="4"/>
      <dgm:spPr/>
    </dgm:pt>
    <dgm:pt modelId="{2F11B99B-1ACE-4742-97E8-A907BEB476D0}" type="pres">
      <dgm:prSet presAssocID="{A41DEFA9-60DF-804B-AA04-ADF9625290BC}" presName="textBox4c" presStyleLbl="revTx" presStyleIdx="2" presStyleCnt="4">
        <dgm:presLayoutVars>
          <dgm:bulletEnabled val="1"/>
        </dgm:presLayoutVars>
      </dgm:prSet>
      <dgm:spPr/>
    </dgm:pt>
    <dgm:pt modelId="{D9E97226-5EB0-EE4C-AD61-343A65792C71}" type="pres">
      <dgm:prSet presAssocID="{5EA0E545-092B-1B49-AACB-EACD46F4FAE7}" presName="bullet4d" presStyleLbl="node1" presStyleIdx="3" presStyleCnt="4"/>
      <dgm:spPr/>
    </dgm:pt>
    <dgm:pt modelId="{3C53FCCE-9EEE-4547-9A71-F293996B8D6B}" type="pres">
      <dgm:prSet presAssocID="{5EA0E545-092B-1B49-AACB-EACD46F4FAE7}" presName="textBox4d" presStyleLbl="revTx" presStyleIdx="3" presStyleCnt="4">
        <dgm:presLayoutVars>
          <dgm:bulletEnabled val="1"/>
        </dgm:presLayoutVars>
      </dgm:prSet>
      <dgm:spPr/>
    </dgm:pt>
  </dgm:ptLst>
  <dgm:cxnLst>
    <dgm:cxn modelId="{FA632006-420A-5444-A048-B528B0367189}" srcId="{203708CD-8453-D84C-87A7-B967EF6D9EF1}" destId="{A41DEFA9-60DF-804B-AA04-ADF9625290BC}" srcOrd="2" destOrd="0" parTransId="{4AFE0349-4A99-F946-A1D3-0EA932E215F7}" sibTransId="{73F10298-951B-2545-A0B2-B00C60AE46CA}"/>
    <dgm:cxn modelId="{2545462D-AEDB-D142-8C43-F7E7519C73B3}" srcId="{203708CD-8453-D84C-87A7-B967EF6D9EF1}" destId="{88521719-F246-FC49-AD9F-E7CFF83E4895}" srcOrd="0" destOrd="0" parTransId="{0AD7740D-AAE9-9342-A705-22FF236574BE}" sibTransId="{8DFC5F1E-B302-7D4A-B809-D3F6069071F3}"/>
    <dgm:cxn modelId="{61E0EE2D-6FB2-E54C-8F24-F8AA09903D36}" type="presOf" srcId="{88521719-F246-FC49-AD9F-E7CFF83E4895}" destId="{8ECA9E79-342D-6145-BF2B-3EABA637B72F}" srcOrd="0" destOrd="0" presId="urn:microsoft.com/office/officeart/2005/8/layout/arrow2"/>
    <dgm:cxn modelId="{A8DF842E-C49B-214C-93E6-E5BAFD6FFAFB}" srcId="{203708CD-8453-D84C-87A7-B967EF6D9EF1}" destId="{5EA0E545-092B-1B49-AACB-EACD46F4FAE7}" srcOrd="3" destOrd="0" parTransId="{ED8715F5-D030-9E48-BA4F-90D28D659DE5}" sibTransId="{BFE8AA14-1B10-2249-BA4F-DDE62C5F9973}"/>
    <dgm:cxn modelId="{B82E5D36-05BE-B34E-8558-698FC8F1D5F4}" type="presOf" srcId="{5EA0E545-092B-1B49-AACB-EACD46F4FAE7}" destId="{3C53FCCE-9EEE-4547-9A71-F293996B8D6B}" srcOrd="0" destOrd="0" presId="urn:microsoft.com/office/officeart/2005/8/layout/arrow2"/>
    <dgm:cxn modelId="{A2811394-498D-AC4D-8C7B-3D238B2D9323}" srcId="{203708CD-8453-D84C-87A7-B967EF6D9EF1}" destId="{28C61CB6-6CF6-3545-8778-D11104925662}" srcOrd="1" destOrd="0" parTransId="{6369827F-00EC-A74C-B0D9-2349BC8A96FA}" sibTransId="{C5747218-F454-474B-A948-ECC564680422}"/>
    <dgm:cxn modelId="{42C1E39D-7821-7A4A-8BBD-86D1EAF1C205}" type="presOf" srcId="{28C61CB6-6CF6-3545-8778-D11104925662}" destId="{385D6914-C296-AA4D-A347-8FF7958DECCC}" srcOrd="0" destOrd="0" presId="urn:microsoft.com/office/officeart/2005/8/layout/arrow2"/>
    <dgm:cxn modelId="{85B862B1-AA78-B34E-85C9-3925B14C2A90}" type="presOf" srcId="{203708CD-8453-D84C-87A7-B967EF6D9EF1}" destId="{A2E9C20E-8BEA-8A49-9291-548DA9ED8B08}" srcOrd="0" destOrd="0" presId="urn:microsoft.com/office/officeart/2005/8/layout/arrow2"/>
    <dgm:cxn modelId="{3C23AACE-5BA2-4B42-8347-1EFE89659BB8}" type="presOf" srcId="{A41DEFA9-60DF-804B-AA04-ADF9625290BC}" destId="{2F11B99B-1ACE-4742-97E8-A907BEB476D0}" srcOrd="0" destOrd="0" presId="urn:microsoft.com/office/officeart/2005/8/layout/arrow2"/>
    <dgm:cxn modelId="{4715FB0E-7E8E-4748-941F-BE407B0D9B15}" type="presParOf" srcId="{A2E9C20E-8BEA-8A49-9291-548DA9ED8B08}" destId="{7EB43443-B4FD-8E4D-B09B-D545D782BCFA}" srcOrd="0" destOrd="0" presId="urn:microsoft.com/office/officeart/2005/8/layout/arrow2"/>
    <dgm:cxn modelId="{0517FF5D-DB5B-B645-B997-DCEF2DF96F21}" type="presParOf" srcId="{A2E9C20E-8BEA-8A49-9291-548DA9ED8B08}" destId="{6BB17FEA-3BAF-AB44-AE40-DC1C961B1C6F}" srcOrd="1" destOrd="0" presId="urn:microsoft.com/office/officeart/2005/8/layout/arrow2"/>
    <dgm:cxn modelId="{1D95B16D-9834-7C45-A00D-72EF02D142DA}" type="presParOf" srcId="{6BB17FEA-3BAF-AB44-AE40-DC1C961B1C6F}" destId="{0746A74C-97C3-F947-8E89-4EC33AD39F2C}" srcOrd="0" destOrd="0" presId="urn:microsoft.com/office/officeart/2005/8/layout/arrow2"/>
    <dgm:cxn modelId="{AAB8C9B4-9675-A24E-A6C2-730A55ADA83C}" type="presParOf" srcId="{6BB17FEA-3BAF-AB44-AE40-DC1C961B1C6F}" destId="{8ECA9E79-342D-6145-BF2B-3EABA637B72F}" srcOrd="1" destOrd="0" presId="urn:microsoft.com/office/officeart/2005/8/layout/arrow2"/>
    <dgm:cxn modelId="{C5EB9184-DB45-184B-8EAD-057AD52FF6F2}" type="presParOf" srcId="{6BB17FEA-3BAF-AB44-AE40-DC1C961B1C6F}" destId="{FB460F6D-9D4B-8B40-AE9A-4574C50E58CD}" srcOrd="2" destOrd="0" presId="urn:microsoft.com/office/officeart/2005/8/layout/arrow2"/>
    <dgm:cxn modelId="{7F7C4CB3-81BC-A54E-820F-493BA6BC51D8}" type="presParOf" srcId="{6BB17FEA-3BAF-AB44-AE40-DC1C961B1C6F}" destId="{385D6914-C296-AA4D-A347-8FF7958DECCC}" srcOrd="3" destOrd="0" presId="urn:microsoft.com/office/officeart/2005/8/layout/arrow2"/>
    <dgm:cxn modelId="{12485EDD-AAA3-A046-889A-58B49A47F9DB}" type="presParOf" srcId="{6BB17FEA-3BAF-AB44-AE40-DC1C961B1C6F}" destId="{D9CE9888-906F-094B-AE18-CCD422C36CE2}" srcOrd="4" destOrd="0" presId="urn:microsoft.com/office/officeart/2005/8/layout/arrow2"/>
    <dgm:cxn modelId="{8E26C656-F25B-B945-A24E-98049AB1E360}" type="presParOf" srcId="{6BB17FEA-3BAF-AB44-AE40-DC1C961B1C6F}" destId="{2F11B99B-1ACE-4742-97E8-A907BEB476D0}" srcOrd="5" destOrd="0" presId="urn:microsoft.com/office/officeart/2005/8/layout/arrow2"/>
    <dgm:cxn modelId="{E059F696-09C4-524A-BB5E-2D082A4E3838}" type="presParOf" srcId="{6BB17FEA-3BAF-AB44-AE40-DC1C961B1C6F}" destId="{D9E97226-5EB0-EE4C-AD61-343A65792C71}" srcOrd="6" destOrd="0" presId="urn:microsoft.com/office/officeart/2005/8/layout/arrow2"/>
    <dgm:cxn modelId="{B304F467-2E85-1C48-8A0C-9EAF083C7E89}" type="presParOf" srcId="{6BB17FEA-3BAF-AB44-AE40-DC1C961B1C6F}" destId="{3C53FCCE-9EEE-4547-9A71-F293996B8D6B}" srcOrd="7"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60FA15-5004-E049-99CC-71F15F5A91B1}"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en-US"/>
        </a:p>
      </dgm:t>
    </dgm:pt>
    <dgm:pt modelId="{AF0F64EE-D215-2545-B454-6FCD45A31ECA}" type="pres">
      <dgm:prSet presAssocID="{A560FA15-5004-E049-99CC-71F15F5A91B1}" presName="arrowDiagram" presStyleCnt="0">
        <dgm:presLayoutVars>
          <dgm:chMax val="5"/>
          <dgm:dir/>
          <dgm:resizeHandles val="exact"/>
        </dgm:presLayoutVars>
      </dgm:prSet>
      <dgm:spPr/>
    </dgm:pt>
  </dgm:ptLst>
  <dgm:cxnLst>
    <dgm:cxn modelId="{EA8DCD6E-57A7-5B45-AFF1-566A113DC2CD}" type="presOf" srcId="{A560FA15-5004-E049-99CC-71F15F5A91B1}" destId="{AF0F64EE-D215-2545-B454-6FCD45A31ECA}" srcOrd="0" destOrd="0" presId="urn:microsoft.com/office/officeart/2005/8/layout/arrow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03708CD-8453-D84C-87A7-B967EF6D9EF1}" type="doc">
      <dgm:prSet loTypeId="urn:microsoft.com/office/officeart/2005/8/layout/arrow2" loCatId="" qsTypeId="urn:microsoft.com/office/officeart/2005/8/quickstyle/simple2" qsCatId="simple" csTypeId="urn:microsoft.com/office/officeart/2005/8/colors/accent1_2" csCatId="accent1" phldr="1"/>
      <dgm:spPr/>
    </dgm:pt>
    <dgm:pt modelId="{88521719-F246-FC49-AD9F-E7CFF83E4895}">
      <dgm:prSet phldrT="[Text]"/>
      <dgm:spPr/>
      <dgm:t>
        <a:bodyPr/>
        <a:lstStyle/>
        <a:p>
          <a:r>
            <a:rPr lang="en-US" b="1" dirty="0" err="1"/>
            <a:t>CitySDK</a:t>
          </a:r>
          <a:r>
            <a:rPr lang="en-US" b="1" dirty="0"/>
            <a:t> 2012-2014</a:t>
          </a:r>
        </a:p>
        <a:p>
          <a:r>
            <a:rPr lang="en-US" dirty="0"/>
            <a:t>3 APIs</a:t>
          </a:r>
        </a:p>
      </dgm:t>
    </dgm:pt>
    <dgm:pt modelId="{0AD7740D-AAE9-9342-A705-22FF236574BE}" type="parTrans" cxnId="{2545462D-AEDB-D142-8C43-F7E7519C73B3}">
      <dgm:prSet/>
      <dgm:spPr/>
      <dgm:t>
        <a:bodyPr/>
        <a:lstStyle/>
        <a:p>
          <a:endParaRPr lang="en-US"/>
        </a:p>
      </dgm:t>
    </dgm:pt>
    <dgm:pt modelId="{8DFC5F1E-B302-7D4A-B809-D3F6069071F3}" type="sibTrans" cxnId="{2545462D-AEDB-D142-8C43-F7E7519C73B3}">
      <dgm:prSet/>
      <dgm:spPr/>
      <dgm:t>
        <a:bodyPr/>
        <a:lstStyle/>
        <a:p>
          <a:endParaRPr lang="en-US"/>
        </a:p>
      </dgm:t>
    </dgm:pt>
    <dgm:pt modelId="{28C61CB6-6CF6-3545-8778-D11104925662}">
      <dgm:prSet phldrT="[Text]"/>
      <dgm:spPr/>
      <dgm:t>
        <a:bodyPr/>
        <a:lstStyle/>
        <a:p>
          <a:r>
            <a:rPr lang="en-US" b="1" dirty="0"/>
            <a:t>Six</a:t>
          </a:r>
          <a:r>
            <a:rPr lang="en-US" b="1" baseline="0" dirty="0"/>
            <a:t> city strategy</a:t>
          </a:r>
          <a:br>
            <a:rPr lang="en-US" b="1" baseline="0" dirty="0"/>
          </a:br>
          <a:r>
            <a:rPr lang="en-US" b="1" baseline="0" dirty="0"/>
            <a:t>2014-2017</a:t>
          </a:r>
          <a:br>
            <a:rPr lang="en-US" b="1" baseline="0" dirty="0"/>
          </a:br>
          <a:r>
            <a:rPr lang="en-US" baseline="0" dirty="0"/>
            <a:t>4 APIs</a:t>
          </a:r>
          <a:endParaRPr lang="en-US" dirty="0"/>
        </a:p>
      </dgm:t>
    </dgm:pt>
    <dgm:pt modelId="{6369827F-00EC-A74C-B0D9-2349BC8A96FA}" type="parTrans" cxnId="{A2811394-498D-AC4D-8C7B-3D238B2D9323}">
      <dgm:prSet/>
      <dgm:spPr/>
      <dgm:t>
        <a:bodyPr/>
        <a:lstStyle/>
        <a:p>
          <a:endParaRPr lang="en-US"/>
        </a:p>
      </dgm:t>
    </dgm:pt>
    <dgm:pt modelId="{C5747218-F454-474B-A948-ECC564680422}" type="sibTrans" cxnId="{A2811394-498D-AC4D-8C7B-3D238B2D9323}">
      <dgm:prSet/>
      <dgm:spPr/>
      <dgm:t>
        <a:bodyPr/>
        <a:lstStyle/>
        <a:p>
          <a:endParaRPr lang="en-US"/>
        </a:p>
      </dgm:t>
    </dgm:pt>
    <dgm:pt modelId="{5EA0E545-092B-1B49-AACB-EACD46F4FAE7}">
      <dgm:prSet phldrT="[Text]"/>
      <dgm:spPr/>
      <dgm:t>
        <a:bodyPr/>
        <a:lstStyle/>
        <a:p>
          <a:r>
            <a:rPr lang="en-US" b="1" dirty="0" err="1"/>
            <a:t>MySmartLife</a:t>
          </a:r>
          <a:br>
            <a:rPr lang="en-US" b="1" dirty="0"/>
          </a:br>
          <a:r>
            <a:rPr lang="en-US" b="1" dirty="0"/>
            <a:t>2017-2022</a:t>
          </a:r>
          <a:br>
            <a:rPr lang="en-US" b="1" dirty="0"/>
          </a:br>
          <a:r>
            <a:rPr lang="en-US" b="0" dirty="0" err="1"/>
            <a:t>SensorThings</a:t>
          </a:r>
          <a:r>
            <a:rPr lang="en-US" b="0" dirty="0"/>
            <a:t> API </a:t>
          </a:r>
        </a:p>
        <a:p>
          <a:r>
            <a:rPr lang="en-US" b="0" dirty="0"/>
            <a:t>Consent management</a:t>
          </a:r>
          <a:endParaRPr lang="en-US" b="1" dirty="0"/>
        </a:p>
      </dgm:t>
    </dgm:pt>
    <dgm:pt modelId="{ED8715F5-D030-9E48-BA4F-90D28D659DE5}" type="parTrans" cxnId="{A8DF842E-C49B-214C-93E6-E5BAFD6FFAFB}">
      <dgm:prSet/>
      <dgm:spPr/>
      <dgm:t>
        <a:bodyPr/>
        <a:lstStyle/>
        <a:p>
          <a:endParaRPr lang="en-US"/>
        </a:p>
      </dgm:t>
    </dgm:pt>
    <dgm:pt modelId="{BFE8AA14-1B10-2249-BA4F-DDE62C5F9973}" type="sibTrans" cxnId="{A8DF842E-C49B-214C-93E6-E5BAFD6FFAFB}">
      <dgm:prSet/>
      <dgm:spPr/>
      <dgm:t>
        <a:bodyPr/>
        <a:lstStyle/>
        <a:p>
          <a:endParaRPr lang="en-US"/>
        </a:p>
      </dgm:t>
    </dgm:pt>
    <dgm:pt modelId="{A41DEFA9-60DF-804B-AA04-ADF9625290BC}">
      <dgm:prSet phldrT="[Text]"/>
      <dgm:spPr/>
      <dgm:t>
        <a:bodyPr/>
        <a:lstStyle/>
        <a:p>
          <a:r>
            <a:rPr lang="en-US" b="1" dirty="0"/>
            <a:t>Synchronicity</a:t>
          </a:r>
        </a:p>
        <a:p>
          <a:r>
            <a:rPr lang="en-US" b="1" dirty="0"/>
            <a:t>2017</a:t>
          </a:r>
          <a:r>
            <a:rPr lang="en-US" b="1" baseline="0" dirty="0"/>
            <a:t>-2019</a:t>
          </a:r>
          <a:br>
            <a:rPr lang="en-US" b="1" baseline="0" dirty="0"/>
          </a:br>
          <a:r>
            <a:rPr lang="en-US" dirty="0"/>
            <a:t>Northbound</a:t>
          </a:r>
          <a:r>
            <a:rPr lang="en-US" baseline="0" dirty="0"/>
            <a:t> and Southbound APIs</a:t>
          </a:r>
          <a:endParaRPr lang="en-US" dirty="0"/>
        </a:p>
      </dgm:t>
    </dgm:pt>
    <dgm:pt modelId="{4AFE0349-4A99-F946-A1D3-0EA932E215F7}" type="parTrans" cxnId="{FA632006-420A-5444-A048-B528B0367189}">
      <dgm:prSet/>
      <dgm:spPr/>
      <dgm:t>
        <a:bodyPr/>
        <a:lstStyle/>
        <a:p>
          <a:endParaRPr lang="en-US"/>
        </a:p>
      </dgm:t>
    </dgm:pt>
    <dgm:pt modelId="{73F10298-951B-2545-A0B2-B00C60AE46CA}" type="sibTrans" cxnId="{FA632006-420A-5444-A048-B528B0367189}">
      <dgm:prSet/>
      <dgm:spPr/>
      <dgm:t>
        <a:bodyPr/>
        <a:lstStyle/>
        <a:p>
          <a:endParaRPr lang="en-US"/>
        </a:p>
      </dgm:t>
    </dgm:pt>
    <dgm:pt modelId="{A2E9C20E-8BEA-8A49-9291-548DA9ED8B08}" type="pres">
      <dgm:prSet presAssocID="{203708CD-8453-D84C-87A7-B967EF6D9EF1}" presName="arrowDiagram" presStyleCnt="0">
        <dgm:presLayoutVars>
          <dgm:chMax val="5"/>
          <dgm:dir/>
          <dgm:resizeHandles val="exact"/>
        </dgm:presLayoutVars>
      </dgm:prSet>
      <dgm:spPr/>
    </dgm:pt>
    <dgm:pt modelId="{7EB43443-B4FD-8E4D-B09B-D545D782BCFA}" type="pres">
      <dgm:prSet presAssocID="{203708CD-8453-D84C-87A7-B967EF6D9EF1}" presName="arrow" presStyleLbl="bgShp" presStyleIdx="0" presStyleCnt="1" custScaleX="71257" custScaleY="73269"/>
      <dgm:spPr/>
    </dgm:pt>
    <dgm:pt modelId="{6BB17FEA-3BAF-AB44-AE40-DC1C961B1C6F}" type="pres">
      <dgm:prSet presAssocID="{203708CD-8453-D84C-87A7-B967EF6D9EF1}" presName="arrowDiagram4" presStyleCnt="0"/>
      <dgm:spPr/>
    </dgm:pt>
    <dgm:pt modelId="{0746A74C-97C3-F947-8E89-4EC33AD39F2C}" type="pres">
      <dgm:prSet presAssocID="{88521719-F246-FC49-AD9F-E7CFF83E4895}" presName="bullet4a" presStyleLbl="node1" presStyleIdx="0" presStyleCnt="4"/>
      <dgm:spPr/>
    </dgm:pt>
    <dgm:pt modelId="{8ECA9E79-342D-6145-BF2B-3EABA637B72F}" type="pres">
      <dgm:prSet presAssocID="{88521719-F246-FC49-AD9F-E7CFF83E4895}" presName="textBox4a" presStyleLbl="revTx" presStyleIdx="0" presStyleCnt="4">
        <dgm:presLayoutVars>
          <dgm:bulletEnabled val="1"/>
        </dgm:presLayoutVars>
      </dgm:prSet>
      <dgm:spPr/>
    </dgm:pt>
    <dgm:pt modelId="{FB460F6D-9D4B-8B40-AE9A-4574C50E58CD}" type="pres">
      <dgm:prSet presAssocID="{28C61CB6-6CF6-3545-8778-D11104925662}" presName="bullet4b" presStyleLbl="node1" presStyleIdx="1" presStyleCnt="4"/>
      <dgm:spPr/>
    </dgm:pt>
    <dgm:pt modelId="{385D6914-C296-AA4D-A347-8FF7958DECCC}" type="pres">
      <dgm:prSet presAssocID="{28C61CB6-6CF6-3545-8778-D11104925662}" presName="textBox4b" presStyleLbl="revTx" presStyleIdx="1" presStyleCnt="4">
        <dgm:presLayoutVars>
          <dgm:bulletEnabled val="1"/>
        </dgm:presLayoutVars>
      </dgm:prSet>
      <dgm:spPr/>
    </dgm:pt>
    <dgm:pt modelId="{D9CE9888-906F-094B-AE18-CCD422C36CE2}" type="pres">
      <dgm:prSet presAssocID="{A41DEFA9-60DF-804B-AA04-ADF9625290BC}" presName="bullet4c" presStyleLbl="node1" presStyleIdx="2" presStyleCnt="4"/>
      <dgm:spPr/>
    </dgm:pt>
    <dgm:pt modelId="{2F11B99B-1ACE-4742-97E8-A907BEB476D0}" type="pres">
      <dgm:prSet presAssocID="{A41DEFA9-60DF-804B-AA04-ADF9625290BC}" presName="textBox4c" presStyleLbl="revTx" presStyleIdx="2" presStyleCnt="4">
        <dgm:presLayoutVars>
          <dgm:bulletEnabled val="1"/>
        </dgm:presLayoutVars>
      </dgm:prSet>
      <dgm:spPr/>
    </dgm:pt>
    <dgm:pt modelId="{D9E97226-5EB0-EE4C-AD61-343A65792C71}" type="pres">
      <dgm:prSet presAssocID="{5EA0E545-092B-1B49-AACB-EACD46F4FAE7}" presName="bullet4d" presStyleLbl="node1" presStyleIdx="3" presStyleCnt="4"/>
      <dgm:spPr/>
    </dgm:pt>
    <dgm:pt modelId="{3C53FCCE-9EEE-4547-9A71-F293996B8D6B}" type="pres">
      <dgm:prSet presAssocID="{5EA0E545-092B-1B49-AACB-EACD46F4FAE7}" presName="textBox4d" presStyleLbl="revTx" presStyleIdx="3" presStyleCnt="4">
        <dgm:presLayoutVars>
          <dgm:bulletEnabled val="1"/>
        </dgm:presLayoutVars>
      </dgm:prSet>
      <dgm:spPr/>
    </dgm:pt>
  </dgm:ptLst>
  <dgm:cxnLst>
    <dgm:cxn modelId="{FA632006-420A-5444-A048-B528B0367189}" srcId="{203708CD-8453-D84C-87A7-B967EF6D9EF1}" destId="{A41DEFA9-60DF-804B-AA04-ADF9625290BC}" srcOrd="2" destOrd="0" parTransId="{4AFE0349-4A99-F946-A1D3-0EA932E215F7}" sibTransId="{73F10298-951B-2545-A0B2-B00C60AE46CA}"/>
    <dgm:cxn modelId="{2545462D-AEDB-D142-8C43-F7E7519C73B3}" srcId="{203708CD-8453-D84C-87A7-B967EF6D9EF1}" destId="{88521719-F246-FC49-AD9F-E7CFF83E4895}" srcOrd="0" destOrd="0" parTransId="{0AD7740D-AAE9-9342-A705-22FF236574BE}" sibTransId="{8DFC5F1E-B302-7D4A-B809-D3F6069071F3}"/>
    <dgm:cxn modelId="{61E0EE2D-6FB2-E54C-8F24-F8AA09903D36}" type="presOf" srcId="{88521719-F246-FC49-AD9F-E7CFF83E4895}" destId="{8ECA9E79-342D-6145-BF2B-3EABA637B72F}" srcOrd="0" destOrd="0" presId="urn:microsoft.com/office/officeart/2005/8/layout/arrow2"/>
    <dgm:cxn modelId="{A8DF842E-C49B-214C-93E6-E5BAFD6FFAFB}" srcId="{203708CD-8453-D84C-87A7-B967EF6D9EF1}" destId="{5EA0E545-092B-1B49-AACB-EACD46F4FAE7}" srcOrd="3" destOrd="0" parTransId="{ED8715F5-D030-9E48-BA4F-90D28D659DE5}" sibTransId="{BFE8AA14-1B10-2249-BA4F-DDE62C5F9973}"/>
    <dgm:cxn modelId="{B82E5D36-05BE-B34E-8558-698FC8F1D5F4}" type="presOf" srcId="{5EA0E545-092B-1B49-AACB-EACD46F4FAE7}" destId="{3C53FCCE-9EEE-4547-9A71-F293996B8D6B}" srcOrd="0" destOrd="0" presId="urn:microsoft.com/office/officeart/2005/8/layout/arrow2"/>
    <dgm:cxn modelId="{A2811394-498D-AC4D-8C7B-3D238B2D9323}" srcId="{203708CD-8453-D84C-87A7-B967EF6D9EF1}" destId="{28C61CB6-6CF6-3545-8778-D11104925662}" srcOrd="1" destOrd="0" parTransId="{6369827F-00EC-A74C-B0D9-2349BC8A96FA}" sibTransId="{C5747218-F454-474B-A948-ECC564680422}"/>
    <dgm:cxn modelId="{42C1E39D-7821-7A4A-8BBD-86D1EAF1C205}" type="presOf" srcId="{28C61CB6-6CF6-3545-8778-D11104925662}" destId="{385D6914-C296-AA4D-A347-8FF7958DECCC}" srcOrd="0" destOrd="0" presId="urn:microsoft.com/office/officeart/2005/8/layout/arrow2"/>
    <dgm:cxn modelId="{85B862B1-AA78-B34E-85C9-3925B14C2A90}" type="presOf" srcId="{203708CD-8453-D84C-87A7-B967EF6D9EF1}" destId="{A2E9C20E-8BEA-8A49-9291-548DA9ED8B08}" srcOrd="0" destOrd="0" presId="urn:microsoft.com/office/officeart/2005/8/layout/arrow2"/>
    <dgm:cxn modelId="{3C23AACE-5BA2-4B42-8347-1EFE89659BB8}" type="presOf" srcId="{A41DEFA9-60DF-804B-AA04-ADF9625290BC}" destId="{2F11B99B-1ACE-4742-97E8-A907BEB476D0}" srcOrd="0" destOrd="0" presId="urn:microsoft.com/office/officeart/2005/8/layout/arrow2"/>
    <dgm:cxn modelId="{4715FB0E-7E8E-4748-941F-BE407B0D9B15}" type="presParOf" srcId="{A2E9C20E-8BEA-8A49-9291-548DA9ED8B08}" destId="{7EB43443-B4FD-8E4D-B09B-D545D782BCFA}" srcOrd="0" destOrd="0" presId="urn:microsoft.com/office/officeart/2005/8/layout/arrow2"/>
    <dgm:cxn modelId="{0517FF5D-DB5B-B645-B997-DCEF2DF96F21}" type="presParOf" srcId="{A2E9C20E-8BEA-8A49-9291-548DA9ED8B08}" destId="{6BB17FEA-3BAF-AB44-AE40-DC1C961B1C6F}" srcOrd="1" destOrd="0" presId="urn:microsoft.com/office/officeart/2005/8/layout/arrow2"/>
    <dgm:cxn modelId="{1D95B16D-9834-7C45-A00D-72EF02D142DA}" type="presParOf" srcId="{6BB17FEA-3BAF-AB44-AE40-DC1C961B1C6F}" destId="{0746A74C-97C3-F947-8E89-4EC33AD39F2C}" srcOrd="0" destOrd="0" presId="urn:microsoft.com/office/officeart/2005/8/layout/arrow2"/>
    <dgm:cxn modelId="{AAB8C9B4-9675-A24E-A6C2-730A55ADA83C}" type="presParOf" srcId="{6BB17FEA-3BAF-AB44-AE40-DC1C961B1C6F}" destId="{8ECA9E79-342D-6145-BF2B-3EABA637B72F}" srcOrd="1" destOrd="0" presId="urn:microsoft.com/office/officeart/2005/8/layout/arrow2"/>
    <dgm:cxn modelId="{C5EB9184-DB45-184B-8EAD-057AD52FF6F2}" type="presParOf" srcId="{6BB17FEA-3BAF-AB44-AE40-DC1C961B1C6F}" destId="{FB460F6D-9D4B-8B40-AE9A-4574C50E58CD}" srcOrd="2" destOrd="0" presId="urn:microsoft.com/office/officeart/2005/8/layout/arrow2"/>
    <dgm:cxn modelId="{7F7C4CB3-81BC-A54E-820F-493BA6BC51D8}" type="presParOf" srcId="{6BB17FEA-3BAF-AB44-AE40-DC1C961B1C6F}" destId="{385D6914-C296-AA4D-A347-8FF7958DECCC}" srcOrd="3" destOrd="0" presId="urn:microsoft.com/office/officeart/2005/8/layout/arrow2"/>
    <dgm:cxn modelId="{12485EDD-AAA3-A046-889A-58B49A47F9DB}" type="presParOf" srcId="{6BB17FEA-3BAF-AB44-AE40-DC1C961B1C6F}" destId="{D9CE9888-906F-094B-AE18-CCD422C36CE2}" srcOrd="4" destOrd="0" presId="urn:microsoft.com/office/officeart/2005/8/layout/arrow2"/>
    <dgm:cxn modelId="{8E26C656-F25B-B945-A24E-98049AB1E360}" type="presParOf" srcId="{6BB17FEA-3BAF-AB44-AE40-DC1C961B1C6F}" destId="{2F11B99B-1ACE-4742-97E8-A907BEB476D0}" srcOrd="5" destOrd="0" presId="urn:microsoft.com/office/officeart/2005/8/layout/arrow2"/>
    <dgm:cxn modelId="{E059F696-09C4-524A-BB5E-2D082A4E3838}" type="presParOf" srcId="{6BB17FEA-3BAF-AB44-AE40-DC1C961B1C6F}" destId="{D9E97226-5EB0-EE4C-AD61-343A65792C71}" srcOrd="6" destOrd="0" presId="urn:microsoft.com/office/officeart/2005/8/layout/arrow2"/>
    <dgm:cxn modelId="{B304F467-2E85-1C48-8A0C-9EAF083C7E89}" type="presParOf" srcId="{6BB17FEA-3BAF-AB44-AE40-DC1C961B1C6F}" destId="{3C53FCCE-9EEE-4547-9A71-F293996B8D6B}" srcOrd="7"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560FA15-5004-E049-99CC-71F15F5A91B1}"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en-US"/>
        </a:p>
      </dgm:t>
    </dgm:pt>
    <dgm:pt modelId="{53215BF6-FC72-854C-8C41-7ADCA81CF88D}">
      <dgm:prSet custT="1"/>
      <dgm:spPr/>
      <dgm:t>
        <a:bodyPr/>
        <a:lstStyle/>
        <a:p>
          <a:r>
            <a:rPr lang="en-US" sz="2000" b="1" dirty="0"/>
            <a:t>Open And Agile Smart Cities (OASC) 2015-&gt;</a:t>
          </a:r>
          <a:endParaRPr lang="fi-FI" sz="2000" dirty="0"/>
        </a:p>
      </dgm:t>
    </dgm:pt>
    <dgm:pt modelId="{F9A198B9-D9B9-E04F-9D60-950F0E3EDB7D}" type="parTrans" cxnId="{B7B5453C-91B5-A646-AE59-BED0399EFDDC}">
      <dgm:prSet/>
      <dgm:spPr/>
      <dgm:t>
        <a:bodyPr/>
        <a:lstStyle/>
        <a:p>
          <a:endParaRPr lang="en-US" sz="4000"/>
        </a:p>
      </dgm:t>
    </dgm:pt>
    <dgm:pt modelId="{61B59FC3-1436-324A-B267-E81512CD4B13}" type="sibTrans" cxnId="{B7B5453C-91B5-A646-AE59-BED0399EFDDC}">
      <dgm:prSet/>
      <dgm:spPr/>
      <dgm:t>
        <a:bodyPr/>
        <a:lstStyle/>
        <a:p>
          <a:endParaRPr lang="en-US" sz="4000"/>
        </a:p>
      </dgm:t>
    </dgm:pt>
    <dgm:pt modelId="{AF0F64EE-D215-2545-B454-6FCD45A31ECA}" type="pres">
      <dgm:prSet presAssocID="{A560FA15-5004-E049-99CC-71F15F5A91B1}" presName="arrowDiagram" presStyleCnt="0">
        <dgm:presLayoutVars>
          <dgm:chMax val="5"/>
          <dgm:dir/>
          <dgm:resizeHandles val="exact"/>
        </dgm:presLayoutVars>
      </dgm:prSet>
      <dgm:spPr/>
    </dgm:pt>
    <dgm:pt modelId="{40959324-C3F0-3B46-89E4-8AB332854626}" type="pres">
      <dgm:prSet presAssocID="{A560FA15-5004-E049-99CC-71F15F5A91B1}" presName="arrow" presStyleLbl="bgShp" presStyleIdx="0" presStyleCnt="1" custScaleX="120714" custLinFactNeighborX="-22608" custLinFactNeighborY="1133"/>
      <dgm:spPr/>
    </dgm:pt>
    <dgm:pt modelId="{9C9B890F-B04A-FA4D-BC6D-6D52E8BF25E1}" type="pres">
      <dgm:prSet presAssocID="{A560FA15-5004-E049-99CC-71F15F5A91B1}" presName="arrowDiagram1" presStyleCnt="0">
        <dgm:presLayoutVars>
          <dgm:bulletEnabled val="1"/>
        </dgm:presLayoutVars>
      </dgm:prSet>
      <dgm:spPr/>
    </dgm:pt>
    <dgm:pt modelId="{4C3FA416-FB1F-784D-8FC1-EF80D7D9D47C}" type="pres">
      <dgm:prSet presAssocID="{53215BF6-FC72-854C-8C41-7ADCA81CF88D}" presName="bullet1" presStyleLbl="node1" presStyleIdx="0" presStyleCnt="1" custScaleX="167795" custScaleY="167795" custLinFactX="-22799" custLinFactNeighborX="-100000" custLinFactNeighborY="-22117"/>
      <dgm:spPr/>
    </dgm:pt>
    <dgm:pt modelId="{B27536F2-F31D-4D46-A294-85A49ED33F4C}" type="pres">
      <dgm:prSet presAssocID="{53215BF6-FC72-854C-8C41-7ADCA81CF88D}" presName="textBox1" presStyleLbl="revTx" presStyleIdx="0" presStyleCnt="1" custScaleX="206390" custLinFactNeighborX="-82969" custLinFactNeighborY="-23904">
        <dgm:presLayoutVars>
          <dgm:bulletEnabled val="1"/>
        </dgm:presLayoutVars>
      </dgm:prSet>
      <dgm:spPr/>
    </dgm:pt>
  </dgm:ptLst>
  <dgm:cxnLst>
    <dgm:cxn modelId="{B7B5453C-91B5-A646-AE59-BED0399EFDDC}" srcId="{A560FA15-5004-E049-99CC-71F15F5A91B1}" destId="{53215BF6-FC72-854C-8C41-7ADCA81CF88D}" srcOrd="0" destOrd="0" parTransId="{F9A198B9-D9B9-E04F-9D60-950F0E3EDB7D}" sibTransId="{61B59FC3-1436-324A-B267-E81512CD4B13}"/>
    <dgm:cxn modelId="{EA8DCD6E-57A7-5B45-AFF1-566A113DC2CD}" type="presOf" srcId="{A560FA15-5004-E049-99CC-71F15F5A91B1}" destId="{AF0F64EE-D215-2545-B454-6FCD45A31ECA}" srcOrd="0" destOrd="0" presId="urn:microsoft.com/office/officeart/2005/8/layout/arrow2"/>
    <dgm:cxn modelId="{34FEAED3-94DA-9F44-AF44-7CC98AF81CB2}" type="presOf" srcId="{53215BF6-FC72-854C-8C41-7ADCA81CF88D}" destId="{B27536F2-F31D-4D46-A294-85A49ED33F4C}" srcOrd="0" destOrd="0" presId="urn:microsoft.com/office/officeart/2005/8/layout/arrow2"/>
    <dgm:cxn modelId="{062D893B-21AA-C049-B9A1-92AB98EC8608}" type="presParOf" srcId="{AF0F64EE-D215-2545-B454-6FCD45A31ECA}" destId="{40959324-C3F0-3B46-89E4-8AB332854626}" srcOrd="0" destOrd="0" presId="urn:microsoft.com/office/officeart/2005/8/layout/arrow2"/>
    <dgm:cxn modelId="{8BDBEAB2-2A7D-FA4E-8C4D-000662D68A90}" type="presParOf" srcId="{AF0F64EE-D215-2545-B454-6FCD45A31ECA}" destId="{9C9B890F-B04A-FA4D-BC6D-6D52E8BF25E1}" srcOrd="1" destOrd="0" presId="urn:microsoft.com/office/officeart/2005/8/layout/arrow2"/>
    <dgm:cxn modelId="{1F3A2997-A77F-8049-B060-9B6688425DEF}" type="presParOf" srcId="{9C9B890F-B04A-FA4D-BC6D-6D52E8BF25E1}" destId="{4C3FA416-FB1F-784D-8FC1-EF80D7D9D47C}" srcOrd="0" destOrd="0" presId="urn:microsoft.com/office/officeart/2005/8/layout/arrow2"/>
    <dgm:cxn modelId="{CEB38057-B30C-5542-9FCE-322A88333B6C}" type="presParOf" srcId="{9C9B890F-B04A-FA4D-BC6D-6D52E8BF25E1}" destId="{B27536F2-F31D-4D46-A294-85A49ED33F4C}" srcOrd="1" destOrd="0" presId="urn:microsoft.com/office/officeart/2005/8/layout/arrow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E7B8C2A-214F-2A46-8F65-4941B35B3D6F}" type="doc">
      <dgm:prSet loTypeId="urn:microsoft.com/office/officeart/2005/8/layout/vProcess5" loCatId="process" qsTypeId="urn:microsoft.com/office/officeart/2005/8/quickstyle/simple2" qsCatId="simple" csTypeId="urn:microsoft.com/office/officeart/2005/8/colors/accent1_2" csCatId="accent1" phldr="1"/>
      <dgm:spPr/>
      <dgm:t>
        <a:bodyPr/>
        <a:lstStyle/>
        <a:p>
          <a:endParaRPr lang="en-US"/>
        </a:p>
      </dgm:t>
    </dgm:pt>
    <dgm:pt modelId="{32B5AB9D-6076-DD41-9E17-34753476AAB0}">
      <dgm:prSet/>
      <dgm:spPr/>
      <dgm:t>
        <a:bodyPr/>
        <a:lstStyle/>
        <a:p>
          <a:pPr rtl="0"/>
          <a:r>
            <a:rPr lang="en-US" b="0" i="0" dirty="0"/>
            <a:t>“Garbage in, garbage out” brings new needs &amp; requirements regarding</a:t>
          </a:r>
          <a:r>
            <a:rPr lang="en-US" b="0" i="0" baseline="0" dirty="0"/>
            <a:t> data</a:t>
          </a:r>
          <a:endParaRPr lang="en-US" dirty="0"/>
        </a:p>
      </dgm:t>
    </dgm:pt>
    <dgm:pt modelId="{8A2BA97E-1382-A546-8B06-A85F6556FAB0}" type="parTrans" cxnId="{9F36DCAB-BF83-6C48-BCA4-5990C88D1E48}">
      <dgm:prSet/>
      <dgm:spPr/>
      <dgm:t>
        <a:bodyPr/>
        <a:lstStyle/>
        <a:p>
          <a:endParaRPr lang="en-US"/>
        </a:p>
      </dgm:t>
    </dgm:pt>
    <dgm:pt modelId="{ABF58A26-434A-0F41-A2D1-910004B07AB8}" type="sibTrans" cxnId="{9F36DCAB-BF83-6C48-BCA4-5990C88D1E48}">
      <dgm:prSet/>
      <dgm:spPr/>
      <dgm:t>
        <a:bodyPr/>
        <a:lstStyle/>
        <a:p>
          <a:endParaRPr lang="en-US"/>
        </a:p>
      </dgm:t>
    </dgm:pt>
    <dgm:pt modelId="{3FA0A238-8837-D44A-A602-A51F4B07317A}">
      <dgm:prSet/>
      <dgm:spPr/>
      <dgm:t>
        <a:bodyPr/>
        <a:lstStyle/>
        <a:p>
          <a:pPr rtl="0"/>
          <a:r>
            <a:rPr lang="en-US" b="0" i="0" dirty="0"/>
            <a:t>Improving data quality with ML</a:t>
          </a:r>
          <a:endParaRPr lang="en-US" dirty="0"/>
        </a:p>
      </dgm:t>
    </dgm:pt>
    <dgm:pt modelId="{E4CFE6FF-21D2-1649-A087-18B4EDC46B5E}" type="parTrans" cxnId="{8CF760B8-4D03-D34E-996C-CE6755504899}">
      <dgm:prSet/>
      <dgm:spPr/>
      <dgm:t>
        <a:bodyPr/>
        <a:lstStyle/>
        <a:p>
          <a:endParaRPr lang="en-US"/>
        </a:p>
      </dgm:t>
    </dgm:pt>
    <dgm:pt modelId="{E2D2278D-B493-DB42-9372-1CB66D42F2A4}" type="sibTrans" cxnId="{8CF760B8-4D03-D34E-996C-CE6755504899}">
      <dgm:prSet/>
      <dgm:spPr/>
      <dgm:t>
        <a:bodyPr/>
        <a:lstStyle/>
        <a:p>
          <a:endParaRPr lang="en-US"/>
        </a:p>
      </dgm:t>
    </dgm:pt>
    <dgm:pt modelId="{D79988F6-3583-0A41-BB7D-0BDDFFEB2514}">
      <dgm:prSet/>
      <dgm:spPr/>
      <dgm:t>
        <a:bodyPr/>
        <a:lstStyle/>
        <a:p>
          <a:pPr rtl="0"/>
          <a:r>
            <a:rPr lang="en-US" b="0" i="0" dirty="0"/>
            <a:t>New ways to gather data e.g. computer vision</a:t>
          </a:r>
          <a:endParaRPr lang="en-US" dirty="0"/>
        </a:p>
      </dgm:t>
    </dgm:pt>
    <dgm:pt modelId="{C21A4AE1-8FD9-A249-8BCA-662BD380F307}" type="parTrans" cxnId="{83DBC4A2-D5F2-A444-9373-5BC86DCBAA59}">
      <dgm:prSet/>
      <dgm:spPr/>
      <dgm:t>
        <a:bodyPr/>
        <a:lstStyle/>
        <a:p>
          <a:endParaRPr lang="en-US"/>
        </a:p>
      </dgm:t>
    </dgm:pt>
    <dgm:pt modelId="{114ACCFE-7FBB-674E-B47E-A7D62ACCC823}" type="sibTrans" cxnId="{83DBC4A2-D5F2-A444-9373-5BC86DCBAA59}">
      <dgm:prSet/>
      <dgm:spPr/>
      <dgm:t>
        <a:bodyPr/>
        <a:lstStyle/>
        <a:p>
          <a:endParaRPr lang="en-US"/>
        </a:p>
      </dgm:t>
    </dgm:pt>
    <dgm:pt modelId="{40ACA0A1-981D-9248-A5A0-72606C88A3C0}">
      <dgm:prSet/>
      <dgm:spPr/>
      <dgm:t>
        <a:bodyPr/>
        <a:lstStyle/>
        <a:p>
          <a:pPr rtl="0"/>
          <a:r>
            <a:rPr lang="en-US" dirty="0"/>
            <a:t>Algorithms gain power: transparency and design guidelines needed</a:t>
          </a:r>
        </a:p>
      </dgm:t>
    </dgm:pt>
    <dgm:pt modelId="{DCE4FCE3-F6D1-2948-BF4D-7DCC15D5363B}" type="parTrans" cxnId="{794E7787-11BA-4E46-8E2F-264713077E9F}">
      <dgm:prSet/>
      <dgm:spPr/>
      <dgm:t>
        <a:bodyPr/>
        <a:lstStyle/>
        <a:p>
          <a:endParaRPr lang="en-US"/>
        </a:p>
      </dgm:t>
    </dgm:pt>
    <dgm:pt modelId="{19622EB9-7C27-FC48-B9C3-6416F469C84A}" type="sibTrans" cxnId="{794E7787-11BA-4E46-8E2F-264713077E9F}">
      <dgm:prSet/>
      <dgm:spPr/>
      <dgm:t>
        <a:bodyPr/>
        <a:lstStyle/>
        <a:p>
          <a:endParaRPr lang="en-US"/>
        </a:p>
      </dgm:t>
    </dgm:pt>
    <dgm:pt modelId="{6B9E2F94-DC41-A745-BC40-19006170BF1A}">
      <dgm:prSet/>
      <dgm:spPr/>
      <dgm:t>
        <a:bodyPr/>
        <a:lstStyle/>
        <a:p>
          <a:pPr rtl="0"/>
          <a:r>
            <a:rPr lang="en-US" dirty="0"/>
            <a:t>From descripting</a:t>
          </a:r>
          <a:r>
            <a:rPr lang="en-US" baseline="0" dirty="0"/>
            <a:t> to </a:t>
          </a:r>
          <a:r>
            <a:rPr lang="en-US" baseline="0" dirty="0" err="1"/>
            <a:t>predecting</a:t>
          </a:r>
          <a:r>
            <a:rPr lang="en-US" baseline="0" dirty="0"/>
            <a:t> and </a:t>
          </a:r>
          <a:r>
            <a:rPr lang="en-US" baseline="0" dirty="0" err="1"/>
            <a:t>prescripting</a:t>
          </a:r>
          <a:r>
            <a:rPr lang="en-US" dirty="0"/>
            <a:t> </a:t>
          </a:r>
        </a:p>
      </dgm:t>
    </dgm:pt>
    <dgm:pt modelId="{F347C636-F701-5945-ABD9-99B5B5B222C6}" type="parTrans" cxnId="{4D306198-F694-4248-8794-3F57A41EA0A3}">
      <dgm:prSet/>
      <dgm:spPr/>
      <dgm:t>
        <a:bodyPr/>
        <a:lstStyle/>
        <a:p>
          <a:endParaRPr lang="en-US"/>
        </a:p>
      </dgm:t>
    </dgm:pt>
    <dgm:pt modelId="{FAC0B2B0-66C8-B342-A93F-B9F4438CC72C}" type="sibTrans" cxnId="{4D306198-F694-4248-8794-3F57A41EA0A3}">
      <dgm:prSet/>
      <dgm:spPr/>
      <dgm:t>
        <a:bodyPr/>
        <a:lstStyle/>
        <a:p>
          <a:endParaRPr lang="en-US"/>
        </a:p>
      </dgm:t>
    </dgm:pt>
    <dgm:pt modelId="{399EA538-66C1-C446-BC4B-15617DB079E6}" type="pres">
      <dgm:prSet presAssocID="{5E7B8C2A-214F-2A46-8F65-4941B35B3D6F}" presName="outerComposite" presStyleCnt="0">
        <dgm:presLayoutVars>
          <dgm:chMax val="5"/>
          <dgm:dir/>
          <dgm:resizeHandles val="exact"/>
        </dgm:presLayoutVars>
      </dgm:prSet>
      <dgm:spPr/>
    </dgm:pt>
    <dgm:pt modelId="{91C7ECB7-D544-A546-A024-AB6C0C453DC5}" type="pres">
      <dgm:prSet presAssocID="{5E7B8C2A-214F-2A46-8F65-4941B35B3D6F}" presName="dummyMaxCanvas" presStyleCnt="0">
        <dgm:presLayoutVars/>
      </dgm:prSet>
      <dgm:spPr/>
    </dgm:pt>
    <dgm:pt modelId="{63F5F449-DF89-B846-A2C9-9C75AF1A8521}" type="pres">
      <dgm:prSet presAssocID="{5E7B8C2A-214F-2A46-8F65-4941B35B3D6F}" presName="FiveNodes_1" presStyleLbl="node1" presStyleIdx="0" presStyleCnt="5">
        <dgm:presLayoutVars>
          <dgm:bulletEnabled val="1"/>
        </dgm:presLayoutVars>
      </dgm:prSet>
      <dgm:spPr/>
    </dgm:pt>
    <dgm:pt modelId="{6CFC9112-918B-7343-B2EC-C3F6402D8FFC}" type="pres">
      <dgm:prSet presAssocID="{5E7B8C2A-214F-2A46-8F65-4941B35B3D6F}" presName="FiveNodes_2" presStyleLbl="node1" presStyleIdx="1" presStyleCnt="5">
        <dgm:presLayoutVars>
          <dgm:bulletEnabled val="1"/>
        </dgm:presLayoutVars>
      </dgm:prSet>
      <dgm:spPr/>
    </dgm:pt>
    <dgm:pt modelId="{F19E833A-71B7-B847-82FE-CA57807D8D41}" type="pres">
      <dgm:prSet presAssocID="{5E7B8C2A-214F-2A46-8F65-4941B35B3D6F}" presName="FiveNodes_3" presStyleLbl="node1" presStyleIdx="2" presStyleCnt="5">
        <dgm:presLayoutVars>
          <dgm:bulletEnabled val="1"/>
        </dgm:presLayoutVars>
      </dgm:prSet>
      <dgm:spPr/>
    </dgm:pt>
    <dgm:pt modelId="{E0F54B16-0947-2C44-BCC9-6DC923FD9641}" type="pres">
      <dgm:prSet presAssocID="{5E7B8C2A-214F-2A46-8F65-4941B35B3D6F}" presName="FiveNodes_4" presStyleLbl="node1" presStyleIdx="3" presStyleCnt="5">
        <dgm:presLayoutVars>
          <dgm:bulletEnabled val="1"/>
        </dgm:presLayoutVars>
      </dgm:prSet>
      <dgm:spPr/>
    </dgm:pt>
    <dgm:pt modelId="{77A2FA15-0851-0E4C-A494-82808541B635}" type="pres">
      <dgm:prSet presAssocID="{5E7B8C2A-214F-2A46-8F65-4941B35B3D6F}" presName="FiveNodes_5" presStyleLbl="node1" presStyleIdx="4" presStyleCnt="5">
        <dgm:presLayoutVars>
          <dgm:bulletEnabled val="1"/>
        </dgm:presLayoutVars>
      </dgm:prSet>
      <dgm:spPr/>
    </dgm:pt>
    <dgm:pt modelId="{20D4B360-C1F0-BB4F-B7E5-06FAA1A48642}" type="pres">
      <dgm:prSet presAssocID="{5E7B8C2A-214F-2A46-8F65-4941B35B3D6F}" presName="FiveConn_1-2" presStyleLbl="fgAccFollowNode1" presStyleIdx="0" presStyleCnt="4">
        <dgm:presLayoutVars>
          <dgm:bulletEnabled val="1"/>
        </dgm:presLayoutVars>
      </dgm:prSet>
      <dgm:spPr/>
    </dgm:pt>
    <dgm:pt modelId="{18A1E3E2-15AE-1246-AE61-CCD3F87341F5}" type="pres">
      <dgm:prSet presAssocID="{5E7B8C2A-214F-2A46-8F65-4941B35B3D6F}" presName="FiveConn_2-3" presStyleLbl="fgAccFollowNode1" presStyleIdx="1" presStyleCnt="4">
        <dgm:presLayoutVars>
          <dgm:bulletEnabled val="1"/>
        </dgm:presLayoutVars>
      </dgm:prSet>
      <dgm:spPr/>
    </dgm:pt>
    <dgm:pt modelId="{B7386A54-B7F4-434B-8382-D43A3DF81614}" type="pres">
      <dgm:prSet presAssocID="{5E7B8C2A-214F-2A46-8F65-4941B35B3D6F}" presName="FiveConn_3-4" presStyleLbl="fgAccFollowNode1" presStyleIdx="2" presStyleCnt="4">
        <dgm:presLayoutVars>
          <dgm:bulletEnabled val="1"/>
        </dgm:presLayoutVars>
      </dgm:prSet>
      <dgm:spPr/>
    </dgm:pt>
    <dgm:pt modelId="{46498127-51D1-0F41-80C4-8A4AAA19C508}" type="pres">
      <dgm:prSet presAssocID="{5E7B8C2A-214F-2A46-8F65-4941B35B3D6F}" presName="FiveConn_4-5" presStyleLbl="fgAccFollowNode1" presStyleIdx="3" presStyleCnt="4">
        <dgm:presLayoutVars>
          <dgm:bulletEnabled val="1"/>
        </dgm:presLayoutVars>
      </dgm:prSet>
      <dgm:spPr/>
    </dgm:pt>
    <dgm:pt modelId="{2C32EE86-4A5F-614C-A523-9012FB01F198}" type="pres">
      <dgm:prSet presAssocID="{5E7B8C2A-214F-2A46-8F65-4941B35B3D6F}" presName="FiveNodes_1_text" presStyleLbl="node1" presStyleIdx="4" presStyleCnt="5">
        <dgm:presLayoutVars>
          <dgm:bulletEnabled val="1"/>
        </dgm:presLayoutVars>
      </dgm:prSet>
      <dgm:spPr/>
    </dgm:pt>
    <dgm:pt modelId="{589B814D-2187-0644-A2E5-CC6A2AA0118D}" type="pres">
      <dgm:prSet presAssocID="{5E7B8C2A-214F-2A46-8F65-4941B35B3D6F}" presName="FiveNodes_2_text" presStyleLbl="node1" presStyleIdx="4" presStyleCnt="5">
        <dgm:presLayoutVars>
          <dgm:bulletEnabled val="1"/>
        </dgm:presLayoutVars>
      </dgm:prSet>
      <dgm:spPr/>
    </dgm:pt>
    <dgm:pt modelId="{117E053C-C7D5-7342-98F8-4B5F075EBB9D}" type="pres">
      <dgm:prSet presAssocID="{5E7B8C2A-214F-2A46-8F65-4941B35B3D6F}" presName="FiveNodes_3_text" presStyleLbl="node1" presStyleIdx="4" presStyleCnt="5">
        <dgm:presLayoutVars>
          <dgm:bulletEnabled val="1"/>
        </dgm:presLayoutVars>
      </dgm:prSet>
      <dgm:spPr/>
    </dgm:pt>
    <dgm:pt modelId="{A308F1F1-6D73-854C-BFF1-A9285D665B1A}" type="pres">
      <dgm:prSet presAssocID="{5E7B8C2A-214F-2A46-8F65-4941B35B3D6F}" presName="FiveNodes_4_text" presStyleLbl="node1" presStyleIdx="4" presStyleCnt="5">
        <dgm:presLayoutVars>
          <dgm:bulletEnabled val="1"/>
        </dgm:presLayoutVars>
      </dgm:prSet>
      <dgm:spPr/>
    </dgm:pt>
    <dgm:pt modelId="{6BDCE98C-FA6E-964D-BC9C-5557267B27F8}" type="pres">
      <dgm:prSet presAssocID="{5E7B8C2A-214F-2A46-8F65-4941B35B3D6F}" presName="FiveNodes_5_text" presStyleLbl="node1" presStyleIdx="4" presStyleCnt="5">
        <dgm:presLayoutVars>
          <dgm:bulletEnabled val="1"/>
        </dgm:presLayoutVars>
      </dgm:prSet>
      <dgm:spPr/>
    </dgm:pt>
  </dgm:ptLst>
  <dgm:cxnLst>
    <dgm:cxn modelId="{9C0EA505-DE0B-5942-B67C-01490E4A83CD}" type="presOf" srcId="{FAC0B2B0-66C8-B342-A93F-B9F4438CC72C}" destId="{46498127-51D1-0F41-80C4-8A4AAA19C508}" srcOrd="0" destOrd="0" presId="urn:microsoft.com/office/officeart/2005/8/layout/vProcess5"/>
    <dgm:cxn modelId="{3A81D80D-B6FA-BC41-8BF9-81CB12A226B9}" type="presOf" srcId="{6B9E2F94-DC41-A745-BC40-19006170BF1A}" destId="{E0F54B16-0947-2C44-BCC9-6DC923FD9641}" srcOrd="0" destOrd="0" presId="urn:microsoft.com/office/officeart/2005/8/layout/vProcess5"/>
    <dgm:cxn modelId="{81DB3819-C68D-034A-80F1-0DB4DEBF378B}" type="presOf" srcId="{32B5AB9D-6076-DD41-9E17-34753476AAB0}" destId="{2C32EE86-4A5F-614C-A523-9012FB01F198}" srcOrd="1" destOrd="0" presId="urn:microsoft.com/office/officeart/2005/8/layout/vProcess5"/>
    <dgm:cxn modelId="{EF165D1D-E85F-594D-9073-193F83C0849E}" type="presOf" srcId="{32B5AB9D-6076-DD41-9E17-34753476AAB0}" destId="{63F5F449-DF89-B846-A2C9-9C75AF1A8521}" srcOrd="0" destOrd="0" presId="urn:microsoft.com/office/officeart/2005/8/layout/vProcess5"/>
    <dgm:cxn modelId="{69ED813E-2148-3641-99D1-3130B895C8A0}" type="presOf" srcId="{40ACA0A1-981D-9248-A5A0-72606C88A3C0}" destId="{6BDCE98C-FA6E-964D-BC9C-5557267B27F8}" srcOrd="1" destOrd="0" presId="urn:microsoft.com/office/officeart/2005/8/layout/vProcess5"/>
    <dgm:cxn modelId="{E3DB0C60-6484-7243-8D7A-2A54C588DE79}" type="presOf" srcId="{40ACA0A1-981D-9248-A5A0-72606C88A3C0}" destId="{77A2FA15-0851-0E4C-A494-82808541B635}" srcOrd="0" destOrd="0" presId="urn:microsoft.com/office/officeart/2005/8/layout/vProcess5"/>
    <dgm:cxn modelId="{608C0D60-23FA-0B4E-BC76-1C35FCCA2FCA}" type="presOf" srcId="{D79988F6-3583-0A41-BB7D-0BDDFFEB2514}" destId="{117E053C-C7D5-7342-98F8-4B5F075EBB9D}" srcOrd="1" destOrd="0" presId="urn:microsoft.com/office/officeart/2005/8/layout/vProcess5"/>
    <dgm:cxn modelId="{12CEED7F-741C-C44A-B304-BBE75EE05414}" type="presOf" srcId="{6B9E2F94-DC41-A745-BC40-19006170BF1A}" destId="{A308F1F1-6D73-854C-BFF1-A9285D665B1A}" srcOrd="1" destOrd="0" presId="urn:microsoft.com/office/officeart/2005/8/layout/vProcess5"/>
    <dgm:cxn modelId="{794E7787-11BA-4E46-8E2F-264713077E9F}" srcId="{5E7B8C2A-214F-2A46-8F65-4941B35B3D6F}" destId="{40ACA0A1-981D-9248-A5A0-72606C88A3C0}" srcOrd="4" destOrd="0" parTransId="{DCE4FCE3-F6D1-2948-BF4D-7DCC15D5363B}" sibTransId="{19622EB9-7C27-FC48-B9C3-6416F469C84A}"/>
    <dgm:cxn modelId="{4D306198-F694-4248-8794-3F57A41EA0A3}" srcId="{5E7B8C2A-214F-2A46-8F65-4941B35B3D6F}" destId="{6B9E2F94-DC41-A745-BC40-19006170BF1A}" srcOrd="3" destOrd="0" parTransId="{F347C636-F701-5945-ABD9-99B5B5B222C6}" sibTransId="{FAC0B2B0-66C8-B342-A93F-B9F4438CC72C}"/>
    <dgm:cxn modelId="{B8BD239D-261F-3E42-A429-BF6AFC73F97D}" type="presOf" srcId="{114ACCFE-7FBB-674E-B47E-A7D62ACCC823}" destId="{B7386A54-B7F4-434B-8382-D43A3DF81614}" srcOrd="0" destOrd="0" presId="urn:microsoft.com/office/officeart/2005/8/layout/vProcess5"/>
    <dgm:cxn modelId="{38F772A0-EE42-334C-93D4-16F2147D6EBC}" type="presOf" srcId="{3FA0A238-8837-D44A-A602-A51F4B07317A}" destId="{589B814D-2187-0644-A2E5-CC6A2AA0118D}" srcOrd="1" destOrd="0" presId="urn:microsoft.com/office/officeart/2005/8/layout/vProcess5"/>
    <dgm:cxn modelId="{83DBC4A2-D5F2-A444-9373-5BC86DCBAA59}" srcId="{5E7B8C2A-214F-2A46-8F65-4941B35B3D6F}" destId="{D79988F6-3583-0A41-BB7D-0BDDFFEB2514}" srcOrd="2" destOrd="0" parTransId="{C21A4AE1-8FD9-A249-8BCA-662BD380F307}" sibTransId="{114ACCFE-7FBB-674E-B47E-A7D62ACCC823}"/>
    <dgm:cxn modelId="{23E3F6A6-A980-5B4A-B063-C8C2F6B20999}" type="presOf" srcId="{E2D2278D-B493-DB42-9372-1CB66D42F2A4}" destId="{18A1E3E2-15AE-1246-AE61-CCD3F87341F5}" srcOrd="0" destOrd="0" presId="urn:microsoft.com/office/officeart/2005/8/layout/vProcess5"/>
    <dgm:cxn modelId="{D17A22AA-C0ED-ED4B-8CD5-D61537AFAD6F}" type="presOf" srcId="{ABF58A26-434A-0F41-A2D1-910004B07AB8}" destId="{20D4B360-C1F0-BB4F-B7E5-06FAA1A48642}" srcOrd="0" destOrd="0" presId="urn:microsoft.com/office/officeart/2005/8/layout/vProcess5"/>
    <dgm:cxn modelId="{9F36DCAB-BF83-6C48-BCA4-5990C88D1E48}" srcId="{5E7B8C2A-214F-2A46-8F65-4941B35B3D6F}" destId="{32B5AB9D-6076-DD41-9E17-34753476AAB0}" srcOrd="0" destOrd="0" parTransId="{8A2BA97E-1382-A546-8B06-A85F6556FAB0}" sibTransId="{ABF58A26-434A-0F41-A2D1-910004B07AB8}"/>
    <dgm:cxn modelId="{8CF760B8-4D03-D34E-996C-CE6755504899}" srcId="{5E7B8C2A-214F-2A46-8F65-4941B35B3D6F}" destId="{3FA0A238-8837-D44A-A602-A51F4B07317A}" srcOrd="1" destOrd="0" parTransId="{E4CFE6FF-21D2-1649-A087-18B4EDC46B5E}" sibTransId="{E2D2278D-B493-DB42-9372-1CB66D42F2A4}"/>
    <dgm:cxn modelId="{E6FFC1DD-411B-774C-B594-B025A6F6964F}" type="presOf" srcId="{D79988F6-3583-0A41-BB7D-0BDDFFEB2514}" destId="{F19E833A-71B7-B847-82FE-CA57807D8D41}" srcOrd="0" destOrd="0" presId="urn:microsoft.com/office/officeart/2005/8/layout/vProcess5"/>
    <dgm:cxn modelId="{229C76DE-1B15-A849-B47D-A865A1BF6302}" type="presOf" srcId="{5E7B8C2A-214F-2A46-8F65-4941B35B3D6F}" destId="{399EA538-66C1-C446-BC4B-15617DB079E6}" srcOrd="0" destOrd="0" presId="urn:microsoft.com/office/officeart/2005/8/layout/vProcess5"/>
    <dgm:cxn modelId="{9B462BE2-494F-1A44-9003-252575B65DB2}" type="presOf" srcId="{3FA0A238-8837-D44A-A602-A51F4B07317A}" destId="{6CFC9112-918B-7343-B2EC-C3F6402D8FFC}" srcOrd="0" destOrd="0" presId="urn:microsoft.com/office/officeart/2005/8/layout/vProcess5"/>
    <dgm:cxn modelId="{35F08632-CAEE-8C40-9FD6-AE09562F107B}" type="presParOf" srcId="{399EA538-66C1-C446-BC4B-15617DB079E6}" destId="{91C7ECB7-D544-A546-A024-AB6C0C453DC5}" srcOrd="0" destOrd="0" presId="urn:microsoft.com/office/officeart/2005/8/layout/vProcess5"/>
    <dgm:cxn modelId="{DE3897ED-C9F0-5B42-888B-CE818916EFED}" type="presParOf" srcId="{399EA538-66C1-C446-BC4B-15617DB079E6}" destId="{63F5F449-DF89-B846-A2C9-9C75AF1A8521}" srcOrd="1" destOrd="0" presId="urn:microsoft.com/office/officeart/2005/8/layout/vProcess5"/>
    <dgm:cxn modelId="{D531D759-4940-2148-A48C-2C4CB0B5CBEE}" type="presParOf" srcId="{399EA538-66C1-C446-BC4B-15617DB079E6}" destId="{6CFC9112-918B-7343-B2EC-C3F6402D8FFC}" srcOrd="2" destOrd="0" presId="urn:microsoft.com/office/officeart/2005/8/layout/vProcess5"/>
    <dgm:cxn modelId="{ADC8374D-1C1B-5740-A01B-EEAADEFB7B53}" type="presParOf" srcId="{399EA538-66C1-C446-BC4B-15617DB079E6}" destId="{F19E833A-71B7-B847-82FE-CA57807D8D41}" srcOrd="3" destOrd="0" presId="urn:microsoft.com/office/officeart/2005/8/layout/vProcess5"/>
    <dgm:cxn modelId="{CAD7D827-F3F6-3A45-BEB7-B65356C1EC4E}" type="presParOf" srcId="{399EA538-66C1-C446-BC4B-15617DB079E6}" destId="{E0F54B16-0947-2C44-BCC9-6DC923FD9641}" srcOrd="4" destOrd="0" presId="urn:microsoft.com/office/officeart/2005/8/layout/vProcess5"/>
    <dgm:cxn modelId="{CCC92B17-1221-5948-B7CA-F24937B6B7B1}" type="presParOf" srcId="{399EA538-66C1-C446-BC4B-15617DB079E6}" destId="{77A2FA15-0851-0E4C-A494-82808541B635}" srcOrd="5" destOrd="0" presId="urn:microsoft.com/office/officeart/2005/8/layout/vProcess5"/>
    <dgm:cxn modelId="{5D705F70-7D31-EC49-BC4B-814E4FEAB979}" type="presParOf" srcId="{399EA538-66C1-C446-BC4B-15617DB079E6}" destId="{20D4B360-C1F0-BB4F-B7E5-06FAA1A48642}" srcOrd="6" destOrd="0" presId="urn:microsoft.com/office/officeart/2005/8/layout/vProcess5"/>
    <dgm:cxn modelId="{3821571C-9F29-CC41-A667-2A6D704654B1}" type="presParOf" srcId="{399EA538-66C1-C446-BC4B-15617DB079E6}" destId="{18A1E3E2-15AE-1246-AE61-CCD3F87341F5}" srcOrd="7" destOrd="0" presId="urn:microsoft.com/office/officeart/2005/8/layout/vProcess5"/>
    <dgm:cxn modelId="{FB107DC0-BA70-2A40-AAE8-BC3D8AE6DB66}" type="presParOf" srcId="{399EA538-66C1-C446-BC4B-15617DB079E6}" destId="{B7386A54-B7F4-434B-8382-D43A3DF81614}" srcOrd="8" destOrd="0" presId="urn:microsoft.com/office/officeart/2005/8/layout/vProcess5"/>
    <dgm:cxn modelId="{C1D6CD08-0510-B441-BFD9-0E8F31787402}" type="presParOf" srcId="{399EA538-66C1-C446-BC4B-15617DB079E6}" destId="{46498127-51D1-0F41-80C4-8A4AAA19C508}" srcOrd="9" destOrd="0" presId="urn:microsoft.com/office/officeart/2005/8/layout/vProcess5"/>
    <dgm:cxn modelId="{A01F6B6E-7611-1C4D-AD19-CE3E39ABCF70}" type="presParOf" srcId="{399EA538-66C1-C446-BC4B-15617DB079E6}" destId="{2C32EE86-4A5F-614C-A523-9012FB01F198}" srcOrd="10" destOrd="0" presId="urn:microsoft.com/office/officeart/2005/8/layout/vProcess5"/>
    <dgm:cxn modelId="{6590F55D-9BBD-724D-B911-068AA4AF71C8}" type="presParOf" srcId="{399EA538-66C1-C446-BC4B-15617DB079E6}" destId="{589B814D-2187-0644-A2E5-CC6A2AA0118D}" srcOrd="11" destOrd="0" presId="urn:microsoft.com/office/officeart/2005/8/layout/vProcess5"/>
    <dgm:cxn modelId="{883C5A30-180F-A540-A703-994829FF7284}" type="presParOf" srcId="{399EA538-66C1-C446-BC4B-15617DB079E6}" destId="{117E053C-C7D5-7342-98F8-4B5F075EBB9D}" srcOrd="12" destOrd="0" presId="urn:microsoft.com/office/officeart/2005/8/layout/vProcess5"/>
    <dgm:cxn modelId="{BE42D4FF-A384-B84E-A531-8A1D102FD355}" type="presParOf" srcId="{399EA538-66C1-C446-BC4B-15617DB079E6}" destId="{A308F1F1-6D73-854C-BFF1-A9285D665B1A}" srcOrd="13" destOrd="0" presId="urn:microsoft.com/office/officeart/2005/8/layout/vProcess5"/>
    <dgm:cxn modelId="{45163FA3-2DB0-5F49-823D-D858BDBD6E12}" type="presParOf" srcId="{399EA538-66C1-C446-BC4B-15617DB079E6}" destId="{6BDCE98C-FA6E-964D-BC9C-5557267B27F8}"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D7BC68-B630-1947-9FA5-3F35F4C792AF}">
      <dsp:nvSpPr>
        <dsp:cNvPr id="0" name=""/>
        <dsp:cNvSpPr/>
      </dsp:nvSpPr>
      <dsp:spPr>
        <a:xfrm>
          <a:off x="37" y="100866"/>
          <a:ext cx="57367" cy="22947"/>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3175" rIns="0" bIns="3175"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1511" y="100866"/>
        <a:ext cx="34420" cy="22947"/>
      </dsp:txXfrm>
    </dsp:sp>
    <dsp:sp modelId="{B2F34C9E-7224-C843-B302-ED2799D0D665}">
      <dsp:nvSpPr>
        <dsp:cNvPr id="0" name=""/>
        <dsp:cNvSpPr/>
      </dsp:nvSpPr>
      <dsp:spPr>
        <a:xfrm>
          <a:off x="49946" y="102816"/>
          <a:ext cx="47615" cy="19046"/>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50" tIns="3175" rIns="0" bIns="3175"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9469" y="102816"/>
        <a:ext cx="28569" cy="19046"/>
      </dsp:txXfrm>
    </dsp:sp>
    <dsp:sp modelId="{E6726ED8-78B0-274D-AC03-140929ED05A1}">
      <dsp:nvSpPr>
        <dsp:cNvPr id="0" name=""/>
        <dsp:cNvSpPr/>
      </dsp:nvSpPr>
      <dsp:spPr>
        <a:xfrm>
          <a:off x="90895" y="102816"/>
          <a:ext cx="47615" cy="19046"/>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50" tIns="3175" rIns="0" bIns="3175"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00418" y="102816"/>
        <a:ext cx="28569" cy="19046"/>
      </dsp:txXfrm>
    </dsp:sp>
    <dsp:sp modelId="{2BCA7BED-F8CE-E04B-A511-37D0FCF8CDC1}">
      <dsp:nvSpPr>
        <dsp:cNvPr id="0" name=""/>
        <dsp:cNvSpPr/>
      </dsp:nvSpPr>
      <dsp:spPr>
        <a:xfrm>
          <a:off x="37" y="127025"/>
          <a:ext cx="57367" cy="22947"/>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3175" rIns="0" bIns="3175"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1511" y="127025"/>
        <a:ext cx="34420" cy="22947"/>
      </dsp:txXfrm>
    </dsp:sp>
    <dsp:sp modelId="{A443FA2D-4DFD-8849-8A5D-305902D79EBD}">
      <dsp:nvSpPr>
        <dsp:cNvPr id="0" name=""/>
        <dsp:cNvSpPr/>
      </dsp:nvSpPr>
      <dsp:spPr>
        <a:xfrm>
          <a:off x="49946" y="128976"/>
          <a:ext cx="47615" cy="19046"/>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50" tIns="3175" rIns="0" bIns="3175"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9469" y="128976"/>
        <a:ext cx="28569" cy="19046"/>
      </dsp:txXfrm>
    </dsp:sp>
    <dsp:sp modelId="{E37514F7-A314-154F-BDF5-CBAF1249787D}">
      <dsp:nvSpPr>
        <dsp:cNvPr id="0" name=""/>
        <dsp:cNvSpPr/>
      </dsp:nvSpPr>
      <dsp:spPr>
        <a:xfrm>
          <a:off x="90895" y="128976"/>
          <a:ext cx="47615" cy="19046"/>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50" tIns="3175" rIns="0" bIns="3175"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00418" y="128976"/>
        <a:ext cx="28569" cy="19046"/>
      </dsp:txXfrm>
    </dsp:sp>
    <dsp:sp modelId="{8E6E838B-D2D3-504C-A575-5EF8F897726D}">
      <dsp:nvSpPr>
        <dsp:cNvPr id="0" name=""/>
        <dsp:cNvSpPr/>
      </dsp:nvSpPr>
      <dsp:spPr>
        <a:xfrm>
          <a:off x="37" y="153185"/>
          <a:ext cx="57367" cy="22947"/>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3175" rIns="0" bIns="3175"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1511" y="153185"/>
        <a:ext cx="34420" cy="22947"/>
      </dsp:txXfrm>
    </dsp:sp>
    <dsp:sp modelId="{C91103D9-E043-C347-9DD7-3C9BEF98992F}">
      <dsp:nvSpPr>
        <dsp:cNvPr id="0" name=""/>
        <dsp:cNvSpPr/>
      </dsp:nvSpPr>
      <dsp:spPr>
        <a:xfrm>
          <a:off x="49946" y="155136"/>
          <a:ext cx="47615" cy="19046"/>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50" tIns="3175" rIns="0" bIns="3175"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9469" y="155136"/>
        <a:ext cx="28569" cy="19046"/>
      </dsp:txXfrm>
    </dsp:sp>
    <dsp:sp modelId="{E0BF8F67-1521-4B4E-8337-7EEDF58DE1C3}">
      <dsp:nvSpPr>
        <dsp:cNvPr id="0" name=""/>
        <dsp:cNvSpPr/>
      </dsp:nvSpPr>
      <dsp:spPr>
        <a:xfrm>
          <a:off x="90895" y="155136"/>
          <a:ext cx="47615" cy="19046"/>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50" tIns="3175" rIns="0" bIns="3175"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00418" y="155136"/>
        <a:ext cx="28569" cy="190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79FDDB-C6B9-AB4C-87B9-EB5F92EF553A}">
      <dsp:nvSpPr>
        <dsp:cNvPr id="0" name=""/>
        <dsp:cNvSpPr/>
      </dsp:nvSpPr>
      <dsp:spPr>
        <a:xfrm>
          <a:off x="0" y="0"/>
          <a:ext cx="4937760" cy="713867"/>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i="0" kern="1200" dirty="0"/>
            <a:t>Real-time data, personal data</a:t>
          </a:r>
          <a:endParaRPr lang="en-US" sz="1800" kern="1200" dirty="0"/>
        </a:p>
      </dsp:txBody>
      <dsp:txXfrm>
        <a:off x="20908" y="20908"/>
        <a:ext cx="4107120" cy="672051"/>
      </dsp:txXfrm>
    </dsp:sp>
    <dsp:sp modelId="{D44491CE-1185-DC48-A929-85D48407DBA8}">
      <dsp:nvSpPr>
        <dsp:cNvPr id="0" name=""/>
        <dsp:cNvSpPr/>
      </dsp:nvSpPr>
      <dsp:spPr>
        <a:xfrm>
          <a:off x="413537" y="843661"/>
          <a:ext cx="4937760" cy="713867"/>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i="0" kern="1200" dirty="0"/>
            <a:t>New ways of data collection through </a:t>
          </a:r>
          <a:r>
            <a:rPr lang="en-US" sz="1800" b="0" i="0" kern="1200" dirty="0" err="1"/>
            <a:t>IoT</a:t>
          </a:r>
          <a:r>
            <a:rPr lang="en-US" sz="1800" b="0" i="0" kern="1200" dirty="0"/>
            <a:t>, Smart City</a:t>
          </a:r>
        </a:p>
      </dsp:txBody>
      <dsp:txXfrm>
        <a:off x="434445" y="864569"/>
        <a:ext cx="4018393" cy="672051"/>
      </dsp:txXfrm>
    </dsp:sp>
    <dsp:sp modelId="{B6187984-6029-7546-83CF-D9B9C8F89F46}">
      <dsp:nvSpPr>
        <dsp:cNvPr id="0" name=""/>
        <dsp:cNvSpPr/>
      </dsp:nvSpPr>
      <dsp:spPr>
        <a:xfrm>
          <a:off x="820902" y="1687322"/>
          <a:ext cx="4937760" cy="713867"/>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Connectivity</a:t>
          </a:r>
        </a:p>
      </dsp:txBody>
      <dsp:txXfrm>
        <a:off x="841810" y="1708230"/>
        <a:ext cx="4024565" cy="672051"/>
      </dsp:txXfrm>
    </dsp:sp>
    <dsp:sp modelId="{8E8D0D70-C2CE-5A47-8EAE-5B9CB3266E3A}">
      <dsp:nvSpPr>
        <dsp:cNvPr id="0" name=""/>
        <dsp:cNvSpPr/>
      </dsp:nvSpPr>
      <dsp:spPr>
        <a:xfrm>
          <a:off x="1234439" y="2530983"/>
          <a:ext cx="4937760" cy="713867"/>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i="0" kern="1200" dirty="0"/>
            <a:t>Consent management (GDPR, </a:t>
          </a:r>
          <a:r>
            <a:rPr lang="en-US" sz="1800" b="0" i="0" kern="1200" dirty="0" err="1"/>
            <a:t>mydata</a:t>
          </a:r>
          <a:r>
            <a:rPr lang="en-US" sz="1800" b="0" i="0" kern="1200" dirty="0"/>
            <a:t> models)</a:t>
          </a:r>
          <a:endParaRPr lang="en-US" sz="1800" kern="1200" dirty="0"/>
        </a:p>
      </dsp:txBody>
      <dsp:txXfrm>
        <a:off x="1255347" y="2551891"/>
        <a:ext cx="4018393" cy="672051"/>
      </dsp:txXfrm>
    </dsp:sp>
    <dsp:sp modelId="{F8FF429E-B37D-C242-BC78-C0F2472ACA79}">
      <dsp:nvSpPr>
        <dsp:cNvPr id="0" name=""/>
        <dsp:cNvSpPr/>
      </dsp:nvSpPr>
      <dsp:spPr>
        <a:xfrm>
          <a:off x="4473746" y="546757"/>
          <a:ext cx="464013" cy="464013"/>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4578149" y="546757"/>
        <a:ext cx="255207" cy="349170"/>
      </dsp:txXfrm>
    </dsp:sp>
    <dsp:sp modelId="{A7C3DF94-8BED-D34B-8CCD-C9373302A230}">
      <dsp:nvSpPr>
        <dsp:cNvPr id="0" name=""/>
        <dsp:cNvSpPr/>
      </dsp:nvSpPr>
      <dsp:spPr>
        <a:xfrm>
          <a:off x="4887283" y="1390418"/>
          <a:ext cx="464013" cy="464013"/>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4991686" y="1390418"/>
        <a:ext cx="255207" cy="349170"/>
      </dsp:txXfrm>
    </dsp:sp>
    <dsp:sp modelId="{73EBAACC-D632-6845-9874-905B1CB5ED61}">
      <dsp:nvSpPr>
        <dsp:cNvPr id="0" name=""/>
        <dsp:cNvSpPr/>
      </dsp:nvSpPr>
      <dsp:spPr>
        <a:xfrm>
          <a:off x="5294649" y="2234079"/>
          <a:ext cx="464013" cy="464013"/>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5399052" y="2234079"/>
        <a:ext cx="255207" cy="3491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C96113-480E-5D40-B7F3-EA3FE78F287A}">
      <dsp:nvSpPr>
        <dsp:cNvPr id="0" name=""/>
        <dsp:cNvSpPr/>
      </dsp:nvSpPr>
      <dsp:spPr>
        <a:xfrm rot="16200000">
          <a:off x="280585" y="-280585"/>
          <a:ext cx="1187399" cy="1748569"/>
        </a:xfrm>
        <a:prstGeom prst="round1Rect">
          <a:avLst/>
        </a:prstGeom>
        <a:solidFill>
          <a:schemeClr val="l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dirty="0"/>
            <a:t>We could choose routes based on their air quality?</a:t>
          </a:r>
        </a:p>
      </dsp:txBody>
      <dsp:txXfrm rot="5400000">
        <a:off x="-1" y="1"/>
        <a:ext cx="1748569" cy="890549"/>
      </dsp:txXfrm>
    </dsp:sp>
    <dsp:sp modelId="{BB7BB4D3-EB63-D749-858A-A17C3836B42C}">
      <dsp:nvSpPr>
        <dsp:cNvPr id="0" name=""/>
        <dsp:cNvSpPr/>
      </dsp:nvSpPr>
      <dsp:spPr>
        <a:xfrm>
          <a:off x="1748569" y="0"/>
          <a:ext cx="1748569" cy="1187399"/>
        </a:xfrm>
        <a:prstGeom prst="round1Rect">
          <a:avLst/>
        </a:prstGeom>
        <a:solidFill>
          <a:schemeClr val="l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dirty="0"/>
            <a:t>People with baby pram could discover vacant pram spots in trams?</a:t>
          </a:r>
        </a:p>
      </dsp:txBody>
      <dsp:txXfrm>
        <a:off x="1748569" y="0"/>
        <a:ext cx="1748569" cy="890549"/>
      </dsp:txXfrm>
    </dsp:sp>
    <dsp:sp modelId="{BB42A8CF-851F-E244-8543-C6FBCDFF79A1}">
      <dsp:nvSpPr>
        <dsp:cNvPr id="0" name=""/>
        <dsp:cNvSpPr/>
      </dsp:nvSpPr>
      <dsp:spPr>
        <a:xfrm rot="10800000">
          <a:off x="0" y="1187399"/>
          <a:ext cx="1748569" cy="1187399"/>
        </a:xfrm>
        <a:prstGeom prst="round1Rect">
          <a:avLst/>
        </a:prstGeom>
        <a:solidFill>
          <a:schemeClr val="l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dirty="0"/>
            <a:t>We could be aware of the state of our environment in real-time?</a:t>
          </a:r>
        </a:p>
      </dsp:txBody>
      <dsp:txXfrm rot="10800000">
        <a:off x="0" y="1484248"/>
        <a:ext cx="1748569" cy="890549"/>
      </dsp:txXfrm>
    </dsp:sp>
    <dsp:sp modelId="{32721C06-74BE-0B44-9E50-BF6DCF8D96A5}">
      <dsp:nvSpPr>
        <dsp:cNvPr id="0" name=""/>
        <dsp:cNvSpPr/>
      </dsp:nvSpPr>
      <dsp:spPr>
        <a:xfrm rot="5400000">
          <a:off x="2029154" y="906814"/>
          <a:ext cx="1187399" cy="1748569"/>
        </a:xfrm>
        <a:prstGeom prst="round1Rect">
          <a:avLst/>
        </a:prstGeom>
        <a:solidFill>
          <a:schemeClr val="l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dirty="0"/>
            <a:t>Spaces would adapt heating and AC according to their usage?</a:t>
          </a:r>
        </a:p>
      </dsp:txBody>
      <dsp:txXfrm rot="-5400000">
        <a:off x="1748568" y="1484248"/>
        <a:ext cx="1748569" cy="890549"/>
      </dsp:txXfrm>
    </dsp:sp>
    <dsp:sp modelId="{6FCAABFF-98DC-F94C-B597-3316F8172C03}">
      <dsp:nvSpPr>
        <dsp:cNvPr id="0" name=""/>
        <dsp:cNvSpPr/>
      </dsp:nvSpPr>
      <dsp:spPr>
        <a:xfrm>
          <a:off x="1223998" y="890549"/>
          <a:ext cx="1049141" cy="593699"/>
        </a:xfrm>
        <a:prstGeom prst="roundRect">
          <a:avLst/>
        </a:prstGeom>
        <a:solidFill>
          <a:srgbClr val="FF5002"/>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rPr>
            <a:t>What if</a:t>
          </a:r>
        </a:p>
      </dsp:txBody>
      <dsp:txXfrm>
        <a:off x="1252980" y="919531"/>
        <a:ext cx="991177" cy="5357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B43443-B4FD-8E4D-B09B-D545D782BCFA}">
      <dsp:nvSpPr>
        <dsp:cNvPr id="0" name=""/>
        <dsp:cNvSpPr/>
      </dsp:nvSpPr>
      <dsp:spPr>
        <a:xfrm>
          <a:off x="682729" y="343383"/>
          <a:ext cx="3908667" cy="2511894"/>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46A74C-97C3-F947-8E89-4EC33AD39F2C}">
      <dsp:nvSpPr>
        <dsp:cNvPr id="0" name=""/>
        <dsp:cNvSpPr/>
      </dsp:nvSpPr>
      <dsp:spPr>
        <a:xfrm>
          <a:off x="434710" y="2434468"/>
          <a:ext cx="126162" cy="126162"/>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8ECA9E79-342D-6145-BF2B-3EABA637B72F}">
      <dsp:nvSpPr>
        <dsp:cNvPr id="0" name=""/>
        <dsp:cNvSpPr/>
      </dsp:nvSpPr>
      <dsp:spPr>
        <a:xfrm>
          <a:off x="497791" y="2497550"/>
          <a:ext cx="937988" cy="815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851" tIns="0" rIns="0" bIns="0" numCol="1" spcCol="1270" anchor="t" anchorCtr="0">
          <a:noAutofit/>
        </a:bodyPr>
        <a:lstStyle/>
        <a:p>
          <a:pPr marL="0" lvl="0" indent="0" algn="l" defTabSz="577850">
            <a:lnSpc>
              <a:spcPct val="90000"/>
            </a:lnSpc>
            <a:spcBef>
              <a:spcPct val="0"/>
            </a:spcBef>
            <a:spcAft>
              <a:spcPct val="35000"/>
            </a:spcAft>
            <a:buNone/>
          </a:pPr>
          <a:r>
            <a:rPr lang="en-US" sz="1300" b="1" kern="1200" dirty="0" err="1"/>
            <a:t>CitySDK</a:t>
          </a:r>
          <a:r>
            <a:rPr lang="en-US" sz="1300" b="1" kern="1200" dirty="0"/>
            <a:t> 2012-2014</a:t>
          </a:r>
        </a:p>
        <a:p>
          <a:pPr marL="0" lvl="0" indent="0" algn="l" defTabSz="577850">
            <a:lnSpc>
              <a:spcPct val="90000"/>
            </a:lnSpc>
            <a:spcBef>
              <a:spcPct val="0"/>
            </a:spcBef>
            <a:spcAft>
              <a:spcPct val="35000"/>
            </a:spcAft>
            <a:buNone/>
          </a:pPr>
          <a:r>
            <a:rPr lang="en-US" sz="1300" kern="1200" dirty="0"/>
            <a:t>3 APIs</a:t>
          </a:r>
        </a:p>
      </dsp:txBody>
      <dsp:txXfrm>
        <a:off x="497791" y="2497550"/>
        <a:ext cx="937988" cy="815939"/>
      </dsp:txXfrm>
    </dsp:sp>
    <dsp:sp modelId="{FB460F6D-9D4B-8B40-AE9A-4574C50E58CD}">
      <dsp:nvSpPr>
        <dsp:cNvPr id="0" name=""/>
        <dsp:cNvSpPr/>
      </dsp:nvSpPr>
      <dsp:spPr>
        <a:xfrm>
          <a:off x="1326073" y="1637042"/>
          <a:ext cx="219412" cy="219412"/>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385D6914-C296-AA4D-A347-8FF7958DECCC}">
      <dsp:nvSpPr>
        <dsp:cNvPr id="0" name=""/>
        <dsp:cNvSpPr/>
      </dsp:nvSpPr>
      <dsp:spPr>
        <a:xfrm>
          <a:off x="1435779" y="1746748"/>
          <a:ext cx="1151915" cy="15667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262" tIns="0" rIns="0" bIns="0" numCol="1" spcCol="1270" anchor="t" anchorCtr="0">
          <a:noAutofit/>
        </a:bodyPr>
        <a:lstStyle/>
        <a:p>
          <a:pPr marL="0" lvl="0" indent="0" algn="l" defTabSz="577850">
            <a:lnSpc>
              <a:spcPct val="90000"/>
            </a:lnSpc>
            <a:spcBef>
              <a:spcPct val="0"/>
            </a:spcBef>
            <a:spcAft>
              <a:spcPct val="35000"/>
            </a:spcAft>
            <a:buNone/>
          </a:pPr>
          <a:r>
            <a:rPr lang="en-US" sz="1300" b="1" kern="1200" dirty="0"/>
            <a:t>Six</a:t>
          </a:r>
          <a:r>
            <a:rPr lang="en-US" sz="1300" b="1" kern="1200" baseline="0" dirty="0"/>
            <a:t> city strategy</a:t>
          </a:r>
          <a:br>
            <a:rPr lang="en-US" sz="1300" b="1" kern="1200" baseline="0" dirty="0"/>
          </a:br>
          <a:r>
            <a:rPr lang="en-US" sz="1300" b="1" kern="1200" baseline="0" dirty="0"/>
            <a:t>2014-2017</a:t>
          </a:r>
          <a:br>
            <a:rPr lang="en-US" sz="1300" b="1" kern="1200" baseline="0" dirty="0"/>
          </a:br>
          <a:r>
            <a:rPr lang="en-US" sz="1300" kern="1200" baseline="0" dirty="0"/>
            <a:t>4 APIs</a:t>
          </a:r>
          <a:endParaRPr lang="en-US" sz="1300" kern="1200" dirty="0"/>
        </a:p>
      </dsp:txBody>
      <dsp:txXfrm>
        <a:off x="1435779" y="1746748"/>
        <a:ext cx="1151915" cy="1566741"/>
      </dsp:txXfrm>
    </dsp:sp>
    <dsp:sp modelId="{D9CE9888-906F-094B-AE18-CCD422C36CE2}">
      <dsp:nvSpPr>
        <dsp:cNvPr id="0" name=""/>
        <dsp:cNvSpPr/>
      </dsp:nvSpPr>
      <dsp:spPr>
        <a:xfrm>
          <a:off x="2464275" y="1049428"/>
          <a:ext cx="290721" cy="290721"/>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2F11B99B-1ACE-4742-97E8-A907BEB476D0}">
      <dsp:nvSpPr>
        <dsp:cNvPr id="0" name=""/>
        <dsp:cNvSpPr/>
      </dsp:nvSpPr>
      <dsp:spPr>
        <a:xfrm>
          <a:off x="2609636" y="1194788"/>
          <a:ext cx="1151915" cy="2118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047" tIns="0" rIns="0" bIns="0" numCol="1" spcCol="1270" anchor="t" anchorCtr="0">
          <a:noAutofit/>
        </a:bodyPr>
        <a:lstStyle/>
        <a:p>
          <a:pPr marL="0" lvl="0" indent="0" algn="l" defTabSz="577850">
            <a:lnSpc>
              <a:spcPct val="90000"/>
            </a:lnSpc>
            <a:spcBef>
              <a:spcPct val="0"/>
            </a:spcBef>
            <a:spcAft>
              <a:spcPct val="35000"/>
            </a:spcAft>
            <a:buNone/>
          </a:pPr>
          <a:r>
            <a:rPr lang="en-US" sz="1300" b="1" kern="1200" dirty="0"/>
            <a:t>Synchronicity</a:t>
          </a:r>
        </a:p>
        <a:p>
          <a:pPr marL="0" lvl="0" indent="0" algn="l" defTabSz="577850">
            <a:lnSpc>
              <a:spcPct val="90000"/>
            </a:lnSpc>
            <a:spcBef>
              <a:spcPct val="0"/>
            </a:spcBef>
            <a:spcAft>
              <a:spcPct val="35000"/>
            </a:spcAft>
            <a:buNone/>
          </a:pPr>
          <a:r>
            <a:rPr lang="en-US" sz="1300" b="1" kern="1200" dirty="0"/>
            <a:t>2017</a:t>
          </a:r>
          <a:r>
            <a:rPr lang="en-US" sz="1300" b="1" kern="1200" baseline="0" dirty="0"/>
            <a:t>-2019</a:t>
          </a:r>
          <a:br>
            <a:rPr lang="en-US" sz="1300" b="1" kern="1200" baseline="0" dirty="0"/>
          </a:br>
          <a:r>
            <a:rPr lang="en-US" sz="1300" kern="1200" dirty="0"/>
            <a:t>Northbound</a:t>
          </a:r>
          <a:r>
            <a:rPr lang="en-US" sz="1300" kern="1200" baseline="0" dirty="0"/>
            <a:t> and Southbound APIs</a:t>
          </a:r>
          <a:endParaRPr lang="en-US" sz="1300" kern="1200" dirty="0"/>
        </a:p>
      </dsp:txBody>
      <dsp:txXfrm>
        <a:off x="2609636" y="1194788"/>
        <a:ext cx="1151915" cy="2118700"/>
      </dsp:txXfrm>
    </dsp:sp>
    <dsp:sp modelId="{D9E97226-5EB0-EE4C-AD61-343A65792C71}">
      <dsp:nvSpPr>
        <dsp:cNvPr id="0" name=""/>
        <dsp:cNvSpPr/>
      </dsp:nvSpPr>
      <dsp:spPr>
        <a:xfrm>
          <a:off x="3703955" y="660656"/>
          <a:ext cx="389457" cy="389457"/>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3C53FCCE-9EEE-4547-9A71-F293996B8D6B}">
      <dsp:nvSpPr>
        <dsp:cNvPr id="0" name=""/>
        <dsp:cNvSpPr/>
      </dsp:nvSpPr>
      <dsp:spPr>
        <a:xfrm>
          <a:off x="3898684" y="855385"/>
          <a:ext cx="1151915" cy="2458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365" tIns="0" rIns="0" bIns="0" numCol="1" spcCol="1270" anchor="t" anchorCtr="0">
          <a:noAutofit/>
        </a:bodyPr>
        <a:lstStyle/>
        <a:p>
          <a:pPr marL="0" lvl="0" indent="0" algn="l" defTabSz="577850">
            <a:lnSpc>
              <a:spcPct val="90000"/>
            </a:lnSpc>
            <a:spcBef>
              <a:spcPct val="0"/>
            </a:spcBef>
            <a:spcAft>
              <a:spcPct val="35000"/>
            </a:spcAft>
            <a:buNone/>
          </a:pPr>
          <a:r>
            <a:rPr lang="en-US" sz="1300" b="1" kern="1200" dirty="0" err="1"/>
            <a:t>MySmartLife</a:t>
          </a:r>
          <a:br>
            <a:rPr lang="en-US" sz="1300" b="1" kern="1200" dirty="0"/>
          </a:br>
          <a:r>
            <a:rPr lang="en-US" sz="1300" b="1" kern="1200" dirty="0"/>
            <a:t>2017-2022</a:t>
          </a:r>
          <a:br>
            <a:rPr lang="en-US" sz="1300" b="1" kern="1200" dirty="0"/>
          </a:br>
          <a:r>
            <a:rPr lang="en-US" sz="1300" b="0" kern="1200" dirty="0" err="1"/>
            <a:t>SensorThings</a:t>
          </a:r>
          <a:r>
            <a:rPr lang="en-US" sz="1300" b="0" kern="1200" dirty="0"/>
            <a:t> API </a:t>
          </a:r>
        </a:p>
        <a:p>
          <a:pPr marL="0" lvl="0" indent="0" algn="l" defTabSz="577850">
            <a:lnSpc>
              <a:spcPct val="90000"/>
            </a:lnSpc>
            <a:spcBef>
              <a:spcPct val="0"/>
            </a:spcBef>
            <a:spcAft>
              <a:spcPct val="35000"/>
            </a:spcAft>
            <a:buNone/>
          </a:pPr>
          <a:r>
            <a:rPr lang="en-US" sz="1300" b="0" kern="1200" dirty="0"/>
            <a:t>Consent management</a:t>
          </a:r>
          <a:endParaRPr lang="en-US" sz="1300" b="1" kern="1200" dirty="0"/>
        </a:p>
      </dsp:txBody>
      <dsp:txXfrm>
        <a:off x="3898684" y="855385"/>
        <a:ext cx="1151915" cy="245810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B43443-B4FD-8E4D-B09B-D545D782BCFA}">
      <dsp:nvSpPr>
        <dsp:cNvPr id="0" name=""/>
        <dsp:cNvSpPr/>
      </dsp:nvSpPr>
      <dsp:spPr>
        <a:xfrm>
          <a:off x="682729" y="343383"/>
          <a:ext cx="3908667" cy="2511894"/>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46A74C-97C3-F947-8E89-4EC33AD39F2C}">
      <dsp:nvSpPr>
        <dsp:cNvPr id="0" name=""/>
        <dsp:cNvSpPr/>
      </dsp:nvSpPr>
      <dsp:spPr>
        <a:xfrm>
          <a:off x="434710" y="2434468"/>
          <a:ext cx="126162" cy="126162"/>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8ECA9E79-342D-6145-BF2B-3EABA637B72F}">
      <dsp:nvSpPr>
        <dsp:cNvPr id="0" name=""/>
        <dsp:cNvSpPr/>
      </dsp:nvSpPr>
      <dsp:spPr>
        <a:xfrm>
          <a:off x="497791" y="2497550"/>
          <a:ext cx="937988" cy="815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851" tIns="0" rIns="0" bIns="0" numCol="1" spcCol="1270" anchor="t" anchorCtr="0">
          <a:noAutofit/>
        </a:bodyPr>
        <a:lstStyle/>
        <a:p>
          <a:pPr marL="0" lvl="0" indent="0" algn="l" defTabSz="577850">
            <a:lnSpc>
              <a:spcPct val="90000"/>
            </a:lnSpc>
            <a:spcBef>
              <a:spcPct val="0"/>
            </a:spcBef>
            <a:spcAft>
              <a:spcPct val="35000"/>
            </a:spcAft>
            <a:buNone/>
          </a:pPr>
          <a:r>
            <a:rPr lang="en-US" sz="1300" b="1" kern="1200" dirty="0" err="1"/>
            <a:t>CitySDK</a:t>
          </a:r>
          <a:r>
            <a:rPr lang="en-US" sz="1300" b="1" kern="1200" dirty="0"/>
            <a:t> 2012-2014</a:t>
          </a:r>
        </a:p>
        <a:p>
          <a:pPr marL="0" lvl="0" indent="0" algn="l" defTabSz="577850">
            <a:lnSpc>
              <a:spcPct val="90000"/>
            </a:lnSpc>
            <a:spcBef>
              <a:spcPct val="0"/>
            </a:spcBef>
            <a:spcAft>
              <a:spcPct val="35000"/>
            </a:spcAft>
            <a:buNone/>
          </a:pPr>
          <a:r>
            <a:rPr lang="en-US" sz="1300" kern="1200" dirty="0"/>
            <a:t>3 APIs</a:t>
          </a:r>
        </a:p>
      </dsp:txBody>
      <dsp:txXfrm>
        <a:off x="497791" y="2497550"/>
        <a:ext cx="937988" cy="815939"/>
      </dsp:txXfrm>
    </dsp:sp>
    <dsp:sp modelId="{FB460F6D-9D4B-8B40-AE9A-4574C50E58CD}">
      <dsp:nvSpPr>
        <dsp:cNvPr id="0" name=""/>
        <dsp:cNvSpPr/>
      </dsp:nvSpPr>
      <dsp:spPr>
        <a:xfrm>
          <a:off x="1326073" y="1637042"/>
          <a:ext cx="219412" cy="219412"/>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385D6914-C296-AA4D-A347-8FF7958DECCC}">
      <dsp:nvSpPr>
        <dsp:cNvPr id="0" name=""/>
        <dsp:cNvSpPr/>
      </dsp:nvSpPr>
      <dsp:spPr>
        <a:xfrm>
          <a:off x="1435779" y="1746748"/>
          <a:ext cx="1151915" cy="15667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262" tIns="0" rIns="0" bIns="0" numCol="1" spcCol="1270" anchor="t" anchorCtr="0">
          <a:noAutofit/>
        </a:bodyPr>
        <a:lstStyle/>
        <a:p>
          <a:pPr marL="0" lvl="0" indent="0" algn="l" defTabSz="577850">
            <a:lnSpc>
              <a:spcPct val="90000"/>
            </a:lnSpc>
            <a:spcBef>
              <a:spcPct val="0"/>
            </a:spcBef>
            <a:spcAft>
              <a:spcPct val="35000"/>
            </a:spcAft>
            <a:buNone/>
          </a:pPr>
          <a:r>
            <a:rPr lang="en-US" sz="1300" b="1" kern="1200" dirty="0"/>
            <a:t>Six</a:t>
          </a:r>
          <a:r>
            <a:rPr lang="en-US" sz="1300" b="1" kern="1200" baseline="0" dirty="0"/>
            <a:t> city strategy</a:t>
          </a:r>
          <a:br>
            <a:rPr lang="en-US" sz="1300" b="1" kern="1200" baseline="0" dirty="0"/>
          </a:br>
          <a:r>
            <a:rPr lang="en-US" sz="1300" b="1" kern="1200" baseline="0" dirty="0"/>
            <a:t>2014-2017</a:t>
          </a:r>
          <a:br>
            <a:rPr lang="en-US" sz="1300" b="1" kern="1200" baseline="0" dirty="0"/>
          </a:br>
          <a:r>
            <a:rPr lang="en-US" sz="1300" kern="1200" baseline="0" dirty="0"/>
            <a:t>4 APIs</a:t>
          </a:r>
          <a:endParaRPr lang="en-US" sz="1300" kern="1200" dirty="0"/>
        </a:p>
      </dsp:txBody>
      <dsp:txXfrm>
        <a:off x="1435779" y="1746748"/>
        <a:ext cx="1151915" cy="1566741"/>
      </dsp:txXfrm>
    </dsp:sp>
    <dsp:sp modelId="{D9CE9888-906F-094B-AE18-CCD422C36CE2}">
      <dsp:nvSpPr>
        <dsp:cNvPr id="0" name=""/>
        <dsp:cNvSpPr/>
      </dsp:nvSpPr>
      <dsp:spPr>
        <a:xfrm>
          <a:off x="2464275" y="1049428"/>
          <a:ext cx="290721" cy="290721"/>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2F11B99B-1ACE-4742-97E8-A907BEB476D0}">
      <dsp:nvSpPr>
        <dsp:cNvPr id="0" name=""/>
        <dsp:cNvSpPr/>
      </dsp:nvSpPr>
      <dsp:spPr>
        <a:xfrm>
          <a:off x="2609636" y="1194788"/>
          <a:ext cx="1151915" cy="2118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047" tIns="0" rIns="0" bIns="0" numCol="1" spcCol="1270" anchor="t" anchorCtr="0">
          <a:noAutofit/>
        </a:bodyPr>
        <a:lstStyle/>
        <a:p>
          <a:pPr marL="0" lvl="0" indent="0" algn="l" defTabSz="577850">
            <a:lnSpc>
              <a:spcPct val="90000"/>
            </a:lnSpc>
            <a:spcBef>
              <a:spcPct val="0"/>
            </a:spcBef>
            <a:spcAft>
              <a:spcPct val="35000"/>
            </a:spcAft>
            <a:buNone/>
          </a:pPr>
          <a:r>
            <a:rPr lang="en-US" sz="1300" b="1" kern="1200" dirty="0"/>
            <a:t>Synchronicity</a:t>
          </a:r>
        </a:p>
        <a:p>
          <a:pPr marL="0" lvl="0" indent="0" algn="l" defTabSz="577850">
            <a:lnSpc>
              <a:spcPct val="90000"/>
            </a:lnSpc>
            <a:spcBef>
              <a:spcPct val="0"/>
            </a:spcBef>
            <a:spcAft>
              <a:spcPct val="35000"/>
            </a:spcAft>
            <a:buNone/>
          </a:pPr>
          <a:r>
            <a:rPr lang="en-US" sz="1300" b="1" kern="1200" dirty="0"/>
            <a:t>2017</a:t>
          </a:r>
          <a:r>
            <a:rPr lang="en-US" sz="1300" b="1" kern="1200" baseline="0" dirty="0"/>
            <a:t>-2019</a:t>
          </a:r>
          <a:br>
            <a:rPr lang="en-US" sz="1300" b="1" kern="1200" baseline="0" dirty="0"/>
          </a:br>
          <a:r>
            <a:rPr lang="en-US" sz="1300" kern="1200" dirty="0"/>
            <a:t>Northbound</a:t>
          </a:r>
          <a:r>
            <a:rPr lang="en-US" sz="1300" kern="1200" baseline="0" dirty="0"/>
            <a:t> and Southbound APIs</a:t>
          </a:r>
          <a:endParaRPr lang="en-US" sz="1300" kern="1200" dirty="0"/>
        </a:p>
      </dsp:txBody>
      <dsp:txXfrm>
        <a:off x="2609636" y="1194788"/>
        <a:ext cx="1151915" cy="2118700"/>
      </dsp:txXfrm>
    </dsp:sp>
    <dsp:sp modelId="{D9E97226-5EB0-EE4C-AD61-343A65792C71}">
      <dsp:nvSpPr>
        <dsp:cNvPr id="0" name=""/>
        <dsp:cNvSpPr/>
      </dsp:nvSpPr>
      <dsp:spPr>
        <a:xfrm>
          <a:off x="3703955" y="660656"/>
          <a:ext cx="389457" cy="389457"/>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3C53FCCE-9EEE-4547-9A71-F293996B8D6B}">
      <dsp:nvSpPr>
        <dsp:cNvPr id="0" name=""/>
        <dsp:cNvSpPr/>
      </dsp:nvSpPr>
      <dsp:spPr>
        <a:xfrm>
          <a:off x="3898684" y="855385"/>
          <a:ext cx="1151915" cy="2458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365" tIns="0" rIns="0" bIns="0" numCol="1" spcCol="1270" anchor="t" anchorCtr="0">
          <a:noAutofit/>
        </a:bodyPr>
        <a:lstStyle/>
        <a:p>
          <a:pPr marL="0" lvl="0" indent="0" algn="l" defTabSz="577850">
            <a:lnSpc>
              <a:spcPct val="90000"/>
            </a:lnSpc>
            <a:spcBef>
              <a:spcPct val="0"/>
            </a:spcBef>
            <a:spcAft>
              <a:spcPct val="35000"/>
            </a:spcAft>
            <a:buNone/>
          </a:pPr>
          <a:r>
            <a:rPr lang="en-US" sz="1300" b="1" kern="1200" dirty="0" err="1"/>
            <a:t>MySmartLife</a:t>
          </a:r>
          <a:br>
            <a:rPr lang="en-US" sz="1300" b="1" kern="1200" dirty="0"/>
          </a:br>
          <a:r>
            <a:rPr lang="en-US" sz="1300" b="1" kern="1200" dirty="0"/>
            <a:t>2017-2022</a:t>
          </a:r>
          <a:br>
            <a:rPr lang="en-US" sz="1300" b="1" kern="1200" dirty="0"/>
          </a:br>
          <a:r>
            <a:rPr lang="en-US" sz="1300" b="0" kern="1200" dirty="0" err="1"/>
            <a:t>SensorThings</a:t>
          </a:r>
          <a:r>
            <a:rPr lang="en-US" sz="1300" b="0" kern="1200" dirty="0"/>
            <a:t> API </a:t>
          </a:r>
        </a:p>
        <a:p>
          <a:pPr marL="0" lvl="0" indent="0" algn="l" defTabSz="577850">
            <a:lnSpc>
              <a:spcPct val="90000"/>
            </a:lnSpc>
            <a:spcBef>
              <a:spcPct val="0"/>
            </a:spcBef>
            <a:spcAft>
              <a:spcPct val="35000"/>
            </a:spcAft>
            <a:buNone/>
          </a:pPr>
          <a:r>
            <a:rPr lang="en-US" sz="1300" b="0" kern="1200" dirty="0"/>
            <a:t>Consent management</a:t>
          </a:r>
          <a:endParaRPr lang="en-US" sz="1300" b="1" kern="1200" dirty="0"/>
        </a:p>
      </dsp:txBody>
      <dsp:txXfrm>
        <a:off x="3898684" y="855385"/>
        <a:ext cx="1151915" cy="245810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959324-C3F0-3B46-89E4-8AB332854626}">
      <dsp:nvSpPr>
        <dsp:cNvPr id="0" name=""/>
        <dsp:cNvSpPr/>
      </dsp:nvSpPr>
      <dsp:spPr>
        <a:xfrm>
          <a:off x="1360365" y="0"/>
          <a:ext cx="4262942" cy="2207150"/>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3FA416-FB1F-784D-8FC1-EF80D7D9D47C}">
      <dsp:nvSpPr>
        <dsp:cNvPr id="0" name=""/>
        <dsp:cNvSpPr/>
      </dsp:nvSpPr>
      <dsp:spPr>
        <a:xfrm>
          <a:off x="4809503" y="301229"/>
          <a:ext cx="438492" cy="43849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7536F2-F31D-4D46-A294-85A49ED33F4C}">
      <dsp:nvSpPr>
        <dsp:cNvPr id="0" name=""/>
        <dsp:cNvSpPr/>
      </dsp:nvSpPr>
      <dsp:spPr>
        <a:xfrm>
          <a:off x="2013660" y="188906"/>
          <a:ext cx="2915415" cy="1628876"/>
        </a:xfrm>
        <a:prstGeom prst="round2Diag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38472" bIns="0" numCol="1" spcCol="1270" anchor="t" anchorCtr="0">
          <a:noAutofit/>
        </a:bodyPr>
        <a:lstStyle/>
        <a:p>
          <a:pPr marL="0" lvl="0" indent="0" algn="r" defTabSz="889000">
            <a:lnSpc>
              <a:spcPct val="90000"/>
            </a:lnSpc>
            <a:spcBef>
              <a:spcPct val="0"/>
            </a:spcBef>
            <a:spcAft>
              <a:spcPct val="35000"/>
            </a:spcAft>
            <a:buNone/>
          </a:pPr>
          <a:r>
            <a:rPr lang="en-US" sz="2000" b="1" kern="1200" dirty="0"/>
            <a:t>Open And Agile Smart Cities (OASC) 2015-&gt;</a:t>
          </a:r>
          <a:endParaRPr lang="fi-FI" sz="2000" kern="1200" dirty="0"/>
        </a:p>
      </dsp:txBody>
      <dsp:txXfrm>
        <a:off x="2093175" y="268421"/>
        <a:ext cx="2756385" cy="146984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F5F449-DF89-B846-A2C9-9C75AF1A8521}">
      <dsp:nvSpPr>
        <dsp:cNvPr id="0" name=""/>
        <dsp:cNvSpPr/>
      </dsp:nvSpPr>
      <dsp:spPr>
        <a:xfrm>
          <a:off x="0" y="0"/>
          <a:ext cx="4752594" cy="584073"/>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b="0" i="0" kern="1200" dirty="0"/>
            <a:t>“Garbage in, garbage out” brings new needs &amp; requirements regarding</a:t>
          </a:r>
          <a:r>
            <a:rPr lang="en-US" sz="1500" b="0" i="0" kern="1200" baseline="0" dirty="0"/>
            <a:t> data</a:t>
          </a:r>
          <a:endParaRPr lang="en-US" sz="1500" kern="1200" dirty="0"/>
        </a:p>
      </dsp:txBody>
      <dsp:txXfrm>
        <a:off x="17107" y="17107"/>
        <a:ext cx="4053996" cy="549859"/>
      </dsp:txXfrm>
    </dsp:sp>
    <dsp:sp modelId="{6CFC9112-918B-7343-B2EC-C3F6402D8FFC}">
      <dsp:nvSpPr>
        <dsp:cNvPr id="0" name=""/>
        <dsp:cNvSpPr/>
      </dsp:nvSpPr>
      <dsp:spPr>
        <a:xfrm>
          <a:off x="354901" y="665194"/>
          <a:ext cx="4752594" cy="584073"/>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b="0" i="0" kern="1200" dirty="0"/>
            <a:t>Improving data quality with ML</a:t>
          </a:r>
          <a:endParaRPr lang="en-US" sz="1500" kern="1200" dirty="0"/>
        </a:p>
      </dsp:txBody>
      <dsp:txXfrm>
        <a:off x="372008" y="682301"/>
        <a:ext cx="3983831" cy="549858"/>
      </dsp:txXfrm>
    </dsp:sp>
    <dsp:sp modelId="{F19E833A-71B7-B847-82FE-CA57807D8D41}">
      <dsp:nvSpPr>
        <dsp:cNvPr id="0" name=""/>
        <dsp:cNvSpPr/>
      </dsp:nvSpPr>
      <dsp:spPr>
        <a:xfrm>
          <a:off x="709802" y="1330388"/>
          <a:ext cx="4752594" cy="584073"/>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b="0" i="0" kern="1200" dirty="0"/>
            <a:t>New ways to gather data e.g. computer vision</a:t>
          </a:r>
          <a:endParaRPr lang="en-US" sz="1500" kern="1200" dirty="0"/>
        </a:p>
      </dsp:txBody>
      <dsp:txXfrm>
        <a:off x="726909" y="1347495"/>
        <a:ext cx="3983831" cy="549858"/>
      </dsp:txXfrm>
    </dsp:sp>
    <dsp:sp modelId="{E0F54B16-0947-2C44-BCC9-6DC923FD9641}">
      <dsp:nvSpPr>
        <dsp:cNvPr id="0" name=""/>
        <dsp:cNvSpPr/>
      </dsp:nvSpPr>
      <dsp:spPr>
        <a:xfrm>
          <a:off x="1064704" y="1995582"/>
          <a:ext cx="4752594" cy="584073"/>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dirty="0"/>
            <a:t>From descripting</a:t>
          </a:r>
          <a:r>
            <a:rPr lang="en-US" sz="1500" kern="1200" baseline="0" dirty="0"/>
            <a:t> to </a:t>
          </a:r>
          <a:r>
            <a:rPr lang="en-US" sz="1500" kern="1200" baseline="0" dirty="0" err="1"/>
            <a:t>predecting</a:t>
          </a:r>
          <a:r>
            <a:rPr lang="en-US" sz="1500" kern="1200" baseline="0" dirty="0"/>
            <a:t> and </a:t>
          </a:r>
          <a:r>
            <a:rPr lang="en-US" sz="1500" kern="1200" baseline="0" dirty="0" err="1"/>
            <a:t>prescripting</a:t>
          </a:r>
          <a:r>
            <a:rPr lang="en-US" sz="1500" kern="1200" dirty="0"/>
            <a:t> </a:t>
          </a:r>
        </a:p>
      </dsp:txBody>
      <dsp:txXfrm>
        <a:off x="1081811" y="2012689"/>
        <a:ext cx="3983831" cy="549858"/>
      </dsp:txXfrm>
    </dsp:sp>
    <dsp:sp modelId="{77A2FA15-0851-0E4C-A494-82808541B635}">
      <dsp:nvSpPr>
        <dsp:cNvPr id="0" name=""/>
        <dsp:cNvSpPr/>
      </dsp:nvSpPr>
      <dsp:spPr>
        <a:xfrm>
          <a:off x="1419605" y="2660777"/>
          <a:ext cx="4752594" cy="584073"/>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dirty="0"/>
            <a:t>Algorithms gain power: transparency and design guidelines needed</a:t>
          </a:r>
        </a:p>
      </dsp:txBody>
      <dsp:txXfrm>
        <a:off x="1436712" y="2677884"/>
        <a:ext cx="3983831" cy="549858"/>
      </dsp:txXfrm>
    </dsp:sp>
    <dsp:sp modelId="{20D4B360-C1F0-BB4F-B7E5-06FAA1A48642}">
      <dsp:nvSpPr>
        <dsp:cNvPr id="0" name=""/>
        <dsp:cNvSpPr/>
      </dsp:nvSpPr>
      <dsp:spPr>
        <a:xfrm>
          <a:off x="4372946" y="426697"/>
          <a:ext cx="379647" cy="379647"/>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4458367" y="426697"/>
        <a:ext cx="208805" cy="285684"/>
      </dsp:txXfrm>
    </dsp:sp>
    <dsp:sp modelId="{18A1E3E2-15AE-1246-AE61-CCD3F87341F5}">
      <dsp:nvSpPr>
        <dsp:cNvPr id="0" name=""/>
        <dsp:cNvSpPr/>
      </dsp:nvSpPr>
      <dsp:spPr>
        <a:xfrm>
          <a:off x="4727848" y="1091892"/>
          <a:ext cx="379647" cy="379647"/>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4813269" y="1091892"/>
        <a:ext cx="208805" cy="285684"/>
      </dsp:txXfrm>
    </dsp:sp>
    <dsp:sp modelId="{B7386A54-B7F4-434B-8382-D43A3DF81614}">
      <dsp:nvSpPr>
        <dsp:cNvPr id="0" name=""/>
        <dsp:cNvSpPr/>
      </dsp:nvSpPr>
      <dsp:spPr>
        <a:xfrm>
          <a:off x="5082749" y="1747351"/>
          <a:ext cx="379647" cy="379647"/>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5168170" y="1747351"/>
        <a:ext cx="208805" cy="285684"/>
      </dsp:txXfrm>
    </dsp:sp>
    <dsp:sp modelId="{46498127-51D1-0F41-80C4-8A4AAA19C508}">
      <dsp:nvSpPr>
        <dsp:cNvPr id="0" name=""/>
        <dsp:cNvSpPr/>
      </dsp:nvSpPr>
      <dsp:spPr>
        <a:xfrm>
          <a:off x="5437651" y="2419035"/>
          <a:ext cx="379647" cy="379647"/>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5523072" y="2419035"/>
        <a:ext cx="208805" cy="285684"/>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5.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6.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7.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D11C13-7904-F64A-B850-CA5184C0004B}" type="datetimeFigureOut">
              <a:rPr lang="en-US" smtClean="0"/>
              <a:t>4/24/19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9D1D00-3A55-4746-A8B3-31AFBA1F5957}" type="slidenum">
              <a:rPr lang="en-US" smtClean="0"/>
              <a:t>‹#›</a:t>
            </a:fld>
            <a:endParaRPr lang="en-US"/>
          </a:p>
        </p:txBody>
      </p:sp>
    </p:spTree>
    <p:extLst>
      <p:ext uri="{BB962C8B-B14F-4D97-AF65-F5344CB8AC3E}">
        <p14:creationId xmlns:p14="http://schemas.microsoft.com/office/powerpoint/2010/main" val="5085238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Internet of Things ( from HRI 02/2017 </a:t>
            </a:r>
            <a:r>
              <a:rPr lang="en-US" sz="1200" b="1" i="0" kern="1200" dirty="0" err="1">
                <a:solidFill>
                  <a:schemeClr val="tx1"/>
                </a:solidFill>
                <a:effectLst/>
                <a:latin typeface="+mn-lt"/>
                <a:ea typeface="+mn-ea"/>
                <a:cs typeface="+mn-cs"/>
              </a:rPr>
              <a:t>Laituri</a:t>
            </a:r>
            <a:r>
              <a:rPr lang="en-US" sz="1200" b="1" i="0" kern="1200" dirty="0">
                <a:solidFill>
                  <a:schemeClr val="tx1"/>
                </a:solidFill>
                <a:effectLst/>
                <a:latin typeface="+mn-lt"/>
                <a:ea typeface="+mn-ea"/>
                <a:cs typeface="+mn-cs"/>
              </a:rPr>
              <a:t> : http://</a:t>
            </a:r>
            <a:r>
              <a:rPr lang="en-US" sz="1200" b="1" i="0" kern="1200" dirty="0" err="1">
                <a:solidFill>
                  <a:schemeClr val="tx1"/>
                </a:solidFill>
                <a:effectLst/>
                <a:latin typeface="+mn-lt"/>
                <a:ea typeface="+mn-ea"/>
                <a:cs typeface="+mn-cs"/>
              </a:rPr>
              <a:t>www.hri.fi</a:t>
            </a:r>
            <a:r>
              <a:rPr lang="en-US" sz="1200" b="1" i="0" kern="1200" dirty="0">
                <a:solidFill>
                  <a:schemeClr val="tx1"/>
                </a:solidFill>
                <a:effectLst/>
                <a:latin typeface="+mn-lt"/>
                <a:ea typeface="+mn-ea"/>
                <a:cs typeface="+mn-cs"/>
              </a:rPr>
              <a:t>/</a:t>
            </a:r>
            <a:r>
              <a:rPr lang="en-US" sz="1200" b="1" i="0" kern="1200" dirty="0" err="1">
                <a:solidFill>
                  <a:schemeClr val="tx1"/>
                </a:solidFill>
                <a:effectLst/>
                <a:latin typeface="+mn-lt"/>
                <a:ea typeface="+mn-ea"/>
                <a:cs typeface="+mn-cs"/>
              </a:rPr>
              <a:t>en</a:t>
            </a:r>
            <a:r>
              <a:rPr lang="en-US" sz="1200" b="1" i="0" kern="1200" dirty="0">
                <a:solidFill>
                  <a:schemeClr val="tx1"/>
                </a:solidFill>
                <a:effectLst/>
                <a:latin typeface="+mn-lt"/>
                <a:ea typeface="+mn-ea"/>
                <a:cs typeface="+mn-cs"/>
              </a:rPr>
              <a:t>/news/crowdsourcing-and-the-iot-new-ways-of-collecting-data-about-the-city/ )</a:t>
            </a:r>
          </a:p>
          <a:p>
            <a:endParaRPr lang="en-US" sz="1200" b="1"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For those working with technology and technological infrastructure, the term </a:t>
            </a:r>
            <a:r>
              <a:rPr lang="en-US" sz="1200" b="0" i="1" kern="1200" dirty="0">
                <a:solidFill>
                  <a:schemeClr val="tx1"/>
                </a:solidFill>
                <a:effectLst/>
                <a:latin typeface="+mn-lt"/>
                <a:ea typeface="+mn-ea"/>
                <a:cs typeface="+mn-cs"/>
              </a:rPr>
              <a:t>Internet of Things</a:t>
            </a:r>
            <a:r>
              <a:rPr lang="en-US" sz="1200" b="0" i="0" kern="1200" dirty="0">
                <a:solidFill>
                  <a:schemeClr val="tx1"/>
                </a:solidFill>
                <a:effectLst/>
                <a:latin typeface="+mn-lt"/>
                <a:ea typeface="+mn-ea"/>
                <a:cs typeface="+mn-cs"/>
              </a:rPr>
              <a:t> (IoT) probably sounds quite familiar, as it’s being embraced and talked about by big industry players as well as forward leaning governments around the world.</a:t>
            </a:r>
          </a:p>
          <a:p>
            <a:r>
              <a:rPr lang="en-US" sz="1200" b="0" i="0" kern="1200" dirty="0">
                <a:solidFill>
                  <a:schemeClr val="tx1"/>
                </a:solidFill>
                <a:effectLst/>
                <a:latin typeface="+mn-lt"/>
                <a:ea typeface="+mn-ea"/>
                <a:cs typeface="+mn-cs"/>
              </a:rPr>
              <a:t>In its simplest formulation, the IoT is taken to mean devices that are connected to a network, which is of course something that has been around for a while. However, in the recent past the costs and form factors of hardware (microcontrollers, radios and sensors) have drastically fallen and the user friendliness of software tooling has improved by leaps. Combined, these advancements have led to it being feasible for the enthusiastic layperson to build their own IoT solutions, or for industry actors to build large scale smart device deployments without giant investments. This is really only the starting point though, as challenges quickly present themselves regarding identity management (of both the “things” and humans), permissions and security, and interoperability.</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962A7D-5A60-0548-B2AA-71A2A8BC6C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7866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8909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Helsinki Region launched its open data catalog in 2011 and </a:t>
            </a:r>
            <a:r>
              <a:rPr lang="en-US" dirty="0" err="1">
                <a:latin typeface="Calibri" charset="0"/>
              </a:rPr>
              <a:t>dev</a:t>
            </a:r>
            <a:r>
              <a:rPr lang="en-US" dirty="0">
                <a:latin typeface="Calibri" charset="0"/>
              </a:rPr>
              <a:t> engagement activities in 2012, since then a stream of creative apps and services have followed along trajectories similar to other cities. </a:t>
            </a:r>
          </a:p>
        </p:txBody>
      </p:sp>
      <p:sp>
        <p:nvSpPr>
          <p:cNvPr id="4" name="Slide Number Placeholder 3"/>
          <p:cNvSpPr>
            <a:spLocks noGrp="1"/>
          </p:cNvSpPr>
          <p:nvPr>
            <p:ph type="sldNum" sz="quarter" idx="5"/>
          </p:nvPr>
        </p:nvSpPr>
        <p:spPr/>
        <p:txBody>
          <a:bodyPr/>
          <a:lstStyle/>
          <a:p>
            <a:pPr>
              <a:defRPr/>
            </a:pPr>
            <a:fld id="{3BD52FFF-6F67-BE4F-B4CB-0F075323D359}" type="slidenum">
              <a:rPr lang="en-US">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23469568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Shape 53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
        <p:nvSpPr>
          <p:cNvPr id="532" name="Shape 5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62221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32d881f78f_1_1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32d881f78f_1_1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i-FI"/>
              <a:t>-IoT: what is being done, biggest achievements, what is coming in the future and what are the projects</a:t>
            </a:r>
            <a:endParaRPr/>
          </a:p>
        </p:txBody>
      </p:sp>
      <p:sp>
        <p:nvSpPr>
          <p:cNvPr id="398" name="Google Shape;398;g32d881f78f_1_1493:notes"/>
          <p:cNvSpPr txBox="1">
            <a:spLocks noGrp="1"/>
          </p:cNvSpPr>
          <p:nvPr>
            <p:ph type="sldNum" idx="12"/>
          </p:nvPr>
        </p:nvSpPr>
        <p:spPr>
          <a:xfrm>
            <a:off x="3884612" y="8685213"/>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Calibri"/>
              <a:buNone/>
              <a:tabLst/>
              <a:defRPr/>
            </a:pPr>
            <a:fld id="{00000000-1234-1234-1234-123412341234}" type="slidenum">
              <a:rPr kumimoji="0" lang="fi-FI"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Calibri"/>
                <a:buNone/>
                <a:tabLst/>
                <a:defRPr/>
              </a:pPr>
              <a:t>31</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5274941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32d881f78f_1_1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32d881f78f_1_1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i-FI"/>
              <a:t>-IoT: what is being done, biggest achievements, what is coming in the future and what are the projects</a:t>
            </a:r>
            <a:endParaRPr/>
          </a:p>
        </p:txBody>
      </p:sp>
      <p:sp>
        <p:nvSpPr>
          <p:cNvPr id="370" name="Google Shape;370;g32d881f78f_1_1493:notes"/>
          <p:cNvSpPr txBox="1">
            <a:spLocks noGrp="1"/>
          </p:cNvSpPr>
          <p:nvPr>
            <p:ph type="sldNum" idx="12"/>
          </p:nvPr>
        </p:nvSpPr>
        <p:spPr>
          <a:xfrm>
            <a:off x="3884612" y="8685213"/>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prstClr val="black"/>
              </a:buClr>
              <a:buSzTx/>
              <a:buFont typeface="Calibri"/>
              <a:buNone/>
              <a:tabLst/>
              <a:defRPr/>
            </a:pPr>
            <a:fld id="{00000000-1234-1234-1234-123412341234}" type="slidenum">
              <a:rPr kumimoji="0" lang="fi-FI"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prstClr val="black"/>
                </a:buClr>
                <a:buSzTx/>
                <a:buFont typeface="Calibri"/>
                <a:buNone/>
                <a:tabLst/>
                <a:defRPr/>
              </a:pPr>
              <a:t>32</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3182182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2df40242bf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2df40242bf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i-FI"/>
              <a:t>-Explain what kinds of Internet of Things projects we have in progress</a:t>
            </a:r>
            <a:endParaRPr/>
          </a:p>
        </p:txBody>
      </p:sp>
      <p:sp>
        <p:nvSpPr>
          <p:cNvPr id="128" name="Google Shape;128;g2df40242bf_0_27:notes"/>
          <p:cNvSpPr txBox="1">
            <a:spLocks noGrp="1"/>
          </p:cNvSpPr>
          <p:nvPr>
            <p:ph type="sldNum" idx="12"/>
          </p:nvPr>
        </p:nvSpPr>
        <p:spPr>
          <a:xfrm>
            <a:off x="3884612" y="8685213"/>
            <a:ext cx="2971800" cy="457200"/>
          </a:xfrm>
          <a:prstGeom prst="rect">
            <a:avLst/>
          </a:prstGeom>
        </p:spPr>
        <p:txBody>
          <a:bodyPr spcFirstLastPara="1" wrap="square" lIns="91425" tIns="45700" rIns="91425" bIns="45700" anchor="b" anchorCtr="0">
            <a:noAutofit/>
          </a:bodyPr>
          <a:lstStyle/>
          <a:p>
            <a:pPr marL="0" marR="0" lvl="0" indent="0" algn="r" defTabSz="685800" rtl="0" eaLnBrk="1" fontAlgn="auto" latinLnBrk="0" hangingPunct="1">
              <a:lnSpc>
                <a:spcPct val="100000"/>
              </a:lnSpc>
              <a:spcBef>
                <a:spcPts val="0"/>
              </a:spcBef>
              <a:spcAft>
                <a:spcPts val="0"/>
              </a:spcAft>
              <a:buClr>
                <a:prstClr val="black"/>
              </a:buClr>
              <a:buSzTx/>
              <a:buFont typeface="Calibri"/>
              <a:buNone/>
              <a:tabLst/>
              <a:defRPr/>
            </a:pPr>
            <a:fld id="{00000000-1234-1234-1234-123412341234}" type="slidenum">
              <a:rPr kumimoji="0" lang="fi-FI"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
                  <a:prstClr val="black"/>
                </a:buClr>
                <a:buSzTx/>
                <a:buFont typeface="Calibri"/>
                <a:buNone/>
                <a:tabLst/>
                <a:defRPr/>
              </a:pPr>
              <a:t>33</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7587529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Shape 564"/>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565" name="Shape 5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36934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6F6E6303-D74E-A14E-B1A5-7BEBAD1EF716}"/>
              </a:ext>
            </a:extLst>
          </p:cNvPr>
          <p:cNvSpPr>
            <a:spLocks noGrp="1" noRot="1" noChangeAspect="1" noTextEdit="1"/>
          </p:cNvSpPr>
          <p:nvPr>
            <p:ph type="sldImg"/>
          </p:nvPr>
        </p:nvSpPr>
        <p:spPr>
          <a:ln/>
        </p:spPr>
      </p:sp>
      <p:sp>
        <p:nvSpPr>
          <p:cNvPr id="21507" name="Notes Placeholder 2">
            <a:extLst>
              <a:ext uri="{FF2B5EF4-FFF2-40B4-BE49-F238E27FC236}">
                <a16:creationId xmlns:a16="http://schemas.microsoft.com/office/drawing/2014/main" id="{2B6A7C07-F8F6-B44B-B7B4-70A4E831921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
        <p:nvSpPr>
          <p:cNvPr id="21508" name="Date Placeholder 3">
            <a:extLst>
              <a:ext uri="{FF2B5EF4-FFF2-40B4-BE49-F238E27FC236}">
                <a16:creationId xmlns:a16="http://schemas.microsoft.com/office/drawing/2014/main" id="{A3FCFD59-3BD8-C341-B415-4F281E6A0A16}"/>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defRPr>
                <a:solidFill>
                  <a:schemeClr val="tx1"/>
                </a:solidFill>
                <a:latin typeface="Calibri" panose="020F0502020204030204" pitchFamily="34" charset="0"/>
              </a:defRPr>
            </a:lvl1pPr>
            <a:lvl2pPr marL="742950" indent="-285750" defTabSz="915988">
              <a:defRPr>
                <a:solidFill>
                  <a:schemeClr val="tx1"/>
                </a:solidFill>
                <a:latin typeface="Calibri" panose="020F0502020204030204" pitchFamily="34" charset="0"/>
              </a:defRPr>
            </a:lvl2pPr>
            <a:lvl3pPr marL="1143000" indent="-228600" defTabSz="915988">
              <a:defRPr>
                <a:solidFill>
                  <a:schemeClr val="tx1"/>
                </a:solidFill>
                <a:latin typeface="Calibri" panose="020F0502020204030204" pitchFamily="34" charset="0"/>
              </a:defRPr>
            </a:lvl3pPr>
            <a:lvl4pPr marL="1600200" indent="-228600" defTabSz="915988">
              <a:defRPr>
                <a:solidFill>
                  <a:schemeClr val="tx1"/>
                </a:solidFill>
                <a:latin typeface="Calibri" panose="020F0502020204030204" pitchFamily="34" charset="0"/>
              </a:defRPr>
            </a:lvl4pPr>
            <a:lvl5pPr marL="2057400" indent="-228600" defTabSz="915988">
              <a:defRPr>
                <a:solidFill>
                  <a:schemeClr val="tx1"/>
                </a:solidFill>
                <a:latin typeface="Calibri" panose="020F0502020204030204" pitchFamily="34" charset="0"/>
              </a:defRPr>
            </a:lvl5pPr>
            <a:lvl6pPr marL="2514600" indent="-228600" defTabSz="915988" eaLnBrk="0" fontAlgn="base" hangingPunct="0">
              <a:spcBef>
                <a:spcPct val="0"/>
              </a:spcBef>
              <a:spcAft>
                <a:spcPct val="0"/>
              </a:spcAft>
              <a:defRPr>
                <a:solidFill>
                  <a:schemeClr val="tx1"/>
                </a:solidFill>
                <a:latin typeface="Calibri" panose="020F0502020204030204" pitchFamily="34" charset="0"/>
              </a:defRPr>
            </a:lvl6pPr>
            <a:lvl7pPr marL="2971800" indent="-228600" defTabSz="915988" eaLnBrk="0" fontAlgn="base" hangingPunct="0">
              <a:spcBef>
                <a:spcPct val="0"/>
              </a:spcBef>
              <a:spcAft>
                <a:spcPct val="0"/>
              </a:spcAft>
              <a:defRPr>
                <a:solidFill>
                  <a:schemeClr val="tx1"/>
                </a:solidFill>
                <a:latin typeface="Calibri" panose="020F0502020204030204" pitchFamily="34" charset="0"/>
              </a:defRPr>
            </a:lvl7pPr>
            <a:lvl8pPr marL="3429000" indent="-228600" defTabSz="915988" eaLnBrk="0" fontAlgn="base" hangingPunct="0">
              <a:spcBef>
                <a:spcPct val="0"/>
              </a:spcBef>
              <a:spcAft>
                <a:spcPct val="0"/>
              </a:spcAft>
              <a:defRPr>
                <a:solidFill>
                  <a:schemeClr val="tx1"/>
                </a:solidFill>
                <a:latin typeface="Calibri" panose="020F0502020204030204" pitchFamily="34" charset="0"/>
              </a:defRPr>
            </a:lvl8pPr>
            <a:lvl9pPr marL="3886200" indent="-228600" defTabSz="915988"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5988" rtl="0" eaLnBrk="1" fontAlgn="base" latinLnBrk="0" hangingPunct="1">
              <a:lnSpc>
                <a:spcPct val="100000"/>
              </a:lnSpc>
              <a:spcBef>
                <a:spcPct val="0"/>
              </a:spcBef>
              <a:spcAft>
                <a:spcPct val="0"/>
              </a:spcAft>
              <a:buClrTx/>
              <a:buSzTx/>
              <a:buFontTx/>
              <a:buNone/>
              <a:tabLst/>
              <a:defRPr/>
            </a:pPr>
            <a:fld id="{B013CCB0-36B5-F542-B362-48EDA241C807}" type="datetime1">
              <a:rPr kumimoji="0" lang="el-GR"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5988" rtl="0" eaLnBrk="1" fontAlgn="base" latinLnBrk="0" hangingPunct="1">
                <a:lnSpc>
                  <a:spcPct val="100000"/>
                </a:lnSpc>
                <a:spcBef>
                  <a:spcPct val="0"/>
                </a:spcBef>
                <a:spcAft>
                  <a:spcPct val="0"/>
                </a:spcAft>
                <a:buClrTx/>
                <a:buSzTx/>
                <a:buFontTx/>
                <a:buNone/>
                <a:tabLst/>
                <a:defRPr/>
              </a:pPr>
              <a:t>24/4/19</a:t>
            </a:fld>
            <a:endParaRPr kumimoji="0" lang="el-GR"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509" name="Slide Number Placeholder 4">
            <a:extLst>
              <a:ext uri="{FF2B5EF4-FFF2-40B4-BE49-F238E27FC236}">
                <a16:creationId xmlns:a16="http://schemas.microsoft.com/office/drawing/2014/main" id="{7F74B980-D503-C141-BB68-F22B508BE39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defRPr>
                <a:solidFill>
                  <a:schemeClr val="tx1"/>
                </a:solidFill>
                <a:latin typeface="Calibri" panose="020F0502020204030204" pitchFamily="34" charset="0"/>
              </a:defRPr>
            </a:lvl1pPr>
            <a:lvl2pPr marL="742950" indent="-285750" defTabSz="915988">
              <a:defRPr>
                <a:solidFill>
                  <a:schemeClr val="tx1"/>
                </a:solidFill>
                <a:latin typeface="Calibri" panose="020F0502020204030204" pitchFamily="34" charset="0"/>
              </a:defRPr>
            </a:lvl2pPr>
            <a:lvl3pPr marL="1143000" indent="-228600" defTabSz="915988">
              <a:defRPr>
                <a:solidFill>
                  <a:schemeClr val="tx1"/>
                </a:solidFill>
                <a:latin typeface="Calibri" panose="020F0502020204030204" pitchFamily="34" charset="0"/>
              </a:defRPr>
            </a:lvl3pPr>
            <a:lvl4pPr marL="1600200" indent="-228600" defTabSz="915988">
              <a:defRPr>
                <a:solidFill>
                  <a:schemeClr val="tx1"/>
                </a:solidFill>
                <a:latin typeface="Calibri" panose="020F0502020204030204" pitchFamily="34" charset="0"/>
              </a:defRPr>
            </a:lvl4pPr>
            <a:lvl5pPr marL="2057400" indent="-228600" defTabSz="915988">
              <a:defRPr>
                <a:solidFill>
                  <a:schemeClr val="tx1"/>
                </a:solidFill>
                <a:latin typeface="Calibri" panose="020F0502020204030204" pitchFamily="34" charset="0"/>
              </a:defRPr>
            </a:lvl5pPr>
            <a:lvl6pPr marL="2514600" indent="-228600" defTabSz="915988" eaLnBrk="0" fontAlgn="base" hangingPunct="0">
              <a:spcBef>
                <a:spcPct val="0"/>
              </a:spcBef>
              <a:spcAft>
                <a:spcPct val="0"/>
              </a:spcAft>
              <a:defRPr>
                <a:solidFill>
                  <a:schemeClr val="tx1"/>
                </a:solidFill>
                <a:latin typeface="Calibri" panose="020F0502020204030204" pitchFamily="34" charset="0"/>
              </a:defRPr>
            </a:lvl6pPr>
            <a:lvl7pPr marL="2971800" indent="-228600" defTabSz="915988" eaLnBrk="0" fontAlgn="base" hangingPunct="0">
              <a:spcBef>
                <a:spcPct val="0"/>
              </a:spcBef>
              <a:spcAft>
                <a:spcPct val="0"/>
              </a:spcAft>
              <a:defRPr>
                <a:solidFill>
                  <a:schemeClr val="tx1"/>
                </a:solidFill>
                <a:latin typeface="Calibri" panose="020F0502020204030204" pitchFamily="34" charset="0"/>
              </a:defRPr>
            </a:lvl7pPr>
            <a:lvl8pPr marL="3429000" indent="-228600" defTabSz="915988" eaLnBrk="0" fontAlgn="base" hangingPunct="0">
              <a:spcBef>
                <a:spcPct val="0"/>
              </a:spcBef>
              <a:spcAft>
                <a:spcPct val="0"/>
              </a:spcAft>
              <a:defRPr>
                <a:solidFill>
                  <a:schemeClr val="tx1"/>
                </a:solidFill>
                <a:latin typeface="Calibri" panose="020F0502020204030204" pitchFamily="34" charset="0"/>
              </a:defRPr>
            </a:lvl8pPr>
            <a:lvl9pPr marL="3886200" indent="-228600" defTabSz="915988"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5988" rtl="0" eaLnBrk="1" fontAlgn="base" latinLnBrk="0" hangingPunct="1">
              <a:lnSpc>
                <a:spcPct val="100000"/>
              </a:lnSpc>
              <a:spcBef>
                <a:spcPct val="0"/>
              </a:spcBef>
              <a:spcAft>
                <a:spcPct val="0"/>
              </a:spcAft>
              <a:buClrTx/>
              <a:buSzTx/>
              <a:buFontTx/>
              <a:buNone/>
              <a:tabLst/>
              <a:defRPr/>
            </a:pPr>
            <a:fld id="{E87D443C-4B1F-4C4F-A222-D6F2A284D732}" type="slidenum">
              <a:rPr kumimoji="0" lang="el-GR"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5988" rtl="0" eaLnBrk="1" fontAlgn="base" latinLnBrk="0" hangingPunct="1">
                <a:lnSpc>
                  <a:spcPct val="100000"/>
                </a:lnSpc>
                <a:spcBef>
                  <a:spcPct val="0"/>
                </a:spcBef>
                <a:spcAft>
                  <a:spcPct val="0"/>
                </a:spcAft>
                <a:buClrTx/>
                <a:buSzTx/>
                <a:buFontTx/>
                <a:buNone/>
                <a:tabLst/>
                <a:defRPr/>
              </a:pPr>
              <a:t>43</a:t>
            </a:fld>
            <a:endParaRPr kumimoji="0" lang="el-GR"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040557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F95D564F-F1FD-BD44-B7C8-A3AF79EBC913}"/>
              </a:ext>
            </a:extLst>
          </p:cNvPr>
          <p:cNvSpPr>
            <a:spLocks noGrp="1" noRot="1" noChangeAspect="1" noTextEdit="1"/>
          </p:cNvSpPr>
          <p:nvPr>
            <p:ph type="sldImg"/>
          </p:nvPr>
        </p:nvSpPr>
        <p:spPr>
          <a:ln/>
        </p:spPr>
      </p:sp>
      <p:sp>
        <p:nvSpPr>
          <p:cNvPr id="26627" name="Notes Placeholder 2">
            <a:extLst>
              <a:ext uri="{FF2B5EF4-FFF2-40B4-BE49-F238E27FC236}">
                <a16:creationId xmlns:a16="http://schemas.microsoft.com/office/drawing/2014/main" id="{F79E1CAB-D510-C64D-B997-9C15F608FB6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
        <p:nvSpPr>
          <p:cNvPr id="26628" name="Date Placeholder 3">
            <a:extLst>
              <a:ext uri="{FF2B5EF4-FFF2-40B4-BE49-F238E27FC236}">
                <a16:creationId xmlns:a16="http://schemas.microsoft.com/office/drawing/2014/main" id="{6284BCA3-270D-4744-8334-CF4CE9909390}"/>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defRPr>
                <a:solidFill>
                  <a:schemeClr val="tx1"/>
                </a:solidFill>
                <a:latin typeface="Calibri" panose="020F0502020204030204" pitchFamily="34" charset="0"/>
              </a:defRPr>
            </a:lvl1pPr>
            <a:lvl2pPr marL="742950" indent="-285750" defTabSz="915988">
              <a:defRPr>
                <a:solidFill>
                  <a:schemeClr val="tx1"/>
                </a:solidFill>
                <a:latin typeface="Calibri" panose="020F0502020204030204" pitchFamily="34" charset="0"/>
              </a:defRPr>
            </a:lvl2pPr>
            <a:lvl3pPr marL="1143000" indent="-228600" defTabSz="915988">
              <a:defRPr>
                <a:solidFill>
                  <a:schemeClr val="tx1"/>
                </a:solidFill>
                <a:latin typeface="Calibri" panose="020F0502020204030204" pitchFamily="34" charset="0"/>
              </a:defRPr>
            </a:lvl3pPr>
            <a:lvl4pPr marL="1600200" indent="-228600" defTabSz="915988">
              <a:defRPr>
                <a:solidFill>
                  <a:schemeClr val="tx1"/>
                </a:solidFill>
                <a:latin typeface="Calibri" panose="020F0502020204030204" pitchFamily="34" charset="0"/>
              </a:defRPr>
            </a:lvl4pPr>
            <a:lvl5pPr marL="2057400" indent="-228600" defTabSz="915988">
              <a:defRPr>
                <a:solidFill>
                  <a:schemeClr val="tx1"/>
                </a:solidFill>
                <a:latin typeface="Calibri" panose="020F0502020204030204" pitchFamily="34" charset="0"/>
              </a:defRPr>
            </a:lvl5pPr>
            <a:lvl6pPr marL="2514600" indent="-228600" defTabSz="915988" eaLnBrk="0" fontAlgn="base" hangingPunct="0">
              <a:spcBef>
                <a:spcPct val="0"/>
              </a:spcBef>
              <a:spcAft>
                <a:spcPct val="0"/>
              </a:spcAft>
              <a:defRPr>
                <a:solidFill>
                  <a:schemeClr val="tx1"/>
                </a:solidFill>
                <a:latin typeface="Calibri" panose="020F0502020204030204" pitchFamily="34" charset="0"/>
              </a:defRPr>
            </a:lvl6pPr>
            <a:lvl7pPr marL="2971800" indent="-228600" defTabSz="915988" eaLnBrk="0" fontAlgn="base" hangingPunct="0">
              <a:spcBef>
                <a:spcPct val="0"/>
              </a:spcBef>
              <a:spcAft>
                <a:spcPct val="0"/>
              </a:spcAft>
              <a:defRPr>
                <a:solidFill>
                  <a:schemeClr val="tx1"/>
                </a:solidFill>
                <a:latin typeface="Calibri" panose="020F0502020204030204" pitchFamily="34" charset="0"/>
              </a:defRPr>
            </a:lvl7pPr>
            <a:lvl8pPr marL="3429000" indent="-228600" defTabSz="915988" eaLnBrk="0" fontAlgn="base" hangingPunct="0">
              <a:spcBef>
                <a:spcPct val="0"/>
              </a:spcBef>
              <a:spcAft>
                <a:spcPct val="0"/>
              </a:spcAft>
              <a:defRPr>
                <a:solidFill>
                  <a:schemeClr val="tx1"/>
                </a:solidFill>
                <a:latin typeface="Calibri" panose="020F0502020204030204" pitchFamily="34" charset="0"/>
              </a:defRPr>
            </a:lvl8pPr>
            <a:lvl9pPr marL="3886200" indent="-228600" defTabSz="915988"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5988" rtl="0" eaLnBrk="1" fontAlgn="base" latinLnBrk="0" hangingPunct="1">
              <a:lnSpc>
                <a:spcPct val="100000"/>
              </a:lnSpc>
              <a:spcBef>
                <a:spcPct val="0"/>
              </a:spcBef>
              <a:spcAft>
                <a:spcPct val="0"/>
              </a:spcAft>
              <a:buClrTx/>
              <a:buSzTx/>
              <a:buFontTx/>
              <a:buNone/>
              <a:tabLst/>
              <a:defRPr/>
            </a:pPr>
            <a:fld id="{E18C1921-04D9-8A43-A899-A363E331623A}" type="datetime1">
              <a:rPr kumimoji="0" lang="el-GR"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5988" rtl="0" eaLnBrk="1" fontAlgn="base" latinLnBrk="0" hangingPunct="1">
                <a:lnSpc>
                  <a:spcPct val="100000"/>
                </a:lnSpc>
                <a:spcBef>
                  <a:spcPct val="0"/>
                </a:spcBef>
                <a:spcAft>
                  <a:spcPct val="0"/>
                </a:spcAft>
                <a:buClrTx/>
                <a:buSzTx/>
                <a:buFontTx/>
                <a:buNone/>
                <a:tabLst/>
                <a:defRPr/>
              </a:pPr>
              <a:t>24/4/19</a:t>
            </a:fld>
            <a:endParaRPr kumimoji="0" lang="el-GR"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6629" name="Slide Number Placeholder 4">
            <a:extLst>
              <a:ext uri="{FF2B5EF4-FFF2-40B4-BE49-F238E27FC236}">
                <a16:creationId xmlns:a16="http://schemas.microsoft.com/office/drawing/2014/main" id="{1289FAC1-809F-5E47-92BA-6871D683869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defRPr>
                <a:solidFill>
                  <a:schemeClr val="tx1"/>
                </a:solidFill>
                <a:latin typeface="Calibri" panose="020F0502020204030204" pitchFamily="34" charset="0"/>
              </a:defRPr>
            </a:lvl1pPr>
            <a:lvl2pPr marL="742950" indent="-285750" defTabSz="915988">
              <a:defRPr>
                <a:solidFill>
                  <a:schemeClr val="tx1"/>
                </a:solidFill>
                <a:latin typeface="Calibri" panose="020F0502020204030204" pitchFamily="34" charset="0"/>
              </a:defRPr>
            </a:lvl2pPr>
            <a:lvl3pPr marL="1143000" indent="-228600" defTabSz="915988">
              <a:defRPr>
                <a:solidFill>
                  <a:schemeClr val="tx1"/>
                </a:solidFill>
                <a:latin typeface="Calibri" panose="020F0502020204030204" pitchFamily="34" charset="0"/>
              </a:defRPr>
            </a:lvl3pPr>
            <a:lvl4pPr marL="1600200" indent="-228600" defTabSz="915988">
              <a:defRPr>
                <a:solidFill>
                  <a:schemeClr val="tx1"/>
                </a:solidFill>
                <a:latin typeface="Calibri" panose="020F0502020204030204" pitchFamily="34" charset="0"/>
              </a:defRPr>
            </a:lvl4pPr>
            <a:lvl5pPr marL="2057400" indent="-228600" defTabSz="915988">
              <a:defRPr>
                <a:solidFill>
                  <a:schemeClr val="tx1"/>
                </a:solidFill>
                <a:latin typeface="Calibri" panose="020F0502020204030204" pitchFamily="34" charset="0"/>
              </a:defRPr>
            </a:lvl5pPr>
            <a:lvl6pPr marL="2514600" indent="-228600" defTabSz="915988" eaLnBrk="0" fontAlgn="base" hangingPunct="0">
              <a:spcBef>
                <a:spcPct val="0"/>
              </a:spcBef>
              <a:spcAft>
                <a:spcPct val="0"/>
              </a:spcAft>
              <a:defRPr>
                <a:solidFill>
                  <a:schemeClr val="tx1"/>
                </a:solidFill>
                <a:latin typeface="Calibri" panose="020F0502020204030204" pitchFamily="34" charset="0"/>
              </a:defRPr>
            </a:lvl6pPr>
            <a:lvl7pPr marL="2971800" indent="-228600" defTabSz="915988" eaLnBrk="0" fontAlgn="base" hangingPunct="0">
              <a:spcBef>
                <a:spcPct val="0"/>
              </a:spcBef>
              <a:spcAft>
                <a:spcPct val="0"/>
              </a:spcAft>
              <a:defRPr>
                <a:solidFill>
                  <a:schemeClr val="tx1"/>
                </a:solidFill>
                <a:latin typeface="Calibri" panose="020F0502020204030204" pitchFamily="34" charset="0"/>
              </a:defRPr>
            </a:lvl7pPr>
            <a:lvl8pPr marL="3429000" indent="-228600" defTabSz="915988" eaLnBrk="0" fontAlgn="base" hangingPunct="0">
              <a:spcBef>
                <a:spcPct val="0"/>
              </a:spcBef>
              <a:spcAft>
                <a:spcPct val="0"/>
              </a:spcAft>
              <a:defRPr>
                <a:solidFill>
                  <a:schemeClr val="tx1"/>
                </a:solidFill>
                <a:latin typeface="Calibri" panose="020F0502020204030204" pitchFamily="34" charset="0"/>
              </a:defRPr>
            </a:lvl8pPr>
            <a:lvl9pPr marL="3886200" indent="-228600" defTabSz="915988"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5988" rtl="0" eaLnBrk="1" fontAlgn="base" latinLnBrk="0" hangingPunct="1">
              <a:lnSpc>
                <a:spcPct val="100000"/>
              </a:lnSpc>
              <a:spcBef>
                <a:spcPct val="0"/>
              </a:spcBef>
              <a:spcAft>
                <a:spcPct val="0"/>
              </a:spcAft>
              <a:buClrTx/>
              <a:buSzTx/>
              <a:buFontTx/>
              <a:buNone/>
              <a:tabLst/>
              <a:defRPr/>
            </a:pPr>
            <a:fld id="{D4F96CBE-008D-924D-8EA5-F1598AC145F2}" type="slidenum">
              <a:rPr kumimoji="0" lang="el-GR"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5988" rtl="0" eaLnBrk="1" fontAlgn="base" latinLnBrk="0" hangingPunct="1">
                <a:lnSpc>
                  <a:spcPct val="100000"/>
                </a:lnSpc>
                <a:spcBef>
                  <a:spcPct val="0"/>
                </a:spcBef>
                <a:spcAft>
                  <a:spcPct val="0"/>
                </a:spcAft>
                <a:buClrTx/>
                <a:buSzTx/>
                <a:buFontTx/>
                <a:buNone/>
                <a:tabLst/>
                <a:defRPr/>
              </a:pPr>
              <a:t>44</a:t>
            </a:fld>
            <a:endParaRPr kumimoji="0" lang="el-GR"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248764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a:spLocks noGrp="1" noRot="1" noChangeAspect="1"/>
          </p:cNvSpPr>
          <p:nvPr>
            <p:ph type="sldImg" idx="2"/>
          </p:nvPr>
        </p:nvSpPr>
        <p:spPr>
          <a:xfrm>
            <a:off x="868363" y="741363"/>
            <a:ext cx="4933950" cy="370046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7" name="Shape 217"/>
          <p:cNvSpPr txBox="1">
            <a:spLocks noGrp="1"/>
          </p:cNvSpPr>
          <p:nvPr>
            <p:ph type="body" idx="1"/>
          </p:nvPr>
        </p:nvSpPr>
        <p:spPr>
          <a:xfrm>
            <a:off x="667996" y="4689632"/>
            <a:ext cx="5333100" cy="4442100"/>
          </a:xfrm>
          <a:prstGeom prst="rect">
            <a:avLst/>
          </a:prstGeom>
        </p:spPr>
        <p:txBody>
          <a:bodyPr lIns="91425" tIns="91425" rIns="91425" bIns="91425" anchor="t" anchorCtr="0">
            <a:noAutofit/>
          </a:bodyPr>
          <a:lstStyle/>
          <a:p>
            <a:pPr lvl="0" rtl="0">
              <a:spcBef>
                <a:spcPts val="0"/>
              </a:spcBef>
              <a:buNone/>
            </a:pPr>
            <a:r>
              <a:rPr lang="en-US"/>
              <a:t>Key elements of this platform are:</a:t>
            </a:r>
          </a:p>
          <a:p>
            <a:pPr marL="457200" lvl="0" indent="-228600" rtl="0">
              <a:spcBef>
                <a:spcPts val="0"/>
              </a:spcBef>
              <a:buChar char="-"/>
            </a:pPr>
            <a:r>
              <a:rPr lang="en-US"/>
              <a:t>Cloud, which we don’t mean it should run on the cloud, but that it has to be deployed in an easy way in every city</a:t>
            </a:r>
          </a:p>
          <a:p>
            <a:pPr marL="457200" lvl="0" indent="-228600" rtl="0">
              <a:spcBef>
                <a:spcPts val="0"/>
              </a:spcBef>
              <a:buChar char="-"/>
            </a:pPr>
            <a:r>
              <a:rPr lang="en-US"/>
              <a:t>Data-driven, data is key in these platforms and it will drive all the other things, so it is important we gather as much data as possible, which we can aggregate and correlate</a:t>
            </a:r>
          </a:p>
          <a:p>
            <a:pPr marL="457200" lvl="0" indent="-228600" rtl="0">
              <a:spcBef>
                <a:spcPts val="0"/>
              </a:spcBef>
              <a:buChar char="-"/>
            </a:pPr>
            <a:r>
              <a:rPr lang="en-US"/>
              <a:t>co-creation, the platform needs to be co-created by different parties from the quadruple helix, and is such way be a collaborative platform where not only applications can be build on top of the platform, but also inside the platform new components or algorithms can be  introduced. For example imagine that a citizen of organisation based on open data creates a cool algoritme to predict traffic jams in advance, we can integrate this algoritmen</a:t>
            </a:r>
          </a:p>
          <a:p>
            <a:pPr marL="457200" lvl="0" indent="-228600" rtl="0">
              <a:spcBef>
                <a:spcPts val="0"/>
              </a:spcBef>
              <a:buChar char="-"/>
            </a:pPr>
            <a:r>
              <a:rPr lang="en-US"/>
              <a:t>User-centric as said is extremely important</a:t>
            </a:r>
          </a:p>
        </p:txBody>
      </p:sp>
      <p:sp>
        <p:nvSpPr>
          <p:cNvPr id="218" name="Shape 218"/>
          <p:cNvSpPr txBox="1">
            <a:spLocks noGrp="1"/>
          </p:cNvSpPr>
          <p:nvPr>
            <p:ph type="sldNum" idx="12"/>
          </p:nvPr>
        </p:nvSpPr>
        <p:spPr>
          <a:xfrm>
            <a:off x="3776508" y="9377688"/>
            <a:ext cx="2891099" cy="493200"/>
          </a:xfrm>
          <a:prstGeom prst="rect">
            <a:avLst/>
          </a:prstGeom>
        </p:spPr>
        <p:txBody>
          <a:bodyPr lIns="90400" tIns="45200" rIns="90400" bIns="45200" anchor="b" anchorCtr="0">
            <a:noAutofit/>
          </a:bodyPr>
          <a:lstStyle/>
          <a:p>
            <a:pPr marL="0" marR="0" lvl="0" indent="0" algn="r" defTabSz="457200" rtl="0" eaLnBrk="1" fontAlgn="auto" latinLnBrk="0" hangingPunct="1">
              <a:lnSpc>
                <a:spcPct val="100000"/>
              </a:lnSpc>
              <a:spcBef>
                <a:spcPts val="0"/>
              </a:spcBef>
              <a:spcAft>
                <a:spcPts val="0"/>
              </a:spcAft>
              <a:buClr>
                <a:srgbClr val="000000"/>
              </a:buClr>
              <a:buSzPct val="25000"/>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
                  <a:srgbClr val="000000"/>
                </a:buClr>
                <a:buSzPct val="25000"/>
                <a:buFont typeface="Arial"/>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31349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Shape 240"/>
          <p:cNvSpPr>
            <a:spLocks noGrp="1" noRot="1" noChangeAspect="1"/>
          </p:cNvSpPr>
          <p:nvPr>
            <p:ph type="sldImg" idx="2"/>
          </p:nvPr>
        </p:nvSpPr>
        <p:spPr>
          <a:xfrm>
            <a:off x="868363" y="741363"/>
            <a:ext cx="4933950" cy="370046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1" name="Shape 241"/>
          <p:cNvSpPr txBox="1">
            <a:spLocks noGrp="1"/>
          </p:cNvSpPr>
          <p:nvPr>
            <p:ph type="body" idx="1"/>
          </p:nvPr>
        </p:nvSpPr>
        <p:spPr>
          <a:xfrm>
            <a:off x="667997" y="4689632"/>
            <a:ext cx="5333100" cy="4442100"/>
          </a:xfrm>
          <a:prstGeom prst="rect">
            <a:avLst/>
          </a:prstGeom>
        </p:spPr>
        <p:txBody>
          <a:bodyPr lIns="91425" tIns="91425" rIns="91425" bIns="91425" anchor="t" anchorCtr="0">
            <a:noAutofit/>
          </a:bodyPr>
          <a:lstStyle/>
          <a:p>
            <a:pPr marL="457200" lvl="0" indent="-228600" rtl="0">
              <a:spcBef>
                <a:spcPts val="0"/>
              </a:spcBef>
              <a:buChar char="-"/>
            </a:pPr>
            <a:r>
              <a:rPr lang="en-US"/>
              <a:t>Open source, we want the platform to be open source, so that a community around the platform can be build to further elaborate and give input on the platform</a:t>
            </a:r>
          </a:p>
          <a:p>
            <a:pPr marL="457200" lvl="0" indent="-228600" rtl="0">
              <a:spcBef>
                <a:spcPts val="0"/>
              </a:spcBef>
              <a:buChar char="-"/>
            </a:pPr>
            <a:r>
              <a:rPr lang="en-US"/>
              <a:t>Distributed &amp; Decoupled: </a:t>
            </a:r>
            <a:r>
              <a:rPr lang="en-US">
                <a:latin typeface="Calibri"/>
                <a:ea typeface="Calibri"/>
                <a:cs typeface="Calibri"/>
                <a:sym typeface="Calibri"/>
              </a:rPr>
              <a:t>The platform needs to to run on a distributed architecture and the components should be decoupled. This must enable the easy addition and removal of components without a large impact on the system</a:t>
            </a:r>
          </a:p>
          <a:p>
            <a:pPr marL="457200" lvl="0" indent="-342900" rtl="0">
              <a:spcBef>
                <a:spcPts val="0"/>
              </a:spcBef>
              <a:buSzPct val="100000"/>
              <a:buFont typeface="Calibri"/>
              <a:buChar char="-"/>
            </a:pPr>
            <a:r>
              <a:rPr lang="en-US">
                <a:latin typeface="Calibri"/>
                <a:ea typeface="Calibri"/>
                <a:cs typeface="Calibri"/>
                <a:sym typeface="Calibri"/>
              </a:rPr>
              <a:t>Interopability: Cities often have an existing infrastructure with which the platform needs to integrate. Next to that, different organisations and companies can provide data (or datasets) to the cities</a:t>
            </a:r>
          </a:p>
          <a:p>
            <a:pPr marL="457200" lvl="0" indent="-228600" rtl="0">
              <a:spcBef>
                <a:spcPts val="0"/>
              </a:spcBef>
              <a:buFont typeface="Calibri"/>
              <a:buChar char="-"/>
            </a:pPr>
            <a:r>
              <a:rPr lang="en-US">
                <a:latin typeface="Calibri"/>
                <a:ea typeface="Calibri"/>
                <a:cs typeface="Calibri"/>
                <a:sym typeface="Calibri"/>
              </a:rPr>
              <a:t>Scalability</a:t>
            </a:r>
          </a:p>
          <a:p>
            <a:pPr marL="457200" lvl="0" indent="-228600" rtl="0">
              <a:spcBef>
                <a:spcPts val="0"/>
              </a:spcBef>
              <a:buFont typeface="Calibri"/>
              <a:buChar char="-"/>
            </a:pPr>
            <a:r>
              <a:rPr lang="en-US">
                <a:latin typeface="Calibri"/>
                <a:ea typeface="Calibri"/>
                <a:cs typeface="Calibri"/>
                <a:sym typeface="Calibri"/>
              </a:rPr>
              <a:t>Security</a:t>
            </a:r>
          </a:p>
          <a:p>
            <a:pPr marL="457200" lvl="0" indent="-228600" rtl="0">
              <a:spcBef>
                <a:spcPts val="0"/>
              </a:spcBef>
              <a:buFont typeface="Calibri"/>
              <a:buChar char="-"/>
            </a:pPr>
            <a:r>
              <a:rPr lang="en-US">
                <a:latin typeface="Calibri"/>
                <a:ea typeface="Calibri"/>
                <a:cs typeface="Calibri"/>
                <a:sym typeface="Calibri"/>
              </a:rPr>
              <a:t>Pluggable</a:t>
            </a:r>
          </a:p>
          <a:p>
            <a:pPr marL="457200" lvl="0" indent="-342900" rtl="0">
              <a:spcBef>
                <a:spcPts val="0"/>
              </a:spcBef>
              <a:buSzPct val="100000"/>
              <a:buFont typeface="Calibri"/>
              <a:buChar char="-"/>
            </a:pPr>
            <a:r>
              <a:rPr lang="en-US">
                <a:latin typeface="Calibri"/>
                <a:ea typeface="Calibri"/>
                <a:cs typeface="Calibri"/>
                <a:sym typeface="Calibri"/>
              </a:rPr>
              <a:t>Heteregoneous: The IoT market is a rapidly moving environment with new services and components arising on a regular basis. The platform should be able to cope with these fast-paced changes by  running in a heterogeneous environment utilising components from different vendors and organisations</a:t>
            </a:r>
          </a:p>
          <a:p>
            <a:pPr marL="457200" lvl="0" indent="-304800" rtl="0">
              <a:spcBef>
                <a:spcPts val="0"/>
              </a:spcBef>
              <a:buSzPct val="100000"/>
              <a:buFont typeface="Calibri"/>
              <a:buChar char="-"/>
            </a:pPr>
            <a:r>
              <a:rPr lang="en-US" sz="1200">
                <a:latin typeface="Calibri"/>
                <a:ea typeface="Calibri"/>
                <a:cs typeface="Calibri"/>
                <a:sym typeface="Calibri"/>
              </a:rPr>
              <a:t>Openness: </a:t>
            </a:r>
          </a:p>
          <a:p>
            <a:pPr marL="457200" lvl="0" indent="-304800" rtl="0">
              <a:spcBef>
                <a:spcPts val="0"/>
              </a:spcBef>
              <a:buSzPct val="100000"/>
              <a:buFont typeface="Calibri"/>
              <a:buChar char="-"/>
            </a:pPr>
            <a:r>
              <a:rPr lang="en-US" sz="1200">
                <a:latin typeface="Calibri"/>
                <a:ea typeface="Calibri"/>
                <a:cs typeface="Calibri"/>
                <a:sym typeface="Calibri"/>
              </a:rPr>
              <a:t>Heteregoneous: The IoT market is a rapidly moving environment with new services and components arising on a regular basis. The platform should be able to cope with these fast-paced changes by  running in a heterogeneous environment utilising components from different vendors and organisations</a:t>
            </a:r>
          </a:p>
          <a:p>
            <a:pPr marL="457200" lvl="0" indent="-304800" rtl="0">
              <a:spcBef>
                <a:spcPts val="0"/>
              </a:spcBef>
              <a:buSzPct val="100000"/>
              <a:buFont typeface="Calibri"/>
              <a:buChar char="-"/>
            </a:pPr>
            <a:endParaRPr sz="1200">
              <a:latin typeface="Calibri"/>
              <a:ea typeface="Calibri"/>
              <a:cs typeface="Calibri"/>
              <a:sym typeface="Calibri"/>
            </a:endParaRPr>
          </a:p>
          <a:p>
            <a:pPr marL="457200" lvl="0" indent="-228600" algn="just" rtl="0">
              <a:spcBef>
                <a:spcPts val="0"/>
              </a:spcBef>
              <a:buChar char="-"/>
            </a:pPr>
            <a:endParaRPr sz="1200">
              <a:latin typeface="Calibri"/>
              <a:ea typeface="Calibri"/>
              <a:cs typeface="Calibri"/>
              <a:sym typeface="Calibri"/>
            </a:endParaRPr>
          </a:p>
          <a:p>
            <a:pPr marL="457200" lvl="0" indent="-228600" algn="just" rtl="0">
              <a:spcBef>
                <a:spcPts val="0"/>
              </a:spcBef>
              <a:buChar char="-"/>
            </a:pPr>
            <a:r>
              <a:rPr lang="en-US" sz="1200">
                <a:latin typeface="Calibri"/>
                <a:ea typeface="Calibri"/>
                <a:cs typeface="Calibri"/>
                <a:sym typeface="Calibri"/>
              </a:rPr>
              <a:t>The standardization in this area is in full development. Therefore, the Contractors will not be limited to the use of existing standards</a:t>
            </a:r>
          </a:p>
          <a:p>
            <a:pPr marL="457200" lvl="0" indent="-304800" algn="just" rtl="0">
              <a:spcBef>
                <a:spcPts val="0"/>
              </a:spcBef>
              <a:buSzPct val="100000"/>
              <a:buFont typeface="Calibri"/>
              <a:buChar char="-"/>
            </a:pPr>
            <a:endParaRPr sz="1200">
              <a:latin typeface="Calibri"/>
              <a:ea typeface="Calibri"/>
              <a:cs typeface="Calibri"/>
              <a:sym typeface="Calibri"/>
            </a:endParaRPr>
          </a:p>
        </p:txBody>
      </p:sp>
      <p:sp>
        <p:nvSpPr>
          <p:cNvPr id="242" name="Shape 242"/>
          <p:cNvSpPr txBox="1">
            <a:spLocks noGrp="1"/>
          </p:cNvSpPr>
          <p:nvPr>
            <p:ph type="sldNum" idx="12"/>
          </p:nvPr>
        </p:nvSpPr>
        <p:spPr>
          <a:xfrm>
            <a:off x="3776508" y="9377688"/>
            <a:ext cx="2891099" cy="493500"/>
          </a:xfrm>
          <a:prstGeom prst="rect">
            <a:avLst/>
          </a:prstGeom>
        </p:spPr>
        <p:txBody>
          <a:bodyPr lIns="90400" tIns="45200" rIns="90400" bIns="45200" anchor="b" anchorCtr="0">
            <a:noAutofit/>
          </a:bodyPr>
          <a:lstStyle/>
          <a:p>
            <a:pPr marL="0" marR="0" lvl="0" indent="0" algn="r" defTabSz="457200" rtl="0" eaLnBrk="1" fontAlgn="auto" latinLnBrk="0" hangingPunct="1">
              <a:lnSpc>
                <a:spcPct val="100000"/>
              </a:lnSpc>
              <a:spcBef>
                <a:spcPts val="0"/>
              </a:spcBef>
              <a:spcAft>
                <a:spcPts val="0"/>
              </a:spcAft>
              <a:buClr>
                <a:srgbClr val="000000"/>
              </a:buClr>
              <a:buSzPct val="25000"/>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
                  <a:srgbClr val="000000"/>
                </a:buClr>
                <a:buSzPct val="25000"/>
                <a:buFont typeface="Arial"/>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6570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ed0f0807f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2ed0f0807f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i-FI"/>
              <a:t>-Explain who we are and what we do</a:t>
            </a:r>
            <a:endParaRPr/>
          </a:p>
        </p:txBody>
      </p:sp>
      <p:sp>
        <p:nvSpPr>
          <p:cNvPr id="117" name="Google Shape;117;g2ed0f0807f_0_4:notes"/>
          <p:cNvSpPr txBox="1">
            <a:spLocks noGrp="1"/>
          </p:cNvSpPr>
          <p:nvPr>
            <p:ph type="sldNum" idx="12"/>
          </p:nvPr>
        </p:nvSpPr>
        <p:spPr>
          <a:xfrm>
            <a:off x="3884612" y="8685213"/>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prstClr val="black"/>
              </a:buClr>
              <a:buSzTx/>
              <a:buFont typeface="Calibri"/>
              <a:buNone/>
              <a:tabLst/>
              <a:defRPr/>
            </a:pPr>
            <a:fld id="{00000000-1234-1234-1234-123412341234}" type="slidenum">
              <a:rPr kumimoji="0" lang="fi-FI"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prstClr val="black"/>
                </a:buClr>
                <a:buSzTx/>
                <a:buFont typeface="Calibri"/>
                <a:buNone/>
                <a:tabLst/>
                <a:defRPr/>
              </a:pPr>
              <a:t>2</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9702006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554044c01d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554044c01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8" name="Google Shape;198;g554044c01d_1_0:notes"/>
          <p:cNvSpPr txBox="1">
            <a:spLocks noGrp="1"/>
          </p:cNvSpPr>
          <p:nvPr>
            <p:ph type="sldNum" idx="12"/>
          </p:nvPr>
        </p:nvSpPr>
        <p:spPr>
          <a:xfrm>
            <a:off x="3884612" y="8685213"/>
            <a:ext cx="2971800" cy="457200"/>
          </a:xfrm>
          <a:prstGeom prst="rect">
            <a:avLst/>
          </a:prstGeom>
        </p:spPr>
        <p:txBody>
          <a:bodyPr spcFirstLastPara="1" wrap="square" lIns="91425" tIns="45700" rIns="91425" bIns="45700" anchor="b" anchorCtr="0">
            <a:noAutofit/>
          </a:bodyPr>
          <a:lstStyle/>
          <a:p>
            <a:pPr marL="0" marR="0" lvl="0" indent="0" algn="r" defTabSz="685800" rtl="0" eaLnBrk="1" fontAlgn="auto" latinLnBrk="0" hangingPunct="1">
              <a:lnSpc>
                <a:spcPct val="100000"/>
              </a:lnSpc>
              <a:spcBef>
                <a:spcPts val="0"/>
              </a:spcBef>
              <a:spcAft>
                <a:spcPts val="0"/>
              </a:spcAft>
              <a:buClr>
                <a:prstClr val="black"/>
              </a:buClr>
              <a:buSzTx/>
              <a:buFont typeface="Calibri"/>
              <a:buNone/>
              <a:tabLst/>
              <a:defRPr/>
            </a:pPr>
            <a:fld id="{00000000-1234-1234-1234-123412341234}" type="slidenum">
              <a:rPr kumimoji="0" lang="fi-FI"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
                  <a:prstClr val="black"/>
                </a:buClr>
                <a:buSzTx/>
                <a:buFont typeface="Calibri"/>
                <a:buNone/>
                <a:tabLst/>
                <a:defRPr/>
              </a:pPr>
              <a:t>50</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13311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It seems that personal data is going to be a wholly new asset type, or “the new oil”, with estimated potential value of up to a trillion euros. However, at the moment consumers’ trust in companies that currently handle personal data is very low, and as trust is a concept is central to </a:t>
            </a:r>
            <a:r>
              <a:rPr lang="en-US" sz="1200" b="0" i="0" kern="1200" dirty="0" err="1">
                <a:solidFill>
                  <a:schemeClr val="tx1"/>
                </a:solidFill>
                <a:effectLst/>
                <a:latin typeface="+mn-lt"/>
                <a:ea typeface="+mn-ea"/>
                <a:cs typeface="+mn-cs"/>
              </a:rPr>
              <a:t>MyData</a:t>
            </a:r>
            <a:r>
              <a:rPr lang="en-US" sz="1200" b="0" i="0" kern="1200" dirty="0">
                <a:solidFill>
                  <a:schemeClr val="tx1"/>
                </a:solidFill>
                <a:effectLst/>
                <a:latin typeface="+mn-lt"/>
                <a:ea typeface="+mn-ea"/>
                <a:cs typeface="+mn-cs"/>
              </a:rPr>
              <a:t> thinking, the realization of this potential market value remains to be seen.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Gathering crowdsourced data has many challenges. The needs and wants of the users and researchers might clash, the users might abandon the app because of usability problems, not to mention the possible privacy problems of collecting data about the movements of users, even given their consent.</a:t>
            </a:r>
          </a:p>
          <a:p>
            <a:r>
              <a:rPr lang="en-US" sz="1200" b="0" i="0" kern="1200" dirty="0">
                <a:solidFill>
                  <a:schemeClr val="tx1"/>
                </a:solidFill>
                <a:effectLst/>
                <a:latin typeface="+mn-lt"/>
                <a:ea typeface="+mn-ea"/>
                <a:cs typeface="+mn-cs"/>
              </a:rPr>
              <a:t>As mentioned above, we will see what happens if we also try to tackle these issues head on with a small crowdsourced experiment conducted within the 6Aika project by recruiting a handful of people to carry around dedicated air quality sensors to be uploaded in a cloud platform.</a:t>
            </a:r>
          </a:p>
          <a:p>
            <a:endParaRPr lang="en-US" sz="1200" b="0" i="0" kern="1200" dirty="0">
              <a:solidFill>
                <a:schemeClr val="tx1"/>
              </a:solidFill>
              <a:effectLst/>
              <a:latin typeface="+mn-lt"/>
              <a:ea typeface="+mn-ea"/>
              <a:cs typeface="+mn-cs"/>
            </a:endParaRPr>
          </a:p>
          <a:p>
            <a:endParaRPr lang="en-US" sz="1200" b="0" i="0" kern="120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9962A7D-5A60-0548-B2AA-71A2A8BC6C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01651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176468BF-1504-DE4D-B85F-5CBD3EBDCAF5}" type="slidenum">
              <a:rPr lang="de-DE" smtClean="0"/>
              <a:pPr/>
              <a:t>60</a:t>
            </a:fld>
            <a:endParaRPr lang="de-DE" dirty="0"/>
          </a:p>
        </p:txBody>
      </p:sp>
    </p:spTree>
    <p:extLst>
      <p:ext uri="{BB962C8B-B14F-4D97-AF65-F5344CB8AC3E}">
        <p14:creationId xmlns:p14="http://schemas.microsoft.com/office/powerpoint/2010/main" val="39148513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55549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Shape 3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5" name="Shape 33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10259154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Shape 2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6" name="Shape 22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457200" lvl="0" indent="-298450" rtl="0">
              <a:lnSpc>
                <a:spcPct val="115000"/>
              </a:lnSpc>
              <a:spcBef>
                <a:spcPts val="0"/>
              </a:spcBef>
              <a:buClr>
                <a:schemeClr val="dk1"/>
              </a:buClr>
              <a:buSzPct val="100000"/>
              <a:buAutoNum type="arabicPeriod"/>
            </a:pPr>
            <a:r>
              <a:rPr lang="en-GB" b="1">
                <a:solidFill>
                  <a:schemeClr val="dk1"/>
                </a:solidFill>
              </a:rPr>
              <a:t>Human centric control and privacy:</a:t>
            </a:r>
            <a:r>
              <a:rPr lang="en-GB">
                <a:solidFill>
                  <a:schemeClr val="dk1"/>
                </a:solidFill>
              </a:rPr>
              <a:t> Individuals are empowered actors, not passive targets, in the management of their personal lives both online and offline – they have the right and practical means to manage their data and privacy.</a:t>
            </a:r>
          </a:p>
          <a:p>
            <a:pPr lvl="0" rtl="0">
              <a:lnSpc>
                <a:spcPct val="115000"/>
              </a:lnSpc>
              <a:spcBef>
                <a:spcPts val="0"/>
              </a:spcBef>
              <a:buNone/>
            </a:pPr>
            <a:endParaRPr b="1">
              <a:solidFill>
                <a:schemeClr val="dk1"/>
              </a:solidFill>
            </a:endParaRPr>
          </a:p>
          <a:p>
            <a:pPr marL="457200" lvl="0" indent="-298450" rtl="0">
              <a:lnSpc>
                <a:spcPct val="115000"/>
              </a:lnSpc>
              <a:spcBef>
                <a:spcPts val="0"/>
              </a:spcBef>
              <a:buClr>
                <a:schemeClr val="dk1"/>
              </a:buClr>
              <a:buSzPct val="100000"/>
              <a:buAutoNum type="arabicPeriod"/>
            </a:pPr>
            <a:r>
              <a:rPr lang="en-GB" b="1">
                <a:solidFill>
                  <a:schemeClr val="dk1"/>
                </a:solidFill>
              </a:rPr>
              <a:t>Usable data:</a:t>
            </a:r>
            <a:r>
              <a:rPr lang="en-GB">
                <a:solidFill>
                  <a:schemeClr val="dk1"/>
                </a:solidFill>
              </a:rPr>
              <a:t> It is essential that personal data is technically easy to access and use – it is accessible in machine readable open formats via secure, standardized APIs (Application Programming Interfaces). MyData is a way to convert data from closed silos into an important, reusable resource. It can be used to create new services which help individuals to manage their lives. The providers of these services can create new business models and economic growth to the society.</a:t>
            </a:r>
          </a:p>
          <a:p>
            <a:pPr lvl="0" rtl="0">
              <a:lnSpc>
                <a:spcPct val="115000"/>
              </a:lnSpc>
              <a:spcBef>
                <a:spcPts val="0"/>
              </a:spcBef>
              <a:buNone/>
            </a:pPr>
            <a:endParaRPr b="1">
              <a:solidFill>
                <a:schemeClr val="dk1"/>
              </a:solidFill>
            </a:endParaRPr>
          </a:p>
          <a:p>
            <a:pPr marL="457200" lvl="0" indent="-298450" rtl="0">
              <a:lnSpc>
                <a:spcPct val="115000"/>
              </a:lnSpc>
              <a:spcBef>
                <a:spcPts val="0"/>
              </a:spcBef>
              <a:buClr>
                <a:schemeClr val="dk1"/>
              </a:buClr>
              <a:buSzPct val="100000"/>
              <a:buAutoNum type="arabicPeriod"/>
            </a:pPr>
            <a:r>
              <a:rPr lang="en-GB" b="1">
                <a:solidFill>
                  <a:schemeClr val="dk1"/>
                </a:solidFill>
              </a:rPr>
              <a:t>Open business environment:</a:t>
            </a:r>
            <a:r>
              <a:rPr lang="en-GB">
                <a:solidFill>
                  <a:schemeClr val="dk1"/>
                </a:solidFill>
              </a:rPr>
              <a:t> Shared MyData infrastructure enables decentralized management of personal data, improves interoperability, makes it easier for companies to comply with tightening data protection regulations, and allows individuals to change service providers without proprietary data lock-ins.</a:t>
            </a:r>
          </a:p>
          <a:p>
            <a:pPr lvl="0">
              <a:spcBef>
                <a:spcPts val="0"/>
              </a:spcBef>
              <a:buNone/>
            </a:pPr>
            <a:endParaRPr/>
          </a:p>
        </p:txBody>
      </p:sp>
    </p:spTree>
    <p:extLst>
      <p:ext uri="{BB962C8B-B14F-4D97-AF65-F5344CB8AC3E}">
        <p14:creationId xmlns:p14="http://schemas.microsoft.com/office/powerpoint/2010/main" val="9482865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99962A7D-5A60-0548-B2AA-71A2A8BC6CD0}" type="slidenum">
              <a:rPr lang="en-US" smtClean="0"/>
              <a:t>73</a:t>
            </a:fld>
            <a:endParaRPr lang="en-US"/>
          </a:p>
        </p:txBody>
      </p:sp>
    </p:spTree>
    <p:extLst>
      <p:ext uri="{BB962C8B-B14F-4D97-AF65-F5344CB8AC3E}">
        <p14:creationId xmlns:p14="http://schemas.microsoft.com/office/powerpoint/2010/main" val="25203076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32d881f78f_1_1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32d881f78f_1_1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i-FI"/>
              <a:t>-IoT: what is being done, biggest achievements, what is coming in the future and what are the projects</a:t>
            </a:r>
            <a:endParaRPr/>
          </a:p>
        </p:txBody>
      </p:sp>
      <p:sp>
        <p:nvSpPr>
          <p:cNvPr id="398" name="Google Shape;398;g32d881f78f_1_1493:notes"/>
          <p:cNvSpPr txBox="1">
            <a:spLocks noGrp="1"/>
          </p:cNvSpPr>
          <p:nvPr>
            <p:ph type="sldNum" idx="12"/>
          </p:nvPr>
        </p:nvSpPr>
        <p:spPr>
          <a:xfrm>
            <a:off x="3884612" y="8685213"/>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Calibri"/>
              <a:buNone/>
              <a:tabLst/>
              <a:defRPr/>
            </a:pPr>
            <a:fld id="{00000000-1234-1234-1234-123412341234}" type="slidenum">
              <a:rPr kumimoji="0" lang="fi-FI"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Calibri"/>
                <a:buNone/>
                <a:tabLst/>
                <a:defRPr/>
              </a:pPr>
              <a:t>74</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5822700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32d881f78f_1_1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32d881f78f_1_1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i-FI"/>
              <a:t>-IoT: what is being done, biggest achievements, what is coming in the future and what are the projects</a:t>
            </a:r>
            <a:endParaRPr/>
          </a:p>
        </p:txBody>
      </p:sp>
      <p:sp>
        <p:nvSpPr>
          <p:cNvPr id="398" name="Google Shape;398;g32d881f78f_1_1493:notes"/>
          <p:cNvSpPr txBox="1">
            <a:spLocks noGrp="1"/>
          </p:cNvSpPr>
          <p:nvPr>
            <p:ph type="sldNum" idx="12"/>
          </p:nvPr>
        </p:nvSpPr>
        <p:spPr>
          <a:xfrm>
            <a:off x="3884612" y="8685213"/>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Calibri"/>
              <a:buNone/>
              <a:tabLst/>
              <a:defRPr/>
            </a:pPr>
            <a:fld id="{00000000-1234-1234-1234-123412341234}" type="slidenum">
              <a:rPr kumimoji="0" lang="fi-FI"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Calibri"/>
                <a:buNone/>
                <a:tabLst/>
                <a:defRPr/>
              </a:pPr>
              <a:t>75</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51928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df3ef7cda_0_1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2df3ef7cda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fi-FI"/>
              <a:t>-Basic information on Forum Virium</a:t>
            </a:r>
            <a:endParaRPr>
              <a:solidFill>
                <a:srgbClr val="000000"/>
              </a:solidFill>
            </a:endParaRPr>
          </a:p>
        </p:txBody>
      </p:sp>
      <p:sp>
        <p:nvSpPr>
          <p:cNvPr id="147" name="Google Shape;147;g2df3ef7cda_0_122:notes"/>
          <p:cNvSpPr txBox="1">
            <a:spLocks noGrp="1"/>
          </p:cNvSpPr>
          <p:nvPr>
            <p:ph type="sldNum" idx="12"/>
          </p:nvPr>
        </p:nvSpPr>
        <p:spPr>
          <a:xfrm>
            <a:off x="3884612" y="8685213"/>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prstClr val="black"/>
              </a:buClr>
              <a:buSzTx/>
              <a:buFont typeface="Calibri"/>
              <a:buNone/>
              <a:tabLst/>
              <a:defRPr/>
            </a:pPr>
            <a:fld id="{00000000-1234-1234-1234-123412341234}" type="slidenum">
              <a:rPr kumimoji="0" lang="fi-FI"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prstClr val="black"/>
                </a:buClr>
                <a:buSzTx/>
                <a:buFont typeface="Calibri"/>
                <a:buNone/>
                <a:tabLst/>
                <a:defRPr/>
              </a:pPr>
              <a:t>3</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947900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c7a8c69a0_2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2c7a8c69a0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76200" algn="l" rtl="0">
              <a:spcBef>
                <a:spcPts val="0"/>
              </a:spcBef>
              <a:spcAft>
                <a:spcPts val="0"/>
              </a:spcAft>
              <a:buNone/>
            </a:pPr>
            <a:endParaRPr/>
          </a:p>
        </p:txBody>
      </p:sp>
      <p:sp>
        <p:nvSpPr>
          <p:cNvPr id="154" name="Google Shape;154;g2c7a8c69a0_2_0:notes"/>
          <p:cNvSpPr txBox="1">
            <a:spLocks noGrp="1"/>
          </p:cNvSpPr>
          <p:nvPr>
            <p:ph type="sldNum" idx="12"/>
          </p:nvPr>
        </p:nvSpPr>
        <p:spPr>
          <a:xfrm>
            <a:off x="3884612" y="8685213"/>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prstClr val="black"/>
              </a:buClr>
              <a:buSzTx/>
              <a:buFont typeface="Calibri"/>
              <a:buNone/>
              <a:tabLst/>
              <a:defRPr/>
            </a:pPr>
            <a:fld id="{00000000-1234-1234-1234-123412341234}" type="slidenum">
              <a:rPr kumimoji="0" lang="fi-FI"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prstClr val="black"/>
                </a:buClr>
                <a:buSzTx/>
                <a:buFont typeface="Calibri"/>
                <a:buNone/>
                <a:tabLst/>
                <a:defRPr/>
              </a:pPr>
              <a:t>4</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215388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32d881f78f_1_1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g32d881f78f_1_1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fi-FI"/>
              <a:t>-We work with these operators in order to build the most functional smart city in the world</a:t>
            </a:r>
            <a:endParaRPr/>
          </a:p>
          <a:p>
            <a:pPr marL="0" lvl="0" indent="0" algn="l" rtl="0">
              <a:lnSpc>
                <a:spcPct val="115000"/>
              </a:lnSpc>
              <a:spcBef>
                <a:spcPts val="0"/>
              </a:spcBef>
              <a:spcAft>
                <a:spcPts val="0"/>
              </a:spcAft>
              <a:buSzPts val="1100"/>
              <a:buNone/>
            </a:pPr>
            <a:r>
              <a:rPr lang="fi-FI"/>
              <a:t>-Big companies, the best research departments and EU cooperation</a:t>
            </a:r>
            <a:endParaRPr/>
          </a:p>
        </p:txBody>
      </p:sp>
      <p:sp>
        <p:nvSpPr>
          <p:cNvPr id="161" name="Google Shape;161;g32d881f78f_1_1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fi-FI"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30695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2df3ef7cda_0_1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2df3ef7cda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i-FI"/>
              <a:t>-Helsinki has done well in international comparisons</a:t>
            </a:r>
            <a:endParaRPr/>
          </a:p>
        </p:txBody>
      </p:sp>
      <p:sp>
        <p:nvSpPr>
          <p:cNvPr id="197" name="Google Shape;197;g2df3ef7cda_0_146:notes"/>
          <p:cNvSpPr txBox="1">
            <a:spLocks noGrp="1"/>
          </p:cNvSpPr>
          <p:nvPr>
            <p:ph type="sldNum" idx="12"/>
          </p:nvPr>
        </p:nvSpPr>
        <p:spPr>
          <a:xfrm>
            <a:off x="3884612" y="8685213"/>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prstClr val="black"/>
              </a:buClr>
              <a:buSzTx/>
              <a:buFont typeface="Calibri"/>
              <a:buNone/>
              <a:tabLst/>
              <a:defRPr/>
            </a:pPr>
            <a:fld id="{00000000-1234-1234-1234-123412341234}" type="slidenum">
              <a:rPr kumimoji="0" lang="fi-FI"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prstClr val="black"/>
                </a:buClr>
                <a:buSzTx/>
                <a:buFont typeface="Calibri"/>
                <a:buNone/>
                <a:tabLst/>
                <a:defRPr/>
              </a:pPr>
              <a:t>6</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175359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77bdc4b3f_2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77bdc4b3f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76200" algn="l" rtl="0">
              <a:spcBef>
                <a:spcPts val="0"/>
              </a:spcBef>
              <a:spcAft>
                <a:spcPts val="0"/>
              </a:spcAft>
              <a:buNone/>
            </a:pPr>
            <a:r>
              <a:rPr lang="fi-FI"/>
              <a:t>-Forum Virium smart city projects are covered by largest news medias in England, Germany, South Korea and Finland</a:t>
            </a:r>
            <a:endParaRPr/>
          </a:p>
        </p:txBody>
      </p:sp>
      <p:sp>
        <p:nvSpPr>
          <p:cNvPr id="217" name="Google Shape;217;g377bdc4b3f_2_0:notes"/>
          <p:cNvSpPr txBox="1">
            <a:spLocks noGrp="1"/>
          </p:cNvSpPr>
          <p:nvPr>
            <p:ph type="sldNum" idx="12"/>
          </p:nvPr>
        </p:nvSpPr>
        <p:spPr>
          <a:xfrm>
            <a:off x="3884612" y="8685213"/>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prstClr val="black"/>
              </a:buClr>
              <a:buSzTx/>
              <a:buFont typeface="Calibri"/>
              <a:buNone/>
              <a:tabLst/>
              <a:defRPr/>
            </a:pPr>
            <a:fld id="{00000000-1234-1234-1234-123412341234}" type="slidenum">
              <a:rPr kumimoji="0" lang="fi-FI"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prstClr val="black"/>
                </a:buClr>
                <a:buSzTx/>
                <a:buFont typeface="Calibri"/>
                <a:buNone/>
                <a:tabLst/>
                <a:defRPr/>
              </a:pPr>
              <a:t>7</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189669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b845a32d9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2b845a32d9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i-FI"/>
              <a:t>Strategy: the most functional smart city in the world</a:t>
            </a:r>
            <a:endParaRPr/>
          </a:p>
        </p:txBody>
      </p:sp>
      <p:sp>
        <p:nvSpPr>
          <p:cNvPr id="239" name="Google Shape;239;g2b845a32d9_0_13:notes"/>
          <p:cNvSpPr txBox="1">
            <a:spLocks noGrp="1"/>
          </p:cNvSpPr>
          <p:nvPr>
            <p:ph type="sldNum" idx="12"/>
          </p:nvPr>
        </p:nvSpPr>
        <p:spPr>
          <a:xfrm>
            <a:off x="3884612" y="8685213"/>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prstClr val="black"/>
              </a:buClr>
              <a:buSzTx/>
              <a:buFont typeface="Calibri"/>
              <a:buNone/>
              <a:tabLst/>
              <a:defRPr/>
            </a:pPr>
            <a:fld id="{00000000-1234-1234-1234-123412341234}" type="slidenum">
              <a:rPr kumimoji="0" lang="fi-FI"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prstClr val="black"/>
                </a:buClr>
                <a:buSzTx/>
                <a:buFont typeface="Calibri"/>
                <a:buNone/>
                <a:tabLst/>
                <a:defRPr/>
              </a:pPr>
              <a:t>8</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668834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Slide Image Placeholder 1"/>
          <p:cNvSpPr>
            <a:spLocks noGrp="1" noRot="1" noChangeAspect="1"/>
          </p:cNvSpPr>
          <p:nvPr>
            <p:ph type="sldImg"/>
          </p:nvPr>
        </p:nvSpPr>
        <p:spPr bwMode="auto">
          <a:noFill/>
          <a:ln>
            <a:solidFill>
              <a:srgbClr val="000000"/>
            </a:solidFill>
            <a:miter lim="800000"/>
            <a:headEnd/>
            <a:tailEnd/>
          </a:ln>
        </p:spPr>
      </p:sp>
      <p:sp>
        <p:nvSpPr>
          <p:cNvPr id="2017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
        <p:nvSpPr>
          <p:cNvPr id="4" name="Slide Number Placeholder 3"/>
          <p:cNvSpPr>
            <a:spLocks noGrp="1"/>
          </p:cNvSpPr>
          <p:nvPr>
            <p:ph type="sldNum" sz="quarter" idx="5"/>
          </p:nvPr>
        </p:nvSpPr>
        <p:spPr/>
        <p:txBody>
          <a:bodyPr/>
          <a:lstStyle/>
          <a:p>
            <a:pPr>
              <a:defRPr/>
            </a:pPr>
            <a:fld id="{2AA9496A-F8E8-4DAB-A6BD-2B6874F6069A}"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379352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6.emf"/><Relationship Id="rId2" Type="http://schemas.openxmlformats.org/officeDocument/2006/relationships/image" Target="../media/image1.emf"/><Relationship Id="rId1" Type="http://schemas.openxmlformats.org/officeDocument/2006/relationships/slideMaster" Target="../slideMasters/slideMaster11.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2.xml"/><Relationship Id="rId4" Type="http://schemas.openxmlformats.org/officeDocument/2006/relationships/image" Target="../media/image29.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emf"/><Relationship Id="rId2" Type="http://schemas.openxmlformats.org/officeDocument/2006/relationships/image" Target="../media/image1.emf"/><Relationship Id="rId1" Type="http://schemas.openxmlformats.org/officeDocument/2006/relationships/slideMaster" Target="../slideMasters/slideMaster13.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emf"/><Relationship Id="rId2" Type="http://schemas.openxmlformats.org/officeDocument/2006/relationships/image" Target="../media/image1.emf"/><Relationship Id="rId1" Type="http://schemas.openxmlformats.org/officeDocument/2006/relationships/slideMaster" Target="../slideMasters/slideMaster14.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6.emf"/><Relationship Id="rId2" Type="http://schemas.openxmlformats.org/officeDocument/2006/relationships/image" Target="../media/image1.emf"/><Relationship Id="rId1" Type="http://schemas.openxmlformats.org/officeDocument/2006/relationships/slideMaster" Target="../slideMasters/slideMaster15.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Master" Target="../slideMasters/slideMaster1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emf"/><Relationship Id="rId2" Type="http://schemas.openxmlformats.org/officeDocument/2006/relationships/image" Target="../media/image1.emf"/><Relationship Id="rId1" Type="http://schemas.openxmlformats.org/officeDocument/2006/relationships/slideMaster" Target="../slideMasters/slideMaster18.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emf"/><Relationship Id="rId2" Type="http://schemas.openxmlformats.org/officeDocument/2006/relationships/image" Target="../media/image1.emf"/><Relationship Id="rId1" Type="http://schemas.openxmlformats.org/officeDocument/2006/relationships/slideMaster" Target="../slideMasters/slideMaster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C9AA461-BCDC-5A4A-9E47-C08354D6D045}" type="datetimeFigureOut">
              <a:rPr lang="en-US" smtClean="0"/>
              <a:t>4/24/19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3BBE5E-655C-CE4E-BC33-32C25881C2E2}" type="slidenum">
              <a:rPr lang="en-US" smtClean="0"/>
              <a:t>‹#›</a:t>
            </a:fld>
            <a:endParaRPr lang="en-US"/>
          </a:p>
        </p:txBody>
      </p:sp>
    </p:spTree>
    <p:extLst>
      <p:ext uri="{BB962C8B-B14F-4D97-AF65-F5344CB8AC3E}">
        <p14:creationId xmlns:p14="http://schemas.microsoft.com/office/powerpoint/2010/main" val="13054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9AA461-BCDC-5A4A-9E47-C08354D6D045}" type="datetimeFigureOut">
              <a:rPr lang="en-US" smtClean="0"/>
              <a:t>4/24/19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3BBE5E-655C-CE4E-BC33-32C25881C2E2}" type="slidenum">
              <a:rPr lang="en-US" smtClean="0"/>
              <a:t>‹#›</a:t>
            </a:fld>
            <a:endParaRPr lang="en-US"/>
          </a:p>
        </p:txBody>
      </p:sp>
    </p:spTree>
    <p:extLst>
      <p:ext uri="{BB962C8B-B14F-4D97-AF65-F5344CB8AC3E}">
        <p14:creationId xmlns:p14="http://schemas.microsoft.com/office/powerpoint/2010/main" val="156704013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cSld name="Title - Top">
    <p:spTree>
      <p:nvGrpSpPr>
        <p:cNvPr id="1" name="Shape 155"/>
        <p:cNvGrpSpPr/>
        <p:nvPr/>
      </p:nvGrpSpPr>
      <p:grpSpPr>
        <a:xfrm>
          <a:off x="0" y="0"/>
          <a:ext cx="0" cy="0"/>
          <a:chOff x="0" y="0"/>
          <a:chExt cx="0" cy="0"/>
        </a:xfrm>
      </p:grpSpPr>
      <p:sp>
        <p:nvSpPr>
          <p:cNvPr id="156" name="Shape 156"/>
          <p:cNvSpPr txBox="1">
            <a:spLocks noGrp="1"/>
          </p:cNvSpPr>
          <p:nvPr>
            <p:ph type="title"/>
          </p:nvPr>
        </p:nvSpPr>
        <p:spPr>
          <a:xfrm>
            <a:off x="669726" y="133945"/>
            <a:ext cx="7804546" cy="1138535"/>
          </a:xfrm>
          <a:prstGeom prst="rect">
            <a:avLst/>
          </a:prstGeom>
          <a:noFill/>
          <a:ln>
            <a:noFill/>
          </a:ln>
        </p:spPr>
        <p:txBody>
          <a:bodyPr lIns="58925" tIns="58925" rIns="58925" bIns="58925" anchor="ctr" anchorCtr="0"/>
          <a:lstStyle>
            <a:lvl1pPr marL="0" marR="0" lvl="0" indent="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1pPr>
            <a:lvl2pPr marL="0" marR="0" lvl="1" indent="1524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2pPr>
            <a:lvl3pPr marL="0" marR="0" lvl="2" indent="2921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3pPr>
            <a:lvl4pPr marL="0" marR="0" lvl="3" indent="4445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4pPr>
            <a:lvl5pPr marL="0" marR="0" lvl="4" indent="5842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5pPr>
            <a:lvl6pPr marL="0" marR="0" lvl="5" indent="7366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6pPr>
            <a:lvl7pPr marL="0" marR="0" lvl="6" indent="8890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7pPr>
            <a:lvl8pPr marL="0" marR="0" lvl="7" indent="10287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8pPr>
            <a:lvl9pPr marL="0" marR="0" lvl="8" indent="11811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9pPr>
          </a:lstStyle>
          <a:p>
            <a:endParaRPr/>
          </a:p>
        </p:txBody>
      </p:sp>
      <p:sp>
        <p:nvSpPr>
          <p:cNvPr id="157" name="Shape 157"/>
          <p:cNvSpPr txBox="1">
            <a:spLocks noGrp="1"/>
          </p:cNvSpPr>
          <p:nvPr>
            <p:ph type="sldNum" idx="12"/>
          </p:nvPr>
        </p:nvSpPr>
        <p:spPr>
          <a:xfrm>
            <a:off x="4437982" y="4882306"/>
            <a:ext cx="259104" cy="200917"/>
          </a:xfrm>
          <a:prstGeom prst="rect">
            <a:avLst/>
          </a:prstGeom>
          <a:noFill/>
          <a:ln>
            <a:noFill/>
          </a:ln>
        </p:spPr>
        <p:txBody>
          <a:bodyPr lIns="32750" tIns="32750" rIns="32750" bIns="32750" anchor="t" anchorCtr="0">
            <a:noAutofit/>
          </a:bodyPr>
          <a:lstStyle/>
          <a:p>
            <a:pPr algn="ctr">
              <a:buClr>
                <a:srgbClr val="FFFFFF"/>
              </a:buClr>
              <a:buSzPct val="25000"/>
              <a:buFont typeface="Helvetica Neue"/>
              <a:buNone/>
            </a:pPr>
            <a:fld id="{00000000-1234-1234-1234-123412341234}" type="slidenum">
              <a:rPr lang="fi-FI" sz="1200">
                <a:solidFill>
                  <a:srgbClr val="FFFFFF"/>
                </a:solidFill>
                <a:latin typeface="Helvetica Neue"/>
                <a:ea typeface="Helvetica Neue"/>
                <a:cs typeface="Helvetica Neue"/>
                <a:sym typeface="Helvetica Neue"/>
              </a:rPr>
              <a:pPr algn="ctr">
                <a:buClr>
                  <a:srgbClr val="FFFFFF"/>
                </a:buClr>
                <a:buSzPct val="25000"/>
                <a:buFont typeface="Helvetica Neue"/>
                <a:buNone/>
              </a:pPr>
              <a:t>‹#›</a:t>
            </a:fld>
            <a:endParaRPr lang="fi-FI" sz="1200">
              <a:solidFill>
                <a:srgbClr val="FFFFFF"/>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56567317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cSld name="Title, Bullets &amp; Photo">
    <p:spTree>
      <p:nvGrpSpPr>
        <p:cNvPr id="1" name="Shape 158"/>
        <p:cNvGrpSpPr/>
        <p:nvPr/>
      </p:nvGrpSpPr>
      <p:grpSpPr>
        <a:xfrm>
          <a:off x="0" y="0"/>
          <a:ext cx="0" cy="0"/>
          <a:chOff x="0" y="0"/>
          <a:chExt cx="0" cy="0"/>
        </a:xfrm>
      </p:grpSpPr>
      <p:sp>
        <p:nvSpPr>
          <p:cNvPr id="159" name="Shape 159"/>
          <p:cNvSpPr>
            <a:spLocks noGrp="1"/>
          </p:cNvSpPr>
          <p:nvPr>
            <p:ph type="pic" idx="2"/>
          </p:nvPr>
        </p:nvSpPr>
        <p:spPr>
          <a:xfrm>
            <a:off x="4723804" y="1366242"/>
            <a:ext cx="3750468" cy="3315146"/>
          </a:xfrm>
          <a:prstGeom prst="rect">
            <a:avLst/>
          </a:prstGeom>
          <a:noFill/>
          <a:ln>
            <a:noFill/>
          </a:ln>
        </p:spPr>
        <p:txBody>
          <a:bodyPr lIns="58925" tIns="58925" rIns="58925" bIns="58925" anchor="t" anchorCtr="0"/>
          <a:lstStyle>
            <a:lvl1pPr marL="292100" marR="0" lvl="0" indent="-1778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1pPr>
            <a:lvl2pPr marL="571500" marR="0" lvl="1"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2pPr>
            <a:lvl3pPr marL="863600" marR="0" lvl="2" indent="-1778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3pPr>
            <a:lvl4pPr marL="1143000" marR="0" lvl="3"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4pPr>
            <a:lvl5pPr marL="1435100" marR="0" lvl="4" indent="-1778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5pPr>
            <a:lvl6pPr marL="1714500" marR="0" lvl="5"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6pPr>
            <a:lvl7pPr marL="2006600" marR="0" lvl="6"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7pPr>
            <a:lvl8pPr marL="2286000" marR="0" lvl="7"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8pPr>
            <a:lvl9pPr marL="2578100" marR="0" lvl="8"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9pPr>
          </a:lstStyle>
          <a:p>
            <a:endParaRPr/>
          </a:p>
        </p:txBody>
      </p:sp>
      <p:sp>
        <p:nvSpPr>
          <p:cNvPr id="160" name="Shape 160"/>
          <p:cNvSpPr txBox="1">
            <a:spLocks noGrp="1"/>
          </p:cNvSpPr>
          <p:nvPr>
            <p:ph type="title"/>
          </p:nvPr>
        </p:nvSpPr>
        <p:spPr>
          <a:xfrm>
            <a:off x="669726" y="133945"/>
            <a:ext cx="7804546" cy="1138535"/>
          </a:xfrm>
          <a:prstGeom prst="rect">
            <a:avLst/>
          </a:prstGeom>
          <a:noFill/>
          <a:ln>
            <a:noFill/>
          </a:ln>
        </p:spPr>
        <p:txBody>
          <a:bodyPr lIns="58925" tIns="58925" rIns="58925" bIns="58925" anchor="ctr" anchorCtr="0"/>
          <a:lstStyle>
            <a:lvl1pPr marL="0" marR="0" lvl="0" indent="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1pPr>
            <a:lvl2pPr marL="0" marR="0" lvl="1" indent="1524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2pPr>
            <a:lvl3pPr marL="0" marR="0" lvl="2" indent="2921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3pPr>
            <a:lvl4pPr marL="0" marR="0" lvl="3" indent="4445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4pPr>
            <a:lvl5pPr marL="0" marR="0" lvl="4" indent="5842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5pPr>
            <a:lvl6pPr marL="0" marR="0" lvl="5" indent="7366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6pPr>
            <a:lvl7pPr marL="0" marR="0" lvl="6" indent="8890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7pPr>
            <a:lvl8pPr marL="0" marR="0" lvl="7" indent="10287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8pPr>
            <a:lvl9pPr marL="0" marR="0" lvl="8" indent="11811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9pPr>
          </a:lstStyle>
          <a:p>
            <a:endParaRPr/>
          </a:p>
        </p:txBody>
      </p:sp>
      <p:sp>
        <p:nvSpPr>
          <p:cNvPr id="161" name="Shape 161"/>
          <p:cNvSpPr txBox="1">
            <a:spLocks noGrp="1"/>
          </p:cNvSpPr>
          <p:nvPr>
            <p:ph type="body" idx="1"/>
          </p:nvPr>
        </p:nvSpPr>
        <p:spPr>
          <a:xfrm>
            <a:off x="669726" y="1366242"/>
            <a:ext cx="3750468" cy="3315146"/>
          </a:xfrm>
          <a:prstGeom prst="rect">
            <a:avLst/>
          </a:prstGeom>
          <a:noFill/>
          <a:ln>
            <a:noFill/>
          </a:ln>
        </p:spPr>
        <p:txBody>
          <a:bodyPr lIns="58925" tIns="58925" rIns="58925" bIns="58925" anchor="ctr" anchorCtr="0"/>
          <a:lstStyle>
            <a:lvl1pPr marL="215900" marR="0" lvl="0" indent="-127000" algn="l" rtl="0">
              <a:lnSpc>
                <a:spcPct val="100000"/>
              </a:lnSpc>
              <a:spcBef>
                <a:spcPts val="2100"/>
              </a:spcBef>
              <a:spcAft>
                <a:spcPts val="0"/>
              </a:spcAft>
              <a:buClr>
                <a:srgbClr val="FFFFFF"/>
              </a:buClr>
              <a:buSzPct val="77777"/>
              <a:buFont typeface="Helvetica Neue"/>
              <a:buChar char="•"/>
              <a:defRPr sz="1800" b="0" i="0" u="none" strike="noStrike" cap="none">
                <a:solidFill>
                  <a:srgbClr val="FFFFFF"/>
                </a:solidFill>
                <a:latin typeface="Helvetica Neue"/>
                <a:ea typeface="Helvetica Neue"/>
                <a:cs typeface="Helvetica Neue"/>
                <a:sym typeface="Helvetica Neue"/>
              </a:defRPr>
            </a:lvl1pPr>
            <a:lvl2pPr marL="444500" marR="0" lvl="1" indent="-139700" algn="l" rtl="0">
              <a:lnSpc>
                <a:spcPct val="100000"/>
              </a:lnSpc>
              <a:spcBef>
                <a:spcPts val="2100"/>
              </a:spcBef>
              <a:spcAft>
                <a:spcPts val="0"/>
              </a:spcAft>
              <a:buClr>
                <a:srgbClr val="FFFFFF"/>
              </a:buClr>
              <a:buSzPct val="77777"/>
              <a:buFont typeface="Helvetica Neue"/>
              <a:buChar char="•"/>
              <a:defRPr sz="1800" b="0" i="0" u="none" strike="noStrike" cap="none">
                <a:solidFill>
                  <a:srgbClr val="FFFFFF"/>
                </a:solidFill>
                <a:latin typeface="Helvetica Neue"/>
                <a:ea typeface="Helvetica Neue"/>
                <a:cs typeface="Helvetica Neue"/>
                <a:sym typeface="Helvetica Neue"/>
              </a:defRPr>
            </a:lvl2pPr>
            <a:lvl3pPr marL="800100" marR="0" lvl="2" indent="-139700" algn="l" rtl="0">
              <a:lnSpc>
                <a:spcPct val="100000"/>
              </a:lnSpc>
              <a:spcBef>
                <a:spcPts val="2100"/>
              </a:spcBef>
              <a:spcAft>
                <a:spcPts val="0"/>
              </a:spcAft>
              <a:buClr>
                <a:srgbClr val="FFFFFF"/>
              </a:buClr>
              <a:buSzPct val="77777"/>
              <a:buFont typeface="Helvetica Neue"/>
              <a:buChar char="•"/>
              <a:defRPr sz="1800" b="0" i="0" u="none" strike="noStrike" cap="none">
                <a:solidFill>
                  <a:srgbClr val="FFFFFF"/>
                </a:solidFill>
                <a:latin typeface="Helvetica Neue"/>
                <a:ea typeface="Helvetica Neue"/>
                <a:cs typeface="Helvetica Neue"/>
                <a:sym typeface="Helvetica Neue"/>
              </a:defRPr>
            </a:lvl3pPr>
            <a:lvl4pPr marL="1079500" marR="0" lvl="3" indent="-139700" algn="l" rtl="0">
              <a:lnSpc>
                <a:spcPct val="100000"/>
              </a:lnSpc>
              <a:spcBef>
                <a:spcPts val="2100"/>
              </a:spcBef>
              <a:spcAft>
                <a:spcPts val="0"/>
              </a:spcAft>
              <a:buClr>
                <a:srgbClr val="FFFFFF"/>
              </a:buClr>
              <a:buSzPct val="77777"/>
              <a:buFont typeface="Helvetica Neue"/>
              <a:buChar char="•"/>
              <a:defRPr sz="1800" b="0" i="0" u="none" strike="noStrike" cap="none">
                <a:solidFill>
                  <a:srgbClr val="FFFFFF"/>
                </a:solidFill>
                <a:latin typeface="Helvetica Neue"/>
                <a:ea typeface="Helvetica Neue"/>
                <a:cs typeface="Helvetica Neue"/>
                <a:sym typeface="Helvetica Neue"/>
              </a:defRPr>
            </a:lvl4pPr>
            <a:lvl5pPr marL="1371600" marR="0" lvl="4" indent="-139700" algn="l" rtl="0">
              <a:lnSpc>
                <a:spcPct val="100000"/>
              </a:lnSpc>
              <a:spcBef>
                <a:spcPts val="2100"/>
              </a:spcBef>
              <a:spcAft>
                <a:spcPts val="0"/>
              </a:spcAft>
              <a:buClr>
                <a:srgbClr val="FFFFFF"/>
              </a:buClr>
              <a:buSzPct val="77777"/>
              <a:buFont typeface="Helvetica Neue"/>
              <a:buChar char="•"/>
              <a:defRPr sz="1800" b="0" i="0" u="none" strike="noStrike" cap="none">
                <a:solidFill>
                  <a:srgbClr val="FFFFFF"/>
                </a:solidFill>
                <a:latin typeface="Helvetica Neue"/>
                <a:ea typeface="Helvetica Neue"/>
                <a:cs typeface="Helvetica Neue"/>
                <a:sym typeface="Helvetica Neue"/>
              </a:defRPr>
            </a:lvl5pPr>
            <a:lvl6pPr marL="1714500" marR="0" lvl="5"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6pPr>
            <a:lvl7pPr marL="2006600" marR="0" lvl="6"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7pPr>
            <a:lvl8pPr marL="2286000" marR="0" lvl="7"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8pPr>
            <a:lvl9pPr marL="2578100" marR="0" lvl="8"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9pPr>
          </a:lstStyle>
          <a:p>
            <a:endParaRPr/>
          </a:p>
        </p:txBody>
      </p:sp>
      <p:sp>
        <p:nvSpPr>
          <p:cNvPr id="162" name="Shape 162"/>
          <p:cNvSpPr txBox="1">
            <a:spLocks noGrp="1"/>
          </p:cNvSpPr>
          <p:nvPr>
            <p:ph type="sldNum" idx="12"/>
          </p:nvPr>
        </p:nvSpPr>
        <p:spPr>
          <a:xfrm>
            <a:off x="4437982" y="4882306"/>
            <a:ext cx="259104" cy="200917"/>
          </a:xfrm>
          <a:prstGeom prst="rect">
            <a:avLst/>
          </a:prstGeom>
          <a:noFill/>
          <a:ln>
            <a:noFill/>
          </a:ln>
        </p:spPr>
        <p:txBody>
          <a:bodyPr lIns="32750" tIns="32750" rIns="32750" bIns="32750" anchor="t" anchorCtr="0">
            <a:noAutofit/>
          </a:bodyPr>
          <a:lstStyle/>
          <a:p>
            <a:pPr algn="ctr">
              <a:buClr>
                <a:srgbClr val="FFFFFF"/>
              </a:buClr>
              <a:buSzPct val="25000"/>
              <a:buFont typeface="Helvetica Neue"/>
              <a:buNone/>
            </a:pPr>
            <a:fld id="{00000000-1234-1234-1234-123412341234}" type="slidenum">
              <a:rPr lang="fi-FI" sz="1200">
                <a:solidFill>
                  <a:srgbClr val="FFFFFF"/>
                </a:solidFill>
                <a:latin typeface="Helvetica Neue"/>
                <a:ea typeface="Helvetica Neue"/>
                <a:cs typeface="Helvetica Neue"/>
                <a:sym typeface="Helvetica Neue"/>
              </a:rPr>
              <a:pPr algn="ctr">
                <a:buClr>
                  <a:srgbClr val="FFFFFF"/>
                </a:buClr>
                <a:buSzPct val="25000"/>
                <a:buFont typeface="Helvetica Neue"/>
                <a:buNone/>
              </a:pPr>
              <a:t>‹#›</a:t>
            </a:fld>
            <a:endParaRPr lang="fi-FI" sz="1200">
              <a:solidFill>
                <a:srgbClr val="FFFFFF"/>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38735081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cSld name="Bullets">
    <p:spTree>
      <p:nvGrpSpPr>
        <p:cNvPr id="1" name="Shape 163"/>
        <p:cNvGrpSpPr/>
        <p:nvPr/>
      </p:nvGrpSpPr>
      <p:grpSpPr>
        <a:xfrm>
          <a:off x="0" y="0"/>
          <a:ext cx="0" cy="0"/>
          <a:chOff x="0" y="0"/>
          <a:chExt cx="0" cy="0"/>
        </a:xfrm>
      </p:grpSpPr>
      <p:sp>
        <p:nvSpPr>
          <p:cNvPr id="164" name="Shape 164"/>
          <p:cNvSpPr txBox="1">
            <a:spLocks noGrp="1"/>
          </p:cNvSpPr>
          <p:nvPr>
            <p:ph type="body" idx="1"/>
          </p:nvPr>
        </p:nvSpPr>
        <p:spPr>
          <a:xfrm>
            <a:off x="669726" y="669726"/>
            <a:ext cx="7804546" cy="3804046"/>
          </a:xfrm>
          <a:prstGeom prst="rect">
            <a:avLst/>
          </a:prstGeom>
          <a:noFill/>
          <a:ln>
            <a:noFill/>
          </a:ln>
        </p:spPr>
        <p:txBody>
          <a:bodyPr lIns="58925" tIns="58925" rIns="58925" bIns="58925" anchor="ctr" anchorCtr="0"/>
          <a:lstStyle>
            <a:lvl1pPr marL="292100" marR="0" lvl="0" indent="-1778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1pPr>
            <a:lvl2pPr marL="571500" marR="0" lvl="1"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2pPr>
            <a:lvl3pPr marL="863600" marR="0" lvl="2" indent="-1778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3pPr>
            <a:lvl4pPr marL="1143000" marR="0" lvl="3"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4pPr>
            <a:lvl5pPr marL="1435100" marR="0" lvl="4" indent="-1778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5pPr>
            <a:lvl6pPr marL="1714500" marR="0" lvl="5"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6pPr>
            <a:lvl7pPr marL="2006600" marR="0" lvl="6"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7pPr>
            <a:lvl8pPr marL="2286000" marR="0" lvl="7"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8pPr>
            <a:lvl9pPr marL="2578100" marR="0" lvl="8"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9pPr>
          </a:lstStyle>
          <a:p>
            <a:endParaRPr/>
          </a:p>
        </p:txBody>
      </p:sp>
      <p:sp>
        <p:nvSpPr>
          <p:cNvPr id="165" name="Shape 165"/>
          <p:cNvSpPr txBox="1">
            <a:spLocks noGrp="1"/>
          </p:cNvSpPr>
          <p:nvPr>
            <p:ph type="sldNum" idx="12"/>
          </p:nvPr>
        </p:nvSpPr>
        <p:spPr>
          <a:xfrm>
            <a:off x="4437982" y="4882306"/>
            <a:ext cx="259104" cy="200917"/>
          </a:xfrm>
          <a:prstGeom prst="rect">
            <a:avLst/>
          </a:prstGeom>
          <a:noFill/>
          <a:ln>
            <a:noFill/>
          </a:ln>
        </p:spPr>
        <p:txBody>
          <a:bodyPr lIns="32750" tIns="32750" rIns="32750" bIns="32750" anchor="t" anchorCtr="0">
            <a:noAutofit/>
          </a:bodyPr>
          <a:lstStyle/>
          <a:p>
            <a:pPr algn="ctr">
              <a:buClr>
                <a:srgbClr val="FFFFFF"/>
              </a:buClr>
              <a:buSzPct val="25000"/>
              <a:buFont typeface="Helvetica Neue"/>
              <a:buNone/>
            </a:pPr>
            <a:fld id="{00000000-1234-1234-1234-123412341234}" type="slidenum">
              <a:rPr lang="fi-FI" sz="1200">
                <a:solidFill>
                  <a:srgbClr val="FFFFFF"/>
                </a:solidFill>
                <a:latin typeface="Helvetica Neue"/>
                <a:ea typeface="Helvetica Neue"/>
                <a:cs typeface="Helvetica Neue"/>
                <a:sym typeface="Helvetica Neue"/>
              </a:rPr>
              <a:pPr algn="ctr">
                <a:buClr>
                  <a:srgbClr val="FFFFFF"/>
                </a:buClr>
                <a:buSzPct val="25000"/>
                <a:buFont typeface="Helvetica Neue"/>
                <a:buNone/>
              </a:pPr>
              <a:t>‹#›</a:t>
            </a:fld>
            <a:endParaRPr lang="fi-FI" sz="1200">
              <a:solidFill>
                <a:srgbClr val="FFFFFF"/>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53600230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cSld name="Photo - 3 Up">
    <p:spTree>
      <p:nvGrpSpPr>
        <p:cNvPr id="1" name="Shape 166"/>
        <p:cNvGrpSpPr/>
        <p:nvPr/>
      </p:nvGrpSpPr>
      <p:grpSpPr>
        <a:xfrm>
          <a:off x="0" y="0"/>
          <a:ext cx="0" cy="0"/>
          <a:chOff x="0" y="0"/>
          <a:chExt cx="0" cy="0"/>
        </a:xfrm>
      </p:grpSpPr>
      <p:sp>
        <p:nvSpPr>
          <p:cNvPr id="167" name="Shape 167"/>
          <p:cNvSpPr>
            <a:spLocks noGrp="1"/>
          </p:cNvSpPr>
          <p:nvPr>
            <p:ph type="pic" idx="2"/>
          </p:nvPr>
        </p:nvSpPr>
        <p:spPr>
          <a:xfrm>
            <a:off x="4732734" y="2618630"/>
            <a:ext cx="3750468" cy="2056060"/>
          </a:xfrm>
          <a:prstGeom prst="rect">
            <a:avLst/>
          </a:prstGeom>
          <a:noFill/>
          <a:ln>
            <a:noFill/>
          </a:ln>
        </p:spPr>
        <p:txBody>
          <a:bodyPr lIns="58925" tIns="58925" rIns="58925" bIns="58925" anchor="t" anchorCtr="0"/>
          <a:lstStyle>
            <a:lvl1pPr marL="292100" marR="0" lvl="0" indent="-1778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1pPr>
            <a:lvl2pPr marL="571500" marR="0" lvl="1"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2pPr>
            <a:lvl3pPr marL="863600" marR="0" lvl="2" indent="-1778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3pPr>
            <a:lvl4pPr marL="1143000" marR="0" lvl="3"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4pPr>
            <a:lvl5pPr marL="1435100" marR="0" lvl="4" indent="-1778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5pPr>
            <a:lvl6pPr marL="1714500" marR="0" lvl="5"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6pPr>
            <a:lvl7pPr marL="2006600" marR="0" lvl="6"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7pPr>
            <a:lvl8pPr marL="2286000" marR="0" lvl="7"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8pPr>
            <a:lvl9pPr marL="2578100" marR="0" lvl="8"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9pPr>
          </a:lstStyle>
          <a:p>
            <a:endParaRPr/>
          </a:p>
        </p:txBody>
      </p:sp>
      <p:sp>
        <p:nvSpPr>
          <p:cNvPr id="168" name="Shape 168"/>
          <p:cNvSpPr>
            <a:spLocks noGrp="1"/>
          </p:cNvSpPr>
          <p:nvPr>
            <p:ph type="pic" idx="3"/>
          </p:nvPr>
        </p:nvSpPr>
        <p:spPr>
          <a:xfrm>
            <a:off x="4732734" y="334863"/>
            <a:ext cx="3750468" cy="2056060"/>
          </a:xfrm>
          <a:prstGeom prst="rect">
            <a:avLst/>
          </a:prstGeom>
          <a:noFill/>
          <a:ln>
            <a:noFill/>
          </a:ln>
        </p:spPr>
        <p:txBody>
          <a:bodyPr lIns="58925" tIns="58925" rIns="58925" bIns="58925" anchor="t" anchorCtr="0"/>
          <a:lstStyle>
            <a:lvl1pPr marL="292100" marR="0" lvl="0" indent="-1778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1pPr>
            <a:lvl2pPr marL="571500" marR="0" lvl="1"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2pPr>
            <a:lvl3pPr marL="863600" marR="0" lvl="2" indent="-1778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3pPr>
            <a:lvl4pPr marL="1143000" marR="0" lvl="3"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4pPr>
            <a:lvl5pPr marL="1435100" marR="0" lvl="4" indent="-1778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5pPr>
            <a:lvl6pPr marL="1714500" marR="0" lvl="5"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6pPr>
            <a:lvl7pPr marL="2006600" marR="0" lvl="6"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7pPr>
            <a:lvl8pPr marL="2286000" marR="0" lvl="7"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8pPr>
            <a:lvl9pPr marL="2578100" marR="0" lvl="8"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9pPr>
          </a:lstStyle>
          <a:p>
            <a:endParaRPr/>
          </a:p>
        </p:txBody>
      </p:sp>
      <p:sp>
        <p:nvSpPr>
          <p:cNvPr id="169" name="Shape 169"/>
          <p:cNvSpPr>
            <a:spLocks noGrp="1"/>
          </p:cNvSpPr>
          <p:nvPr>
            <p:ph type="pic" idx="4"/>
          </p:nvPr>
        </p:nvSpPr>
        <p:spPr>
          <a:xfrm>
            <a:off x="669726" y="334863"/>
            <a:ext cx="3750468" cy="4339828"/>
          </a:xfrm>
          <a:prstGeom prst="rect">
            <a:avLst/>
          </a:prstGeom>
          <a:noFill/>
          <a:ln>
            <a:noFill/>
          </a:ln>
        </p:spPr>
        <p:txBody>
          <a:bodyPr lIns="58925" tIns="58925" rIns="58925" bIns="58925" anchor="t" anchorCtr="0"/>
          <a:lstStyle>
            <a:lvl1pPr marL="292100" marR="0" lvl="0" indent="-1778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1pPr>
            <a:lvl2pPr marL="571500" marR="0" lvl="1"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2pPr>
            <a:lvl3pPr marL="863600" marR="0" lvl="2" indent="-1778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3pPr>
            <a:lvl4pPr marL="1143000" marR="0" lvl="3"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4pPr>
            <a:lvl5pPr marL="1435100" marR="0" lvl="4" indent="-1778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5pPr>
            <a:lvl6pPr marL="1714500" marR="0" lvl="5"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6pPr>
            <a:lvl7pPr marL="2006600" marR="0" lvl="6"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7pPr>
            <a:lvl8pPr marL="2286000" marR="0" lvl="7"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8pPr>
            <a:lvl9pPr marL="2578100" marR="0" lvl="8"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9pPr>
          </a:lstStyle>
          <a:p>
            <a:endParaRPr/>
          </a:p>
        </p:txBody>
      </p:sp>
      <p:sp>
        <p:nvSpPr>
          <p:cNvPr id="170" name="Shape 170"/>
          <p:cNvSpPr txBox="1">
            <a:spLocks noGrp="1"/>
          </p:cNvSpPr>
          <p:nvPr>
            <p:ph type="sldNum" idx="12"/>
          </p:nvPr>
        </p:nvSpPr>
        <p:spPr>
          <a:xfrm>
            <a:off x="4437982" y="4882306"/>
            <a:ext cx="259104" cy="200917"/>
          </a:xfrm>
          <a:prstGeom prst="rect">
            <a:avLst/>
          </a:prstGeom>
          <a:noFill/>
          <a:ln>
            <a:noFill/>
          </a:ln>
        </p:spPr>
        <p:txBody>
          <a:bodyPr lIns="32750" tIns="32750" rIns="32750" bIns="32750" anchor="t" anchorCtr="0">
            <a:noAutofit/>
          </a:bodyPr>
          <a:lstStyle/>
          <a:p>
            <a:pPr algn="ctr">
              <a:buClr>
                <a:srgbClr val="FFFFFF"/>
              </a:buClr>
              <a:buSzPct val="25000"/>
              <a:buFont typeface="Helvetica Neue"/>
              <a:buNone/>
            </a:pPr>
            <a:fld id="{00000000-1234-1234-1234-123412341234}" type="slidenum">
              <a:rPr lang="fi-FI" sz="1200">
                <a:solidFill>
                  <a:srgbClr val="FFFFFF"/>
                </a:solidFill>
                <a:latin typeface="Helvetica Neue"/>
                <a:ea typeface="Helvetica Neue"/>
                <a:cs typeface="Helvetica Neue"/>
                <a:sym typeface="Helvetica Neue"/>
              </a:rPr>
              <a:pPr algn="ctr">
                <a:buClr>
                  <a:srgbClr val="FFFFFF"/>
                </a:buClr>
                <a:buSzPct val="25000"/>
                <a:buFont typeface="Helvetica Neue"/>
                <a:buNone/>
              </a:pPr>
              <a:t>‹#›</a:t>
            </a:fld>
            <a:endParaRPr lang="fi-FI" sz="1200">
              <a:solidFill>
                <a:srgbClr val="FFFFFF"/>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68041673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cSld name="Quote">
    <p:spTree>
      <p:nvGrpSpPr>
        <p:cNvPr id="1" name="Shape 171"/>
        <p:cNvGrpSpPr/>
        <p:nvPr/>
      </p:nvGrpSpPr>
      <p:grpSpPr>
        <a:xfrm>
          <a:off x="0" y="0"/>
          <a:ext cx="0" cy="0"/>
          <a:chOff x="0" y="0"/>
          <a:chExt cx="0" cy="0"/>
        </a:xfrm>
      </p:grpSpPr>
      <p:sp>
        <p:nvSpPr>
          <p:cNvPr id="172" name="Shape 172"/>
          <p:cNvSpPr txBox="1">
            <a:spLocks noGrp="1"/>
          </p:cNvSpPr>
          <p:nvPr>
            <p:ph type="body" idx="1"/>
          </p:nvPr>
        </p:nvSpPr>
        <p:spPr>
          <a:xfrm>
            <a:off x="892968" y="3355330"/>
            <a:ext cx="7358062" cy="247798"/>
          </a:xfrm>
          <a:prstGeom prst="rect">
            <a:avLst/>
          </a:prstGeom>
          <a:noFill/>
          <a:ln>
            <a:noFill/>
          </a:ln>
        </p:spPr>
        <p:txBody>
          <a:bodyPr lIns="58925" tIns="58925" rIns="58925" bIns="58925" anchor="t" anchorCtr="0"/>
          <a:lstStyle>
            <a:lvl1pPr marL="0" marR="0" lvl="0" indent="0" algn="ctr" rtl="0">
              <a:lnSpc>
                <a:spcPct val="100000"/>
              </a:lnSpc>
              <a:spcBef>
                <a:spcPts val="0"/>
              </a:spcBef>
              <a:spcAft>
                <a:spcPts val="0"/>
              </a:spcAft>
              <a:buClr>
                <a:srgbClr val="FFFFFF"/>
              </a:buClr>
              <a:buFont typeface="Helvetica Neue"/>
              <a:buNone/>
              <a:defRPr sz="1500" b="0" i="1" u="none" strike="noStrike" cap="none">
                <a:solidFill>
                  <a:srgbClr val="FFFFFF"/>
                </a:solidFill>
                <a:latin typeface="Helvetica Neue"/>
                <a:ea typeface="Helvetica Neue"/>
                <a:cs typeface="Helvetica Neue"/>
                <a:sym typeface="Helvetica Neue"/>
              </a:defRPr>
            </a:lvl1pPr>
            <a:lvl2pPr marL="571500" marR="0" lvl="1"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2pPr>
            <a:lvl3pPr marL="863600" marR="0" lvl="2" indent="-1778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3pPr>
            <a:lvl4pPr marL="1143000" marR="0" lvl="3"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4pPr>
            <a:lvl5pPr marL="1435100" marR="0" lvl="4" indent="-1778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5pPr>
            <a:lvl6pPr marL="1714500" marR="0" lvl="5"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6pPr>
            <a:lvl7pPr marL="2006600" marR="0" lvl="6"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7pPr>
            <a:lvl8pPr marL="2286000" marR="0" lvl="7"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8pPr>
            <a:lvl9pPr marL="2578100" marR="0" lvl="8"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9pPr>
          </a:lstStyle>
          <a:p>
            <a:endParaRPr/>
          </a:p>
        </p:txBody>
      </p:sp>
      <p:sp>
        <p:nvSpPr>
          <p:cNvPr id="173" name="Shape 173"/>
          <p:cNvSpPr txBox="1">
            <a:spLocks noGrp="1"/>
          </p:cNvSpPr>
          <p:nvPr>
            <p:ph type="body" idx="2"/>
          </p:nvPr>
        </p:nvSpPr>
        <p:spPr>
          <a:xfrm>
            <a:off x="892968" y="2250281"/>
            <a:ext cx="7358062" cy="361652"/>
          </a:xfrm>
          <a:prstGeom prst="rect">
            <a:avLst/>
          </a:prstGeom>
          <a:noFill/>
          <a:ln>
            <a:noFill/>
          </a:ln>
        </p:spPr>
        <p:txBody>
          <a:bodyPr lIns="58925" tIns="58925" rIns="58925" bIns="58925" anchor="ctr" anchorCtr="0"/>
          <a:lstStyle>
            <a:lvl1pPr marL="0" marR="0" lvl="0" indent="0" algn="ctr" rtl="0">
              <a:lnSpc>
                <a:spcPct val="100000"/>
              </a:lnSpc>
              <a:spcBef>
                <a:spcPts val="0"/>
              </a:spcBef>
              <a:spcAft>
                <a:spcPts val="0"/>
              </a:spcAft>
              <a:buClr>
                <a:srgbClr val="FFFFFF"/>
              </a:buClr>
              <a:buFont typeface="Helvetica Neue"/>
              <a:buNone/>
              <a:defRPr sz="2400" b="0" i="0" u="none" strike="noStrike" cap="none">
                <a:solidFill>
                  <a:srgbClr val="FFFFFF"/>
                </a:solidFill>
                <a:latin typeface="Helvetica Neue"/>
                <a:ea typeface="Helvetica Neue"/>
                <a:cs typeface="Helvetica Neue"/>
                <a:sym typeface="Helvetica Neue"/>
              </a:defRPr>
            </a:lvl1pPr>
            <a:lvl2pPr marL="571500" marR="0" lvl="1"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2pPr>
            <a:lvl3pPr marL="863600" marR="0" lvl="2" indent="-1778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3pPr>
            <a:lvl4pPr marL="1143000" marR="0" lvl="3"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4pPr>
            <a:lvl5pPr marL="1435100" marR="0" lvl="4" indent="-1778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5pPr>
            <a:lvl6pPr marL="1714500" marR="0" lvl="5"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6pPr>
            <a:lvl7pPr marL="2006600" marR="0" lvl="6"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7pPr>
            <a:lvl8pPr marL="2286000" marR="0" lvl="7"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8pPr>
            <a:lvl9pPr marL="2578100" marR="0" lvl="8"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9pPr>
          </a:lstStyle>
          <a:p>
            <a:endParaRPr/>
          </a:p>
        </p:txBody>
      </p:sp>
      <p:sp>
        <p:nvSpPr>
          <p:cNvPr id="174" name="Shape 174"/>
          <p:cNvSpPr txBox="1">
            <a:spLocks noGrp="1"/>
          </p:cNvSpPr>
          <p:nvPr>
            <p:ph type="sldNum" idx="12"/>
          </p:nvPr>
        </p:nvSpPr>
        <p:spPr>
          <a:xfrm>
            <a:off x="4437982" y="4882306"/>
            <a:ext cx="259104" cy="200917"/>
          </a:xfrm>
          <a:prstGeom prst="rect">
            <a:avLst/>
          </a:prstGeom>
          <a:noFill/>
          <a:ln>
            <a:noFill/>
          </a:ln>
        </p:spPr>
        <p:txBody>
          <a:bodyPr lIns="32750" tIns="32750" rIns="32750" bIns="32750" anchor="t" anchorCtr="0">
            <a:noAutofit/>
          </a:bodyPr>
          <a:lstStyle/>
          <a:p>
            <a:pPr algn="ctr">
              <a:buClr>
                <a:srgbClr val="FFFFFF"/>
              </a:buClr>
              <a:buSzPct val="25000"/>
              <a:buFont typeface="Helvetica Neue"/>
              <a:buNone/>
            </a:pPr>
            <a:fld id="{00000000-1234-1234-1234-123412341234}" type="slidenum">
              <a:rPr lang="fi-FI" sz="1200">
                <a:solidFill>
                  <a:srgbClr val="FFFFFF"/>
                </a:solidFill>
                <a:latin typeface="Helvetica Neue"/>
                <a:ea typeface="Helvetica Neue"/>
                <a:cs typeface="Helvetica Neue"/>
                <a:sym typeface="Helvetica Neue"/>
              </a:rPr>
              <a:pPr algn="ctr">
                <a:buClr>
                  <a:srgbClr val="FFFFFF"/>
                </a:buClr>
                <a:buSzPct val="25000"/>
                <a:buFont typeface="Helvetica Neue"/>
                <a:buNone/>
              </a:pPr>
              <a:t>‹#›</a:t>
            </a:fld>
            <a:endParaRPr lang="fi-FI" sz="1200">
              <a:solidFill>
                <a:srgbClr val="FFFFFF"/>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76731931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cSld name="Photo">
    <p:spTree>
      <p:nvGrpSpPr>
        <p:cNvPr id="1" name="Shape 175"/>
        <p:cNvGrpSpPr/>
        <p:nvPr/>
      </p:nvGrpSpPr>
      <p:grpSpPr>
        <a:xfrm>
          <a:off x="0" y="0"/>
          <a:ext cx="0" cy="0"/>
          <a:chOff x="0" y="0"/>
          <a:chExt cx="0" cy="0"/>
        </a:xfrm>
      </p:grpSpPr>
      <p:sp>
        <p:nvSpPr>
          <p:cNvPr id="176" name="Shape 176"/>
          <p:cNvSpPr>
            <a:spLocks noGrp="1"/>
          </p:cNvSpPr>
          <p:nvPr>
            <p:ph type="pic" idx="2"/>
          </p:nvPr>
        </p:nvSpPr>
        <p:spPr>
          <a:xfrm>
            <a:off x="-2232" y="0"/>
            <a:ext cx="9143999" cy="5143499"/>
          </a:xfrm>
          <a:prstGeom prst="rect">
            <a:avLst/>
          </a:prstGeom>
          <a:noFill/>
          <a:ln>
            <a:noFill/>
          </a:ln>
        </p:spPr>
        <p:txBody>
          <a:bodyPr lIns="58925" tIns="58925" rIns="58925" bIns="58925" anchor="t" anchorCtr="0"/>
          <a:lstStyle>
            <a:lvl1pPr marL="292100" marR="0" lvl="0" indent="-1778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1pPr>
            <a:lvl2pPr marL="571500" marR="0" lvl="1"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2pPr>
            <a:lvl3pPr marL="863600" marR="0" lvl="2" indent="-1778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3pPr>
            <a:lvl4pPr marL="1143000" marR="0" lvl="3"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4pPr>
            <a:lvl5pPr marL="1435100" marR="0" lvl="4" indent="-1778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5pPr>
            <a:lvl6pPr marL="1714500" marR="0" lvl="5"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6pPr>
            <a:lvl7pPr marL="2006600" marR="0" lvl="6"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7pPr>
            <a:lvl8pPr marL="2286000" marR="0" lvl="7"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8pPr>
            <a:lvl9pPr marL="2578100" marR="0" lvl="8"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9pPr>
          </a:lstStyle>
          <a:p>
            <a:endParaRPr/>
          </a:p>
        </p:txBody>
      </p:sp>
      <p:sp>
        <p:nvSpPr>
          <p:cNvPr id="177" name="Shape 177"/>
          <p:cNvSpPr txBox="1">
            <a:spLocks noGrp="1"/>
          </p:cNvSpPr>
          <p:nvPr>
            <p:ph type="sldNum" idx="12"/>
          </p:nvPr>
        </p:nvSpPr>
        <p:spPr>
          <a:xfrm>
            <a:off x="4437982" y="4882306"/>
            <a:ext cx="259104" cy="200917"/>
          </a:xfrm>
          <a:prstGeom prst="rect">
            <a:avLst/>
          </a:prstGeom>
          <a:noFill/>
          <a:ln>
            <a:noFill/>
          </a:ln>
        </p:spPr>
        <p:txBody>
          <a:bodyPr lIns="32750" tIns="32750" rIns="32750" bIns="32750" anchor="t" anchorCtr="0">
            <a:noAutofit/>
          </a:bodyPr>
          <a:lstStyle/>
          <a:p>
            <a:pPr algn="ctr">
              <a:buClr>
                <a:srgbClr val="FFFFFF"/>
              </a:buClr>
              <a:buSzPct val="25000"/>
              <a:buFont typeface="Helvetica Neue"/>
              <a:buNone/>
            </a:pPr>
            <a:fld id="{00000000-1234-1234-1234-123412341234}" type="slidenum">
              <a:rPr lang="fi-FI" sz="1200">
                <a:solidFill>
                  <a:srgbClr val="FFFFFF"/>
                </a:solidFill>
                <a:latin typeface="Helvetica Neue"/>
                <a:ea typeface="Helvetica Neue"/>
                <a:cs typeface="Helvetica Neue"/>
                <a:sym typeface="Helvetica Neue"/>
              </a:rPr>
              <a:pPr algn="ctr">
                <a:buClr>
                  <a:srgbClr val="FFFFFF"/>
                </a:buClr>
                <a:buSzPct val="25000"/>
                <a:buFont typeface="Helvetica Neue"/>
                <a:buNone/>
              </a:pPr>
              <a:t>‹#›</a:t>
            </a:fld>
            <a:endParaRPr lang="fi-FI" sz="1200">
              <a:solidFill>
                <a:srgbClr val="FFFFFF"/>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93460630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cSld name="Blank">
    <p:spTree>
      <p:nvGrpSpPr>
        <p:cNvPr id="1" name="Shape 178"/>
        <p:cNvGrpSpPr/>
        <p:nvPr/>
      </p:nvGrpSpPr>
      <p:grpSpPr>
        <a:xfrm>
          <a:off x="0" y="0"/>
          <a:ext cx="0" cy="0"/>
          <a:chOff x="0" y="0"/>
          <a:chExt cx="0" cy="0"/>
        </a:xfrm>
      </p:grpSpPr>
      <p:sp>
        <p:nvSpPr>
          <p:cNvPr id="179" name="Shape 179"/>
          <p:cNvSpPr txBox="1">
            <a:spLocks noGrp="1"/>
          </p:cNvSpPr>
          <p:nvPr>
            <p:ph type="sldNum" idx="12"/>
          </p:nvPr>
        </p:nvSpPr>
        <p:spPr>
          <a:xfrm>
            <a:off x="4437982" y="4882306"/>
            <a:ext cx="259104" cy="200917"/>
          </a:xfrm>
          <a:prstGeom prst="rect">
            <a:avLst/>
          </a:prstGeom>
          <a:noFill/>
          <a:ln>
            <a:noFill/>
          </a:ln>
        </p:spPr>
        <p:txBody>
          <a:bodyPr lIns="32750" tIns="32750" rIns="32750" bIns="32750" anchor="t" anchorCtr="0">
            <a:noAutofit/>
          </a:bodyPr>
          <a:lstStyle/>
          <a:p>
            <a:pPr algn="ctr">
              <a:buClr>
                <a:srgbClr val="FFFFFF"/>
              </a:buClr>
              <a:buSzPct val="25000"/>
              <a:buFont typeface="Helvetica Neue"/>
              <a:buNone/>
            </a:pPr>
            <a:fld id="{00000000-1234-1234-1234-123412341234}" type="slidenum">
              <a:rPr lang="fi-FI" sz="1200">
                <a:solidFill>
                  <a:srgbClr val="FFFFFF"/>
                </a:solidFill>
                <a:latin typeface="Helvetica Neue"/>
                <a:ea typeface="Helvetica Neue"/>
                <a:cs typeface="Helvetica Neue"/>
                <a:sym typeface="Helvetica Neue"/>
              </a:rPr>
              <a:pPr algn="ctr">
                <a:buClr>
                  <a:srgbClr val="FFFFFF"/>
                </a:buClr>
                <a:buSzPct val="25000"/>
                <a:buFont typeface="Helvetica Neue"/>
                <a:buNone/>
              </a:pPr>
              <a:t>‹#›</a:t>
            </a:fld>
            <a:endParaRPr lang="fi-FI" sz="1200">
              <a:solidFill>
                <a:srgbClr val="FFFFFF"/>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91751024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cSld name="1_Title &amp; Bullets">
    <p:spTree>
      <p:nvGrpSpPr>
        <p:cNvPr id="1" name="Shape 180"/>
        <p:cNvGrpSpPr/>
        <p:nvPr/>
      </p:nvGrpSpPr>
      <p:grpSpPr>
        <a:xfrm>
          <a:off x="0" y="0"/>
          <a:ext cx="0" cy="0"/>
          <a:chOff x="0" y="0"/>
          <a:chExt cx="0" cy="0"/>
        </a:xfrm>
      </p:grpSpPr>
      <p:sp>
        <p:nvSpPr>
          <p:cNvPr id="181" name="Shape 181"/>
          <p:cNvSpPr txBox="1">
            <a:spLocks noGrp="1"/>
          </p:cNvSpPr>
          <p:nvPr>
            <p:ph type="title"/>
          </p:nvPr>
        </p:nvSpPr>
        <p:spPr>
          <a:xfrm>
            <a:off x="892968" y="133945"/>
            <a:ext cx="7358062" cy="1285874"/>
          </a:xfrm>
          <a:prstGeom prst="rect">
            <a:avLst/>
          </a:prstGeom>
          <a:noFill/>
          <a:ln>
            <a:noFill/>
          </a:ln>
        </p:spPr>
        <p:txBody>
          <a:bodyPr lIns="58925" tIns="58925" rIns="58925" bIns="58925" anchor="ctr" anchorCtr="0"/>
          <a:lstStyle>
            <a:lvl1pPr marL="0" marR="0" lvl="0" indent="0" algn="ctr" rtl="0">
              <a:lnSpc>
                <a:spcPct val="100000"/>
              </a:lnSpc>
              <a:spcBef>
                <a:spcPts val="0"/>
              </a:spcBef>
              <a:spcAft>
                <a:spcPts val="0"/>
              </a:spcAft>
              <a:buClr>
                <a:srgbClr val="FFFFFF"/>
              </a:buClr>
              <a:buFont typeface="Cabin"/>
              <a:buNone/>
              <a:defRPr sz="5400" b="0" i="0" u="none" strike="noStrike" cap="none">
                <a:solidFill>
                  <a:srgbClr val="FFFFFF"/>
                </a:solidFill>
                <a:latin typeface="Cabin"/>
                <a:ea typeface="Cabin"/>
                <a:cs typeface="Cabin"/>
                <a:sym typeface="Cabin"/>
              </a:defRPr>
            </a:lvl1pPr>
            <a:lvl2pPr marL="0" marR="0" lvl="1" indent="1524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2pPr>
            <a:lvl3pPr marL="0" marR="0" lvl="2" indent="2921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3pPr>
            <a:lvl4pPr marL="0" marR="0" lvl="3" indent="4445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4pPr>
            <a:lvl5pPr marL="0" marR="0" lvl="4" indent="5842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5pPr>
            <a:lvl6pPr marL="0" marR="0" lvl="5" indent="7366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6pPr>
            <a:lvl7pPr marL="0" marR="0" lvl="6" indent="8890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7pPr>
            <a:lvl8pPr marL="0" marR="0" lvl="7" indent="10287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8pPr>
            <a:lvl9pPr marL="0" marR="0" lvl="8" indent="11811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9pPr>
          </a:lstStyle>
          <a:p>
            <a:endParaRPr/>
          </a:p>
        </p:txBody>
      </p:sp>
      <p:sp>
        <p:nvSpPr>
          <p:cNvPr id="182" name="Shape 182"/>
          <p:cNvSpPr txBox="1">
            <a:spLocks noGrp="1"/>
          </p:cNvSpPr>
          <p:nvPr>
            <p:ph type="body" idx="1"/>
          </p:nvPr>
        </p:nvSpPr>
        <p:spPr>
          <a:xfrm>
            <a:off x="892968" y="1460003"/>
            <a:ext cx="7358062" cy="3013769"/>
          </a:xfrm>
          <a:prstGeom prst="rect">
            <a:avLst/>
          </a:prstGeom>
          <a:noFill/>
          <a:ln>
            <a:noFill/>
          </a:ln>
        </p:spPr>
        <p:txBody>
          <a:bodyPr lIns="58925" tIns="58925" rIns="58925" bIns="58925" anchor="ctr" anchorCtr="0"/>
          <a:lstStyle>
            <a:lvl1pPr marL="571500" marR="0" lvl="0" indent="-76200" algn="l" rtl="0">
              <a:lnSpc>
                <a:spcPct val="100000"/>
              </a:lnSpc>
              <a:spcBef>
                <a:spcPts val="1500"/>
              </a:spcBef>
              <a:spcAft>
                <a:spcPts val="0"/>
              </a:spcAft>
              <a:buClr>
                <a:srgbClr val="FFFFFF"/>
              </a:buClr>
              <a:buSzPct val="170370"/>
              <a:buFont typeface="Cabin"/>
              <a:buChar char="•"/>
              <a:defRPr sz="2700" b="0" i="0" u="none" strike="noStrike" cap="none">
                <a:solidFill>
                  <a:srgbClr val="FFFFFF"/>
                </a:solidFill>
                <a:latin typeface="Cabin"/>
                <a:ea typeface="Cabin"/>
                <a:cs typeface="Cabin"/>
                <a:sym typeface="Cabin"/>
              </a:defRPr>
            </a:lvl1pPr>
            <a:lvl2pPr marL="863600" marR="0" lvl="1" indent="-76200" algn="l" rtl="0">
              <a:lnSpc>
                <a:spcPct val="100000"/>
              </a:lnSpc>
              <a:spcBef>
                <a:spcPts val="1500"/>
              </a:spcBef>
              <a:spcAft>
                <a:spcPts val="0"/>
              </a:spcAft>
              <a:buClr>
                <a:srgbClr val="FFFFFF"/>
              </a:buClr>
              <a:buSzPct val="170370"/>
              <a:buFont typeface="Cabin"/>
              <a:buChar char="•"/>
              <a:defRPr sz="2700" b="0" i="0" u="none" strike="noStrike" cap="none">
                <a:solidFill>
                  <a:srgbClr val="FFFFFF"/>
                </a:solidFill>
                <a:latin typeface="Cabin"/>
                <a:ea typeface="Cabin"/>
                <a:cs typeface="Cabin"/>
                <a:sym typeface="Cabin"/>
              </a:defRPr>
            </a:lvl2pPr>
            <a:lvl3pPr marL="1143000" marR="0" lvl="2" indent="-76200" algn="l" rtl="0">
              <a:lnSpc>
                <a:spcPct val="100000"/>
              </a:lnSpc>
              <a:spcBef>
                <a:spcPts val="1500"/>
              </a:spcBef>
              <a:spcAft>
                <a:spcPts val="0"/>
              </a:spcAft>
              <a:buClr>
                <a:srgbClr val="FFFFFF"/>
              </a:buClr>
              <a:buSzPct val="170370"/>
              <a:buFont typeface="Cabin"/>
              <a:buChar char="•"/>
              <a:defRPr sz="2700" b="0" i="0" u="none" strike="noStrike" cap="none">
                <a:solidFill>
                  <a:srgbClr val="FFFFFF"/>
                </a:solidFill>
                <a:latin typeface="Cabin"/>
                <a:ea typeface="Cabin"/>
                <a:cs typeface="Cabin"/>
                <a:sym typeface="Cabin"/>
              </a:defRPr>
            </a:lvl3pPr>
            <a:lvl4pPr marL="1435100" marR="0" lvl="3" indent="-76200" algn="l" rtl="0">
              <a:lnSpc>
                <a:spcPct val="100000"/>
              </a:lnSpc>
              <a:spcBef>
                <a:spcPts val="1500"/>
              </a:spcBef>
              <a:spcAft>
                <a:spcPts val="0"/>
              </a:spcAft>
              <a:buClr>
                <a:srgbClr val="FFFFFF"/>
              </a:buClr>
              <a:buSzPct val="170370"/>
              <a:buFont typeface="Cabin"/>
              <a:buChar char="•"/>
              <a:defRPr sz="2700" b="0" i="0" u="none" strike="noStrike" cap="none">
                <a:solidFill>
                  <a:srgbClr val="FFFFFF"/>
                </a:solidFill>
                <a:latin typeface="Cabin"/>
                <a:ea typeface="Cabin"/>
                <a:cs typeface="Cabin"/>
                <a:sym typeface="Cabin"/>
              </a:defRPr>
            </a:lvl4pPr>
            <a:lvl5pPr marL="1714500" marR="0" lvl="4" indent="-76200" algn="l" rtl="0">
              <a:lnSpc>
                <a:spcPct val="100000"/>
              </a:lnSpc>
              <a:spcBef>
                <a:spcPts val="1500"/>
              </a:spcBef>
              <a:spcAft>
                <a:spcPts val="0"/>
              </a:spcAft>
              <a:buClr>
                <a:srgbClr val="FFFFFF"/>
              </a:buClr>
              <a:buSzPct val="170370"/>
              <a:buFont typeface="Cabin"/>
              <a:buChar char="•"/>
              <a:defRPr sz="2700" b="0" i="0" u="none" strike="noStrike" cap="none">
                <a:solidFill>
                  <a:srgbClr val="FFFFFF"/>
                </a:solidFill>
                <a:latin typeface="Cabin"/>
                <a:ea typeface="Cabin"/>
                <a:cs typeface="Cabin"/>
                <a:sym typeface="Cabin"/>
              </a:defRPr>
            </a:lvl5pPr>
            <a:lvl6pPr marL="1714500" marR="0" lvl="5"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6pPr>
            <a:lvl7pPr marL="2006600" marR="0" lvl="6"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7pPr>
            <a:lvl8pPr marL="2286000" marR="0" lvl="7"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8pPr>
            <a:lvl9pPr marL="2578100" marR="0" lvl="8"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9pPr>
          </a:lstStyle>
          <a:p>
            <a:endParaRPr/>
          </a:p>
        </p:txBody>
      </p:sp>
      <p:sp>
        <p:nvSpPr>
          <p:cNvPr id="183" name="Shape 183"/>
          <p:cNvSpPr txBox="1">
            <a:spLocks noGrp="1"/>
          </p:cNvSpPr>
          <p:nvPr>
            <p:ph type="sldNum" idx="12"/>
          </p:nvPr>
        </p:nvSpPr>
        <p:spPr>
          <a:xfrm>
            <a:off x="4446984" y="4882306"/>
            <a:ext cx="241101" cy="194220"/>
          </a:xfrm>
          <a:prstGeom prst="rect">
            <a:avLst/>
          </a:prstGeom>
          <a:noFill/>
          <a:ln>
            <a:noFill/>
          </a:ln>
        </p:spPr>
        <p:txBody>
          <a:bodyPr lIns="32750" tIns="32750" rIns="32750" bIns="32750" anchor="t" anchorCtr="0">
            <a:noAutofit/>
          </a:bodyPr>
          <a:lstStyle/>
          <a:p>
            <a:pPr algn="ctr">
              <a:buClr>
                <a:srgbClr val="FFFFFF"/>
              </a:buClr>
              <a:buSzPct val="25000"/>
              <a:buFont typeface="Cabin"/>
              <a:buNone/>
            </a:pPr>
            <a:fld id="{00000000-1234-1234-1234-123412341234}" type="slidenum">
              <a:rPr lang="fi-FI" sz="1200">
                <a:solidFill>
                  <a:srgbClr val="FFFFFF"/>
                </a:solidFill>
                <a:latin typeface="Cabin"/>
                <a:ea typeface="Cabin"/>
                <a:cs typeface="Cabin"/>
                <a:sym typeface="Cabin"/>
              </a:rPr>
              <a:pPr algn="ctr">
                <a:buClr>
                  <a:srgbClr val="FFFFFF"/>
                </a:buClr>
                <a:buSzPct val="25000"/>
                <a:buFont typeface="Cabin"/>
                <a:buNone/>
              </a:pPr>
              <a:t>‹#›</a:t>
            </a:fld>
            <a:endParaRPr lang="fi-FI" sz="1200">
              <a:solidFill>
                <a:srgbClr val="FFFFFF"/>
              </a:solidFill>
              <a:latin typeface="Cabin"/>
              <a:ea typeface="Cabin"/>
              <a:cs typeface="Cabin"/>
              <a:sym typeface="Cabin"/>
            </a:endParaRPr>
          </a:p>
        </p:txBody>
      </p:sp>
    </p:spTree>
    <p:extLst>
      <p:ext uri="{BB962C8B-B14F-4D97-AF65-F5344CB8AC3E}">
        <p14:creationId xmlns:p14="http://schemas.microsoft.com/office/powerpoint/2010/main" val="135771727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cSld name="5_Title - Center">
    <p:spTree>
      <p:nvGrpSpPr>
        <p:cNvPr id="1" name="Shape 184"/>
        <p:cNvGrpSpPr/>
        <p:nvPr/>
      </p:nvGrpSpPr>
      <p:grpSpPr>
        <a:xfrm>
          <a:off x="0" y="0"/>
          <a:ext cx="0" cy="0"/>
          <a:chOff x="0" y="0"/>
          <a:chExt cx="0" cy="0"/>
        </a:xfrm>
      </p:grpSpPr>
      <p:sp>
        <p:nvSpPr>
          <p:cNvPr id="185" name="Shape 185"/>
          <p:cNvSpPr txBox="1">
            <a:spLocks noGrp="1"/>
          </p:cNvSpPr>
          <p:nvPr>
            <p:ph type="title"/>
          </p:nvPr>
        </p:nvSpPr>
        <p:spPr>
          <a:xfrm>
            <a:off x="892968" y="1567160"/>
            <a:ext cx="7358063" cy="2009179"/>
          </a:xfrm>
          <a:prstGeom prst="rect">
            <a:avLst/>
          </a:prstGeom>
          <a:noFill/>
          <a:ln>
            <a:noFill/>
          </a:ln>
        </p:spPr>
        <p:txBody>
          <a:bodyPr lIns="58925" tIns="58925" rIns="58925" bIns="58925" anchor="ctr" anchorCtr="0"/>
          <a:lstStyle>
            <a:lvl1pPr marL="0" marR="0" lvl="0" indent="0" algn="ctr" rtl="0">
              <a:lnSpc>
                <a:spcPct val="100000"/>
              </a:lnSpc>
              <a:spcBef>
                <a:spcPts val="0"/>
              </a:spcBef>
              <a:spcAft>
                <a:spcPts val="0"/>
              </a:spcAft>
              <a:buClr>
                <a:srgbClr val="FFFFFF"/>
              </a:buClr>
              <a:buFont typeface="Cabin"/>
              <a:buNone/>
              <a:defRPr sz="5300" b="0" i="0" u="none" strike="noStrike" cap="none">
                <a:solidFill>
                  <a:srgbClr val="FFFFFF"/>
                </a:solidFill>
                <a:latin typeface="Cabin"/>
                <a:ea typeface="Cabin"/>
                <a:cs typeface="Cabin"/>
                <a:sym typeface="Cabin"/>
              </a:defRPr>
            </a:lvl1pPr>
            <a:lvl2pPr marL="0" marR="0" lvl="1" indent="1524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2pPr>
            <a:lvl3pPr marL="0" marR="0" lvl="2" indent="2921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3pPr>
            <a:lvl4pPr marL="0" marR="0" lvl="3" indent="4445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4pPr>
            <a:lvl5pPr marL="0" marR="0" lvl="4" indent="5842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5pPr>
            <a:lvl6pPr marL="0" marR="0" lvl="5" indent="7366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6pPr>
            <a:lvl7pPr marL="0" marR="0" lvl="6" indent="8890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7pPr>
            <a:lvl8pPr marL="0" marR="0" lvl="7" indent="10287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8pPr>
            <a:lvl9pPr marL="0" marR="0" lvl="8" indent="11811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9pPr>
          </a:lstStyle>
          <a:p>
            <a:endParaRPr/>
          </a:p>
        </p:txBody>
      </p:sp>
      <p:sp>
        <p:nvSpPr>
          <p:cNvPr id="186" name="Shape 186"/>
          <p:cNvSpPr txBox="1">
            <a:spLocks noGrp="1"/>
          </p:cNvSpPr>
          <p:nvPr>
            <p:ph type="sldNum" idx="12"/>
          </p:nvPr>
        </p:nvSpPr>
        <p:spPr>
          <a:xfrm>
            <a:off x="4455914" y="4882306"/>
            <a:ext cx="223242" cy="180826"/>
          </a:xfrm>
          <a:prstGeom prst="rect">
            <a:avLst/>
          </a:prstGeom>
          <a:noFill/>
          <a:ln>
            <a:noFill/>
          </a:ln>
        </p:spPr>
        <p:txBody>
          <a:bodyPr lIns="32750" tIns="32750" rIns="32750" bIns="32750" anchor="t" anchorCtr="0">
            <a:noAutofit/>
          </a:bodyPr>
          <a:lstStyle/>
          <a:p>
            <a:pPr algn="ctr">
              <a:buClr>
                <a:srgbClr val="FFFFFF"/>
              </a:buClr>
              <a:buSzPct val="25000"/>
              <a:buFont typeface="Cabin"/>
              <a:buNone/>
            </a:pPr>
            <a:fld id="{00000000-1234-1234-1234-123412341234}" type="slidenum">
              <a:rPr lang="fi-FI" sz="1000">
                <a:solidFill>
                  <a:srgbClr val="FFFFFF"/>
                </a:solidFill>
                <a:latin typeface="Cabin"/>
                <a:ea typeface="Cabin"/>
                <a:cs typeface="Cabin"/>
                <a:sym typeface="Cabin"/>
              </a:rPr>
              <a:pPr algn="ctr">
                <a:buClr>
                  <a:srgbClr val="FFFFFF"/>
                </a:buClr>
                <a:buSzPct val="25000"/>
                <a:buFont typeface="Cabin"/>
                <a:buNone/>
              </a:pPr>
              <a:t>‹#›</a:t>
            </a:fld>
            <a:endParaRPr lang="fi-FI" sz="1000">
              <a:solidFill>
                <a:srgbClr val="FFFFFF"/>
              </a:solidFill>
              <a:latin typeface="Cabin"/>
              <a:ea typeface="Cabin"/>
              <a:cs typeface="Cabin"/>
              <a:sym typeface="Cabin"/>
            </a:endParaRPr>
          </a:p>
        </p:txBody>
      </p:sp>
    </p:spTree>
    <p:extLst>
      <p:ext uri="{BB962C8B-B14F-4D97-AF65-F5344CB8AC3E}">
        <p14:creationId xmlns:p14="http://schemas.microsoft.com/office/powerpoint/2010/main" val="161300895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cSld name="Blank copy 2">
    <p:bg>
      <p:bgPr>
        <a:solidFill>
          <a:srgbClr val="FFFFFF"/>
        </a:solidFill>
        <a:effectLst/>
      </p:bgPr>
    </p:bg>
    <p:spTree>
      <p:nvGrpSpPr>
        <p:cNvPr id="1" name="Shape 187"/>
        <p:cNvGrpSpPr/>
        <p:nvPr/>
      </p:nvGrpSpPr>
      <p:grpSpPr>
        <a:xfrm>
          <a:off x="0" y="0"/>
          <a:ext cx="0" cy="0"/>
          <a:chOff x="0" y="0"/>
          <a:chExt cx="0" cy="0"/>
        </a:xfrm>
      </p:grpSpPr>
      <p:sp>
        <p:nvSpPr>
          <p:cNvPr id="188" name="Shape 188"/>
          <p:cNvSpPr txBox="1">
            <a:spLocks noGrp="1"/>
          </p:cNvSpPr>
          <p:nvPr>
            <p:ph type="sldNum" idx="12"/>
          </p:nvPr>
        </p:nvSpPr>
        <p:spPr>
          <a:xfrm>
            <a:off x="4452355" y="4855517"/>
            <a:ext cx="239288" cy="170623"/>
          </a:xfrm>
          <a:prstGeom prst="rect">
            <a:avLst/>
          </a:prstGeom>
          <a:noFill/>
          <a:ln>
            <a:noFill/>
          </a:ln>
        </p:spPr>
        <p:txBody>
          <a:bodyPr lIns="32750" tIns="32750" rIns="32750" bIns="32750" anchor="t" anchorCtr="0">
            <a:noAutofit/>
          </a:bodyPr>
          <a:lstStyle/>
          <a:p>
            <a:pPr algn="ctr">
              <a:buClr>
                <a:srgbClr val="000000"/>
              </a:buClr>
              <a:buSzPct val="25000"/>
              <a:buFont typeface="Arial"/>
              <a:buNone/>
            </a:pPr>
            <a:fld id="{00000000-1234-1234-1234-123412341234}" type="slidenum">
              <a:rPr lang="fi-FI" sz="1000">
                <a:solidFill>
                  <a:srgbClr val="000000"/>
                </a:solidFill>
              </a:rPr>
              <a:pPr algn="ctr">
                <a:buClr>
                  <a:srgbClr val="000000"/>
                </a:buClr>
                <a:buSzPct val="25000"/>
                <a:buFont typeface="Arial"/>
                <a:buNone/>
              </a:pPr>
              <a:t>‹#›</a:t>
            </a:fld>
            <a:endParaRPr lang="fi-FI" sz="1000">
              <a:solidFill>
                <a:srgbClr val="000000"/>
              </a:solidFill>
            </a:endParaRPr>
          </a:p>
        </p:txBody>
      </p:sp>
    </p:spTree>
    <p:extLst>
      <p:ext uri="{BB962C8B-B14F-4D97-AF65-F5344CB8AC3E}">
        <p14:creationId xmlns:p14="http://schemas.microsoft.com/office/powerpoint/2010/main" val="985470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9AA461-BCDC-5A4A-9E47-C08354D6D045}" type="datetimeFigureOut">
              <a:rPr lang="en-US" smtClean="0"/>
              <a:t>4/24/19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3BBE5E-655C-CE4E-BC33-32C25881C2E2}" type="slidenum">
              <a:rPr lang="en-US" smtClean="0"/>
              <a:t>‹#›</a:t>
            </a:fld>
            <a:endParaRPr lang="en-US"/>
          </a:p>
        </p:txBody>
      </p:sp>
    </p:spTree>
    <p:extLst>
      <p:ext uri="{BB962C8B-B14F-4D97-AF65-F5344CB8AC3E}">
        <p14:creationId xmlns:p14="http://schemas.microsoft.com/office/powerpoint/2010/main" val="50416936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cSld name="3_Title &amp; Subtitle">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892968" y="863947"/>
            <a:ext cx="7358063" cy="1741289"/>
          </a:xfrm>
          <a:prstGeom prst="rect">
            <a:avLst/>
          </a:prstGeom>
          <a:noFill/>
          <a:ln>
            <a:noFill/>
          </a:ln>
        </p:spPr>
        <p:txBody>
          <a:bodyPr lIns="58925" tIns="58925" rIns="58925" bIns="58925" anchor="b" anchorCtr="0"/>
          <a:lstStyle>
            <a:lvl1pPr marL="0" marR="0" lvl="0" indent="0" algn="ctr" rtl="0">
              <a:lnSpc>
                <a:spcPct val="100000"/>
              </a:lnSpc>
              <a:spcBef>
                <a:spcPts val="0"/>
              </a:spcBef>
              <a:spcAft>
                <a:spcPts val="0"/>
              </a:spcAft>
              <a:buClr>
                <a:srgbClr val="FFFFFF"/>
              </a:buClr>
              <a:buFont typeface="Cabin"/>
              <a:buNone/>
              <a:defRPr sz="5300" b="0" i="0" u="none" strike="noStrike" cap="none">
                <a:solidFill>
                  <a:srgbClr val="FFFFFF"/>
                </a:solidFill>
                <a:latin typeface="Cabin"/>
                <a:ea typeface="Cabin"/>
                <a:cs typeface="Cabin"/>
                <a:sym typeface="Cabin"/>
              </a:defRPr>
            </a:lvl1pPr>
            <a:lvl2pPr marL="0" marR="0" lvl="1" indent="1524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2pPr>
            <a:lvl3pPr marL="0" marR="0" lvl="2" indent="2921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3pPr>
            <a:lvl4pPr marL="0" marR="0" lvl="3" indent="4445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4pPr>
            <a:lvl5pPr marL="0" marR="0" lvl="4" indent="5842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5pPr>
            <a:lvl6pPr marL="0" marR="0" lvl="5" indent="7366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6pPr>
            <a:lvl7pPr marL="0" marR="0" lvl="6" indent="8890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7pPr>
            <a:lvl8pPr marL="0" marR="0" lvl="7" indent="10287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8pPr>
            <a:lvl9pPr marL="0" marR="0" lvl="8" indent="11811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9pPr>
          </a:lstStyle>
          <a:p>
            <a:endParaRPr/>
          </a:p>
        </p:txBody>
      </p:sp>
      <p:sp>
        <p:nvSpPr>
          <p:cNvPr id="191" name="Shape 191"/>
          <p:cNvSpPr txBox="1">
            <a:spLocks noGrp="1"/>
          </p:cNvSpPr>
          <p:nvPr>
            <p:ph type="body" idx="1"/>
          </p:nvPr>
        </p:nvSpPr>
        <p:spPr>
          <a:xfrm>
            <a:off x="892968" y="2652117"/>
            <a:ext cx="7358063" cy="596056"/>
          </a:xfrm>
          <a:prstGeom prst="rect">
            <a:avLst/>
          </a:prstGeom>
          <a:noFill/>
          <a:ln>
            <a:noFill/>
          </a:ln>
        </p:spPr>
        <p:txBody>
          <a:bodyPr lIns="58925" tIns="58925" rIns="58925" bIns="58925" anchor="t" anchorCtr="0"/>
          <a:lstStyle>
            <a:lvl1pPr marL="0" marR="0" lvl="0" indent="0" algn="ctr" rtl="0">
              <a:lnSpc>
                <a:spcPct val="100000"/>
              </a:lnSpc>
              <a:spcBef>
                <a:spcPts val="0"/>
              </a:spcBef>
              <a:spcAft>
                <a:spcPts val="0"/>
              </a:spcAft>
              <a:buClr>
                <a:srgbClr val="FFFFFF"/>
              </a:buClr>
              <a:buFont typeface="Cabin"/>
              <a:buNone/>
              <a:defRPr sz="2200" b="0" i="0" u="none" strike="noStrike" cap="none">
                <a:solidFill>
                  <a:srgbClr val="FFFFFF"/>
                </a:solidFill>
                <a:latin typeface="Cabin"/>
                <a:ea typeface="Cabin"/>
                <a:cs typeface="Cabin"/>
                <a:sym typeface="Cabin"/>
              </a:defRPr>
            </a:lvl1pPr>
            <a:lvl2pPr marL="0" marR="0" lvl="1" indent="0" algn="ctr" rtl="0">
              <a:lnSpc>
                <a:spcPct val="100000"/>
              </a:lnSpc>
              <a:spcBef>
                <a:spcPts val="0"/>
              </a:spcBef>
              <a:spcAft>
                <a:spcPts val="0"/>
              </a:spcAft>
              <a:buClr>
                <a:srgbClr val="FFFFFF"/>
              </a:buClr>
              <a:buFont typeface="Cabin"/>
              <a:buNone/>
              <a:defRPr sz="2200" b="0" i="0" u="none" strike="noStrike" cap="none">
                <a:solidFill>
                  <a:srgbClr val="FFFFFF"/>
                </a:solidFill>
                <a:latin typeface="Cabin"/>
                <a:ea typeface="Cabin"/>
                <a:cs typeface="Cabin"/>
                <a:sym typeface="Cabin"/>
              </a:defRPr>
            </a:lvl2pPr>
            <a:lvl3pPr marL="0" marR="0" lvl="2" indent="0" algn="ctr" rtl="0">
              <a:lnSpc>
                <a:spcPct val="100000"/>
              </a:lnSpc>
              <a:spcBef>
                <a:spcPts val="0"/>
              </a:spcBef>
              <a:spcAft>
                <a:spcPts val="0"/>
              </a:spcAft>
              <a:buClr>
                <a:srgbClr val="FFFFFF"/>
              </a:buClr>
              <a:buFont typeface="Cabin"/>
              <a:buNone/>
              <a:defRPr sz="2200" b="0" i="0" u="none" strike="noStrike" cap="none">
                <a:solidFill>
                  <a:srgbClr val="FFFFFF"/>
                </a:solidFill>
                <a:latin typeface="Cabin"/>
                <a:ea typeface="Cabin"/>
                <a:cs typeface="Cabin"/>
                <a:sym typeface="Cabin"/>
              </a:defRPr>
            </a:lvl3pPr>
            <a:lvl4pPr marL="0" marR="0" lvl="3" indent="0" algn="ctr" rtl="0">
              <a:lnSpc>
                <a:spcPct val="100000"/>
              </a:lnSpc>
              <a:spcBef>
                <a:spcPts val="0"/>
              </a:spcBef>
              <a:spcAft>
                <a:spcPts val="0"/>
              </a:spcAft>
              <a:buClr>
                <a:srgbClr val="FFFFFF"/>
              </a:buClr>
              <a:buFont typeface="Cabin"/>
              <a:buNone/>
              <a:defRPr sz="2200" b="0" i="0" u="none" strike="noStrike" cap="none">
                <a:solidFill>
                  <a:srgbClr val="FFFFFF"/>
                </a:solidFill>
                <a:latin typeface="Cabin"/>
                <a:ea typeface="Cabin"/>
                <a:cs typeface="Cabin"/>
                <a:sym typeface="Cabin"/>
              </a:defRPr>
            </a:lvl4pPr>
            <a:lvl5pPr marL="0" marR="0" lvl="4" indent="0" algn="ctr" rtl="0">
              <a:lnSpc>
                <a:spcPct val="100000"/>
              </a:lnSpc>
              <a:spcBef>
                <a:spcPts val="0"/>
              </a:spcBef>
              <a:spcAft>
                <a:spcPts val="0"/>
              </a:spcAft>
              <a:buClr>
                <a:srgbClr val="FFFFFF"/>
              </a:buClr>
              <a:buFont typeface="Cabin"/>
              <a:buNone/>
              <a:defRPr sz="2200" b="0" i="0" u="none" strike="noStrike" cap="none">
                <a:solidFill>
                  <a:srgbClr val="FFFFFF"/>
                </a:solidFill>
                <a:latin typeface="Cabin"/>
                <a:ea typeface="Cabin"/>
                <a:cs typeface="Cabin"/>
                <a:sym typeface="Cabin"/>
              </a:defRPr>
            </a:lvl5pPr>
            <a:lvl6pPr marL="1714500" marR="0" lvl="5"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6pPr>
            <a:lvl7pPr marL="2006600" marR="0" lvl="6"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7pPr>
            <a:lvl8pPr marL="2286000" marR="0" lvl="7"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8pPr>
            <a:lvl9pPr marL="2578100" marR="0" lvl="8"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9pPr>
          </a:lstStyle>
          <a:p>
            <a:endParaRPr/>
          </a:p>
        </p:txBody>
      </p:sp>
      <p:sp>
        <p:nvSpPr>
          <p:cNvPr id="192" name="Shape 192"/>
          <p:cNvSpPr txBox="1">
            <a:spLocks noGrp="1"/>
          </p:cNvSpPr>
          <p:nvPr>
            <p:ph type="sldNum" idx="12"/>
          </p:nvPr>
        </p:nvSpPr>
        <p:spPr>
          <a:xfrm>
            <a:off x="4455914" y="4882306"/>
            <a:ext cx="223242" cy="180826"/>
          </a:xfrm>
          <a:prstGeom prst="rect">
            <a:avLst/>
          </a:prstGeom>
          <a:noFill/>
          <a:ln>
            <a:noFill/>
          </a:ln>
        </p:spPr>
        <p:txBody>
          <a:bodyPr lIns="32750" tIns="32750" rIns="32750" bIns="32750" anchor="t" anchorCtr="0">
            <a:noAutofit/>
          </a:bodyPr>
          <a:lstStyle/>
          <a:p>
            <a:pPr algn="ctr">
              <a:buClr>
                <a:srgbClr val="FFFFFF"/>
              </a:buClr>
              <a:buSzPct val="25000"/>
              <a:buFont typeface="Cabin"/>
              <a:buNone/>
            </a:pPr>
            <a:fld id="{00000000-1234-1234-1234-123412341234}" type="slidenum">
              <a:rPr lang="fi-FI" sz="1000">
                <a:solidFill>
                  <a:srgbClr val="FFFFFF"/>
                </a:solidFill>
                <a:latin typeface="Cabin"/>
                <a:ea typeface="Cabin"/>
                <a:cs typeface="Cabin"/>
                <a:sym typeface="Cabin"/>
              </a:rPr>
              <a:pPr algn="ctr">
                <a:buClr>
                  <a:srgbClr val="FFFFFF"/>
                </a:buClr>
                <a:buSzPct val="25000"/>
                <a:buFont typeface="Cabin"/>
                <a:buNone/>
              </a:pPr>
              <a:t>‹#›</a:t>
            </a:fld>
            <a:endParaRPr lang="fi-FI" sz="1000">
              <a:solidFill>
                <a:srgbClr val="FFFFFF"/>
              </a:solidFill>
              <a:latin typeface="Cabin"/>
              <a:ea typeface="Cabin"/>
              <a:cs typeface="Cabin"/>
              <a:sym typeface="Cabin"/>
            </a:endParaRPr>
          </a:p>
        </p:txBody>
      </p:sp>
    </p:spTree>
    <p:extLst>
      <p:ext uri="{BB962C8B-B14F-4D97-AF65-F5344CB8AC3E}">
        <p14:creationId xmlns:p14="http://schemas.microsoft.com/office/powerpoint/2010/main" val="197945451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cSld name="Titel og indholdsobjekt">
    <p:bg>
      <p:bgPr>
        <a:solidFill>
          <a:srgbClr val="FFFFFF"/>
        </a:solidFill>
        <a:effectLst/>
      </p:bgPr>
    </p:bg>
    <p:spTree>
      <p:nvGrpSpPr>
        <p:cNvPr id="1" name="Shape 193"/>
        <p:cNvGrpSpPr/>
        <p:nvPr/>
      </p:nvGrpSpPr>
      <p:grpSpPr>
        <a:xfrm>
          <a:off x="0" y="0"/>
          <a:ext cx="0" cy="0"/>
          <a:chOff x="0" y="0"/>
          <a:chExt cx="0" cy="0"/>
        </a:xfrm>
      </p:grpSpPr>
      <p:cxnSp>
        <p:nvCxnSpPr>
          <p:cNvPr id="194" name="Shape 194"/>
          <p:cNvCxnSpPr/>
          <p:nvPr/>
        </p:nvCxnSpPr>
        <p:spPr>
          <a:xfrm>
            <a:off x="457199" y="4669203"/>
            <a:ext cx="8229600" cy="1190"/>
          </a:xfrm>
          <a:prstGeom prst="straightConnector1">
            <a:avLst/>
          </a:prstGeom>
          <a:noFill/>
          <a:ln w="9525" cap="flat" cmpd="sng">
            <a:solidFill>
              <a:srgbClr val="000000"/>
            </a:solidFill>
            <a:prstDash val="solid"/>
            <a:round/>
            <a:headEnd type="none" w="med" len="med"/>
            <a:tailEnd type="none" w="med" len="med"/>
          </a:ln>
        </p:spPr>
      </p:cxnSp>
      <p:pic>
        <p:nvPicPr>
          <p:cNvPr id="195" name="Shape 195"/>
          <p:cNvPicPr preferRelativeResize="0"/>
          <p:nvPr/>
        </p:nvPicPr>
        <p:blipFill rotWithShape="1">
          <a:blip r:embed="rId2">
            <a:alphaModFix/>
          </a:blip>
          <a:srcRect/>
          <a:stretch/>
        </p:blipFill>
        <p:spPr>
          <a:xfrm>
            <a:off x="457199" y="4750125"/>
            <a:ext cx="1531189" cy="318998"/>
          </a:xfrm>
          <a:prstGeom prst="rect">
            <a:avLst/>
          </a:prstGeom>
          <a:noFill/>
          <a:ln>
            <a:noFill/>
          </a:ln>
        </p:spPr>
      </p:pic>
      <p:sp>
        <p:nvSpPr>
          <p:cNvPr id="196" name="Shape 196"/>
          <p:cNvSpPr txBox="1">
            <a:spLocks noGrp="1"/>
          </p:cNvSpPr>
          <p:nvPr>
            <p:ph type="title"/>
          </p:nvPr>
        </p:nvSpPr>
        <p:spPr>
          <a:xfrm>
            <a:off x="457199" y="351071"/>
            <a:ext cx="8229601" cy="1093492"/>
          </a:xfrm>
          <a:prstGeom prst="rect">
            <a:avLst/>
          </a:prstGeom>
          <a:noFill/>
          <a:ln>
            <a:noFill/>
          </a:ln>
        </p:spPr>
        <p:txBody>
          <a:bodyPr lIns="58925" tIns="58925" rIns="58925" bIns="58925" anchor="ctr" anchorCtr="0"/>
          <a:lstStyle>
            <a:lvl1pPr marL="0" marR="0" lvl="0" indent="0" algn="l" rtl="0">
              <a:lnSpc>
                <a:spcPct val="100000"/>
              </a:lnSpc>
              <a:spcBef>
                <a:spcPts val="0"/>
              </a:spcBef>
              <a:spcAft>
                <a:spcPts val="0"/>
              </a:spcAft>
              <a:buClr>
                <a:srgbClr val="000000"/>
              </a:buClr>
              <a:buFont typeface="Arial"/>
              <a:buNone/>
              <a:defRPr sz="2800" b="1" i="0" u="none" strike="noStrike" cap="none">
                <a:solidFill>
                  <a:srgbClr val="000000"/>
                </a:solidFill>
                <a:latin typeface="Arial"/>
                <a:ea typeface="Arial"/>
                <a:cs typeface="Arial"/>
                <a:sym typeface="Arial"/>
              </a:defRPr>
            </a:lvl1pPr>
            <a:lvl2pPr marL="0" marR="0" lvl="1" indent="1524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2pPr>
            <a:lvl3pPr marL="0" marR="0" lvl="2" indent="2921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3pPr>
            <a:lvl4pPr marL="0" marR="0" lvl="3" indent="4445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4pPr>
            <a:lvl5pPr marL="0" marR="0" lvl="4" indent="5842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5pPr>
            <a:lvl6pPr marL="0" marR="0" lvl="5" indent="7366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6pPr>
            <a:lvl7pPr marL="0" marR="0" lvl="6" indent="8890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7pPr>
            <a:lvl8pPr marL="0" marR="0" lvl="7" indent="10287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8pPr>
            <a:lvl9pPr marL="0" marR="0" lvl="8" indent="11811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9pPr>
          </a:lstStyle>
          <a:p>
            <a:endParaRPr/>
          </a:p>
        </p:txBody>
      </p:sp>
      <p:sp>
        <p:nvSpPr>
          <p:cNvPr id="197" name="Shape 197"/>
          <p:cNvSpPr txBox="1">
            <a:spLocks noGrp="1"/>
          </p:cNvSpPr>
          <p:nvPr>
            <p:ph type="body" idx="1"/>
          </p:nvPr>
        </p:nvSpPr>
        <p:spPr>
          <a:xfrm>
            <a:off x="457199" y="1444563"/>
            <a:ext cx="8229601" cy="3698936"/>
          </a:xfrm>
          <a:prstGeom prst="rect">
            <a:avLst/>
          </a:prstGeom>
          <a:noFill/>
          <a:ln>
            <a:noFill/>
          </a:ln>
        </p:spPr>
        <p:txBody>
          <a:bodyPr lIns="58925" tIns="58925" rIns="58925" bIns="58925" anchor="t" anchorCtr="0"/>
          <a:lstStyle>
            <a:lvl1pPr marL="279400" marR="0" lvl="0" indent="-152400" algn="l" rtl="0">
              <a:lnSpc>
                <a:spcPct val="100000"/>
              </a:lnSpc>
              <a:spcBef>
                <a:spcPts val="300"/>
              </a:spcBef>
              <a:spcAft>
                <a:spcPts val="0"/>
              </a:spcAft>
              <a:buClr>
                <a:srgbClr val="000000"/>
              </a:buClr>
              <a:buSzPct val="100000"/>
              <a:buFont typeface="Arial"/>
              <a:buChar char="•"/>
              <a:defRPr sz="1900" b="0" i="0" u="none" strike="noStrike" cap="none">
                <a:solidFill>
                  <a:srgbClr val="000000"/>
                </a:solidFill>
                <a:latin typeface="Arial"/>
                <a:ea typeface="Arial"/>
                <a:cs typeface="Arial"/>
                <a:sym typeface="Arial"/>
              </a:defRPr>
            </a:lvl1pPr>
            <a:lvl2pPr marL="571500" marR="0" lvl="1" indent="-152400" algn="l" rtl="0">
              <a:lnSpc>
                <a:spcPct val="100000"/>
              </a:lnSpc>
              <a:spcBef>
                <a:spcPts val="300"/>
              </a:spcBef>
              <a:spcAft>
                <a:spcPts val="0"/>
              </a:spcAft>
              <a:buClr>
                <a:srgbClr val="000000"/>
              </a:buClr>
              <a:buSzPct val="100000"/>
              <a:buFont typeface="Arial"/>
              <a:buChar char="–"/>
              <a:defRPr sz="1900" b="0" i="0" u="none" strike="noStrike" cap="none">
                <a:solidFill>
                  <a:srgbClr val="000000"/>
                </a:solidFill>
                <a:latin typeface="Arial"/>
                <a:ea typeface="Arial"/>
                <a:cs typeface="Arial"/>
                <a:sym typeface="Arial"/>
              </a:defRPr>
            </a:lvl2pPr>
            <a:lvl3pPr marL="812800" marR="0" lvl="2" indent="-101600" algn="l" rtl="0">
              <a:lnSpc>
                <a:spcPct val="100000"/>
              </a:lnSpc>
              <a:spcBef>
                <a:spcPts val="300"/>
              </a:spcBef>
              <a:spcAft>
                <a:spcPts val="0"/>
              </a:spcAft>
              <a:buClr>
                <a:srgbClr val="000000"/>
              </a:buClr>
              <a:buSzPct val="100000"/>
              <a:buFont typeface="Arial"/>
              <a:buChar char="•"/>
              <a:defRPr sz="1900" b="0" i="0" u="none" strike="noStrike" cap="none">
                <a:solidFill>
                  <a:srgbClr val="000000"/>
                </a:solidFill>
                <a:latin typeface="Arial"/>
                <a:ea typeface="Arial"/>
                <a:cs typeface="Arial"/>
                <a:sym typeface="Arial"/>
              </a:defRPr>
            </a:lvl3pPr>
            <a:lvl4pPr marL="1104900" marR="0" lvl="3" indent="-101600" algn="l" rtl="0">
              <a:lnSpc>
                <a:spcPct val="100000"/>
              </a:lnSpc>
              <a:spcBef>
                <a:spcPts val="300"/>
              </a:spcBef>
              <a:spcAft>
                <a:spcPts val="0"/>
              </a:spcAft>
              <a:buClr>
                <a:srgbClr val="000000"/>
              </a:buClr>
              <a:buSzPct val="100000"/>
              <a:buFont typeface="Arial"/>
              <a:buChar char="–"/>
              <a:defRPr sz="1900" b="0" i="0" u="none" strike="noStrike" cap="none">
                <a:solidFill>
                  <a:srgbClr val="000000"/>
                </a:solidFill>
                <a:latin typeface="Arial"/>
                <a:ea typeface="Arial"/>
                <a:cs typeface="Arial"/>
                <a:sym typeface="Arial"/>
              </a:defRPr>
            </a:lvl4pPr>
            <a:lvl5pPr marL="1397000" marR="0" lvl="4" indent="-101600" algn="l" rtl="0">
              <a:lnSpc>
                <a:spcPct val="100000"/>
              </a:lnSpc>
              <a:spcBef>
                <a:spcPts val="300"/>
              </a:spcBef>
              <a:spcAft>
                <a:spcPts val="0"/>
              </a:spcAft>
              <a:buClr>
                <a:srgbClr val="000000"/>
              </a:buClr>
              <a:buSzPct val="100000"/>
              <a:buFont typeface="Arial"/>
              <a:buChar char="»"/>
              <a:defRPr sz="1900" b="0" i="0" u="none" strike="noStrike" cap="none">
                <a:solidFill>
                  <a:srgbClr val="000000"/>
                </a:solidFill>
                <a:latin typeface="Arial"/>
                <a:ea typeface="Arial"/>
                <a:cs typeface="Arial"/>
                <a:sym typeface="Arial"/>
              </a:defRPr>
            </a:lvl5pPr>
            <a:lvl6pPr marL="1714500" marR="0" lvl="5"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6pPr>
            <a:lvl7pPr marL="2006600" marR="0" lvl="6"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7pPr>
            <a:lvl8pPr marL="2286000" marR="0" lvl="7"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8pPr>
            <a:lvl9pPr marL="2578100" marR="0" lvl="8"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9pPr>
          </a:lstStyle>
          <a:p>
            <a:endParaRPr/>
          </a:p>
        </p:txBody>
      </p:sp>
      <p:sp>
        <p:nvSpPr>
          <p:cNvPr id="198" name="Shape 198"/>
          <p:cNvSpPr txBox="1">
            <a:spLocks noGrp="1"/>
          </p:cNvSpPr>
          <p:nvPr>
            <p:ph type="sldNum" idx="12"/>
          </p:nvPr>
        </p:nvSpPr>
        <p:spPr>
          <a:xfrm>
            <a:off x="6553200" y="4815646"/>
            <a:ext cx="2133600" cy="177076"/>
          </a:xfrm>
          <a:prstGeom prst="rect">
            <a:avLst/>
          </a:prstGeom>
          <a:noFill/>
          <a:ln>
            <a:noFill/>
          </a:ln>
        </p:spPr>
        <p:txBody>
          <a:bodyPr lIns="41900" tIns="41900" rIns="41900" bIns="41900" anchor="ctr" anchorCtr="0">
            <a:noAutofit/>
          </a:bodyPr>
          <a:lstStyle/>
          <a:p>
            <a:pPr algn="r">
              <a:buClr>
                <a:srgbClr val="000000"/>
              </a:buClr>
              <a:buSzPct val="25000"/>
              <a:buFont typeface="Arial"/>
              <a:buNone/>
            </a:pPr>
            <a:fld id="{00000000-1234-1234-1234-123412341234}" type="slidenum">
              <a:rPr lang="fi-FI" sz="1000" b="1">
                <a:solidFill>
                  <a:srgbClr val="000000"/>
                </a:solidFill>
              </a:rPr>
              <a:pPr algn="r">
                <a:buClr>
                  <a:srgbClr val="000000"/>
                </a:buClr>
                <a:buSzPct val="25000"/>
                <a:buFont typeface="Arial"/>
                <a:buNone/>
              </a:pPr>
              <a:t>‹#›</a:t>
            </a:fld>
            <a:endParaRPr lang="fi-FI" sz="1000" b="1">
              <a:solidFill>
                <a:srgbClr val="000000"/>
              </a:solidFill>
            </a:endParaRPr>
          </a:p>
        </p:txBody>
      </p:sp>
    </p:spTree>
    <p:extLst>
      <p:ext uri="{BB962C8B-B14F-4D97-AF65-F5344CB8AC3E}">
        <p14:creationId xmlns:p14="http://schemas.microsoft.com/office/powerpoint/2010/main" val="164205548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cSld name="4_Title &amp; Subtitle">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892968" y="863947"/>
            <a:ext cx="7358063" cy="1741289"/>
          </a:xfrm>
          <a:prstGeom prst="rect">
            <a:avLst/>
          </a:prstGeom>
          <a:noFill/>
          <a:ln>
            <a:noFill/>
          </a:ln>
        </p:spPr>
        <p:txBody>
          <a:bodyPr lIns="58925" tIns="58925" rIns="58925" bIns="58925" anchor="b" anchorCtr="0"/>
          <a:lstStyle>
            <a:lvl1pPr marL="0" marR="0" lvl="0" indent="0" algn="ctr" rtl="0">
              <a:lnSpc>
                <a:spcPct val="100000"/>
              </a:lnSpc>
              <a:spcBef>
                <a:spcPts val="0"/>
              </a:spcBef>
              <a:spcAft>
                <a:spcPts val="0"/>
              </a:spcAft>
              <a:buClr>
                <a:srgbClr val="FFFFFF"/>
              </a:buClr>
              <a:buFont typeface="Cabin"/>
              <a:buNone/>
              <a:defRPr sz="5300" b="0" i="0" u="none" strike="noStrike" cap="none">
                <a:solidFill>
                  <a:srgbClr val="FFFFFF"/>
                </a:solidFill>
                <a:latin typeface="Cabin"/>
                <a:ea typeface="Cabin"/>
                <a:cs typeface="Cabin"/>
                <a:sym typeface="Cabin"/>
              </a:defRPr>
            </a:lvl1pPr>
            <a:lvl2pPr marL="0" marR="0" lvl="1" indent="1524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2pPr>
            <a:lvl3pPr marL="0" marR="0" lvl="2" indent="2921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3pPr>
            <a:lvl4pPr marL="0" marR="0" lvl="3" indent="4445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4pPr>
            <a:lvl5pPr marL="0" marR="0" lvl="4" indent="5842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5pPr>
            <a:lvl6pPr marL="0" marR="0" lvl="5" indent="7366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6pPr>
            <a:lvl7pPr marL="0" marR="0" lvl="6" indent="8890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7pPr>
            <a:lvl8pPr marL="0" marR="0" lvl="7" indent="10287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8pPr>
            <a:lvl9pPr marL="0" marR="0" lvl="8" indent="11811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9pPr>
          </a:lstStyle>
          <a:p>
            <a:endParaRPr/>
          </a:p>
        </p:txBody>
      </p:sp>
      <p:sp>
        <p:nvSpPr>
          <p:cNvPr id="201" name="Shape 201"/>
          <p:cNvSpPr txBox="1">
            <a:spLocks noGrp="1"/>
          </p:cNvSpPr>
          <p:nvPr>
            <p:ph type="body" idx="1"/>
          </p:nvPr>
        </p:nvSpPr>
        <p:spPr>
          <a:xfrm>
            <a:off x="892968" y="2652117"/>
            <a:ext cx="7358063" cy="596056"/>
          </a:xfrm>
          <a:prstGeom prst="rect">
            <a:avLst/>
          </a:prstGeom>
          <a:noFill/>
          <a:ln>
            <a:noFill/>
          </a:ln>
        </p:spPr>
        <p:txBody>
          <a:bodyPr lIns="58925" tIns="58925" rIns="58925" bIns="58925" anchor="t" anchorCtr="0"/>
          <a:lstStyle>
            <a:lvl1pPr marL="0" marR="0" lvl="0" indent="0" algn="ctr" rtl="0">
              <a:lnSpc>
                <a:spcPct val="100000"/>
              </a:lnSpc>
              <a:spcBef>
                <a:spcPts val="0"/>
              </a:spcBef>
              <a:spcAft>
                <a:spcPts val="0"/>
              </a:spcAft>
              <a:buClr>
                <a:srgbClr val="FFFFFF"/>
              </a:buClr>
              <a:buFont typeface="Cabin"/>
              <a:buNone/>
              <a:defRPr sz="2200" b="0" i="0" u="none" strike="noStrike" cap="none">
                <a:solidFill>
                  <a:srgbClr val="FFFFFF"/>
                </a:solidFill>
                <a:latin typeface="Cabin"/>
                <a:ea typeface="Cabin"/>
                <a:cs typeface="Cabin"/>
                <a:sym typeface="Cabin"/>
              </a:defRPr>
            </a:lvl1pPr>
            <a:lvl2pPr marL="0" marR="0" lvl="1" indent="0" algn="ctr" rtl="0">
              <a:lnSpc>
                <a:spcPct val="100000"/>
              </a:lnSpc>
              <a:spcBef>
                <a:spcPts val="0"/>
              </a:spcBef>
              <a:spcAft>
                <a:spcPts val="0"/>
              </a:spcAft>
              <a:buClr>
                <a:srgbClr val="FFFFFF"/>
              </a:buClr>
              <a:buFont typeface="Cabin"/>
              <a:buNone/>
              <a:defRPr sz="2200" b="0" i="0" u="none" strike="noStrike" cap="none">
                <a:solidFill>
                  <a:srgbClr val="FFFFFF"/>
                </a:solidFill>
                <a:latin typeface="Cabin"/>
                <a:ea typeface="Cabin"/>
                <a:cs typeface="Cabin"/>
                <a:sym typeface="Cabin"/>
              </a:defRPr>
            </a:lvl2pPr>
            <a:lvl3pPr marL="0" marR="0" lvl="2" indent="0" algn="ctr" rtl="0">
              <a:lnSpc>
                <a:spcPct val="100000"/>
              </a:lnSpc>
              <a:spcBef>
                <a:spcPts val="0"/>
              </a:spcBef>
              <a:spcAft>
                <a:spcPts val="0"/>
              </a:spcAft>
              <a:buClr>
                <a:srgbClr val="FFFFFF"/>
              </a:buClr>
              <a:buFont typeface="Cabin"/>
              <a:buNone/>
              <a:defRPr sz="2200" b="0" i="0" u="none" strike="noStrike" cap="none">
                <a:solidFill>
                  <a:srgbClr val="FFFFFF"/>
                </a:solidFill>
                <a:latin typeface="Cabin"/>
                <a:ea typeface="Cabin"/>
                <a:cs typeface="Cabin"/>
                <a:sym typeface="Cabin"/>
              </a:defRPr>
            </a:lvl3pPr>
            <a:lvl4pPr marL="0" marR="0" lvl="3" indent="0" algn="ctr" rtl="0">
              <a:lnSpc>
                <a:spcPct val="100000"/>
              </a:lnSpc>
              <a:spcBef>
                <a:spcPts val="0"/>
              </a:spcBef>
              <a:spcAft>
                <a:spcPts val="0"/>
              </a:spcAft>
              <a:buClr>
                <a:srgbClr val="FFFFFF"/>
              </a:buClr>
              <a:buFont typeface="Cabin"/>
              <a:buNone/>
              <a:defRPr sz="2200" b="0" i="0" u="none" strike="noStrike" cap="none">
                <a:solidFill>
                  <a:srgbClr val="FFFFFF"/>
                </a:solidFill>
                <a:latin typeface="Cabin"/>
                <a:ea typeface="Cabin"/>
                <a:cs typeface="Cabin"/>
                <a:sym typeface="Cabin"/>
              </a:defRPr>
            </a:lvl4pPr>
            <a:lvl5pPr marL="0" marR="0" lvl="4" indent="0" algn="ctr" rtl="0">
              <a:lnSpc>
                <a:spcPct val="100000"/>
              </a:lnSpc>
              <a:spcBef>
                <a:spcPts val="0"/>
              </a:spcBef>
              <a:spcAft>
                <a:spcPts val="0"/>
              </a:spcAft>
              <a:buClr>
                <a:srgbClr val="FFFFFF"/>
              </a:buClr>
              <a:buFont typeface="Cabin"/>
              <a:buNone/>
              <a:defRPr sz="2200" b="0" i="0" u="none" strike="noStrike" cap="none">
                <a:solidFill>
                  <a:srgbClr val="FFFFFF"/>
                </a:solidFill>
                <a:latin typeface="Cabin"/>
                <a:ea typeface="Cabin"/>
                <a:cs typeface="Cabin"/>
                <a:sym typeface="Cabin"/>
              </a:defRPr>
            </a:lvl5pPr>
            <a:lvl6pPr marL="1714500" marR="0" lvl="5"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6pPr>
            <a:lvl7pPr marL="2006600" marR="0" lvl="6"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7pPr>
            <a:lvl8pPr marL="2286000" marR="0" lvl="7"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8pPr>
            <a:lvl9pPr marL="2578100" marR="0" lvl="8"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9pPr>
          </a:lstStyle>
          <a:p>
            <a:endParaRPr/>
          </a:p>
        </p:txBody>
      </p:sp>
      <p:sp>
        <p:nvSpPr>
          <p:cNvPr id="202" name="Shape 202"/>
          <p:cNvSpPr txBox="1">
            <a:spLocks noGrp="1"/>
          </p:cNvSpPr>
          <p:nvPr>
            <p:ph type="sldNum" idx="12"/>
          </p:nvPr>
        </p:nvSpPr>
        <p:spPr>
          <a:xfrm>
            <a:off x="4455914" y="4882306"/>
            <a:ext cx="223242" cy="180826"/>
          </a:xfrm>
          <a:prstGeom prst="rect">
            <a:avLst/>
          </a:prstGeom>
          <a:noFill/>
          <a:ln>
            <a:noFill/>
          </a:ln>
        </p:spPr>
        <p:txBody>
          <a:bodyPr lIns="32750" tIns="32750" rIns="32750" bIns="32750" anchor="t" anchorCtr="0">
            <a:noAutofit/>
          </a:bodyPr>
          <a:lstStyle/>
          <a:p>
            <a:pPr algn="ctr">
              <a:buClr>
                <a:srgbClr val="FFFFFF"/>
              </a:buClr>
              <a:buSzPct val="25000"/>
              <a:buFont typeface="Cabin"/>
              <a:buNone/>
            </a:pPr>
            <a:fld id="{00000000-1234-1234-1234-123412341234}" type="slidenum">
              <a:rPr lang="fi-FI" sz="1000">
                <a:solidFill>
                  <a:srgbClr val="FFFFFF"/>
                </a:solidFill>
                <a:latin typeface="Cabin"/>
                <a:ea typeface="Cabin"/>
                <a:cs typeface="Cabin"/>
                <a:sym typeface="Cabin"/>
              </a:rPr>
              <a:pPr algn="ctr">
                <a:buClr>
                  <a:srgbClr val="FFFFFF"/>
                </a:buClr>
                <a:buSzPct val="25000"/>
                <a:buFont typeface="Cabin"/>
                <a:buNone/>
              </a:pPr>
              <a:t>‹#›</a:t>
            </a:fld>
            <a:endParaRPr lang="fi-FI" sz="1000">
              <a:solidFill>
                <a:srgbClr val="FFFFFF"/>
              </a:solidFill>
              <a:latin typeface="Cabin"/>
              <a:ea typeface="Cabin"/>
              <a:cs typeface="Cabin"/>
              <a:sym typeface="Cabin"/>
            </a:endParaRPr>
          </a:p>
        </p:txBody>
      </p:sp>
    </p:spTree>
    <p:extLst>
      <p:ext uri="{BB962C8B-B14F-4D97-AF65-F5344CB8AC3E}">
        <p14:creationId xmlns:p14="http://schemas.microsoft.com/office/powerpoint/2010/main" val="193245065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cSld name="6_Title - Center">
    <p:spTree>
      <p:nvGrpSpPr>
        <p:cNvPr id="1" name="Shape 203"/>
        <p:cNvGrpSpPr/>
        <p:nvPr/>
      </p:nvGrpSpPr>
      <p:grpSpPr>
        <a:xfrm>
          <a:off x="0" y="0"/>
          <a:ext cx="0" cy="0"/>
          <a:chOff x="0" y="0"/>
          <a:chExt cx="0" cy="0"/>
        </a:xfrm>
      </p:grpSpPr>
      <p:sp>
        <p:nvSpPr>
          <p:cNvPr id="204" name="Shape 204"/>
          <p:cNvSpPr txBox="1">
            <a:spLocks noGrp="1"/>
          </p:cNvSpPr>
          <p:nvPr>
            <p:ph type="title"/>
          </p:nvPr>
        </p:nvSpPr>
        <p:spPr>
          <a:xfrm>
            <a:off x="892968" y="1567160"/>
            <a:ext cx="7358063" cy="2009179"/>
          </a:xfrm>
          <a:prstGeom prst="rect">
            <a:avLst/>
          </a:prstGeom>
          <a:noFill/>
          <a:ln>
            <a:noFill/>
          </a:ln>
        </p:spPr>
        <p:txBody>
          <a:bodyPr lIns="58925" tIns="58925" rIns="58925" bIns="58925" anchor="ctr" anchorCtr="0"/>
          <a:lstStyle>
            <a:lvl1pPr marL="0" marR="0" lvl="0" indent="0" algn="ctr" rtl="0">
              <a:lnSpc>
                <a:spcPct val="100000"/>
              </a:lnSpc>
              <a:spcBef>
                <a:spcPts val="0"/>
              </a:spcBef>
              <a:spcAft>
                <a:spcPts val="0"/>
              </a:spcAft>
              <a:buClr>
                <a:srgbClr val="FFFFFF"/>
              </a:buClr>
              <a:buFont typeface="Cabin"/>
              <a:buNone/>
              <a:defRPr sz="5300" b="0" i="0" u="none" strike="noStrike" cap="none">
                <a:solidFill>
                  <a:srgbClr val="FFFFFF"/>
                </a:solidFill>
                <a:latin typeface="Cabin"/>
                <a:ea typeface="Cabin"/>
                <a:cs typeface="Cabin"/>
                <a:sym typeface="Cabin"/>
              </a:defRPr>
            </a:lvl1pPr>
            <a:lvl2pPr marL="0" marR="0" lvl="1" indent="1524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2pPr>
            <a:lvl3pPr marL="0" marR="0" lvl="2" indent="2921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3pPr>
            <a:lvl4pPr marL="0" marR="0" lvl="3" indent="4445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4pPr>
            <a:lvl5pPr marL="0" marR="0" lvl="4" indent="5842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5pPr>
            <a:lvl6pPr marL="0" marR="0" lvl="5" indent="7366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6pPr>
            <a:lvl7pPr marL="0" marR="0" lvl="6" indent="8890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7pPr>
            <a:lvl8pPr marL="0" marR="0" lvl="7" indent="10287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8pPr>
            <a:lvl9pPr marL="0" marR="0" lvl="8" indent="11811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9pPr>
          </a:lstStyle>
          <a:p>
            <a:endParaRPr/>
          </a:p>
        </p:txBody>
      </p:sp>
      <p:sp>
        <p:nvSpPr>
          <p:cNvPr id="205" name="Shape 205"/>
          <p:cNvSpPr txBox="1">
            <a:spLocks noGrp="1"/>
          </p:cNvSpPr>
          <p:nvPr>
            <p:ph type="sldNum" idx="12"/>
          </p:nvPr>
        </p:nvSpPr>
        <p:spPr>
          <a:xfrm>
            <a:off x="4455914" y="4882306"/>
            <a:ext cx="223242" cy="180826"/>
          </a:xfrm>
          <a:prstGeom prst="rect">
            <a:avLst/>
          </a:prstGeom>
          <a:noFill/>
          <a:ln>
            <a:noFill/>
          </a:ln>
        </p:spPr>
        <p:txBody>
          <a:bodyPr lIns="32750" tIns="32750" rIns="32750" bIns="32750" anchor="t" anchorCtr="0">
            <a:noAutofit/>
          </a:bodyPr>
          <a:lstStyle/>
          <a:p>
            <a:pPr algn="ctr">
              <a:buClr>
                <a:srgbClr val="FFFFFF"/>
              </a:buClr>
              <a:buSzPct val="25000"/>
              <a:buFont typeface="Cabin"/>
              <a:buNone/>
            </a:pPr>
            <a:fld id="{00000000-1234-1234-1234-123412341234}" type="slidenum">
              <a:rPr lang="fi-FI" sz="1000">
                <a:solidFill>
                  <a:srgbClr val="FFFFFF"/>
                </a:solidFill>
                <a:latin typeface="Cabin"/>
                <a:ea typeface="Cabin"/>
                <a:cs typeface="Cabin"/>
                <a:sym typeface="Cabin"/>
              </a:rPr>
              <a:pPr algn="ctr">
                <a:buClr>
                  <a:srgbClr val="FFFFFF"/>
                </a:buClr>
                <a:buSzPct val="25000"/>
                <a:buFont typeface="Cabin"/>
                <a:buNone/>
              </a:pPr>
              <a:t>‹#›</a:t>
            </a:fld>
            <a:endParaRPr lang="fi-FI" sz="1000">
              <a:solidFill>
                <a:srgbClr val="FFFFFF"/>
              </a:solidFill>
              <a:latin typeface="Cabin"/>
              <a:ea typeface="Cabin"/>
              <a:cs typeface="Cabin"/>
              <a:sym typeface="Cabin"/>
            </a:endParaRPr>
          </a:p>
        </p:txBody>
      </p:sp>
    </p:spTree>
    <p:extLst>
      <p:ext uri="{BB962C8B-B14F-4D97-AF65-F5344CB8AC3E}">
        <p14:creationId xmlns:p14="http://schemas.microsoft.com/office/powerpoint/2010/main" val="42267610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cSld name="2_Title &amp; Bullets">
    <p:spTree>
      <p:nvGrpSpPr>
        <p:cNvPr id="1" name="Shape 206"/>
        <p:cNvGrpSpPr/>
        <p:nvPr/>
      </p:nvGrpSpPr>
      <p:grpSpPr>
        <a:xfrm>
          <a:off x="0" y="0"/>
          <a:ext cx="0" cy="0"/>
          <a:chOff x="0" y="0"/>
          <a:chExt cx="0" cy="0"/>
        </a:xfrm>
      </p:grpSpPr>
      <p:sp>
        <p:nvSpPr>
          <p:cNvPr id="207" name="Shape 207"/>
          <p:cNvSpPr txBox="1">
            <a:spLocks noGrp="1"/>
          </p:cNvSpPr>
          <p:nvPr>
            <p:ph type="title"/>
          </p:nvPr>
        </p:nvSpPr>
        <p:spPr>
          <a:xfrm>
            <a:off x="892968" y="133944"/>
            <a:ext cx="7358063" cy="1285875"/>
          </a:xfrm>
          <a:prstGeom prst="rect">
            <a:avLst/>
          </a:prstGeom>
          <a:noFill/>
          <a:ln>
            <a:noFill/>
          </a:ln>
        </p:spPr>
        <p:txBody>
          <a:bodyPr lIns="58925" tIns="58925" rIns="58925" bIns="58925" anchor="ctr" anchorCtr="0"/>
          <a:lstStyle>
            <a:lvl1pPr marL="0" marR="0" lvl="0" indent="0" algn="ctr" rtl="0">
              <a:lnSpc>
                <a:spcPct val="100000"/>
              </a:lnSpc>
              <a:spcBef>
                <a:spcPts val="0"/>
              </a:spcBef>
              <a:spcAft>
                <a:spcPts val="0"/>
              </a:spcAft>
              <a:buClr>
                <a:srgbClr val="FFFFFF"/>
              </a:buClr>
              <a:buFont typeface="Cabin"/>
              <a:buNone/>
              <a:defRPr sz="5300" b="0" i="0" u="none" strike="noStrike" cap="none">
                <a:solidFill>
                  <a:srgbClr val="FFFFFF"/>
                </a:solidFill>
                <a:latin typeface="Cabin"/>
                <a:ea typeface="Cabin"/>
                <a:cs typeface="Cabin"/>
                <a:sym typeface="Cabin"/>
              </a:defRPr>
            </a:lvl1pPr>
            <a:lvl2pPr marL="0" marR="0" lvl="1" indent="1524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2pPr>
            <a:lvl3pPr marL="0" marR="0" lvl="2" indent="2921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3pPr>
            <a:lvl4pPr marL="0" marR="0" lvl="3" indent="4445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4pPr>
            <a:lvl5pPr marL="0" marR="0" lvl="4" indent="5842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5pPr>
            <a:lvl6pPr marL="0" marR="0" lvl="5" indent="7366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6pPr>
            <a:lvl7pPr marL="0" marR="0" lvl="6" indent="8890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7pPr>
            <a:lvl8pPr marL="0" marR="0" lvl="7" indent="10287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8pPr>
            <a:lvl9pPr marL="0" marR="0" lvl="8" indent="11811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9pPr>
          </a:lstStyle>
          <a:p>
            <a:endParaRPr/>
          </a:p>
        </p:txBody>
      </p:sp>
      <p:sp>
        <p:nvSpPr>
          <p:cNvPr id="208" name="Shape 208"/>
          <p:cNvSpPr txBox="1">
            <a:spLocks noGrp="1"/>
          </p:cNvSpPr>
          <p:nvPr>
            <p:ph type="body" idx="1"/>
          </p:nvPr>
        </p:nvSpPr>
        <p:spPr>
          <a:xfrm>
            <a:off x="892968" y="1460003"/>
            <a:ext cx="7358063" cy="3013769"/>
          </a:xfrm>
          <a:prstGeom prst="rect">
            <a:avLst/>
          </a:prstGeom>
          <a:noFill/>
          <a:ln>
            <a:noFill/>
          </a:ln>
        </p:spPr>
        <p:txBody>
          <a:bodyPr lIns="58925" tIns="58925" rIns="58925" bIns="58925" anchor="ctr" anchorCtr="0"/>
          <a:lstStyle>
            <a:lvl1pPr marL="533400" marR="0" lvl="0" indent="-63500" algn="l" rtl="0">
              <a:lnSpc>
                <a:spcPct val="100000"/>
              </a:lnSpc>
              <a:spcBef>
                <a:spcPts val="1500"/>
              </a:spcBef>
              <a:spcAft>
                <a:spcPts val="0"/>
              </a:spcAft>
              <a:buClr>
                <a:srgbClr val="FFFFFF"/>
              </a:buClr>
              <a:buSzPct val="175000"/>
              <a:buFont typeface="Cabin"/>
              <a:buChar char="•"/>
              <a:defRPr sz="2400" b="0" i="0" u="none" strike="noStrike" cap="none">
                <a:solidFill>
                  <a:srgbClr val="FFFFFF"/>
                </a:solidFill>
                <a:latin typeface="Cabin"/>
                <a:ea typeface="Cabin"/>
                <a:cs typeface="Cabin"/>
                <a:sym typeface="Cabin"/>
              </a:defRPr>
            </a:lvl1pPr>
            <a:lvl2pPr marL="825500" marR="0" lvl="1" indent="-63500" algn="l" rtl="0">
              <a:lnSpc>
                <a:spcPct val="100000"/>
              </a:lnSpc>
              <a:spcBef>
                <a:spcPts val="1500"/>
              </a:spcBef>
              <a:spcAft>
                <a:spcPts val="0"/>
              </a:spcAft>
              <a:buClr>
                <a:srgbClr val="FFFFFF"/>
              </a:buClr>
              <a:buSzPct val="175000"/>
              <a:buFont typeface="Cabin"/>
              <a:buChar char="•"/>
              <a:defRPr sz="2400" b="0" i="0" u="none" strike="noStrike" cap="none">
                <a:solidFill>
                  <a:srgbClr val="FFFFFF"/>
                </a:solidFill>
                <a:latin typeface="Cabin"/>
                <a:ea typeface="Cabin"/>
                <a:cs typeface="Cabin"/>
                <a:sym typeface="Cabin"/>
              </a:defRPr>
            </a:lvl2pPr>
            <a:lvl3pPr marL="1104900" marR="0" lvl="2" indent="-63500" algn="l" rtl="0">
              <a:lnSpc>
                <a:spcPct val="100000"/>
              </a:lnSpc>
              <a:spcBef>
                <a:spcPts val="1500"/>
              </a:spcBef>
              <a:spcAft>
                <a:spcPts val="0"/>
              </a:spcAft>
              <a:buClr>
                <a:srgbClr val="FFFFFF"/>
              </a:buClr>
              <a:buSzPct val="175000"/>
              <a:buFont typeface="Cabin"/>
              <a:buChar char="•"/>
              <a:defRPr sz="2400" b="0" i="0" u="none" strike="noStrike" cap="none">
                <a:solidFill>
                  <a:srgbClr val="FFFFFF"/>
                </a:solidFill>
                <a:latin typeface="Cabin"/>
                <a:ea typeface="Cabin"/>
                <a:cs typeface="Cabin"/>
                <a:sym typeface="Cabin"/>
              </a:defRPr>
            </a:lvl3pPr>
            <a:lvl4pPr marL="1397000" marR="0" lvl="3" indent="-63500" algn="l" rtl="0">
              <a:lnSpc>
                <a:spcPct val="100000"/>
              </a:lnSpc>
              <a:spcBef>
                <a:spcPts val="1500"/>
              </a:spcBef>
              <a:spcAft>
                <a:spcPts val="0"/>
              </a:spcAft>
              <a:buClr>
                <a:srgbClr val="FFFFFF"/>
              </a:buClr>
              <a:buSzPct val="175000"/>
              <a:buFont typeface="Cabin"/>
              <a:buChar char="•"/>
              <a:defRPr sz="2400" b="0" i="0" u="none" strike="noStrike" cap="none">
                <a:solidFill>
                  <a:srgbClr val="FFFFFF"/>
                </a:solidFill>
                <a:latin typeface="Cabin"/>
                <a:ea typeface="Cabin"/>
                <a:cs typeface="Cabin"/>
                <a:sym typeface="Cabin"/>
              </a:defRPr>
            </a:lvl4pPr>
            <a:lvl5pPr marL="1689100" marR="0" lvl="4" indent="-76200" algn="l" rtl="0">
              <a:lnSpc>
                <a:spcPct val="100000"/>
              </a:lnSpc>
              <a:spcBef>
                <a:spcPts val="1500"/>
              </a:spcBef>
              <a:spcAft>
                <a:spcPts val="0"/>
              </a:spcAft>
              <a:buClr>
                <a:srgbClr val="FFFFFF"/>
              </a:buClr>
              <a:buSzPct val="175000"/>
              <a:buFont typeface="Cabin"/>
              <a:buChar char="•"/>
              <a:defRPr sz="2400" b="0" i="0" u="none" strike="noStrike" cap="none">
                <a:solidFill>
                  <a:srgbClr val="FFFFFF"/>
                </a:solidFill>
                <a:latin typeface="Cabin"/>
                <a:ea typeface="Cabin"/>
                <a:cs typeface="Cabin"/>
                <a:sym typeface="Cabin"/>
              </a:defRPr>
            </a:lvl5pPr>
            <a:lvl6pPr marL="1714500" marR="0" lvl="5"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6pPr>
            <a:lvl7pPr marL="2006600" marR="0" lvl="6"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7pPr>
            <a:lvl8pPr marL="2286000" marR="0" lvl="7"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8pPr>
            <a:lvl9pPr marL="2578100" marR="0" lvl="8"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9pPr>
          </a:lstStyle>
          <a:p>
            <a:endParaRPr/>
          </a:p>
        </p:txBody>
      </p:sp>
      <p:sp>
        <p:nvSpPr>
          <p:cNvPr id="209" name="Shape 209"/>
          <p:cNvSpPr txBox="1">
            <a:spLocks noGrp="1"/>
          </p:cNvSpPr>
          <p:nvPr>
            <p:ph type="sldNum" idx="12"/>
          </p:nvPr>
        </p:nvSpPr>
        <p:spPr>
          <a:xfrm>
            <a:off x="4455914" y="4882306"/>
            <a:ext cx="223242" cy="180826"/>
          </a:xfrm>
          <a:prstGeom prst="rect">
            <a:avLst/>
          </a:prstGeom>
          <a:noFill/>
          <a:ln>
            <a:noFill/>
          </a:ln>
        </p:spPr>
        <p:txBody>
          <a:bodyPr lIns="32750" tIns="32750" rIns="32750" bIns="32750" anchor="t" anchorCtr="0">
            <a:noAutofit/>
          </a:bodyPr>
          <a:lstStyle/>
          <a:p>
            <a:pPr algn="ctr">
              <a:buClr>
                <a:srgbClr val="FFFFFF"/>
              </a:buClr>
              <a:buSzPct val="25000"/>
              <a:buFont typeface="Cabin"/>
              <a:buNone/>
            </a:pPr>
            <a:fld id="{00000000-1234-1234-1234-123412341234}" type="slidenum">
              <a:rPr lang="fi-FI" sz="1000">
                <a:solidFill>
                  <a:srgbClr val="FFFFFF"/>
                </a:solidFill>
                <a:latin typeface="Cabin"/>
                <a:ea typeface="Cabin"/>
                <a:cs typeface="Cabin"/>
                <a:sym typeface="Cabin"/>
              </a:rPr>
              <a:pPr algn="ctr">
                <a:buClr>
                  <a:srgbClr val="FFFFFF"/>
                </a:buClr>
                <a:buSzPct val="25000"/>
                <a:buFont typeface="Cabin"/>
                <a:buNone/>
              </a:pPr>
              <a:t>‹#›</a:t>
            </a:fld>
            <a:endParaRPr lang="fi-FI" sz="1000">
              <a:solidFill>
                <a:srgbClr val="FFFFFF"/>
              </a:solidFill>
              <a:latin typeface="Cabin"/>
              <a:ea typeface="Cabin"/>
              <a:cs typeface="Cabin"/>
              <a:sym typeface="Cabin"/>
            </a:endParaRPr>
          </a:p>
        </p:txBody>
      </p:sp>
    </p:spTree>
    <p:extLst>
      <p:ext uri="{BB962C8B-B14F-4D97-AF65-F5344CB8AC3E}">
        <p14:creationId xmlns:p14="http://schemas.microsoft.com/office/powerpoint/2010/main" val="119841468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cSld name="5_Title &amp; Subtitle">
    <p:spTree>
      <p:nvGrpSpPr>
        <p:cNvPr id="1" name="Shape 210"/>
        <p:cNvGrpSpPr/>
        <p:nvPr/>
      </p:nvGrpSpPr>
      <p:grpSpPr>
        <a:xfrm>
          <a:off x="0" y="0"/>
          <a:ext cx="0" cy="0"/>
          <a:chOff x="0" y="0"/>
          <a:chExt cx="0" cy="0"/>
        </a:xfrm>
      </p:grpSpPr>
      <p:sp>
        <p:nvSpPr>
          <p:cNvPr id="211" name="Shape 211"/>
          <p:cNvSpPr txBox="1">
            <a:spLocks noGrp="1"/>
          </p:cNvSpPr>
          <p:nvPr>
            <p:ph type="title"/>
          </p:nvPr>
        </p:nvSpPr>
        <p:spPr>
          <a:xfrm>
            <a:off x="892968" y="863947"/>
            <a:ext cx="7358063" cy="1741289"/>
          </a:xfrm>
          <a:prstGeom prst="rect">
            <a:avLst/>
          </a:prstGeom>
          <a:noFill/>
          <a:ln>
            <a:noFill/>
          </a:ln>
        </p:spPr>
        <p:txBody>
          <a:bodyPr lIns="58925" tIns="58925" rIns="58925" bIns="58925" anchor="b" anchorCtr="0"/>
          <a:lstStyle>
            <a:lvl1pPr marL="0" marR="0" lvl="0" indent="0" algn="ctr" rtl="0">
              <a:lnSpc>
                <a:spcPct val="100000"/>
              </a:lnSpc>
              <a:spcBef>
                <a:spcPts val="0"/>
              </a:spcBef>
              <a:spcAft>
                <a:spcPts val="0"/>
              </a:spcAft>
              <a:buClr>
                <a:srgbClr val="FFFFFF"/>
              </a:buClr>
              <a:buFont typeface="Cabin"/>
              <a:buNone/>
              <a:defRPr sz="5300" b="0" i="0" u="none" strike="noStrike" cap="none">
                <a:solidFill>
                  <a:srgbClr val="FFFFFF"/>
                </a:solidFill>
                <a:latin typeface="Cabin"/>
                <a:ea typeface="Cabin"/>
                <a:cs typeface="Cabin"/>
                <a:sym typeface="Cabin"/>
              </a:defRPr>
            </a:lvl1pPr>
            <a:lvl2pPr marL="0" marR="0" lvl="1" indent="1524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2pPr>
            <a:lvl3pPr marL="0" marR="0" lvl="2" indent="2921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3pPr>
            <a:lvl4pPr marL="0" marR="0" lvl="3" indent="4445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4pPr>
            <a:lvl5pPr marL="0" marR="0" lvl="4" indent="5842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5pPr>
            <a:lvl6pPr marL="0" marR="0" lvl="5" indent="7366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6pPr>
            <a:lvl7pPr marL="0" marR="0" lvl="6" indent="8890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7pPr>
            <a:lvl8pPr marL="0" marR="0" lvl="7" indent="10287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8pPr>
            <a:lvl9pPr marL="0" marR="0" lvl="8" indent="11811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9pPr>
          </a:lstStyle>
          <a:p>
            <a:endParaRPr/>
          </a:p>
        </p:txBody>
      </p:sp>
      <p:sp>
        <p:nvSpPr>
          <p:cNvPr id="212" name="Shape 212"/>
          <p:cNvSpPr txBox="1">
            <a:spLocks noGrp="1"/>
          </p:cNvSpPr>
          <p:nvPr>
            <p:ph type="body" idx="1"/>
          </p:nvPr>
        </p:nvSpPr>
        <p:spPr>
          <a:xfrm>
            <a:off x="892968" y="2652117"/>
            <a:ext cx="7358063" cy="596056"/>
          </a:xfrm>
          <a:prstGeom prst="rect">
            <a:avLst/>
          </a:prstGeom>
          <a:noFill/>
          <a:ln>
            <a:noFill/>
          </a:ln>
        </p:spPr>
        <p:txBody>
          <a:bodyPr lIns="58925" tIns="58925" rIns="58925" bIns="58925" anchor="t" anchorCtr="0"/>
          <a:lstStyle>
            <a:lvl1pPr marL="0" marR="0" lvl="0" indent="0" algn="ctr" rtl="0">
              <a:lnSpc>
                <a:spcPct val="100000"/>
              </a:lnSpc>
              <a:spcBef>
                <a:spcPts val="0"/>
              </a:spcBef>
              <a:spcAft>
                <a:spcPts val="0"/>
              </a:spcAft>
              <a:buClr>
                <a:srgbClr val="FFFFFF"/>
              </a:buClr>
              <a:buFont typeface="Cabin"/>
              <a:buNone/>
              <a:defRPr sz="2200" b="0" i="0" u="none" strike="noStrike" cap="none">
                <a:solidFill>
                  <a:srgbClr val="FFFFFF"/>
                </a:solidFill>
                <a:latin typeface="Cabin"/>
                <a:ea typeface="Cabin"/>
                <a:cs typeface="Cabin"/>
                <a:sym typeface="Cabin"/>
              </a:defRPr>
            </a:lvl1pPr>
            <a:lvl2pPr marL="0" marR="0" lvl="1" indent="0" algn="ctr" rtl="0">
              <a:lnSpc>
                <a:spcPct val="100000"/>
              </a:lnSpc>
              <a:spcBef>
                <a:spcPts val="0"/>
              </a:spcBef>
              <a:spcAft>
                <a:spcPts val="0"/>
              </a:spcAft>
              <a:buClr>
                <a:srgbClr val="FFFFFF"/>
              </a:buClr>
              <a:buFont typeface="Cabin"/>
              <a:buNone/>
              <a:defRPr sz="2200" b="0" i="0" u="none" strike="noStrike" cap="none">
                <a:solidFill>
                  <a:srgbClr val="FFFFFF"/>
                </a:solidFill>
                <a:latin typeface="Cabin"/>
                <a:ea typeface="Cabin"/>
                <a:cs typeface="Cabin"/>
                <a:sym typeface="Cabin"/>
              </a:defRPr>
            </a:lvl2pPr>
            <a:lvl3pPr marL="0" marR="0" lvl="2" indent="0" algn="ctr" rtl="0">
              <a:lnSpc>
                <a:spcPct val="100000"/>
              </a:lnSpc>
              <a:spcBef>
                <a:spcPts val="0"/>
              </a:spcBef>
              <a:spcAft>
                <a:spcPts val="0"/>
              </a:spcAft>
              <a:buClr>
                <a:srgbClr val="FFFFFF"/>
              </a:buClr>
              <a:buFont typeface="Cabin"/>
              <a:buNone/>
              <a:defRPr sz="2200" b="0" i="0" u="none" strike="noStrike" cap="none">
                <a:solidFill>
                  <a:srgbClr val="FFFFFF"/>
                </a:solidFill>
                <a:latin typeface="Cabin"/>
                <a:ea typeface="Cabin"/>
                <a:cs typeface="Cabin"/>
                <a:sym typeface="Cabin"/>
              </a:defRPr>
            </a:lvl3pPr>
            <a:lvl4pPr marL="0" marR="0" lvl="3" indent="0" algn="ctr" rtl="0">
              <a:lnSpc>
                <a:spcPct val="100000"/>
              </a:lnSpc>
              <a:spcBef>
                <a:spcPts val="0"/>
              </a:spcBef>
              <a:spcAft>
                <a:spcPts val="0"/>
              </a:spcAft>
              <a:buClr>
                <a:srgbClr val="FFFFFF"/>
              </a:buClr>
              <a:buFont typeface="Cabin"/>
              <a:buNone/>
              <a:defRPr sz="2200" b="0" i="0" u="none" strike="noStrike" cap="none">
                <a:solidFill>
                  <a:srgbClr val="FFFFFF"/>
                </a:solidFill>
                <a:latin typeface="Cabin"/>
                <a:ea typeface="Cabin"/>
                <a:cs typeface="Cabin"/>
                <a:sym typeface="Cabin"/>
              </a:defRPr>
            </a:lvl4pPr>
            <a:lvl5pPr marL="0" marR="0" lvl="4" indent="0" algn="ctr" rtl="0">
              <a:lnSpc>
                <a:spcPct val="100000"/>
              </a:lnSpc>
              <a:spcBef>
                <a:spcPts val="0"/>
              </a:spcBef>
              <a:spcAft>
                <a:spcPts val="0"/>
              </a:spcAft>
              <a:buClr>
                <a:srgbClr val="FFFFFF"/>
              </a:buClr>
              <a:buFont typeface="Cabin"/>
              <a:buNone/>
              <a:defRPr sz="2200" b="0" i="0" u="none" strike="noStrike" cap="none">
                <a:solidFill>
                  <a:srgbClr val="FFFFFF"/>
                </a:solidFill>
                <a:latin typeface="Cabin"/>
                <a:ea typeface="Cabin"/>
                <a:cs typeface="Cabin"/>
                <a:sym typeface="Cabin"/>
              </a:defRPr>
            </a:lvl5pPr>
            <a:lvl6pPr marL="1714500" marR="0" lvl="5"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6pPr>
            <a:lvl7pPr marL="2006600" marR="0" lvl="6"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7pPr>
            <a:lvl8pPr marL="2286000" marR="0" lvl="7"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8pPr>
            <a:lvl9pPr marL="2578100" marR="0" lvl="8"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9pPr>
          </a:lstStyle>
          <a:p>
            <a:endParaRPr/>
          </a:p>
        </p:txBody>
      </p:sp>
      <p:sp>
        <p:nvSpPr>
          <p:cNvPr id="213" name="Shape 213"/>
          <p:cNvSpPr txBox="1">
            <a:spLocks noGrp="1"/>
          </p:cNvSpPr>
          <p:nvPr>
            <p:ph type="sldNum" idx="12"/>
          </p:nvPr>
        </p:nvSpPr>
        <p:spPr>
          <a:xfrm>
            <a:off x="4455914" y="4882306"/>
            <a:ext cx="223242" cy="180826"/>
          </a:xfrm>
          <a:prstGeom prst="rect">
            <a:avLst/>
          </a:prstGeom>
          <a:noFill/>
          <a:ln>
            <a:noFill/>
          </a:ln>
        </p:spPr>
        <p:txBody>
          <a:bodyPr lIns="32750" tIns="32750" rIns="32750" bIns="32750" anchor="t" anchorCtr="0">
            <a:noAutofit/>
          </a:bodyPr>
          <a:lstStyle/>
          <a:p>
            <a:pPr algn="ctr">
              <a:buClr>
                <a:srgbClr val="FFFFFF"/>
              </a:buClr>
              <a:buSzPct val="25000"/>
              <a:buFont typeface="Cabin"/>
              <a:buNone/>
            </a:pPr>
            <a:fld id="{00000000-1234-1234-1234-123412341234}" type="slidenum">
              <a:rPr lang="fi-FI" sz="1000">
                <a:solidFill>
                  <a:srgbClr val="FFFFFF"/>
                </a:solidFill>
                <a:latin typeface="Cabin"/>
                <a:ea typeface="Cabin"/>
                <a:cs typeface="Cabin"/>
                <a:sym typeface="Cabin"/>
              </a:rPr>
              <a:pPr algn="ctr">
                <a:buClr>
                  <a:srgbClr val="FFFFFF"/>
                </a:buClr>
                <a:buSzPct val="25000"/>
                <a:buFont typeface="Cabin"/>
                <a:buNone/>
              </a:pPr>
              <a:t>‹#›</a:t>
            </a:fld>
            <a:endParaRPr lang="fi-FI" sz="1000">
              <a:solidFill>
                <a:srgbClr val="FFFFFF"/>
              </a:solidFill>
              <a:latin typeface="Cabin"/>
              <a:ea typeface="Cabin"/>
              <a:cs typeface="Cabin"/>
              <a:sym typeface="Cabin"/>
            </a:endParaRPr>
          </a:p>
        </p:txBody>
      </p:sp>
    </p:spTree>
    <p:extLst>
      <p:ext uri="{BB962C8B-B14F-4D97-AF65-F5344CB8AC3E}">
        <p14:creationId xmlns:p14="http://schemas.microsoft.com/office/powerpoint/2010/main" val="202548361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Kansi">
    <p:bg>
      <p:bgPr>
        <a:solidFill>
          <a:srgbClr val="FF5000"/>
        </a:solidFill>
        <a:effectLst/>
      </p:bgPr>
    </p:bg>
    <p:spTree>
      <p:nvGrpSpPr>
        <p:cNvPr id="1" name=""/>
        <p:cNvGrpSpPr/>
        <p:nvPr/>
      </p:nvGrpSpPr>
      <p:grpSpPr>
        <a:xfrm>
          <a:off x="0" y="0"/>
          <a:ext cx="0" cy="0"/>
          <a:chOff x="0" y="0"/>
          <a:chExt cx="0" cy="0"/>
        </a:xfrm>
      </p:grpSpPr>
      <p:sp>
        <p:nvSpPr>
          <p:cNvPr id="2" name="Freeform 5"/>
          <p:cNvSpPr>
            <a:spLocks noEditPoints="1"/>
          </p:cNvSpPr>
          <p:nvPr userDrawn="1"/>
        </p:nvSpPr>
        <p:spPr bwMode="auto">
          <a:xfrm>
            <a:off x="1581150" y="1534716"/>
            <a:ext cx="6038850" cy="1980009"/>
          </a:xfrm>
          <a:custGeom>
            <a:avLst/>
            <a:gdLst>
              <a:gd name="T0" fmla="*/ 2147483646 w 606"/>
              <a:gd name="T1" fmla="*/ 2147483646 h 263"/>
              <a:gd name="T2" fmla="*/ 2147483646 w 606"/>
              <a:gd name="T3" fmla="*/ 2147483646 h 263"/>
              <a:gd name="T4" fmla="*/ 2147483646 w 606"/>
              <a:gd name="T5" fmla="*/ 2147483646 h 263"/>
              <a:gd name="T6" fmla="*/ 2147483646 w 606"/>
              <a:gd name="T7" fmla="*/ 2147483646 h 263"/>
              <a:gd name="T8" fmla="*/ 2147483646 w 606"/>
              <a:gd name="T9" fmla="*/ 2147483646 h 263"/>
              <a:gd name="T10" fmla="*/ 2147483646 w 606"/>
              <a:gd name="T11" fmla="*/ 2147483646 h 263"/>
              <a:gd name="T12" fmla="*/ 2147483646 w 606"/>
              <a:gd name="T13" fmla="*/ 2147483646 h 263"/>
              <a:gd name="T14" fmla="*/ 2147483646 w 606"/>
              <a:gd name="T15" fmla="*/ 2147483646 h 263"/>
              <a:gd name="T16" fmla="*/ 2147483646 w 606"/>
              <a:gd name="T17" fmla="*/ 2147483646 h 263"/>
              <a:gd name="T18" fmla="*/ 2147483646 w 606"/>
              <a:gd name="T19" fmla="*/ 2147483646 h 263"/>
              <a:gd name="T20" fmla="*/ 2147483646 w 606"/>
              <a:gd name="T21" fmla="*/ 2147483646 h 263"/>
              <a:gd name="T22" fmla="*/ 2147483646 w 606"/>
              <a:gd name="T23" fmla="*/ 2147483646 h 263"/>
              <a:gd name="T24" fmla="*/ 2147483646 w 606"/>
              <a:gd name="T25" fmla="*/ 2147483646 h 263"/>
              <a:gd name="T26" fmla="*/ 2147483646 w 606"/>
              <a:gd name="T27" fmla="*/ 2147483646 h 263"/>
              <a:gd name="T28" fmla="*/ 2147483646 w 606"/>
              <a:gd name="T29" fmla="*/ 2147483646 h 263"/>
              <a:gd name="T30" fmla="*/ 2147483646 w 606"/>
              <a:gd name="T31" fmla="*/ 2147483646 h 263"/>
              <a:gd name="T32" fmla="*/ 2147483646 w 606"/>
              <a:gd name="T33" fmla="*/ 2147483646 h 263"/>
              <a:gd name="T34" fmla="*/ 2147483646 w 606"/>
              <a:gd name="T35" fmla="*/ 2147483646 h 263"/>
              <a:gd name="T36" fmla="*/ 2147483646 w 606"/>
              <a:gd name="T37" fmla="*/ 2147483646 h 263"/>
              <a:gd name="T38" fmla="*/ 2147483646 w 606"/>
              <a:gd name="T39" fmla="*/ 2147483646 h 263"/>
              <a:gd name="T40" fmla="*/ 2147483646 w 606"/>
              <a:gd name="T41" fmla="*/ 2147483646 h 263"/>
              <a:gd name="T42" fmla="*/ 2147483646 w 606"/>
              <a:gd name="T43" fmla="*/ 2147483646 h 263"/>
              <a:gd name="T44" fmla="*/ 2147483646 w 606"/>
              <a:gd name="T45" fmla="*/ 2147483646 h 263"/>
              <a:gd name="T46" fmla="*/ 2147483646 w 606"/>
              <a:gd name="T47" fmla="*/ 2147483646 h 263"/>
              <a:gd name="T48" fmla="*/ 2147483646 w 606"/>
              <a:gd name="T49" fmla="*/ 2147483646 h 263"/>
              <a:gd name="T50" fmla="*/ 2147483646 w 606"/>
              <a:gd name="T51" fmla="*/ 2147483646 h 263"/>
              <a:gd name="T52" fmla="*/ 2147483646 w 606"/>
              <a:gd name="T53" fmla="*/ 2147483646 h 263"/>
              <a:gd name="T54" fmla="*/ 2147483646 w 606"/>
              <a:gd name="T55" fmla="*/ 2147483646 h 263"/>
              <a:gd name="T56" fmla="*/ 2147483646 w 606"/>
              <a:gd name="T57" fmla="*/ 2147483646 h 263"/>
              <a:gd name="T58" fmla="*/ 2147483646 w 606"/>
              <a:gd name="T59" fmla="*/ 2147483646 h 263"/>
              <a:gd name="T60" fmla="*/ 2147483646 w 606"/>
              <a:gd name="T61" fmla="*/ 2147483646 h 263"/>
              <a:gd name="T62" fmla="*/ 2147483646 w 606"/>
              <a:gd name="T63" fmla="*/ 0 h 263"/>
              <a:gd name="T64" fmla="*/ 2147483646 w 606"/>
              <a:gd name="T65" fmla="*/ 2147483646 h 263"/>
              <a:gd name="T66" fmla="*/ 2147483646 w 606"/>
              <a:gd name="T67" fmla="*/ 2147483646 h 263"/>
              <a:gd name="T68" fmla="*/ 2147483646 w 606"/>
              <a:gd name="T69" fmla="*/ 2147483646 h 263"/>
              <a:gd name="T70" fmla="*/ 2147483646 w 606"/>
              <a:gd name="T71" fmla="*/ 2147483646 h 263"/>
              <a:gd name="T72" fmla="*/ 2147483646 w 606"/>
              <a:gd name="T73" fmla="*/ 2147483646 h 263"/>
              <a:gd name="T74" fmla="*/ 2147483646 w 606"/>
              <a:gd name="T75" fmla="*/ 2147483646 h 263"/>
              <a:gd name="T76" fmla="*/ 2147483646 w 606"/>
              <a:gd name="T77" fmla="*/ 2147483646 h 263"/>
              <a:gd name="T78" fmla="*/ 2147483646 w 606"/>
              <a:gd name="T79" fmla="*/ 2147483646 h 263"/>
              <a:gd name="T80" fmla="*/ 2147483646 w 606"/>
              <a:gd name="T81" fmla="*/ 2147483646 h 263"/>
              <a:gd name="T82" fmla="*/ 2147483646 w 606"/>
              <a:gd name="T83" fmla="*/ 2147483646 h 263"/>
              <a:gd name="T84" fmla="*/ 2147483646 w 606"/>
              <a:gd name="T85" fmla="*/ 2147483646 h 263"/>
              <a:gd name="T86" fmla="*/ 2147483646 w 606"/>
              <a:gd name="T87" fmla="*/ 2147483646 h 263"/>
              <a:gd name="T88" fmla="*/ 2147483646 w 606"/>
              <a:gd name="T89" fmla="*/ 2147483646 h 263"/>
              <a:gd name="T90" fmla="*/ 2147483646 w 606"/>
              <a:gd name="T91" fmla="*/ 2147483646 h 263"/>
              <a:gd name="T92" fmla="*/ 2147483646 w 606"/>
              <a:gd name="T93" fmla="*/ 2147483646 h 263"/>
              <a:gd name="T94" fmla="*/ 2147483646 w 606"/>
              <a:gd name="T95" fmla="*/ 2147483646 h 263"/>
              <a:gd name="T96" fmla="*/ 2147483646 w 606"/>
              <a:gd name="T97" fmla="*/ 2147483646 h 263"/>
              <a:gd name="T98" fmla="*/ 2147483646 w 606"/>
              <a:gd name="T99" fmla="*/ 2147483646 h 263"/>
              <a:gd name="T100" fmla="*/ 2147483646 w 606"/>
              <a:gd name="T101" fmla="*/ 2147483646 h 263"/>
              <a:gd name="T102" fmla="*/ 2147483646 w 606"/>
              <a:gd name="T103" fmla="*/ 2147483646 h 263"/>
              <a:gd name="T104" fmla="*/ 2147483646 w 606"/>
              <a:gd name="T105" fmla="*/ 2147483646 h 263"/>
              <a:gd name="T106" fmla="*/ 2147483646 w 606"/>
              <a:gd name="T107" fmla="*/ 2147483646 h 263"/>
              <a:gd name="T108" fmla="*/ 2147483646 w 606"/>
              <a:gd name="T109" fmla="*/ 2147483646 h 263"/>
              <a:gd name="T110" fmla="*/ 2147483646 w 606"/>
              <a:gd name="T111" fmla="*/ 2147483646 h 263"/>
              <a:gd name="T112" fmla="*/ 2147483646 w 606"/>
              <a:gd name="T113" fmla="*/ 2147483646 h 263"/>
              <a:gd name="T114" fmla="*/ 2147483646 w 606"/>
              <a:gd name="T115" fmla="*/ 2147483646 h 263"/>
              <a:gd name="T116" fmla="*/ 2147483646 w 606"/>
              <a:gd name="T117" fmla="*/ 2147483646 h 263"/>
              <a:gd name="T118" fmla="*/ 2147483646 w 606"/>
              <a:gd name="T119" fmla="*/ 2147483646 h 263"/>
              <a:gd name="T120" fmla="*/ 2147483646 w 606"/>
              <a:gd name="T121" fmla="*/ 2147483646 h 26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06" h="263">
                <a:moveTo>
                  <a:pt x="414" y="186"/>
                </a:moveTo>
                <a:cubicBezTo>
                  <a:pt x="397" y="186"/>
                  <a:pt x="397" y="186"/>
                  <a:pt x="397" y="186"/>
                </a:cubicBezTo>
                <a:cubicBezTo>
                  <a:pt x="397" y="261"/>
                  <a:pt x="397" y="261"/>
                  <a:pt x="397" y="261"/>
                </a:cubicBezTo>
                <a:cubicBezTo>
                  <a:pt x="414" y="261"/>
                  <a:pt x="414" y="261"/>
                  <a:pt x="414" y="261"/>
                </a:cubicBezTo>
                <a:lnTo>
                  <a:pt x="414" y="186"/>
                </a:lnTo>
                <a:close/>
                <a:moveTo>
                  <a:pt x="342" y="241"/>
                </a:moveTo>
                <a:cubicBezTo>
                  <a:pt x="330" y="254"/>
                  <a:pt x="330" y="254"/>
                  <a:pt x="330" y="254"/>
                </a:cubicBezTo>
                <a:cubicBezTo>
                  <a:pt x="334" y="257"/>
                  <a:pt x="338" y="259"/>
                  <a:pt x="342" y="261"/>
                </a:cubicBezTo>
                <a:cubicBezTo>
                  <a:pt x="346" y="262"/>
                  <a:pt x="351" y="263"/>
                  <a:pt x="356" y="263"/>
                </a:cubicBezTo>
                <a:cubicBezTo>
                  <a:pt x="360" y="263"/>
                  <a:pt x="363" y="263"/>
                  <a:pt x="367" y="262"/>
                </a:cubicBezTo>
                <a:cubicBezTo>
                  <a:pt x="370" y="261"/>
                  <a:pt x="373" y="259"/>
                  <a:pt x="376" y="257"/>
                </a:cubicBezTo>
                <a:cubicBezTo>
                  <a:pt x="379" y="255"/>
                  <a:pt x="381" y="252"/>
                  <a:pt x="382" y="249"/>
                </a:cubicBezTo>
                <a:cubicBezTo>
                  <a:pt x="384" y="246"/>
                  <a:pt x="385" y="242"/>
                  <a:pt x="385" y="238"/>
                </a:cubicBezTo>
                <a:cubicBezTo>
                  <a:pt x="385" y="234"/>
                  <a:pt x="384" y="230"/>
                  <a:pt x="382" y="228"/>
                </a:cubicBezTo>
                <a:cubicBezTo>
                  <a:pt x="381" y="225"/>
                  <a:pt x="378" y="223"/>
                  <a:pt x="376" y="221"/>
                </a:cubicBezTo>
                <a:cubicBezTo>
                  <a:pt x="373" y="220"/>
                  <a:pt x="370" y="219"/>
                  <a:pt x="367" y="218"/>
                </a:cubicBezTo>
                <a:cubicBezTo>
                  <a:pt x="364" y="217"/>
                  <a:pt x="362" y="216"/>
                  <a:pt x="359" y="215"/>
                </a:cubicBezTo>
                <a:cubicBezTo>
                  <a:pt x="356" y="214"/>
                  <a:pt x="354" y="213"/>
                  <a:pt x="353" y="212"/>
                </a:cubicBezTo>
                <a:cubicBezTo>
                  <a:pt x="351" y="211"/>
                  <a:pt x="350" y="209"/>
                  <a:pt x="350" y="207"/>
                </a:cubicBezTo>
                <a:cubicBezTo>
                  <a:pt x="350" y="205"/>
                  <a:pt x="350" y="204"/>
                  <a:pt x="351" y="203"/>
                </a:cubicBezTo>
                <a:cubicBezTo>
                  <a:pt x="352" y="202"/>
                  <a:pt x="353" y="201"/>
                  <a:pt x="354" y="201"/>
                </a:cubicBezTo>
                <a:cubicBezTo>
                  <a:pt x="355" y="200"/>
                  <a:pt x="356" y="200"/>
                  <a:pt x="358" y="200"/>
                </a:cubicBezTo>
                <a:cubicBezTo>
                  <a:pt x="359" y="199"/>
                  <a:pt x="360" y="199"/>
                  <a:pt x="361" y="199"/>
                </a:cubicBezTo>
                <a:cubicBezTo>
                  <a:pt x="363" y="199"/>
                  <a:pt x="366" y="200"/>
                  <a:pt x="368" y="200"/>
                </a:cubicBezTo>
                <a:cubicBezTo>
                  <a:pt x="370" y="201"/>
                  <a:pt x="372" y="202"/>
                  <a:pt x="373" y="204"/>
                </a:cubicBezTo>
                <a:cubicBezTo>
                  <a:pt x="385" y="192"/>
                  <a:pt x="385" y="192"/>
                  <a:pt x="385" y="192"/>
                </a:cubicBezTo>
                <a:cubicBezTo>
                  <a:pt x="381" y="189"/>
                  <a:pt x="378" y="187"/>
                  <a:pt x="374" y="186"/>
                </a:cubicBezTo>
                <a:cubicBezTo>
                  <a:pt x="370" y="184"/>
                  <a:pt x="366" y="184"/>
                  <a:pt x="362" y="184"/>
                </a:cubicBezTo>
                <a:cubicBezTo>
                  <a:pt x="358" y="184"/>
                  <a:pt x="354" y="184"/>
                  <a:pt x="351" y="185"/>
                </a:cubicBezTo>
                <a:cubicBezTo>
                  <a:pt x="347" y="186"/>
                  <a:pt x="344" y="188"/>
                  <a:pt x="342" y="190"/>
                </a:cubicBezTo>
                <a:cubicBezTo>
                  <a:pt x="339" y="192"/>
                  <a:pt x="337" y="195"/>
                  <a:pt x="335" y="198"/>
                </a:cubicBezTo>
                <a:cubicBezTo>
                  <a:pt x="334" y="201"/>
                  <a:pt x="333" y="204"/>
                  <a:pt x="333" y="208"/>
                </a:cubicBezTo>
                <a:cubicBezTo>
                  <a:pt x="333" y="212"/>
                  <a:pt x="334" y="216"/>
                  <a:pt x="335" y="218"/>
                </a:cubicBezTo>
                <a:cubicBezTo>
                  <a:pt x="337" y="221"/>
                  <a:pt x="339" y="223"/>
                  <a:pt x="342" y="225"/>
                </a:cubicBezTo>
                <a:cubicBezTo>
                  <a:pt x="345" y="226"/>
                  <a:pt x="347" y="227"/>
                  <a:pt x="351" y="228"/>
                </a:cubicBezTo>
                <a:cubicBezTo>
                  <a:pt x="354" y="229"/>
                  <a:pt x="356" y="230"/>
                  <a:pt x="359" y="231"/>
                </a:cubicBezTo>
                <a:cubicBezTo>
                  <a:pt x="362" y="232"/>
                  <a:pt x="364" y="233"/>
                  <a:pt x="366" y="234"/>
                </a:cubicBezTo>
                <a:cubicBezTo>
                  <a:pt x="367" y="236"/>
                  <a:pt x="368" y="238"/>
                  <a:pt x="368" y="240"/>
                </a:cubicBezTo>
                <a:cubicBezTo>
                  <a:pt x="368" y="241"/>
                  <a:pt x="368" y="242"/>
                  <a:pt x="367" y="243"/>
                </a:cubicBezTo>
                <a:cubicBezTo>
                  <a:pt x="367" y="244"/>
                  <a:pt x="366" y="245"/>
                  <a:pt x="365" y="246"/>
                </a:cubicBezTo>
                <a:cubicBezTo>
                  <a:pt x="363" y="246"/>
                  <a:pt x="362" y="247"/>
                  <a:pt x="361" y="247"/>
                </a:cubicBezTo>
                <a:cubicBezTo>
                  <a:pt x="359" y="248"/>
                  <a:pt x="358" y="248"/>
                  <a:pt x="357" y="248"/>
                </a:cubicBezTo>
                <a:cubicBezTo>
                  <a:pt x="354" y="248"/>
                  <a:pt x="351" y="247"/>
                  <a:pt x="349" y="246"/>
                </a:cubicBezTo>
                <a:cubicBezTo>
                  <a:pt x="346" y="245"/>
                  <a:pt x="344" y="243"/>
                  <a:pt x="342" y="241"/>
                </a:cubicBezTo>
                <a:moveTo>
                  <a:pt x="296" y="186"/>
                </a:moveTo>
                <a:cubicBezTo>
                  <a:pt x="280" y="186"/>
                  <a:pt x="280" y="186"/>
                  <a:pt x="280" y="186"/>
                </a:cubicBezTo>
                <a:cubicBezTo>
                  <a:pt x="280" y="261"/>
                  <a:pt x="280" y="261"/>
                  <a:pt x="280" y="261"/>
                </a:cubicBezTo>
                <a:cubicBezTo>
                  <a:pt x="327" y="261"/>
                  <a:pt x="327" y="261"/>
                  <a:pt x="327" y="261"/>
                </a:cubicBezTo>
                <a:cubicBezTo>
                  <a:pt x="327" y="246"/>
                  <a:pt x="327" y="246"/>
                  <a:pt x="327" y="246"/>
                </a:cubicBezTo>
                <a:cubicBezTo>
                  <a:pt x="296" y="246"/>
                  <a:pt x="296" y="246"/>
                  <a:pt x="296" y="246"/>
                </a:cubicBezTo>
                <a:lnTo>
                  <a:pt x="296" y="186"/>
                </a:lnTo>
                <a:close/>
                <a:moveTo>
                  <a:pt x="266" y="186"/>
                </a:moveTo>
                <a:cubicBezTo>
                  <a:pt x="215" y="186"/>
                  <a:pt x="215" y="186"/>
                  <a:pt x="215" y="186"/>
                </a:cubicBezTo>
                <a:cubicBezTo>
                  <a:pt x="215" y="261"/>
                  <a:pt x="215" y="261"/>
                  <a:pt x="215" y="261"/>
                </a:cubicBezTo>
                <a:cubicBezTo>
                  <a:pt x="268" y="261"/>
                  <a:pt x="268" y="261"/>
                  <a:pt x="268" y="261"/>
                </a:cubicBezTo>
                <a:cubicBezTo>
                  <a:pt x="268" y="246"/>
                  <a:pt x="268" y="246"/>
                  <a:pt x="268" y="246"/>
                </a:cubicBezTo>
                <a:cubicBezTo>
                  <a:pt x="231" y="246"/>
                  <a:pt x="231" y="246"/>
                  <a:pt x="231" y="246"/>
                </a:cubicBezTo>
                <a:cubicBezTo>
                  <a:pt x="231" y="230"/>
                  <a:pt x="231" y="230"/>
                  <a:pt x="231" y="230"/>
                </a:cubicBezTo>
                <a:cubicBezTo>
                  <a:pt x="264" y="230"/>
                  <a:pt x="264" y="230"/>
                  <a:pt x="264" y="230"/>
                </a:cubicBezTo>
                <a:cubicBezTo>
                  <a:pt x="264" y="215"/>
                  <a:pt x="264" y="215"/>
                  <a:pt x="264" y="215"/>
                </a:cubicBezTo>
                <a:cubicBezTo>
                  <a:pt x="231" y="215"/>
                  <a:pt x="231" y="215"/>
                  <a:pt x="231" y="215"/>
                </a:cubicBezTo>
                <a:cubicBezTo>
                  <a:pt x="231" y="201"/>
                  <a:pt x="231" y="201"/>
                  <a:pt x="231" y="201"/>
                </a:cubicBezTo>
                <a:cubicBezTo>
                  <a:pt x="266" y="201"/>
                  <a:pt x="266" y="201"/>
                  <a:pt x="266" y="201"/>
                </a:cubicBezTo>
                <a:lnTo>
                  <a:pt x="266" y="186"/>
                </a:lnTo>
                <a:close/>
                <a:moveTo>
                  <a:pt x="152" y="186"/>
                </a:moveTo>
                <a:cubicBezTo>
                  <a:pt x="135" y="186"/>
                  <a:pt x="135" y="186"/>
                  <a:pt x="135" y="186"/>
                </a:cubicBezTo>
                <a:cubicBezTo>
                  <a:pt x="135" y="261"/>
                  <a:pt x="135" y="261"/>
                  <a:pt x="135" y="261"/>
                </a:cubicBezTo>
                <a:cubicBezTo>
                  <a:pt x="152" y="261"/>
                  <a:pt x="152" y="261"/>
                  <a:pt x="152" y="261"/>
                </a:cubicBezTo>
                <a:cubicBezTo>
                  <a:pt x="152" y="229"/>
                  <a:pt x="152" y="229"/>
                  <a:pt x="152" y="229"/>
                </a:cubicBezTo>
                <a:cubicBezTo>
                  <a:pt x="184" y="229"/>
                  <a:pt x="184" y="229"/>
                  <a:pt x="184" y="229"/>
                </a:cubicBezTo>
                <a:cubicBezTo>
                  <a:pt x="184" y="261"/>
                  <a:pt x="184" y="261"/>
                  <a:pt x="184" y="261"/>
                </a:cubicBezTo>
                <a:cubicBezTo>
                  <a:pt x="201" y="261"/>
                  <a:pt x="201" y="261"/>
                  <a:pt x="201" y="261"/>
                </a:cubicBezTo>
                <a:cubicBezTo>
                  <a:pt x="201" y="186"/>
                  <a:pt x="201" y="186"/>
                  <a:pt x="201" y="186"/>
                </a:cubicBezTo>
                <a:cubicBezTo>
                  <a:pt x="184" y="186"/>
                  <a:pt x="184" y="186"/>
                  <a:pt x="184" y="186"/>
                </a:cubicBezTo>
                <a:cubicBezTo>
                  <a:pt x="184" y="214"/>
                  <a:pt x="184" y="214"/>
                  <a:pt x="184" y="214"/>
                </a:cubicBezTo>
                <a:cubicBezTo>
                  <a:pt x="152" y="214"/>
                  <a:pt x="152" y="214"/>
                  <a:pt x="152" y="214"/>
                </a:cubicBezTo>
                <a:lnTo>
                  <a:pt x="152" y="186"/>
                </a:lnTo>
                <a:close/>
                <a:moveTo>
                  <a:pt x="184" y="169"/>
                </a:moveTo>
                <a:cubicBezTo>
                  <a:pt x="201" y="169"/>
                  <a:pt x="201" y="169"/>
                  <a:pt x="201" y="169"/>
                </a:cubicBezTo>
                <a:cubicBezTo>
                  <a:pt x="201" y="94"/>
                  <a:pt x="201" y="94"/>
                  <a:pt x="201" y="94"/>
                </a:cubicBezTo>
                <a:cubicBezTo>
                  <a:pt x="184" y="94"/>
                  <a:pt x="184" y="94"/>
                  <a:pt x="184" y="94"/>
                </a:cubicBezTo>
                <a:lnTo>
                  <a:pt x="184" y="169"/>
                </a:lnTo>
                <a:close/>
                <a:moveTo>
                  <a:pt x="108" y="45"/>
                </a:moveTo>
                <a:cubicBezTo>
                  <a:pt x="108" y="51"/>
                  <a:pt x="113" y="56"/>
                  <a:pt x="119" y="56"/>
                </a:cubicBezTo>
                <a:cubicBezTo>
                  <a:pt x="126" y="56"/>
                  <a:pt x="131" y="51"/>
                  <a:pt x="131" y="45"/>
                </a:cubicBezTo>
                <a:cubicBezTo>
                  <a:pt x="131" y="39"/>
                  <a:pt x="126" y="34"/>
                  <a:pt x="119" y="34"/>
                </a:cubicBezTo>
                <a:cubicBezTo>
                  <a:pt x="113" y="34"/>
                  <a:pt x="108" y="39"/>
                  <a:pt x="108" y="45"/>
                </a:cubicBezTo>
                <a:moveTo>
                  <a:pt x="43" y="169"/>
                </a:moveTo>
                <a:cubicBezTo>
                  <a:pt x="74" y="94"/>
                  <a:pt x="74" y="94"/>
                  <a:pt x="74" y="94"/>
                </a:cubicBezTo>
                <a:cubicBezTo>
                  <a:pt x="56" y="94"/>
                  <a:pt x="56" y="94"/>
                  <a:pt x="56" y="94"/>
                </a:cubicBezTo>
                <a:cubicBezTo>
                  <a:pt x="37" y="143"/>
                  <a:pt x="37" y="143"/>
                  <a:pt x="37" y="143"/>
                </a:cubicBezTo>
                <a:cubicBezTo>
                  <a:pt x="37" y="143"/>
                  <a:pt x="37" y="143"/>
                  <a:pt x="37" y="143"/>
                </a:cubicBezTo>
                <a:cubicBezTo>
                  <a:pt x="18" y="94"/>
                  <a:pt x="18" y="94"/>
                  <a:pt x="18" y="94"/>
                </a:cubicBezTo>
                <a:cubicBezTo>
                  <a:pt x="0" y="94"/>
                  <a:pt x="0" y="94"/>
                  <a:pt x="0" y="94"/>
                </a:cubicBezTo>
                <a:cubicBezTo>
                  <a:pt x="30" y="169"/>
                  <a:pt x="30" y="169"/>
                  <a:pt x="30" y="169"/>
                </a:cubicBezTo>
                <a:lnTo>
                  <a:pt x="43" y="169"/>
                </a:lnTo>
                <a:close/>
                <a:moveTo>
                  <a:pt x="99" y="94"/>
                </a:moveTo>
                <a:cubicBezTo>
                  <a:pt x="83" y="94"/>
                  <a:pt x="83" y="94"/>
                  <a:pt x="83" y="94"/>
                </a:cubicBezTo>
                <a:cubicBezTo>
                  <a:pt x="83" y="169"/>
                  <a:pt x="83" y="169"/>
                  <a:pt x="83" y="169"/>
                </a:cubicBezTo>
                <a:cubicBezTo>
                  <a:pt x="99" y="169"/>
                  <a:pt x="99" y="169"/>
                  <a:pt x="99" y="169"/>
                </a:cubicBezTo>
                <a:lnTo>
                  <a:pt x="99" y="94"/>
                </a:lnTo>
                <a:close/>
                <a:moveTo>
                  <a:pt x="99" y="19"/>
                </a:moveTo>
                <a:cubicBezTo>
                  <a:pt x="135" y="19"/>
                  <a:pt x="135" y="19"/>
                  <a:pt x="135" y="19"/>
                </a:cubicBezTo>
                <a:cubicBezTo>
                  <a:pt x="135" y="2"/>
                  <a:pt x="135" y="2"/>
                  <a:pt x="135" y="2"/>
                </a:cubicBezTo>
                <a:cubicBezTo>
                  <a:pt x="83" y="2"/>
                  <a:pt x="83" y="2"/>
                  <a:pt x="83" y="2"/>
                </a:cubicBezTo>
                <a:cubicBezTo>
                  <a:pt x="83" y="77"/>
                  <a:pt x="83" y="77"/>
                  <a:pt x="83" y="77"/>
                </a:cubicBezTo>
                <a:cubicBezTo>
                  <a:pt x="99" y="77"/>
                  <a:pt x="99" y="77"/>
                  <a:pt x="99" y="77"/>
                </a:cubicBezTo>
                <a:cubicBezTo>
                  <a:pt x="99" y="48"/>
                  <a:pt x="99" y="48"/>
                  <a:pt x="99" y="48"/>
                </a:cubicBezTo>
                <a:cubicBezTo>
                  <a:pt x="99" y="32"/>
                  <a:pt x="99" y="32"/>
                  <a:pt x="99" y="32"/>
                </a:cubicBezTo>
                <a:lnTo>
                  <a:pt x="99" y="19"/>
                </a:lnTo>
                <a:close/>
                <a:moveTo>
                  <a:pt x="154" y="112"/>
                </a:moveTo>
                <a:cubicBezTo>
                  <a:pt x="155" y="113"/>
                  <a:pt x="155" y="115"/>
                  <a:pt x="155" y="117"/>
                </a:cubicBezTo>
                <a:cubicBezTo>
                  <a:pt x="155" y="119"/>
                  <a:pt x="155" y="120"/>
                  <a:pt x="154" y="122"/>
                </a:cubicBezTo>
                <a:cubicBezTo>
                  <a:pt x="153" y="123"/>
                  <a:pt x="152" y="124"/>
                  <a:pt x="151" y="124"/>
                </a:cubicBezTo>
                <a:cubicBezTo>
                  <a:pt x="149" y="125"/>
                  <a:pt x="148" y="125"/>
                  <a:pt x="146" y="125"/>
                </a:cubicBezTo>
                <a:cubicBezTo>
                  <a:pt x="144" y="125"/>
                  <a:pt x="143" y="125"/>
                  <a:pt x="141" y="125"/>
                </a:cubicBezTo>
                <a:cubicBezTo>
                  <a:pt x="132" y="125"/>
                  <a:pt x="132" y="125"/>
                  <a:pt x="132" y="125"/>
                </a:cubicBezTo>
                <a:cubicBezTo>
                  <a:pt x="132" y="108"/>
                  <a:pt x="132" y="108"/>
                  <a:pt x="132" y="108"/>
                </a:cubicBezTo>
                <a:cubicBezTo>
                  <a:pt x="142" y="108"/>
                  <a:pt x="142" y="108"/>
                  <a:pt x="142" y="108"/>
                </a:cubicBezTo>
                <a:cubicBezTo>
                  <a:pt x="144" y="108"/>
                  <a:pt x="145" y="108"/>
                  <a:pt x="147" y="108"/>
                </a:cubicBezTo>
                <a:cubicBezTo>
                  <a:pt x="149" y="109"/>
                  <a:pt x="150" y="109"/>
                  <a:pt x="151" y="110"/>
                </a:cubicBezTo>
                <a:cubicBezTo>
                  <a:pt x="152" y="110"/>
                  <a:pt x="153" y="111"/>
                  <a:pt x="154" y="112"/>
                </a:cubicBezTo>
                <a:moveTo>
                  <a:pt x="155" y="95"/>
                </a:moveTo>
                <a:cubicBezTo>
                  <a:pt x="152" y="94"/>
                  <a:pt x="148" y="94"/>
                  <a:pt x="144" y="94"/>
                </a:cubicBezTo>
                <a:cubicBezTo>
                  <a:pt x="115" y="94"/>
                  <a:pt x="115" y="94"/>
                  <a:pt x="115" y="94"/>
                </a:cubicBezTo>
                <a:cubicBezTo>
                  <a:pt x="115" y="169"/>
                  <a:pt x="115" y="169"/>
                  <a:pt x="115" y="169"/>
                </a:cubicBezTo>
                <a:cubicBezTo>
                  <a:pt x="132" y="169"/>
                  <a:pt x="132" y="169"/>
                  <a:pt x="132" y="169"/>
                </a:cubicBezTo>
                <a:cubicBezTo>
                  <a:pt x="132" y="139"/>
                  <a:pt x="132" y="139"/>
                  <a:pt x="132" y="139"/>
                </a:cubicBezTo>
                <a:cubicBezTo>
                  <a:pt x="140" y="139"/>
                  <a:pt x="140" y="139"/>
                  <a:pt x="140" y="139"/>
                </a:cubicBezTo>
                <a:cubicBezTo>
                  <a:pt x="155" y="169"/>
                  <a:pt x="155" y="169"/>
                  <a:pt x="155" y="169"/>
                </a:cubicBezTo>
                <a:cubicBezTo>
                  <a:pt x="175" y="169"/>
                  <a:pt x="175" y="169"/>
                  <a:pt x="175" y="169"/>
                </a:cubicBezTo>
                <a:cubicBezTo>
                  <a:pt x="156" y="138"/>
                  <a:pt x="156" y="138"/>
                  <a:pt x="156" y="138"/>
                </a:cubicBezTo>
                <a:cubicBezTo>
                  <a:pt x="162" y="137"/>
                  <a:pt x="166" y="134"/>
                  <a:pt x="168" y="130"/>
                </a:cubicBezTo>
                <a:cubicBezTo>
                  <a:pt x="171" y="127"/>
                  <a:pt x="172" y="122"/>
                  <a:pt x="172" y="117"/>
                </a:cubicBezTo>
                <a:cubicBezTo>
                  <a:pt x="172" y="112"/>
                  <a:pt x="172" y="109"/>
                  <a:pt x="170" y="106"/>
                </a:cubicBezTo>
                <a:cubicBezTo>
                  <a:pt x="169" y="103"/>
                  <a:pt x="167" y="101"/>
                  <a:pt x="164" y="99"/>
                </a:cubicBezTo>
                <a:cubicBezTo>
                  <a:pt x="161" y="97"/>
                  <a:pt x="158" y="96"/>
                  <a:pt x="155" y="95"/>
                </a:cubicBezTo>
                <a:moveTo>
                  <a:pt x="208" y="39"/>
                </a:moveTo>
                <a:cubicBezTo>
                  <a:pt x="208" y="43"/>
                  <a:pt x="208" y="46"/>
                  <a:pt x="207" y="49"/>
                </a:cubicBezTo>
                <a:cubicBezTo>
                  <a:pt x="206" y="52"/>
                  <a:pt x="204" y="54"/>
                  <a:pt x="202" y="57"/>
                </a:cubicBezTo>
                <a:cubicBezTo>
                  <a:pt x="200" y="59"/>
                  <a:pt x="197" y="61"/>
                  <a:pt x="195" y="62"/>
                </a:cubicBezTo>
                <a:cubicBezTo>
                  <a:pt x="192" y="63"/>
                  <a:pt x="189" y="64"/>
                  <a:pt x="185" y="64"/>
                </a:cubicBezTo>
                <a:cubicBezTo>
                  <a:pt x="181" y="64"/>
                  <a:pt x="178" y="63"/>
                  <a:pt x="175" y="62"/>
                </a:cubicBezTo>
                <a:cubicBezTo>
                  <a:pt x="172" y="61"/>
                  <a:pt x="170" y="59"/>
                  <a:pt x="168" y="57"/>
                </a:cubicBezTo>
                <a:cubicBezTo>
                  <a:pt x="166" y="54"/>
                  <a:pt x="164" y="52"/>
                  <a:pt x="163" y="49"/>
                </a:cubicBezTo>
                <a:cubicBezTo>
                  <a:pt x="162" y="46"/>
                  <a:pt x="162" y="43"/>
                  <a:pt x="162" y="39"/>
                </a:cubicBezTo>
                <a:cubicBezTo>
                  <a:pt x="162" y="36"/>
                  <a:pt x="162" y="33"/>
                  <a:pt x="163" y="30"/>
                </a:cubicBezTo>
                <a:cubicBezTo>
                  <a:pt x="164" y="27"/>
                  <a:pt x="166" y="24"/>
                  <a:pt x="168" y="22"/>
                </a:cubicBezTo>
                <a:cubicBezTo>
                  <a:pt x="170" y="20"/>
                  <a:pt x="172" y="18"/>
                  <a:pt x="175" y="17"/>
                </a:cubicBezTo>
                <a:cubicBezTo>
                  <a:pt x="178" y="16"/>
                  <a:pt x="181" y="15"/>
                  <a:pt x="185" y="15"/>
                </a:cubicBezTo>
                <a:cubicBezTo>
                  <a:pt x="189" y="15"/>
                  <a:pt x="192" y="16"/>
                  <a:pt x="195" y="17"/>
                </a:cubicBezTo>
                <a:cubicBezTo>
                  <a:pt x="197" y="18"/>
                  <a:pt x="200" y="20"/>
                  <a:pt x="202" y="22"/>
                </a:cubicBezTo>
                <a:cubicBezTo>
                  <a:pt x="204" y="24"/>
                  <a:pt x="206" y="27"/>
                  <a:pt x="207" y="30"/>
                </a:cubicBezTo>
                <a:cubicBezTo>
                  <a:pt x="208" y="33"/>
                  <a:pt x="208" y="36"/>
                  <a:pt x="208" y="39"/>
                </a:cubicBezTo>
                <a:moveTo>
                  <a:pt x="223" y="56"/>
                </a:moveTo>
                <a:cubicBezTo>
                  <a:pt x="225" y="51"/>
                  <a:pt x="226" y="45"/>
                  <a:pt x="226" y="39"/>
                </a:cubicBezTo>
                <a:cubicBezTo>
                  <a:pt x="226" y="33"/>
                  <a:pt x="225" y="28"/>
                  <a:pt x="223" y="23"/>
                </a:cubicBezTo>
                <a:cubicBezTo>
                  <a:pt x="221" y="18"/>
                  <a:pt x="218" y="14"/>
                  <a:pt x="214" y="10"/>
                </a:cubicBezTo>
                <a:cubicBezTo>
                  <a:pt x="211" y="7"/>
                  <a:pt x="206" y="4"/>
                  <a:pt x="201" y="2"/>
                </a:cubicBezTo>
                <a:cubicBezTo>
                  <a:pt x="196" y="1"/>
                  <a:pt x="191" y="0"/>
                  <a:pt x="185" y="0"/>
                </a:cubicBezTo>
                <a:cubicBezTo>
                  <a:pt x="179" y="0"/>
                  <a:pt x="174" y="1"/>
                  <a:pt x="169" y="2"/>
                </a:cubicBezTo>
                <a:cubicBezTo>
                  <a:pt x="164" y="4"/>
                  <a:pt x="159" y="7"/>
                  <a:pt x="156" y="10"/>
                </a:cubicBezTo>
                <a:cubicBezTo>
                  <a:pt x="152" y="14"/>
                  <a:pt x="149" y="18"/>
                  <a:pt x="147" y="23"/>
                </a:cubicBezTo>
                <a:cubicBezTo>
                  <a:pt x="145" y="28"/>
                  <a:pt x="144" y="33"/>
                  <a:pt x="144" y="39"/>
                </a:cubicBezTo>
                <a:cubicBezTo>
                  <a:pt x="144" y="45"/>
                  <a:pt x="145" y="51"/>
                  <a:pt x="147" y="56"/>
                </a:cubicBezTo>
                <a:cubicBezTo>
                  <a:pt x="149" y="61"/>
                  <a:pt x="152" y="65"/>
                  <a:pt x="156" y="68"/>
                </a:cubicBezTo>
                <a:cubicBezTo>
                  <a:pt x="159" y="72"/>
                  <a:pt x="164" y="74"/>
                  <a:pt x="169" y="76"/>
                </a:cubicBezTo>
                <a:cubicBezTo>
                  <a:pt x="174" y="78"/>
                  <a:pt x="179" y="79"/>
                  <a:pt x="185" y="79"/>
                </a:cubicBezTo>
                <a:cubicBezTo>
                  <a:pt x="191" y="79"/>
                  <a:pt x="196" y="78"/>
                  <a:pt x="201" y="76"/>
                </a:cubicBezTo>
                <a:cubicBezTo>
                  <a:pt x="206" y="74"/>
                  <a:pt x="211" y="72"/>
                  <a:pt x="214" y="68"/>
                </a:cubicBezTo>
                <a:cubicBezTo>
                  <a:pt x="218" y="65"/>
                  <a:pt x="221" y="61"/>
                  <a:pt x="223" y="56"/>
                </a:cubicBezTo>
                <a:moveTo>
                  <a:pt x="241" y="155"/>
                </a:moveTo>
                <a:cubicBezTo>
                  <a:pt x="239" y="154"/>
                  <a:pt x="237" y="153"/>
                  <a:pt x="236" y="151"/>
                </a:cubicBezTo>
                <a:cubicBezTo>
                  <a:pt x="235" y="150"/>
                  <a:pt x="234" y="148"/>
                  <a:pt x="233" y="146"/>
                </a:cubicBezTo>
                <a:cubicBezTo>
                  <a:pt x="232" y="144"/>
                  <a:pt x="232" y="142"/>
                  <a:pt x="232" y="140"/>
                </a:cubicBezTo>
                <a:cubicBezTo>
                  <a:pt x="232" y="94"/>
                  <a:pt x="232" y="94"/>
                  <a:pt x="232" y="94"/>
                </a:cubicBezTo>
                <a:cubicBezTo>
                  <a:pt x="215" y="94"/>
                  <a:pt x="215" y="94"/>
                  <a:pt x="215" y="94"/>
                </a:cubicBezTo>
                <a:cubicBezTo>
                  <a:pt x="215" y="140"/>
                  <a:pt x="215" y="140"/>
                  <a:pt x="215" y="140"/>
                </a:cubicBezTo>
                <a:cubicBezTo>
                  <a:pt x="215" y="145"/>
                  <a:pt x="216" y="149"/>
                  <a:pt x="217" y="153"/>
                </a:cubicBezTo>
                <a:cubicBezTo>
                  <a:pt x="219" y="156"/>
                  <a:pt x="221" y="160"/>
                  <a:pt x="223" y="162"/>
                </a:cubicBezTo>
                <a:cubicBezTo>
                  <a:pt x="226" y="165"/>
                  <a:pt x="229" y="167"/>
                  <a:pt x="233" y="169"/>
                </a:cubicBezTo>
                <a:cubicBezTo>
                  <a:pt x="237" y="170"/>
                  <a:pt x="242" y="171"/>
                  <a:pt x="247" y="171"/>
                </a:cubicBezTo>
                <a:cubicBezTo>
                  <a:pt x="252" y="171"/>
                  <a:pt x="257" y="170"/>
                  <a:pt x="261" y="169"/>
                </a:cubicBezTo>
                <a:cubicBezTo>
                  <a:pt x="265" y="167"/>
                  <a:pt x="268" y="165"/>
                  <a:pt x="271" y="162"/>
                </a:cubicBezTo>
                <a:cubicBezTo>
                  <a:pt x="273" y="160"/>
                  <a:pt x="275" y="156"/>
                  <a:pt x="277" y="153"/>
                </a:cubicBezTo>
                <a:cubicBezTo>
                  <a:pt x="278" y="149"/>
                  <a:pt x="279" y="145"/>
                  <a:pt x="279" y="140"/>
                </a:cubicBezTo>
                <a:cubicBezTo>
                  <a:pt x="279" y="94"/>
                  <a:pt x="279" y="94"/>
                  <a:pt x="279" y="94"/>
                </a:cubicBezTo>
                <a:cubicBezTo>
                  <a:pt x="262" y="94"/>
                  <a:pt x="262" y="94"/>
                  <a:pt x="262" y="94"/>
                </a:cubicBezTo>
                <a:cubicBezTo>
                  <a:pt x="262" y="140"/>
                  <a:pt x="262" y="140"/>
                  <a:pt x="262" y="140"/>
                </a:cubicBezTo>
                <a:cubicBezTo>
                  <a:pt x="262" y="142"/>
                  <a:pt x="262" y="144"/>
                  <a:pt x="261" y="146"/>
                </a:cubicBezTo>
                <a:cubicBezTo>
                  <a:pt x="260" y="148"/>
                  <a:pt x="259" y="150"/>
                  <a:pt x="258" y="151"/>
                </a:cubicBezTo>
                <a:cubicBezTo>
                  <a:pt x="256" y="153"/>
                  <a:pt x="255" y="154"/>
                  <a:pt x="253" y="155"/>
                </a:cubicBezTo>
                <a:cubicBezTo>
                  <a:pt x="251" y="156"/>
                  <a:pt x="249" y="156"/>
                  <a:pt x="247" y="156"/>
                </a:cubicBezTo>
                <a:cubicBezTo>
                  <a:pt x="245" y="156"/>
                  <a:pt x="243" y="156"/>
                  <a:pt x="241" y="155"/>
                </a:cubicBezTo>
                <a:moveTo>
                  <a:pt x="277" y="24"/>
                </a:moveTo>
                <a:cubicBezTo>
                  <a:pt x="277" y="26"/>
                  <a:pt x="277" y="28"/>
                  <a:pt x="276" y="29"/>
                </a:cubicBezTo>
                <a:cubicBezTo>
                  <a:pt x="275" y="30"/>
                  <a:pt x="274" y="31"/>
                  <a:pt x="273" y="32"/>
                </a:cubicBezTo>
                <a:cubicBezTo>
                  <a:pt x="271" y="32"/>
                  <a:pt x="270" y="32"/>
                  <a:pt x="268" y="33"/>
                </a:cubicBezTo>
                <a:cubicBezTo>
                  <a:pt x="266" y="33"/>
                  <a:pt x="265" y="33"/>
                  <a:pt x="263" y="33"/>
                </a:cubicBezTo>
                <a:cubicBezTo>
                  <a:pt x="253" y="33"/>
                  <a:pt x="253" y="33"/>
                  <a:pt x="253" y="33"/>
                </a:cubicBezTo>
                <a:cubicBezTo>
                  <a:pt x="253" y="16"/>
                  <a:pt x="253" y="16"/>
                  <a:pt x="253" y="16"/>
                </a:cubicBezTo>
                <a:cubicBezTo>
                  <a:pt x="264" y="16"/>
                  <a:pt x="264" y="16"/>
                  <a:pt x="264" y="16"/>
                </a:cubicBezTo>
                <a:cubicBezTo>
                  <a:pt x="266" y="16"/>
                  <a:pt x="267" y="16"/>
                  <a:pt x="269" y="16"/>
                </a:cubicBezTo>
                <a:cubicBezTo>
                  <a:pt x="270" y="16"/>
                  <a:pt x="272" y="17"/>
                  <a:pt x="273" y="17"/>
                </a:cubicBezTo>
                <a:cubicBezTo>
                  <a:pt x="274" y="18"/>
                  <a:pt x="275" y="19"/>
                  <a:pt x="276" y="20"/>
                </a:cubicBezTo>
                <a:cubicBezTo>
                  <a:pt x="277" y="21"/>
                  <a:pt x="277" y="22"/>
                  <a:pt x="277" y="24"/>
                </a:cubicBezTo>
                <a:moveTo>
                  <a:pt x="297" y="77"/>
                </a:moveTo>
                <a:cubicBezTo>
                  <a:pt x="278" y="45"/>
                  <a:pt x="278" y="45"/>
                  <a:pt x="278" y="45"/>
                </a:cubicBezTo>
                <a:cubicBezTo>
                  <a:pt x="284" y="44"/>
                  <a:pt x="288" y="42"/>
                  <a:pt x="290" y="38"/>
                </a:cubicBezTo>
                <a:cubicBezTo>
                  <a:pt x="293" y="34"/>
                  <a:pt x="294" y="30"/>
                  <a:pt x="294" y="24"/>
                </a:cubicBezTo>
                <a:cubicBezTo>
                  <a:pt x="294" y="20"/>
                  <a:pt x="294" y="16"/>
                  <a:pt x="292" y="13"/>
                </a:cubicBezTo>
                <a:cubicBezTo>
                  <a:pt x="291" y="10"/>
                  <a:pt x="289" y="8"/>
                  <a:pt x="286" y="6"/>
                </a:cubicBezTo>
                <a:cubicBezTo>
                  <a:pt x="283" y="5"/>
                  <a:pt x="280" y="3"/>
                  <a:pt x="277" y="3"/>
                </a:cubicBezTo>
                <a:cubicBezTo>
                  <a:pt x="274" y="2"/>
                  <a:pt x="270" y="2"/>
                  <a:pt x="266" y="2"/>
                </a:cubicBezTo>
                <a:cubicBezTo>
                  <a:pt x="237" y="2"/>
                  <a:pt x="237" y="2"/>
                  <a:pt x="237" y="2"/>
                </a:cubicBezTo>
                <a:cubicBezTo>
                  <a:pt x="237" y="77"/>
                  <a:pt x="237" y="77"/>
                  <a:pt x="237" y="77"/>
                </a:cubicBezTo>
                <a:cubicBezTo>
                  <a:pt x="253" y="77"/>
                  <a:pt x="253" y="77"/>
                  <a:pt x="253" y="77"/>
                </a:cubicBezTo>
                <a:cubicBezTo>
                  <a:pt x="253" y="47"/>
                  <a:pt x="253" y="47"/>
                  <a:pt x="253" y="47"/>
                </a:cubicBezTo>
                <a:cubicBezTo>
                  <a:pt x="262" y="47"/>
                  <a:pt x="262" y="47"/>
                  <a:pt x="262" y="47"/>
                </a:cubicBezTo>
                <a:cubicBezTo>
                  <a:pt x="277" y="77"/>
                  <a:pt x="277" y="77"/>
                  <a:pt x="277" y="77"/>
                </a:cubicBezTo>
                <a:lnTo>
                  <a:pt x="297" y="77"/>
                </a:lnTo>
                <a:close/>
                <a:moveTo>
                  <a:pt x="368" y="60"/>
                </a:moveTo>
                <a:cubicBezTo>
                  <a:pt x="370" y="56"/>
                  <a:pt x="370" y="52"/>
                  <a:pt x="370" y="48"/>
                </a:cubicBezTo>
                <a:cubicBezTo>
                  <a:pt x="370" y="2"/>
                  <a:pt x="370" y="2"/>
                  <a:pt x="370" y="2"/>
                </a:cubicBezTo>
                <a:cubicBezTo>
                  <a:pt x="354" y="2"/>
                  <a:pt x="354" y="2"/>
                  <a:pt x="354" y="2"/>
                </a:cubicBezTo>
                <a:cubicBezTo>
                  <a:pt x="354" y="47"/>
                  <a:pt x="354" y="47"/>
                  <a:pt x="354" y="47"/>
                </a:cubicBezTo>
                <a:cubicBezTo>
                  <a:pt x="354" y="50"/>
                  <a:pt x="353" y="52"/>
                  <a:pt x="353" y="54"/>
                </a:cubicBezTo>
                <a:cubicBezTo>
                  <a:pt x="352" y="56"/>
                  <a:pt x="351" y="57"/>
                  <a:pt x="349" y="59"/>
                </a:cubicBezTo>
                <a:cubicBezTo>
                  <a:pt x="348" y="60"/>
                  <a:pt x="346" y="61"/>
                  <a:pt x="345" y="62"/>
                </a:cubicBezTo>
                <a:cubicBezTo>
                  <a:pt x="343" y="63"/>
                  <a:pt x="341" y="64"/>
                  <a:pt x="339" y="64"/>
                </a:cubicBezTo>
                <a:cubicBezTo>
                  <a:pt x="336" y="64"/>
                  <a:pt x="334" y="63"/>
                  <a:pt x="332" y="62"/>
                </a:cubicBezTo>
                <a:cubicBezTo>
                  <a:pt x="331" y="61"/>
                  <a:pt x="329" y="60"/>
                  <a:pt x="328" y="59"/>
                </a:cubicBezTo>
                <a:cubicBezTo>
                  <a:pt x="326" y="57"/>
                  <a:pt x="325" y="56"/>
                  <a:pt x="324" y="54"/>
                </a:cubicBezTo>
                <a:cubicBezTo>
                  <a:pt x="324" y="52"/>
                  <a:pt x="323" y="50"/>
                  <a:pt x="323" y="47"/>
                </a:cubicBezTo>
                <a:cubicBezTo>
                  <a:pt x="323" y="2"/>
                  <a:pt x="323" y="2"/>
                  <a:pt x="323" y="2"/>
                </a:cubicBezTo>
                <a:cubicBezTo>
                  <a:pt x="307" y="2"/>
                  <a:pt x="307" y="2"/>
                  <a:pt x="307" y="2"/>
                </a:cubicBezTo>
                <a:cubicBezTo>
                  <a:pt x="307" y="48"/>
                  <a:pt x="307" y="48"/>
                  <a:pt x="307" y="48"/>
                </a:cubicBezTo>
                <a:cubicBezTo>
                  <a:pt x="307" y="52"/>
                  <a:pt x="307" y="56"/>
                  <a:pt x="309" y="60"/>
                </a:cubicBezTo>
                <a:cubicBezTo>
                  <a:pt x="310" y="64"/>
                  <a:pt x="312" y="67"/>
                  <a:pt x="315" y="70"/>
                </a:cubicBezTo>
                <a:cubicBezTo>
                  <a:pt x="317" y="73"/>
                  <a:pt x="321" y="75"/>
                  <a:pt x="325" y="77"/>
                </a:cubicBezTo>
                <a:cubicBezTo>
                  <a:pt x="329" y="78"/>
                  <a:pt x="333" y="79"/>
                  <a:pt x="339" y="79"/>
                </a:cubicBezTo>
                <a:cubicBezTo>
                  <a:pt x="344" y="79"/>
                  <a:pt x="348" y="78"/>
                  <a:pt x="352" y="77"/>
                </a:cubicBezTo>
                <a:cubicBezTo>
                  <a:pt x="356" y="75"/>
                  <a:pt x="360" y="73"/>
                  <a:pt x="362" y="70"/>
                </a:cubicBezTo>
                <a:cubicBezTo>
                  <a:pt x="365" y="67"/>
                  <a:pt x="367" y="64"/>
                  <a:pt x="368" y="60"/>
                </a:cubicBezTo>
                <a:moveTo>
                  <a:pt x="361" y="169"/>
                </a:moveTo>
                <a:cubicBezTo>
                  <a:pt x="378" y="169"/>
                  <a:pt x="378" y="169"/>
                  <a:pt x="378" y="169"/>
                </a:cubicBezTo>
                <a:cubicBezTo>
                  <a:pt x="378" y="94"/>
                  <a:pt x="378" y="94"/>
                  <a:pt x="378" y="94"/>
                </a:cubicBezTo>
                <a:cubicBezTo>
                  <a:pt x="353" y="94"/>
                  <a:pt x="353" y="94"/>
                  <a:pt x="353" y="94"/>
                </a:cubicBezTo>
                <a:cubicBezTo>
                  <a:pt x="335" y="143"/>
                  <a:pt x="335" y="143"/>
                  <a:pt x="335" y="143"/>
                </a:cubicBezTo>
                <a:cubicBezTo>
                  <a:pt x="335" y="143"/>
                  <a:pt x="335" y="143"/>
                  <a:pt x="335" y="143"/>
                </a:cubicBezTo>
                <a:cubicBezTo>
                  <a:pt x="318" y="94"/>
                  <a:pt x="318" y="94"/>
                  <a:pt x="318" y="94"/>
                </a:cubicBezTo>
                <a:cubicBezTo>
                  <a:pt x="293" y="94"/>
                  <a:pt x="293" y="94"/>
                  <a:pt x="293" y="94"/>
                </a:cubicBezTo>
                <a:cubicBezTo>
                  <a:pt x="293" y="169"/>
                  <a:pt x="293" y="169"/>
                  <a:pt x="293" y="169"/>
                </a:cubicBezTo>
                <a:cubicBezTo>
                  <a:pt x="309" y="169"/>
                  <a:pt x="309" y="169"/>
                  <a:pt x="309" y="169"/>
                </a:cubicBezTo>
                <a:cubicBezTo>
                  <a:pt x="309" y="112"/>
                  <a:pt x="309" y="112"/>
                  <a:pt x="309" y="112"/>
                </a:cubicBezTo>
                <a:cubicBezTo>
                  <a:pt x="310" y="112"/>
                  <a:pt x="310" y="112"/>
                  <a:pt x="310" y="112"/>
                </a:cubicBezTo>
                <a:cubicBezTo>
                  <a:pt x="329" y="169"/>
                  <a:pt x="329" y="169"/>
                  <a:pt x="329" y="169"/>
                </a:cubicBezTo>
                <a:cubicBezTo>
                  <a:pt x="341" y="169"/>
                  <a:pt x="341" y="169"/>
                  <a:pt x="341" y="169"/>
                </a:cubicBezTo>
                <a:cubicBezTo>
                  <a:pt x="361" y="112"/>
                  <a:pt x="361" y="112"/>
                  <a:pt x="361" y="112"/>
                </a:cubicBezTo>
                <a:cubicBezTo>
                  <a:pt x="361" y="112"/>
                  <a:pt x="361" y="112"/>
                  <a:pt x="361" y="112"/>
                </a:cubicBezTo>
                <a:lnTo>
                  <a:pt x="361" y="169"/>
                </a:lnTo>
                <a:close/>
                <a:moveTo>
                  <a:pt x="453" y="77"/>
                </a:moveTo>
                <a:cubicBezTo>
                  <a:pt x="469" y="77"/>
                  <a:pt x="469" y="77"/>
                  <a:pt x="469" y="77"/>
                </a:cubicBezTo>
                <a:cubicBezTo>
                  <a:pt x="469" y="2"/>
                  <a:pt x="469" y="2"/>
                  <a:pt x="469" y="2"/>
                </a:cubicBezTo>
                <a:cubicBezTo>
                  <a:pt x="444" y="2"/>
                  <a:pt x="444" y="2"/>
                  <a:pt x="444" y="2"/>
                </a:cubicBezTo>
                <a:cubicBezTo>
                  <a:pt x="427" y="51"/>
                  <a:pt x="427" y="51"/>
                  <a:pt x="427" y="51"/>
                </a:cubicBezTo>
                <a:cubicBezTo>
                  <a:pt x="427" y="51"/>
                  <a:pt x="427" y="51"/>
                  <a:pt x="427" y="51"/>
                </a:cubicBezTo>
                <a:cubicBezTo>
                  <a:pt x="409" y="2"/>
                  <a:pt x="409" y="2"/>
                  <a:pt x="409" y="2"/>
                </a:cubicBezTo>
                <a:cubicBezTo>
                  <a:pt x="384" y="2"/>
                  <a:pt x="384" y="2"/>
                  <a:pt x="384" y="2"/>
                </a:cubicBezTo>
                <a:cubicBezTo>
                  <a:pt x="384" y="77"/>
                  <a:pt x="384" y="77"/>
                  <a:pt x="384" y="77"/>
                </a:cubicBezTo>
                <a:cubicBezTo>
                  <a:pt x="401" y="77"/>
                  <a:pt x="401" y="77"/>
                  <a:pt x="401" y="77"/>
                </a:cubicBezTo>
                <a:cubicBezTo>
                  <a:pt x="401" y="19"/>
                  <a:pt x="401" y="19"/>
                  <a:pt x="401" y="19"/>
                </a:cubicBezTo>
                <a:cubicBezTo>
                  <a:pt x="401" y="19"/>
                  <a:pt x="401" y="19"/>
                  <a:pt x="401" y="19"/>
                </a:cubicBezTo>
                <a:cubicBezTo>
                  <a:pt x="420" y="77"/>
                  <a:pt x="420" y="77"/>
                  <a:pt x="420" y="77"/>
                </a:cubicBezTo>
                <a:cubicBezTo>
                  <a:pt x="433" y="77"/>
                  <a:pt x="433" y="77"/>
                  <a:pt x="433" y="77"/>
                </a:cubicBezTo>
                <a:cubicBezTo>
                  <a:pt x="453" y="19"/>
                  <a:pt x="453" y="19"/>
                  <a:pt x="453" y="19"/>
                </a:cubicBezTo>
                <a:cubicBezTo>
                  <a:pt x="453" y="19"/>
                  <a:pt x="453" y="19"/>
                  <a:pt x="453" y="19"/>
                </a:cubicBezTo>
                <a:lnTo>
                  <a:pt x="453" y="77"/>
                </a:lnTo>
                <a:close/>
                <a:moveTo>
                  <a:pt x="478" y="261"/>
                </a:moveTo>
                <a:cubicBezTo>
                  <a:pt x="500" y="261"/>
                  <a:pt x="500" y="261"/>
                  <a:pt x="500" y="261"/>
                </a:cubicBezTo>
                <a:cubicBezTo>
                  <a:pt x="500" y="186"/>
                  <a:pt x="500" y="186"/>
                  <a:pt x="500" y="186"/>
                </a:cubicBezTo>
                <a:cubicBezTo>
                  <a:pt x="483" y="186"/>
                  <a:pt x="483" y="186"/>
                  <a:pt x="483" y="186"/>
                </a:cubicBezTo>
                <a:cubicBezTo>
                  <a:pt x="483" y="238"/>
                  <a:pt x="483" y="238"/>
                  <a:pt x="483" y="238"/>
                </a:cubicBezTo>
                <a:cubicBezTo>
                  <a:pt x="483" y="238"/>
                  <a:pt x="483" y="238"/>
                  <a:pt x="483" y="238"/>
                </a:cubicBezTo>
                <a:cubicBezTo>
                  <a:pt x="451" y="186"/>
                  <a:pt x="451" y="186"/>
                  <a:pt x="451" y="186"/>
                </a:cubicBezTo>
                <a:cubicBezTo>
                  <a:pt x="429" y="186"/>
                  <a:pt x="429" y="186"/>
                  <a:pt x="429" y="186"/>
                </a:cubicBezTo>
                <a:cubicBezTo>
                  <a:pt x="429" y="261"/>
                  <a:pt x="429" y="261"/>
                  <a:pt x="429" y="261"/>
                </a:cubicBezTo>
                <a:cubicBezTo>
                  <a:pt x="445" y="261"/>
                  <a:pt x="445" y="261"/>
                  <a:pt x="445" y="261"/>
                </a:cubicBezTo>
                <a:cubicBezTo>
                  <a:pt x="445" y="207"/>
                  <a:pt x="445" y="207"/>
                  <a:pt x="445" y="207"/>
                </a:cubicBezTo>
                <a:cubicBezTo>
                  <a:pt x="445" y="207"/>
                  <a:pt x="445" y="207"/>
                  <a:pt x="445" y="207"/>
                </a:cubicBezTo>
                <a:lnTo>
                  <a:pt x="478" y="261"/>
                </a:lnTo>
                <a:close/>
                <a:moveTo>
                  <a:pt x="584" y="261"/>
                </a:moveTo>
                <a:cubicBezTo>
                  <a:pt x="548" y="221"/>
                  <a:pt x="548" y="221"/>
                  <a:pt x="548" y="221"/>
                </a:cubicBezTo>
                <a:cubicBezTo>
                  <a:pt x="581" y="186"/>
                  <a:pt x="581" y="186"/>
                  <a:pt x="581" y="186"/>
                </a:cubicBezTo>
                <a:cubicBezTo>
                  <a:pt x="560" y="186"/>
                  <a:pt x="560" y="186"/>
                  <a:pt x="560" y="186"/>
                </a:cubicBezTo>
                <a:cubicBezTo>
                  <a:pt x="530" y="217"/>
                  <a:pt x="530" y="217"/>
                  <a:pt x="530" y="217"/>
                </a:cubicBezTo>
                <a:cubicBezTo>
                  <a:pt x="530" y="186"/>
                  <a:pt x="530" y="186"/>
                  <a:pt x="530" y="186"/>
                </a:cubicBezTo>
                <a:cubicBezTo>
                  <a:pt x="514" y="186"/>
                  <a:pt x="514" y="186"/>
                  <a:pt x="514" y="186"/>
                </a:cubicBezTo>
                <a:cubicBezTo>
                  <a:pt x="514" y="261"/>
                  <a:pt x="514" y="261"/>
                  <a:pt x="514" y="261"/>
                </a:cubicBezTo>
                <a:cubicBezTo>
                  <a:pt x="530" y="261"/>
                  <a:pt x="530" y="261"/>
                  <a:pt x="530" y="261"/>
                </a:cubicBezTo>
                <a:cubicBezTo>
                  <a:pt x="530" y="225"/>
                  <a:pt x="530" y="225"/>
                  <a:pt x="530" y="225"/>
                </a:cubicBezTo>
                <a:cubicBezTo>
                  <a:pt x="561" y="261"/>
                  <a:pt x="561" y="261"/>
                  <a:pt x="561" y="261"/>
                </a:cubicBezTo>
                <a:lnTo>
                  <a:pt x="584" y="261"/>
                </a:lnTo>
                <a:close/>
                <a:moveTo>
                  <a:pt x="606" y="186"/>
                </a:moveTo>
                <a:cubicBezTo>
                  <a:pt x="590" y="186"/>
                  <a:pt x="590" y="186"/>
                  <a:pt x="590" y="186"/>
                </a:cubicBezTo>
                <a:cubicBezTo>
                  <a:pt x="590" y="261"/>
                  <a:pt x="590" y="261"/>
                  <a:pt x="590" y="261"/>
                </a:cubicBezTo>
                <a:cubicBezTo>
                  <a:pt x="606" y="261"/>
                  <a:pt x="606" y="261"/>
                  <a:pt x="606" y="261"/>
                </a:cubicBezTo>
                <a:lnTo>
                  <a:pt x="606" y="18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Tree>
    <p:extLst>
      <p:ext uri="{BB962C8B-B14F-4D97-AF65-F5344CB8AC3E}">
        <p14:creationId xmlns:p14="http://schemas.microsoft.com/office/powerpoint/2010/main" val="313973073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Kansi_puhuja_tilaisuus">
    <p:bg>
      <p:bgPr>
        <a:solidFill>
          <a:srgbClr val="FF5000"/>
        </a:solidFill>
        <a:effectLst/>
      </p:bgPr>
    </p:bg>
    <p:spTree>
      <p:nvGrpSpPr>
        <p:cNvPr id="1" name=""/>
        <p:cNvGrpSpPr/>
        <p:nvPr/>
      </p:nvGrpSpPr>
      <p:grpSpPr>
        <a:xfrm>
          <a:off x="0" y="0"/>
          <a:ext cx="0" cy="0"/>
          <a:chOff x="0" y="0"/>
          <a:chExt cx="0" cy="0"/>
        </a:xfrm>
      </p:grpSpPr>
      <p:sp>
        <p:nvSpPr>
          <p:cNvPr id="5" name="Freeform 5"/>
          <p:cNvSpPr>
            <a:spLocks noEditPoints="1"/>
          </p:cNvSpPr>
          <p:nvPr userDrawn="1"/>
        </p:nvSpPr>
        <p:spPr bwMode="auto">
          <a:xfrm>
            <a:off x="6672264" y="4108847"/>
            <a:ext cx="2079625" cy="681038"/>
          </a:xfrm>
          <a:custGeom>
            <a:avLst/>
            <a:gdLst>
              <a:gd name="T0" fmla="*/ 2147483646 w 606"/>
              <a:gd name="T1" fmla="*/ 2147483646 h 263"/>
              <a:gd name="T2" fmla="*/ 2147483646 w 606"/>
              <a:gd name="T3" fmla="*/ 2147483646 h 263"/>
              <a:gd name="T4" fmla="*/ 2147483646 w 606"/>
              <a:gd name="T5" fmla="*/ 2147483646 h 263"/>
              <a:gd name="T6" fmla="*/ 2147483646 w 606"/>
              <a:gd name="T7" fmla="*/ 2147483646 h 263"/>
              <a:gd name="T8" fmla="*/ 2147483646 w 606"/>
              <a:gd name="T9" fmla="*/ 2147483646 h 263"/>
              <a:gd name="T10" fmla="*/ 2147483646 w 606"/>
              <a:gd name="T11" fmla="*/ 2147483646 h 263"/>
              <a:gd name="T12" fmla="*/ 2147483646 w 606"/>
              <a:gd name="T13" fmla="*/ 2147483646 h 263"/>
              <a:gd name="T14" fmla="*/ 2147483646 w 606"/>
              <a:gd name="T15" fmla="*/ 2147483646 h 263"/>
              <a:gd name="T16" fmla="*/ 2147483646 w 606"/>
              <a:gd name="T17" fmla="*/ 2147483646 h 263"/>
              <a:gd name="T18" fmla="*/ 2147483646 w 606"/>
              <a:gd name="T19" fmla="*/ 2147483646 h 263"/>
              <a:gd name="T20" fmla="*/ 2147483646 w 606"/>
              <a:gd name="T21" fmla="*/ 2147483646 h 263"/>
              <a:gd name="T22" fmla="*/ 2147483646 w 606"/>
              <a:gd name="T23" fmla="*/ 2147483646 h 263"/>
              <a:gd name="T24" fmla="*/ 2147483646 w 606"/>
              <a:gd name="T25" fmla="*/ 2147483646 h 263"/>
              <a:gd name="T26" fmla="*/ 2147483646 w 606"/>
              <a:gd name="T27" fmla="*/ 2147483646 h 263"/>
              <a:gd name="T28" fmla="*/ 2147483646 w 606"/>
              <a:gd name="T29" fmla="*/ 2147483646 h 263"/>
              <a:gd name="T30" fmla="*/ 2147483646 w 606"/>
              <a:gd name="T31" fmla="*/ 2147483646 h 263"/>
              <a:gd name="T32" fmla="*/ 2147483646 w 606"/>
              <a:gd name="T33" fmla="*/ 2147483646 h 263"/>
              <a:gd name="T34" fmla="*/ 2147483646 w 606"/>
              <a:gd name="T35" fmla="*/ 2147483646 h 263"/>
              <a:gd name="T36" fmla="*/ 2147483646 w 606"/>
              <a:gd name="T37" fmla="*/ 2147483646 h 263"/>
              <a:gd name="T38" fmla="*/ 2147483646 w 606"/>
              <a:gd name="T39" fmla="*/ 2147483646 h 263"/>
              <a:gd name="T40" fmla="*/ 2147483646 w 606"/>
              <a:gd name="T41" fmla="*/ 2147483646 h 263"/>
              <a:gd name="T42" fmla="*/ 2147483646 w 606"/>
              <a:gd name="T43" fmla="*/ 2147483646 h 263"/>
              <a:gd name="T44" fmla="*/ 2147483646 w 606"/>
              <a:gd name="T45" fmla="*/ 2147483646 h 263"/>
              <a:gd name="T46" fmla="*/ 2147483646 w 606"/>
              <a:gd name="T47" fmla="*/ 2147483646 h 263"/>
              <a:gd name="T48" fmla="*/ 2147483646 w 606"/>
              <a:gd name="T49" fmla="*/ 2147483646 h 263"/>
              <a:gd name="T50" fmla="*/ 2147483646 w 606"/>
              <a:gd name="T51" fmla="*/ 2147483646 h 263"/>
              <a:gd name="T52" fmla="*/ 2147483646 w 606"/>
              <a:gd name="T53" fmla="*/ 2147483646 h 263"/>
              <a:gd name="T54" fmla="*/ 2147483646 w 606"/>
              <a:gd name="T55" fmla="*/ 2147483646 h 263"/>
              <a:gd name="T56" fmla="*/ 2147483646 w 606"/>
              <a:gd name="T57" fmla="*/ 2147483646 h 263"/>
              <a:gd name="T58" fmla="*/ 2147483646 w 606"/>
              <a:gd name="T59" fmla="*/ 2147483646 h 263"/>
              <a:gd name="T60" fmla="*/ 2147483646 w 606"/>
              <a:gd name="T61" fmla="*/ 2147483646 h 263"/>
              <a:gd name="T62" fmla="*/ 2147483646 w 606"/>
              <a:gd name="T63" fmla="*/ 0 h 263"/>
              <a:gd name="T64" fmla="*/ 2147483646 w 606"/>
              <a:gd name="T65" fmla="*/ 2147483646 h 263"/>
              <a:gd name="T66" fmla="*/ 2147483646 w 606"/>
              <a:gd name="T67" fmla="*/ 2147483646 h 263"/>
              <a:gd name="T68" fmla="*/ 2147483646 w 606"/>
              <a:gd name="T69" fmla="*/ 2147483646 h 263"/>
              <a:gd name="T70" fmla="*/ 2147483646 w 606"/>
              <a:gd name="T71" fmla="*/ 2147483646 h 263"/>
              <a:gd name="T72" fmla="*/ 2147483646 w 606"/>
              <a:gd name="T73" fmla="*/ 2147483646 h 263"/>
              <a:gd name="T74" fmla="*/ 2147483646 w 606"/>
              <a:gd name="T75" fmla="*/ 2147483646 h 263"/>
              <a:gd name="T76" fmla="*/ 2147483646 w 606"/>
              <a:gd name="T77" fmla="*/ 2147483646 h 263"/>
              <a:gd name="T78" fmla="*/ 2147483646 w 606"/>
              <a:gd name="T79" fmla="*/ 2147483646 h 263"/>
              <a:gd name="T80" fmla="*/ 2147483646 w 606"/>
              <a:gd name="T81" fmla="*/ 2147483646 h 263"/>
              <a:gd name="T82" fmla="*/ 2147483646 w 606"/>
              <a:gd name="T83" fmla="*/ 2147483646 h 263"/>
              <a:gd name="T84" fmla="*/ 2147483646 w 606"/>
              <a:gd name="T85" fmla="*/ 2147483646 h 263"/>
              <a:gd name="T86" fmla="*/ 2147483646 w 606"/>
              <a:gd name="T87" fmla="*/ 2147483646 h 263"/>
              <a:gd name="T88" fmla="*/ 2147483646 w 606"/>
              <a:gd name="T89" fmla="*/ 2147483646 h 263"/>
              <a:gd name="T90" fmla="*/ 2147483646 w 606"/>
              <a:gd name="T91" fmla="*/ 2147483646 h 263"/>
              <a:gd name="T92" fmla="*/ 2147483646 w 606"/>
              <a:gd name="T93" fmla="*/ 2147483646 h 263"/>
              <a:gd name="T94" fmla="*/ 2147483646 w 606"/>
              <a:gd name="T95" fmla="*/ 2147483646 h 263"/>
              <a:gd name="T96" fmla="*/ 2147483646 w 606"/>
              <a:gd name="T97" fmla="*/ 2147483646 h 263"/>
              <a:gd name="T98" fmla="*/ 2147483646 w 606"/>
              <a:gd name="T99" fmla="*/ 2147483646 h 263"/>
              <a:gd name="T100" fmla="*/ 2147483646 w 606"/>
              <a:gd name="T101" fmla="*/ 2147483646 h 263"/>
              <a:gd name="T102" fmla="*/ 2147483646 w 606"/>
              <a:gd name="T103" fmla="*/ 2147483646 h 263"/>
              <a:gd name="T104" fmla="*/ 2147483646 w 606"/>
              <a:gd name="T105" fmla="*/ 2147483646 h 263"/>
              <a:gd name="T106" fmla="*/ 2147483646 w 606"/>
              <a:gd name="T107" fmla="*/ 2147483646 h 263"/>
              <a:gd name="T108" fmla="*/ 2147483646 w 606"/>
              <a:gd name="T109" fmla="*/ 2147483646 h 263"/>
              <a:gd name="T110" fmla="*/ 2147483646 w 606"/>
              <a:gd name="T111" fmla="*/ 2147483646 h 263"/>
              <a:gd name="T112" fmla="*/ 2147483646 w 606"/>
              <a:gd name="T113" fmla="*/ 2147483646 h 263"/>
              <a:gd name="T114" fmla="*/ 2147483646 w 606"/>
              <a:gd name="T115" fmla="*/ 2147483646 h 263"/>
              <a:gd name="T116" fmla="*/ 2147483646 w 606"/>
              <a:gd name="T117" fmla="*/ 2147483646 h 263"/>
              <a:gd name="T118" fmla="*/ 2147483646 w 606"/>
              <a:gd name="T119" fmla="*/ 2147483646 h 263"/>
              <a:gd name="T120" fmla="*/ 2147483646 w 606"/>
              <a:gd name="T121" fmla="*/ 2147483646 h 26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06" h="263">
                <a:moveTo>
                  <a:pt x="414" y="186"/>
                </a:moveTo>
                <a:cubicBezTo>
                  <a:pt x="397" y="186"/>
                  <a:pt x="397" y="186"/>
                  <a:pt x="397" y="186"/>
                </a:cubicBezTo>
                <a:cubicBezTo>
                  <a:pt x="397" y="261"/>
                  <a:pt x="397" y="261"/>
                  <a:pt x="397" y="261"/>
                </a:cubicBezTo>
                <a:cubicBezTo>
                  <a:pt x="414" y="261"/>
                  <a:pt x="414" y="261"/>
                  <a:pt x="414" y="261"/>
                </a:cubicBezTo>
                <a:lnTo>
                  <a:pt x="414" y="186"/>
                </a:lnTo>
                <a:close/>
                <a:moveTo>
                  <a:pt x="342" y="241"/>
                </a:moveTo>
                <a:cubicBezTo>
                  <a:pt x="330" y="254"/>
                  <a:pt x="330" y="254"/>
                  <a:pt x="330" y="254"/>
                </a:cubicBezTo>
                <a:cubicBezTo>
                  <a:pt x="334" y="257"/>
                  <a:pt x="338" y="259"/>
                  <a:pt x="342" y="261"/>
                </a:cubicBezTo>
                <a:cubicBezTo>
                  <a:pt x="346" y="262"/>
                  <a:pt x="351" y="263"/>
                  <a:pt x="356" y="263"/>
                </a:cubicBezTo>
                <a:cubicBezTo>
                  <a:pt x="360" y="263"/>
                  <a:pt x="363" y="263"/>
                  <a:pt x="367" y="262"/>
                </a:cubicBezTo>
                <a:cubicBezTo>
                  <a:pt x="370" y="261"/>
                  <a:pt x="373" y="259"/>
                  <a:pt x="376" y="257"/>
                </a:cubicBezTo>
                <a:cubicBezTo>
                  <a:pt x="379" y="255"/>
                  <a:pt x="381" y="252"/>
                  <a:pt x="382" y="249"/>
                </a:cubicBezTo>
                <a:cubicBezTo>
                  <a:pt x="384" y="246"/>
                  <a:pt x="385" y="242"/>
                  <a:pt x="385" y="238"/>
                </a:cubicBezTo>
                <a:cubicBezTo>
                  <a:pt x="385" y="234"/>
                  <a:pt x="384" y="230"/>
                  <a:pt x="382" y="228"/>
                </a:cubicBezTo>
                <a:cubicBezTo>
                  <a:pt x="381" y="225"/>
                  <a:pt x="378" y="223"/>
                  <a:pt x="376" y="221"/>
                </a:cubicBezTo>
                <a:cubicBezTo>
                  <a:pt x="373" y="220"/>
                  <a:pt x="370" y="219"/>
                  <a:pt x="367" y="218"/>
                </a:cubicBezTo>
                <a:cubicBezTo>
                  <a:pt x="364" y="217"/>
                  <a:pt x="362" y="216"/>
                  <a:pt x="359" y="215"/>
                </a:cubicBezTo>
                <a:cubicBezTo>
                  <a:pt x="356" y="214"/>
                  <a:pt x="354" y="213"/>
                  <a:pt x="353" y="212"/>
                </a:cubicBezTo>
                <a:cubicBezTo>
                  <a:pt x="351" y="211"/>
                  <a:pt x="350" y="209"/>
                  <a:pt x="350" y="207"/>
                </a:cubicBezTo>
                <a:cubicBezTo>
                  <a:pt x="350" y="205"/>
                  <a:pt x="350" y="204"/>
                  <a:pt x="351" y="203"/>
                </a:cubicBezTo>
                <a:cubicBezTo>
                  <a:pt x="352" y="202"/>
                  <a:pt x="353" y="201"/>
                  <a:pt x="354" y="201"/>
                </a:cubicBezTo>
                <a:cubicBezTo>
                  <a:pt x="355" y="200"/>
                  <a:pt x="356" y="200"/>
                  <a:pt x="358" y="200"/>
                </a:cubicBezTo>
                <a:cubicBezTo>
                  <a:pt x="359" y="199"/>
                  <a:pt x="360" y="199"/>
                  <a:pt x="361" y="199"/>
                </a:cubicBezTo>
                <a:cubicBezTo>
                  <a:pt x="363" y="199"/>
                  <a:pt x="366" y="200"/>
                  <a:pt x="368" y="200"/>
                </a:cubicBezTo>
                <a:cubicBezTo>
                  <a:pt x="370" y="201"/>
                  <a:pt x="372" y="202"/>
                  <a:pt x="373" y="204"/>
                </a:cubicBezTo>
                <a:cubicBezTo>
                  <a:pt x="385" y="192"/>
                  <a:pt x="385" y="192"/>
                  <a:pt x="385" y="192"/>
                </a:cubicBezTo>
                <a:cubicBezTo>
                  <a:pt x="381" y="189"/>
                  <a:pt x="378" y="187"/>
                  <a:pt x="374" y="186"/>
                </a:cubicBezTo>
                <a:cubicBezTo>
                  <a:pt x="370" y="184"/>
                  <a:pt x="366" y="184"/>
                  <a:pt x="362" y="184"/>
                </a:cubicBezTo>
                <a:cubicBezTo>
                  <a:pt x="358" y="184"/>
                  <a:pt x="354" y="184"/>
                  <a:pt x="351" y="185"/>
                </a:cubicBezTo>
                <a:cubicBezTo>
                  <a:pt x="347" y="186"/>
                  <a:pt x="344" y="188"/>
                  <a:pt x="342" y="190"/>
                </a:cubicBezTo>
                <a:cubicBezTo>
                  <a:pt x="339" y="192"/>
                  <a:pt x="337" y="195"/>
                  <a:pt x="335" y="198"/>
                </a:cubicBezTo>
                <a:cubicBezTo>
                  <a:pt x="334" y="201"/>
                  <a:pt x="333" y="204"/>
                  <a:pt x="333" y="208"/>
                </a:cubicBezTo>
                <a:cubicBezTo>
                  <a:pt x="333" y="212"/>
                  <a:pt x="334" y="216"/>
                  <a:pt x="335" y="218"/>
                </a:cubicBezTo>
                <a:cubicBezTo>
                  <a:pt x="337" y="221"/>
                  <a:pt x="339" y="223"/>
                  <a:pt x="342" y="225"/>
                </a:cubicBezTo>
                <a:cubicBezTo>
                  <a:pt x="345" y="226"/>
                  <a:pt x="347" y="227"/>
                  <a:pt x="351" y="228"/>
                </a:cubicBezTo>
                <a:cubicBezTo>
                  <a:pt x="354" y="229"/>
                  <a:pt x="356" y="230"/>
                  <a:pt x="359" y="231"/>
                </a:cubicBezTo>
                <a:cubicBezTo>
                  <a:pt x="362" y="232"/>
                  <a:pt x="364" y="233"/>
                  <a:pt x="366" y="234"/>
                </a:cubicBezTo>
                <a:cubicBezTo>
                  <a:pt x="367" y="236"/>
                  <a:pt x="368" y="238"/>
                  <a:pt x="368" y="240"/>
                </a:cubicBezTo>
                <a:cubicBezTo>
                  <a:pt x="368" y="241"/>
                  <a:pt x="368" y="242"/>
                  <a:pt x="367" y="243"/>
                </a:cubicBezTo>
                <a:cubicBezTo>
                  <a:pt x="367" y="244"/>
                  <a:pt x="366" y="245"/>
                  <a:pt x="365" y="246"/>
                </a:cubicBezTo>
                <a:cubicBezTo>
                  <a:pt x="363" y="246"/>
                  <a:pt x="362" y="247"/>
                  <a:pt x="361" y="247"/>
                </a:cubicBezTo>
                <a:cubicBezTo>
                  <a:pt x="359" y="248"/>
                  <a:pt x="358" y="248"/>
                  <a:pt x="357" y="248"/>
                </a:cubicBezTo>
                <a:cubicBezTo>
                  <a:pt x="354" y="248"/>
                  <a:pt x="351" y="247"/>
                  <a:pt x="349" y="246"/>
                </a:cubicBezTo>
                <a:cubicBezTo>
                  <a:pt x="346" y="245"/>
                  <a:pt x="344" y="243"/>
                  <a:pt x="342" y="241"/>
                </a:cubicBezTo>
                <a:moveTo>
                  <a:pt x="296" y="186"/>
                </a:moveTo>
                <a:cubicBezTo>
                  <a:pt x="280" y="186"/>
                  <a:pt x="280" y="186"/>
                  <a:pt x="280" y="186"/>
                </a:cubicBezTo>
                <a:cubicBezTo>
                  <a:pt x="280" y="261"/>
                  <a:pt x="280" y="261"/>
                  <a:pt x="280" y="261"/>
                </a:cubicBezTo>
                <a:cubicBezTo>
                  <a:pt x="327" y="261"/>
                  <a:pt x="327" y="261"/>
                  <a:pt x="327" y="261"/>
                </a:cubicBezTo>
                <a:cubicBezTo>
                  <a:pt x="327" y="246"/>
                  <a:pt x="327" y="246"/>
                  <a:pt x="327" y="246"/>
                </a:cubicBezTo>
                <a:cubicBezTo>
                  <a:pt x="296" y="246"/>
                  <a:pt x="296" y="246"/>
                  <a:pt x="296" y="246"/>
                </a:cubicBezTo>
                <a:lnTo>
                  <a:pt x="296" y="186"/>
                </a:lnTo>
                <a:close/>
                <a:moveTo>
                  <a:pt x="266" y="186"/>
                </a:moveTo>
                <a:cubicBezTo>
                  <a:pt x="215" y="186"/>
                  <a:pt x="215" y="186"/>
                  <a:pt x="215" y="186"/>
                </a:cubicBezTo>
                <a:cubicBezTo>
                  <a:pt x="215" y="261"/>
                  <a:pt x="215" y="261"/>
                  <a:pt x="215" y="261"/>
                </a:cubicBezTo>
                <a:cubicBezTo>
                  <a:pt x="268" y="261"/>
                  <a:pt x="268" y="261"/>
                  <a:pt x="268" y="261"/>
                </a:cubicBezTo>
                <a:cubicBezTo>
                  <a:pt x="268" y="246"/>
                  <a:pt x="268" y="246"/>
                  <a:pt x="268" y="246"/>
                </a:cubicBezTo>
                <a:cubicBezTo>
                  <a:pt x="231" y="246"/>
                  <a:pt x="231" y="246"/>
                  <a:pt x="231" y="246"/>
                </a:cubicBezTo>
                <a:cubicBezTo>
                  <a:pt x="231" y="230"/>
                  <a:pt x="231" y="230"/>
                  <a:pt x="231" y="230"/>
                </a:cubicBezTo>
                <a:cubicBezTo>
                  <a:pt x="264" y="230"/>
                  <a:pt x="264" y="230"/>
                  <a:pt x="264" y="230"/>
                </a:cubicBezTo>
                <a:cubicBezTo>
                  <a:pt x="264" y="215"/>
                  <a:pt x="264" y="215"/>
                  <a:pt x="264" y="215"/>
                </a:cubicBezTo>
                <a:cubicBezTo>
                  <a:pt x="231" y="215"/>
                  <a:pt x="231" y="215"/>
                  <a:pt x="231" y="215"/>
                </a:cubicBezTo>
                <a:cubicBezTo>
                  <a:pt x="231" y="201"/>
                  <a:pt x="231" y="201"/>
                  <a:pt x="231" y="201"/>
                </a:cubicBezTo>
                <a:cubicBezTo>
                  <a:pt x="266" y="201"/>
                  <a:pt x="266" y="201"/>
                  <a:pt x="266" y="201"/>
                </a:cubicBezTo>
                <a:lnTo>
                  <a:pt x="266" y="186"/>
                </a:lnTo>
                <a:close/>
                <a:moveTo>
                  <a:pt x="152" y="186"/>
                </a:moveTo>
                <a:cubicBezTo>
                  <a:pt x="135" y="186"/>
                  <a:pt x="135" y="186"/>
                  <a:pt x="135" y="186"/>
                </a:cubicBezTo>
                <a:cubicBezTo>
                  <a:pt x="135" y="261"/>
                  <a:pt x="135" y="261"/>
                  <a:pt x="135" y="261"/>
                </a:cubicBezTo>
                <a:cubicBezTo>
                  <a:pt x="152" y="261"/>
                  <a:pt x="152" y="261"/>
                  <a:pt x="152" y="261"/>
                </a:cubicBezTo>
                <a:cubicBezTo>
                  <a:pt x="152" y="229"/>
                  <a:pt x="152" y="229"/>
                  <a:pt x="152" y="229"/>
                </a:cubicBezTo>
                <a:cubicBezTo>
                  <a:pt x="184" y="229"/>
                  <a:pt x="184" y="229"/>
                  <a:pt x="184" y="229"/>
                </a:cubicBezTo>
                <a:cubicBezTo>
                  <a:pt x="184" y="261"/>
                  <a:pt x="184" y="261"/>
                  <a:pt x="184" y="261"/>
                </a:cubicBezTo>
                <a:cubicBezTo>
                  <a:pt x="201" y="261"/>
                  <a:pt x="201" y="261"/>
                  <a:pt x="201" y="261"/>
                </a:cubicBezTo>
                <a:cubicBezTo>
                  <a:pt x="201" y="186"/>
                  <a:pt x="201" y="186"/>
                  <a:pt x="201" y="186"/>
                </a:cubicBezTo>
                <a:cubicBezTo>
                  <a:pt x="184" y="186"/>
                  <a:pt x="184" y="186"/>
                  <a:pt x="184" y="186"/>
                </a:cubicBezTo>
                <a:cubicBezTo>
                  <a:pt x="184" y="214"/>
                  <a:pt x="184" y="214"/>
                  <a:pt x="184" y="214"/>
                </a:cubicBezTo>
                <a:cubicBezTo>
                  <a:pt x="152" y="214"/>
                  <a:pt x="152" y="214"/>
                  <a:pt x="152" y="214"/>
                </a:cubicBezTo>
                <a:lnTo>
                  <a:pt x="152" y="186"/>
                </a:lnTo>
                <a:close/>
                <a:moveTo>
                  <a:pt x="184" y="169"/>
                </a:moveTo>
                <a:cubicBezTo>
                  <a:pt x="201" y="169"/>
                  <a:pt x="201" y="169"/>
                  <a:pt x="201" y="169"/>
                </a:cubicBezTo>
                <a:cubicBezTo>
                  <a:pt x="201" y="94"/>
                  <a:pt x="201" y="94"/>
                  <a:pt x="201" y="94"/>
                </a:cubicBezTo>
                <a:cubicBezTo>
                  <a:pt x="184" y="94"/>
                  <a:pt x="184" y="94"/>
                  <a:pt x="184" y="94"/>
                </a:cubicBezTo>
                <a:lnTo>
                  <a:pt x="184" y="169"/>
                </a:lnTo>
                <a:close/>
                <a:moveTo>
                  <a:pt x="108" y="45"/>
                </a:moveTo>
                <a:cubicBezTo>
                  <a:pt x="108" y="51"/>
                  <a:pt x="113" y="56"/>
                  <a:pt x="119" y="56"/>
                </a:cubicBezTo>
                <a:cubicBezTo>
                  <a:pt x="126" y="56"/>
                  <a:pt x="131" y="51"/>
                  <a:pt x="131" y="45"/>
                </a:cubicBezTo>
                <a:cubicBezTo>
                  <a:pt x="131" y="39"/>
                  <a:pt x="126" y="34"/>
                  <a:pt x="119" y="34"/>
                </a:cubicBezTo>
                <a:cubicBezTo>
                  <a:pt x="113" y="34"/>
                  <a:pt x="108" y="39"/>
                  <a:pt x="108" y="45"/>
                </a:cubicBezTo>
                <a:moveTo>
                  <a:pt x="43" y="169"/>
                </a:moveTo>
                <a:cubicBezTo>
                  <a:pt x="74" y="94"/>
                  <a:pt x="74" y="94"/>
                  <a:pt x="74" y="94"/>
                </a:cubicBezTo>
                <a:cubicBezTo>
                  <a:pt x="56" y="94"/>
                  <a:pt x="56" y="94"/>
                  <a:pt x="56" y="94"/>
                </a:cubicBezTo>
                <a:cubicBezTo>
                  <a:pt x="37" y="143"/>
                  <a:pt x="37" y="143"/>
                  <a:pt x="37" y="143"/>
                </a:cubicBezTo>
                <a:cubicBezTo>
                  <a:pt x="37" y="143"/>
                  <a:pt x="37" y="143"/>
                  <a:pt x="37" y="143"/>
                </a:cubicBezTo>
                <a:cubicBezTo>
                  <a:pt x="18" y="94"/>
                  <a:pt x="18" y="94"/>
                  <a:pt x="18" y="94"/>
                </a:cubicBezTo>
                <a:cubicBezTo>
                  <a:pt x="0" y="94"/>
                  <a:pt x="0" y="94"/>
                  <a:pt x="0" y="94"/>
                </a:cubicBezTo>
                <a:cubicBezTo>
                  <a:pt x="30" y="169"/>
                  <a:pt x="30" y="169"/>
                  <a:pt x="30" y="169"/>
                </a:cubicBezTo>
                <a:lnTo>
                  <a:pt x="43" y="169"/>
                </a:lnTo>
                <a:close/>
                <a:moveTo>
                  <a:pt x="99" y="94"/>
                </a:moveTo>
                <a:cubicBezTo>
                  <a:pt x="83" y="94"/>
                  <a:pt x="83" y="94"/>
                  <a:pt x="83" y="94"/>
                </a:cubicBezTo>
                <a:cubicBezTo>
                  <a:pt x="83" y="169"/>
                  <a:pt x="83" y="169"/>
                  <a:pt x="83" y="169"/>
                </a:cubicBezTo>
                <a:cubicBezTo>
                  <a:pt x="99" y="169"/>
                  <a:pt x="99" y="169"/>
                  <a:pt x="99" y="169"/>
                </a:cubicBezTo>
                <a:lnTo>
                  <a:pt x="99" y="94"/>
                </a:lnTo>
                <a:close/>
                <a:moveTo>
                  <a:pt x="99" y="19"/>
                </a:moveTo>
                <a:cubicBezTo>
                  <a:pt x="135" y="19"/>
                  <a:pt x="135" y="19"/>
                  <a:pt x="135" y="19"/>
                </a:cubicBezTo>
                <a:cubicBezTo>
                  <a:pt x="135" y="2"/>
                  <a:pt x="135" y="2"/>
                  <a:pt x="135" y="2"/>
                </a:cubicBezTo>
                <a:cubicBezTo>
                  <a:pt x="83" y="2"/>
                  <a:pt x="83" y="2"/>
                  <a:pt x="83" y="2"/>
                </a:cubicBezTo>
                <a:cubicBezTo>
                  <a:pt x="83" y="77"/>
                  <a:pt x="83" y="77"/>
                  <a:pt x="83" y="77"/>
                </a:cubicBezTo>
                <a:cubicBezTo>
                  <a:pt x="99" y="77"/>
                  <a:pt x="99" y="77"/>
                  <a:pt x="99" y="77"/>
                </a:cubicBezTo>
                <a:cubicBezTo>
                  <a:pt x="99" y="48"/>
                  <a:pt x="99" y="48"/>
                  <a:pt x="99" y="48"/>
                </a:cubicBezTo>
                <a:cubicBezTo>
                  <a:pt x="99" y="32"/>
                  <a:pt x="99" y="32"/>
                  <a:pt x="99" y="32"/>
                </a:cubicBezTo>
                <a:lnTo>
                  <a:pt x="99" y="19"/>
                </a:lnTo>
                <a:close/>
                <a:moveTo>
                  <a:pt x="154" y="112"/>
                </a:moveTo>
                <a:cubicBezTo>
                  <a:pt x="155" y="113"/>
                  <a:pt x="155" y="115"/>
                  <a:pt x="155" y="117"/>
                </a:cubicBezTo>
                <a:cubicBezTo>
                  <a:pt x="155" y="119"/>
                  <a:pt x="155" y="120"/>
                  <a:pt x="154" y="122"/>
                </a:cubicBezTo>
                <a:cubicBezTo>
                  <a:pt x="153" y="123"/>
                  <a:pt x="152" y="124"/>
                  <a:pt x="151" y="124"/>
                </a:cubicBezTo>
                <a:cubicBezTo>
                  <a:pt x="149" y="125"/>
                  <a:pt x="148" y="125"/>
                  <a:pt x="146" y="125"/>
                </a:cubicBezTo>
                <a:cubicBezTo>
                  <a:pt x="144" y="125"/>
                  <a:pt x="143" y="125"/>
                  <a:pt x="141" y="125"/>
                </a:cubicBezTo>
                <a:cubicBezTo>
                  <a:pt x="132" y="125"/>
                  <a:pt x="132" y="125"/>
                  <a:pt x="132" y="125"/>
                </a:cubicBezTo>
                <a:cubicBezTo>
                  <a:pt x="132" y="108"/>
                  <a:pt x="132" y="108"/>
                  <a:pt x="132" y="108"/>
                </a:cubicBezTo>
                <a:cubicBezTo>
                  <a:pt x="142" y="108"/>
                  <a:pt x="142" y="108"/>
                  <a:pt x="142" y="108"/>
                </a:cubicBezTo>
                <a:cubicBezTo>
                  <a:pt x="144" y="108"/>
                  <a:pt x="145" y="108"/>
                  <a:pt x="147" y="108"/>
                </a:cubicBezTo>
                <a:cubicBezTo>
                  <a:pt x="149" y="109"/>
                  <a:pt x="150" y="109"/>
                  <a:pt x="151" y="110"/>
                </a:cubicBezTo>
                <a:cubicBezTo>
                  <a:pt x="152" y="110"/>
                  <a:pt x="153" y="111"/>
                  <a:pt x="154" y="112"/>
                </a:cubicBezTo>
                <a:moveTo>
                  <a:pt x="155" y="95"/>
                </a:moveTo>
                <a:cubicBezTo>
                  <a:pt x="152" y="94"/>
                  <a:pt x="148" y="94"/>
                  <a:pt x="144" y="94"/>
                </a:cubicBezTo>
                <a:cubicBezTo>
                  <a:pt x="115" y="94"/>
                  <a:pt x="115" y="94"/>
                  <a:pt x="115" y="94"/>
                </a:cubicBezTo>
                <a:cubicBezTo>
                  <a:pt x="115" y="169"/>
                  <a:pt x="115" y="169"/>
                  <a:pt x="115" y="169"/>
                </a:cubicBezTo>
                <a:cubicBezTo>
                  <a:pt x="132" y="169"/>
                  <a:pt x="132" y="169"/>
                  <a:pt x="132" y="169"/>
                </a:cubicBezTo>
                <a:cubicBezTo>
                  <a:pt x="132" y="139"/>
                  <a:pt x="132" y="139"/>
                  <a:pt x="132" y="139"/>
                </a:cubicBezTo>
                <a:cubicBezTo>
                  <a:pt x="140" y="139"/>
                  <a:pt x="140" y="139"/>
                  <a:pt x="140" y="139"/>
                </a:cubicBezTo>
                <a:cubicBezTo>
                  <a:pt x="155" y="169"/>
                  <a:pt x="155" y="169"/>
                  <a:pt x="155" y="169"/>
                </a:cubicBezTo>
                <a:cubicBezTo>
                  <a:pt x="175" y="169"/>
                  <a:pt x="175" y="169"/>
                  <a:pt x="175" y="169"/>
                </a:cubicBezTo>
                <a:cubicBezTo>
                  <a:pt x="156" y="138"/>
                  <a:pt x="156" y="138"/>
                  <a:pt x="156" y="138"/>
                </a:cubicBezTo>
                <a:cubicBezTo>
                  <a:pt x="162" y="137"/>
                  <a:pt x="166" y="134"/>
                  <a:pt x="168" y="130"/>
                </a:cubicBezTo>
                <a:cubicBezTo>
                  <a:pt x="171" y="127"/>
                  <a:pt x="172" y="122"/>
                  <a:pt x="172" y="117"/>
                </a:cubicBezTo>
                <a:cubicBezTo>
                  <a:pt x="172" y="112"/>
                  <a:pt x="172" y="109"/>
                  <a:pt x="170" y="106"/>
                </a:cubicBezTo>
                <a:cubicBezTo>
                  <a:pt x="169" y="103"/>
                  <a:pt x="167" y="101"/>
                  <a:pt x="164" y="99"/>
                </a:cubicBezTo>
                <a:cubicBezTo>
                  <a:pt x="161" y="97"/>
                  <a:pt x="158" y="96"/>
                  <a:pt x="155" y="95"/>
                </a:cubicBezTo>
                <a:moveTo>
                  <a:pt x="208" y="39"/>
                </a:moveTo>
                <a:cubicBezTo>
                  <a:pt x="208" y="43"/>
                  <a:pt x="208" y="46"/>
                  <a:pt x="207" y="49"/>
                </a:cubicBezTo>
                <a:cubicBezTo>
                  <a:pt x="206" y="52"/>
                  <a:pt x="204" y="54"/>
                  <a:pt x="202" y="57"/>
                </a:cubicBezTo>
                <a:cubicBezTo>
                  <a:pt x="200" y="59"/>
                  <a:pt x="197" y="61"/>
                  <a:pt x="195" y="62"/>
                </a:cubicBezTo>
                <a:cubicBezTo>
                  <a:pt x="192" y="63"/>
                  <a:pt x="189" y="64"/>
                  <a:pt x="185" y="64"/>
                </a:cubicBezTo>
                <a:cubicBezTo>
                  <a:pt x="181" y="64"/>
                  <a:pt x="178" y="63"/>
                  <a:pt x="175" y="62"/>
                </a:cubicBezTo>
                <a:cubicBezTo>
                  <a:pt x="172" y="61"/>
                  <a:pt x="170" y="59"/>
                  <a:pt x="168" y="57"/>
                </a:cubicBezTo>
                <a:cubicBezTo>
                  <a:pt x="166" y="54"/>
                  <a:pt x="164" y="52"/>
                  <a:pt x="163" y="49"/>
                </a:cubicBezTo>
                <a:cubicBezTo>
                  <a:pt x="162" y="46"/>
                  <a:pt x="162" y="43"/>
                  <a:pt x="162" y="39"/>
                </a:cubicBezTo>
                <a:cubicBezTo>
                  <a:pt x="162" y="36"/>
                  <a:pt x="162" y="33"/>
                  <a:pt x="163" y="30"/>
                </a:cubicBezTo>
                <a:cubicBezTo>
                  <a:pt x="164" y="27"/>
                  <a:pt x="166" y="24"/>
                  <a:pt x="168" y="22"/>
                </a:cubicBezTo>
                <a:cubicBezTo>
                  <a:pt x="170" y="20"/>
                  <a:pt x="172" y="18"/>
                  <a:pt x="175" y="17"/>
                </a:cubicBezTo>
                <a:cubicBezTo>
                  <a:pt x="178" y="16"/>
                  <a:pt x="181" y="15"/>
                  <a:pt x="185" y="15"/>
                </a:cubicBezTo>
                <a:cubicBezTo>
                  <a:pt x="189" y="15"/>
                  <a:pt x="192" y="16"/>
                  <a:pt x="195" y="17"/>
                </a:cubicBezTo>
                <a:cubicBezTo>
                  <a:pt x="197" y="18"/>
                  <a:pt x="200" y="20"/>
                  <a:pt x="202" y="22"/>
                </a:cubicBezTo>
                <a:cubicBezTo>
                  <a:pt x="204" y="24"/>
                  <a:pt x="206" y="27"/>
                  <a:pt x="207" y="30"/>
                </a:cubicBezTo>
                <a:cubicBezTo>
                  <a:pt x="208" y="33"/>
                  <a:pt x="208" y="36"/>
                  <a:pt x="208" y="39"/>
                </a:cubicBezTo>
                <a:moveTo>
                  <a:pt x="223" y="56"/>
                </a:moveTo>
                <a:cubicBezTo>
                  <a:pt x="225" y="51"/>
                  <a:pt x="226" y="45"/>
                  <a:pt x="226" y="39"/>
                </a:cubicBezTo>
                <a:cubicBezTo>
                  <a:pt x="226" y="33"/>
                  <a:pt x="225" y="28"/>
                  <a:pt x="223" y="23"/>
                </a:cubicBezTo>
                <a:cubicBezTo>
                  <a:pt x="221" y="18"/>
                  <a:pt x="218" y="14"/>
                  <a:pt x="214" y="10"/>
                </a:cubicBezTo>
                <a:cubicBezTo>
                  <a:pt x="211" y="7"/>
                  <a:pt x="206" y="4"/>
                  <a:pt x="201" y="2"/>
                </a:cubicBezTo>
                <a:cubicBezTo>
                  <a:pt x="196" y="1"/>
                  <a:pt x="191" y="0"/>
                  <a:pt x="185" y="0"/>
                </a:cubicBezTo>
                <a:cubicBezTo>
                  <a:pt x="179" y="0"/>
                  <a:pt x="174" y="1"/>
                  <a:pt x="169" y="2"/>
                </a:cubicBezTo>
                <a:cubicBezTo>
                  <a:pt x="164" y="4"/>
                  <a:pt x="159" y="7"/>
                  <a:pt x="156" y="10"/>
                </a:cubicBezTo>
                <a:cubicBezTo>
                  <a:pt x="152" y="14"/>
                  <a:pt x="149" y="18"/>
                  <a:pt x="147" y="23"/>
                </a:cubicBezTo>
                <a:cubicBezTo>
                  <a:pt x="145" y="28"/>
                  <a:pt x="144" y="33"/>
                  <a:pt x="144" y="39"/>
                </a:cubicBezTo>
                <a:cubicBezTo>
                  <a:pt x="144" y="45"/>
                  <a:pt x="145" y="51"/>
                  <a:pt x="147" y="56"/>
                </a:cubicBezTo>
                <a:cubicBezTo>
                  <a:pt x="149" y="61"/>
                  <a:pt x="152" y="65"/>
                  <a:pt x="156" y="68"/>
                </a:cubicBezTo>
                <a:cubicBezTo>
                  <a:pt x="159" y="72"/>
                  <a:pt x="164" y="74"/>
                  <a:pt x="169" y="76"/>
                </a:cubicBezTo>
                <a:cubicBezTo>
                  <a:pt x="174" y="78"/>
                  <a:pt x="179" y="79"/>
                  <a:pt x="185" y="79"/>
                </a:cubicBezTo>
                <a:cubicBezTo>
                  <a:pt x="191" y="79"/>
                  <a:pt x="196" y="78"/>
                  <a:pt x="201" y="76"/>
                </a:cubicBezTo>
                <a:cubicBezTo>
                  <a:pt x="206" y="74"/>
                  <a:pt x="211" y="72"/>
                  <a:pt x="214" y="68"/>
                </a:cubicBezTo>
                <a:cubicBezTo>
                  <a:pt x="218" y="65"/>
                  <a:pt x="221" y="61"/>
                  <a:pt x="223" y="56"/>
                </a:cubicBezTo>
                <a:moveTo>
                  <a:pt x="241" y="155"/>
                </a:moveTo>
                <a:cubicBezTo>
                  <a:pt x="239" y="154"/>
                  <a:pt x="237" y="153"/>
                  <a:pt x="236" y="151"/>
                </a:cubicBezTo>
                <a:cubicBezTo>
                  <a:pt x="235" y="150"/>
                  <a:pt x="234" y="148"/>
                  <a:pt x="233" y="146"/>
                </a:cubicBezTo>
                <a:cubicBezTo>
                  <a:pt x="232" y="144"/>
                  <a:pt x="232" y="142"/>
                  <a:pt x="232" y="140"/>
                </a:cubicBezTo>
                <a:cubicBezTo>
                  <a:pt x="232" y="94"/>
                  <a:pt x="232" y="94"/>
                  <a:pt x="232" y="94"/>
                </a:cubicBezTo>
                <a:cubicBezTo>
                  <a:pt x="215" y="94"/>
                  <a:pt x="215" y="94"/>
                  <a:pt x="215" y="94"/>
                </a:cubicBezTo>
                <a:cubicBezTo>
                  <a:pt x="215" y="140"/>
                  <a:pt x="215" y="140"/>
                  <a:pt x="215" y="140"/>
                </a:cubicBezTo>
                <a:cubicBezTo>
                  <a:pt x="215" y="145"/>
                  <a:pt x="216" y="149"/>
                  <a:pt x="217" y="153"/>
                </a:cubicBezTo>
                <a:cubicBezTo>
                  <a:pt x="219" y="156"/>
                  <a:pt x="221" y="160"/>
                  <a:pt x="223" y="162"/>
                </a:cubicBezTo>
                <a:cubicBezTo>
                  <a:pt x="226" y="165"/>
                  <a:pt x="229" y="167"/>
                  <a:pt x="233" y="169"/>
                </a:cubicBezTo>
                <a:cubicBezTo>
                  <a:pt x="237" y="170"/>
                  <a:pt x="242" y="171"/>
                  <a:pt x="247" y="171"/>
                </a:cubicBezTo>
                <a:cubicBezTo>
                  <a:pt x="252" y="171"/>
                  <a:pt x="257" y="170"/>
                  <a:pt x="261" y="169"/>
                </a:cubicBezTo>
                <a:cubicBezTo>
                  <a:pt x="265" y="167"/>
                  <a:pt x="268" y="165"/>
                  <a:pt x="271" y="162"/>
                </a:cubicBezTo>
                <a:cubicBezTo>
                  <a:pt x="273" y="160"/>
                  <a:pt x="275" y="156"/>
                  <a:pt x="277" y="153"/>
                </a:cubicBezTo>
                <a:cubicBezTo>
                  <a:pt x="278" y="149"/>
                  <a:pt x="279" y="145"/>
                  <a:pt x="279" y="140"/>
                </a:cubicBezTo>
                <a:cubicBezTo>
                  <a:pt x="279" y="94"/>
                  <a:pt x="279" y="94"/>
                  <a:pt x="279" y="94"/>
                </a:cubicBezTo>
                <a:cubicBezTo>
                  <a:pt x="262" y="94"/>
                  <a:pt x="262" y="94"/>
                  <a:pt x="262" y="94"/>
                </a:cubicBezTo>
                <a:cubicBezTo>
                  <a:pt x="262" y="140"/>
                  <a:pt x="262" y="140"/>
                  <a:pt x="262" y="140"/>
                </a:cubicBezTo>
                <a:cubicBezTo>
                  <a:pt x="262" y="142"/>
                  <a:pt x="262" y="144"/>
                  <a:pt x="261" y="146"/>
                </a:cubicBezTo>
                <a:cubicBezTo>
                  <a:pt x="260" y="148"/>
                  <a:pt x="259" y="150"/>
                  <a:pt x="258" y="151"/>
                </a:cubicBezTo>
                <a:cubicBezTo>
                  <a:pt x="256" y="153"/>
                  <a:pt x="255" y="154"/>
                  <a:pt x="253" y="155"/>
                </a:cubicBezTo>
                <a:cubicBezTo>
                  <a:pt x="251" y="156"/>
                  <a:pt x="249" y="156"/>
                  <a:pt x="247" y="156"/>
                </a:cubicBezTo>
                <a:cubicBezTo>
                  <a:pt x="245" y="156"/>
                  <a:pt x="243" y="156"/>
                  <a:pt x="241" y="155"/>
                </a:cubicBezTo>
                <a:moveTo>
                  <a:pt x="277" y="24"/>
                </a:moveTo>
                <a:cubicBezTo>
                  <a:pt x="277" y="26"/>
                  <a:pt x="277" y="28"/>
                  <a:pt x="276" y="29"/>
                </a:cubicBezTo>
                <a:cubicBezTo>
                  <a:pt x="275" y="30"/>
                  <a:pt x="274" y="31"/>
                  <a:pt x="273" y="32"/>
                </a:cubicBezTo>
                <a:cubicBezTo>
                  <a:pt x="271" y="32"/>
                  <a:pt x="270" y="32"/>
                  <a:pt x="268" y="33"/>
                </a:cubicBezTo>
                <a:cubicBezTo>
                  <a:pt x="266" y="33"/>
                  <a:pt x="265" y="33"/>
                  <a:pt x="263" y="33"/>
                </a:cubicBezTo>
                <a:cubicBezTo>
                  <a:pt x="253" y="33"/>
                  <a:pt x="253" y="33"/>
                  <a:pt x="253" y="33"/>
                </a:cubicBezTo>
                <a:cubicBezTo>
                  <a:pt x="253" y="16"/>
                  <a:pt x="253" y="16"/>
                  <a:pt x="253" y="16"/>
                </a:cubicBezTo>
                <a:cubicBezTo>
                  <a:pt x="264" y="16"/>
                  <a:pt x="264" y="16"/>
                  <a:pt x="264" y="16"/>
                </a:cubicBezTo>
                <a:cubicBezTo>
                  <a:pt x="266" y="16"/>
                  <a:pt x="267" y="16"/>
                  <a:pt x="269" y="16"/>
                </a:cubicBezTo>
                <a:cubicBezTo>
                  <a:pt x="270" y="16"/>
                  <a:pt x="272" y="17"/>
                  <a:pt x="273" y="17"/>
                </a:cubicBezTo>
                <a:cubicBezTo>
                  <a:pt x="274" y="18"/>
                  <a:pt x="275" y="19"/>
                  <a:pt x="276" y="20"/>
                </a:cubicBezTo>
                <a:cubicBezTo>
                  <a:pt x="277" y="21"/>
                  <a:pt x="277" y="22"/>
                  <a:pt x="277" y="24"/>
                </a:cubicBezTo>
                <a:moveTo>
                  <a:pt x="297" y="77"/>
                </a:moveTo>
                <a:cubicBezTo>
                  <a:pt x="278" y="45"/>
                  <a:pt x="278" y="45"/>
                  <a:pt x="278" y="45"/>
                </a:cubicBezTo>
                <a:cubicBezTo>
                  <a:pt x="284" y="44"/>
                  <a:pt x="288" y="42"/>
                  <a:pt x="290" y="38"/>
                </a:cubicBezTo>
                <a:cubicBezTo>
                  <a:pt x="293" y="34"/>
                  <a:pt x="294" y="30"/>
                  <a:pt x="294" y="24"/>
                </a:cubicBezTo>
                <a:cubicBezTo>
                  <a:pt x="294" y="20"/>
                  <a:pt x="294" y="16"/>
                  <a:pt x="292" y="13"/>
                </a:cubicBezTo>
                <a:cubicBezTo>
                  <a:pt x="291" y="10"/>
                  <a:pt x="289" y="8"/>
                  <a:pt x="286" y="6"/>
                </a:cubicBezTo>
                <a:cubicBezTo>
                  <a:pt x="283" y="5"/>
                  <a:pt x="280" y="3"/>
                  <a:pt x="277" y="3"/>
                </a:cubicBezTo>
                <a:cubicBezTo>
                  <a:pt x="274" y="2"/>
                  <a:pt x="270" y="2"/>
                  <a:pt x="266" y="2"/>
                </a:cubicBezTo>
                <a:cubicBezTo>
                  <a:pt x="237" y="2"/>
                  <a:pt x="237" y="2"/>
                  <a:pt x="237" y="2"/>
                </a:cubicBezTo>
                <a:cubicBezTo>
                  <a:pt x="237" y="77"/>
                  <a:pt x="237" y="77"/>
                  <a:pt x="237" y="77"/>
                </a:cubicBezTo>
                <a:cubicBezTo>
                  <a:pt x="253" y="77"/>
                  <a:pt x="253" y="77"/>
                  <a:pt x="253" y="77"/>
                </a:cubicBezTo>
                <a:cubicBezTo>
                  <a:pt x="253" y="47"/>
                  <a:pt x="253" y="47"/>
                  <a:pt x="253" y="47"/>
                </a:cubicBezTo>
                <a:cubicBezTo>
                  <a:pt x="262" y="47"/>
                  <a:pt x="262" y="47"/>
                  <a:pt x="262" y="47"/>
                </a:cubicBezTo>
                <a:cubicBezTo>
                  <a:pt x="277" y="77"/>
                  <a:pt x="277" y="77"/>
                  <a:pt x="277" y="77"/>
                </a:cubicBezTo>
                <a:lnTo>
                  <a:pt x="297" y="77"/>
                </a:lnTo>
                <a:close/>
                <a:moveTo>
                  <a:pt x="368" y="60"/>
                </a:moveTo>
                <a:cubicBezTo>
                  <a:pt x="370" y="56"/>
                  <a:pt x="370" y="52"/>
                  <a:pt x="370" y="48"/>
                </a:cubicBezTo>
                <a:cubicBezTo>
                  <a:pt x="370" y="2"/>
                  <a:pt x="370" y="2"/>
                  <a:pt x="370" y="2"/>
                </a:cubicBezTo>
                <a:cubicBezTo>
                  <a:pt x="354" y="2"/>
                  <a:pt x="354" y="2"/>
                  <a:pt x="354" y="2"/>
                </a:cubicBezTo>
                <a:cubicBezTo>
                  <a:pt x="354" y="47"/>
                  <a:pt x="354" y="47"/>
                  <a:pt x="354" y="47"/>
                </a:cubicBezTo>
                <a:cubicBezTo>
                  <a:pt x="354" y="50"/>
                  <a:pt x="353" y="52"/>
                  <a:pt x="353" y="54"/>
                </a:cubicBezTo>
                <a:cubicBezTo>
                  <a:pt x="352" y="56"/>
                  <a:pt x="351" y="57"/>
                  <a:pt x="349" y="59"/>
                </a:cubicBezTo>
                <a:cubicBezTo>
                  <a:pt x="348" y="60"/>
                  <a:pt x="346" y="61"/>
                  <a:pt x="345" y="62"/>
                </a:cubicBezTo>
                <a:cubicBezTo>
                  <a:pt x="343" y="63"/>
                  <a:pt x="341" y="64"/>
                  <a:pt x="339" y="64"/>
                </a:cubicBezTo>
                <a:cubicBezTo>
                  <a:pt x="336" y="64"/>
                  <a:pt x="334" y="63"/>
                  <a:pt x="332" y="62"/>
                </a:cubicBezTo>
                <a:cubicBezTo>
                  <a:pt x="331" y="61"/>
                  <a:pt x="329" y="60"/>
                  <a:pt x="328" y="59"/>
                </a:cubicBezTo>
                <a:cubicBezTo>
                  <a:pt x="326" y="57"/>
                  <a:pt x="325" y="56"/>
                  <a:pt x="324" y="54"/>
                </a:cubicBezTo>
                <a:cubicBezTo>
                  <a:pt x="324" y="52"/>
                  <a:pt x="323" y="50"/>
                  <a:pt x="323" y="47"/>
                </a:cubicBezTo>
                <a:cubicBezTo>
                  <a:pt x="323" y="2"/>
                  <a:pt x="323" y="2"/>
                  <a:pt x="323" y="2"/>
                </a:cubicBezTo>
                <a:cubicBezTo>
                  <a:pt x="307" y="2"/>
                  <a:pt x="307" y="2"/>
                  <a:pt x="307" y="2"/>
                </a:cubicBezTo>
                <a:cubicBezTo>
                  <a:pt x="307" y="48"/>
                  <a:pt x="307" y="48"/>
                  <a:pt x="307" y="48"/>
                </a:cubicBezTo>
                <a:cubicBezTo>
                  <a:pt x="307" y="52"/>
                  <a:pt x="307" y="56"/>
                  <a:pt x="309" y="60"/>
                </a:cubicBezTo>
                <a:cubicBezTo>
                  <a:pt x="310" y="64"/>
                  <a:pt x="312" y="67"/>
                  <a:pt x="315" y="70"/>
                </a:cubicBezTo>
                <a:cubicBezTo>
                  <a:pt x="317" y="73"/>
                  <a:pt x="321" y="75"/>
                  <a:pt x="325" y="77"/>
                </a:cubicBezTo>
                <a:cubicBezTo>
                  <a:pt x="329" y="78"/>
                  <a:pt x="333" y="79"/>
                  <a:pt x="339" y="79"/>
                </a:cubicBezTo>
                <a:cubicBezTo>
                  <a:pt x="344" y="79"/>
                  <a:pt x="348" y="78"/>
                  <a:pt x="352" y="77"/>
                </a:cubicBezTo>
                <a:cubicBezTo>
                  <a:pt x="356" y="75"/>
                  <a:pt x="360" y="73"/>
                  <a:pt x="362" y="70"/>
                </a:cubicBezTo>
                <a:cubicBezTo>
                  <a:pt x="365" y="67"/>
                  <a:pt x="367" y="64"/>
                  <a:pt x="368" y="60"/>
                </a:cubicBezTo>
                <a:moveTo>
                  <a:pt x="361" y="169"/>
                </a:moveTo>
                <a:cubicBezTo>
                  <a:pt x="378" y="169"/>
                  <a:pt x="378" y="169"/>
                  <a:pt x="378" y="169"/>
                </a:cubicBezTo>
                <a:cubicBezTo>
                  <a:pt x="378" y="94"/>
                  <a:pt x="378" y="94"/>
                  <a:pt x="378" y="94"/>
                </a:cubicBezTo>
                <a:cubicBezTo>
                  <a:pt x="353" y="94"/>
                  <a:pt x="353" y="94"/>
                  <a:pt x="353" y="94"/>
                </a:cubicBezTo>
                <a:cubicBezTo>
                  <a:pt x="335" y="143"/>
                  <a:pt x="335" y="143"/>
                  <a:pt x="335" y="143"/>
                </a:cubicBezTo>
                <a:cubicBezTo>
                  <a:pt x="335" y="143"/>
                  <a:pt x="335" y="143"/>
                  <a:pt x="335" y="143"/>
                </a:cubicBezTo>
                <a:cubicBezTo>
                  <a:pt x="318" y="94"/>
                  <a:pt x="318" y="94"/>
                  <a:pt x="318" y="94"/>
                </a:cubicBezTo>
                <a:cubicBezTo>
                  <a:pt x="293" y="94"/>
                  <a:pt x="293" y="94"/>
                  <a:pt x="293" y="94"/>
                </a:cubicBezTo>
                <a:cubicBezTo>
                  <a:pt x="293" y="169"/>
                  <a:pt x="293" y="169"/>
                  <a:pt x="293" y="169"/>
                </a:cubicBezTo>
                <a:cubicBezTo>
                  <a:pt x="309" y="169"/>
                  <a:pt x="309" y="169"/>
                  <a:pt x="309" y="169"/>
                </a:cubicBezTo>
                <a:cubicBezTo>
                  <a:pt x="309" y="112"/>
                  <a:pt x="309" y="112"/>
                  <a:pt x="309" y="112"/>
                </a:cubicBezTo>
                <a:cubicBezTo>
                  <a:pt x="310" y="112"/>
                  <a:pt x="310" y="112"/>
                  <a:pt x="310" y="112"/>
                </a:cubicBezTo>
                <a:cubicBezTo>
                  <a:pt x="329" y="169"/>
                  <a:pt x="329" y="169"/>
                  <a:pt x="329" y="169"/>
                </a:cubicBezTo>
                <a:cubicBezTo>
                  <a:pt x="341" y="169"/>
                  <a:pt x="341" y="169"/>
                  <a:pt x="341" y="169"/>
                </a:cubicBezTo>
                <a:cubicBezTo>
                  <a:pt x="361" y="112"/>
                  <a:pt x="361" y="112"/>
                  <a:pt x="361" y="112"/>
                </a:cubicBezTo>
                <a:cubicBezTo>
                  <a:pt x="361" y="112"/>
                  <a:pt x="361" y="112"/>
                  <a:pt x="361" y="112"/>
                </a:cubicBezTo>
                <a:lnTo>
                  <a:pt x="361" y="169"/>
                </a:lnTo>
                <a:close/>
                <a:moveTo>
                  <a:pt x="453" y="77"/>
                </a:moveTo>
                <a:cubicBezTo>
                  <a:pt x="469" y="77"/>
                  <a:pt x="469" y="77"/>
                  <a:pt x="469" y="77"/>
                </a:cubicBezTo>
                <a:cubicBezTo>
                  <a:pt x="469" y="2"/>
                  <a:pt x="469" y="2"/>
                  <a:pt x="469" y="2"/>
                </a:cubicBezTo>
                <a:cubicBezTo>
                  <a:pt x="444" y="2"/>
                  <a:pt x="444" y="2"/>
                  <a:pt x="444" y="2"/>
                </a:cubicBezTo>
                <a:cubicBezTo>
                  <a:pt x="427" y="51"/>
                  <a:pt x="427" y="51"/>
                  <a:pt x="427" y="51"/>
                </a:cubicBezTo>
                <a:cubicBezTo>
                  <a:pt x="427" y="51"/>
                  <a:pt x="427" y="51"/>
                  <a:pt x="427" y="51"/>
                </a:cubicBezTo>
                <a:cubicBezTo>
                  <a:pt x="409" y="2"/>
                  <a:pt x="409" y="2"/>
                  <a:pt x="409" y="2"/>
                </a:cubicBezTo>
                <a:cubicBezTo>
                  <a:pt x="384" y="2"/>
                  <a:pt x="384" y="2"/>
                  <a:pt x="384" y="2"/>
                </a:cubicBezTo>
                <a:cubicBezTo>
                  <a:pt x="384" y="77"/>
                  <a:pt x="384" y="77"/>
                  <a:pt x="384" y="77"/>
                </a:cubicBezTo>
                <a:cubicBezTo>
                  <a:pt x="401" y="77"/>
                  <a:pt x="401" y="77"/>
                  <a:pt x="401" y="77"/>
                </a:cubicBezTo>
                <a:cubicBezTo>
                  <a:pt x="401" y="19"/>
                  <a:pt x="401" y="19"/>
                  <a:pt x="401" y="19"/>
                </a:cubicBezTo>
                <a:cubicBezTo>
                  <a:pt x="401" y="19"/>
                  <a:pt x="401" y="19"/>
                  <a:pt x="401" y="19"/>
                </a:cubicBezTo>
                <a:cubicBezTo>
                  <a:pt x="420" y="77"/>
                  <a:pt x="420" y="77"/>
                  <a:pt x="420" y="77"/>
                </a:cubicBezTo>
                <a:cubicBezTo>
                  <a:pt x="433" y="77"/>
                  <a:pt x="433" y="77"/>
                  <a:pt x="433" y="77"/>
                </a:cubicBezTo>
                <a:cubicBezTo>
                  <a:pt x="453" y="19"/>
                  <a:pt x="453" y="19"/>
                  <a:pt x="453" y="19"/>
                </a:cubicBezTo>
                <a:cubicBezTo>
                  <a:pt x="453" y="19"/>
                  <a:pt x="453" y="19"/>
                  <a:pt x="453" y="19"/>
                </a:cubicBezTo>
                <a:lnTo>
                  <a:pt x="453" y="77"/>
                </a:lnTo>
                <a:close/>
                <a:moveTo>
                  <a:pt x="478" y="261"/>
                </a:moveTo>
                <a:cubicBezTo>
                  <a:pt x="500" y="261"/>
                  <a:pt x="500" y="261"/>
                  <a:pt x="500" y="261"/>
                </a:cubicBezTo>
                <a:cubicBezTo>
                  <a:pt x="500" y="186"/>
                  <a:pt x="500" y="186"/>
                  <a:pt x="500" y="186"/>
                </a:cubicBezTo>
                <a:cubicBezTo>
                  <a:pt x="483" y="186"/>
                  <a:pt x="483" y="186"/>
                  <a:pt x="483" y="186"/>
                </a:cubicBezTo>
                <a:cubicBezTo>
                  <a:pt x="483" y="238"/>
                  <a:pt x="483" y="238"/>
                  <a:pt x="483" y="238"/>
                </a:cubicBezTo>
                <a:cubicBezTo>
                  <a:pt x="483" y="238"/>
                  <a:pt x="483" y="238"/>
                  <a:pt x="483" y="238"/>
                </a:cubicBezTo>
                <a:cubicBezTo>
                  <a:pt x="451" y="186"/>
                  <a:pt x="451" y="186"/>
                  <a:pt x="451" y="186"/>
                </a:cubicBezTo>
                <a:cubicBezTo>
                  <a:pt x="429" y="186"/>
                  <a:pt x="429" y="186"/>
                  <a:pt x="429" y="186"/>
                </a:cubicBezTo>
                <a:cubicBezTo>
                  <a:pt x="429" y="261"/>
                  <a:pt x="429" y="261"/>
                  <a:pt x="429" y="261"/>
                </a:cubicBezTo>
                <a:cubicBezTo>
                  <a:pt x="445" y="261"/>
                  <a:pt x="445" y="261"/>
                  <a:pt x="445" y="261"/>
                </a:cubicBezTo>
                <a:cubicBezTo>
                  <a:pt x="445" y="207"/>
                  <a:pt x="445" y="207"/>
                  <a:pt x="445" y="207"/>
                </a:cubicBezTo>
                <a:cubicBezTo>
                  <a:pt x="445" y="207"/>
                  <a:pt x="445" y="207"/>
                  <a:pt x="445" y="207"/>
                </a:cubicBezTo>
                <a:lnTo>
                  <a:pt x="478" y="261"/>
                </a:lnTo>
                <a:close/>
                <a:moveTo>
                  <a:pt x="584" y="261"/>
                </a:moveTo>
                <a:cubicBezTo>
                  <a:pt x="548" y="221"/>
                  <a:pt x="548" y="221"/>
                  <a:pt x="548" y="221"/>
                </a:cubicBezTo>
                <a:cubicBezTo>
                  <a:pt x="581" y="186"/>
                  <a:pt x="581" y="186"/>
                  <a:pt x="581" y="186"/>
                </a:cubicBezTo>
                <a:cubicBezTo>
                  <a:pt x="560" y="186"/>
                  <a:pt x="560" y="186"/>
                  <a:pt x="560" y="186"/>
                </a:cubicBezTo>
                <a:cubicBezTo>
                  <a:pt x="530" y="217"/>
                  <a:pt x="530" y="217"/>
                  <a:pt x="530" y="217"/>
                </a:cubicBezTo>
                <a:cubicBezTo>
                  <a:pt x="530" y="186"/>
                  <a:pt x="530" y="186"/>
                  <a:pt x="530" y="186"/>
                </a:cubicBezTo>
                <a:cubicBezTo>
                  <a:pt x="514" y="186"/>
                  <a:pt x="514" y="186"/>
                  <a:pt x="514" y="186"/>
                </a:cubicBezTo>
                <a:cubicBezTo>
                  <a:pt x="514" y="261"/>
                  <a:pt x="514" y="261"/>
                  <a:pt x="514" y="261"/>
                </a:cubicBezTo>
                <a:cubicBezTo>
                  <a:pt x="530" y="261"/>
                  <a:pt x="530" y="261"/>
                  <a:pt x="530" y="261"/>
                </a:cubicBezTo>
                <a:cubicBezTo>
                  <a:pt x="530" y="225"/>
                  <a:pt x="530" y="225"/>
                  <a:pt x="530" y="225"/>
                </a:cubicBezTo>
                <a:cubicBezTo>
                  <a:pt x="561" y="261"/>
                  <a:pt x="561" y="261"/>
                  <a:pt x="561" y="261"/>
                </a:cubicBezTo>
                <a:lnTo>
                  <a:pt x="584" y="261"/>
                </a:lnTo>
                <a:close/>
                <a:moveTo>
                  <a:pt x="606" y="186"/>
                </a:moveTo>
                <a:cubicBezTo>
                  <a:pt x="590" y="186"/>
                  <a:pt x="590" y="186"/>
                  <a:pt x="590" y="186"/>
                </a:cubicBezTo>
                <a:cubicBezTo>
                  <a:pt x="590" y="261"/>
                  <a:pt x="590" y="261"/>
                  <a:pt x="590" y="261"/>
                </a:cubicBezTo>
                <a:cubicBezTo>
                  <a:pt x="606" y="261"/>
                  <a:pt x="606" y="261"/>
                  <a:pt x="606" y="261"/>
                </a:cubicBezTo>
                <a:lnTo>
                  <a:pt x="606" y="18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4" name="Text Placeholder 3"/>
          <p:cNvSpPr>
            <a:spLocks noGrp="1"/>
          </p:cNvSpPr>
          <p:nvPr>
            <p:ph type="body" sz="quarter" idx="10"/>
          </p:nvPr>
        </p:nvSpPr>
        <p:spPr>
          <a:xfrm>
            <a:off x="829647" y="825500"/>
            <a:ext cx="7484620" cy="1675335"/>
          </a:xfrm>
          <a:prstGeom prst="rect">
            <a:avLst/>
          </a:prstGeom>
        </p:spPr>
        <p:txBody>
          <a:bodyPr vert="horz" lIns="0" tIns="0" rIns="0" bIns="0" anchor="b"/>
          <a:lstStyle>
            <a:lvl1pPr marL="0" indent="0">
              <a:lnSpc>
                <a:spcPct val="90000"/>
              </a:lnSpc>
              <a:spcBef>
                <a:spcPts val="0"/>
              </a:spcBef>
              <a:buNone/>
              <a:defRPr sz="4500" b="1" i="0" spc="-42">
                <a:solidFill>
                  <a:schemeClr val="bg1"/>
                </a:solidFill>
                <a:latin typeface="Arial"/>
                <a:cs typeface="Arial"/>
              </a:defRPr>
            </a:lvl1pPr>
          </a:lstStyle>
          <a:p>
            <a:pPr lvl="0"/>
            <a:r>
              <a:rPr lang="fi-FI"/>
              <a:t>Click to edit Master text styles</a:t>
            </a:r>
          </a:p>
        </p:txBody>
      </p:sp>
      <p:sp>
        <p:nvSpPr>
          <p:cNvPr id="6" name="Text Placeholder 3"/>
          <p:cNvSpPr>
            <a:spLocks noGrp="1"/>
          </p:cNvSpPr>
          <p:nvPr>
            <p:ph type="body" sz="quarter" idx="11"/>
          </p:nvPr>
        </p:nvSpPr>
        <p:spPr>
          <a:xfrm>
            <a:off x="838206" y="2500836"/>
            <a:ext cx="7476067" cy="895346"/>
          </a:xfrm>
          <a:prstGeom prst="rect">
            <a:avLst/>
          </a:prstGeom>
        </p:spPr>
        <p:txBody>
          <a:bodyPr vert="horz" lIns="0" tIns="0" rIns="0" bIns="0" anchor="t"/>
          <a:lstStyle>
            <a:lvl1pPr marL="0" indent="0">
              <a:spcBef>
                <a:spcPts val="0"/>
              </a:spcBef>
              <a:buNone/>
              <a:defRPr sz="2400" b="0" i="0" spc="-42">
                <a:solidFill>
                  <a:schemeClr val="tx1"/>
                </a:solidFill>
                <a:latin typeface="Arial"/>
                <a:cs typeface="Arial"/>
              </a:defRPr>
            </a:lvl1pPr>
          </a:lstStyle>
          <a:p>
            <a:pPr lvl="0"/>
            <a:r>
              <a:rPr lang="fi-FI"/>
              <a:t>Click to edit Master text styles</a:t>
            </a:r>
          </a:p>
        </p:txBody>
      </p:sp>
    </p:spTree>
    <p:extLst>
      <p:ext uri="{BB962C8B-B14F-4D97-AF65-F5344CB8AC3E}">
        <p14:creationId xmlns:p14="http://schemas.microsoft.com/office/powerpoint/2010/main" val="40967893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Osion aloitus, kuvalla">
    <p:bg>
      <p:bgPr>
        <a:solidFill>
          <a:srgbClr val="FF5000"/>
        </a:solidFill>
        <a:effectLst/>
      </p:bgPr>
    </p:bg>
    <p:spTree>
      <p:nvGrpSpPr>
        <p:cNvPr id="1" name=""/>
        <p:cNvGrpSpPr/>
        <p:nvPr/>
      </p:nvGrpSpPr>
      <p:grpSpPr>
        <a:xfrm>
          <a:off x="0" y="0"/>
          <a:ext cx="0" cy="0"/>
          <a:chOff x="0" y="0"/>
          <a:chExt cx="0" cy="0"/>
        </a:xfrm>
      </p:grpSpPr>
      <p:sp>
        <p:nvSpPr>
          <p:cNvPr id="7" name="Freeform 5"/>
          <p:cNvSpPr>
            <a:spLocks noEditPoints="1"/>
          </p:cNvSpPr>
          <p:nvPr userDrawn="1"/>
        </p:nvSpPr>
        <p:spPr bwMode="auto">
          <a:xfrm>
            <a:off x="7891464" y="4598194"/>
            <a:ext cx="930275" cy="304800"/>
          </a:xfrm>
          <a:custGeom>
            <a:avLst/>
            <a:gdLst>
              <a:gd name="T0" fmla="*/ 2147483646 w 606"/>
              <a:gd name="T1" fmla="*/ 2147483646 h 263"/>
              <a:gd name="T2" fmla="*/ 2147483646 w 606"/>
              <a:gd name="T3" fmla="*/ 2147483646 h 263"/>
              <a:gd name="T4" fmla="*/ 2147483646 w 606"/>
              <a:gd name="T5" fmla="*/ 2147483646 h 263"/>
              <a:gd name="T6" fmla="*/ 2147483646 w 606"/>
              <a:gd name="T7" fmla="*/ 2147483646 h 263"/>
              <a:gd name="T8" fmla="*/ 2147483646 w 606"/>
              <a:gd name="T9" fmla="*/ 2147483646 h 263"/>
              <a:gd name="T10" fmla="*/ 2147483646 w 606"/>
              <a:gd name="T11" fmla="*/ 2147483646 h 263"/>
              <a:gd name="T12" fmla="*/ 2147483646 w 606"/>
              <a:gd name="T13" fmla="*/ 2147483646 h 263"/>
              <a:gd name="T14" fmla="*/ 2147483646 w 606"/>
              <a:gd name="T15" fmla="*/ 2147483646 h 263"/>
              <a:gd name="T16" fmla="*/ 2147483646 w 606"/>
              <a:gd name="T17" fmla="*/ 2147483646 h 263"/>
              <a:gd name="T18" fmla="*/ 2147483646 w 606"/>
              <a:gd name="T19" fmla="*/ 2147483646 h 263"/>
              <a:gd name="T20" fmla="*/ 2147483646 w 606"/>
              <a:gd name="T21" fmla="*/ 2147483646 h 263"/>
              <a:gd name="T22" fmla="*/ 2147483646 w 606"/>
              <a:gd name="T23" fmla="*/ 2147483646 h 263"/>
              <a:gd name="T24" fmla="*/ 2147483646 w 606"/>
              <a:gd name="T25" fmla="*/ 2147483646 h 263"/>
              <a:gd name="T26" fmla="*/ 2147483646 w 606"/>
              <a:gd name="T27" fmla="*/ 2147483646 h 263"/>
              <a:gd name="T28" fmla="*/ 2147483646 w 606"/>
              <a:gd name="T29" fmla="*/ 2147483646 h 263"/>
              <a:gd name="T30" fmla="*/ 2147483646 w 606"/>
              <a:gd name="T31" fmla="*/ 2147483646 h 263"/>
              <a:gd name="T32" fmla="*/ 2147483646 w 606"/>
              <a:gd name="T33" fmla="*/ 2147483646 h 263"/>
              <a:gd name="T34" fmla="*/ 2147483646 w 606"/>
              <a:gd name="T35" fmla="*/ 2147483646 h 263"/>
              <a:gd name="T36" fmla="*/ 2147483646 w 606"/>
              <a:gd name="T37" fmla="*/ 2147483646 h 263"/>
              <a:gd name="T38" fmla="*/ 2147483646 w 606"/>
              <a:gd name="T39" fmla="*/ 2147483646 h 263"/>
              <a:gd name="T40" fmla="*/ 2147483646 w 606"/>
              <a:gd name="T41" fmla="*/ 2147483646 h 263"/>
              <a:gd name="T42" fmla="*/ 2147483646 w 606"/>
              <a:gd name="T43" fmla="*/ 2147483646 h 263"/>
              <a:gd name="T44" fmla="*/ 2147483646 w 606"/>
              <a:gd name="T45" fmla="*/ 2147483646 h 263"/>
              <a:gd name="T46" fmla="*/ 2147483646 w 606"/>
              <a:gd name="T47" fmla="*/ 2147483646 h 263"/>
              <a:gd name="T48" fmla="*/ 2147483646 w 606"/>
              <a:gd name="T49" fmla="*/ 2147483646 h 263"/>
              <a:gd name="T50" fmla="*/ 2147483646 w 606"/>
              <a:gd name="T51" fmla="*/ 2147483646 h 263"/>
              <a:gd name="T52" fmla="*/ 2147483646 w 606"/>
              <a:gd name="T53" fmla="*/ 2147483646 h 263"/>
              <a:gd name="T54" fmla="*/ 2147483646 w 606"/>
              <a:gd name="T55" fmla="*/ 2147483646 h 263"/>
              <a:gd name="T56" fmla="*/ 2147483646 w 606"/>
              <a:gd name="T57" fmla="*/ 2147483646 h 263"/>
              <a:gd name="T58" fmla="*/ 2147483646 w 606"/>
              <a:gd name="T59" fmla="*/ 2147483646 h 263"/>
              <a:gd name="T60" fmla="*/ 2147483646 w 606"/>
              <a:gd name="T61" fmla="*/ 2147483646 h 263"/>
              <a:gd name="T62" fmla="*/ 2147483646 w 606"/>
              <a:gd name="T63" fmla="*/ 0 h 263"/>
              <a:gd name="T64" fmla="*/ 2147483646 w 606"/>
              <a:gd name="T65" fmla="*/ 2147483646 h 263"/>
              <a:gd name="T66" fmla="*/ 2147483646 w 606"/>
              <a:gd name="T67" fmla="*/ 2147483646 h 263"/>
              <a:gd name="T68" fmla="*/ 2147483646 w 606"/>
              <a:gd name="T69" fmla="*/ 2147483646 h 263"/>
              <a:gd name="T70" fmla="*/ 2147483646 w 606"/>
              <a:gd name="T71" fmla="*/ 2147483646 h 263"/>
              <a:gd name="T72" fmla="*/ 2147483646 w 606"/>
              <a:gd name="T73" fmla="*/ 2147483646 h 263"/>
              <a:gd name="T74" fmla="*/ 2147483646 w 606"/>
              <a:gd name="T75" fmla="*/ 2147483646 h 263"/>
              <a:gd name="T76" fmla="*/ 2147483646 w 606"/>
              <a:gd name="T77" fmla="*/ 2147483646 h 263"/>
              <a:gd name="T78" fmla="*/ 2147483646 w 606"/>
              <a:gd name="T79" fmla="*/ 2147483646 h 263"/>
              <a:gd name="T80" fmla="*/ 2147483646 w 606"/>
              <a:gd name="T81" fmla="*/ 2147483646 h 263"/>
              <a:gd name="T82" fmla="*/ 2147483646 w 606"/>
              <a:gd name="T83" fmla="*/ 2147483646 h 263"/>
              <a:gd name="T84" fmla="*/ 2147483646 w 606"/>
              <a:gd name="T85" fmla="*/ 2147483646 h 263"/>
              <a:gd name="T86" fmla="*/ 2147483646 w 606"/>
              <a:gd name="T87" fmla="*/ 2147483646 h 263"/>
              <a:gd name="T88" fmla="*/ 2147483646 w 606"/>
              <a:gd name="T89" fmla="*/ 2147483646 h 263"/>
              <a:gd name="T90" fmla="*/ 2147483646 w 606"/>
              <a:gd name="T91" fmla="*/ 2147483646 h 263"/>
              <a:gd name="T92" fmla="*/ 2147483646 w 606"/>
              <a:gd name="T93" fmla="*/ 2147483646 h 263"/>
              <a:gd name="T94" fmla="*/ 2147483646 w 606"/>
              <a:gd name="T95" fmla="*/ 2147483646 h 263"/>
              <a:gd name="T96" fmla="*/ 2147483646 w 606"/>
              <a:gd name="T97" fmla="*/ 2147483646 h 263"/>
              <a:gd name="T98" fmla="*/ 2147483646 w 606"/>
              <a:gd name="T99" fmla="*/ 2147483646 h 263"/>
              <a:gd name="T100" fmla="*/ 2147483646 w 606"/>
              <a:gd name="T101" fmla="*/ 2147483646 h 263"/>
              <a:gd name="T102" fmla="*/ 2147483646 w 606"/>
              <a:gd name="T103" fmla="*/ 2147483646 h 263"/>
              <a:gd name="T104" fmla="*/ 2147483646 w 606"/>
              <a:gd name="T105" fmla="*/ 2147483646 h 263"/>
              <a:gd name="T106" fmla="*/ 2147483646 w 606"/>
              <a:gd name="T107" fmla="*/ 2147483646 h 263"/>
              <a:gd name="T108" fmla="*/ 2147483646 w 606"/>
              <a:gd name="T109" fmla="*/ 2147483646 h 263"/>
              <a:gd name="T110" fmla="*/ 2147483646 w 606"/>
              <a:gd name="T111" fmla="*/ 2147483646 h 263"/>
              <a:gd name="T112" fmla="*/ 2147483646 w 606"/>
              <a:gd name="T113" fmla="*/ 2147483646 h 263"/>
              <a:gd name="T114" fmla="*/ 2147483646 w 606"/>
              <a:gd name="T115" fmla="*/ 2147483646 h 263"/>
              <a:gd name="T116" fmla="*/ 2147483646 w 606"/>
              <a:gd name="T117" fmla="*/ 2147483646 h 263"/>
              <a:gd name="T118" fmla="*/ 2147483646 w 606"/>
              <a:gd name="T119" fmla="*/ 2147483646 h 263"/>
              <a:gd name="T120" fmla="*/ 2147483646 w 606"/>
              <a:gd name="T121" fmla="*/ 2147483646 h 26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06" h="263">
                <a:moveTo>
                  <a:pt x="414" y="186"/>
                </a:moveTo>
                <a:cubicBezTo>
                  <a:pt x="397" y="186"/>
                  <a:pt x="397" y="186"/>
                  <a:pt x="397" y="186"/>
                </a:cubicBezTo>
                <a:cubicBezTo>
                  <a:pt x="397" y="261"/>
                  <a:pt x="397" y="261"/>
                  <a:pt x="397" y="261"/>
                </a:cubicBezTo>
                <a:cubicBezTo>
                  <a:pt x="414" y="261"/>
                  <a:pt x="414" y="261"/>
                  <a:pt x="414" y="261"/>
                </a:cubicBezTo>
                <a:lnTo>
                  <a:pt x="414" y="186"/>
                </a:lnTo>
                <a:close/>
                <a:moveTo>
                  <a:pt x="342" y="241"/>
                </a:moveTo>
                <a:cubicBezTo>
                  <a:pt x="330" y="254"/>
                  <a:pt x="330" y="254"/>
                  <a:pt x="330" y="254"/>
                </a:cubicBezTo>
                <a:cubicBezTo>
                  <a:pt x="334" y="257"/>
                  <a:pt x="338" y="259"/>
                  <a:pt x="342" y="261"/>
                </a:cubicBezTo>
                <a:cubicBezTo>
                  <a:pt x="346" y="262"/>
                  <a:pt x="351" y="263"/>
                  <a:pt x="356" y="263"/>
                </a:cubicBezTo>
                <a:cubicBezTo>
                  <a:pt x="360" y="263"/>
                  <a:pt x="363" y="263"/>
                  <a:pt x="367" y="262"/>
                </a:cubicBezTo>
                <a:cubicBezTo>
                  <a:pt x="370" y="261"/>
                  <a:pt x="373" y="259"/>
                  <a:pt x="376" y="257"/>
                </a:cubicBezTo>
                <a:cubicBezTo>
                  <a:pt x="379" y="255"/>
                  <a:pt x="381" y="252"/>
                  <a:pt x="382" y="249"/>
                </a:cubicBezTo>
                <a:cubicBezTo>
                  <a:pt x="384" y="246"/>
                  <a:pt x="385" y="242"/>
                  <a:pt x="385" y="238"/>
                </a:cubicBezTo>
                <a:cubicBezTo>
                  <a:pt x="385" y="234"/>
                  <a:pt x="384" y="230"/>
                  <a:pt x="382" y="228"/>
                </a:cubicBezTo>
                <a:cubicBezTo>
                  <a:pt x="381" y="225"/>
                  <a:pt x="378" y="223"/>
                  <a:pt x="376" y="221"/>
                </a:cubicBezTo>
                <a:cubicBezTo>
                  <a:pt x="373" y="220"/>
                  <a:pt x="370" y="219"/>
                  <a:pt x="367" y="218"/>
                </a:cubicBezTo>
                <a:cubicBezTo>
                  <a:pt x="364" y="217"/>
                  <a:pt x="362" y="216"/>
                  <a:pt x="359" y="215"/>
                </a:cubicBezTo>
                <a:cubicBezTo>
                  <a:pt x="356" y="214"/>
                  <a:pt x="354" y="213"/>
                  <a:pt x="353" y="212"/>
                </a:cubicBezTo>
                <a:cubicBezTo>
                  <a:pt x="351" y="211"/>
                  <a:pt x="350" y="209"/>
                  <a:pt x="350" y="207"/>
                </a:cubicBezTo>
                <a:cubicBezTo>
                  <a:pt x="350" y="205"/>
                  <a:pt x="350" y="204"/>
                  <a:pt x="351" y="203"/>
                </a:cubicBezTo>
                <a:cubicBezTo>
                  <a:pt x="352" y="202"/>
                  <a:pt x="353" y="201"/>
                  <a:pt x="354" y="201"/>
                </a:cubicBezTo>
                <a:cubicBezTo>
                  <a:pt x="355" y="200"/>
                  <a:pt x="356" y="200"/>
                  <a:pt x="358" y="200"/>
                </a:cubicBezTo>
                <a:cubicBezTo>
                  <a:pt x="359" y="199"/>
                  <a:pt x="360" y="199"/>
                  <a:pt x="361" y="199"/>
                </a:cubicBezTo>
                <a:cubicBezTo>
                  <a:pt x="363" y="199"/>
                  <a:pt x="366" y="200"/>
                  <a:pt x="368" y="200"/>
                </a:cubicBezTo>
                <a:cubicBezTo>
                  <a:pt x="370" y="201"/>
                  <a:pt x="372" y="202"/>
                  <a:pt x="373" y="204"/>
                </a:cubicBezTo>
                <a:cubicBezTo>
                  <a:pt x="385" y="192"/>
                  <a:pt x="385" y="192"/>
                  <a:pt x="385" y="192"/>
                </a:cubicBezTo>
                <a:cubicBezTo>
                  <a:pt x="381" y="189"/>
                  <a:pt x="378" y="187"/>
                  <a:pt x="374" y="186"/>
                </a:cubicBezTo>
                <a:cubicBezTo>
                  <a:pt x="370" y="184"/>
                  <a:pt x="366" y="184"/>
                  <a:pt x="362" y="184"/>
                </a:cubicBezTo>
                <a:cubicBezTo>
                  <a:pt x="358" y="184"/>
                  <a:pt x="354" y="184"/>
                  <a:pt x="351" y="185"/>
                </a:cubicBezTo>
                <a:cubicBezTo>
                  <a:pt x="347" y="186"/>
                  <a:pt x="344" y="188"/>
                  <a:pt x="342" y="190"/>
                </a:cubicBezTo>
                <a:cubicBezTo>
                  <a:pt x="339" y="192"/>
                  <a:pt x="337" y="195"/>
                  <a:pt x="335" y="198"/>
                </a:cubicBezTo>
                <a:cubicBezTo>
                  <a:pt x="334" y="201"/>
                  <a:pt x="333" y="204"/>
                  <a:pt x="333" y="208"/>
                </a:cubicBezTo>
                <a:cubicBezTo>
                  <a:pt x="333" y="212"/>
                  <a:pt x="334" y="216"/>
                  <a:pt x="335" y="218"/>
                </a:cubicBezTo>
                <a:cubicBezTo>
                  <a:pt x="337" y="221"/>
                  <a:pt x="339" y="223"/>
                  <a:pt x="342" y="225"/>
                </a:cubicBezTo>
                <a:cubicBezTo>
                  <a:pt x="345" y="226"/>
                  <a:pt x="347" y="227"/>
                  <a:pt x="351" y="228"/>
                </a:cubicBezTo>
                <a:cubicBezTo>
                  <a:pt x="354" y="229"/>
                  <a:pt x="356" y="230"/>
                  <a:pt x="359" y="231"/>
                </a:cubicBezTo>
                <a:cubicBezTo>
                  <a:pt x="362" y="232"/>
                  <a:pt x="364" y="233"/>
                  <a:pt x="366" y="234"/>
                </a:cubicBezTo>
                <a:cubicBezTo>
                  <a:pt x="367" y="236"/>
                  <a:pt x="368" y="238"/>
                  <a:pt x="368" y="240"/>
                </a:cubicBezTo>
                <a:cubicBezTo>
                  <a:pt x="368" y="241"/>
                  <a:pt x="368" y="242"/>
                  <a:pt x="367" y="243"/>
                </a:cubicBezTo>
                <a:cubicBezTo>
                  <a:pt x="367" y="244"/>
                  <a:pt x="366" y="245"/>
                  <a:pt x="365" y="246"/>
                </a:cubicBezTo>
                <a:cubicBezTo>
                  <a:pt x="363" y="246"/>
                  <a:pt x="362" y="247"/>
                  <a:pt x="361" y="247"/>
                </a:cubicBezTo>
                <a:cubicBezTo>
                  <a:pt x="359" y="248"/>
                  <a:pt x="358" y="248"/>
                  <a:pt x="357" y="248"/>
                </a:cubicBezTo>
                <a:cubicBezTo>
                  <a:pt x="354" y="248"/>
                  <a:pt x="351" y="247"/>
                  <a:pt x="349" y="246"/>
                </a:cubicBezTo>
                <a:cubicBezTo>
                  <a:pt x="346" y="245"/>
                  <a:pt x="344" y="243"/>
                  <a:pt x="342" y="241"/>
                </a:cubicBezTo>
                <a:moveTo>
                  <a:pt x="296" y="186"/>
                </a:moveTo>
                <a:cubicBezTo>
                  <a:pt x="280" y="186"/>
                  <a:pt x="280" y="186"/>
                  <a:pt x="280" y="186"/>
                </a:cubicBezTo>
                <a:cubicBezTo>
                  <a:pt x="280" y="261"/>
                  <a:pt x="280" y="261"/>
                  <a:pt x="280" y="261"/>
                </a:cubicBezTo>
                <a:cubicBezTo>
                  <a:pt x="327" y="261"/>
                  <a:pt x="327" y="261"/>
                  <a:pt x="327" y="261"/>
                </a:cubicBezTo>
                <a:cubicBezTo>
                  <a:pt x="327" y="246"/>
                  <a:pt x="327" y="246"/>
                  <a:pt x="327" y="246"/>
                </a:cubicBezTo>
                <a:cubicBezTo>
                  <a:pt x="296" y="246"/>
                  <a:pt x="296" y="246"/>
                  <a:pt x="296" y="246"/>
                </a:cubicBezTo>
                <a:lnTo>
                  <a:pt x="296" y="186"/>
                </a:lnTo>
                <a:close/>
                <a:moveTo>
                  <a:pt x="266" y="186"/>
                </a:moveTo>
                <a:cubicBezTo>
                  <a:pt x="215" y="186"/>
                  <a:pt x="215" y="186"/>
                  <a:pt x="215" y="186"/>
                </a:cubicBezTo>
                <a:cubicBezTo>
                  <a:pt x="215" y="261"/>
                  <a:pt x="215" y="261"/>
                  <a:pt x="215" y="261"/>
                </a:cubicBezTo>
                <a:cubicBezTo>
                  <a:pt x="268" y="261"/>
                  <a:pt x="268" y="261"/>
                  <a:pt x="268" y="261"/>
                </a:cubicBezTo>
                <a:cubicBezTo>
                  <a:pt x="268" y="246"/>
                  <a:pt x="268" y="246"/>
                  <a:pt x="268" y="246"/>
                </a:cubicBezTo>
                <a:cubicBezTo>
                  <a:pt x="231" y="246"/>
                  <a:pt x="231" y="246"/>
                  <a:pt x="231" y="246"/>
                </a:cubicBezTo>
                <a:cubicBezTo>
                  <a:pt x="231" y="230"/>
                  <a:pt x="231" y="230"/>
                  <a:pt x="231" y="230"/>
                </a:cubicBezTo>
                <a:cubicBezTo>
                  <a:pt x="264" y="230"/>
                  <a:pt x="264" y="230"/>
                  <a:pt x="264" y="230"/>
                </a:cubicBezTo>
                <a:cubicBezTo>
                  <a:pt x="264" y="215"/>
                  <a:pt x="264" y="215"/>
                  <a:pt x="264" y="215"/>
                </a:cubicBezTo>
                <a:cubicBezTo>
                  <a:pt x="231" y="215"/>
                  <a:pt x="231" y="215"/>
                  <a:pt x="231" y="215"/>
                </a:cubicBezTo>
                <a:cubicBezTo>
                  <a:pt x="231" y="201"/>
                  <a:pt x="231" y="201"/>
                  <a:pt x="231" y="201"/>
                </a:cubicBezTo>
                <a:cubicBezTo>
                  <a:pt x="266" y="201"/>
                  <a:pt x="266" y="201"/>
                  <a:pt x="266" y="201"/>
                </a:cubicBezTo>
                <a:lnTo>
                  <a:pt x="266" y="186"/>
                </a:lnTo>
                <a:close/>
                <a:moveTo>
                  <a:pt x="152" y="186"/>
                </a:moveTo>
                <a:cubicBezTo>
                  <a:pt x="135" y="186"/>
                  <a:pt x="135" y="186"/>
                  <a:pt x="135" y="186"/>
                </a:cubicBezTo>
                <a:cubicBezTo>
                  <a:pt x="135" y="261"/>
                  <a:pt x="135" y="261"/>
                  <a:pt x="135" y="261"/>
                </a:cubicBezTo>
                <a:cubicBezTo>
                  <a:pt x="152" y="261"/>
                  <a:pt x="152" y="261"/>
                  <a:pt x="152" y="261"/>
                </a:cubicBezTo>
                <a:cubicBezTo>
                  <a:pt x="152" y="229"/>
                  <a:pt x="152" y="229"/>
                  <a:pt x="152" y="229"/>
                </a:cubicBezTo>
                <a:cubicBezTo>
                  <a:pt x="184" y="229"/>
                  <a:pt x="184" y="229"/>
                  <a:pt x="184" y="229"/>
                </a:cubicBezTo>
                <a:cubicBezTo>
                  <a:pt x="184" y="261"/>
                  <a:pt x="184" y="261"/>
                  <a:pt x="184" y="261"/>
                </a:cubicBezTo>
                <a:cubicBezTo>
                  <a:pt x="201" y="261"/>
                  <a:pt x="201" y="261"/>
                  <a:pt x="201" y="261"/>
                </a:cubicBezTo>
                <a:cubicBezTo>
                  <a:pt x="201" y="186"/>
                  <a:pt x="201" y="186"/>
                  <a:pt x="201" y="186"/>
                </a:cubicBezTo>
                <a:cubicBezTo>
                  <a:pt x="184" y="186"/>
                  <a:pt x="184" y="186"/>
                  <a:pt x="184" y="186"/>
                </a:cubicBezTo>
                <a:cubicBezTo>
                  <a:pt x="184" y="214"/>
                  <a:pt x="184" y="214"/>
                  <a:pt x="184" y="214"/>
                </a:cubicBezTo>
                <a:cubicBezTo>
                  <a:pt x="152" y="214"/>
                  <a:pt x="152" y="214"/>
                  <a:pt x="152" y="214"/>
                </a:cubicBezTo>
                <a:lnTo>
                  <a:pt x="152" y="186"/>
                </a:lnTo>
                <a:close/>
                <a:moveTo>
                  <a:pt x="184" y="169"/>
                </a:moveTo>
                <a:cubicBezTo>
                  <a:pt x="201" y="169"/>
                  <a:pt x="201" y="169"/>
                  <a:pt x="201" y="169"/>
                </a:cubicBezTo>
                <a:cubicBezTo>
                  <a:pt x="201" y="94"/>
                  <a:pt x="201" y="94"/>
                  <a:pt x="201" y="94"/>
                </a:cubicBezTo>
                <a:cubicBezTo>
                  <a:pt x="184" y="94"/>
                  <a:pt x="184" y="94"/>
                  <a:pt x="184" y="94"/>
                </a:cubicBezTo>
                <a:lnTo>
                  <a:pt x="184" y="169"/>
                </a:lnTo>
                <a:close/>
                <a:moveTo>
                  <a:pt x="108" y="45"/>
                </a:moveTo>
                <a:cubicBezTo>
                  <a:pt x="108" y="51"/>
                  <a:pt x="113" y="56"/>
                  <a:pt x="119" y="56"/>
                </a:cubicBezTo>
                <a:cubicBezTo>
                  <a:pt x="126" y="56"/>
                  <a:pt x="131" y="51"/>
                  <a:pt x="131" y="45"/>
                </a:cubicBezTo>
                <a:cubicBezTo>
                  <a:pt x="131" y="39"/>
                  <a:pt x="126" y="34"/>
                  <a:pt x="119" y="34"/>
                </a:cubicBezTo>
                <a:cubicBezTo>
                  <a:pt x="113" y="34"/>
                  <a:pt x="108" y="39"/>
                  <a:pt x="108" y="45"/>
                </a:cubicBezTo>
                <a:moveTo>
                  <a:pt x="43" y="169"/>
                </a:moveTo>
                <a:cubicBezTo>
                  <a:pt x="74" y="94"/>
                  <a:pt x="74" y="94"/>
                  <a:pt x="74" y="94"/>
                </a:cubicBezTo>
                <a:cubicBezTo>
                  <a:pt x="56" y="94"/>
                  <a:pt x="56" y="94"/>
                  <a:pt x="56" y="94"/>
                </a:cubicBezTo>
                <a:cubicBezTo>
                  <a:pt x="37" y="143"/>
                  <a:pt x="37" y="143"/>
                  <a:pt x="37" y="143"/>
                </a:cubicBezTo>
                <a:cubicBezTo>
                  <a:pt x="37" y="143"/>
                  <a:pt x="37" y="143"/>
                  <a:pt x="37" y="143"/>
                </a:cubicBezTo>
                <a:cubicBezTo>
                  <a:pt x="18" y="94"/>
                  <a:pt x="18" y="94"/>
                  <a:pt x="18" y="94"/>
                </a:cubicBezTo>
                <a:cubicBezTo>
                  <a:pt x="0" y="94"/>
                  <a:pt x="0" y="94"/>
                  <a:pt x="0" y="94"/>
                </a:cubicBezTo>
                <a:cubicBezTo>
                  <a:pt x="30" y="169"/>
                  <a:pt x="30" y="169"/>
                  <a:pt x="30" y="169"/>
                </a:cubicBezTo>
                <a:lnTo>
                  <a:pt x="43" y="169"/>
                </a:lnTo>
                <a:close/>
                <a:moveTo>
                  <a:pt x="99" y="94"/>
                </a:moveTo>
                <a:cubicBezTo>
                  <a:pt x="83" y="94"/>
                  <a:pt x="83" y="94"/>
                  <a:pt x="83" y="94"/>
                </a:cubicBezTo>
                <a:cubicBezTo>
                  <a:pt x="83" y="169"/>
                  <a:pt x="83" y="169"/>
                  <a:pt x="83" y="169"/>
                </a:cubicBezTo>
                <a:cubicBezTo>
                  <a:pt x="99" y="169"/>
                  <a:pt x="99" y="169"/>
                  <a:pt x="99" y="169"/>
                </a:cubicBezTo>
                <a:lnTo>
                  <a:pt x="99" y="94"/>
                </a:lnTo>
                <a:close/>
                <a:moveTo>
                  <a:pt x="99" y="19"/>
                </a:moveTo>
                <a:cubicBezTo>
                  <a:pt x="135" y="19"/>
                  <a:pt x="135" y="19"/>
                  <a:pt x="135" y="19"/>
                </a:cubicBezTo>
                <a:cubicBezTo>
                  <a:pt x="135" y="2"/>
                  <a:pt x="135" y="2"/>
                  <a:pt x="135" y="2"/>
                </a:cubicBezTo>
                <a:cubicBezTo>
                  <a:pt x="83" y="2"/>
                  <a:pt x="83" y="2"/>
                  <a:pt x="83" y="2"/>
                </a:cubicBezTo>
                <a:cubicBezTo>
                  <a:pt x="83" y="77"/>
                  <a:pt x="83" y="77"/>
                  <a:pt x="83" y="77"/>
                </a:cubicBezTo>
                <a:cubicBezTo>
                  <a:pt x="99" y="77"/>
                  <a:pt x="99" y="77"/>
                  <a:pt x="99" y="77"/>
                </a:cubicBezTo>
                <a:cubicBezTo>
                  <a:pt x="99" y="48"/>
                  <a:pt x="99" y="48"/>
                  <a:pt x="99" y="48"/>
                </a:cubicBezTo>
                <a:cubicBezTo>
                  <a:pt x="99" y="32"/>
                  <a:pt x="99" y="32"/>
                  <a:pt x="99" y="32"/>
                </a:cubicBezTo>
                <a:lnTo>
                  <a:pt x="99" y="19"/>
                </a:lnTo>
                <a:close/>
                <a:moveTo>
                  <a:pt x="154" y="112"/>
                </a:moveTo>
                <a:cubicBezTo>
                  <a:pt x="155" y="113"/>
                  <a:pt x="155" y="115"/>
                  <a:pt x="155" y="117"/>
                </a:cubicBezTo>
                <a:cubicBezTo>
                  <a:pt x="155" y="119"/>
                  <a:pt x="155" y="120"/>
                  <a:pt x="154" y="122"/>
                </a:cubicBezTo>
                <a:cubicBezTo>
                  <a:pt x="153" y="123"/>
                  <a:pt x="152" y="124"/>
                  <a:pt x="151" y="124"/>
                </a:cubicBezTo>
                <a:cubicBezTo>
                  <a:pt x="149" y="125"/>
                  <a:pt x="148" y="125"/>
                  <a:pt x="146" y="125"/>
                </a:cubicBezTo>
                <a:cubicBezTo>
                  <a:pt x="144" y="125"/>
                  <a:pt x="143" y="125"/>
                  <a:pt x="141" y="125"/>
                </a:cubicBezTo>
                <a:cubicBezTo>
                  <a:pt x="132" y="125"/>
                  <a:pt x="132" y="125"/>
                  <a:pt x="132" y="125"/>
                </a:cubicBezTo>
                <a:cubicBezTo>
                  <a:pt x="132" y="108"/>
                  <a:pt x="132" y="108"/>
                  <a:pt x="132" y="108"/>
                </a:cubicBezTo>
                <a:cubicBezTo>
                  <a:pt x="142" y="108"/>
                  <a:pt x="142" y="108"/>
                  <a:pt x="142" y="108"/>
                </a:cubicBezTo>
                <a:cubicBezTo>
                  <a:pt x="144" y="108"/>
                  <a:pt x="145" y="108"/>
                  <a:pt x="147" y="108"/>
                </a:cubicBezTo>
                <a:cubicBezTo>
                  <a:pt x="149" y="109"/>
                  <a:pt x="150" y="109"/>
                  <a:pt x="151" y="110"/>
                </a:cubicBezTo>
                <a:cubicBezTo>
                  <a:pt x="152" y="110"/>
                  <a:pt x="153" y="111"/>
                  <a:pt x="154" y="112"/>
                </a:cubicBezTo>
                <a:moveTo>
                  <a:pt x="155" y="95"/>
                </a:moveTo>
                <a:cubicBezTo>
                  <a:pt x="152" y="94"/>
                  <a:pt x="148" y="94"/>
                  <a:pt x="144" y="94"/>
                </a:cubicBezTo>
                <a:cubicBezTo>
                  <a:pt x="115" y="94"/>
                  <a:pt x="115" y="94"/>
                  <a:pt x="115" y="94"/>
                </a:cubicBezTo>
                <a:cubicBezTo>
                  <a:pt x="115" y="169"/>
                  <a:pt x="115" y="169"/>
                  <a:pt x="115" y="169"/>
                </a:cubicBezTo>
                <a:cubicBezTo>
                  <a:pt x="132" y="169"/>
                  <a:pt x="132" y="169"/>
                  <a:pt x="132" y="169"/>
                </a:cubicBezTo>
                <a:cubicBezTo>
                  <a:pt x="132" y="139"/>
                  <a:pt x="132" y="139"/>
                  <a:pt x="132" y="139"/>
                </a:cubicBezTo>
                <a:cubicBezTo>
                  <a:pt x="140" y="139"/>
                  <a:pt x="140" y="139"/>
                  <a:pt x="140" y="139"/>
                </a:cubicBezTo>
                <a:cubicBezTo>
                  <a:pt x="155" y="169"/>
                  <a:pt x="155" y="169"/>
                  <a:pt x="155" y="169"/>
                </a:cubicBezTo>
                <a:cubicBezTo>
                  <a:pt x="175" y="169"/>
                  <a:pt x="175" y="169"/>
                  <a:pt x="175" y="169"/>
                </a:cubicBezTo>
                <a:cubicBezTo>
                  <a:pt x="156" y="138"/>
                  <a:pt x="156" y="138"/>
                  <a:pt x="156" y="138"/>
                </a:cubicBezTo>
                <a:cubicBezTo>
                  <a:pt x="162" y="137"/>
                  <a:pt x="166" y="134"/>
                  <a:pt x="168" y="130"/>
                </a:cubicBezTo>
                <a:cubicBezTo>
                  <a:pt x="171" y="127"/>
                  <a:pt x="172" y="122"/>
                  <a:pt x="172" y="117"/>
                </a:cubicBezTo>
                <a:cubicBezTo>
                  <a:pt x="172" y="112"/>
                  <a:pt x="172" y="109"/>
                  <a:pt x="170" y="106"/>
                </a:cubicBezTo>
                <a:cubicBezTo>
                  <a:pt x="169" y="103"/>
                  <a:pt x="167" y="101"/>
                  <a:pt x="164" y="99"/>
                </a:cubicBezTo>
                <a:cubicBezTo>
                  <a:pt x="161" y="97"/>
                  <a:pt x="158" y="96"/>
                  <a:pt x="155" y="95"/>
                </a:cubicBezTo>
                <a:moveTo>
                  <a:pt x="208" y="39"/>
                </a:moveTo>
                <a:cubicBezTo>
                  <a:pt x="208" y="43"/>
                  <a:pt x="208" y="46"/>
                  <a:pt x="207" y="49"/>
                </a:cubicBezTo>
                <a:cubicBezTo>
                  <a:pt x="206" y="52"/>
                  <a:pt x="204" y="54"/>
                  <a:pt x="202" y="57"/>
                </a:cubicBezTo>
                <a:cubicBezTo>
                  <a:pt x="200" y="59"/>
                  <a:pt x="197" y="61"/>
                  <a:pt x="195" y="62"/>
                </a:cubicBezTo>
                <a:cubicBezTo>
                  <a:pt x="192" y="63"/>
                  <a:pt x="189" y="64"/>
                  <a:pt x="185" y="64"/>
                </a:cubicBezTo>
                <a:cubicBezTo>
                  <a:pt x="181" y="64"/>
                  <a:pt x="178" y="63"/>
                  <a:pt x="175" y="62"/>
                </a:cubicBezTo>
                <a:cubicBezTo>
                  <a:pt x="172" y="61"/>
                  <a:pt x="170" y="59"/>
                  <a:pt x="168" y="57"/>
                </a:cubicBezTo>
                <a:cubicBezTo>
                  <a:pt x="166" y="54"/>
                  <a:pt x="164" y="52"/>
                  <a:pt x="163" y="49"/>
                </a:cubicBezTo>
                <a:cubicBezTo>
                  <a:pt x="162" y="46"/>
                  <a:pt x="162" y="43"/>
                  <a:pt x="162" y="39"/>
                </a:cubicBezTo>
                <a:cubicBezTo>
                  <a:pt x="162" y="36"/>
                  <a:pt x="162" y="33"/>
                  <a:pt x="163" y="30"/>
                </a:cubicBezTo>
                <a:cubicBezTo>
                  <a:pt x="164" y="27"/>
                  <a:pt x="166" y="24"/>
                  <a:pt x="168" y="22"/>
                </a:cubicBezTo>
                <a:cubicBezTo>
                  <a:pt x="170" y="20"/>
                  <a:pt x="172" y="18"/>
                  <a:pt x="175" y="17"/>
                </a:cubicBezTo>
                <a:cubicBezTo>
                  <a:pt x="178" y="16"/>
                  <a:pt x="181" y="15"/>
                  <a:pt x="185" y="15"/>
                </a:cubicBezTo>
                <a:cubicBezTo>
                  <a:pt x="189" y="15"/>
                  <a:pt x="192" y="16"/>
                  <a:pt x="195" y="17"/>
                </a:cubicBezTo>
                <a:cubicBezTo>
                  <a:pt x="197" y="18"/>
                  <a:pt x="200" y="20"/>
                  <a:pt x="202" y="22"/>
                </a:cubicBezTo>
                <a:cubicBezTo>
                  <a:pt x="204" y="24"/>
                  <a:pt x="206" y="27"/>
                  <a:pt x="207" y="30"/>
                </a:cubicBezTo>
                <a:cubicBezTo>
                  <a:pt x="208" y="33"/>
                  <a:pt x="208" y="36"/>
                  <a:pt x="208" y="39"/>
                </a:cubicBezTo>
                <a:moveTo>
                  <a:pt x="223" y="56"/>
                </a:moveTo>
                <a:cubicBezTo>
                  <a:pt x="225" y="51"/>
                  <a:pt x="226" y="45"/>
                  <a:pt x="226" y="39"/>
                </a:cubicBezTo>
                <a:cubicBezTo>
                  <a:pt x="226" y="33"/>
                  <a:pt x="225" y="28"/>
                  <a:pt x="223" y="23"/>
                </a:cubicBezTo>
                <a:cubicBezTo>
                  <a:pt x="221" y="18"/>
                  <a:pt x="218" y="14"/>
                  <a:pt x="214" y="10"/>
                </a:cubicBezTo>
                <a:cubicBezTo>
                  <a:pt x="211" y="7"/>
                  <a:pt x="206" y="4"/>
                  <a:pt x="201" y="2"/>
                </a:cubicBezTo>
                <a:cubicBezTo>
                  <a:pt x="196" y="1"/>
                  <a:pt x="191" y="0"/>
                  <a:pt x="185" y="0"/>
                </a:cubicBezTo>
                <a:cubicBezTo>
                  <a:pt x="179" y="0"/>
                  <a:pt x="174" y="1"/>
                  <a:pt x="169" y="2"/>
                </a:cubicBezTo>
                <a:cubicBezTo>
                  <a:pt x="164" y="4"/>
                  <a:pt x="159" y="7"/>
                  <a:pt x="156" y="10"/>
                </a:cubicBezTo>
                <a:cubicBezTo>
                  <a:pt x="152" y="14"/>
                  <a:pt x="149" y="18"/>
                  <a:pt x="147" y="23"/>
                </a:cubicBezTo>
                <a:cubicBezTo>
                  <a:pt x="145" y="28"/>
                  <a:pt x="144" y="33"/>
                  <a:pt x="144" y="39"/>
                </a:cubicBezTo>
                <a:cubicBezTo>
                  <a:pt x="144" y="45"/>
                  <a:pt x="145" y="51"/>
                  <a:pt x="147" y="56"/>
                </a:cubicBezTo>
                <a:cubicBezTo>
                  <a:pt x="149" y="61"/>
                  <a:pt x="152" y="65"/>
                  <a:pt x="156" y="68"/>
                </a:cubicBezTo>
                <a:cubicBezTo>
                  <a:pt x="159" y="72"/>
                  <a:pt x="164" y="74"/>
                  <a:pt x="169" y="76"/>
                </a:cubicBezTo>
                <a:cubicBezTo>
                  <a:pt x="174" y="78"/>
                  <a:pt x="179" y="79"/>
                  <a:pt x="185" y="79"/>
                </a:cubicBezTo>
                <a:cubicBezTo>
                  <a:pt x="191" y="79"/>
                  <a:pt x="196" y="78"/>
                  <a:pt x="201" y="76"/>
                </a:cubicBezTo>
                <a:cubicBezTo>
                  <a:pt x="206" y="74"/>
                  <a:pt x="211" y="72"/>
                  <a:pt x="214" y="68"/>
                </a:cubicBezTo>
                <a:cubicBezTo>
                  <a:pt x="218" y="65"/>
                  <a:pt x="221" y="61"/>
                  <a:pt x="223" y="56"/>
                </a:cubicBezTo>
                <a:moveTo>
                  <a:pt x="241" y="155"/>
                </a:moveTo>
                <a:cubicBezTo>
                  <a:pt x="239" y="154"/>
                  <a:pt x="237" y="153"/>
                  <a:pt x="236" y="151"/>
                </a:cubicBezTo>
                <a:cubicBezTo>
                  <a:pt x="235" y="150"/>
                  <a:pt x="234" y="148"/>
                  <a:pt x="233" y="146"/>
                </a:cubicBezTo>
                <a:cubicBezTo>
                  <a:pt x="232" y="144"/>
                  <a:pt x="232" y="142"/>
                  <a:pt x="232" y="140"/>
                </a:cubicBezTo>
                <a:cubicBezTo>
                  <a:pt x="232" y="94"/>
                  <a:pt x="232" y="94"/>
                  <a:pt x="232" y="94"/>
                </a:cubicBezTo>
                <a:cubicBezTo>
                  <a:pt x="215" y="94"/>
                  <a:pt x="215" y="94"/>
                  <a:pt x="215" y="94"/>
                </a:cubicBezTo>
                <a:cubicBezTo>
                  <a:pt x="215" y="140"/>
                  <a:pt x="215" y="140"/>
                  <a:pt x="215" y="140"/>
                </a:cubicBezTo>
                <a:cubicBezTo>
                  <a:pt x="215" y="145"/>
                  <a:pt x="216" y="149"/>
                  <a:pt x="217" y="153"/>
                </a:cubicBezTo>
                <a:cubicBezTo>
                  <a:pt x="219" y="156"/>
                  <a:pt x="221" y="160"/>
                  <a:pt x="223" y="162"/>
                </a:cubicBezTo>
                <a:cubicBezTo>
                  <a:pt x="226" y="165"/>
                  <a:pt x="229" y="167"/>
                  <a:pt x="233" y="169"/>
                </a:cubicBezTo>
                <a:cubicBezTo>
                  <a:pt x="237" y="170"/>
                  <a:pt x="242" y="171"/>
                  <a:pt x="247" y="171"/>
                </a:cubicBezTo>
                <a:cubicBezTo>
                  <a:pt x="252" y="171"/>
                  <a:pt x="257" y="170"/>
                  <a:pt x="261" y="169"/>
                </a:cubicBezTo>
                <a:cubicBezTo>
                  <a:pt x="265" y="167"/>
                  <a:pt x="268" y="165"/>
                  <a:pt x="271" y="162"/>
                </a:cubicBezTo>
                <a:cubicBezTo>
                  <a:pt x="273" y="160"/>
                  <a:pt x="275" y="156"/>
                  <a:pt x="277" y="153"/>
                </a:cubicBezTo>
                <a:cubicBezTo>
                  <a:pt x="278" y="149"/>
                  <a:pt x="279" y="145"/>
                  <a:pt x="279" y="140"/>
                </a:cubicBezTo>
                <a:cubicBezTo>
                  <a:pt x="279" y="94"/>
                  <a:pt x="279" y="94"/>
                  <a:pt x="279" y="94"/>
                </a:cubicBezTo>
                <a:cubicBezTo>
                  <a:pt x="262" y="94"/>
                  <a:pt x="262" y="94"/>
                  <a:pt x="262" y="94"/>
                </a:cubicBezTo>
                <a:cubicBezTo>
                  <a:pt x="262" y="140"/>
                  <a:pt x="262" y="140"/>
                  <a:pt x="262" y="140"/>
                </a:cubicBezTo>
                <a:cubicBezTo>
                  <a:pt x="262" y="142"/>
                  <a:pt x="262" y="144"/>
                  <a:pt x="261" y="146"/>
                </a:cubicBezTo>
                <a:cubicBezTo>
                  <a:pt x="260" y="148"/>
                  <a:pt x="259" y="150"/>
                  <a:pt x="258" y="151"/>
                </a:cubicBezTo>
                <a:cubicBezTo>
                  <a:pt x="256" y="153"/>
                  <a:pt x="255" y="154"/>
                  <a:pt x="253" y="155"/>
                </a:cubicBezTo>
                <a:cubicBezTo>
                  <a:pt x="251" y="156"/>
                  <a:pt x="249" y="156"/>
                  <a:pt x="247" y="156"/>
                </a:cubicBezTo>
                <a:cubicBezTo>
                  <a:pt x="245" y="156"/>
                  <a:pt x="243" y="156"/>
                  <a:pt x="241" y="155"/>
                </a:cubicBezTo>
                <a:moveTo>
                  <a:pt x="277" y="24"/>
                </a:moveTo>
                <a:cubicBezTo>
                  <a:pt x="277" y="26"/>
                  <a:pt x="277" y="28"/>
                  <a:pt x="276" y="29"/>
                </a:cubicBezTo>
                <a:cubicBezTo>
                  <a:pt x="275" y="30"/>
                  <a:pt x="274" y="31"/>
                  <a:pt x="273" y="32"/>
                </a:cubicBezTo>
                <a:cubicBezTo>
                  <a:pt x="271" y="32"/>
                  <a:pt x="270" y="32"/>
                  <a:pt x="268" y="33"/>
                </a:cubicBezTo>
                <a:cubicBezTo>
                  <a:pt x="266" y="33"/>
                  <a:pt x="265" y="33"/>
                  <a:pt x="263" y="33"/>
                </a:cubicBezTo>
                <a:cubicBezTo>
                  <a:pt x="253" y="33"/>
                  <a:pt x="253" y="33"/>
                  <a:pt x="253" y="33"/>
                </a:cubicBezTo>
                <a:cubicBezTo>
                  <a:pt x="253" y="16"/>
                  <a:pt x="253" y="16"/>
                  <a:pt x="253" y="16"/>
                </a:cubicBezTo>
                <a:cubicBezTo>
                  <a:pt x="264" y="16"/>
                  <a:pt x="264" y="16"/>
                  <a:pt x="264" y="16"/>
                </a:cubicBezTo>
                <a:cubicBezTo>
                  <a:pt x="266" y="16"/>
                  <a:pt x="267" y="16"/>
                  <a:pt x="269" y="16"/>
                </a:cubicBezTo>
                <a:cubicBezTo>
                  <a:pt x="270" y="16"/>
                  <a:pt x="272" y="17"/>
                  <a:pt x="273" y="17"/>
                </a:cubicBezTo>
                <a:cubicBezTo>
                  <a:pt x="274" y="18"/>
                  <a:pt x="275" y="19"/>
                  <a:pt x="276" y="20"/>
                </a:cubicBezTo>
                <a:cubicBezTo>
                  <a:pt x="277" y="21"/>
                  <a:pt x="277" y="22"/>
                  <a:pt x="277" y="24"/>
                </a:cubicBezTo>
                <a:moveTo>
                  <a:pt x="297" y="77"/>
                </a:moveTo>
                <a:cubicBezTo>
                  <a:pt x="278" y="45"/>
                  <a:pt x="278" y="45"/>
                  <a:pt x="278" y="45"/>
                </a:cubicBezTo>
                <a:cubicBezTo>
                  <a:pt x="284" y="44"/>
                  <a:pt x="288" y="42"/>
                  <a:pt x="290" y="38"/>
                </a:cubicBezTo>
                <a:cubicBezTo>
                  <a:pt x="293" y="34"/>
                  <a:pt x="294" y="30"/>
                  <a:pt x="294" y="24"/>
                </a:cubicBezTo>
                <a:cubicBezTo>
                  <a:pt x="294" y="20"/>
                  <a:pt x="294" y="16"/>
                  <a:pt x="292" y="13"/>
                </a:cubicBezTo>
                <a:cubicBezTo>
                  <a:pt x="291" y="10"/>
                  <a:pt x="289" y="8"/>
                  <a:pt x="286" y="6"/>
                </a:cubicBezTo>
                <a:cubicBezTo>
                  <a:pt x="283" y="5"/>
                  <a:pt x="280" y="3"/>
                  <a:pt x="277" y="3"/>
                </a:cubicBezTo>
                <a:cubicBezTo>
                  <a:pt x="274" y="2"/>
                  <a:pt x="270" y="2"/>
                  <a:pt x="266" y="2"/>
                </a:cubicBezTo>
                <a:cubicBezTo>
                  <a:pt x="237" y="2"/>
                  <a:pt x="237" y="2"/>
                  <a:pt x="237" y="2"/>
                </a:cubicBezTo>
                <a:cubicBezTo>
                  <a:pt x="237" y="77"/>
                  <a:pt x="237" y="77"/>
                  <a:pt x="237" y="77"/>
                </a:cubicBezTo>
                <a:cubicBezTo>
                  <a:pt x="253" y="77"/>
                  <a:pt x="253" y="77"/>
                  <a:pt x="253" y="77"/>
                </a:cubicBezTo>
                <a:cubicBezTo>
                  <a:pt x="253" y="47"/>
                  <a:pt x="253" y="47"/>
                  <a:pt x="253" y="47"/>
                </a:cubicBezTo>
                <a:cubicBezTo>
                  <a:pt x="262" y="47"/>
                  <a:pt x="262" y="47"/>
                  <a:pt x="262" y="47"/>
                </a:cubicBezTo>
                <a:cubicBezTo>
                  <a:pt x="277" y="77"/>
                  <a:pt x="277" y="77"/>
                  <a:pt x="277" y="77"/>
                </a:cubicBezTo>
                <a:lnTo>
                  <a:pt x="297" y="77"/>
                </a:lnTo>
                <a:close/>
                <a:moveTo>
                  <a:pt x="368" y="60"/>
                </a:moveTo>
                <a:cubicBezTo>
                  <a:pt x="370" y="56"/>
                  <a:pt x="370" y="52"/>
                  <a:pt x="370" y="48"/>
                </a:cubicBezTo>
                <a:cubicBezTo>
                  <a:pt x="370" y="2"/>
                  <a:pt x="370" y="2"/>
                  <a:pt x="370" y="2"/>
                </a:cubicBezTo>
                <a:cubicBezTo>
                  <a:pt x="354" y="2"/>
                  <a:pt x="354" y="2"/>
                  <a:pt x="354" y="2"/>
                </a:cubicBezTo>
                <a:cubicBezTo>
                  <a:pt x="354" y="47"/>
                  <a:pt x="354" y="47"/>
                  <a:pt x="354" y="47"/>
                </a:cubicBezTo>
                <a:cubicBezTo>
                  <a:pt x="354" y="50"/>
                  <a:pt x="353" y="52"/>
                  <a:pt x="353" y="54"/>
                </a:cubicBezTo>
                <a:cubicBezTo>
                  <a:pt x="352" y="56"/>
                  <a:pt x="351" y="57"/>
                  <a:pt x="349" y="59"/>
                </a:cubicBezTo>
                <a:cubicBezTo>
                  <a:pt x="348" y="60"/>
                  <a:pt x="346" y="61"/>
                  <a:pt x="345" y="62"/>
                </a:cubicBezTo>
                <a:cubicBezTo>
                  <a:pt x="343" y="63"/>
                  <a:pt x="341" y="64"/>
                  <a:pt x="339" y="64"/>
                </a:cubicBezTo>
                <a:cubicBezTo>
                  <a:pt x="336" y="64"/>
                  <a:pt x="334" y="63"/>
                  <a:pt x="332" y="62"/>
                </a:cubicBezTo>
                <a:cubicBezTo>
                  <a:pt x="331" y="61"/>
                  <a:pt x="329" y="60"/>
                  <a:pt x="328" y="59"/>
                </a:cubicBezTo>
                <a:cubicBezTo>
                  <a:pt x="326" y="57"/>
                  <a:pt x="325" y="56"/>
                  <a:pt x="324" y="54"/>
                </a:cubicBezTo>
                <a:cubicBezTo>
                  <a:pt x="324" y="52"/>
                  <a:pt x="323" y="50"/>
                  <a:pt x="323" y="47"/>
                </a:cubicBezTo>
                <a:cubicBezTo>
                  <a:pt x="323" y="2"/>
                  <a:pt x="323" y="2"/>
                  <a:pt x="323" y="2"/>
                </a:cubicBezTo>
                <a:cubicBezTo>
                  <a:pt x="307" y="2"/>
                  <a:pt x="307" y="2"/>
                  <a:pt x="307" y="2"/>
                </a:cubicBezTo>
                <a:cubicBezTo>
                  <a:pt x="307" y="48"/>
                  <a:pt x="307" y="48"/>
                  <a:pt x="307" y="48"/>
                </a:cubicBezTo>
                <a:cubicBezTo>
                  <a:pt x="307" y="52"/>
                  <a:pt x="307" y="56"/>
                  <a:pt x="309" y="60"/>
                </a:cubicBezTo>
                <a:cubicBezTo>
                  <a:pt x="310" y="64"/>
                  <a:pt x="312" y="67"/>
                  <a:pt x="315" y="70"/>
                </a:cubicBezTo>
                <a:cubicBezTo>
                  <a:pt x="317" y="73"/>
                  <a:pt x="321" y="75"/>
                  <a:pt x="325" y="77"/>
                </a:cubicBezTo>
                <a:cubicBezTo>
                  <a:pt x="329" y="78"/>
                  <a:pt x="333" y="79"/>
                  <a:pt x="339" y="79"/>
                </a:cubicBezTo>
                <a:cubicBezTo>
                  <a:pt x="344" y="79"/>
                  <a:pt x="348" y="78"/>
                  <a:pt x="352" y="77"/>
                </a:cubicBezTo>
                <a:cubicBezTo>
                  <a:pt x="356" y="75"/>
                  <a:pt x="360" y="73"/>
                  <a:pt x="362" y="70"/>
                </a:cubicBezTo>
                <a:cubicBezTo>
                  <a:pt x="365" y="67"/>
                  <a:pt x="367" y="64"/>
                  <a:pt x="368" y="60"/>
                </a:cubicBezTo>
                <a:moveTo>
                  <a:pt x="361" y="169"/>
                </a:moveTo>
                <a:cubicBezTo>
                  <a:pt x="378" y="169"/>
                  <a:pt x="378" y="169"/>
                  <a:pt x="378" y="169"/>
                </a:cubicBezTo>
                <a:cubicBezTo>
                  <a:pt x="378" y="94"/>
                  <a:pt x="378" y="94"/>
                  <a:pt x="378" y="94"/>
                </a:cubicBezTo>
                <a:cubicBezTo>
                  <a:pt x="353" y="94"/>
                  <a:pt x="353" y="94"/>
                  <a:pt x="353" y="94"/>
                </a:cubicBezTo>
                <a:cubicBezTo>
                  <a:pt x="335" y="143"/>
                  <a:pt x="335" y="143"/>
                  <a:pt x="335" y="143"/>
                </a:cubicBezTo>
                <a:cubicBezTo>
                  <a:pt x="335" y="143"/>
                  <a:pt x="335" y="143"/>
                  <a:pt x="335" y="143"/>
                </a:cubicBezTo>
                <a:cubicBezTo>
                  <a:pt x="318" y="94"/>
                  <a:pt x="318" y="94"/>
                  <a:pt x="318" y="94"/>
                </a:cubicBezTo>
                <a:cubicBezTo>
                  <a:pt x="293" y="94"/>
                  <a:pt x="293" y="94"/>
                  <a:pt x="293" y="94"/>
                </a:cubicBezTo>
                <a:cubicBezTo>
                  <a:pt x="293" y="169"/>
                  <a:pt x="293" y="169"/>
                  <a:pt x="293" y="169"/>
                </a:cubicBezTo>
                <a:cubicBezTo>
                  <a:pt x="309" y="169"/>
                  <a:pt x="309" y="169"/>
                  <a:pt x="309" y="169"/>
                </a:cubicBezTo>
                <a:cubicBezTo>
                  <a:pt x="309" y="112"/>
                  <a:pt x="309" y="112"/>
                  <a:pt x="309" y="112"/>
                </a:cubicBezTo>
                <a:cubicBezTo>
                  <a:pt x="310" y="112"/>
                  <a:pt x="310" y="112"/>
                  <a:pt x="310" y="112"/>
                </a:cubicBezTo>
                <a:cubicBezTo>
                  <a:pt x="329" y="169"/>
                  <a:pt x="329" y="169"/>
                  <a:pt x="329" y="169"/>
                </a:cubicBezTo>
                <a:cubicBezTo>
                  <a:pt x="341" y="169"/>
                  <a:pt x="341" y="169"/>
                  <a:pt x="341" y="169"/>
                </a:cubicBezTo>
                <a:cubicBezTo>
                  <a:pt x="361" y="112"/>
                  <a:pt x="361" y="112"/>
                  <a:pt x="361" y="112"/>
                </a:cubicBezTo>
                <a:cubicBezTo>
                  <a:pt x="361" y="112"/>
                  <a:pt x="361" y="112"/>
                  <a:pt x="361" y="112"/>
                </a:cubicBezTo>
                <a:lnTo>
                  <a:pt x="361" y="169"/>
                </a:lnTo>
                <a:close/>
                <a:moveTo>
                  <a:pt x="453" y="77"/>
                </a:moveTo>
                <a:cubicBezTo>
                  <a:pt x="469" y="77"/>
                  <a:pt x="469" y="77"/>
                  <a:pt x="469" y="77"/>
                </a:cubicBezTo>
                <a:cubicBezTo>
                  <a:pt x="469" y="2"/>
                  <a:pt x="469" y="2"/>
                  <a:pt x="469" y="2"/>
                </a:cubicBezTo>
                <a:cubicBezTo>
                  <a:pt x="444" y="2"/>
                  <a:pt x="444" y="2"/>
                  <a:pt x="444" y="2"/>
                </a:cubicBezTo>
                <a:cubicBezTo>
                  <a:pt x="427" y="51"/>
                  <a:pt x="427" y="51"/>
                  <a:pt x="427" y="51"/>
                </a:cubicBezTo>
                <a:cubicBezTo>
                  <a:pt x="427" y="51"/>
                  <a:pt x="427" y="51"/>
                  <a:pt x="427" y="51"/>
                </a:cubicBezTo>
                <a:cubicBezTo>
                  <a:pt x="409" y="2"/>
                  <a:pt x="409" y="2"/>
                  <a:pt x="409" y="2"/>
                </a:cubicBezTo>
                <a:cubicBezTo>
                  <a:pt x="384" y="2"/>
                  <a:pt x="384" y="2"/>
                  <a:pt x="384" y="2"/>
                </a:cubicBezTo>
                <a:cubicBezTo>
                  <a:pt x="384" y="77"/>
                  <a:pt x="384" y="77"/>
                  <a:pt x="384" y="77"/>
                </a:cubicBezTo>
                <a:cubicBezTo>
                  <a:pt x="401" y="77"/>
                  <a:pt x="401" y="77"/>
                  <a:pt x="401" y="77"/>
                </a:cubicBezTo>
                <a:cubicBezTo>
                  <a:pt x="401" y="19"/>
                  <a:pt x="401" y="19"/>
                  <a:pt x="401" y="19"/>
                </a:cubicBezTo>
                <a:cubicBezTo>
                  <a:pt x="401" y="19"/>
                  <a:pt x="401" y="19"/>
                  <a:pt x="401" y="19"/>
                </a:cubicBezTo>
                <a:cubicBezTo>
                  <a:pt x="420" y="77"/>
                  <a:pt x="420" y="77"/>
                  <a:pt x="420" y="77"/>
                </a:cubicBezTo>
                <a:cubicBezTo>
                  <a:pt x="433" y="77"/>
                  <a:pt x="433" y="77"/>
                  <a:pt x="433" y="77"/>
                </a:cubicBezTo>
                <a:cubicBezTo>
                  <a:pt x="453" y="19"/>
                  <a:pt x="453" y="19"/>
                  <a:pt x="453" y="19"/>
                </a:cubicBezTo>
                <a:cubicBezTo>
                  <a:pt x="453" y="19"/>
                  <a:pt x="453" y="19"/>
                  <a:pt x="453" y="19"/>
                </a:cubicBezTo>
                <a:lnTo>
                  <a:pt x="453" y="77"/>
                </a:lnTo>
                <a:close/>
                <a:moveTo>
                  <a:pt x="478" y="261"/>
                </a:moveTo>
                <a:cubicBezTo>
                  <a:pt x="500" y="261"/>
                  <a:pt x="500" y="261"/>
                  <a:pt x="500" y="261"/>
                </a:cubicBezTo>
                <a:cubicBezTo>
                  <a:pt x="500" y="186"/>
                  <a:pt x="500" y="186"/>
                  <a:pt x="500" y="186"/>
                </a:cubicBezTo>
                <a:cubicBezTo>
                  <a:pt x="483" y="186"/>
                  <a:pt x="483" y="186"/>
                  <a:pt x="483" y="186"/>
                </a:cubicBezTo>
                <a:cubicBezTo>
                  <a:pt x="483" y="238"/>
                  <a:pt x="483" y="238"/>
                  <a:pt x="483" y="238"/>
                </a:cubicBezTo>
                <a:cubicBezTo>
                  <a:pt x="483" y="238"/>
                  <a:pt x="483" y="238"/>
                  <a:pt x="483" y="238"/>
                </a:cubicBezTo>
                <a:cubicBezTo>
                  <a:pt x="451" y="186"/>
                  <a:pt x="451" y="186"/>
                  <a:pt x="451" y="186"/>
                </a:cubicBezTo>
                <a:cubicBezTo>
                  <a:pt x="429" y="186"/>
                  <a:pt x="429" y="186"/>
                  <a:pt x="429" y="186"/>
                </a:cubicBezTo>
                <a:cubicBezTo>
                  <a:pt x="429" y="261"/>
                  <a:pt x="429" y="261"/>
                  <a:pt x="429" y="261"/>
                </a:cubicBezTo>
                <a:cubicBezTo>
                  <a:pt x="445" y="261"/>
                  <a:pt x="445" y="261"/>
                  <a:pt x="445" y="261"/>
                </a:cubicBezTo>
                <a:cubicBezTo>
                  <a:pt x="445" y="207"/>
                  <a:pt x="445" y="207"/>
                  <a:pt x="445" y="207"/>
                </a:cubicBezTo>
                <a:cubicBezTo>
                  <a:pt x="445" y="207"/>
                  <a:pt x="445" y="207"/>
                  <a:pt x="445" y="207"/>
                </a:cubicBezTo>
                <a:lnTo>
                  <a:pt x="478" y="261"/>
                </a:lnTo>
                <a:close/>
                <a:moveTo>
                  <a:pt x="584" y="261"/>
                </a:moveTo>
                <a:cubicBezTo>
                  <a:pt x="548" y="221"/>
                  <a:pt x="548" y="221"/>
                  <a:pt x="548" y="221"/>
                </a:cubicBezTo>
                <a:cubicBezTo>
                  <a:pt x="581" y="186"/>
                  <a:pt x="581" y="186"/>
                  <a:pt x="581" y="186"/>
                </a:cubicBezTo>
                <a:cubicBezTo>
                  <a:pt x="560" y="186"/>
                  <a:pt x="560" y="186"/>
                  <a:pt x="560" y="186"/>
                </a:cubicBezTo>
                <a:cubicBezTo>
                  <a:pt x="530" y="217"/>
                  <a:pt x="530" y="217"/>
                  <a:pt x="530" y="217"/>
                </a:cubicBezTo>
                <a:cubicBezTo>
                  <a:pt x="530" y="186"/>
                  <a:pt x="530" y="186"/>
                  <a:pt x="530" y="186"/>
                </a:cubicBezTo>
                <a:cubicBezTo>
                  <a:pt x="514" y="186"/>
                  <a:pt x="514" y="186"/>
                  <a:pt x="514" y="186"/>
                </a:cubicBezTo>
                <a:cubicBezTo>
                  <a:pt x="514" y="261"/>
                  <a:pt x="514" y="261"/>
                  <a:pt x="514" y="261"/>
                </a:cubicBezTo>
                <a:cubicBezTo>
                  <a:pt x="530" y="261"/>
                  <a:pt x="530" y="261"/>
                  <a:pt x="530" y="261"/>
                </a:cubicBezTo>
                <a:cubicBezTo>
                  <a:pt x="530" y="225"/>
                  <a:pt x="530" y="225"/>
                  <a:pt x="530" y="225"/>
                </a:cubicBezTo>
                <a:cubicBezTo>
                  <a:pt x="561" y="261"/>
                  <a:pt x="561" y="261"/>
                  <a:pt x="561" y="261"/>
                </a:cubicBezTo>
                <a:lnTo>
                  <a:pt x="584" y="261"/>
                </a:lnTo>
                <a:close/>
                <a:moveTo>
                  <a:pt x="606" y="186"/>
                </a:moveTo>
                <a:cubicBezTo>
                  <a:pt x="590" y="186"/>
                  <a:pt x="590" y="186"/>
                  <a:pt x="590" y="186"/>
                </a:cubicBezTo>
                <a:cubicBezTo>
                  <a:pt x="590" y="261"/>
                  <a:pt x="590" y="261"/>
                  <a:pt x="590" y="261"/>
                </a:cubicBezTo>
                <a:cubicBezTo>
                  <a:pt x="606" y="261"/>
                  <a:pt x="606" y="261"/>
                  <a:pt x="606" y="261"/>
                </a:cubicBezTo>
                <a:lnTo>
                  <a:pt x="606" y="18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4" name="Text Placeholder 3"/>
          <p:cNvSpPr>
            <a:spLocks noGrp="1"/>
          </p:cNvSpPr>
          <p:nvPr>
            <p:ph type="body" sz="quarter" idx="10"/>
          </p:nvPr>
        </p:nvSpPr>
        <p:spPr>
          <a:xfrm>
            <a:off x="793750" y="3704990"/>
            <a:ext cx="7475538" cy="689814"/>
          </a:xfrm>
          <a:prstGeom prst="rect">
            <a:avLst/>
          </a:prstGeom>
        </p:spPr>
        <p:txBody>
          <a:bodyPr vert="horz" lIns="0" tIns="0" rIns="0" bIns="0" anchor="b" anchorCtr="0"/>
          <a:lstStyle>
            <a:lvl1pPr marL="0" indent="0">
              <a:buNone/>
              <a:defRPr sz="3000" b="1" i="0" spc="-47" baseline="0">
                <a:solidFill>
                  <a:schemeClr val="bg1"/>
                </a:solidFill>
                <a:latin typeface="Arial"/>
                <a:cs typeface="Arial"/>
              </a:defRPr>
            </a:lvl1pPr>
          </a:lstStyle>
          <a:p>
            <a:pPr lvl="0"/>
            <a:r>
              <a:rPr lang="fi-FI"/>
              <a:t>Click to edit Master text styles</a:t>
            </a:r>
          </a:p>
        </p:txBody>
      </p:sp>
      <p:sp>
        <p:nvSpPr>
          <p:cNvPr id="6" name="Text Placeholder 5"/>
          <p:cNvSpPr>
            <a:spLocks noGrp="1"/>
          </p:cNvSpPr>
          <p:nvPr>
            <p:ph type="body" sz="quarter" idx="11"/>
          </p:nvPr>
        </p:nvSpPr>
        <p:spPr>
          <a:xfrm>
            <a:off x="808606" y="4395747"/>
            <a:ext cx="6785996" cy="620360"/>
          </a:xfrm>
          <a:prstGeom prst="rect">
            <a:avLst/>
          </a:prstGeom>
        </p:spPr>
        <p:txBody>
          <a:bodyPr vert="horz" lIns="0" tIns="0" rIns="0" bIns="0"/>
          <a:lstStyle>
            <a:lvl1pPr marL="0" indent="0">
              <a:spcBef>
                <a:spcPts val="0"/>
              </a:spcBef>
              <a:buNone/>
              <a:defRPr sz="1800" b="0" i="0" baseline="0">
                <a:solidFill>
                  <a:schemeClr val="bg1"/>
                </a:solidFill>
                <a:latin typeface="Arial"/>
                <a:cs typeface="Arial"/>
              </a:defRPr>
            </a:lvl1pPr>
          </a:lstStyle>
          <a:p>
            <a:pPr lvl="0"/>
            <a:r>
              <a:rPr lang="fi-FI"/>
              <a:t>Click to edit Master text styles</a:t>
            </a:r>
          </a:p>
        </p:txBody>
      </p:sp>
      <p:sp>
        <p:nvSpPr>
          <p:cNvPr id="5" name="Picture Placeholder 4"/>
          <p:cNvSpPr>
            <a:spLocks noGrp="1"/>
          </p:cNvSpPr>
          <p:nvPr>
            <p:ph type="pic" sz="quarter" idx="12"/>
          </p:nvPr>
        </p:nvSpPr>
        <p:spPr>
          <a:xfrm>
            <a:off x="0" y="8"/>
            <a:ext cx="9144000" cy="3475435"/>
          </a:xfrm>
          <a:prstGeom prst="rect">
            <a:avLst/>
          </a:prstGeom>
          <a:solidFill>
            <a:schemeClr val="bg1">
              <a:lumMod val="85000"/>
            </a:schemeClr>
          </a:solidFill>
        </p:spPr>
        <p:txBody>
          <a:bodyPr vert="horz"/>
          <a:lstStyle>
            <a:lvl1pPr>
              <a:defRPr>
                <a:latin typeface="Arial" panose="020B0604020202020204" pitchFamily="34" charset="0"/>
                <a:cs typeface="Arial" panose="020B0604020202020204" pitchFamily="34" charset="0"/>
              </a:defRPr>
            </a:lvl1pPr>
          </a:lstStyle>
          <a:p>
            <a:pPr lvl="0"/>
            <a:r>
              <a:rPr lang="fi-FI" noProof="0"/>
              <a:t>Lisää kuva napsauttamalla kuvaketta</a:t>
            </a:r>
            <a:endParaRPr lang="en-US" noProof="0" dirty="0"/>
          </a:p>
        </p:txBody>
      </p:sp>
    </p:spTree>
    <p:extLst>
      <p:ext uri="{BB962C8B-B14F-4D97-AF65-F5344CB8AC3E}">
        <p14:creationId xmlns:p14="http://schemas.microsoft.com/office/powerpoint/2010/main" val="8374692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Osion aloitus, kuvalla">
    <p:spTree>
      <p:nvGrpSpPr>
        <p:cNvPr id="1" name=""/>
        <p:cNvGrpSpPr/>
        <p:nvPr/>
      </p:nvGrpSpPr>
      <p:grpSpPr>
        <a:xfrm>
          <a:off x="0" y="0"/>
          <a:ext cx="0" cy="0"/>
          <a:chOff x="0" y="0"/>
          <a:chExt cx="0" cy="0"/>
        </a:xfrm>
      </p:grpSpPr>
      <p:sp>
        <p:nvSpPr>
          <p:cNvPr id="7" name="Freeform 5"/>
          <p:cNvSpPr>
            <a:spLocks noEditPoints="1"/>
          </p:cNvSpPr>
          <p:nvPr userDrawn="1"/>
        </p:nvSpPr>
        <p:spPr bwMode="auto">
          <a:xfrm>
            <a:off x="7891464" y="4598194"/>
            <a:ext cx="930275" cy="304800"/>
          </a:xfrm>
          <a:custGeom>
            <a:avLst/>
            <a:gdLst>
              <a:gd name="T0" fmla="*/ 2147483646 w 606"/>
              <a:gd name="T1" fmla="*/ 2147483646 h 263"/>
              <a:gd name="T2" fmla="*/ 2147483646 w 606"/>
              <a:gd name="T3" fmla="*/ 2147483646 h 263"/>
              <a:gd name="T4" fmla="*/ 2147483646 w 606"/>
              <a:gd name="T5" fmla="*/ 2147483646 h 263"/>
              <a:gd name="T6" fmla="*/ 2147483646 w 606"/>
              <a:gd name="T7" fmla="*/ 2147483646 h 263"/>
              <a:gd name="T8" fmla="*/ 2147483646 w 606"/>
              <a:gd name="T9" fmla="*/ 2147483646 h 263"/>
              <a:gd name="T10" fmla="*/ 2147483646 w 606"/>
              <a:gd name="T11" fmla="*/ 2147483646 h 263"/>
              <a:gd name="T12" fmla="*/ 2147483646 w 606"/>
              <a:gd name="T13" fmla="*/ 2147483646 h 263"/>
              <a:gd name="T14" fmla="*/ 2147483646 w 606"/>
              <a:gd name="T15" fmla="*/ 2147483646 h 263"/>
              <a:gd name="T16" fmla="*/ 2147483646 w 606"/>
              <a:gd name="T17" fmla="*/ 2147483646 h 263"/>
              <a:gd name="T18" fmla="*/ 2147483646 w 606"/>
              <a:gd name="T19" fmla="*/ 2147483646 h 263"/>
              <a:gd name="T20" fmla="*/ 2147483646 w 606"/>
              <a:gd name="T21" fmla="*/ 2147483646 h 263"/>
              <a:gd name="T22" fmla="*/ 2147483646 w 606"/>
              <a:gd name="T23" fmla="*/ 2147483646 h 263"/>
              <a:gd name="T24" fmla="*/ 2147483646 w 606"/>
              <a:gd name="T25" fmla="*/ 2147483646 h 263"/>
              <a:gd name="T26" fmla="*/ 2147483646 w 606"/>
              <a:gd name="T27" fmla="*/ 2147483646 h 263"/>
              <a:gd name="T28" fmla="*/ 2147483646 w 606"/>
              <a:gd name="T29" fmla="*/ 2147483646 h 263"/>
              <a:gd name="T30" fmla="*/ 2147483646 w 606"/>
              <a:gd name="T31" fmla="*/ 2147483646 h 263"/>
              <a:gd name="T32" fmla="*/ 2147483646 w 606"/>
              <a:gd name="T33" fmla="*/ 2147483646 h 263"/>
              <a:gd name="T34" fmla="*/ 2147483646 w 606"/>
              <a:gd name="T35" fmla="*/ 2147483646 h 263"/>
              <a:gd name="T36" fmla="*/ 2147483646 w 606"/>
              <a:gd name="T37" fmla="*/ 2147483646 h 263"/>
              <a:gd name="T38" fmla="*/ 2147483646 w 606"/>
              <a:gd name="T39" fmla="*/ 2147483646 h 263"/>
              <a:gd name="T40" fmla="*/ 2147483646 w 606"/>
              <a:gd name="T41" fmla="*/ 2147483646 h 263"/>
              <a:gd name="T42" fmla="*/ 2147483646 w 606"/>
              <a:gd name="T43" fmla="*/ 2147483646 h 263"/>
              <a:gd name="T44" fmla="*/ 2147483646 w 606"/>
              <a:gd name="T45" fmla="*/ 2147483646 h 263"/>
              <a:gd name="T46" fmla="*/ 2147483646 w 606"/>
              <a:gd name="T47" fmla="*/ 2147483646 h 263"/>
              <a:gd name="T48" fmla="*/ 2147483646 w 606"/>
              <a:gd name="T49" fmla="*/ 2147483646 h 263"/>
              <a:gd name="T50" fmla="*/ 2147483646 w 606"/>
              <a:gd name="T51" fmla="*/ 2147483646 h 263"/>
              <a:gd name="T52" fmla="*/ 2147483646 w 606"/>
              <a:gd name="T53" fmla="*/ 2147483646 h 263"/>
              <a:gd name="T54" fmla="*/ 2147483646 w 606"/>
              <a:gd name="T55" fmla="*/ 2147483646 h 263"/>
              <a:gd name="T56" fmla="*/ 2147483646 w 606"/>
              <a:gd name="T57" fmla="*/ 2147483646 h 263"/>
              <a:gd name="T58" fmla="*/ 2147483646 w 606"/>
              <a:gd name="T59" fmla="*/ 2147483646 h 263"/>
              <a:gd name="T60" fmla="*/ 2147483646 w 606"/>
              <a:gd name="T61" fmla="*/ 2147483646 h 263"/>
              <a:gd name="T62" fmla="*/ 2147483646 w 606"/>
              <a:gd name="T63" fmla="*/ 0 h 263"/>
              <a:gd name="T64" fmla="*/ 2147483646 w 606"/>
              <a:gd name="T65" fmla="*/ 2147483646 h 263"/>
              <a:gd name="T66" fmla="*/ 2147483646 w 606"/>
              <a:gd name="T67" fmla="*/ 2147483646 h 263"/>
              <a:gd name="T68" fmla="*/ 2147483646 w 606"/>
              <a:gd name="T69" fmla="*/ 2147483646 h 263"/>
              <a:gd name="T70" fmla="*/ 2147483646 w 606"/>
              <a:gd name="T71" fmla="*/ 2147483646 h 263"/>
              <a:gd name="T72" fmla="*/ 2147483646 w 606"/>
              <a:gd name="T73" fmla="*/ 2147483646 h 263"/>
              <a:gd name="T74" fmla="*/ 2147483646 w 606"/>
              <a:gd name="T75" fmla="*/ 2147483646 h 263"/>
              <a:gd name="T76" fmla="*/ 2147483646 w 606"/>
              <a:gd name="T77" fmla="*/ 2147483646 h 263"/>
              <a:gd name="T78" fmla="*/ 2147483646 w 606"/>
              <a:gd name="T79" fmla="*/ 2147483646 h 263"/>
              <a:gd name="T80" fmla="*/ 2147483646 w 606"/>
              <a:gd name="T81" fmla="*/ 2147483646 h 263"/>
              <a:gd name="T82" fmla="*/ 2147483646 w 606"/>
              <a:gd name="T83" fmla="*/ 2147483646 h 263"/>
              <a:gd name="T84" fmla="*/ 2147483646 w 606"/>
              <a:gd name="T85" fmla="*/ 2147483646 h 263"/>
              <a:gd name="T86" fmla="*/ 2147483646 w 606"/>
              <a:gd name="T87" fmla="*/ 2147483646 h 263"/>
              <a:gd name="T88" fmla="*/ 2147483646 w 606"/>
              <a:gd name="T89" fmla="*/ 2147483646 h 263"/>
              <a:gd name="T90" fmla="*/ 2147483646 w 606"/>
              <a:gd name="T91" fmla="*/ 2147483646 h 263"/>
              <a:gd name="T92" fmla="*/ 2147483646 w 606"/>
              <a:gd name="T93" fmla="*/ 2147483646 h 263"/>
              <a:gd name="T94" fmla="*/ 2147483646 w 606"/>
              <a:gd name="T95" fmla="*/ 2147483646 h 263"/>
              <a:gd name="T96" fmla="*/ 2147483646 w 606"/>
              <a:gd name="T97" fmla="*/ 2147483646 h 263"/>
              <a:gd name="T98" fmla="*/ 2147483646 w 606"/>
              <a:gd name="T99" fmla="*/ 2147483646 h 263"/>
              <a:gd name="T100" fmla="*/ 2147483646 w 606"/>
              <a:gd name="T101" fmla="*/ 2147483646 h 263"/>
              <a:gd name="T102" fmla="*/ 2147483646 w 606"/>
              <a:gd name="T103" fmla="*/ 2147483646 h 263"/>
              <a:gd name="T104" fmla="*/ 2147483646 w 606"/>
              <a:gd name="T105" fmla="*/ 2147483646 h 263"/>
              <a:gd name="T106" fmla="*/ 2147483646 w 606"/>
              <a:gd name="T107" fmla="*/ 2147483646 h 263"/>
              <a:gd name="T108" fmla="*/ 2147483646 w 606"/>
              <a:gd name="T109" fmla="*/ 2147483646 h 263"/>
              <a:gd name="T110" fmla="*/ 2147483646 w 606"/>
              <a:gd name="T111" fmla="*/ 2147483646 h 263"/>
              <a:gd name="T112" fmla="*/ 2147483646 w 606"/>
              <a:gd name="T113" fmla="*/ 2147483646 h 263"/>
              <a:gd name="T114" fmla="*/ 2147483646 w 606"/>
              <a:gd name="T115" fmla="*/ 2147483646 h 263"/>
              <a:gd name="T116" fmla="*/ 2147483646 w 606"/>
              <a:gd name="T117" fmla="*/ 2147483646 h 263"/>
              <a:gd name="T118" fmla="*/ 2147483646 w 606"/>
              <a:gd name="T119" fmla="*/ 2147483646 h 263"/>
              <a:gd name="T120" fmla="*/ 2147483646 w 606"/>
              <a:gd name="T121" fmla="*/ 2147483646 h 26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06" h="263">
                <a:moveTo>
                  <a:pt x="414" y="186"/>
                </a:moveTo>
                <a:cubicBezTo>
                  <a:pt x="397" y="186"/>
                  <a:pt x="397" y="186"/>
                  <a:pt x="397" y="186"/>
                </a:cubicBezTo>
                <a:cubicBezTo>
                  <a:pt x="397" y="261"/>
                  <a:pt x="397" y="261"/>
                  <a:pt x="397" y="261"/>
                </a:cubicBezTo>
                <a:cubicBezTo>
                  <a:pt x="414" y="261"/>
                  <a:pt x="414" y="261"/>
                  <a:pt x="414" y="261"/>
                </a:cubicBezTo>
                <a:lnTo>
                  <a:pt x="414" y="186"/>
                </a:lnTo>
                <a:close/>
                <a:moveTo>
                  <a:pt x="342" y="241"/>
                </a:moveTo>
                <a:cubicBezTo>
                  <a:pt x="330" y="254"/>
                  <a:pt x="330" y="254"/>
                  <a:pt x="330" y="254"/>
                </a:cubicBezTo>
                <a:cubicBezTo>
                  <a:pt x="334" y="257"/>
                  <a:pt x="338" y="259"/>
                  <a:pt x="342" y="261"/>
                </a:cubicBezTo>
                <a:cubicBezTo>
                  <a:pt x="346" y="262"/>
                  <a:pt x="351" y="263"/>
                  <a:pt x="356" y="263"/>
                </a:cubicBezTo>
                <a:cubicBezTo>
                  <a:pt x="360" y="263"/>
                  <a:pt x="363" y="263"/>
                  <a:pt x="367" y="262"/>
                </a:cubicBezTo>
                <a:cubicBezTo>
                  <a:pt x="370" y="261"/>
                  <a:pt x="373" y="259"/>
                  <a:pt x="376" y="257"/>
                </a:cubicBezTo>
                <a:cubicBezTo>
                  <a:pt x="379" y="255"/>
                  <a:pt x="381" y="252"/>
                  <a:pt x="382" y="249"/>
                </a:cubicBezTo>
                <a:cubicBezTo>
                  <a:pt x="384" y="246"/>
                  <a:pt x="385" y="242"/>
                  <a:pt x="385" y="238"/>
                </a:cubicBezTo>
                <a:cubicBezTo>
                  <a:pt x="385" y="234"/>
                  <a:pt x="384" y="230"/>
                  <a:pt x="382" y="228"/>
                </a:cubicBezTo>
                <a:cubicBezTo>
                  <a:pt x="381" y="225"/>
                  <a:pt x="378" y="223"/>
                  <a:pt x="376" y="221"/>
                </a:cubicBezTo>
                <a:cubicBezTo>
                  <a:pt x="373" y="220"/>
                  <a:pt x="370" y="219"/>
                  <a:pt x="367" y="218"/>
                </a:cubicBezTo>
                <a:cubicBezTo>
                  <a:pt x="364" y="217"/>
                  <a:pt x="362" y="216"/>
                  <a:pt x="359" y="215"/>
                </a:cubicBezTo>
                <a:cubicBezTo>
                  <a:pt x="356" y="214"/>
                  <a:pt x="354" y="213"/>
                  <a:pt x="353" y="212"/>
                </a:cubicBezTo>
                <a:cubicBezTo>
                  <a:pt x="351" y="211"/>
                  <a:pt x="350" y="209"/>
                  <a:pt x="350" y="207"/>
                </a:cubicBezTo>
                <a:cubicBezTo>
                  <a:pt x="350" y="205"/>
                  <a:pt x="350" y="204"/>
                  <a:pt x="351" y="203"/>
                </a:cubicBezTo>
                <a:cubicBezTo>
                  <a:pt x="352" y="202"/>
                  <a:pt x="353" y="201"/>
                  <a:pt x="354" y="201"/>
                </a:cubicBezTo>
                <a:cubicBezTo>
                  <a:pt x="355" y="200"/>
                  <a:pt x="356" y="200"/>
                  <a:pt x="358" y="200"/>
                </a:cubicBezTo>
                <a:cubicBezTo>
                  <a:pt x="359" y="199"/>
                  <a:pt x="360" y="199"/>
                  <a:pt x="361" y="199"/>
                </a:cubicBezTo>
                <a:cubicBezTo>
                  <a:pt x="363" y="199"/>
                  <a:pt x="366" y="200"/>
                  <a:pt x="368" y="200"/>
                </a:cubicBezTo>
                <a:cubicBezTo>
                  <a:pt x="370" y="201"/>
                  <a:pt x="372" y="202"/>
                  <a:pt x="373" y="204"/>
                </a:cubicBezTo>
                <a:cubicBezTo>
                  <a:pt x="385" y="192"/>
                  <a:pt x="385" y="192"/>
                  <a:pt x="385" y="192"/>
                </a:cubicBezTo>
                <a:cubicBezTo>
                  <a:pt x="381" y="189"/>
                  <a:pt x="378" y="187"/>
                  <a:pt x="374" y="186"/>
                </a:cubicBezTo>
                <a:cubicBezTo>
                  <a:pt x="370" y="184"/>
                  <a:pt x="366" y="184"/>
                  <a:pt x="362" y="184"/>
                </a:cubicBezTo>
                <a:cubicBezTo>
                  <a:pt x="358" y="184"/>
                  <a:pt x="354" y="184"/>
                  <a:pt x="351" y="185"/>
                </a:cubicBezTo>
                <a:cubicBezTo>
                  <a:pt x="347" y="186"/>
                  <a:pt x="344" y="188"/>
                  <a:pt x="342" y="190"/>
                </a:cubicBezTo>
                <a:cubicBezTo>
                  <a:pt x="339" y="192"/>
                  <a:pt x="337" y="195"/>
                  <a:pt x="335" y="198"/>
                </a:cubicBezTo>
                <a:cubicBezTo>
                  <a:pt x="334" y="201"/>
                  <a:pt x="333" y="204"/>
                  <a:pt x="333" y="208"/>
                </a:cubicBezTo>
                <a:cubicBezTo>
                  <a:pt x="333" y="212"/>
                  <a:pt x="334" y="216"/>
                  <a:pt x="335" y="218"/>
                </a:cubicBezTo>
                <a:cubicBezTo>
                  <a:pt x="337" y="221"/>
                  <a:pt x="339" y="223"/>
                  <a:pt x="342" y="225"/>
                </a:cubicBezTo>
                <a:cubicBezTo>
                  <a:pt x="345" y="226"/>
                  <a:pt x="347" y="227"/>
                  <a:pt x="351" y="228"/>
                </a:cubicBezTo>
                <a:cubicBezTo>
                  <a:pt x="354" y="229"/>
                  <a:pt x="356" y="230"/>
                  <a:pt x="359" y="231"/>
                </a:cubicBezTo>
                <a:cubicBezTo>
                  <a:pt x="362" y="232"/>
                  <a:pt x="364" y="233"/>
                  <a:pt x="366" y="234"/>
                </a:cubicBezTo>
                <a:cubicBezTo>
                  <a:pt x="367" y="236"/>
                  <a:pt x="368" y="238"/>
                  <a:pt x="368" y="240"/>
                </a:cubicBezTo>
                <a:cubicBezTo>
                  <a:pt x="368" y="241"/>
                  <a:pt x="368" y="242"/>
                  <a:pt x="367" y="243"/>
                </a:cubicBezTo>
                <a:cubicBezTo>
                  <a:pt x="367" y="244"/>
                  <a:pt x="366" y="245"/>
                  <a:pt x="365" y="246"/>
                </a:cubicBezTo>
                <a:cubicBezTo>
                  <a:pt x="363" y="246"/>
                  <a:pt x="362" y="247"/>
                  <a:pt x="361" y="247"/>
                </a:cubicBezTo>
                <a:cubicBezTo>
                  <a:pt x="359" y="248"/>
                  <a:pt x="358" y="248"/>
                  <a:pt x="357" y="248"/>
                </a:cubicBezTo>
                <a:cubicBezTo>
                  <a:pt x="354" y="248"/>
                  <a:pt x="351" y="247"/>
                  <a:pt x="349" y="246"/>
                </a:cubicBezTo>
                <a:cubicBezTo>
                  <a:pt x="346" y="245"/>
                  <a:pt x="344" y="243"/>
                  <a:pt x="342" y="241"/>
                </a:cubicBezTo>
                <a:moveTo>
                  <a:pt x="296" y="186"/>
                </a:moveTo>
                <a:cubicBezTo>
                  <a:pt x="280" y="186"/>
                  <a:pt x="280" y="186"/>
                  <a:pt x="280" y="186"/>
                </a:cubicBezTo>
                <a:cubicBezTo>
                  <a:pt x="280" y="261"/>
                  <a:pt x="280" y="261"/>
                  <a:pt x="280" y="261"/>
                </a:cubicBezTo>
                <a:cubicBezTo>
                  <a:pt x="327" y="261"/>
                  <a:pt x="327" y="261"/>
                  <a:pt x="327" y="261"/>
                </a:cubicBezTo>
                <a:cubicBezTo>
                  <a:pt x="327" y="246"/>
                  <a:pt x="327" y="246"/>
                  <a:pt x="327" y="246"/>
                </a:cubicBezTo>
                <a:cubicBezTo>
                  <a:pt x="296" y="246"/>
                  <a:pt x="296" y="246"/>
                  <a:pt x="296" y="246"/>
                </a:cubicBezTo>
                <a:lnTo>
                  <a:pt x="296" y="186"/>
                </a:lnTo>
                <a:close/>
                <a:moveTo>
                  <a:pt x="266" y="186"/>
                </a:moveTo>
                <a:cubicBezTo>
                  <a:pt x="215" y="186"/>
                  <a:pt x="215" y="186"/>
                  <a:pt x="215" y="186"/>
                </a:cubicBezTo>
                <a:cubicBezTo>
                  <a:pt x="215" y="261"/>
                  <a:pt x="215" y="261"/>
                  <a:pt x="215" y="261"/>
                </a:cubicBezTo>
                <a:cubicBezTo>
                  <a:pt x="268" y="261"/>
                  <a:pt x="268" y="261"/>
                  <a:pt x="268" y="261"/>
                </a:cubicBezTo>
                <a:cubicBezTo>
                  <a:pt x="268" y="246"/>
                  <a:pt x="268" y="246"/>
                  <a:pt x="268" y="246"/>
                </a:cubicBezTo>
                <a:cubicBezTo>
                  <a:pt x="231" y="246"/>
                  <a:pt x="231" y="246"/>
                  <a:pt x="231" y="246"/>
                </a:cubicBezTo>
                <a:cubicBezTo>
                  <a:pt x="231" y="230"/>
                  <a:pt x="231" y="230"/>
                  <a:pt x="231" y="230"/>
                </a:cubicBezTo>
                <a:cubicBezTo>
                  <a:pt x="264" y="230"/>
                  <a:pt x="264" y="230"/>
                  <a:pt x="264" y="230"/>
                </a:cubicBezTo>
                <a:cubicBezTo>
                  <a:pt x="264" y="215"/>
                  <a:pt x="264" y="215"/>
                  <a:pt x="264" y="215"/>
                </a:cubicBezTo>
                <a:cubicBezTo>
                  <a:pt x="231" y="215"/>
                  <a:pt x="231" y="215"/>
                  <a:pt x="231" y="215"/>
                </a:cubicBezTo>
                <a:cubicBezTo>
                  <a:pt x="231" y="201"/>
                  <a:pt x="231" y="201"/>
                  <a:pt x="231" y="201"/>
                </a:cubicBezTo>
                <a:cubicBezTo>
                  <a:pt x="266" y="201"/>
                  <a:pt x="266" y="201"/>
                  <a:pt x="266" y="201"/>
                </a:cubicBezTo>
                <a:lnTo>
                  <a:pt x="266" y="186"/>
                </a:lnTo>
                <a:close/>
                <a:moveTo>
                  <a:pt x="152" y="186"/>
                </a:moveTo>
                <a:cubicBezTo>
                  <a:pt x="135" y="186"/>
                  <a:pt x="135" y="186"/>
                  <a:pt x="135" y="186"/>
                </a:cubicBezTo>
                <a:cubicBezTo>
                  <a:pt x="135" y="261"/>
                  <a:pt x="135" y="261"/>
                  <a:pt x="135" y="261"/>
                </a:cubicBezTo>
                <a:cubicBezTo>
                  <a:pt x="152" y="261"/>
                  <a:pt x="152" y="261"/>
                  <a:pt x="152" y="261"/>
                </a:cubicBezTo>
                <a:cubicBezTo>
                  <a:pt x="152" y="229"/>
                  <a:pt x="152" y="229"/>
                  <a:pt x="152" y="229"/>
                </a:cubicBezTo>
                <a:cubicBezTo>
                  <a:pt x="184" y="229"/>
                  <a:pt x="184" y="229"/>
                  <a:pt x="184" y="229"/>
                </a:cubicBezTo>
                <a:cubicBezTo>
                  <a:pt x="184" y="261"/>
                  <a:pt x="184" y="261"/>
                  <a:pt x="184" y="261"/>
                </a:cubicBezTo>
                <a:cubicBezTo>
                  <a:pt x="201" y="261"/>
                  <a:pt x="201" y="261"/>
                  <a:pt x="201" y="261"/>
                </a:cubicBezTo>
                <a:cubicBezTo>
                  <a:pt x="201" y="186"/>
                  <a:pt x="201" y="186"/>
                  <a:pt x="201" y="186"/>
                </a:cubicBezTo>
                <a:cubicBezTo>
                  <a:pt x="184" y="186"/>
                  <a:pt x="184" y="186"/>
                  <a:pt x="184" y="186"/>
                </a:cubicBezTo>
                <a:cubicBezTo>
                  <a:pt x="184" y="214"/>
                  <a:pt x="184" y="214"/>
                  <a:pt x="184" y="214"/>
                </a:cubicBezTo>
                <a:cubicBezTo>
                  <a:pt x="152" y="214"/>
                  <a:pt x="152" y="214"/>
                  <a:pt x="152" y="214"/>
                </a:cubicBezTo>
                <a:lnTo>
                  <a:pt x="152" y="186"/>
                </a:lnTo>
                <a:close/>
                <a:moveTo>
                  <a:pt x="184" y="169"/>
                </a:moveTo>
                <a:cubicBezTo>
                  <a:pt x="201" y="169"/>
                  <a:pt x="201" y="169"/>
                  <a:pt x="201" y="169"/>
                </a:cubicBezTo>
                <a:cubicBezTo>
                  <a:pt x="201" y="94"/>
                  <a:pt x="201" y="94"/>
                  <a:pt x="201" y="94"/>
                </a:cubicBezTo>
                <a:cubicBezTo>
                  <a:pt x="184" y="94"/>
                  <a:pt x="184" y="94"/>
                  <a:pt x="184" y="94"/>
                </a:cubicBezTo>
                <a:lnTo>
                  <a:pt x="184" y="169"/>
                </a:lnTo>
                <a:close/>
                <a:moveTo>
                  <a:pt x="108" y="45"/>
                </a:moveTo>
                <a:cubicBezTo>
                  <a:pt x="108" y="51"/>
                  <a:pt x="113" y="56"/>
                  <a:pt x="119" y="56"/>
                </a:cubicBezTo>
                <a:cubicBezTo>
                  <a:pt x="126" y="56"/>
                  <a:pt x="131" y="51"/>
                  <a:pt x="131" y="45"/>
                </a:cubicBezTo>
                <a:cubicBezTo>
                  <a:pt x="131" y="39"/>
                  <a:pt x="126" y="34"/>
                  <a:pt x="119" y="34"/>
                </a:cubicBezTo>
                <a:cubicBezTo>
                  <a:pt x="113" y="34"/>
                  <a:pt x="108" y="39"/>
                  <a:pt x="108" y="45"/>
                </a:cubicBezTo>
                <a:moveTo>
                  <a:pt x="43" y="169"/>
                </a:moveTo>
                <a:cubicBezTo>
                  <a:pt x="74" y="94"/>
                  <a:pt x="74" y="94"/>
                  <a:pt x="74" y="94"/>
                </a:cubicBezTo>
                <a:cubicBezTo>
                  <a:pt x="56" y="94"/>
                  <a:pt x="56" y="94"/>
                  <a:pt x="56" y="94"/>
                </a:cubicBezTo>
                <a:cubicBezTo>
                  <a:pt x="37" y="143"/>
                  <a:pt x="37" y="143"/>
                  <a:pt x="37" y="143"/>
                </a:cubicBezTo>
                <a:cubicBezTo>
                  <a:pt x="37" y="143"/>
                  <a:pt x="37" y="143"/>
                  <a:pt x="37" y="143"/>
                </a:cubicBezTo>
                <a:cubicBezTo>
                  <a:pt x="18" y="94"/>
                  <a:pt x="18" y="94"/>
                  <a:pt x="18" y="94"/>
                </a:cubicBezTo>
                <a:cubicBezTo>
                  <a:pt x="0" y="94"/>
                  <a:pt x="0" y="94"/>
                  <a:pt x="0" y="94"/>
                </a:cubicBezTo>
                <a:cubicBezTo>
                  <a:pt x="30" y="169"/>
                  <a:pt x="30" y="169"/>
                  <a:pt x="30" y="169"/>
                </a:cubicBezTo>
                <a:lnTo>
                  <a:pt x="43" y="169"/>
                </a:lnTo>
                <a:close/>
                <a:moveTo>
                  <a:pt x="99" y="94"/>
                </a:moveTo>
                <a:cubicBezTo>
                  <a:pt x="83" y="94"/>
                  <a:pt x="83" y="94"/>
                  <a:pt x="83" y="94"/>
                </a:cubicBezTo>
                <a:cubicBezTo>
                  <a:pt x="83" y="169"/>
                  <a:pt x="83" y="169"/>
                  <a:pt x="83" y="169"/>
                </a:cubicBezTo>
                <a:cubicBezTo>
                  <a:pt x="99" y="169"/>
                  <a:pt x="99" y="169"/>
                  <a:pt x="99" y="169"/>
                </a:cubicBezTo>
                <a:lnTo>
                  <a:pt x="99" y="94"/>
                </a:lnTo>
                <a:close/>
                <a:moveTo>
                  <a:pt x="99" y="19"/>
                </a:moveTo>
                <a:cubicBezTo>
                  <a:pt x="135" y="19"/>
                  <a:pt x="135" y="19"/>
                  <a:pt x="135" y="19"/>
                </a:cubicBezTo>
                <a:cubicBezTo>
                  <a:pt x="135" y="2"/>
                  <a:pt x="135" y="2"/>
                  <a:pt x="135" y="2"/>
                </a:cubicBezTo>
                <a:cubicBezTo>
                  <a:pt x="83" y="2"/>
                  <a:pt x="83" y="2"/>
                  <a:pt x="83" y="2"/>
                </a:cubicBezTo>
                <a:cubicBezTo>
                  <a:pt x="83" y="77"/>
                  <a:pt x="83" y="77"/>
                  <a:pt x="83" y="77"/>
                </a:cubicBezTo>
                <a:cubicBezTo>
                  <a:pt x="99" y="77"/>
                  <a:pt x="99" y="77"/>
                  <a:pt x="99" y="77"/>
                </a:cubicBezTo>
                <a:cubicBezTo>
                  <a:pt x="99" y="48"/>
                  <a:pt x="99" y="48"/>
                  <a:pt x="99" y="48"/>
                </a:cubicBezTo>
                <a:cubicBezTo>
                  <a:pt x="99" y="32"/>
                  <a:pt x="99" y="32"/>
                  <a:pt x="99" y="32"/>
                </a:cubicBezTo>
                <a:lnTo>
                  <a:pt x="99" y="19"/>
                </a:lnTo>
                <a:close/>
                <a:moveTo>
                  <a:pt x="154" y="112"/>
                </a:moveTo>
                <a:cubicBezTo>
                  <a:pt x="155" y="113"/>
                  <a:pt x="155" y="115"/>
                  <a:pt x="155" y="117"/>
                </a:cubicBezTo>
                <a:cubicBezTo>
                  <a:pt x="155" y="119"/>
                  <a:pt x="155" y="120"/>
                  <a:pt x="154" y="122"/>
                </a:cubicBezTo>
                <a:cubicBezTo>
                  <a:pt x="153" y="123"/>
                  <a:pt x="152" y="124"/>
                  <a:pt x="151" y="124"/>
                </a:cubicBezTo>
                <a:cubicBezTo>
                  <a:pt x="149" y="125"/>
                  <a:pt x="148" y="125"/>
                  <a:pt x="146" y="125"/>
                </a:cubicBezTo>
                <a:cubicBezTo>
                  <a:pt x="144" y="125"/>
                  <a:pt x="143" y="125"/>
                  <a:pt x="141" y="125"/>
                </a:cubicBezTo>
                <a:cubicBezTo>
                  <a:pt x="132" y="125"/>
                  <a:pt x="132" y="125"/>
                  <a:pt x="132" y="125"/>
                </a:cubicBezTo>
                <a:cubicBezTo>
                  <a:pt x="132" y="108"/>
                  <a:pt x="132" y="108"/>
                  <a:pt x="132" y="108"/>
                </a:cubicBezTo>
                <a:cubicBezTo>
                  <a:pt x="142" y="108"/>
                  <a:pt x="142" y="108"/>
                  <a:pt x="142" y="108"/>
                </a:cubicBezTo>
                <a:cubicBezTo>
                  <a:pt x="144" y="108"/>
                  <a:pt x="145" y="108"/>
                  <a:pt x="147" y="108"/>
                </a:cubicBezTo>
                <a:cubicBezTo>
                  <a:pt x="149" y="109"/>
                  <a:pt x="150" y="109"/>
                  <a:pt x="151" y="110"/>
                </a:cubicBezTo>
                <a:cubicBezTo>
                  <a:pt x="152" y="110"/>
                  <a:pt x="153" y="111"/>
                  <a:pt x="154" y="112"/>
                </a:cubicBezTo>
                <a:moveTo>
                  <a:pt x="155" y="95"/>
                </a:moveTo>
                <a:cubicBezTo>
                  <a:pt x="152" y="94"/>
                  <a:pt x="148" y="94"/>
                  <a:pt x="144" y="94"/>
                </a:cubicBezTo>
                <a:cubicBezTo>
                  <a:pt x="115" y="94"/>
                  <a:pt x="115" y="94"/>
                  <a:pt x="115" y="94"/>
                </a:cubicBezTo>
                <a:cubicBezTo>
                  <a:pt x="115" y="169"/>
                  <a:pt x="115" y="169"/>
                  <a:pt x="115" y="169"/>
                </a:cubicBezTo>
                <a:cubicBezTo>
                  <a:pt x="132" y="169"/>
                  <a:pt x="132" y="169"/>
                  <a:pt x="132" y="169"/>
                </a:cubicBezTo>
                <a:cubicBezTo>
                  <a:pt x="132" y="139"/>
                  <a:pt x="132" y="139"/>
                  <a:pt x="132" y="139"/>
                </a:cubicBezTo>
                <a:cubicBezTo>
                  <a:pt x="140" y="139"/>
                  <a:pt x="140" y="139"/>
                  <a:pt x="140" y="139"/>
                </a:cubicBezTo>
                <a:cubicBezTo>
                  <a:pt x="155" y="169"/>
                  <a:pt x="155" y="169"/>
                  <a:pt x="155" y="169"/>
                </a:cubicBezTo>
                <a:cubicBezTo>
                  <a:pt x="175" y="169"/>
                  <a:pt x="175" y="169"/>
                  <a:pt x="175" y="169"/>
                </a:cubicBezTo>
                <a:cubicBezTo>
                  <a:pt x="156" y="138"/>
                  <a:pt x="156" y="138"/>
                  <a:pt x="156" y="138"/>
                </a:cubicBezTo>
                <a:cubicBezTo>
                  <a:pt x="162" y="137"/>
                  <a:pt x="166" y="134"/>
                  <a:pt x="168" y="130"/>
                </a:cubicBezTo>
                <a:cubicBezTo>
                  <a:pt x="171" y="127"/>
                  <a:pt x="172" y="122"/>
                  <a:pt x="172" y="117"/>
                </a:cubicBezTo>
                <a:cubicBezTo>
                  <a:pt x="172" y="112"/>
                  <a:pt x="172" y="109"/>
                  <a:pt x="170" y="106"/>
                </a:cubicBezTo>
                <a:cubicBezTo>
                  <a:pt x="169" y="103"/>
                  <a:pt x="167" y="101"/>
                  <a:pt x="164" y="99"/>
                </a:cubicBezTo>
                <a:cubicBezTo>
                  <a:pt x="161" y="97"/>
                  <a:pt x="158" y="96"/>
                  <a:pt x="155" y="95"/>
                </a:cubicBezTo>
                <a:moveTo>
                  <a:pt x="208" y="39"/>
                </a:moveTo>
                <a:cubicBezTo>
                  <a:pt x="208" y="43"/>
                  <a:pt x="208" y="46"/>
                  <a:pt x="207" y="49"/>
                </a:cubicBezTo>
                <a:cubicBezTo>
                  <a:pt x="206" y="52"/>
                  <a:pt x="204" y="54"/>
                  <a:pt x="202" y="57"/>
                </a:cubicBezTo>
                <a:cubicBezTo>
                  <a:pt x="200" y="59"/>
                  <a:pt x="197" y="61"/>
                  <a:pt x="195" y="62"/>
                </a:cubicBezTo>
                <a:cubicBezTo>
                  <a:pt x="192" y="63"/>
                  <a:pt x="189" y="64"/>
                  <a:pt x="185" y="64"/>
                </a:cubicBezTo>
                <a:cubicBezTo>
                  <a:pt x="181" y="64"/>
                  <a:pt x="178" y="63"/>
                  <a:pt x="175" y="62"/>
                </a:cubicBezTo>
                <a:cubicBezTo>
                  <a:pt x="172" y="61"/>
                  <a:pt x="170" y="59"/>
                  <a:pt x="168" y="57"/>
                </a:cubicBezTo>
                <a:cubicBezTo>
                  <a:pt x="166" y="54"/>
                  <a:pt x="164" y="52"/>
                  <a:pt x="163" y="49"/>
                </a:cubicBezTo>
                <a:cubicBezTo>
                  <a:pt x="162" y="46"/>
                  <a:pt x="162" y="43"/>
                  <a:pt x="162" y="39"/>
                </a:cubicBezTo>
                <a:cubicBezTo>
                  <a:pt x="162" y="36"/>
                  <a:pt x="162" y="33"/>
                  <a:pt x="163" y="30"/>
                </a:cubicBezTo>
                <a:cubicBezTo>
                  <a:pt x="164" y="27"/>
                  <a:pt x="166" y="24"/>
                  <a:pt x="168" y="22"/>
                </a:cubicBezTo>
                <a:cubicBezTo>
                  <a:pt x="170" y="20"/>
                  <a:pt x="172" y="18"/>
                  <a:pt x="175" y="17"/>
                </a:cubicBezTo>
                <a:cubicBezTo>
                  <a:pt x="178" y="16"/>
                  <a:pt x="181" y="15"/>
                  <a:pt x="185" y="15"/>
                </a:cubicBezTo>
                <a:cubicBezTo>
                  <a:pt x="189" y="15"/>
                  <a:pt x="192" y="16"/>
                  <a:pt x="195" y="17"/>
                </a:cubicBezTo>
                <a:cubicBezTo>
                  <a:pt x="197" y="18"/>
                  <a:pt x="200" y="20"/>
                  <a:pt x="202" y="22"/>
                </a:cubicBezTo>
                <a:cubicBezTo>
                  <a:pt x="204" y="24"/>
                  <a:pt x="206" y="27"/>
                  <a:pt x="207" y="30"/>
                </a:cubicBezTo>
                <a:cubicBezTo>
                  <a:pt x="208" y="33"/>
                  <a:pt x="208" y="36"/>
                  <a:pt x="208" y="39"/>
                </a:cubicBezTo>
                <a:moveTo>
                  <a:pt x="223" y="56"/>
                </a:moveTo>
                <a:cubicBezTo>
                  <a:pt x="225" y="51"/>
                  <a:pt x="226" y="45"/>
                  <a:pt x="226" y="39"/>
                </a:cubicBezTo>
                <a:cubicBezTo>
                  <a:pt x="226" y="33"/>
                  <a:pt x="225" y="28"/>
                  <a:pt x="223" y="23"/>
                </a:cubicBezTo>
                <a:cubicBezTo>
                  <a:pt x="221" y="18"/>
                  <a:pt x="218" y="14"/>
                  <a:pt x="214" y="10"/>
                </a:cubicBezTo>
                <a:cubicBezTo>
                  <a:pt x="211" y="7"/>
                  <a:pt x="206" y="4"/>
                  <a:pt x="201" y="2"/>
                </a:cubicBezTo>
                <a:cubicBezTo>
                  <a:pt x="196" y="1"/>
                  <a:pt x="191" y="0"/>
                  <a:pt x="185" y="0"/>
                </a:cubicBezTo>
                <a:cubicBezTo>
                  <a:pt x="179" y="0"/>
                  <a:pt x="174" y="1"/>
                  <a:pt x="169" y="2"/>
                </a:cubicBezTo>
                <a:cubicBezTo>
                  <a:pt x="164" y="4"/>
                  <a:pt x="159" y="7"/>
                  <a:pt x="156" y="10"/>
                </a:cubicBezTo>
                <a:cubicBezTo>
                  <a:pt x="152" y="14"/>
                  <a:pt x="149" y="18"/>
                  <a:pt x="147" y="23"/>
                </a:cubicBezTo>
                <a:cubicBezTo>
                  <a:pt x="145" y="28"/>
                  <a:pt x="144" y="33"/>
                  <a:pt x="144" y="39"/>
                </a:cubicBezTo>
                <a:cubicBezTo>
                  <a:pt x="144" y="45"/>
                  <a:pt x="145" y="51"/>
                  <a:pt x="147" y="56"/>
                </a:cubicBezTo>
                <a:cubicBezTo>
                  <a:pt x="149" y="61"/>
                  <a:pt x="152" y="65"/>
                  <a:pt x="156" y="68"/>
                </a:cubicBezTo>
                <a:cubicBezTo>
                  <a:pt x="159" y="72"/>
                  <a:pt x="164" y="74"/>
                  <a:pt x="169" y="76"/>
                </a:cubicBezTo>
                <a:cubicBezTo>
                  <a:pt x="174" y="78"/>
                  <a:pt x="179" y="79"/>
                  <a:pt x="185" y="79"/>
                </a:cubicBezTo>
                <a:cubicBezTo>
                  <a:pt x="191" y="79"/>
                  <a:pt x="196" y="78"/>
                  <a:pt x="201" y="76"/>
                </a:cubicBezTo>
                <a:cubicBezTo>
                  <a:pt x="206" y="74"/>
                  <a:pt x="211" y="72"/>
                  <a:pt x="214" y="68"/>
                </a:cubicBezTo>
                <a:cubicBezTo>
                  <a:pt x="218" y="65"/>
                  <a:pt x="221" y="61"/>
                  <a:pt x="223" y="56"/>
                </a:cubicBezTo>
                <a:moveTo>
                  <a:pt x="241" y="155"/>
                </a:moveTo>
                <a:cubicBezTo>
                  <a:pt x="239" y="154"/>
                  <a:pt x="237" y="153"/>
                  <a:pt x="236" y="151"/>
                </a:cubicBezTo>
                <a:cubicBezTo>
                  <a:pt x="235" y="150"/>
                  <a:pt x="234" y="148"/>
                  <a:pt x="233" y="146"/>
                </a:cubicBezTo>
                <a:cubicBezTo>
                  <a:pt x="232" y="144"/>
                  <a:pt x="232" y="142"/>
                  <a:pt x="232" y="140"/>
                </a:cubicBezTo>
                <a:cubicBezTo>
                  <a:pt x="232" y="94"/>
                  <a:pt x="232" y="94"/>
                  <a:pt x="232" y="94"/>
                </a:cubicBezTo>
                <a:cubicBezTo>
                  <a:pt x="215" y="94"/>
                  <a:pt x="215" y="94"/>
                  <a:pt x="215" y="94"/>
                </a:cubicBezTo>
                <a:cubicBezTo>
                  <a:pt x="215" y="140"/>
                  <a:pt x="215" y="140"/>
                  <a:pt x="215" y="140"/>
                </a:cubicBezTo>
                <a:cubicBezTo>
                  <a:pt x="215" y="145"/>
                  <a:pt x="216" y="149"/>
                  <a:pt x="217" y="153"/>
                </a:cubicBezTo>
                <a:cubicBezTo>
                  <a:pt x="219" y="156"/>
                  <a:pt x="221" y="160"/>
                  <a:pt x="223" y="162"/>
                </a:cubicBezTo>
                <a:cubicBezTo>
                  <a:pt x="226" y="165"/>
                  <a:pt x="229" y="167"/>
                  <a:pt x="233" y="169"/>
                </a:cubicBezTo>
                <a:cubicBezTo>
                  <a:pt x="237" y="170"/>
                  <a:pt x="242" y="171"/>
                  <a:pt x="247" y="171"/>
                </a:cubicBezTo>
                <a:cubicBezTo>
                  <a:pt x="252" y="171"/>
                  <a:pt x="257" y="170"/>
                  <a:pt x="261" y="169"/>
                </a:cubicBezTo>
                <a:cubicBezTo>
                  <a:pt x="265" y="167"/>
                  <a:pt x="268" y="165"/>
                  <a:pt x="271" y="162"/>
                </a:cubicBezTo>
                <a:cubicBezTo>
                  <a:pt x="273" y="160"/>
                  <a:pt x="275" y="156"/>
                  <a:pt x="277" y="153"/>
                </a:cubicBezTo>
                <a:cubicBezTo>
                  <a:pt x="278" y="149"/>
                  <a:pt x="279" y="145"/>
                  <a:pt x="279" y="140"/>
                </a:cubicBezTo>
                <a:cubicBezTo>
                  <a:pt x="279" y="94"/>
                  <a:pt x="279" y="94"/>
                  <a:pt x="279" y="94"/>
                </a:cubicBezTo>
                <a:cubicBezTo>
                  <a:pt x="262" y="94"/>
                  <a:pt x="262" y="94"/>
                  <a:pt x="262" y="94"/>
                </a:cubicBezTo>
                <a:cubicBezTo>
                  <a:pt x="262" y="140"/>
                  <a:pt x="262" y="140"/>
                  <a:pt x="262" y="140"/>
                </a:cubicBezTo>
                <a:cubicBezTo>
                  <a:pt x="262" y="142"/>
                  <a:pt x="262" y="144"/>
                  <a:pt x="261" y="146"/>
                </a:cubicBezTo>
                <a:cubicBezTo>
                  <a:pt x="260" y="148"/>
                  <a:pt x="259" y="150"/>
                  <a:pt x="258" y="151"/>
                </a:cubicBezTo>
                <a:cubicBezTo>
                  <a:pt x="256" y="153"/>
                  <a:pt x="255" y="154"/>
                  <a:pt x="253" y="155"/>
                </a:cubicBezTo>
                <a:cubicBezTo>
                  <a:pt x="251" y="156"/>
                  <a:pt x="249" y="156"/>
                  <a:pt x="247" y="156"/>
                </a:cubicBezTo>
                <a:cubicBezTo>
                  <a:pt x="245" y="156"/>
                  <a:pt x="243" y="156"/>
                  <a:pt x="241" y="155"/>
                </a:cubicBezTo>
                <a:moveTo>
                  <a:pt x="277" y="24"/>
                </a:moveTo>
                <a:cubicBezTo>
                  <a:pt x="277" y="26"/>
                  <a:pt x="277" y="28"/>
                  <a:pt x="276" y="29"/>
                </a:cubicBezTo>
                <a:cubicBezTo>
                  <a:pt x="275" y="30"/>
                  <a:pt x="274" y="31"/>
                  <a:pt x="273" y="32"/>
                </a:cubicBezTo>
                <a:cubicBezTo>
                  <a:pt x="271" y="32"/>
                  <a:pt x="270" y="32"/>
                  <a:pt x="268" y="33"/>
                </a:cubicBezTo>
                <a:cubicBezTo>
                  <a:pt x="266" y="33"/>
                  <a:pt x="265" y="33"/>
                  <a:pt x="263" y="33"/>
                </a:cubicBezTo>
                <a:cubicBezTo>
                  <a:pt x="253" y="33"/>
                  <a:pt x="253" y="33"/>
                  <a:pt x="253" y="33"/>
                </a:cubicBezTo>
                <a:cubicBezTo>
                  <a:pt x="253" y="16"/>
                  <a:pt x="253" y="16"/>
                  <a:pt x="253" y="16"/>
                </a:cubicBezTo>
                <a:cubicBezTo>
                  <a:pt x="264" y="16"/>
                  <a:pt x="264" y="16"/>
                  <a:pt x="264" y="16"/>
                </a:cubicBezTo>
                <a:cubicBezTo>
                  <a:pt x="266" y="16"/>
                  <a:pt x="267" y="16"/>
                  <a:pt x="269" y="16"/>
                </a:cubicBezTo>
                <a:cubicBezTo>
                  <a:pt x="270" y="16"/>
                  <a:pt x="272" y="17"/>
                  <a:pt x="273" y="17"/>
                </a:cubicBezTo>
                <a:cubicBezTo>
                  <a:pt x="274" y="18"/>
                  <a:pt x="275" y="19"/>
                  <a:pt x="276" y="20"/>
                </a:cubicBezTo>
                <a:cubicBezTo>
                  <a:pt x="277" y="21"/>
                  <a:pt x="277" y="22"/>
                  <a:pt x="277" y="24"/>
                </a:cubicBezTo>
                <a:moveTo>
                  <a:pt x="297" y="77"/>
                </a:moveTo>
                <a:cubicBezTo>
                  <a:pt x="278" y="45"/>
                  <a:pt x="278" y="45"/>
                  <a:pt x="278" y="45"/>
                </a:cubicBezTo>
                <a:cubicBezTo>
                  <a:pt x="284" y="44"/>
                  <a:pt x="288" y="42"/>
                  <a:pt x="290" y="38"/>
                </a:cubicBezTo>
                <a:cubicBezTo>
                  <a:pt x="293" y="34"/>
                  <a:pt x="294" y="30"/>
                  <a:pt x="294" y="24"/>
                </a:cubicBezTo>
                <a:cubicBezTo>
                  <a:pt x="294" y="20"/>
                  <a:pt x="294" y="16"/>
                  <a:pt x="292" y="13"/>
                </a:cubicBezTo>
                <a:cubicBezTo>
                  <a:pt x="291" y="10"/>
                  <a:pt x="289" y="8"/>
                  <a:pt x="286" y="6"/>
                </a:cubicBezTo>
                <a:cubicBezTo>
                  <a:pt x="283" y="5"/>
                  <a:pt x="280" y="3"/>
                  <a:pt x="277" y="3"/>
                </a:cubicBezTo>
                <a:cubicBezTo>
                  <a:pt x="274" y="2"/>
                  <a:pt x="270" y="2"/>
                  <a:pt x="266" y="2"/>
                </a:cubicBezTo>
                <a:cubicBezTo>
                  <a:pt x="237" y="2"/>
                  <a:pt x="237" y="2"/>
                  <a:pt x="237" y="2"/>
                </a:cubicBezTo>
                <a:cubicBezTo>
                  <a:pt x="237" y="77"/>
                  <a:pt x="237" y="77"/>
                  <a:pt x="237" y="77"/>
                </a:cubicBezTo>
                <a:cubicBezTo>
                  <a:pt x="253" y="77"/>
                  <a:pt x="253" y="77"/>
                  <a:pt x="253" y="77"/>
                </a:cubicBezTo>
                <a:cubicBezTo>
                  <a:pt x="253" y="47"/>
                  <a:pt x="253" y="47"/>
                  <a:pt x="253" y="47"/>
                </a:cubicBezTo>
                <a:cubicBezTo>
                  <a:pt x="262" y="47"/>
                  <a:pt x="262" y="47"/>
                  <a:pt x="262" y="47"/>
                </a:cubicBezTo>
                <a:cubicBezTo>
                  <a:pt x="277" y="77"/>
                  <a:pt x="277" y="77"/>
                  <a:pt x="277" y="77"/>
                </a:cubicBezTo>
                <a:lnTo>
                  <a:pt x="297" y="77"/>
                </a:lnTo>
                <a:close/>
                <a:moveTo>
                  <a:pt x="368" y="60"/>
                </a:moveTo>
                <a:cubicBezTo>
                  <a:pt x="370" y="56"/>
                  <a:pt x="370" y="52"/>
                  <a:pt x="370" y="48"/>
                </a:cubicBezTo>
                <a:cubicBezTo>
                  <a:pt x="370" y="2"/>
                  <a:pt x="370" y="2"/>
                  <a:pt x="370" y="2"/>
                </a:cubicBezTo>
                <a:cubicBezTo>
                  <a:pt x="354" y="2"/>
                  <a:pt x="354" y="2"/>
                  <a:pt x="354" y="2"/>
                </a:cubicBezTo>
                <a:cubicBezTo>
                  <a:pt x="354" y="47"/>
                  <a:pt x="354" y="47"/>
                  <a:pt x="354" y="47"/>
                </a:cubicBezTo>
                <a:cubicBezTo>
                  <a:pt x="354" y="50"/>
                  <a:pt x="353" y="52"/>
                  <a:pt x="353" y="54"/>
                </a:cubicBezTo>
                <a:cubicBezTo>
                  <a:pt x="352" y="56"/>
                  <a:pt x="351" y="57"/>
                  <a:pt x="349" y="59"/>
                </a:cubicBezTo>
                <a:cubicBezTo>
                  <a:pt x="348" y="60"/>
                  <a:pt x="346" y="61"/>
                  <a:pt x="345" y="62"/>
                </a:cubicBezTo>
                <a:cubicBezTo>
                  <a:pt x="343" y="63"/>
                  <a:pt x="341" y="64"/>
                  <a:pt x="339" y="64"/>
                </a:cubicBezTo>
                <a:cubicBezTo>
                  <a:pt x="336" y="64"/>
                  <a:pt x="334" y="63"/>
                  <a:pt x="332" y="62"/>
                </a:cubicBezTo>
                <a:cubicBezTo>
                  <a:pt x="331" y="61"/>
                  <a:pt x="329" y="60"/>
                  <a:pt x="328" y="59"/>
                </a:cubicBezTo>
                <a:cubicBezTo>
                  <a:pt x="326" y="57"/>
                  <a:pt x="325" y="56"/>
                  <a:pt x="324" y="54"/>
                </a:cubicBezTo>
                <a:cubicBezTo>
                  <a:pt x="324" y="52"/>
                  <a:pt x="323" y="50"/>
                  <a:pt x="323" y="47"/>
                </a:cubicBezTo>
                <a:cubicBezTo>
                  <a:pt x="323" y="2"/>
                  <a:pt x="323" y="2"/>
                  <a:pt x="323" y="2"/>
                </a:cubicBezTo>
                <a:cubicBezTo>
                  <a:pt x="307" y="2"/>
                  <a:pt x="307" y="2"/>
                  <a:pt x="307" y="2"/>
                </a:cubicBezTo>
                <a:cubicBezTo>
                  <a:pt x="307" y="48"/>
                  <a:pt x="307" y="48"/>
                  <a:pt x="307" y="48"/>
                </a:cubicBezTo>
                <a:cubicBezTo>
                  <a:pt x="307" y="52"/>
                  <a:pt x="307" y="56"/>
                  <a:pt x="309" y="60"/>
                </a:cubicBezTo>
                <a:cubicBezTo>
                  <a:pt x="310" y="64"/>
                  <a:pt x="312" y="67"/>
                  <a:pt x="315" y="70"/>
                </a:cubicBezTo>
                <a:cubicBezTo>
                  <a:pt x="317" y="73"/>
                  <a:pt x="321" y="75"/>
                  <a:pt x="325" y="77"/>
                </a:cubicBezTo>
                <a:cubicBezTo>
                  <a:pt x="329" y="78"/>
                  <a:pt x="333" y="79"/>
                  <a:pt x="339" y="79"/>
                </a:cubicBezTo>
                <a:cubicBezTo>
                  <a:pt x="344" y="79"/>
                  <a:pt x="348" y="78"/>
                  <a:pt x="352" y="77"/>
                </a:cubicBezTo>
                <a:cubicBezTo>
                  <a:pt x="356" y="75"/>
                  <a:pt x="360" y="73"/>
                  <a:pt x="362" y="70"/>
                </a:cubicBezTo>
                <a:cubicBezTo>
                  <a:pt x="365" y="67"/>
                  <a:pt x="367" y="64"/>
                  <a:pt x="368" y="60"/>
                </a:cubicBezTo>
                <a:moveTo>
                  <a:pt x="361" y="169"/>
                </a:moveTo>
                <a:cubicBezTo>
                  <a:pt x="378" y="169"/>
                  <a:pt x="378" y="169"/>
                  <a:pt x="378" y="169"/>
                </a:cubicBezTo>
                <a:cubicBezTo>
                  <a:pt x="378" y="94"/>
                  <a:pt x="378" y="94"/>
                  <a:pt x="378" y="94"/>
                </a:cubicBezTo>
                <a:cubicBezTo>
                  <a:pt x="353" y="94"/>
                  <a:pt x="353" y="94"/>
                  <a:pt x="353" y="94"/>
                </a:cubicBezTo>
                <a:cubicBezTo>
                  <a:pt x="335" y="143"/>
                  <a:pt x="335" y="143"/>
                  <a:pt x="335" y="143"/>
                </a:cubicBezTo>
                <a:cubicBezTo>
                  <a:pt x="335" y="143"/>
                  <a:pt x="335" y="143"/>
                  <a:pt x="335" y="143"/>
                </a:cubicBezTo>
                <a:cubicBezTo>
                  <a:pt x="318" y="94"/>
                  <a:pt x="318" y="94"/>
                  <a:pt x="318" y="94"/>
                </a:cubicBezTo>
                <a:cubicBezTo>
                  <a:pt x="293" y="94"/>
                  <a:pt x="293" y="94"/>
                  <a:pt x="293" y="94"/>
                </a:cubicBezTo>
                <a:cubicBezTo>
                  <a:pt x="293" y="169"/>
                  <a:pt x="293" y="169"/>
                  <a:pt x="293" y="169"/>
                </a:cubicBezTo>
                <a:cubicBezTo>
                  <a:pt x="309" y="169"/>
                  <a:pt x="309" y="169"/>
                  <a:pt x="309" y="169"/>
                </a:cubicBezTo>
                <a:cubicBezTo>
                  <a:pt x="309" y="112"/>
                  <a:pt x="309" y="112"/>
                  <a:pt x="309" y="112"/>
                </a:cubicBezTo>
                <a:cubicBezTo>
                  <a:pt x="310" y="112"/>
                  <a:pt x="310" y="112"/>
                  <a:pt x="310" y="112"/>
                </a:cubicBezTo>
                <a:cubicBezTo>
                  <a:pt x="329" y="169"/>
                  <a:pt x="329" y="169"/>
                  <a:pt x="329" y="169"/>
                </a:cubicBezTo>
                <a:cubicBezTo>
                  <a:pt x="341" y="169"/>
                  <a:pt x="341" y="169"/>
                  <a:pt x="341" y="169"/>
                </a:cubicBezTo>
                <a:cubicBezTo>
                  <a:pt x="361" y="112"/>
                  <a:pt x="361" y="112"/>
                  <a:pt x="361" y="112"/>
                </a:cubicBezTo>
                <a:cubicBezTo>
                  <a:pt x="361" y="112"/>
                  <a:pt x="361" y="112"/>
                  <a:pt x="361" y="112"/>
                </a:cubicBezTo>
                <a:lnTo>
                  <a:pt x="361" y="169"/>
                </a:lnTo>
                <a:close/>
                <a:moveTo>
                  <a:pt x="453" y="77"/>
                </a:moveTo>
                <a:cubicBezTo>
                  <a:pt x="469" y="77"/>
                  <a:pt x="469" y="77"/>
                  <a:pt x="469" y="77"/>
                </a:cubicBezTo>
                <a:cubicBezTo>
                  <a:pt x="469" y="2"/>
                  <a:pt x="469" y="2"/>
                  <a:pt x="469" y="2"/>
                </a:cubicBezTo>
                <a:cubicBezTo>
                  <a:pt x="444" y="2"/>
                  <a:pt x="444" y="2"/>
                  <a:pt x="444" y="2"/>
                </a:cubicBezTo>
                <a:cubicBezTo>
                  <a:pt x="427" y="51"/>
                  <a:pt x="427" y="51"/>
                  <a:pt x="427" y="51"/>
                </a:cubicBezTo>
                <a:cubicBezTo>
                  <a:pt x="427" y="51"/>
                  <a:pt x="427" y="51"/>
                  <a:pt x="427" y="51"/>
                </a:cubicBezTo>
                <a:cubicBezTo>
                  <a:pt x="409" y="2"/>
                  <a:pt x="409" y="2"/>
                  <a:pt x="409" y="2"/>
                </a:cubicBezTo>
                <a:cubicBezTo>
                  <a:pt x="384" y="2"/>
                  <a:pt x="384" y="2"/>
                  <a:pt x="384" y="2"/>
                </a:cubicBezTo>
                <a:cubicBezTo>
                  <a:pt x="384" y="77"/>
                  <a:pt x="384" y="77"/>
                  <a:pt x="384" y="77"/>
                </a:cubicBezTo>
                <a:cubicBezTo>
                  <a:pt x="401" y="77"/>
                  <a:pt x="401" y="77"/>
                  <a:pt x="401" y="77"/>
                </a:cubicBezTo>
                <a:cubicBezTo>
                  <a:pt x="401" y="19"/>
                  <a:pt x="401" y="19"/>
                  <a:pt x="401" y="19"/>
                </a:cubicBezTo>
                <a:cubicBezTo>
                  <a:pt x="401" y="19"/>
                  <a:pt x="401" y="19"/>
                  <a:pt x="401" y="19"/>
                </a:cubicBezTo>
                <a:cubicBezTo>
                  <a:pt x="420" y="77"/>
                  <a:pt x="420" y="77"/>
                  <a:pt x="420" y="77"/>
                </a:cubicBezTo>
                <a:cubicBezTo>
                  <a:pt x="433" y="77"/>
                  <a:pt x="433" y="77"/>
                  <a:pt x="433" y="77"/>
                </a:cubicBezTo>
                <a:cubicBezTo>
                  <a:pt x="453" y="19"/>
                  <a:pt x="453" y="19"/>
                  <a:pt x="453" y="19"/>
                </a:cubicBezTo>
                <a:cubicBezTo>
                  <a:pt x="453" y="19"/>
                  <a:pt x="453" y="19"/>
                  <a:pt x="453" y="19"/>
                </a:cubicBezTo>
                <a:lnTo>
                  <a:pt x="453" y="77"/>
                </a:lnTo>
                <a:close/>
                <a:moveTo>
                  <a:pt x="478" y="261"/>
                </a:moveTo>
                <a:cubicBezTo>
                  <a:pt x="500" y="261"/>
                  <a:pt x="500" y="261"/>
                  <a:pt x="500" y="261"/>
                </a:cubicBezTo>
                <a:cubicBezTo>
                  <a:pt x="500" y="186"/>
                  <a:pt x="500" y="186"/>
                  <a:pt x="500" y="186"/>
                </a:cubicBezTo>
                <a:cubicBezTo>
                  <a:pt x="483" y="186"/>
                  <a:pt x="483" y="186"/>
                  <a:pt x="483" y="186"/>
                </a:cubicBezTo>
                <a:cubicBezTo>
                  <a:pt x="483" y="238"/>
                  <a:pt x="483" y="238"/>
                  <a:pt x="483" y="238"/>
                </a:cubicBezTo>
                <a:cubicBezTo>
                  <a:pt x="483" y="238"/>
                  <a:pt x="483" y="238"/>
                  <a:pt x="483" y="238"/>
                </a:cubicBezTo>
                <a:cubicBezTo>
                  <a:pt x="451" y="186"/>
                  <a:pt x="451" y="186"/>
                  <a:pt x="451" y="186"/>
                </a:cubicBezTo>
                <a:cubicBezTo>
                  <a:pt x="429" y="186"/>
                  <a:pt x="429" y="186"/>
                  <a:pt x="429" y="186"/>
                </a:cubicBezTo>
                <a:cubicBezTo>
                  <a:pt x="429" y="261"/>
                  <a:pt x="429" y="261"/>
                  <a:pt x="429" y="261"/>
                </a:cubicBezTo>
                <a:cubicBezTo>
                  <a:pt x="445" y="261"/>
                  <a:pt x="445" y="261"/>
                  <a:pt x="445" y="261"/>
                </a:cubicBezTo>
                <a:cubicBezTo>
                  <a:pt x="445" y="207"/>
                  <a:pt x="445" y="207"/>
                  <a:pt x="445" y="207"/>
                </a:cubicBezTo>
                <a:cubicBezTo>
                  <a:pt x="445" y="207"/>
                  <a:pt x="445" y="207"/>
                  <a:pt x="445" y="207"/>
                </a:cubicBezTo>
                <a:lnTo>
                  <a:pt x="478" y="261"/>
                </a:lnTo>
                <a:close/>
                <a:moveTo>
                  <a:pt x="584" y="261"/>
                </a:moveTo>
                <a:cubicBezTo>
                  <a:pt x="548" y="221"/>
                  <a:pt x="548" y="221"/>
                  <a:pt x="548" y="221"/>
                </a:cubicBezTo>
                <a:cubicBezTo>
                  <a:pt x="581" y="186"/>
                  <a:pt x="581" y="186"/>
                  <a:pt x="581" y="186"/>
                </a:cubicBezTo>
                <a:cubicBezTo>
                  <a:pt x="560" y="186"/>
                  <a:pt x="560" y="186"/>
                  <a:pt x="560" y="186"/>
                </a:cubicBezTo>
                <a:cubicBezTo>
                  <a:pt x="530" y="217"/>
                  <a:pt x="530" y="217"/>
                  <a:pt x="530" y="217"/>
                </a:cubicBezTo>
                <a:cubicBezTo>
                  <a:pt x="530" y="186"/>
                  <a:pt x="530" y="186"/>
                  <a:pt x="530" y="186"/>
                </a:cubicBezTo>
                <a:cubicBezTo>
                  <a:pt x="514" y="186"/>
                  <a:pt x="514" y="186"/>
                  <a:pt x="514" y="186"/>
                </a:cubicBezTo>
                <a:cubicBezTo>
                  <a:pt x="514" y="261"/>
                  <a:pt x="514" y="261"/>
                  <a:pt x="514" y="261"/>
                </a:cubicBezTo>
                <a:cubicBezTo>
                  <a:pt x="530" y="261"/>
                  <a:pt x="530" y="261"/>
                  <a:pt x="530" y="261"/>
                </a:cubicBezTo>
                <a:cubicBezTo>
                  <a:pt x="530" y="225"/>
                  <a:pt x="530" y="225"/>
                  <a:pt x="530" y="225"/>
                </a:cubicBezTo>
                <a:cubicBezTo>
                  <a:pt x="561" y="261"/>
                  <a:pt x="561" y="261"/>
                  <a:pt x="561" y="261"/>
                </a:cubicBezTo>
                <a:lnTo>
                  <a:pt x="584" y="261"/>
                </a:lnTo>
                <a:close/>
                <a:moveTo>
                  <a:pt x="606" y="186"/>
                </a:moveTo>
                <a:cubicBezTo>
                  <a:pt x="590" y="186"/>
                  <a:pt x="590" y="186"/>
                  <a:pt x="590" y="186"/>
                </a:cubicBezTo>
                <a:cubicBezTo>
                  <a:pt x="590" y="261"/>
                  <a:pt x="590" y="261"/>
                  <a:pt x="590" y="261"/>
                </a:cubicBezTo>
                <a:cubicBezTo>
                  <a:pt x="606" y="261"/>
                  <a:pt x="606" y="261"/>
                  <a:pt x="606" y="261"/>
                </a:cubicBezTo>
                <a:lnTo>
                  <a:pt x="606" y="18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4" name="Text Placeholder 3"/>
          <p:cNvSpPr>
            <a:spLocks noGrp="1"/>
          </p:cNvSpPr>
          <p:nvPr>
            <p:ph type="body" sz="quarter" idx="10"/>
          </p:nvPr>
        </p:nvSpPr>
        <p:spPr>
          <a:xfrm>
            <a:off x="793750" y="3676415"/>
            <a:ext cx="7475538" cy="689814"/>
          </a:xfrm>
          <a:prstGeom prst="rect">
            <a:avLst/>
          </a:prstGeom>
        </p:spPr>
        <p:txBody>
          <a:bodyPr vert="horz" lIns="0" tIns="0" rIns="0" bIns="0" anchor="b"/>
          <a:lstStyle>
            <a:lvl1pPr marL="0" indent="0">
              <a:buNone/>
              <a:defRPr sz="3000" b="1" i="0" spc="-47" baseline="0">
                <a:solidFill>
                  <a:schemeClr val="accent1"/>
                </a:solidFill>
                <a:latin typeface="Arial"/>
                <a:cs typeface="Arial"/>
              </a:defRPr>
            </a:lvl1pPr>
          </a:lstStyle>
          <a:p>
            <a:pPr lvl="0"/>
            <a:r>
              <a:rPr lang="fi-FI"/>
              <a:t>Click to edit Master text styles</a:t>
            </a:r>
          </a:p>
        </p:txBody>
      </p:sp>
      <p:sp>
        <p:nvSpPr>
          <p:cNvPr id="6" name="Text Placeholder 5"/>
          <p:cNvSpPr>
            <a:spLocks noGrp="1"/>
          </p:cNvSpPr>
          <p:nvPr>
            <p:ph type="body" sz="quarter" idx="11"/>
          </p:nvPr>
        </p:nvSpPr>
        <p:spPr>
          <a:xfrm>
            <a:off x="808606" y="4367172"/>
            <a:ext cx="6785996" cy="620360"/>
          </a:xfrm>
          <a:prstGeom prst="rect">
            <a:avLst/>
          </a:prstGeom>
        </p:spPr>
        <p:txBody>
          <a:bodyPr vert="horz" lIns="0" tIns="0" rIns="0" bIns="0"/>
          <a:lstStyle>
            <a:lvl1pPr marL="0" indent="0">
              <a:spcBef>
                <a:spcPts val="0"/>
              </a:spcBef>
              <a:buNone/>
              <a:defRPr sz="1800" b="0" i="0" baseline="0">
                <a:solidFill>
                  <a:schemeClr val="tx2"/>
                </a:solidFill>
                <a:latin typeface="Arial"/>
                <a:cs typeface="Arial"/>
              </a:defRPr>
            </a:lvl1pPr>
          </a:lstStyle>
          <a:p>
            <a:pPr lvl="0"/>
            <a:r>
              <a:rPr lang="fi-FI"/>
              <a:t>Click to edit Master text styles</a:t>
            </a:r>
          </a:p>
        </p:txBody>
      </p:sp>
      <p:sp>
        <p:nvSpPr>
          <p:cNvPr id="5" name="Picture Placeholder 4"/>
          <p:cNvSpPr>
            <a:spLocks noGrp="1"/>
          </p:cNvSpPr>
          <p:nvPr>
            <p:ph type="pic" sz="quarter" idx="12"/>
          </p:nvPr>
        </p:nvSpPr>
        <p:spPr>
          <a:xfrm>
            <a:off x="0" y="8"/>
            <a:ext cx="9144000" cy="3475435"/>
          </a:xfrm>
          <a:prstGeom prst="rect">
            <a:avLst/>
          </a:prstGeom>
          <a:solidFill>
            <a:schemeClr val="bg1">
              <a:lumMod val="85000"/>
            </a:schemeClr>
          </a:solidFill>
        </p:spPr>
        <p:txBody>
          <a:bodyPr vert="horz"/>
          <a:lstStyle/>
          <a:p>
            <a:pPr lvl="0"/>
            <a:r>
              <a:rPr lang="fi-FI" noProof="0"/>
              <a:t>Lisää kuva napsauttamalla kuvaketta</a:t>
            </a:r>
            <a:endParaRPr lang="en-US" noProof="0"/>
          </a:p>
        </p:txBody>
      </p:sp>
    </p:spTree>
    <p:extLst>
      <p:ext uri="{BB962C8B-B14F-4D97-AF65-F5344CB8AC3E}">
        <p14:creationId xmlns:p14="http://schemas.microsoft.com/office/powerpoint/2010/main" val="6115451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ansi">
    <p:bg>
      <p:bgPr>
        <a:solidFill>
          <a:srgbClr val="FF5000"/>
        </a:solidFill>
        <a:effectLst/>
      </p:bgPr>
    </p:bg>
    <p:spTree>
      <p:nvGrpSpPr>
        <p:cNvPr id="1" name=""/>
        <p:cNvGrpSpPr/>
        <p:nvPr/>
      </p:nvGrpSpPr>
      <p:grpSpPr>
        <a:xfrm>
          <a:off x="0" y="0"/>
          <a:ext cx="0" cy="0"/>
          <a:chOff x="0" y="0"/>
          <a:chExt cx="0" cy="0"/>
        </a:xfrm>
      </p:grpSpPr>
      <p:sp>
        <p:nvSpPr>
          <p:cNvPr id="5" name="Freeform 5"/>
          <p:cNvSpPr>
            <a:spLocks noEditPoints="1"/>
          </p:cNvSpPr>
          <p:nvPr userDrawn="1"/>
        </p:nvSpPr>
        <p:spPr bwMode="auto">
          <a:xfrm>
            <a:off x="1793481" y="1252142"/>
            <a:ext cx="5561219" cy="2430859"/>
          </a:xfrm>
          <a:custGeom>
            <a:avLst/>
            <a:gdLst>
              <a:gd name="T0" fmla="*/ 414 w 606"/>
              <a:gd name="T1" fmla="*/ 186 h 263"/>
              <a:gd name="T2" fmla="*/ 367 w 606"/>
              <a:gd name="T3" fmla="*/ 262 h 263"/>
              <a:gd name="T4" fmla="*/ 376 w 606"/>
              <a:gd name="T5" fmla="*/ 221 h 263"/>
              <a:gd name="T6" fmla="*/ 351 w 606"/>
              <a:gd name="T7" fmla="*/ 203 h 263"/>
              <a:gd name="T8" fmla="*/ 373 w 606"/>
              <a:gd name="T9" fmla="*/ 204 h 263"/>
              <a:gd name="T10" fmla="*/ 342 w 606"/>
              <a:gd name="T11" fmla="*/ 190 h 263"/>
              <a:gd name="T12" fmla="*/ 351 w 606"/>
              <a:gd name="T13" fmla="*/ 228 h 263"/>
              <a:gd name="T14" fmla="*/ 365 w 606"/>
              <a:gd name="T15" fmla="*/ 246 h 263"/>
              <a:gd name="T16" fmla="*/ 296 w 606"/>
              <a:gd name="T17" fmla="*/ 186 h 263"/>
              <a:gd name="T18" fmla="*/ 296 w 606"/>
              <a:gd name="T19" fmla="*/ 246 h 263"/>
              <a:gd name="T20" fmla="*/ 268 w 606"/>
              <a:gd name="T21" fmla="*/ 261 h 263"/>
              <a:gd name="T22" fmla="*/ 264 w 606"/>
              <a:gd name="T23" fmla="*/ 215 h 263"/>
              <a:gd name="T24" fmla="*/ 152 w 606"/>
              <a:gd name="T25" fmla="*/ 186 h 263"/>
              <a:gd name="T26" fmla="*/ 184 w 606"/>
              <a:gd name="T27" fmla="*/ 229 h 263"/>
              <a:gd name="T28" fmla="*/ 184 w 606"/>
              <a:gd name="T29" fmla="*/ 214 h 263"/>
              <a:gd name="T30" fmla="*/ 201 w 606"/>
              <a:gd name="T31" fmla="*/ 94 h 263"/>
              <a:gd name="T32" fmla="*/ 131 w 606"/>
              <a:gd name="T33" fmla="*/ 45 h 263"/>
              <a:gd name="T34" fmla="*/ 56 w 606"/>
              <a:gd name="T35" fmla="*/ 94 h 263"/>
              <a:gd name="T36" fmla="*/ 30 w 606"/>
              <a:gd name="T37" fmla="*/ 169 h 263"/>
              <a:gd name="T38" fmla="*/ 99 w 606"/>
              <a:gd name="T39" fmla="*/ 169 h 263"/>
              <a:gd name="T40" fmla="*/ 83 w 606"/>
              <a:gd name="T41" fmla="*/ 2 h 263"/>
              <a:gd name="T42" fmla="*/ 99 w 606"/>
              <a:gd name="T43" fmla="*/ 19 h 263"/>
              <a:gd name="T44" fmla="*/ 146 w 606"/>
              <a:gd name="T45" fmla="*/ 125 h 263"/>
              <a:gd name="T46" fmla="*/ 147 w 606"/>
              <a:gd name="T47" fmla="*/ 108 h 263"/>
              <a:gd name="T48" fmla="*/ 115 w 606"/>
              <a:gd name="T49" fmla="*/ 94 h 263"/>
              <a:gd name="T50" fmla="*/ 155 w 606"/>
              <a:gd name="T51" fmla="*/ 169 h 263"/>
              <a:gd name="T52" fmla="*/ 170 w 606"/>
              <a:gd name="T53" fmla="*/ 106 h 263"/>
              <a:gd name="T54" fmla="*/ 202 w 606"/>
              <a:gd name="T55" fmla="*/ 57 h 263"/>
              <a:gd name="T56" fmla="*/ 163 w 606"/>
              <a:gd name="T57" fmla="*/ 49 h 263"/>
              <a:gd name="T58" fmla="*/ 185 w 606"/>
              <a:gd name="T59" fmla="*/ 15 h 263"/>
              <a:gd name="T60" fmla="*/ 223 w 606"/>
              <a:gd name="T61" fmla="*/ 56 h 263"/>
              <a:gd name="T62" fmla="*/ 185 w 606"/>
              <a:gd name="T63" fmla="*/ 0 h 263"/>
              <a:gd name="T64" fmla="*/ 147 w 606"/>
              <a:gd name="T65" fmla="*/ 56 h 263"/>
              <a:gd name="T66" fmla="*/ 214 w 606"/>
              <a:gd name="T67" fmla="*/ 68 h 263"/>
              <a:gd name="T68" fmla="*/ 232 w 606"/>
              <a:gd name="T69" fmla="*/ 140 h 263"/>
              <a:gd name="T70" fmla="*/ 223 w 606"/>
              <a:gd name="T71" fmla="*/ 162 h 263"/>
              <a:gd name="T72" fmla="*/ 277 w 606"/>
              <a:gd name="T73" fmla="*/ 153 h 263"/>
              <a:gd name="T74" fmla="*/ 261 w 606"/>
              <a:gd name="T75" fmla="*/ 146 h 263"/>
              <a:gd name="T76" fmla="*/ 277 w 606"/>
              <a:gd name="T77" fmla="*/ 24 h 263"/>
              <a:gd name="T78" fmla="*/ 253 w 606"/>
              <a:gd name="T79" fmla="*/ 33 h 263"/>
              <a:gd name="T80" fmla="*/ 276 w 606"/>
              <a:gd name="T81" fmla="*/ 20 h 263"/>
              <a:gd name="T82" fmla="*/ 294 w 606"/>
              <a:gd name="T83" fmla="*/ 24 h 263"/>
              <a:gd name="T84" fmla="*/ 237 w 606"/>
              <a:gd name="T85" fmla="*/ 2 h 263"/>
              <a:gd name="T86" fmla="*/ 277 w 606"/>
              <a:gd name="T87" fmla="*/ 77 h 263"/>
              <a:gd name="T88" fmla="*/ 354 w 606"/>
              <a:gd name="T89" fmla="*/ 2 h 263"/>
              <a:gd name="T90" fmla="*/ 339 w 606"/>
              <a:gd name="T91" fmla="*/ 64 h 263"/>
              <a:gd name="T92" fmla="*/ 323 w 606"/>
              <a:gd name="T93" fmla="*/ 2 h 263"/>
              <a:gd name="T94" fmla="*/ 325 w 606"/>
              <a:gd name="T95" fmla="*/ 77 h 263"/>
              <a:gd name="T96" fmla="*/ 361 w 606"/>
              <a:gd name="T97" fmla="*/ 169 h 263"/>
              <a:gd name="T98" fmla="*/ 335 w 606"/>
              <a:gd name="T99" fmla="*/ 143 h 263"/>
              <a:gd name="T100" fmla="*/ 309 w 606"/>
              <a:gd name="T101" fmla="*/ 112 h 263"/>
              <a:gd name="T102" fmla="*/ 361 w 606"/>
              <a:gd name="T103" fmla="*/ 112 h 263"/>
              <a:gd name="T104" fmla="*/ 444 w 606"/>
              <a:gd name="T105" fmla="*/ 2 h 263"/>
              <a:gd name="T106" fmla="*/ 384 w 606"/>
              <a:gd name="T107" fmla="*/ 77 h 263"/>
              <a:gd name="T108" fmla="*/ 433 w 606"/>
              <a:gd name="T109" fmla="*/ 77 h 263"/>
              <a:gd name="T110" fmla="*/ 500 w 606"/>
              <a:gd name="T111" fmla="*/ 261 h 263"/>
              <a:gd name="T112" fmla="*/ 451 w 606"/>
              <a:gd name="T113" fmla="*/ 186 h 263"/>
              <a:gd name="T114" fmla="*/ 445 w 606"/>
              <a:gd name="T115" fmla="*/ 207 h 263"/>
              <a:gd name="T116" fmla="*/ 560 w 606"/>
              <a:gd name="T117" fmla="*/ 186 h 263"/>
              <a:gd name="T118" fmla="*/ 530 w 606"/>
              <a:gd name="T119" fmla="*/ 261 h 263"/>
              <a:gd name="T120" fmla="*/ 590 w 606"/>
              <a:gd name="T121" fmla="*/ 186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06" h="263">
                <a:moveTo>
                  <a:pt x="414" y="186"/>
                </a:moveTo>
                <a:cubicBezTo>
                  <a:pt x="397" y="186"/>
                  <a:pt x="397" y="186"/>
                  <a:pt x="397" y="186"/>
                </a:cubicBezTo>
                <a:cubicBezTo>
                  <a:pt x="397" y="261"/>
                  <a:pt x="397" y="261"/>
                  <a:pt x="397" y="261"/>
                </a:cubicBezTo>
                <a:cubicBezTo>
                  <a:pt x="414" y="261"/>
                  <a:pt x="414" y="261"/>
                  <a:pt x="414" y="261"/>
                </a:cubicBezTo>
                <a:lnTo>
                  <a:pt x="414" y="186"/>
                </a:lnTo>
                <a:close/>
                <a:moveTo>
                  <a:pt x="342" y="241"/>
                </a:moveTo>
                <a:cubicBezTo>
                  <a:pt x="330" y="254"/>
                  <a:pt x="330" y="254"/>
                  <a:pt x="330" y="254"/>
                </a:cubicBezTo>
                <a:cubicBezTo>
                  <a:pt x="334" y="257"/>
                  <a:pt x="338" y="259"/>
                  <a:pt x="342" y="261"/>
                </a:cubicBezTo>
                <a:cubicBezTo>
                  <a:pt x="346" y="262"/>
                  <a:pt x="351" y="263"/>
                  <a:pt x="356" y="263"/>
                </a:cubicBezTo>
                <a:cubicBezTo>
                  <a:pt x="360" y="263"/>
                  <a:pt x="363" y="263"/>
                  <a:pt x="367" y="262"/>
                </a:cubicBezTo>
                <a:cubicBezTo>
                  <a:pt x="370" y="261"/>
                  <a:pt x="373" y="259"/>
                  <a:pt x="376" y="257"/>
                </a:cubicBezTo>
                <a:cubicBezTo>
                  <a:pt x="379" y="255"/>
                  <a:pt x="381" y="252"/>
                  <a:pt x="382" y="249"/>
                </a:cubicBezTo>
                <a:cubicBezTo>
                  <a:pt x="384" y="246"/>
                  <a:pt x="385" y="242"/>
                  <a:pt x="385" y="238"/>
                </a:cubicBezTo>
                <a:cubicBezTo>
                  <a:pt x="385" y="234"/>
                  <a:pt x="384" y="230"/>
                  <a:pt x="382" y="228"/>
                </a:cubicBezTo>
                <a:cubicBezTo>
                  <a:pt x="381" y="225"/>
                  <a:pt x="378" y="223"/>
                  <a:pt x="376" y="221"/>
                </a:cubicBezTo>
                <a:cubicBezTo>
                  <a:pt x="373" y="220"/>
                  <a:pt x="370" y="219"/>
                  <a:pt x="367" y="218"/>
                </a:cubicBezTo>
                <a:cubicBezTo>
                  <a:pt x="364" y="217"/>
                  <a:pt x="362" y="216"/>
                  <a:pt x="359" y="215"/>
                </a:cubicBezTo>
                <a:cubicBezTo>
                  <a:pt x="356" y="214"/>
                  <a:pt x="354" y="213"/>
                  <a:pt x="353" y="212"/>
                </a:cubicBezTo>
                <a:cubicBezTo>
                  <a:pt x="351" y="211"/>
                  <a:pt x="350" y="209"/>
                  <a:pt x="350" y="207"/>
                </a:cubicBezTo>
                <a:cubicBezTo>
                  <a:pt x="350" y="205"/>
                  <a:pt x="350" y="204"/>
                  <a:pt x="351" y="203"/>
                </a:cubicBezTo>
                <a:cubicBezTo>
                  <a:pt x="352" y="202"/>
                  <a:pt x="353" y="201"/>
                  <a:pt x="354" y="201"/>
                </a:cubicBezTo>
                <a:cubicBezTo>
                  <a:pt x="355" y="200"/>
                  <a:pt x="356" y="200"/>
                  <a:pt x="358" y="200"/>
                </a:cubicBezTo>
                <a:cubicBezTo>
                  <a:pt x="359" y="199"/>
                  <a:pt x="360" y="199"/>
                  <a:pt x="361" y="199"/>
                </a:cubicBezTo>
                <a:cubicBezTo>
                  <a:pt x="363" y="199"/>
                  <a:pt x="366" y="200"/>
                  <a:pt x="368" y="200"/>
                </a:cubicBezTo>
                <a:cubicBezTo>
                  <a:pt x="370" y="201"/>
                  <a:pt x="372" y="202"/>
                  <a:pt x="373" y="204"/>
                </a:cubicBezTo>
                <a:cubicBezTo>
                  <a:pt x="385" y="192"/>
                  <a:pt x="385" y="192"/>
                  <a:pt x="385" y="192"/>
                </a:cubicBezTo>
                <a:cubicBezTo>
                  <a:pt x="381" y="189"/>
                  <a:pt x="378" y="187"/>
                  <a:pt x="374" y="186"/>
                </a:cubicBezTo>
                <a:cubicBezTo>
                  <a:pt x="370" y="184"/>
                  <a:pt x="366" y="184"/>
                  <a:pt x="362" y="184"/>
                </a:cubicBezTo>
                <a:cubicBezTo>
                  <a:pt x="358" y="184"/>
                  <a:pt x="354" y="184"/>
                  <a:pt x="351" y="185"/>
                </a:cubicBezTo>
                <a:cubicBezTo>
                  <a:pt x="347" y="186"/>
                  <a:pt x="344" y="188"/>
                  <a:pt x="342" y="190"/>
                </a:cubicBezTo>
                <a:cubicBezTo>
                  <a:pt x="339" y="192"/>
                  <a:pt x="337" y="195"/>
                  <a:pt x="335" y="198"/>
                </a:cubicBezTo>
                <a:cubicBezTo>
                  <a:pt x="334" y="201"/>
                  <a:pt x="333" y="204"/>
                  <a:pt x="333" y="208"/>
                </a:cubicBezTo>
                <a:cubicBezTo>
                  <a:pt x="333" y="212"/>
                  <a:pt x="334" y="216"/>
                  <a:pt x="335" y="218"/>
                </a:cubicBezTo>
                <a:cubicBezTo>
                  <a:pt x="337" y="221"/>
                  <a:pt x="339" y="223"/>
                  <a:pt x="342" y="225"/>
                </a:cubicBezTo>
                <a:cubicBezTo>
                  <a:pt x="345" y="226"/>
                  <a:pt x="347" y="227"/>
                  <a:pt x="351" y="228"/>
                </a:cubicBezTo>
                <a:cubicBezTo>
                  <a:pt x="354" y="229"/>
                  <a:pt x="356" y="230"/>
                  <a:pt x="359" y="231"/>
                </a:cubicBezTo>
                <a:cubicBezTo>
                  <a:pt x="362" y="232"/>
                  <a:pt x="364" y="233"/>
                  <a:pt x="366" y="234"/>
                </a:cubicBezTo>
                <a:cubicBezTo>
                  <a:pt x="367" y="236"/>
                  <a:pt x="368" y="238"/>
                  <a:pt x="368" y="240"/>
                </a:cubicBezTo>
                <a:cubicBezTo>
                  <a:pt x="368" y="241"/>
                  <a:pt x="368" y="242"/>
                  <a:pt x="367" y="243"/>
                </a:cubicBezTo>
                <a:cubicBezTo>
                  <a:pt x="367" y="244"/>
                  <a:pt x="366" y="245"/>
                  <a:pt x="365" y="246"/>
                </a:cubicBezTo>
                <a:cubicBezTo>
                  <a:pt x="363" y="246"/>
                  <a:pt x="362" y="247"/>
                  <a:pt x="361" y="247"/>
                </a:cubicBezTo>
                <a:cubicBezTo>
                  <a:pt x="359" y="248"/>
                  <a:pt x="358" y="248"/>
                  <a:pt x="357" y="248"/>
                </a:cubicBezTo>
                <a:cubicBezTo>
                  <a:pt x="354" y="248"/>
                  <a:pt x="351" y="247"/>
                  <a:pt x="349" y="246"/>
                </a:cubicBezTo>
                <a:cubicBezTo>
                  <a:pt x="346" y="245"/>
                  <a:pt x="344" y="243"/>
                  <a:pt x="342" y="241"/>
                </a:cubicBezTo>
                <a:moveTo>
                  <a:pt x="296" y="186"/>
                </a:moveTo>
                <a:cubicBezTo>
                  <a:pt x="280" y="186"/>
                  <a:pt x="280" y="186"/>
                  <a:pt x="280" y="186"/>
                </a:cubicBezTo>
                <a:cubicBezTo>
                  <a:pt x="280" y="261"/>
                  <a:pt x="280" y="261"/>
                  <a:pt x="280" y="261"/>
                </a:cubicBezTo>
                <a:cubicBezTo>
                  <a:pt x="327" y="261"/>
                  <a:pt x="327" y="261"/>
                  <a:pt x="327" y="261"/>
                </a:cubicBezTo>
                <a:cubicBezTo>
                  <a:pt x="327" y="246"/>
                  <a:pt x="327" y="246"/>
                  <a:pt x="327" y="246"/>
                </a:cubicBezTo>
                <a:cubicBezTo>
                  <a:pt x="296" y="246"/>
                  <a:pt x="296" y="246"/>
                  <a:pt x="296" y="246"/>
                </a:cubicBezTo>
                <a:lnTo>
                  <a:pt x="296" y="186"/>
                </a:lnTo>
                <a:close/>
                <a:moveTo>
                  <a:pt x="266" y="186"/>
                </a:moveTo>
                <a:cubicBezTo>
                  <a:pt x="215" y="186"/>
                  <a:pt x="215" y="186"/>
                  <a:pt x="215" y="186"/>
                </a:cubicBezTo>
                <a:cubicBezTo>
                  <a:pt x="215" y="261"/>
                  <a:pt x="215" y="261"/>
                  <a:pt x="215" y="261"/>
                </a:cubicBezTo>
                <a:cubicBezTo>
                  <a:pt x="268" y="261"/>
                  <a:pt x="268" y="261"/>
                  <a:pt x="268" y="261"/>
                </a:cubicBezTo>
                <a:cubicBezTo>
                  <a:pt x="268" y="246"/>
                  <a:pt x="268" y="246"/>
                  <a:pt x="268" y="246"/>
                </a:cubicBezTo>
                <a:cubicBezTo>
                  <a:pt x="231" y="246"/>
                  <a:pt x="231" y="246"/>
                  <a:pt x="231" y="246"/>
                </a:cubicBezTo>
                <a:cubicBezTo>
                  <a:pt x="231" y="230"/>
                  <a:pt x="231" y="230"/>
                  <a:pt x="231" y="230"/>
                </a:cubicBezTo>
                <a:cubicBezTo>
                  <a:pt x="264" y="230"/>
                  <a:pt x="264" y="230"/>
                  <a:pt x="264" y="230"/>
                </a:cubicBezTo>
                <a:cubicBezTo>
                  <a:pt x="264" y="215"/>
                  <a:pt x="264" y="215"/>
                  <a:pt x="264" y="215"/>
                </a:cubicBezTo>
                <a:cubicBezTo>
                  <a:pt x="231" y="215"/>
                  <a:pt x="231" y="215"/>
                  <a:pt x="231" y="215"/>
                </a:cubicBezTo>
                <a:cubicBezTo>
                  <a:pt x="231" y="201"/>
                  <a:pt x="231" y="201"/>
                  <a:pt x="231" y="201"/>
                </a:cubicBezTo>
                <a:cubicBezTo>
                  <a:pt x="266" y="201"/>
                  <a:pt x="266" y="201"/>
                  <a:pt x="266" y="201"/>
                </a:cubicBezTo>
                <a:lnTo>
                  <a:pt x="266" y="186"/>
                </a:lnTo>
                <a:close/>
                <a:moveTo>
                  <a:pt x="152" y="186"/>
                </a:moveTo>
                <a:cubicBezTo>
                  <a:pt x="135" y="186"/>
                  <a:pt x="135" y="186"/>
                  <a:pt x="135" y="186"/>
                </a:cubicBezTo>
                <a:cubicBezTo>
                  <a:pt x="135" y="261"/>
                  <a:pt x="135" y="261"/>
                  <a:pt x="135" y="261"/>
                </a:cubicBezTo>
                <a:cubicBezTo>
                  <a:pt x="152" y="261"/>
                  <a:pt x="152" y="261"/>
                  <a:pt x="152" y="261"/>
                </a:cubicBezTo>
                <a:cubicBezTo>
                  <a:pt x="152" y="229"/>
                  <a:pt x="152" y="229"/>
                  <a:pt x="152" y="229"/>
                </a:cubicBezTo>
                <a:cubicBezTo>
                  <a:pt x="184" y="229"/>
                  <a:pt x="184" y="229"/>
                  <a:pt x="184" y="229"/>
                </a:cubicBezTo>
                <a:cubicBezTo>
                  <a:pt x="184" y="261"/>
                  <a:pt x="184" y="261"/>
                  <a:pt x="184" y="261"/>
                </a:cubicBezTo>
                <a:cubicBezTo>
                  <a:pt x="201" y="261"/>
                  <a:pt x="201" y="261"/>
                  <a:pt x="201" y="261"/>
                </a:cubicBezTo>
                <a:cubicBezTo>
                  <a:pt x="201" y="186"/>
                  <a:pt x="201" y="186"/>
                  <a:pt x="201" y="186"/>
                </a:cubicBezTo>
                <a:cubicBezTo>
                  <a:pt x="184" y="186"/>
                  <a:pt x="184" y="186"/>
                  <a:pt x="184" y="186"/>
                </a:cubicBezTo>
                <a:cubicBezTo>
                  <a:pt x="184" y="214"/>
                  <a:pt x="184" y="214"/>
                  <a:pt x="184" y="214"/>
                </a:cubicBezTo>
                <a:cubicBezTo>
                  <a:pt x="152" y="214"/>
                  <a:pt x="152" y="214"/>
                  <a:pt x="152" y="214"/>
                </a:cubicBezTo>
                <a:lnTo>
                  <a:pt x="152" y="186"/>
                </a:lnTo>
                <a:close/>
                <a:moveTo>
                  <a:pt x="184" y="169"/>
                </a:moveTo>
                <a:cubicBezTo>
                  <a:pt x="201" y="169"/>
                  <a:pt x="201" y="169"/>
                  <a:pt x="201" y="169"/>
                </a:cubicBezTo>
                <a:cubicBezTo>
                  <a:pt x="201" y="94"/>
                  <a:pt x="201" y="94"/>
                  <a:pt x="201" y="94"/>
                </a:cubicBezTo>
                <a:cubicBezTo>
                  <a:pt x="184" y="94"/>
                  <a:pt x="184" y="94"/>
                  <a:pt x="184" y="94"/>
                </a:cubicBezTo>
                <a:lnTo>
                  <a:pt x="184" y="169"/>
                </a:lnTo>
                <a:close/>
                <a:moveTo>
                  <a:pt x="108" y="45"/>
                </a:moveTo>
                <a:cubicBezTo>
                  <a:pt x="108" y="51"/>
                  <a:pt x="113" y="56"/>
                  <a:pt x="119" y="56"/>
                </a:cubicBezTo>
                <a:cubicBezTo>
                  <a:pt x="126" y="56"/>
                  <a:pt x="131" y="51"/>
                  <a:pt x="131" y="45"/>
                </a:cubicBezTo>
                <a:cubicBezTo>
                  <a:pt x="131" y="39"/>
                  <a:pt x="126" y="34"/>
                  <a:pt x="119" y="34"/>
                </a:cubicBezTo>
                <a:cubicBezTo>
                  <a:pt x="113" y="34"/>
                  <a:pt x="108" y="39"/>
                  <a:pt x="108" y="45"/>
                </a:cubicBezTo>
                <a:moveTo>
                  <a:pt x="43" y="169"/>
                </a:moveTo>
                <a:cubicBezTo>
                  <a:pt x="74" y="94"/>
                  <a:pt x="74" y="94"/>
                  <a:pt x="74" y="94"/>
                </a:cubicBezTo>
                <a:cubicBezTo>
                  <a:pt x="56" y="94"/>
                  <a:pt x="56" y="94"/>
                  <a:pt x="56" y="94"/>
                </a:cubicBezTo>
                <a:cubicBezTo>
                  <a:pt x="37" y="143"/>
                  <a:pt x="37" y="143"/>
                  <a:pt x="37" y="143"/>
                </a:cubicBezTo>
                <a:cubicBezTo>
                  <a:pt x="37" y="143"/>
                  <a:pt x="37" y="143"/>
                  <a:pt x="37" y="143"/>
                </a:cubicBezTo>
                <a:cubicBezTo>
                  <a:pt x="18" y="94"/>
                  <a:pt x="18" y="94"/>
                  <a:pt x="18" y="94"/>
                </a:cubicBezTo>
                <a:cubicBezTo>
                  <a:pt x="0" y="94"/>
                  <a:pt x="0" y="94"/>
                  <a:pt x="0" y="94"/>
                </a:cubicBezTo>
                <a:cubicBezTo>
                  <a:pt x="30" y="169"/>
                  <a:pt x="30" y="169"/>
                  <a:pt x="30" y="169"/>
                </a:cubicBezTo>
                <a:lnTo>
                  <a:pt x="43" y="169"/>
                </a:lnTo>
                <a:close/>
                <a:moveTo>
                  <a:pt x="99" y="94"/>
                </a:moveTo>
                <a:cubicBezTo>
                  <a:pt x="83" y="94"/>
                  <a:pt x="83" y="94"/>
                  <a:pt x="83" y="94"/>
                </a:cubicBezTo>
                <a:cubicBezTo>
                  <a:pt x="83" y="169"/>
                  <a:pt x="83" y="169"/>
                  <a:pt x="83" y="169"/>
                </a:cubicBezTo>
                <a:cubicBezTo>
                  <a:pt x="99" y="169"/>
                  <a:pt x="99" y="169"/>
                  <a:pt x="99" y="169"/>
                </a:cubicBezTo>
                <a:lnTo>
                  <a:pt x="99" y="94"/>
                </a:lnTo>
                <a:close/>
                <a:moveTo>
                  <a:pt x="99" y="19"/>
                </a:moveTo>
                <a:cubicBezTo>
                  <a:pt x="135" y="19"/>
                  <a:pt x="135" y="19"/>
                  <a:pt x="135" y="19"/>
                </a:cubicBezTo>
                <a:cubicBezTo>
                  <a:pt x="135" y="2"/>
                  <a:pt x="135" y="2"/>
                  <a:pt x="135" y="2"/>
                </a:cubicBezTo>
                <a:cubicBezTo>
                  <a:pt x="83" y="2"/>
                  <a:pt x="83" y="2"/>
                  <a:pt x="83" y="2"/>
                </a:cubicBezTo>
                <a:cubicBezTo>
                  <a:pt x="83" y="77"/>
                  <a:pt x="83" y="77"/>
                  <a:pt x="83" y="77"/>
                </a:cubicBezTo>
                <a:cubicBezTo>
                  <a:pt x="99" y="77"/>
                  <a:pt x="99" y="77"/>
                  <a:pt x="99" y="77"/>
                </a:cubicBezTo>
                <a:cubicBezTo>
                  <a:pt x="99" y="48"/>
                  <a:pt x="99" y="48"/>
                  <a:pt x="99" y="48"/>
                </a:cubicBezTo>
                <a:cubicBezTo>
                  <a:pt x="99" y="32"/>
                  <a:pt x="99" y="32"/>
                  <a:pt x="99" y="32"/>
                </a:cubicBezTo>
                <a:lnTo>
                  <a:pt x="99" y="19"/>
                </a:lnTo>
                <a:close/>
                <a:moveTo>
                  <a:pt x="154" y="112"/>
                </a:moveTo>
                <a:cubicBezTo>
                  <a:pt x="155" y="113"/>
                  <a:pt x="155" y="115"/>
                  <a:pt x="155" y="117"/>
                </a:cubicBezTo>
                <a:cubicBezTo>
                  <a:pt x="155" y="119"/>
                  <a:pt x="155" y="120"/>
                  <a:pt x="154" y="122"/>
                </a:cubicBezTo>
                <a:cubicBezTo>
                  <a:pt x="153" y="123"/>
                  <a:pt x="152" y="124"/>
                  <a:pt x="151" y="124"/>
                </a:cubicBezTo>
                <a:cubicBezTo>
                  <a:pt x="149" y="125"/>
                  <a:pt x="148" y="125"/>
                  <a:pt x="146" y="125"/>
                </a:cubicBezTo>
                <a:cubicBezTo>
                  <a:pt x="144" y="125"/>
                  <a:pt x="143" y="125"/>
                  <a:pt x="141" y="125"/>
                </a:cubicBezTo>
                <a:cubicBezTo>
                  <a:pt x="132" y="125"/>
                  <a:pt x="132" y="125"/>
                  <a:pt x="132" y="125"/>
                </a:cubicBezTo>
                <a:cubicBezTo>
                  <a:pt x="132" y="108"/>
                  <a:pt x="132" y="108"/>
                  <a:pt x="132" y="108"/>
                </a:cubicBezTo>
                <a:cubicBezTo>
                  <a:pt x="142" y="108"/>
                  <a:pt x="142" y="108"/>
                  <a:pt x="142" y="108"/>
                </a:cubicBezTo>
                <a:cubicBezTo>
                  <a:pt x="144" y="108"/>
                  <a:pt x="145" y="108"/>
                  <a:pt x="147" y="108"/>
                </a:cubicBezTo>
                <a:cubicBezTo>
                  <a:pt x="149" y="109"/>
                  <a:pt x="150" y="109"/>
                  <a:pt x="151" y="110"/>
                </a:cubicBezTo>
                <a:cubicBezTo>
                  <a:pt x="152" y="110"/>
                  <a:pt x="153" y="111"/>
                  <a:pt x="154" y="112"/>
                </a:cubicBezTo>
                <a:moveTo>
                  <a:pt x="155" y="95"/>
                </a:moveTo>
                <a:cubicBezTo>
                  <a:pt x="152" y="94"/>
                  <a:pt x="148" y="94"/>
                  <a:pt x="144" y="94"/>
                </a:cubicBezTo>
                <a:cubicBezTo>
                  <a:pt x="115" y="94"/>
                  <a:pt x="115" y="94"/>
                  <a:pt x="115" y="94"/>
                </a:cubicBezTo>
                <a:cubicBezTo>
                  <a:pt x="115" y="169"/>
                  <a:pt x="115" y="169"/>
                  <a:pt x="115" y="169"/>
                </a:cubicBezTo>
                <a:cubicBezTo>
                  <a:pt x="132" y="169"/>
                  <a:pt x="132" y="169"/>
                  <a:pt x="132" y="169"/>
                </a:cubicBezTo>
                <a:cubicBezTo>
                  <a:pt x="132" y="139"/>
                  <a:pt x="132" y="139"/>
                  <a:pt x="132" y="139"/>
                </a:cubicBezTo>
                <a:cubicBezTo>
                  <a:pt x="140" y="139"/>
                  <a:pt x="140" y="139"/>
                  <a:pt x="140" y="139"/>
                </a:cubicBezTo>
                <a:cubicBezTo>
                  <a:pt x="155" y="169"/>
                  <a:pt x="155" y="169"/>
                  <a:pt x="155" y="169"/>
                </a:cubicBezTo>
                <a:cubicBezTo>
                  <a:pt x="175" y="169"/>
                  <a:pt x="175" y="169"/>
                  <a:pt x="175" y="169"/>
                </a:cubicBezTo>
                <a:cubicBezTo>
                  <a:pt x="156" y="138"/>
                  <a:pt x="156" y="138"/>
                  <a:pt x="156" y="138"/>
                </a:cubicBezTo>
                <a:cubicBezTo>
                  <a:pt x="162" y="137"/>
                  <a:pt x="166" y="134"/>
                  <a:pt x="168" y="130"/>
                </a:cubicBezTo>
                <a:cubicBezTo>
                  <a:pt x="171" y="127"/>
                  <a:pt x="172" y="122"/>
                  <a:pt x="172" y="117"/>
                </a:cubicBezTo>
                <a:cubicBezTo>
                  <a:pt x="172" y="112"/>
                  <a:pt x="172" y="109"/>
                  <a:pt x="170" y="106"/>
                </a:cubicBezTo>
                <a:cubicBezTo>
                  <a:pt x="169" y="103"/>
                  <a:pt x="167" y="101"/>
                  <a:pt x="164" y="99"/>
                </a:cubicBezTo>
                <a:cubicBezTo>
                  <a:pt x="161" y="97"/>
                  <a:pt x="158" y="96"/>
                  <a:pt x="155" y="95"/>
                </a:cubicBezTo>
                <a:moveTo>
                  <a:pt x="208" y="39"/>
                </a:moveTo>
                <a:cubicBezTo>
                  <a:pt x="208" y="43"/>
                  <a:pt x="208" y="46"/>
                  <a:pt x="207" y="49"/>
                </a:cubicBezTo>
                <a:cubicBezTo>
                  <a:pt x="206" y="52"/>
                  <a:pt x="204" y="54"/>
                  <a:pt x="202" y="57"/>
                </a:cubicBezTo>
                <a:cubicBezTo>
                  <a:pt x="200" y="59"/>
                  <a:pt x="197" y="61"/>
                  <a:pt x="195" y="62"/>
                </a:cubicBezTo>
                <a:cubicBezTo>
                  <a:pt x="192" y="63"/>
                  <a:pt x="189" y="64"/>
                  <a:pt x="185" y="64"/>
                </a:cubicBezTo>
                <a:cubicBezTo>
                  <a:pt x="181" y="64"/>
                  <a:pt x="178" y="63"/>
                  <a:pt x="175" y="62"/>
                </a:cubicBezTo>
                <a:cubicBezTo>
                  <a:pt x="172" y="61"/>
                  <a:pt x="170" y="59"/>
                  <a:pt x="168" y="57"/>
                </a:cubicBezTo>
                <a:cubicBezTo>
                  <a:pt x="166" y="54"/>
                  <a:pt x="164" y="52"/>
                  <a:pt x="163" y="49"/>
                </a:cubicBezTo>
                <a:cubicBezTo>
                  <a:pt x="162" y="46"/>
                  <a:pt x="162" y="43"/>
                  <a:pt x="162" y="39"/>
                </a:cubicBezTo>
                <a:cubicBezTo>
                  <a:pt x="162" y="36"/>
                  <a:pt x="162" y="33"/>
                  <a:pt x="163" y="30"/>
                </a:cubicBezTo>
                <a:cubicBezTo>
                  <a:pt x="164" y="27"/>
                  <a:pt x="166" y="24"/>
                  <a:pt x="168" y="22"/>
                </a:cubicBezTo>
                <a:cubicBezTo>
                  <a:pt x="170" y="20"/>
                  <a:pt x="172" y="18"/>
                  <a:pt x="175" y="17"/>
                </a:cubicBezTo>
                <a:cubicBezTo>
                  <a:pt x="178" y="16"/>
                  <a:pt x="181" y="15"/>
                  <a:pt x="185" y="15"/>
                </a:cubicBezTo>
                <a:cubicBezTo>
                  <a:pt x="189" y="15"/>
                  <a:pt x="192" y="16"/>
                  <a:pt x="195" y="17"/>
                </a:cubicBezTo>
                <a:cubicBezTo>
                  <a:pt x="197" y="18"/>
                  <a:pt x="200" y="20"/>
                  <a:pt x="202" y="22"/>
                </a:cubicBezTo>
                <a:cubicBezTo>
                  <a:pt x="204" y="24"/>
                  <a:pt x="206" y="27"/>
                  <a:pt x="207" y="30"/>
                </a:cubicBezTo>
                <a:cubicBezTo>
                  <a:pt x="208" y="33"/>
                  <a:pt x="208" y="36"/>
                  <a:pt x="208" y="39"/>
                </a:cubicBezTo>
                <a:moveTo>
                  <a:pt x="223" y="56"/>
                </a:moveTo>
                <a:cubicBezTo>
                  <a:pt x="225" y="51"/>
                  <a:pt x="226" y="45"/>
                  <a:pt x="226" y="39"/>
                </a:cubicBezTo>
                <a:cubicBezTo>
                  <a:pt x="226" y="33"/>
                  <a:pt x="225" y="28"/>
                  <a:pt x="223" y="23"/>
                </a:cubicBezTo>
                <a:cubicBezTo>
                  <a:pt x="221" y="18"/>
                  <a:pt x="218" y="14"/>
                  <a:pt x="214" y="10"/>
                </a:cubicBezTo>
                <a:cubicBezTo>
                  <a:pt x="211" y="7"/>
                  <a:pt x="206" y="4"/>
                  <a:pt x="201" y="2"/>
                </a:cubicBezTo>
                <a:cubicBezTo>
                  <a:pt x="196" y="1"/>
                  <a:pt x="191" y="0"/>
                  <a:pt x="185" y="0"/>
                </a:cubicBezTo>
                <a:cubicBezTo>
                  <a:pt x="179" y="0"/>
                  <a:pt x="174" y="1"/>
                  <a:pt x="169" y="2"/>
                </a:cubicBezTo>
                <a:cubicBezTo>
                  <a:pt x="164" y="4"/>
                  <a:pt x="159" y="7"/>
                  <a:pt x="156" y="10"/>
                </a:cubicBezTo>
                <a:cubicBezTo>
                  <a:pt x="152" y="14"/>
                  <a:pt x="149" y="18"/>
                  <a:pt x="147" y="23"/>
                </a:cubicBezTo>
                <a:cubicBezTo>
                  <a:pt x="145" y="28"/>
                  <a:pt x="144" y="33"/>
                  <a:pt x="144" y="39"/>
                </a:cubicBezTo>
                <a:cubicBezTo>
                  <a:pt x="144" y="45"/>
                  <a:pt x="145" y="51"/>
                  <a:pt x="147" y="56"/>
                </a:cubicBezTo>
                <a:cubicBezTo>
                  <a:pt x="149" y="61"/>
                  <a:pt x="152" y="65"/>
                  <a:pt x="156" y="68"/>
                </a:cubicBezTo>
                <a:cubicBezTo>
                  <a:pt x="159" y="72"/>
                  <a:pt x="164" y="74"/>
                  <a:pt x="169" y="76"/>
                </a:cubicBezTo>
                <a:cubicBezTo>
                  <a:pt x="174" y="78"/>
                  <a:pt x="179" y="79"/>
                  <a:pt x="185" y="79"/>
                </a:cubicBezTo>
                <a:cubicBezTo>
                  <a:pt x="191" y="79"/>
                  <a:pt x="196" y="78"/>
                  <a:pt x="201" y="76"/>
                </a:cubicBezTo>
                <a:cubicBezTo>
                  <a:pt x="206" y="74"/>
                  <a:pt x="211" y="72"/>
                  <a:pt x="214" y="68"/>
                </a:cubicBezTo>
                <a:cubicBezTo>
                  <a:pt x="218" y="65"/>
                  <a:pt x="221" y="61"/>
                  <a:pt x="223" y="56"/>
                </a:cubicBezTo>
                <a:moveTo>
                  <a:pt x="241" y="155"/>
                </a:moveTo>
                <a:cubicBezTo>
                  <a:pt x="239" y="154"/>
                  <a:pt x="237" y="153"/>
                  <a:pt x="236" y="151"/>
                </a:cubicBezTo>
                <a:cubicBezTo>
                  <a:pt x="235" y="150"/>
                  <a:pt x="234" y="148"/>
                  <a:pt x="233" y="146"/>
                </a:cubicBezTo>
                <a:cubicBezTo>
                  <a:pt x="232" y="144"/>
                  <a:pt x="232" y="142"/>
                  <a:pt x="232" y="140"/>
                </a:cubicBezTo>
                <a:cubicBezTo>
                  <a:pt x="232" y="94"/>
                  <a:pt x="232" y="94"/>
                  <a:pt x="232" y="94"/>
                </a:cubicBezTo>
                <a:cubicBezTo>
                  <a:pt x="215" y="94"/>
                  <a:pt x="215" y="94"/>
                  <a:pt x="215" y="94"/>
                </a:cubicBezTo>
                <a:cubicBezTo>
                  <a:pt x="215" y="140"/>
                  <a:pt x="215" y="140"/>
                  <a:pt x="215" y="140"/>
                </a:cubicBezTo>
                <a:cubicBezTo>
                  <a:pt x="215" y="145"/>
                  <a:pt x="216" y="149"/>
                  <a:pt x="217" y="153"/>
                </a:cubicBezTo>
                <a:cubicBezTo>
                  <a:pt x="219" y="156"/>
                  <a:pt x="221" y="160"/>
                  <a:pt x="223" y="162"/>
                </a:cubicBezTo>
                <a:cubicBezTo>
                  <a:pt x="226" y="165"/>
                  <a:pt x="229" y="167"/>
                  <a:pt x="233" y="169"/>
                </a:cubicBezTo>
                <a:cubicBezTo>
                  <a:pt x="237" y="170"/>
                  <a:pt x="242" y="171"/>
                  <a:pt x="247" y="171"/>
                </a:cubicBezTo>
                <a:cubicBezTo>
                  <a:pt x="252" y="171"/>
                  <a:pt x="257" y="170"/>
                  <a:pt x="261" y="169"/>
                </a:cubicBezTo>
                <a:cubicBezTo>
                  <a:pt x="265" y="167"/>
                  <a:pt x="268" y="165"/>
                  <a:pt x="271" y="162"/>
                </a:cubicBezTo>
                <a:cubicBezTo>
                  <a:pt x="273" y="160"/>
                  <a:pt x="275" y="156"/>
                  <a:pt x="277" y="153"/>
                </a:cubicBezTo>
                <a:cubicBezTo>
                  <a:pt x="278" y="149"/>
                  <a:pt x="279" y="145"/>
                  <a:pt x="279" y="140"/>
                </a:cubicBezTo>
                <a:cubicBezTo>
                  <a:pt x="279" y="94"/>
                  <a:pt x="279" y="94"/>
                  <a:pt x="279" y="94"/>
                </a:cubicBezTo>
                <a:cubicBezTo>
                  <a:pt x="262" y="94"/>
                  <a:pt x="262" y="94"/>
                  <a:pt x="262" y="94"/>
                </a:cubicBezTo>
                <a:cubicBezTo>
                  <a:pt x="262" y="140"/>
                  <a:pt x="262" y="140"/>
                  <a:pt x="262" y="140"/>
                </a:cubicBezTo>
                <a:cubicBezTo>
                  <a:pt x="262" y="142"/>
                  <a:pt x="262" y="144"/>
                  <a:pt x="261" y="146"/>
                </a:cubicBezTo>
                <a:cubicBezTo>
                  <a:pt x="260" y="148"/>
                  <a:pt x="259" y="150"/>
                  <a:pt x="258" y="151"/>
                </a:cubicBezTo>
                <a:cubicBezTo>
                  <a:pt x="256" y="153"/>
                  <a:pt x="255" y="154"/>
                  <a:pt x="253" y="155"/>
                </a:cubicBezTo>
                <a:cubicBezTo>
                  <a:pt x="251" y="156"/>
                  <a:pt x="249" y="156"/>
                  <a:pt x="247" y="156"/>
                </a:cubicBezTo>
                <a:cubicBezTo>
                  <a:pt x="245" y="156"/>
                  <a:pt x="243" y="156"/>
                  <a:pt x="241" y="155"/>
                </a:cubicBezTo>
                <a:moveTo>
                  <a:pt x="277" y="24"/>
                </a:moveTo>
                <a:cubicBezTo>
                  <a:pt x="277" y="26"/>
                  <a:pt x="277" y="28"/>
                  <a:pt x="276" y="29"/>
                </a:cubicBezTo>
                <a:cubicBezTo>
                  <a:pt x="275" y="30"/>
                  <a:pt x="274" y="31"/>
                  <a:pt x="273" y="32"/>
                </a:cubicBezTo>
                <a:cubicBezTo>
                  <a:pt x="271" y="32"/>
                  <a:pt x="270" y="32"/>
                  <a:pt x="268" y="33"/>
                </a:cubicBezTo>
                <a:cubicBezTo>
                  <a:pt x="266" y="33"/>
                  <a:pt x="265" y="33"/>
                  <a:pt x="263" y="33"/>
                </a:cubicBezTo>
                <a:cubicBezTo>
                  <a:pt x="253" y="33"/>
                  <a:pt x="253" y="33"/>
                  <a:pt x="253" y="33"/>
                </a:cubicBezTo>
                <a:cubicBezTo>
                  <a:pt x="253" y="16"/>
                  <a:pt x="253" y="16"/>
                  <a:pt x="253" y="16"/>
                </a:cubicBezTo>
                <a:cubicBezTo>
                  <a:pt x="264" y="16"/>
                  <a:pt x="264" y="16"/>
                  <a:pt x="264" y="16"/>
                </a:cubicBezTo>
                <a:cubicBezTo>
                  <a:pt x="266" y="16"/>
                  <a:pt x="267" y="16"/>
                  <a:pt x="269" y="16"/>
                </a:cubicBezTo>
                <a:cubicBezTo>
                  <a:pt x="270" y="16"/>
                  <a:pt x="272" y="17"/>
                  <a:pt x="273" y="17"/>
                </a:cubicBezTo>
                <a:cubicBezTo>
                  <a:pt x="274" y="18"/>
                  <a:pt x="275" y="19"/>
                  <a:pt x="276" y="20"/>
                </a:cubicBezTo>
                <a:cubicBezTo>
                  <a:pt x="277" y="21"/>
                  <a:pt x="277" y="22"/>
                  <a:pt x="277" y="24"/>
                </a:cubicBezTo>
                <a:moveTo>
                  <a:pt x="297" y="77"/>
                </a:moveTo>
                <a:cubicBezTo>
                  <a:pt x="278" y="45"/>
                  <a:pt x="278" y="45"/>
                  <a:pt x="278" y="45"/>
                </a:cubicBezTo>
                <a:cubicBezTo>
                  <a:pt x="284" y="44"/>
                  <a:pt x="288" y="42"/>
                  <a:pt x="290" y="38"/>
                </a:cubicBezTo>
                <a:cubicBezTo>
                  <a:pt x="293" y="34"/>
                  <a:pt x="294" y="30"/>
                  <a:pt x="294" y="24"/>
                </a:cubicBezTo>
                <a:cubicBezTo>
                  <a:pt x="294" y="20"/>
                  <a:pt x="294" y="16"/>
                  <a:pt x="292" y="13"/>
                </a:cubicBezTo>
                <a:cubicBezTo>
                  <a:pt x="291" y="10"/>
                  <a:pt x="289" y="8"/>
                  <a:pt x="286" y="6"/>
                </a:cubicBezTo>
                <a:cubicBezTo>
                  <a:pt x="283" y="5"/>
                  <a:pt x="280" y="3"/>
                  <a:pt x="277" y="3"/>
                </a:cubicBezTo>
                <a:cubicBezTo>
                  <a:pt x="274" y="2"/>
                  <a:pt x="270" y="2"/>
                  <a:pt x="266" y="2"/>
                </a:cubicBezTo>
                <a:cubicBezTo>
                  <a:pt x="237" y="2"/>
                  <a:pt x="237" y="2"/>
                  <a:pt x="237" y="2"/>
                </a:cubicBezTo>
                <a:cubicBezTo>
                  <a:pt x="237" y="77"/>
                  <a:pt x="237" y="77"/>
                  <a:pt x="237" y="77"/>
                </a:cubicBezTo>
                <a:cubicBezTo>
                  <a:pt x="253" y="77"/>
                  <a:pt x="253" y="77"/>
                  <a:pt x="253" y="77"/>
                </a:cubicBezTo>
                <a:cubicBezTo>
                  <a:pt x="253" y="47"/>
                  <a:pt x="253" y="47"/>
                  <a:pt x="253" y="47"/>
                </a:cubicBezTo>
                <a:cubicBezTo>
                  <a:pt x="262" y="47"/>
                  <a:pt x="262" y="47"/>
                  <a:pt x="262" y="47"/>
                </a:cubicBezTo>
                <a:cubicBezTo>
                  <a:pt x="277" y="77"/>
                  <a:pt x="277" y="77"/>
                  <a:pt x="277" y="77"/>
                </a:cubicBezTo>
                <a:lnTo>
                  <a:pt x="297" y="77"/>
                </a:lnTo>
                <a:close/>
                <a:moveTo>
                  <a:pt x="368" y="60"/>
                </a:moveTo>
                <a:cubicBezTo>
                  <a:pt x="370" y="56"/>
                  <a:pt x="370" y="52"/>
                  <a:pt x="370" y="48"/>
                </a:cubicBezTo>
                <a:cubicBezTo>
                  <a:pt x="370" y="2"/>
                  <a:pt x="370" y="2"/>
                  <a:pt x="370" y="2"/>
                </a:cubicBezTo>
                <a:cubicBezTo>
                  <a:pt x="354" y="2"/>
                  <a:pt x="354" y="2"/>
                  <a:pt x="354" y="2"/>
                </a:cubicBezTo>
                <a:cubicBezTo>
                  <a:pt x="354" y="47"/>
                  <a:pt x="354" y="47"/>
                  <a:pt x="354" y="47"/>
                </a:cubicBezTo>
                <a:cubicBezTo>
                  <a:pt x="354" y="50"/>
                  <a:pt x="353" y="52"/>
                  <a:pt x="353" y="54"/>
                </a:cubicBezTo>
                <a:cubicBezTo>
                  <a:pt x="352" y="56"/>
                  <a:pt x="351" y="57"/>
                  <a:pt x="349" y="59"/>
                </a:cubicBezTo>
                <a:cubicBezTo>
                  <a:pt x="348" y="60"/>
                  <a:pt x="346" y="61"/>
                  <a:pt x="345" y="62"/>
                </a:cubicBezTo>
                <a:cubicBezTo>
                  <a:pt x="343" y="63"/>
                  <a:pt x="341" y="64"/>
                  <a:pt x="339" y="64"/>
                </a:cubicBezTo>
                <a:cubicBezTo>
                  <a:pt x="336" y="64"/>
                  <a:pt x="334" y="63"/>
                  <a:pt x="332" y="62"/>
                </a:cubicBezTo>
                <a:cubicBezTo>
                  <a:pt x="331" y="61"/>
                  <a:pt x="329" y="60"/>
                  <a:pt x="328" y="59"/>
                </a:cubicBezTo>
                <a:cubicBezTo>
                  <a:pt x="326" y="57"/>
                  <a:pt x="325" y="56"/>
                  <a:pt x="324" y="54"/>
                </a:cubicBezTo>
                <a:cubicBezTo>
                  <a:pt x="324" y="52"/>
                  <a:pt x="323" y="50"/>
                  <a:pt x="323" y="47"/>
                </a:cubicBezTo>
                <a:cubicBezTo>
                  <a:pt x="323" y="2"/>
                  <a:pt x="323" y="2"/>
                  <a:pt x="323" y="2"/>
                </a:cubicBezTo>
                <a:cubicBezTo>
                  <a:pt x="307" y="2"/>
                  <a:pt x="307" y="2"/>
                  <a:pt x="307" y="2"/>
                </a:cubicBezTo>
                <a:cubicBezTo>
                  <a:pt x="307" y="48"/>
                  <a:pt x="307" y="48"/>
                  <a:pt x="307" y="48"/>
                </a:cubicBezTo>
                <a:cubicBezTo>
                  <a:pt x="307" y="52"/>
                  <a:pt x="307" y="56"/>
                  <a:pt x="309" y="60"/>
                </a:cubicBezTo>
                <a:cubicBezTo>
                  <a:pt x="310" y="64"/>
                  <a:pt x="312" y="67"/>
                  <a:pt x="315" y="70"/>
                </a:cubicBezTo>
                <a:cubicBezTo>
                  <a:pt x="317" y="73"/>
                  <a:pt x="321" y="75"/>
                  <a:pt x="325" y="77"/>
                </a:cubicBezTo>
                <a:cubicBezTo>
                  <a:pt x="329" y="78"/>
                  <a:pt x="333" y="79"/>
                  <a:pt x="339" y="79"/>
                </a:cubicBezTo>
                <a:cubicBezTo>
                  <a:pt x="344" y="79"/>
                  <a:pt x="348" y="78"/>
                  <a:pt x="352" y="77"/>
                </a:cubicBezTo>
                <a:cubicBezTo>
                  <a:pt x="356" y="75"/>
                  <a:pt x="360" y="73"/>
                  <a:pt x="362" y="70"/>
                </a:cubicBezTo>
                <a:cubicBezTo>
                  <a:pt x="365" y="67"/>
                  <a:pt x="367" y="64"/>
                  <a:pt x="368" y="60"/>
                </a:cubicBezTo>
                <a:moveTo>
                  <a:pt x="361" y="169"/>
                </a:moveTo>
                <a:cubicBezTo>
                  <a:pt x="378" y="169"/>
                  <a:pt x="378" y="169"/>
                  <a:pt x="378" y="169"/>
                </a:cubicBezTo>
                <a:cubicBezTo>
                  <a:pt x="378" y="94"/>
                  <a:pt x="378" y="94"/>
                  <a:pt x="378" y="94"/>
                </a:cubicBezTo>
                <a:cubicBezTo>
                  <a:pt x="353" y="94"/>
                  <a:pt x="353" y="94"/>
                  <a:pt x="353" y="94"/>
                </a:cubicBezTo>
                <a:cubicBezTo>
                  <a:pt x="335" y="143"/>
                  <a:pt x="335" y="143"/>
                  <a:pt x="335" y="143"/>
                </a:cubicBezTo>
                <a:cubicBezTo>
                  <a:pt x="335" y="143"/>
                  <a:pt x="335" y="143"/>
                  <a:pt x="335" y="143"/>
                </a:cubicBezTo>
                <a:cubicBezTo>
                  <a:pt x="318" y="94"/>
                  <a:pt x="318" y="94"/>
                  <a:pt x="318" y="94"/>
                </a:cubicBezTo>
                <a:cubicBezTo>
                  <a:pt x="293" y="94"/>
                  <a:pt x="293" y="94"/>
                  <a:pt x="293" y="94"/>
                </a:cubicBezTo>
                <a:cubicBezTo>
                  <a:pt x="293" y="169"/>
                  <a:pt x="293" y="169"/>
                  <a:pt x="293" y="169"/>
                </a:cubicBezTo>
                <a:cubicBezTo>
                  <a:pt x="309" y="169"/>
                  <a:pt x="309" y="169"/>
                  <a:pt x="309" y="169"/>
                </a:cubicBezTo>
                <a:cubicBezTo>
                  <a:pt x="309" y="112"/>
                  <a:pt x="309" y="112"/>
                  <a:pt x="309" y="112"/>
                </a:cubicBezTo>
                <a:cubicBezTo>
                  <a:pt x="310" y="112"/>
                  <a:pt x="310" y="112"/>
                  <a:pt x="310" y="112"/>
                </a:cubicBezTo>
                <a:cubicBezTo>
                  <a:pt x="329" y="169"/>
                  <a:pt x="329" y="169"/>
                  <a:pt x="329" y="169"/>
                </a:cubicBezTo>
                <a:cubicBezTo>
                  <a:pt x="341" y="169"/>
                  <a:pt x="341" y="169"/>
                  <a:pt x="341" y="169"/>
                </a:cubicBezTo>
                <a:cubicBezTo>
                  <a:pt x="361" y="112"/>
                  <a:pt x="361" y="112"/>
                  <a:pt x="361" y="112"/>
                </a:cubicBezTo>
                <a:cubicBezTo>
                  <a:pt x="361" y="112"/>
                  <a:pt x="361" y="112"/>
                  <a:pt x="361" y="112"/>
                </a:cubicBezTo>
                <a:lnTo>
                  <a:pt x="361" y="169"/>
                </a:lnTo>
                <a:close/>
                <a:moveTo>
                  <a:pt x="453" y="77"/>
                </a:moveTo>
                <a:cubicBezTo>
                  <a:pt x="469" y="77"/>
                  <a:pt x="469" y="77"/>
                  <a:pt x="469" y="77"/>
                </a:cubicBezTo>
                <a:cubicBezTo>
                  <a:pt x="469" y="2"/>
                  <a:pt x="469" y="2"/>
                  <a:pt x="469" y="2"/>
                </a:cubicBezTo>
                <a:cubicBezTo>
                  <a:pt x="444" y="2"/>
                  <a:pt x="444" y="2"/>
                  <a:pt x="444" y="2"/>
                </a:cubicBezTo>
                <a:cubicBezTo>
                  <a:pt x="427" y="51"/>
                  <a:pt x="427" y="51"/>
                  <a:pt x="427" y="51"/>
                </a:cubicBezTo>
                <a:cubicBezTo>
                  <a:pt x="427" y="51"/>
                  <a:pt x="427" y="51"/>
                  <a:pt x="427" y="51"/>
                </a:cubicBezTo>
                <a:cubicBezTo>
                  <a:pt x="409" y="2"/>
                  <a:pt x="409" y="2"/>
                  <a:pt x="409" y="2"/>
                </a:cubicBezTo>
                <a:cubicBezTo>
                  <a:pt x="384" y="2"/>
                  <a:pt x="384" y="2"/>
                  <a:pt x="384" y="2"/>
                </a:cubicBezTo>
                <a:cubicBezTo>
                  <a:pt x="384" y="77"/>
                  <a:pt x="384" y="77"/>
                  <a:pt x="384" y="77"/>
                </a:cubicBezTo>
                <a:cubicBezTo>
                  <a:pt x="401" y="77"/>
                  <a:pt x="401" y="77"/>
                  <a:pt x="401" y="77"/>
                </a:cubicBezTo>
                <a:cubicBezTo>
                  <a:pt x="401" y="19"/>
                  <a:pt x="401" y="19"/>
                  <a:pt x="401" y="19"/>
                </a:cubicBezTo>
                <a:cubicBezTo>
                  <a:pt x="401" y="19"/>
                  <a:pt x="401" y="19"/>
                  <a:pt x="401" y="19"/>
                </a:cubicBezTo>
                <a:cubicBezTo>
                  <a:pt x="420" y="77"/>
                  <a:pt x="420" y="77"/>
                  <a:pt x="420" y="77"/>
                </a:cubicBezTo>
                <a:cubicBezTo>
                  <a:pt x="433" y="77"/>
                  <a:pt x="433" y="77"/>
                  <a:pt x="433" y="77"/>
                </a:cubicBezTo>
                <a:cubicBezTo>
                  <a:pt x="453" y="19"/>
                  <a:pt x="453" y="19"/>
                  <a:pt x="453" y="19"/>
                </a:cubicBezTo>
                <a:cubicBezTo>
                  <a:pt x="453" y="19"/>
                  <a:pt x="453" y="19"/>
                  <a:pt x="453" y="19"/>
                </a:cubicBezTo>
                <a:lnTo>
                  <a:pt x="453" y="77"/>
                </a:lnTo>
                <a:close/>
                <a:moveTo>
                  <a:pt x="478" y="261"/>
                </a:moveTo>
                <a:cubicBezTo>
                  <a:pt x="500" y="261"/>
                  <a:pt x="500" y="261"/>
                  <a:pt x="500" y="261"/>
                </a:cubicBezTo>
                <a:cubicBezTo>
                  <a:pt x="500" y="186"/>
                  <a:pt x="500" y="186"/>
                  <a:pt x="500" y="186"/>
                </a:cubicBezTo>
                <a:cubicBezTo>
                  <a:pt x="483" y="186"/>
                  <a:pt x="483" y="186"/>
                  <a:pt x="483" y="186"/>
                </a:cubicBezTo>
                <a:cubicBezTo>
                  <a:pt x="483" y="238"/>
                  <a:pt x="483" y="238"/>
                  <a:pt x="483" y="238"/>
                </a:cubicBezTo>
                <a:cubicBezTo>
                  <a:pt x="483" y="238"/>
                  <a:pt x="483" y="238"/>
                  <a:pt x="483" y="238"/>
                </a:cubicBezTo>
                <a:cubicBezTo>
                  <a:pt x="451" y="186"/>
                  <a:pt x="451" y="186"/>
                  <a:pt x="451" y="186"/>
                </a:cubicBezTo>
                <a:cubicBezTo>
                  <a:pt x="429" y="186"/>
                  <a:pt x="429" y="186"/>
                  <a:pt x="429" y="186"/>
                </a:cubicBezTo>
                <a:cubicBezTo>
                  <a:pt x="429" y="261"/>
                  <a:pt x="429" y="261"/>
                  <a:pt x="429" y="261"/>
                </a:cubicBezTo>
                <a:cubicBezTo>
                  <a:pt x="445" y="261"/>
                  <a:pt x="445" y="261"/>
                  <a:pt x="445" y="261"/>
                </a:cubicBezTo>
                <a:cubicBezTo>
                  <a:pt x="445" y="207"/>
                  <a:pt x="445" y="207"/>
                  <a:pt x="445" y="207"/>
                </a:cubicBezTo>
                <a:cubicBezTo>
                  <a:pt x="445" y="207"/>
                  <a:pt x="445" y="207"/>
                  <a:pt x="445" y="207"/>
                </a:cubicBezTo>
                <a:lnTo>
                  <a:pt x="478" y="261"/>
                </a:lnTo>
                <a:close/>
                <a:moveTo>
                  <a:pt x="584" y="261"/>
                </a:moveTo>
                <a:cubicBezTo>
                  <a:pt x="548" y="221"/>
                  <a:pt x="548" y="221"/>
                  <a:pt x="548" y="221"/>
                </a:cubicBezTo>
                <a:cubicBezTo>
                  <a:pt x="581" y="186"/>
                  <a:pt x="581" y="186"/>
                  <a:pt x="581" y="186"/>
                </a:cubicBezTo>
                <a:cubicBezTo>
                  <a:pt x="560" y="186"/>
                  <a:pt x="560" y="186"/>
                  <a:pt x="560" y="186"/>
                </a:cubicBezTo>
                <a:cubicBezTo>
                  <a:pt x="530" y="217"/>
                  <a:pt x="530" y="217"/>
                  <a:pt x="530" y="217"/>
                </a:cubicBezTo>
                <a:cubicBezTo>
                  <a:pt x="530" y="186"/>
                  <a:pt x="530" y="186"/>
                  <a:pt x="530" y="186"/>
                </a:cubicBezTo>
                <a:cubicBezTo>
                  <a:pt x="514" y="186"/>
                  <a:pt x="514" y="186"/>
                  <a:pt x="514" y="186"/>
                </a:cubicBezTo>
                <a:cubicBezTo>
                  <a:pt x="514" y="261"/>
                  <a:pt x="514" y="261"/>
                  <a:pt x="514" y="261"/>
                </a:cubicBezTo>
                <a:cubicBezTo>
                  <a:pt x="530" y="261"/>
                  <a:pt x="530" y="261"/>
                  <a:pt x="530" y="261"/>
                </a:cubicBezTo>
                <a:cubicBezTo>
                  <a:pt x="530" y="225"/>
                  <a:pt x="530" y="225"/>
                  <a:pt x="530" y="225"/>
                </a:cubicBezTo>
                <a:cubicBezTo>
                  <a:pt x="561" y="261"/>
                  <a:pt x="561" y="261"/>
                  <a:pt x="561" y="261"/>
                </a:cubicBezTo>
                <a:lnTo>
                  <a:pt x="584" y="261"/>
                </a:lnTo>
                <a:close/>
                <a:moveTo>
                  <a:pt x="606" y="186"/>
                </a:moveTo>
                <a:cubicBezTo>
                  <a:pt x="590" y="186"/>
                  <a:pt x="590" y="186"/>
                  <a:pt x="590" y="186"/>
                </a:cubicBezTo>
                <a:cubicBezTo>
                  <a:pt x="590" y="261"/>
                  <a:pt x="590" y="261"/>
                  <a:pt x="590" y="261"/>
                </a:cubicBezTo>
                <a:cubicBezTo>
                  <a:pt x="606" y="261"/>
                  <a:pt x="606" y="261"/>
                  <a:pt x="606" y="261"/>
                </a:cubicBezTo>
                <a:lnTo>
                  <a:pt x="606" y="186"/>
                </a:lnTo>
                <a:close/>
              </a:path>
            </a:pathLst>
          </a:custGeom>
          <a:solidFill>
            <a:schemeClr val="bg1"/>
          </a:solidFill>
          <a:ln>
            <a:noFill/>
          </a:ln>
        </p:spPr>
        <p:txBody>
          <a:bodyPr vert="horz" wrap="square" lIns="51435" tIns="25718" rIns="51435" bIns="25718" numCol="1" anchor="t" anchorCtr="0" compatLnSpc="1">
            <a:prstTxWarp prst="textNoShape">
              <a:avLst/>
            </a:prstTxWarp>
          </a:bodyPr>
          <a:lstStyle/>
          <a:p>
            <a:pPr defTabSz="257175"/>
            <a:endParaRPr lang="fi-FI" sz="1013">
              <a:solidFill>
                <a:prstClr val="black"/>
              </a:solidFill>
            </a:endParaRPr>
          </a:p>
        </p:txBody>
      </p:sp>
    </p:spTree>
    <p:extLst>
      <p:ext uri="{BB962C8B-B14F-4D97-AF65-F5344CB8AC3E}">
        <p14:creationId xmlns:p14="http://schemas.microsoft.com/office/powerpoint/2010/main" val="138131430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Iso kuva tekstiboxilla">
    <p:bg>
      <p:bgPr>
        <a:solidFill>
          <a:srgbClr val="FF5000"/>
        </a:solidFill>
        <a:effectLst/>
      </p:bgPr>
    </p:bg>
    <p:spTree>
      <p:nvGrpSpPr>
        <p:cNvPr id="1" name=""/>
        <p:cNvGrpSpPr/>
        <p:nvPr/>
      </p:nvGrpSpPr>
      <p:grpSpPr>
        <a:xfrm>
          <a:off x="0" y="0"/>
          <a:ext cx="0" cy="0"/>
          <a:chOff x="0" y="0"/>
          <a:chExt cx="0" cy="0"/>
        </a:xfrm>
      </p:grpSpPr>
      <p:sp>
        <p:nvSpPr>
          <p:cNvPr id="4" name="Freeform 5"/>
          <p:cNvSpPr>
            <a:spLocks noEditPoints="1"/>
          </p:cNvSpPr>
          <p:nvPr userDrawn="1"/>
        </p:nvSpPr>
        <p:spPr bwMode="auto">
          <a:xfrm>
            <a:off x="7891464" y="4598194"/>
            <a:ext cx="930275" cy="304800"/>
          </a:xfrm>
          <a:custGeom>
            <a:avLst/>
            <a:gdLst>
              <a:gd name="T0" fmla="*/ 2147483646 w 606"/>
              <a:gd name="T1" fmla="*/ 2147483646 h 263"/>
              <a:gd name="T2" fmla="*/ 2147483646 w 606"/>
              <a:gd name="T3" fmla="*/ 2147483646 h 263"/>
              <a:gd name="T4" fmla="*/ 2147483646 w 606"/>
              <a:gd name="T5" fmla="*/ 2147483646 h 263"/>
              <a:gd name="T6" fmla="*/ 2147483646 w 606"/>
              <a:gd name="T7" fmla="*/ 2147483646 h 263"/>
              <a:gd name="T8" fmla="*/ 2147483646 w 606"/>
              <a:gd name="T9" fmla="*/ 2147483646 h 263"/>
              <a:gd name="T10" fmla="*/ 2147483646 w 606"/>
              <a:gd name="T11" fmla="*/ 2147483646 h 263"/>
              <a:gd name="T12" fmla="*/ 2147483646 w 606"/>
              <a:gd name="T13" fmla="*/ 2147483646 h 263"/>
              <a:gd name="T14" fmla="*/ 2147483646 w 606"/>
              <a:gd name="T15" fmla="*/ 2147483646 h 263"/>
              <a:gd name="T16" fmla="*/ 2147483646 w 606"/>
              <a:gd name="T17" fmla="*/ 2147483646 h 263"/>
              <a:gd name="T18" fmla="*/ 2147483646 w 606"/>
              <a:gd name="T19" fmla="*/ 2147483646 h 263"/>
              <a:gd name="T20" fmla="*/ 2147483646 w 606"/>
              <a:gd name="T21" fmla="*/ 2147483646 h 263"/>
              <a:gd name="T22" fmla="*/ 2147483646 w 606"/>
              <a:gd name="T23" fmla="*/ 2147483646 h 263"/>
              <a:gd name="T24" fmla="*/ 2147483646 w 606"/>
              <a:gd name="T25" fmla="*/ 2147483646 h 263"/>
              <a:gd name="T26" fmla="*/ 2147483646 w 606"/>
              <a:gd name="T27" fmla="*/ 2147483646 h 263"/>
              <a:gd name="T28" fmla="*/ 2147483646 w 606"/>
              <a:gd name="T29" fmla="*/ 2147483646 h 263"/>
              <a:gd name="T30" fmla="*/ 2147483646 w 606"/>
              <a:gd name="T31" fmla="*/ 2147483646 h 263"/>
              <a:gd name="T32" fmla="*/ 2147483646 w 606"/>
              <a:gd name="T33" fmla="*/ 2147483646 h 263"/>
              <a:gd name="T34" fmla="*/ 2147483646 w 606"/>
              <a:gd name="T35" fmla="*/ 2147483646 h 263"/>
              <a:gd name="T36" fmla="*/ 2147483646 w 606"/>
              <a:gd name="T37" fmla="*/ 2147483646 h 263"/>
              <a:gd name="T38" fmla="*/ 2147483646 w 606"/>
              <a:gd name="T39" fmla="*/ 2147483646 h 263"/>
              <a:gd name="T40" fmla="*/ 2147483646 w 606"/>
              <a:gd name="T41" fmla="*/ 2147483646 h 263"/>
              <a:gd name="T42" fmla="*/ 2147483646 w 606"/>
              <a:gd name="T43" fmla="*/ 2147483646 h 263"/>
              <a:gd name="T44" fmla="*/ 2147483646 w 606"/>
              <a:gd name="T45" fmla="*/ 2147483646 h 263"/>
              <a:gd name="T46" fmla="*/ 2147483646 w 606"/>
              <a:gd name="T47" fmla="*/ 2147483646 h 263"/>
              <a:gd name="T48" fmla="*/ 2147483646 w 606"/>
              <a:gd name="T49" fmla="*/ 2147483646 h 263"/>
              <a:gd name="T50" fmla="*/ 2147483646 w 606"/>
              <a:gd name="T51" fmla="*/ 2147483646 h 263"/>
              <a:gd name="T52" fmla="*/ 2147483646 w 606"/>
              <a:gd name="T53" fmla="*/ 2147483646 h 263"/>
              <a:gd name="T54" fmla="*/ 2147483646 w 606"/>
              <a:gd name="T55" fmla="*/ 2147483646 h 263"/>
              <a:gd name="T56" fmla="*/ 2147483646 w 606"/>
              <a:gd name="T57" fmla="*/ 2147483646 h 263"/>
              <a:gd name="T58" fmla="*/ 2147483646 w 606"/>
              <a:gd name="T59" fmla="*/ 2147483646 h 263"/>
              <a:gd name="T60" fmla="*/ 2147483646 w 606"/>
              <a:gd name="T61" fmla="*/ 2147483646 h 263"/>
              <a:gd name="T62" fmla="*/ 2147483646 w 606"/>
              <a:gd name="T63" fmla="*/ 0 h 263"/>
              <a:gd name="T64" fmla="*/ 2147483646 w 606"/>
              <a:gd name="T65" fmla="*/ 2147483646 h 263"/>
              <a:gd name="T66" fmla="*/ 2147483646 w 606"/>
              <a:gd name="T67" fmla="*/ 2147483646 h 263"/>
              <a:gd name="T68" fmla="*/ 2147483646 w 606"/>
              <a:gd name="T69" fmla="*/ 2147483646 h 263"/>
              <a:gd name="T70" fmla="*/ 2147483646 w 606"/>
              <a:gd name="T71" fmla="*/ 2147483646 h 263"/>
              <a:gd name="T72" fmla="*/ 2147483646 w 606"/>
              <a:gd name="T73" fmla="*/ 2147483646 h 263"/>
              <a:gd name="T74" fmla="*/ 2147483646 w 606"/>
              <a:gd name="T75" fmla="*/ 2147483646 h 263"/>
              <a:gd name="T76" fmla="*/ 2147483646 w 606"/>
              <a:gd name="T77" fmla="*/ 2147483646 h 263"/>
              <a:gd name="T78" fmla="*/ 2147483646 w 606"/>
              <a:gd name="T79" fmla="*/ 2147483646 h 263"/>
              <a:gd name="T80" fmla="*/ 2147483646 w 606"/>
              <a:gd name="T81" fmla="*/ 2147483646 h 263"/>
              <a:gd name="T82" fmla="*/ 2147483646 w 606"/>
              <a:gd name="T83" fmla="*/ 2147483646 h 263"/>
              <a:gd name="T84" fmla="*/ 2147483646 w 606"/>
              <a:gd name="T85" fmla="*/ 2147483646 h 263"/>
              <a:gd name="T86" fmla="*/ 2147483646 w 606"/>
              <a:gd name="T87" fmla="*/ 2147483646 h 263"/>
              <a:gd name="T88" fmla="*/ 2147483646 w 606"/>
              <a:gd name="T89" fmla="*/ 2147483646 h 263"/>
              <a:gd name="T90" fmla="*/ 2147483646 w 606"/>
              <a:gd name="T91" fmla="*/ 2147483646 h 263"/>
              <a:gd name="T92" fmla="*/ 2147483646 w 606"/>
              <a:gd name="T93" fmla="*/ 2147483646 h 263"/>
              <a:gd name="T94" fmla="*/ 2147483646 w 606"/>
              <a:gd name="T95" fmla="*/ 2147483646 h 263"/>
              <a:gd name="T96" fmla="*/ 2147483646 w 606"/>
              <a:gd name="T97" fmla="*/ 2147483646 h 263"/>
              <a:gd name="T98" fmla="*/ 2147483646 w 606"/>
              <a:gd name="T99" fmla="*/ 2147483646 h 263"/>
              <a:gd name="T100" fmla="*/ 2147483646 w 606"/>
              <a:gd name="T101" fmla="*/ 2147483646 h 263"/>
              <a:gd name="T102" fmla="*/ 2147483646 w 606"/>
              <a:gd name="T103" fmla="*/ 2147483646 h 263"/>
              <a:gd name="T104" fmla="*/ 2147483646 w 606"/>
              <a:gd name="T105" fmla="*/ 2147483646 h 263"/>
              <a:gd name="T106" fmla="*/ 2147483646 w 606"/>
              <a:gd name="T107" fmla="*/ 2147483646 h 263"/>
              <a:gd name="T108" fmla="*/ 2147483646 w 606"/>
              <a:gd name="T109" fmla="*/ 2147483646 h 263"/>
              <a:gd name="T110" fmla="*/ 2147483646 w 606"/>
              <a:gd name="T111" fmla="*/ 2147483646 h 263"/>
              <a:gd name="T112" fmla="*/ 2147483646 w 606"/>
              <a:gd name="T113" fmla="*/ 2147483646 h 263"/>
              <a:gd name="T114" fmla="*/ 2147483646 w 606"/>
              <a:gd name="T115" fmla="*/ 2147483646 h 263"/>
              <a:gd name="T116" fmla="*/ 2147483646 w 606"/>
              <a:gd name="T117" fmla="*/ 2147483646 h 263"/>
              <a:gd name="T118" fmla="*/ 2147483646 w 606"/>
              <a:gd name="T119" fmla="*/ 2147483646 h 263"/>
              <a:gd name="T120" fmla="*/ 2147483646 w 606"/>
              <a:gd name="T121" fmla="*/ 2147483646 h 26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06" h="263">
                <a:moveTo>
                  <a:pt x="414" y="186"/>
                </a:moveTo>
                <a:cubicBezTo>
                  <a:pt x="397" y="186"/>
                  <a:pt x="397" y="186"/>
                  <a:pt x="397" y="186"/>
                </a:cubicBezTo>
                <a:cubicBezTo>
                  <a:pt x="397" y="261"/>
                  <a:pt x="397" y="261"/>
                  <a:pt x="397" y="261"/>
                </a:cubicBezTo>
                <a:cubicBezTo>
                  <a:pt x="414" y="261"/>
                  <a:pt x="414" y="261"/>
                  <a:pt x="414" y="261"/>
                </a:cubicBezTo>
                <a:lnTo>
                  <a:pt x="414" y="186"/>
                </a:lnTo>
                <a:close/>
                <a:moveTo>
                  <a:pt x="342" y="241"/>
                </a:moveTo>
                <a:cubicBezTo>
                  <a:pt x="330" y="254"/>
                  <a:pt x="330" y="254"/>
                  <a:pt x="330" y="254"/>
                </a:cubicBezTo>
                <a:cubicBezTo>
                  <a:pt x="334" y="257"/>
                  <a:pt x="338" y="259"/>
                  <a:pt x="342" y="261"/>
                </a:cubicBezTo>
                <a:cubicBezTo>
                  <a:pt x="346" y="262"/>
                  <a:pt x="351" y="263"/>
                  <a:pt x="356" y="263"/>
                </a:cubicBezTo>
                <a:cubicBezTo>
                  <a:pt x="360" y="263"/>
                  <a:pt x="363" y="263"/>
                  <a:pt x="367" y="262"/>
                </a:cubicBezTo>
                <a:cubicBezTo>
                  <a:pt x="370" y="261"/>
                  <a:pt x="373" y="259"/>
                  <a:pt x="376" y="257"/>
                </a:cubicBezTo>
                <a:cubicBezTo>
                  <a:pt x="379" y="255"/>
                  <a:pt x="381" y="252"/>
                  <a:pt x="382" y="249"/>
                </a:cubicBezTo>
                <a:cubicBezTo>
                  <a:pt x="384" y="246"/>
                  <a:pt x="385" y="242"/>
                  <a:pt x="385" y="238"/>
                </a:cubicBezTo>
                <a:cubicBezTo>
                  <a:pt x="385" y="234"/>
                  <a:pt x="384" y="230"/>
                  <a:pt x="382" y="228"/>
                </a:cubicBezTo>
                <a:cubicBezTo>
                  <a:pt x="381" y="225"/>
                  <a:pt x="378" y="223"/>
                  <a:pt x="376" y="221"/>
                </a:cubicBezTo>
                <a:cubicBezTo>
                  <a:pt x="373" y="220"/>
                  <a:pt x="370" y="219"/>
                  <a:pt x="367" y="218"/>
                </a:cubicBezTo>
                <a:cubicBezTo>
                  <a:pt x="364" y="217"/>
                  <a:pt x="362" y="216"/>
                  <a:pt x="359" y="215"/>
                </a:cubicBezTo>
                <a:cubicBezTo>
                  <a:pt x="356" y="214"/>
                  <a:pt x="354" y="213"/>
                  <a:pt x="353" y="212"/>
                </a:cubicBezTo>
                <a:cubicBezTo>
                  <a:pt x="351" y="211"/>
                  <a:pt x="350" y="209"/>
                  <a:pt x="350" y="207"/>
                </a:cubicBezTo>
                <a:cubicBezTo>
                  <a:pt x="350" y="205"/>
                  <a:pt x="350" y="204"/>
                  <a:pt x="351" y="203"/>
                </a:cubicBezTo>
                <a:cubicBezTo>
                  <a:pt x="352" y="202"/>
                  <a:pt x="353" y="201"/>
                  <a:pt x="354" y="201"/>
                </a:cubicBezTo>
                <a:cubicBezTo>
                  <a:pt x="355" y="200"/>
                  <a:pt x="356" y="200"/>
                  <a:pt x="358" y="200"/>
                </a:cubicBezTo>
                <a:cubicBezTo>
                  <a:pt x="359" y="199"/>
                  <a:pt x="360" y="199"/>
                  <a:pt x="361" y="199"/>
                </a:cubicBezTo>
                <a:cubicBezTo>
                  <a:pt x="363" y="199"/>
                  <a:pt x="366" y="200"/>
                  <a:pt x="368" y="200"/>
                </a:cubicBezTo>
                <a:cubicBezTo>
                  <a:pt x="370" y="201"/>
                  <a:pt x="372" y="202"/>
                  <a:pt x="373" y="204"/>
                </a:cubicBezTo>
                <a:cubicBezTo>
                  <a:pt x="385" y="192"/>
                  <a:pt x="385" y="192"/>
                  <a:pt x="385" y="192"/>
                </a:cubicBezTo>
                <a:cubicBezTo>
                  <a:pt x="381" y="189"/>
                  <a:pt x="378" y="187"/>
                  <a:pt x="374" y="186"/>
                </a:cubicBezTo>
                <a:cubicBezTo>
                  <a:pt x="370" y="184"/>
                  <a:pt x="366" y="184"/>
                  <a:pt x="362" y="184"/>
                </a:cubicBezTo>
                <a:cubicBezTo>
                  <a:pt x="358" y="184"/>
                  <a:pt x="354" y="184"/>
                  <a:pt x="351" y="185"/>
                </a:cubicBezTo>
                <a:cubicBezTo>
                  <a:pt x="347" y="186"/>
                  <a:pt x="344" y="188"/>
                  <a:pt x="342" y="190"/>
                </a:cubicBezTo>
                <a:cubicBezTo>
                  <a:pt x="339" y="192"/>
                  <a:pt x="337" y="195"/>
                  <a:pt x="335" y="198"/>
                </a:cubicBezTo>
                <a:cubicBezTo>
                  <a:pt x="334" y="201"/>
                  <a:pt x="333" y="204"/>
                  <a:pt x="333" y="208"/>
                </a:cubicBezTo>
                <a:cubicBezTo>
                  <a:pt x="333" y="212"/>
                  <a:pt x="334" y="216"/>
                  <a:pt x="335" y="218"/>
                </a:cubicBezTo>
                <a:cubicBezTo>
                  <a:pt x="337" y="221"/>
                  <a:pt x="339" y="223"/>
                  <a:pt x="342" y="225"/>
                </a:cubicBezTo>
                <a:cubicBezTo>
                  <a:pt x="345" y="226"/>
                  <a:pt x="347" y="227"/>
                  <a:pt x="351" y="228"/>
                </a:cubicBezTo>
                <a:cubicBezTo>
                  <a:pt x="354" y="229"/>
                  <a:pt x="356" y="230"/>
                  <a:pt x="359" y="231"/>
                </a:cubicBezTo>
                <a:cubicBezTo>
                  <a:pt x="362" y="232"/>
                  <a:pt x="364" y="233"/>
                  <a:pt x="366" y="234"/>
                </a:cubicBezTo>
                <a:cubicBezTo>
                  <a:pt x="367" y="236"/>
                  <a:pt x="368" y="238"/>
                  <a:pt x="368" y="240"/>
                </a:cubicBezTo>
                <a:cubicBezTo>
                  <a:pt x="368" y="241"/>
                  <a:pt x="368" y="242"/>
                  <a:pt x="367" y="243"/>
                </a:cubicBezTo>
                <a:cubicBezTo>
                  <a:pt x="367" y="244"/>
                  <a:pt x="366" y="245"/>
                  <a:pt x="365" y="246"/>
                </a:cubicBezTo>
                <a:cubicBezTo>
                  <a:pt x="363" y="246"/>
                  <a:pt x="362" y="247"/>
                  <a:pt x="361" y="247"/>
                </a:cubicBezTo>
                <a:cubicBezTo>
                  <a:pt x="359" y="248"/>
                  <a:pt x="358" y="248"/>
                  <a:pt x="357" y="248"/>
                </a:cubicBezTo>
                <a:cubicBezTo>
                  <a:pt x="354" y="248"/>
                  <a:pt x="351" y="247"/>
                  <a:pt x="349" y="246"/>
                </a:cubicBezTo>
                <a:cubicBezTo>
                  <a:pt x="346" y="245"/>
                  <a:pt x="344" y="243"/>
                  <a:pt x="342" y="241"/>
                </a:cubicBezTo>
                <a:moveTo>
                  <a:pt x="296" y="186"/>
                </a:moveTo>
                <a:cubicBezTo>
                  <a:pt x="280" y="186"/>
                  <a:pt x="280" y="186"/>
                  <a:pt x="280" y="186"/>
                </a:cubicBezTo>
                <a:cubicBezTo>
                  <a:pt x="280" y="261"/>
                  <a:pt x="280" y="261"/>
                  <a:pt x="280" y="261"/>
                </a:cubicBezTo>
                <a:cubicBezTo>
                  <a:pt x="327" y="261"/>
                  <a:pt x="327" y="261"/>
                  <a:pt x="327" y="261"/>
                </a:cubicBezTo>
                <a:cubicBezTo>
                  <a:pt x="327" y="246"/>
                  <a:pt x="327" y="246"/>
                  <a:pt x="327" y="246"/>
                </a:cubicBezTo>
                <a:cubicBezTo>
                  <a:pt x="296" y="246"/>
                  <a:pt x="296" y="246"/>
                  <a:pt x="296" y="246"/>
                </a:cubicBezTo>
                <a:lnTo>
                  <a:pt x="296" y="186"/>
                </a:lnTo>
                <a:close/>
                <a:moveTo>
                  <a:pt x="266" y="186"/>
                </a:moveTo>
                <a:cubicBezTo>
                  <a:pt x="215" y="186"/>
                  <a:pt x="215" y="186"/>
                  <a:pt x="215" y="186"/>
                </a:cubicBezTo>
                <a:cubicBezTo>
                  <a:pt x="215" y="261"/>
                  <a:pt x="215" y="261"/>
                  <a:pt x="215" y="261"/>
                </a:cubicBezTo>
                <a:cubicBezTo>
                  <a:pt x="268" y="261"/>
                  <a:pt x="268" y="261"/>
                  <a:pt x="268" y="261"/>
                </a:cubicBezTo>
                <a:cubicBezTo>
                  <a:pt x="268" y="246"/>
                  <a:pt x="268" y="246"/>
                  <a:pt x="268" y="246"/>
                </a:cubicBezTo>
                <a:cubicBezTo>
                  <a:pt x="231" y="246"/>
                  <a:pt x="231" y="246"/>
                  <a:pt x="231" y="246"/>
                </a:cubicBezTo>
                <a:cubicBezTo>
                  <a:pt x="231" y="230"/>
                  <a:pt x="231" y="230"/>
                  <a:pt x="231" y="230"/>
                </a:cubicBezTo>
                <a:cubicBezTo>
                  <a:pt x="264" y="230"/>
                  <a:pt x="264" y="230"/>
                  <a:pt x="264" y="230"/>
                </a:cubicBezTo>
                <a:cubicBezTo>
                  <a:pt x="264" y="215"/>
                  <a:pt x="264" y="215"/>
                  <a:pt x="264" y="215"/>
                </a:cubicBezTo>
                <a:cubicBezTo>
                  <a:pt x="231" y="215"/>
                  <a:pt x="231" y="215"/>
                  <a:pt x="231" y="215"/>
                </a:cubicBezTo>
                <a:cubicBezTo>
                  <a:pt x="231" y="201"/>
                  <a:pt x="231" y="201"/>
                  <a:pt x="231" y="201"/>
                </a:cubicBezTo>
                <a:cubicBezTo>
                  <a:pt x="266" y="201"/>
                  <a:pt x="266" y="201"/>
                  <a:pt x="266" y="201"/>
                </a:cubicBezTo>
                <a:lnTo>
                  <a:pt x="266" y="186"/>
                </a:lnTo>
                <a:close/>
                <a:moveTo>
                  <a:pt x="152" y="186"/>
                </a:moveTo>
                <a:cubicBezTo>
                  <a:pt x="135" y="186"/>
                  <a:pt x="135" y="186"/>
                  <a:pt x="135" y="186"/>
                </a:cubicBezTo>
                <a:cubicBezTo>
                  <a:pt x="135" y="261"/>
                  <a:pt x="135" y="261"/>
                  <a:pt x="135" y="261"/>
                </a:cubicBezTo>
                <a:cubicBezTo>
                  <a:pt x="152" y="261"/>
                  <a:pt x="152" y="261"/>
                  <a:pt x="152" y="261"/>
                </a:cubicBezTo>
                <a:cubicBezTo>
                  <a:pt x="152" y="229"/>
                  <a:pt x="152" y="229"/>
                  <a:pt x="152" y="229"/>
                </a:cubicBezTo>
                <a:cubicBezTo>
                  <a:pt x="184" y="229"/>
                  <a:pt x="184" y="229"/>
                  <a:pt x="184" y="229"/>
                </a:cubicBezTo>
                <a:cubicBezTo>
                  <a:pt x="184" y="261"/>
                  <a:pt x="184" y="261"/>
                  <a:pt x="184" y="261"/>
                </a:cubicBezTo>
                <a:cubicBezTo>
                  <a:pt x="201" y="261"/>
                  <a:pt x="201" y="261"/>
                  <a:pt x="201" y="261"/>
                </a:cubicBezTo>
                <a:cubicBezTo>
                  <a:pt x="201" y="186"/>
                  <a:pt x="201" y="186"/>
                  <a:pt x="201" y="186"/>
                </a:cubicBezTo>
                <a:cubicBezTo>
                  <a:pt x="184" y="186"/>
                  <a:pt x="184" y="186"/>
                  <a:pt x="184" y="186"/>
                </a:cubicBezTo>
                <a:cubicBezTo>
                  <a:pt x="184" y="214"/>
                  <a:pt x="184" y="214"/>
                  <a:pt x="184" y="214"/>
                </a:cubicBezTo>
                <a:cubicBezTo>
                  <a:pt x="152" y="214"/>
                  <a:pt x="152" y="214"/>
                  <a:pt x="152" y="214"/>
                </a:cubicBezTo>
                <a:lnTo>
                  <a:pt x="152" y="186"/>
                </a:lnTo>
                <a:close/>
                <a:moveTo>
                  <a:pt x="184" y="169"/>
                </a:moveTo>
                <a:cubicBezTo>
                  <a:pt x="201" y="169"/>
                  <a:pt x="201" y="169"/>
                  <a:pt x="201" y="169"/>
                </a:cubicBezTo>
                <a:cubicBezTo>
                  <a:pt x="201" y="94"/>
                  <a:pt x="201" y="94"/>
                  <a:pt x="201" y="94"/>
                </a:cubicBezTo>
                <a:cubicBezTo>
                  <a:pt x="184" y="94"/>
                  <a:pt x="184" y="94"/>
                  <a:pt x="184" y="94"/>
                </a:cubicBezTo>
                <a:lnTo>
                  <a:pt x="184" y="169"/>
                </a:lnTo>
                <a:close/>
                <a:moveTo>
                  <a:pt x="108" y="45"/>
                </a:moveTo>
                <a:cubicBezTo>
                  <a:pt x="108" y="51"/>
                  <a:pt x="113" y="56"/>
                  <a:pt x="119" y="56"/>
                </a:cubicBezTo>
                <a:cubicBezTo>
                  <a:pt x="126" y="56"/>
                  <a:pt x="131" y="51"/>
                  <a:pt x="131" y="45"/>
                </a:cubicBezTo>
                <a:cubicBezTo>
                  <a:pt x="131" y="39"/>
                  <a:pt x="126" y="34"/>
                  <a:pt x="119" y="34"/>
                </a:cubicBezTo>
                <a:cubicBezTo>
                  <a:pt x="113" y="34"/>
                  <a:pt x="108" y="39"/>
                  <a:pt x="108" y="45"/>
                </a:cubicBezTo>
                <a:moveTo>
                  <a:pt x="43" y="169"/>
                </a:moveTo>
                <a:cubicBezTo>
                  <a:pt x="74" y="94"/>
                  <a:pt x="74" y="94"/>
                  <a:pt x="74" y="94"/>
                </a:cubicBezTo>
                <a:cubicBezTo>
                  <a:pt x="56" y="94"/>
                  <a:pt x="56" y="94"/>
                  <a:pt x="56" y="94"/>
                </a:cubicBezTo>
                <a:cubicBezTo>
                  <a:pt x="37" y="143"/>
                  <a:pt x="37" y="143"/>
                  <a:pt x="37" y="143"/>
                </a:cubicBezTo>
                <a:cubicBezTo>
                  <a:pt x="37" y="143"/>
                  <a:pt x="37" y="143"/>
                  <a:pt x="37" y="143"/>
                </a:cubicBezTo>
                <a:cubicBezTo>
                  <a:pt x="18" y="94"/>
                  <a:pt x="18" y="94"/>
                  <a:pt x="18" y="94"/>
                </a:cubicBezTo>
                <a:cubicBezTo>
                  <a:pt x="0" y="94"/>
                  <a:pt x="0" y="94"/>
                  <a:pt x="0" y="94"/>
                </a:cubicBezTo>
                <a:cubicBezTo>
                  <a:pt x="30" y="169"/>
                  <a:pt x="30" y="169"/>
                  <a:pt x="30" y="169"/>
                </a:cubicBezTo>
                <a:lnTo>
                  <a:pt x="43" y="169"/>
                </a:lnTo>
                <a:close/>
                <a:moveTo>
                  <a:pt x="99" y="94"/>
                </a:moveTo>
                <a:cubicBezTo>
                  <a:pt x="83" y="94"/>
                  <a:pt x="83" y="94"/>
                  <a:pt x="83" y="94"/>
                </a:cubicBezTo>
                <a:cubicBezTo>
                  <a:pt x="83" y="169"/>
                  <a:pt x="83" y="169"/>
                  <a:pt x="83" y="169"/>
                </a:cubicBezTo>
                <a:cubicBezTo>
                  <a:pt x="99" y="169"/>
                  <a:pt x="99" y="169"/>
                  <a:pt x="99" y="169"/>
                </a:cubicBezTo>
                <a:lnTo>
                  <a:pt x="99" y="94"/>
                </a:lnTo>
                <a:close/>
                <a:moveTo>
                  <a:pt x="99" y="19"/>
                </a:moveTo>
                <a:cubicBezTo>
                  <a:pt x="135" y="19"/>
                  <a:pt x="135" y="19"/>
                  <a:pt x="135" y="19"/>
                </a:cubicBezTo>
                <a:cubicBezTo>
                  <a:pt x="135" y="2"/>
                  <a:pt x="135" y="2"/>
                  <a:pt x="135" y="2"/>
                </a:cubicBezTo>
                <a:cubicBezTo>
                  <a:pt x="83" y="2"/>
                  <a:pt x="83" y="2"/>
                  <a:pt x="83" y="2"/>
                </a:cubicBezTo>
                <a:cubicBezTo>
                  <a:pt x="83" y="77"/>
                  <a:pt x="83" y="77"/>
                  <a:pt x="83" y="77"/>
                </a:cubicBezTo>
                <a:cubicBezTo>
                  <a:pt x="99" y="77"/>
                  <a:pt x="99" y="77"/>
                  <a:pt x="99" y="77"/>
                </a:cubicBezTo>
                <a:cubicBezTo>
                  <a:pt x="99" y="48"/>
                  <a:pt x="99" y="48"/>
                  <a:pt x="99" y="48"/>
                </a:cubicBezTo>
                <a:cubicBezTo>
                  <a:pt x="99" y="32"/>
                  <a:pt x="99" y="32"/>
                  <a:pt x="99" y="32"/>
                </a:cubicBezTo>
                <a:lnTo>
                  <a:pt x="99" y="19"/>
                </a:lnTo>
                <a:close/>
                <a:moveTo>
                  <a:pt x="154" y="112"/>
                </a:moveTo>
                <a:cubicBezTo>
                  <a:pt x="155" y="113"/>
                  <a:pt x="155" y="115"/>
                  <a:pt x="155" y="117"/>
                </a:cubicBezTo>
                <a:cubicBezTo>
                  <a:pt x="155" y="119"/>
                  <a:pt x="155" y="120"/>
                  <a:pt x="154" y="122"/>
                </a:cubicBezTo>
                <a:cubicBezTo>
                  <a:pt x="153" y="123"/>
                  <a:pt x="152" y="124"/>
                  <a:pt x="151" y="124"/>
                </a:cubicBezTo>
                <a:cubicBezTo>
                  <a:pt x="149" y="125"/>
                  <a:pt x="148" y="125"/>
                  <a:pt x="146" y="125"/>
                </a:cubicBezTo>
                <a:cubicBezTo>
                  <a:pt x="144" y="125"/>
                  <a:pt x="143" y="125"/>
                  <a:pt x="141" y="125"/>
                </a:cubicBezTo>
                <a:cubicBezTo>
                  <a:pt x="132" y="125"/>
                  <a:pt x="132" y="125"/>
                  <a:pt x="132" y="125"/>
                </a:cubicBezTo>
                <a:cubicBezTo>
                  <a:pt x="132" y="108"/>
                  <a:pt x="132" y="108"/>
                  <a:pt x="132" y="108"/>
                </a:cubicBezTo>
                <a:cubicBezTo>
                  <a:pt x="142" y="108"/>
                  <a:pt x="142" y="108"/>
                  <a:pt x="142" y="108"/>
                </a:cubicBezTo>
                <a:cubicBezTo>
                  <a:pt x="144" y="108"/>
                  <a:pt x="145" y="108"/>
                  <a:pt x="147" y="108"/>
                </a:cubicBezTo>
                <a:cubicBezTo>
                  <a:pt x="149" y="109"/>
                  <a:pt x="150" y="109"/>
                  <a:pt x="151" y="110"/>
                </a:cubicBezTo>
                <a:cubicBezTo>
                  <a:pt x="152" y="110"/>
                  <a:pt x="153" y="111"/>
                  <a:pt x="154" y="112"/>
                </a:cubicBezTo>
                <a:moveTo>
                  <a:pt x="155" y="95"/>
                </a:moveTo>
                <a:cubicBezTo>
                  <a:pt x="152" y="94"/>
                  <a:pt x="148" y="94"/>
                  <a:pt x="144" y="94"/>
                </a:cubicBezTo>
                <a:cubicBezTo>
                  <a:pt x="115" y="94"/>
                  <a:pt x="115" y="94"/>
                  <a:pt x="115" y="94"/>
                </a:cubicBezTo>
                <a:cubicBezTo>
                  <a:pt x="115" y="169"/>
                  <a:pt x="115" y="169"/>
                  <a:pt x="115" y="169"/>
                </a:cubicBezTo>
                <a:cubicBezTo>
                  <a:pt x="132" y="169"/>
                  <a:pt x="132" y="169"/>
                  <a:pt x="132" y="169"/>
                </a:cubicBezTo>
                <a:cubicBezTo>
                  <a:pt x="132" y="139"/>
                  <a:pt x="132" y="139"/>
                  <a:pt x="132" y="139"/>
                </a:cubicBezTo>
                <a:cubicBezTo>
                  <a:pt x="140" y="139"/>
                  <a:pt x="140" y="139"/>
                  <a:pt x="140" y="139"/>
                </a:cubicBezTo>
                <a:cubicBezTo>
                  <a:pt x="155" y="169"/>
                  <a:pt x="155" y="169"/>
                  <a:pt x="155" y="169"/>
                </a:cubicBezTo>
                <a:cubicBezTo>
                  <a:pt x="175" y="169"/>
                  <a:pt x="175" y="169"/>
                  <a:pt x="175" y="169"/>
                </a:cubicBezTo>
                <a:cubicBezTo>
                  <a:pt x="156" y="138"/>
                  <a:pt x="156" y="138"/>
                  <a:pt x="156" y="138"/>
                </a:cubicBezTo>
                <a:cubicBezTo>
                  <a:pt x="162" y="137"/>
                  <a:pt x="166" y="134"/>
                  <a:pt x="168" y="130"/>
                </a:cubicBezTo>
                <a:cubicBezTo>
                  <a:pt x="171" y="127"/>
                  <a:pt x="172" y="122"/>
                  <a:pt x="172" y="117"/>
                </a:cubicBezTo>
                <a:cubicBezTo>
                  <a:pt x="172" y="112"/>
                  <a:pt x="172" y="109"/>
                  <a:pt x="170" y="106"/>
                </a:cubicBezTo>
                <a:cubicBezTo>
                  <a:pt x="169" y="103"/>
                  <a:pt x="167" y="101"/>
                  <a:pt x="164" y="99"/>
                </a:cubicBezTo>
                <a:cubicBezTo>
                  <a:pt x="161" y="97"/>
                  <a:pt x="158" y="96"/>
                  <a:pt x="155" y="95"/>
                </a:cubicBezTo>
                <a:moveTo>
                  <a:pt x="208" y="39"/>
                </a:moveTo>
                <a:cubicBezTo>
                  <a:pt x="208" y="43"/>
                  <a:pt x="208" y="46"/>
                  <a:pt x="207" y="49"/>
                </a:cubicBezTo>
                <a:cubicBezTo>
                  <a:pt x="206" y="52"/>
                  <a:pt x="204" y="54"/>
                  <a:pt x="202" y="57"/>
                </a:cubicBezTo>
                <a:cubicBezTo>
                  <a:pt x="200" y="59"/>
                  <a:pt x="197" y="61"/>
                  <a:pt x="195" y="62"/>
                </a:cubicBezTo>
                <a:cubicBezTo>
                  <a:pt x="192" y="63"/>
                  <a:pt x="189" y="64"/>
                  <a:pt x="185" y="64"/>
                </a:cubicBezTo>
                <a:cubicBezTo>
                  <a:pt x="181" y="64"/>
                  <a:pt x="178" y="63"/>
                  <a:pt x="175" y="62"/>
                </a:cubicBezTo>
                <a:cubicBezTo>
                  <a:pt x="172" y="61"/>
                  <a:pt x="170" y="59"/>
                  <a:pt x="168" y="57"/>
                </a:cubicBezTo>
                <a:cubicBezTo>
                  <a:pt x="166" y="54"/>
                  <a:pt x="164" y="52"/>
                  <a:pt x="163" y="49"/>
                </a:cubicBezTo>
                <a:cubicBezTo>
                  <a:pt x="162" y="46"/>
                  <a:pt x="162" y="43"/>
                  <a:pt x="162" y="39"/>
                </a:cubicBezTo>
                <a:cubicBezTo>
                  <a:pt x="162" y="36"/>
                  <a:pt x="162" y="33"/>
                  <a:pt x="163" y="30"/>
                </a:cubicBezTo>
                <a:cubicBezTo>
                  <a:pt x="164" y="27"/>
                  <a:pt x="166" y="24"/>
                  <a:pt x="168" y="22"/>
                </a:cubicBezTo>
                <a:cubicBezTo>
                  <a:pt x="170" y="20"/>
                  <a:pt x="172" y="18"/>
                  <a:pt x="175" y="17"/>
                </a:cubicBezTo>
                <a:cubicBezTo>
                  <a:pt x="178" y="16"/>
                  <a:pt x="181" y="15"/>
                  <a:pt x="185" y="15"/>
                </a:cubicBezTo>
                <a:cubicBezTo>
                  <a:pt x="189" y="15"/>
                  <a:pt x="192" y="16"/>
                  <a:pt x="195" y="17"/>
                </a:cubicBezTo>
                <a:cubicBezTo>
                  <a:pt x="197" y="18"/>
                  <a:pt x="200" y="20"/>
                  <a:pt x="202" y="22"/>
                </a:cubicBezTo>
                <a:cubicBezTo>
                  <a:pt x="204" y="24"/>
                  <a:pt x="206" y="27"/>
                  <a:pt x="207" y="30"/>
                </a:cubicBezTo>
                <a:cubicBezTo>
                  <a:pt x="208" y="33"/>
                  <a:pt x="208" y="36"/>
                  <a:pt x="208" y="39"/>
                </a:cubicBezTo>
                <a:moveTo>
                  <a:pt x="223" y="56"/>
                </a:moveTo>
                <a:cubicBezTo>
                  <a:pt x="225" y="51"/>
                  <a:pt x="226" y="45"/>
                  <a:pt x="226" y="39"/>
                </a:cubicBezTo>
                <a:cubicBezTo>
                  <a:pt x="226" y="33"/>
                  <a:pt x="225" y="28"/>
                  <a:pt x="223" y="23"/>
                </a:cubicBezTo>
                <a:cubicBezTo>
                  <a:pt x="221" y="18"/>
                  <a:pt x="218" y="14"/>
                  <a:pt x="214" y="10"/>
                </a:cubicBezTo>
                <a:cubicBezTo>
                  <a:pt x="211" y="7"/>
                  <a:pt x="206" y="4"/>
                  <a:pt x="201" y="2"/>
                </a:cubicBezTo>
                <a:cubicBezTo>
                  <a:pt x="196" y="1"/>
                  <a:pt x="191" y="0"/>
                  <a:pt x="185" y="0"/>
                </a:cubicBezTo>
                <a:cubicBezTo>
                  <a:pt x="179" y="0"/>
                  <a:pt x="174" y="1"/>
                  <a:pt x="169" y="2"/>
                </a:cubicBezTo>
                <a:cubicBezTo>
                  <a:pt x="164" y="4"/>
                  <a:pt x="159" y="7"/>
                  <a:pt x="156" y="10"/>
                </a:cubicBezTo>
                <a:cubicBezTo>
                  <a:pt x="152" y="14"/>
                  <a:pt x="149" y="18"/>
                  <a:pt x="147" y="23"/>
                </a:cubicBezTo>
                <a:cubicBezTo>
                  <a:pt x="145" y="28"/>
                  <a:pt x="144" y="33"/>
                  <a:pt x="144" y="39"/>
                </a:cubicBezTo>
                <a:cubicBezTo>
                  <a:pt x="144" y="45"/>
                  <a:pt x="145" y="51"/>
                  <a:pt x="147" y="56"/>
                </a:cubicBezTo>
                <a:cubicBezTo>
                  <a:pt x="149" y="61"/>
                  <a:pt x="152" y="65"/>
                  <a:pt x="156" y="68"/>
                </a:cubicBezTo>
                <a:cubicBezTo>
                  <a:pt x="159" y="72"/>
                  <a:pt x="164" y="74"/>
                  <a:pt x="169" y="76"/>
                </a:cubicBezTo>
                <a:cubicBezTo>
                  <a:pt x="174" y="78"/>
                  <a:pt x="179" y="79"/>
                  <a:pt x="185" y="79"/>
                </a:cubicBezTo>
                <a:cubicBezTo>
                  <a:pt x="191" y="79"/>
                  <a:pt x="196" y="78"/>
                  <a:pt x="201" y="76"/>
                </a:cubicBezTo>
                <a:cubicBezTo>
                  <a:pt x="206" y="74"/>
                  <a:pt x="211" y="72"/>
                  <a:pt x="214" y="68"/>
                </a:cubicBezTo>
                <a:cubicBezTo>
                  <a:pt x="218" y="65"/>
                  <a:pt x="221" y="61"/>
                  <a:pt x="223" y="56"/>
                </a:cubicBezTo>
                <a:moveTo>
                  <a:pt x="241" y="155"/>
                </a:moveTo>
                <a:cubicBezTo>
                  <a:pt x="239" y="154"/>
                  <a:pt x="237" y="153"/>
                  <a:pt x="236" y="151"/>
                </a:cubicBezTo>
                <a:cubicBezTo>
                  <a:pt x="235" y="150"/>
                  <a:pt x="234" y="148"/>
                  <a:pt x="233" y="146"/>
                </a:cubicBezTo>
                <a:cubicBezTo>
                  <a:pt x="232" y="144"/>
                  <a:pt x="232" y="142"/>
                  <a:pt x="232" y="140"/>
                </a:cubicBezTo>
                <a:cubicBezTo>
                  <a:pt x="232" y="94"/>
                  <a:pt x="232" y="94"/>
                  <a:pt x="232" y="94"/>
                </a:cubicBezTo>
                <a:cubicBezTo>
                  <a:pt x="215" y="94"/>
                  <a:pt x="215" y="94"/>
                  <a:pt x="215" y="94"/>
                </a:cubicBezTo>
                <a:cubicBezTo>
                  <a:pt x="215" y="140"/>
                  <a:pt x="215" y="140"/>
                  <a:pt x="215" y="140"/>
                </a:cubicBezTo>
                <a:cubicBezTo>
                  <a:pt x="215" y="145"/>
                  <a:pt x="216" y="149"/>
                  <a:pt x="217" y="153"/>
                </a:cubicBezTo>
                <a:cubicBezTo>
                  <a:pt x="219" y="156"/>
                  <a:pt x="221" y="160"/>
                  <a:pt x="223" y="162"/>
                </a:cubicBezTo>
                <a:cubicBezTo>
                  <a:pt x="226" y="165"/>
                  <a:pt x="229" y="167"/>
                  <a:pt x="233" y="169"/>
                </a:cubicBezTo>
                <a:cubicBezTo>
                  <a:pt x="237" y="170"/>
                  <a:pt x="242" y="171"/>
                  <a:pt x="247" y="171"/>
                </a:cubicBezTo>
                <a:cubicBezTo>
                  <a:pt x="252" y="171"/>
                  <a:pt x="257" y="170"/>
                  <a:pt x="261" y="169"/>
                </a:cubicBezTo>
                <a:cubicBezTo>
                  <a:pt x="265" y="167"/>
                  <a:pt x="268" y="165"/>
                  <a:pt x="271" y="162"/>
                </a:cubicBezTo>
                <a:cubicBezTo>
                  <a:pt x="273" y="160"/>
                  <a:pt x="275" y="156"/>
                  <a:pt x="277" y="153"/>
                </a:cubicBezTo>
                <a:cubicBezTo>
                  <a:pt x="278" y="149"/>
                  <a:pt x="279" y="145"/>
                  <a:pt x="279" y="140"/>
                </a:cubicBezTo>
                <a:cubicBezTo>
                  <a:pt x="279" y="94"/>
                  <a:pt x="279" y="94"/>
                  <a:pt x="279" y="94"/>
                </a:cubicBezTo>
                <a:cubicBezTo>
                  <a:pt x="262" y="94"/>
                  <a:pt x="262" y="94"/>
                  <a:pt x="262" y="94"/>
                </a:cubicBezTo>
                <a:cubicBezTo>
                  <a:pt x="262" y="140"/>
                  <a:pt x="262" y="140"/>
                  <a:pt x="262" y="140"/>
                </a:cubicBezTo>
                <a:cubicBezTo>
                  <a:pt x="262" y="142"/>
                  <a:pt x="262" y="144"/>
                  <a:pt x="261" y="146"/>
                </a:cubicBezTo>
                <a:cubicBezTo>
                  <a:pt x="260" y="148"/>
                  <a:pt x="259" y="150"/>
                  <a:pt x="258" y="151"/>
                </a:cubicBezTo>
                <a:cubicBezTo>
                  <a:pt x="256" y="153"/>
                  <a:pt x="255" y="154"/>
                  <a:pt x="253" y="155"/>
                </a:cubicBezTo>
                <a:cubicBezTo>
                  <a:pt x="251" y="156"/>
                  <a:pt x="249" y="156"/>
                  <a:pt x="247" y="156"/>
                </a:cubicBezTo>
                <a:cubicBezTo>
                  <a:pt x="245" y="156"/>
                  <a:pt x="243" y="156"/>
                  <a:pt x="241" y="155"/>
                </a:cubicBezTo>
                <a:moveTo>
                  <a:pt x="277" y="24"/>
                </a:moveTo>
                <a:cubicBezTo>
                  <a:pt x="277" y="26"/>
                  <a:pt x="277" y="28"/>
                  <a:pt x="276" y="29"/>
                </a:cubicBezTo>
                <a:cubicBezTo>
                  <a:pt x="275" y="30"/>
                  <a:pt x="274" y="31"/>
                  <a:pt x="273" y="32"/>
                </a:cubicBezTo>
                <a:cubicBezTo>
                  <a:pt x="271" y="32"/>
                  <a:pt x="270" y="32"/>
                  <a:pt x="268" y="33"/>
                </a:cubicBezTo>
                <a:cubicBezTo>
                  <a:pt x="266" y="33"/>
                  <a:pt x="265" y="33"/>
                  <a:pt x="263" y="33"/>
                </a:cubicBezTo>
                <a:cubicBezTo>
                  <a:pt x="253" y="33"/>
                  <a:pt x="253" y="33"/>
                  <a:pt x="253" y="33"/>
                </a:cubicBezTo>
                <a:cubicBezTo>
                  <a:pt x="253" y="16"/>
                  <a:pt x="253" y="16"/>
                  <a:pt x="253" y="16"/>
                </a:cubicBezTo>
                <a:cubicBezTo>
                  <a:pt x="264" y="16"/>
                  <a:pt x="264" y="16"/>
                  <a:pt x="264" y="16"/>
                </a:cubicBezTo>
                <a:cubicBezTo>
                  <a:pt x="266" y="16"/>
                  <a:pt x="267" y="16"/>
                  <a:pt x="269" y="16"/>
                </a:cubicBezTo>
                <a:cubicBezTo>
                  <a:pt x="270" y="16"/>
                  <a:pt x="272" y="17"/>
                  <a:pt x="273" y="17"/>
                </a:cubicBezTo>
                <a:cubicBezTo>
                  <a:pt x="274" y="18"/>
                  <a:pt x="275" y="19"/>
                  <a:pt x="276" y="20"/>
                </a:cubicBezTo>
                <a:cubicBezTo>
                  <a:pt x="277" y="21"/>
                  <a:pt x="277" y="22"/>
                  <a:pt x="277" y="24"/>
                </a:cubicBezTo>
                <a:moveTo>
                  <a:pt x="297" y="77"/>
                </a:moveTo>
                <a:cubicBezTo>
                  <a:pt x="278" y="45"/>
                  <a:pt x="278" y="45"/>
                  <a:pt x="278" y="45"/>
                </a:cubicBezTo>
                <a:cubicBezTo>
                  <a:pt x="284" y="44"/>
                  <a:pt x="288" y="42"/>
                  <a:pt x="290" y="38"/>
                </a:cubicBezTo>
                <a:cubicBezTo>
                  <a:pt x="293" y="34"/>
                  <a:pt x="294" y="30"/>
                  <a:pt x="294" y="24"/>
                </a:cubicBezTo>
                <a:cubicBezTo>
                  <a:pt x="294" y="20"/>
                  <a:pt x="294" y="16"/>
                  <a:pt x="292" y="13"/>
                </a:cubicBezTo>
                <a:cubicBezTo>
                  <a:pt x="291" y="10"/>
                  <a:pt x="289" y="8"/>
                  <a:pt x="286" y="6"/>
                </a:cubicBezTo>
                <a:cubicBezTo>
                  <a:pt x="283" y="5"/>
                  <a:pt x="280" y="3"/>
                  <a:pt x="277" y="3"/>
                </a:cubicBezTo>
                <a:cubicBezTo>
                  <a:pt x="274" y="2"/>
                  <a:pt x="270" y="2"/>
                  <a:pt x="266" y="2"/>
                </a:cubicBezTo>
                <a:cubicBezTo>
                  <a:pt x="237" y="2"/>
                  <a:pt x="237" y="2"/>
                  <a:pt x="237" y="2"/>
                </a:cubicBezTo>
                <a:cubicBezTo>
                  <a:pt x="237" y="77"/>
                  <a:pt x="237" y="77"/>
                  <a:pt x="237" y="77"/>
                </a:cubicBezTo>
                <a:cubicBezTo>
                  <a:pt x="253" y="77"/>
                  <a:pt x="253" y="77"/>
                  <a:pt x="253" y="77"/>
                </a:cubicBezTo>
                <a:cubicBezTo>
                  <a:pt x="253" y="47"/>
                  <a:pt x="253" y="47"/>
                  <a:pt x="253" y="47"/>
                </a:cubicBezTo>
                <a:cubicBezTo>
                  <a:pt x="262" y="47"/>
                  <a:pt x="262" y="47"/>
                  <a:pt x="262" y="47"/>
                </a:cubicBezTo>
                <a:cubicBezTo>
                  <a:pt x="277" y="77"/>
                  <a:pt x="277" y="77"/>
                  <a:pt x="277" y="77"/>
                </a:cubicBezTo>
                <a:lnTo>
                  <a:pt x="297" y="77"/>
                </a:lnTo>
                <a:close/>
                <a:moveTo>
                  <a:pt x="368" y="60"/>
                </a:moveTo>
                <a:cubicBezTo>
                  <a:pt x="370" y="56"/>
                  <a:pt x="370" y="52"/>
                  <a:pt x="370" y="48"/>
                </a:cubicBezTo>
                <a:cubicBezTo>
                  <a:pt x="370" y="2"/>
                  <a:pt x="370" y="2"/>
                  <a:pt x="370" y="2"/>
                </a:cubicBezTo>
                <a:cubicBezTo>
                  <a:pt x="354" y="2"/>
                  <a:pt x="354" y="2"/>
                  <a:pt x="354" y="2"/>
                </a:cubicBezTo>
                <a:cubicBezTo>
                  <a:pt x="354" y="47"/>
                  <a:pt x="354" y="47"/>
                  <a:pt x="354" y="47"/>
                </a:cubicBezTo>
                <a:cubicBezTo>
                  <a:pt x="354" y="50"/>
                  <a:pt x="353" y="52"/>
                  <a:pt x="353" y="54"/>
                </a:cubicBezTo>
                <a:cubicBezTo>
                  <a:pt x="352" y="56"/>
                  <a:pt x="351" y="57"/>
                  <a:pt x="349" y="59"/>
                </a:cubicBezTo>
                <a:cubicBezTo>
                  <a:pt x="348" y="60"/>
                  <a:pt x="346" y="61"/>
                  <a:pt x="345" y="62"/>
                </a:cubicBezTo>
                <a:cubicBezTo>
                  <a:pt x="343" y="63"/>
                  <a:pt x="341" y="64"/>
                  <a:pt x="339" y="64"/>
                </a:cubicBezTo>
                <a:cubicBezTo>
                  <a:pt x="336" y="64"/>
                  <a:pt x="334" y="63"/>
                  <a:pt x="332" y="62"/>
                </a:cubicBezTo>
                <a:cubicBezTo>
                  <a:pt x="331" y="61"/>
                  <a:pt x="329" y="60"/>
                  <a:pt x="328" y="59"/>
                </a:cubicBezTo>
                <a:cubicBezTo>
                  <a:pt x="326" y="57"/>
                  <a:pt x="325" y="56"/>
                  <a:pt x="324" y="54"/>
                </a:cubicBezTo>
                <a:cubicBezTo>
                  <a:pt x="324" y="52"/>
                  <a:pt x="323" y="50"/>
                  <a:pt x="323" y="47"/>
                </a:cubicBezTo>
                <a:cubicBezTo>
                  <a:pt x="323" y="2"/>
                  <a:pt x="323" y="2"/>
                  <a:pt x="323" y="2"/>
                </a:cubicBezTo>
                <a:cubicBezTo>
                  <a:pt x="307" y="2"/>
                  <a:pt x="307" y="2"/>
                  <a:pt x="307" y="2"/>
                </a:cubicBezTo>
                <a:cubicBezTo>
                  <a:pt x="307" y="48"/>
                  <a:pt x="307" y="48"/>
                  <a:pt x="307" y="48"/>
                </a:cubicBezTo>
                <a:cubicBezTo>
                  <a:pt x="307" y="52"/>
                  <a:pt x="307" y="56"/>
                  <a:pt x="309" y="60"/>
                </a:cubicBezTo>
                <a:cubicBezTo>
                  <a:pt x="310" y="64"/>
                  <a:pt x="312" y="67"/>
                  <a:pt x="315" y="70"/>
                </a:cubicBezTo>
                <a:cubicBezTo>
                  <a:pt x="317" y="73"/>
                  <a:pt x="321" y="75"/>
                  <a:pt x="325" y="77"/>
                </a:cubicBezTo>
                <a:cubicBezTo>
                  <a:pt x="329" y="78"/>
                  <a:pt x="333" y="79"/>
                  <a:pt x="339" y="79"/>
                </a:cubicBezTo>
                <a:cubicBezTo>
                  <a:pt x="344" y="79"/>
                  <a:pt x="348" y="78"/>
                  <a:pt x="352" y="77"/>
                </a:cubicBezTo>
                <a:cubicBezTo>
                  <a:pt x="356" y="75"/>
                  <a:pt x="360" y="73"/>
                  <a:pt x="362" y="70"/>
                </a:cubicBezTo>
                <a:cubicBezTo>
                  <a:pt x="365" y="67"/>
                  <a:pt x="367" y="64"/>
                  <a:pt x="368" y="60"/>
                </a:cubicBezTo>
                <a:moveTo>
                  <a:pt x="361" y="169"/>
                </a:moveTo>
                <a:cubicBezTo>
                  <a:pt x="378" y="169"/>
                  <a:pt x="378" y="169"/>
                  <a:pt x="378" y="169"/>
                </a:cubicBezTo>
                <a:cubicBezTo>
                  <a:pt x="378" y="94"/>
                  <a:pt x="378" y="94"/>
                  <a:pt x="378" y="94"/>
                </a:cubicBezTo>
                <a:cubicBezTo>
                  <a:pt x="353" y="94"/>
                  <a:pt x="353" y="94"/>
                  <a:pt x="353" y="94"/>
                </a:cubicBezTo>
                <a:cubicBezTo>
                  <a:pt x="335" y="143"/>
                  <a:pt x="335" y="143"/>
                  <a:pt x="335" y="143"/>
                </a:cubicBezTo>
                <a:cubicBezTo>
                  <a:pt x="335" y="143"/>
                  <a:pt x="335" y="143"/>
                  <a:pt x="335" y="143"/>
                </a:cubicBezTo>
                <a:cubicBezTo>
                  <a:pt x="318" y="94"/>
                  <a:pt x="318" y="94"/>
                  <a:pt x="318" y="94"/>
                </a:cubicBezTo>
                <a:cubicBezTo>
                  <a:pt x="293" y="94"/>
                  <a:pt x="293" y="94"/>
                  <a:pt x="293" y="94"/>
                </a:cubicBezTo>
                <a:cubicBezTo>
                  <a:pt x="293" y="169"/>
                  <a:pt x="293" y="169"/>
                  <a:pt x="293" y="169"/>
                </a:cubicBezTo>
                <a:cubicBezTo>
                  <a:pt x="309" y="169"/>
                  <a:pt x="309" y="169"/>
                  <a:pt x="309" y="169"/>
                </a:cubicBezTo>
                <a:cubicBezTo>
                  <a:pt x="309" y="112"/>
                  <a:pt x="309" y="112"/>
                  <a:pt x="309" y="112"/>
                </a:cubicBezTo>
                <a:cubicBezTo>
                  <a:pt x="310" y="112"/>
                  <a:pt x="310" y="112"/>
                  <a:pt x="310" y="112"/>
                </a:cubicBezTo>
                <a:cubicBezTo>
                  <a:pt x="329" y="169"/>
                  <a:pt x="329" y="169"/>
                  <a:pt x="329" y="169"/>
                </a:cubicBezTo>
                <a:cubicBezTo>
                  <a:pt x="341" y="169"/>
                  <a:pt x="341" y="169"/>
                  <a:pt x="341" y="169"/>
                </a:cubicBezTo>
                <a:cubicBezTo>
                  <a:pt x="361" y="112"/>
                  <a:pt x="361" y="112"/>
                  <a:pt x="361" y="112"/>
                </a:cubicBezTo>
                <a:cubicBezTo>
                  <a:pt x="361" y="112"/>
                  <a:pt x="361" y="112"/>
                  <a:pt x="361" y="112"/>
                </a:cubicBezTo>
                <a:lnTo>
                  <a:pt x="361" y="169"/>
                </a:lnTo>
                <a:close/>
                <a:moveTo>
                  <a:pt x="453" y="77"/>
                </a:moveTo>
                <a:cubicBezTo>
                  <a:pt x="469" y="77"/>
                  <a:pt x="469" y="77"/>
                  <a:pt x="469" y="77"/>
                </a:cubicBezTo>
                <a:cubicBezTo>
                  <a:pt x="469" y="2"/>
                  <a:pt x="469" y="2"/>
                  <a:pt x="469" y="2"/>
                </a:cubicBezTo>
                <a:cubicBezTo>
                  <a:pt x="444" y="2"/>
                  <a:pt x="444" y="2"/>
                  <a:pt x="444" y="2"/>
                </a:cubicBezTo>
                <a:cubicBezTo>
                  <a:pt x="427" y="51"/>
                  <a:pt x="427" y="51"/>
                  <a:pt x="427" y="51"/>
                </a:cubicBezTo>
                <a:cubicBezTo>
                  <a:pt x="427" y="51"/>
                  <a:pt x="427" y="51"/>
                  <a:pt x="427" y="51"/>
                </a:cubicBezTo>
                <a:cubicBezTo>
                  <a:pt x="409" y="2"/>
                  <a:pt x="409" y="2"/>
                  <a:pt x="409" y="2"/>
                </a:cubicBezTo>
                <a:cubicBezTo>
                  <a:pt x="384" y="2"/>
                  <a:pt x="384" y="2"/>
                  <a:pt x="384" y="2"/>
                </a:cubicBezTo>
                <a:cubicBezTo>
                  <a:pt x="384" y="77"/>
                  <a:pt x="384" y="77"/>
                  <a:pt x="384" y="77"/>
                </a:cubicBezTo>
                <a:cubicBezTo>
                  <a:pt x="401" y="77"/>
                  <a:pt x="401" y="77"/>
                  <a:pt x="401" y="77"/>
                </a:cubicBezTo>
                <a:cubicBezTo>
                  <a:pt x="401" y="19"/>
                  <a:pt x="401" y="19"/>
                  <a:pt x="401" y="19"/>
                </a:cubicBezTo>
                <a:cubicBezTo>
                  <a:pt x="401" y="19"/>
                  <a:pt x="401" y="19"/>
                  <a:pt x="401" y="19"/>
                </a:cubicBezTo>
                <a:cubicBezTo>
                  <a:pt x="420" y="77"/>
                  <a:pt x="420" y="77"/>
                  <a:pt x="420" y="77"/>
                </a:cubicBezTo>
                <a:cubicBezTo>
                  <a:pt x="433" y="77"/>
                  <a:pt x="433" y="77"/>
                  <a:pt x="433" y="77"/>
                </a:cubicBezTo>
                <a:cubicBezTo>
                  <a:pt x="453" y="19"/>
                  <a:pt x="453" y="19"/>
                  <a:pt x="453" y="19"/>
                </a:cubicBezTo>
                <a:cubicBezTo>
                  <a:pt x="453" y="19"/>
                  <a:pt x="453" y="19"/>
                  <a:pt x="453" y="19"/>
                </a:cubicBezTo>
                <a:lnTo>
                  <a:pt x="453" y="77"/>
                </a:lnTo>
                <a:close/>
                <a:moveTo>
                  <a:pt x="478" y="261"/>
                </a:moveTo>
                <a:cubicBezTo>
                  <a:pt x="500" y="261"/>
                  <a:pt x="500" y="261"/>
                  <a:pt x="500" y="261"/>
                </a:cubicBezTo>
                <a:cubicBezTo>
                  <a:pt x="500" y="186"/>
                  <a:pt x="500" y="186"/>
                  <a:pt x="500" y="186"/>
                </a:cubicBezTo>
                <a:cubicBezTo>
                  <a:pt x="483" y="186"/>
                  <a:pt x="483" y="186"/>
                  <a:pt x="483" y="186"/>
                </a:cubicBezTo>
                <a:cubicBezTo>
                  <a:pt x="483" y="238"/>
                  <a:pt x="483" y="238"/>
                  <a:pt x="483" y="238"/>
                </a:cubicBezTo>
                <a:cubicBezTo>
                  <a:pt x="483" y="238"/>
                  <a:pt x="483" y="238"/>
                  <a:pt x="483" y="238"/>
                </a:cubicBezTo>
                <a:cubicBezTo>
                  <a:pt x="451" y="186"/>
                  <a:pt x="451" y="186"/>
                  <a:pt x="451" y="186"/>
                </a:cubicBezTo>
                <a:cubicBezTo>
                  <a:pt x="429" y="186"/>
                  <a:pt x="429" y="186"/>
                  <a:pt x="429" y="186"/>
                </a:cubicBezTo>
                <a:cubicBezTo>
                  <a:pt x="429" y="261"/>
                  <a:pt x="429" y="261"/>
                  <a:pt x="429" y="261"/>
                </a:cubicBezTo>
                <a:cubicBezTo>
                  <a:pt x="445" y="261"/>
                  <a:pt x="445" y="261"/>
                  <a:pt x="445" y="261"/>
                </a:cubicBezTo>
                <a:cubicBezTo>
                  <a:pt x="445" y="207"/>
                  <a:pt x="445" y="207"/>
                  <a:pt x="445" y="207"/>
                </a:cubicBezTo>
                <a:cubicBezTo>
                  <a:pt x="445" y="207"/>
                  <a:pt x="445" y="207"/>
                  <a:pt x="445" y="207"/>
                </a:cubicBezTo>
                <a:lnTo>
                  <a:pt x="478" y="261"/>
                </a:lnTo>
                <a:close/>
                <a:moveTo>
                  <a:pt x="584" y="261"/>
                </a:moveTo>
                <a:cubicBezTo>
                  <a:pt x="548" y="221"/>
                  <a:pt x="548" y="221"/>
                  <a:pt x="548" y="221"/>
                </a:cubicBezTo>
                <a:cubicBezTo>
                  <a:pt x="581" y="186"/>
                  <a:pt x="581" y="186"/>
                  <a:pt x="581" y="186"/>
                </a:cubicBezTo>
                <a:cubicBezTo>
                  <a:pt x="560" y="186"/>
                  <a:pt x="560" y="186"/>
                  <a:pt x="560" y="186"/>
                </a:cubicBezTo>
                <a:cubicBezTo>
                  <a:pt x="530" y="217"/>
                  <a:pt x="530" y="217"/>
                  <a:pt x="530" y="217"/>
                </a:cubicBezTo>
                <a:cubicBezTo>
                  <a:pt x="530" y="186"/>
                  <a:pt x="530" y="186"/>
                  <a:pt x="530" y="186"/>
                </a:cubicBezTo>
                <a:cubicBezTo>
                  <a:pt x="514" y="186"/>
                  <a:pt x="514" y="186"/>
                  <a:pt x="514" y="186"/>
                </a:cubicBezTo>
                <a:cubicBezTo>
                  <a:pt x="514" y="261"/>
                  <a:pt x="514" y="261"/>
                  <a:pt x="514" y="261"/>
                </a:cubicBezTo>
                <a:cubicBezTo>
                  <a:pt x="530" y="261"/>
                  <a:pt x="530" y="261"/>
                  <a:pt x="530" y="261"/>
                </a:cubicBezTo>
                <a:cubicBezTo>
                  <a:pt x="530" y="225"/>
                  <a:pt x="530" y="225"/>
                  <a:pt x="530" y="225"/>
                </a:cubicBezTo>
                <a:cubicBezTo>
                  <a:pt x="561" y="261"/>
                  <a:pt x="561" y="261"/>
                  <a:pt x="561" y="261"/>
                </a:cubicBezTo>
                <a:lnTo>
                  <a:pt x="584" y="261"/>
                </a:lnTo>
                <a:close/>
                <a:moveTo>
                  <a:pt x="606" y="186"/>
                </a:moveTo>
                <a:cubicBezTo>
                  <a:pt x="590" y="186"/>
                  <a:pt x="590" y="186"/>
                  <a:pt x="590" y="186"/>
                </a:cubicBezTo>
                <a:cubicBezTo>
                  <a:pt x="590" y="261"/>
                  <a:pt x="590" y="261"/>
                  <a:pt x="590" y="261"/>
                </a:cubicBezTo>
                <a:cubicBezTo>
                  <a:pt x="606" y="261"/>
                  <a:pt x="606" y="261"/>
                  <a:pt x="606" y="261"/>
                </a:cubicBezTo>
                <a:lnTo>
                  <a:pt x="606" y="18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5" name="Picture Placeholder 4"/>
          <p:cNvSpPr>
            <a:spLocks noGrp="1"/>
          </p:cNvSpPr>
          <p:nvPr>
            <p:ph type="pic" sz="quarter" idx="12"/>
          </p:nvPr>
        </p:nvSpPr>
        <p:spPr>
          <a:xfrm>
            <a:off x="0" y="0"/>
            <a:ext cx="9144000" cy="5143500"/>
          </a:xfrm>
          <a:prstGeom prst="rect">
            <a:avLst/>
          </a:prstGeom>
          <a:solidFill>
            <a:schemeClr val="bg1">
              <a:lumMod val="85000"/>
            </a:schemeClr>
          </a:solidFill>
        </p:spPr>
        <p:txBody>
          <a:bodyPr vert="horz"/>
          <a:lstStyle/>
          <a:p>
            <a:pPr lvl="0"/>
            <a:r>
              <a:rPr lang="fi-FI" noProof="0"/>
              <a:t>Lisää kuva napsauttamalla kuvaketta</a:t>
            </a:r>
            <a:endParaRPr lang="en-US" noProof="0"/>
          </a:p>
        </p:txBody>
      </p:sp>
      <p:sp>
        <p:nvSpPr>
          <p:cNvPr id="8" name="Text Placeholder 3"/>
          <p:cNvSpPr>
            <a:spLocks noGrp="1"/>
          </p:cNvSpPr>
          <p:nvPr>
            <p:ph type="body" sz="quarter" idx="10"/>
          </p:nvPr>
        </p:nvSpPr>
        <p:spPr>
          <a:xfrm>
            <a:off x="687880" y="768349"/>
            <a:ext cx="4620721" cy="1714502"/>
          </a:xfrm>
          <a:prstGeom prst="rect">
            <a:avLst/>
          </a:prstGeom>
          <a:solidFill>
            <a:srgbClr val="FF5000"/>
          </a:solidFill>
        </p:spPr>
        <p:txBody>
          <a:bodyPr vert="horz" lIns="504000" tIns="360000" rIns="360000" bIns="360000" anchor="ctr"/>
          <a:lstStyle>
            <a:lvl1pPr marL="0" indent="0">
              <a:lnSpc>
                <a:spcPct val="90000"/>
              </a:lnSpc>
              <a:spcBef>
                <a:spcPts val="0"/>
              </a:spcBef>
              <a:buNone/>
              <a:defRPr sz="3000" b="1" i="0" spc="-83">
                <a:solidFill>
                  <a:schemeClr val="bg1"/>
                </a:solidFill>
                <a:latin typeface="Arial"/>
                <a:cs typeface="Arial"/>
              </a:defRPr>
            </a:lvl1pPr>
          </a:lstStyle>
          <a:p>
            <a:pPr lvl="0"/>
            <a:r>
              <a:rPr lang="fi-FI"/>
              <a:t>Muokkaa tekstin perustyylejä napsauttamalla</a:t>
            </a:r>
          </a:p>
        </p:txBody>
      </p:sp>
    </p:spTree>
    <p:extLst>
      <p:ext uri="{BB962C8B-B14F-4D97-AF65-F5344CB8AC3E}">
        <p14:creationId xmlns:p14="http://schemas.microsoft.com/office/powerpoint/2010/main" val="58416345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Perus tekstipohja, listauksella">
    <p:spTree>
      <p:nvGrpSpPr>
        <p:cNvPr id="1" name=""/>
        <p:cNvGrpSpPr/>
        <p:nvPr/>
      </p:nvGrpSpPr>
      <p:grpSpPr>
        <a:xfrm>
          <a:off x="0" y="0"/>
          <a:ext cx="0" cy="0"/>
          <a:chOff x="0" y="0"/>
          <a:chExt cx="0" cy="0"/>
        </a:xfrm>
      </p:grpSpPr>
      <p:sp>
        <p:nvSpPr>
          <p:cNvPr id="4" name="Freeform 1"/>
          <p:cNvSpPr>
            <a:spLocks noEditPoints="1"/>
          </p:cNvSpPr>
          <p:nvPr userDrawn="1"/>
        </p:nvSpPr>
        <p:spPr bwMode="auto">
          <a:xfrm>
            <a:off x="7891464" y="4598194"/>
            <a:ext cx="930275" cy="304800"/>
          </a:xfrm>
          <a:custGeom>
            <a:avLst/>
            <a:gdLst>
              <a:gd name="T0" fmla="*/ 2147483646 w 606"/>
              <a:gd name="T1" fmla="*/ 2147483646 h 263"/>
              <a:gd name="T2" fmla="*/ 2147483646 w 606"/>
              <a:gd name="T3" fmla="*/ 2147483646 h 263"/>
              <a:gd name="T4" fmla="*/ 2147483646 w 606"/>
              <a:gd name="T5" fmla="*/ 2147483646 h 263"/>
              <a:gd name="T6" fmla="*/ 2147483646 w 606"/>
              <a:gd name="T7" fmla="*/ 2147483646 h 263"/>
              <a:gd name="T8" fmla="*/ 2147483646 w 606"/>
              <a:gd name="T9" fmla="*/ 2147483646 h 263"/>
              <a:gd name="T10" fmla="*/ 2147483646 w 606"/>
              <a:gd name="T11" fmla="*/ 2147483646 h 263"/>
              <a:gd name="T12" fmla="*/ 2147483646 w 606"/>
              <a:gd name="T13" fmla="*/ 2147483646 h 263"/>
              <a:gd name="T14" fmla="*/ 2147483646 w 606"/>
              <a:gd name="T15" fmla="*/ 2147483646 h 263"/>
              <a:gd name="T16" fmla="*/ 2147483646 w 606"/>
              <a:gd name="T17" fmla="*/ 2147483646 h 263"/>
              <a:gd name="T18" fmla="*/ 2147483646 w 606"/>
              <a:gd name="T19" fmla="*/ 2147483646 h 263"/>
              <a:gd name="T20" fmla="*/ 2147483646 w 606"/>
              <a:gd name="T21" fmla="*/ 2147483646 h 263"/>
              <a:gd name="T22" fmla="*/ 2147483646 w 606"/>
              <a:gd name="T23" fmla="*/ 2147483646 h 263"/>
              <a:gd name="T24" fmla="*/ 2147483646 w 606"/>
              <a:gd name="T25" fmla="*/ 2147483646 h 263"/>
              <a:gd name="T26" fmla="*/ 2147483646 w 606"/>
              <a:gd name="T27" fmla="*/ 2147483646 h 263"/>
              <a:gd name="T28" fmla="*/ 2147483646 w 606"/>
              <a:gd name="T29" fmla="*/ 2147483646 h 263"/>
              <a:gd name="T30" fmla="*/ 2147483646 w 606"/>
              <a:gd name="T31" fmla="*/ 2147483646 h 263"/>
              <a:gd name="T32" fmla="*/ 2147483646 w 606"/>
              <a:gd name="T33" fmla="*/ 2147483646 h 263"/>
              <a:gd name="T34" fmla="*/ 2147483646 w 606"/>
              <a:gd name="T35" fmla="*/ 2147483646 h 263"/>
              <a:gd name="T36" fmla="*/ 2147483646 w 606"/>
              <a:gd name="T37" fmla="*/ 2147483646 h 263"/>
              <a:gd name="T38" fmla="*/ 2147483646 w 606"/>
              <a:gd name="T39" fmla="*/ 2147483646 h 263"/>
              <a:gd name="T40" fmla="*/ 2147483646 w 606"/>
              <a:gd name="T41" fmla="*/ 2147483646 h 263"/>
              <a:gd name="T42" fmla="*/ 2147483646 w 606"/>
              <a:gd name="T43" fmla="*/ 2147483646 h 263"/>
              <a:gd name="T44" fmla="*/ 2147483646 w 606"/>
              <a:gd name="T45" fmla="*/ 2147483646 h 263"/>
              <a:gd name="T46" fmla="*/ 2147483646 w 606"/>
              <a:gd name="T47" fmla="*/ 2147483646 h 263"/>
              <a:gd name="T48" fmla="*/ 2147483646 w 606"/>
              <a:gd name="T49" fmla="*/ 2147483646 h 263"/>
              <a:gd name="T50" fmla="*/ 2147483646 w 606"/>
              <a:gd name="T51" fmla="*/ 2147483646 h 263"/>
              <a:gd name="T52" fmla="*/ 2147483646 w 606"/>
              <a:gd name="T53" fmla="*/ 2147483646 h 263"/>
              <a:gd name="T54" fmla="*/ 2147483646 w 606"/>
              <a:gd name="T55" fmla="*/ 2147483646 h 263"/>
              <a:gd name="T56" fmla="*/ 2147483646 w 606"/>
              <a:gd name="T57" fmla="*/ 2147483646 h 263"/>
              <a:gd name="T58" fmla="*/ 2147483646 w 606"/>
              <a:gd name="T59" fmla="*/ 2147483646 h 263"/>
              <a:gd name="T60" fmla="*/ 2147483646 w 606"/>
              <a:gd name="T61" fmla="*/ 2147483646 h 263"/>
              <a:gd name="T62" fmla="*/ 2147483646 w 606"/>
              <a:gd name="T63" fmla="*/ 0 h 263"/>
              <a:gd name="T64" fmla="*/ 2147483646 w 606"/>
              <a:gd name="T65" fmla="*/ 2147483646 h 263"/>
              <a:gd name="T66" fmla="*/ 2147483646 w 606"/>
              <a:gd name="T67" fmla="*/ 2147483646 h 263"/>
              <a:gd name="T68" fmla="*/ 2147483646 w 606"/>
              <a:gd name="T69" fmla="*/ 2147483646 h 263"/>
              <a:gd name="T70" fmla="*/ 2147483646 w 606"/>
              <a:gd name="T71" fmla="*/ 2147483646 h 263"/>
              <a:gd name="T72" fmla="*/ 2147483646 w 606"/>
              <a:gd name="T73" fmla="*/ 2147483646 h 263"/>
              <a:gd name="T74" fmla="*/ 2147483646 w 606"/>
              <a:gd name="T75" fmla="*/ 2147483646 h 263"/>
              <a:gd name="T76" fmla="*/ 2147483646 w 606"/>
              <a:gd name="T77" fmla="*/ 2147483646 h 263"/>
              <a:gd name="T78" fmla="*/ 2147483646 w 606"/>
              <a:gd name="T79" fmla="*/ 2147483646 h 263"/>
              <a:gd name="T80" fmla="*/ 2147483646 w 606"/>
              <a:gd name="T81" fmla="*/ 2147483646 h 263"/>
              <a:gd name="T82" fmla="*/ 2147483646 w 606"/>
              <a:gd name="T83" fmla="*/ 2147483646 h 263"/>
              <a:gd name="T84" fmla="*/ 2147483646 w 606"/>
              <a:gd name="T85" fmla="*/ 2147483646 h 263"/>
              <a:gd name="T86" fmla="*/ 2147483646 w 606"/>
              <a:gd name="T87" fmla="*/ 2147483646 h 263"/>
              <a:gd name="T88" fmla="*/ 2147483646 w 606"/>
              <a:gd name="T89" fmla="*/ 2147483646 h 263"/>
              <a:gd name="T90" fmla="*/ 2147483646 w 606"/>
              <a:gd name="T91" fmla="*/ 2147483646 h 263"/>
              <a:gd name="T92" fmla="*/ 2147483646 w 606"/>
              <a:gd name="T93" fmla="*/ 2147483646 h 263"/>
              <a:gd name="T94" fmla="*/ 2147483646 w 606"/>
              <a:gd name="T95" fmla="*/ 2147483646 h 263"/>
              <a:gd name="T96" fmla="*/ 2147483646 w 606"/>
              <a:gd name="T97" fmla="*/ 2147483646 h 263"/>
              <a:gd name="T98" fmla="*/ 2147483646 w 606"/>
              <a:gd name="T99" fmla="*/ 2147483646 h 263"/>
              <a:gd name="T100" fmla="*/ 2147483646 w 606"/>
              <a:gd name="T101" fmla="*/ 2147483646 h 263"/>
              <a:gd name="T102" fmla="*/ 2147483646 w 606"/>
              <a:gd name="T103" fmla="*/ 2147483646 h 263"/>
              <a:gd name="T104" fmla="*/ 2147483646 w 606"/>
              <a:gd name="T105" fmla="*/ 2147483646 h 263"/>
              <a:gd name="T106" fmla="*/ 2147483646 w 606"/>
              <a:gd name="T107" fmla="*/ 2147483646 h 263"/>
              <a:gd name="T108" fmla="*/ 2147483646 w 606"/>
              <a:gd name="T109" fmla="*/ 2147483646 h 263"/>
              <a:gd name="T110" fmla="*/ 2147483646 w 606"/>
              <a:gd name="T111" fmla="*/ 2147483646 h 263"/>
              <a:gd name="T112" fmla="*/ 2147483646 w 606"/>
              <a:gd name="T113" fmla="*/ 2147483646 h 263"/>
              <a:gd name="T114" fmla="*/ 2147483646 w 606"/>
              <a:gd name="T115" fmla="*/ 2147483646 h 263"/>
              <a:gd name="T116" fmla="*/ 2147483646 w 606"/>
              <a:gd name="T117" fmla="*/ 2147483646 h 263"/>
              <a:gd name="T118" fmla="*/ 2147483646 w 606"/>
              <a:gd name="T119" fmla="*/ 2147483646 h 263"/>
              <a:gd name="T120" fmla="*/ 2147483646 w 606"/>
              <a:gd name="T121" fmla="*/ 2147483646 h 26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06" h="263">
                <a:moveTo>
                  <a:pt x="414" y="186"/>
                </a:moveTo>
                <a:cubicBezTo>
                  <a:pt x="397" y="186"/>
                  <a:pt x="397" y="186"/>
                  <a:pt x="397" y="186"/>
                </a:cubicBezTo>
                <a:cubicBezTo>
                  <a:pt x="397" y="261"/>
                  <a:pt x="397" y="261"/>
                  <a:pt x="397" y="261"/>
                </a:cubicBezTo>
                <a:cubicBezTo>
                  <a:pt x="414" y="261"/>
                  <a:pt x="414" y="261"/>
                  <a:pt x="414" y="261"/>
                </a:cubicBezTo>
                <a:lnTo>
                  <a:pt x="414" y="186"/>
                </a:lnTo>
                <a:close/>
                <a:moveTo>
                  <a:pt x="342" y="241"/>
                </a:moveTo>
                <a:cubicBezTo>
                  <a:pt x="330" y="254"/>
                  <a:pt x="330" y="254"/>
                  <a:pt x="330" y="254"/>
                </a:cubicBezTo>
                <a:cubicBezTo>
                  <a:pt x="334" y="257"/>
                  <a:pt x="338" y="259"/>
                  <a:pt x="342" y="261"/>
                </a:cubicBezTo>
                <a:cubicBezTo>
                  <a:pt x="346" y="262"/>
                  <a:pt x="351" y="263"/>
                  <a:pt x="356" y="263"/>
                </a:cubicBezTo>
                <a:cubicBezTo>
                  <a:pt x="360" y="263"/>
                  <a:pt x="363" y="263"/>
                  <a:pt x="367" y="262"/>
                </a:cubicBezTo>
                <a:cubicBezTo>
                  <a:pt x="370" y="261"/>
                  <a:pt x="373" y="259"/>
                  <a:pt x="376" y="257"/>
                </a:cubicBezTo>
                <a:cubicBezTo>
                  <a:pt x="379" y="255"/>
                  <a:pt x="381" y="252"/>
                  <a:pt x="382" y="249"/>
                </a:cubicBezTo>
                <a:cubicBezTo>
                  <a:pt x="384" y="246"/>
                  <a:pt x="385" y="242"/>
                  <a:pt x="385" y="238"/>
                </a:cubicBezTo>
                <a:cubicBezTo>
                  <a:pt x="385" y="234"/>
                  <a:pt x="384" y="230"/>
                  <a:pt x="382" y="228"/>
                </a:cubicBezTo>
                <a:cubicBezTo>
                  <a:pt x="381" y="225"/>
                  <a:pt x="378" y="223"/>
                  <a:pt x="376" y="221"/>
                </a:cubicBezTo>
                <a:cubicBezTo>
                  <a:pt x="373" y="220"/>
                  <a:pt x="370" y="219"/>
                  <a:pt x="367" y="218"/>
                </a:cubicBezTo>
                <a:cubicBezTo>
                  <a:pt x="364" y="217"/>
                  <a:pt x="362" y="216"/>
                  <a:pt x="359" y="215"/>
                </a:cubicBezTo>
                <a:cubicBezTo>
                  <a:pt x="356" y="214"/>
                  <a:pt x="354" y="213"/>
                  <a:pt x="353" y="212"/>
                </a:cubicBezTo>
                <a:cubicBezTo>
                  <a:pt x="351" y="211"/>
                  <a:pt x="350" y="209"/>
                  <a:pt x="350" y="207"/>
                </a:cubicBezTo>
                <a:cubicBezTo>
                  <a:pt x="350" y="205"/>
                  <a:pt x="350" y="204"/>
                  <a:pt x="351" y="203"/>
                </a:cubicBezTo>
                <a:cubicBezTo>
                  <a:pt x="352" y="202"/>
                  <a:pt x="353" y="201"/>
                  <a:pt x="354" y="201"/>
                </a:cubicBezTo>
                <a:cubicBezTo>
                  <a:pt x="355" y="200"/>
                  <a:pt x="356" y="200"/>
                  <a:pt x="358" y="200"/>
                </a:cubicBezTo>
                <a:cubicBezTo>
                  <a:pt x="359" y="199"/>
                  <a:pt x="360" y="199"/>
                  <a:pt x="361" y="199"/>
                </a:cubicBezTo>
                <a:cubicBezTo>
                  <a:pt x="363" y="199"/>
                  <a:pt x="366" y="200"/>
                  <a:pt x="368" y="200"/>
                </a:cubicBezTo>
                <a:cubicBezTo>
                  <a:pt x="370" y="201"/>
                  <a:pt x="372" y="202"/>
                  <a:pt x="373" y="204"/>
                </a:cubicBezTo>
                <a:cubicBezTo>
                  <a:pt x="385" y="192"/>
                  <a:pt x="385" y="192"/>
                  <a:pt x="385" y="192"/>
                </a:cubicBezTo>
                <a:cubicBezTo>
                  <a:pt x="381" y="189"/>
                  <a:pt x="378" y="187"/>
                  <a:pt x="374" y="186"/>
                </a:cubicBezTo>
                <a:cubicBezTo>
                  <a:pt x="370" y="184"/>
                  <a:pt x="366" y="184"/>
                  <a:pt x="362" y="184"/>
                </a:cubicBezTo>
                <a:cubicBezTo>
                  <a:pt x="358" y="184"/>
                  <a:pt x="354" y="184"/>
                  <a:pt x="351" y="185"/>
                </a:cubicBezTo>
                <a:cubicBezTo>
                  <a:pt x="347" y="186"/>
                  <a:pt x="344" y="188"/>
                  <a:pt x="342" y="190"/>
                </a:cubicBezTo>
                <a:cubicBezTo>
                  <a:pt x="339" y="192"/>
                  <a:pt x="337" y="195"/>
                  <a:pt x="335" y="198"/>
                </a:cubicBezTo>
                <a:cubicBezTo>
                  <a:pt x="334" y="201"/>
                  <a:pt x="333" y="204"/>
                  <a:pt x="333" y="208"/>
                </a:cubicBezTo>
                <a:cubicBezTo>
                  <a:pt x="333" y="212"/>
                  <a:pt x="334" y="216"/>
                  <a:pt x="335" y="218"/>
                </a:cubicBezTo>
                <a:cubicBezTo>
                  <a:pt x="337" y="221"/>
                  <a:pt x="339" y="223"/>
                  <a:pt x="342" y="225"/>
                </a:cubicBezTo>
                <a:cubicBezTo>
                  <a:pt x="345" y="226"/>
                  <a:pt x="347" y="227"/>
                  <a:pt x="351" y="228"/>
                </a:cubicBezTo>
                <a:cubicBezTo>
                  <a:pt x="354" y="229"/>
                  <a:pt x="356" y="230"/>
                  <a:pt x="359" y="231"/>
                </a:cubicBezTo>
                <a:cubicBezTo>
                  <a:pt x="362" y="232"/>
                  <a:pt x="364" y="233"/>
                  <a:pt x="366" y="234"/>
                </a:cubicBezTo>
                <a:cubicBezTo>
                  <a:pt x="367" y="236"/>
                  <a:pt x="368" y="238"/>
                  <a:pt x="368" y="240"/>
                </a:cubicBezTo>
                <a:cubicBezTo>
                  <a:pt x="368" y="241"/>
                  <a:pt x="368" y="242"/>
                  <a:pt x="367" y="243"/>
                </a:cubicBezTo>
                <a:cubicBezTo>
                  <a:pt x="367" y="244"/>
                  <a:pt x="366" y="245"/>
                  <a:pt x="365" y="246"/>
                </a:cubicBezTo>
                <a:cubicBezTo>
                  <a:pt x="363" y="246"/>
                  <a:pt x="362" y="247"/>
                  <a:pt x="361" y="247"/>
                </a:cubicBezTo>
                <a:cubicBezTo>
                  <a:pt x="359" y="248"/>
                  <a:pt x="358" y="248"/>
                  <a:pt x="357" y="248"/>
                </a:cubicBezTo>
                <a:cubicBezTo>
                  <a:pt x="354" y="248"/>
                  <a:pt x="351" y="247"/>
                  <a:pt x="349" y="246"/>
                </a:cubicBezTo>
                <a:cubicBezTo>
                  <a:pt x="346" y="245"/>
                  <a:pt x="344" y="243"/>
                  <a:pt x="342" y="241"/>
                </a:cubicBezTo>
                <a:moveTo>
                  <a:pt x="296" y="186"/>
                </a:moveTo>
                <a:cubicBezTo>
                  <a:pt x="280" y="186"/>
                  <a:pt x="280" y="186"/>
                  <a:pt x="280" y="186"/>
                </a:cubicBezTo>
                <a:cubicBezTo>
                  <a:pt x="280" y="261"/>
                  <a:pt x="280" y="261"/>
                  <a:pt x="280" y="261"/>
                </a:cubicBezTo>
                <a:cubicBezTo>
                  <a:pt x="327" y="261"/>
                  <a:pt x="327" y="261"/>
                  <a:pt x="327" y="261"/>
                </a:cubicBezTo>
                <a:cubicBezTo>
                  <a:pt x="327" y="246"/>
                  <a:pt x="327" y="246"/>
                  <a:pt x="327" y="246"/>
                </a:cubicBezTo>
                <a:cubicBezTo>
                  <a:pt x="296" y="246"/>
                  <a:pt x="296" y="246"/>
                  <a:pt x="296" y="246"/>
                </a:cubicBezTo>
                <a:lnTo>
                  <a:pt x="296" y="186"/>
                </a:lnTo>
                <a:close/>
                <a:moveTo>
                  <a:pt x="266" y="186"/>
                </a:moveTo>
                <a:cubicBezTo>
                  <a:pt x="215" y="186"/>
                  <a:pt x="215" y="186"/>
                  <a:pt x="215" y="186"/>
                </a:cubicBezTo>
                <a:cubicBezTo>
                  <a:pt x="215" y="261"/>
                  <a:pt x="215" y="261"/>
                  <a:pt x="215" y="261"/>
                </a:cubicBezTo>
                <a:cubicBezTo>
                  <a:pt x="268" y="261"/>
                  <a:pt x="268" y="261"/>
                  <a:pt x="268" y="261"/>
                </a:cubicBezTo>
                <a:cubicBezTo>
                  <a:pt x="268" y="246"/>
                  <a:pt x="268" y="246"/>
                  <a:pt x="268" y="246"/>
                </a:cubicBezTo>
                <a:cubicBezTo>
                  <a:pt x="231" y="246"/>
                  <a:pt x="231" y="246"/>
                  <a:pt x="231" y="246"/>
                </a:cubicBezTo>
                <a:cubicBezTo>
                  <a:pt x="231" y="230"/>
                  <a:pt x="231" y="230"/>
                  <a:pt x="231" y="230"/>
                </a:cubicBezTo>
                <a:cubicBezTo>
                  <a:pt x="264" y="230"/>
                  <a:pt x="264" y="230"/>
                  <a:pt x="264" y="230"/>
                </a:cubicBezTo>
                <a:cubicBezTo>
                  <a:pt x="264" y="215"/>
                  <a:pt x="264" y="215"/>
                  <a:pt x="264" y="215"/>
                </a:cubicBezTo>
                <a:cubicBezTo>
                  <a:pt x="231" y="215"/>
                  <a:pt x="231" y="215"/>
                  <a:pt x="231" y="215"/>
                </a:cubicBezTo>
                <a:cubicBezTo>
                  <a:pt x="231" y="201"/>
                  <a:pt x="231" y="201"/>
                  <a:pt x="231" y="201"/>
                </a:cubicBezTo>
                <a:cubicBezTo>
                  <a:pt x="266" y="201"/>
                  <a:pt x="266" y="201"/>
                  <a:pt x="266" y="201"/>
                </a:cubicBezTo>
                <a:lnTo>
                  <a:pt x="266" y="186"/>
                </a:lnTo>
                <a:close/>
                <a:moveTo>
                  <a:pt x="152" y="186"/>
                </a:moveTo>
                <a:cubicBezTo>
                  <a:pt x="135" y="186"/>
                  <a:pt x="135" y="186"/>
                  <a:pt x="135" y="186"/>
                </a:cubicBezTo>
                <a:cubicBezTo>
                  <a:pt x="135" y="261"/>
                  <a:pt x="135" y="261"/>
                  <a:pt x="135" y="261"/>
                </a:cubicBezTo>
                <a:cubicBezTo>
                  <a:pt x="152" y="261"/>
                  <a:pt x="152" y="261"/>
                  <a:pt x="152" y="261"/>
                </a:cubicBezTo>
                <a:cubicBezTo>
                  <a:pt x="152" y="229"/>
                  <a:pt x="152" y="229"/>
                  <a:pt x="152" y="229"/>
                </a:cubicBezTo>
                <a:cubicBezTo>
                  <a:pt x="184" y="229"/>
                  <a:pt x="184" y="229"/>
                  <a:pt x="184" y="229"/>
                </a:cubicBezTo>
                <a:cubicBezTo>
                  <a:pt x="184" y="261"/>
                  <a:pt x="184" y="261"/>
                  <a:pt x="184" y="261"/>
                </a:cubicBezTo>
                <a:cubicBezTo>
                  <a:pt x="201" y="261"/>
                  <a:pt x="201" y="261"/>
                  <a:pt x="201" y="261"/>
                </a:cubicBezTo>
                <a:cubicBezTo>
                  <a:pt x="201" y="186"/>
                  <a:pt x="201" y="186"/>
                  <a:pt x="201" y="186"/>
                </a:cubicBezTo>
                <a:cubicBezTo>
                  <a:pt x="184" y="186"/>
                  <a:pt x="184" y="186"/>
                  <a:pt x="184" y="186"/>
                </a:cubicBezTo>
                <a:cubicBezTo>
                  <a:pt x="184" y="214"/>
                  <a:pt x="184" y="214"/>
                  <a:pt x="184" y="214"/>
                </a:cubicBezTo>
                <a:cubicBezTo>
                  <a:pt x="152" y="214"/>
                  <a:pt x="152" y="214"/>
                  <a:pt x="152" y="214"/>
                </a:cubicBezTo>
                <a:lnTo>
                  <a:pt x="152" y="186"/>
                </a:lnTo>
                <a:close/>
                <a:moveTo>
                  <a:pt x="184" y="169"/>
                </a:moveTo>
                <a:cubicBezTo>
                  <a:pt x="201" y="169"/>
                  <a:pt x="201" y="169"/>
                  <a:pt x="201" y="169"/>
                </a:cubicBezTo>
                <a:cubicBezTo>
                  <a:pt x="201" y="94"/>
                  <a:pt x="201" y="94"/>
                  <a:pt x="201" y="94"/>
                </a:cubicBezTo>
                <a:cubicBezTo>
                  <a:pt x="184" y="94"/>
                  <a:pt x="184" y="94"/>
                  <a:pt x="184" y="94"/>
                </a:cubicBezTo>
                <a:lnTo>
                  <a:pt x="184" y="169"/>
                </a:lnTo>
                <a:close/>
                <a:moveTo>
                  <a:pt x="108" y="45"/>
                </a:moveTo>
                <a:cubicBezTo>
                  <a:pt x="108" y="51"/>
                  <a:pt x="113" y="56"/>
                  <a:pt x="119" y="56"/>
                </a:cubicBezTo>
                <a:cubicBezTo>
                  <a:pt x="126" y="56"/>
                  <a:pt x="131" y="51"/>
                  <a:pt x="131" y="45"/>
                </a:cubicBezTo>
                <a:cubicBezTo>
                  <a:pt x="131" y="39"/>
                  <a:pt x="126" y="34"/>
                  <a:pt x="119" y="34"/>
                </a:cubicBezTo>
                <a:cubicBezTo>
                  <a:pt x="113" y="34"/>
                  <a:pt x="108" y="39"/>
                  <a:pt x="108" y="45"/>
                </a:cubicBezTo>
                <a:moveTo>
                  <a:pt x="43" y="169"/>
                </a:moveTo>
                <a:cubicBezTo>
                  <a:pt x="74" y="94"/>
                  <a:pt x="74" y="94"/>
                  <a:pt x="74" y="94"/>
                </a:cubicBezTo>
                <a:cubicBezTo>
                  <a:pt x="56" y="94"/>
                  <a:pt x="56" y="94"/>
                  <a:pt x="56" y="94"/>
                </a:cubicBezTo>
                <a:cubicBezTo>
                  <a:pt x="37" y="143"/>
                  <a:pt x="37" y="143"/>
                  <a:pt x="37" y="143"/>
                </a:cubicBezTo>
                <a:cubicBezTo>
                  <a:pt x="37" y="143"/>
                  <a:pt x="37" y="143"/>
                  <a:pt x="37" y="143"/>
                </a:cubicBezTo>
                <a:cubicBezTo>
                  <a:pt x="18" y="94"/>
                  <a:pt x="18" y="94"/>
                  <a:pt x="18" y="94"/>
                </a:cubicBezTo>
                <a:cubicBezTo>
                  <a:pt x="0" y="94"/>
                  <a:pt x="0" y="94"/>
                  <a:pt x="0" y="94"/>
                </a:cubicBezTo>
                <a:cubicBezTo>
                  <a:pt x="30" y="169"/>
                  <a:pt x="30" y="169"/>
                  <a:pt x="30" y="169"/>
                </a:cubicBezTo>
                <a:lnTo>
                  <a:pt x="43" y="169"/>
                </a:lnTo>
                <a:close/>
                <a:moveTo>
                  <a:pt x="99" y="94"/>
                </a:moveTo>
                <a:cubicBezTo>
                  <a:pt x="83" y="94"/>
                  <a:pt x="83" y="94"/>
                  <a:pt x="83" y="94"/>
                </a:cubicBezTo>
                <a:cubicBezTo>
                  <a:pt x="83" y="169"/>
                  <a:pt x="83" y="169"/>
                  <a:pt x="83" y="169"/>
                </a:cubicBezTo>
                <a:cubicBezTo>
                  <a:pt x="99" y="169"/>
                  <a:pt x="99" y="169"/>
                  <a:pt x="99" y="169"/>
                </a:cubicBezTo>
                <a:lnTo>
                  <a:pt x="99" y="94"/>
                </a:lnTo>
                <a:close/>
                <a:moveTo>
                  <a:pt x="99" y="19"/>
                </a:moveTo>
                <a:cubicBezTo>
                  <a:pt x="135" y="19"/>
                  <a:pt x="135" y="19"/>
                  <a:pt x="135" y="19"/>
                </a:cubicBezTo>
                <a:cubicBezTo>
                  <a:pt x="135" y="2"/>
                  <a:pt x="135" y="2"/>
                  <a:pt x="135" y="2"/>
                </a:cubicBezTo>
                <a:cubicBezTo>
                  <a:pt x="83" y="2"/>
                  <a:pt x="83" y="2"/>
                  <a:pt x="83" y="2"/>
                </a:cubicBezTo>
                <a:cubicBezTo>
                  <a:pt x="83" y="77"/>
                  <a:pt x="83" y="77"/>
                  <a:pt x="83" y="77"/>
                </a:cubicBezTo>
                <a:cubicBezTo>
                  <a:pt x="99" y="77"/>
                  <a:pt x="99" y="77"/>
                  <a:pt x="99" y="77"/>
                </a:cubicBezTo>
                <a:cubicBezTo>
                  <a:pt x="99" y="48"/>
                  <a:pt x="99" y="48"/>
                  <a:pt x="99" y="48"/>
                </a:cubicBezTo>
                <a:cubicBezTo>
                  <a:pt x="99" y="32"/>
                  <a:pt x="99" y="32"/>
                  <a:pt x="99" y="32"/>
                </a:cubicBezTo>
                <a:lnTo>
                  <a:pt x="99" y="19"/>
                </a:lnTo>
                <a:close/>
                <a:moveTo>
                  <a:pt x="154" y="112"/>
                </a:moveTo>
                <a:cubicBezTo>
                  <a:pt x="155" y="113"/>
                  <a:pt x="155" y="115"/>
                  <a:pt x="155" y="117"/>
                </a:cubicBezTo>
                <a:cubicBezTo>
                  <a:pt x="155" y="119"/>
                  <a:pt x="155" y="120"/>
                  <a:pt x="154" y="122"/>
                </a:cubicBezTo>
                <a:cubicBezTo>
                  <a:pt x="153" y="123"/>
                  <a:pt x="152" y="124"/>
                  <a:pt x="151" y="124"/>
                </a:cubicBezTo>
                <a:cubicBezTo>
                  <a:pt x="149" y="125"/>
                  <a:pt x="148" y="125"/>
                  <a:pt x="146" y="125"/>
                </a:cubicBezTo>
                <a:cubicBezTo>
                  <a:pt x="144" y="125"/>
                  <a:pt x="143" y="125"/>
                  <a:pt x="141" y="125"/>
                </a:cubicBezTo>
                <a:cubicBezTo>
                  <a:pt x="132" y="125"/>
                  <a:pt x="132" y="125"/>
                  <a:pt x="132" y="125"/>
                </a:cubicBezTo>
                <a:cubicBezTo>
                  <a:pt x="132" y="108"/>
                  <a:pt x="132" y="108"/>
                  <a:pt x="132" y="108"/>
                </a:cubicBezTo>
                <a:cubicBezTo>
                  <a:pt x="142" y="108"/>
                  <a:pt x="142" y="108"/>
                  <a:pt x="142" y="108"/>
                </a:cubicBezTo>
                <a:cubicBezTo>
                  <a:pt x="144" y="108"/>
                  <a:pt x="145" y="108"/>
                  <a:pt x="147" y="108"/>
                </a:cubicBezTo>
                <a:cubicBezTo>
                  <a:pt x="149" y="109"/>
                  <a:pt x="150" y="109"/>
                  <a:pt x="151" y="110"/>
                </a:cubicBezTo>
                <a:cubicBezTo>
                  <a:pt x="152" y="110"/>
                  <a:pt x="153" y="111"/>
                  <a:pt x="154" y="112"/>
                </a:cubicBezTo>
                <a:moveTo>
                  <a:pt x="155" y="95"/>
                </a:moveTo>
                <a:cubicBezTo>
                  <a:pt x="152" y="94"/>
                  <a:pt x="148" y="94"/>
                  <a:pt x="144" y="94"/>
                </a:cubicBezTo>
                <a:cubicBezTo>
                  <a:pt x="115" y="94"/>
                  <a:pt x="115" y="94"/>
                  <a:pt x="115" y="94"/>
                </a:cubicBezTo>
                <a:cubicBezTo>
                  <a:pt x="115" y="169"/>
                  <a:pt x="115" y="169"/>
                  <a:pt x="115" y="169"/>
                </a:cubicBezTo>
                <a:cubicBezTo>
                  <a:pt x="132" y="169"/>
                  <a:pt x="132" y="169"/>
                  <a:pt x="132" y="169"/>
                </a:cubicBezTo>
                <a:cubicBezTo>
                  <a:pt x="132" y="139"/>
                  <a:pt x="132" y="139"/>
                  <a:pt x="132" y="139"/>
                </a:cubicBezTo>
                <a:cubicBezTo>
                  <a:pt x="140" y="139"/>
                  <a:pt x="140" y="139"/>
                  <a:pt x="140" y="139"/>
                </a:cubicBezTo>
                <a:cubicBezTo>
                  <a:pt x="155" y="169"/>
                  <a:pt x="155" y="169"/>
                  <a:pt x="155" y="169"/>
                </a:cubicBezTo>
                <a:cubicBezTo>
                  <a:pt x="175" y="169"/>
                  <a:pt x="175" y="169"/>
                  <a:pt x="175" y="169"/>
                </a:cubicBezTo>
                <a:cubicBezTo>
                  <a:pt x="156" y="138"/>
                  <a:pt x="156" y="138"/>
                  <a:pt x="156" y="138"/>
                </a:cubicBezTo>
                <a:cubicBezTo>
                  <a:pt x="162" y="137"/>
                  <a:pt x="166" y="134"/>
                  <a:pt x="168" y="130"/>
                </a:cubicBezTo>
                <a:cubicBezTo>
                  <a:pt x="171" y="127"/>
                  <a:pt x="172" y="122"/>
                  <a:pt x="172" y="117"/>
                </a:cubicBezTo>
                <a:cubicBezTo>
                  <a:pt x="172" y="112"/>
                  <a:pt x="172" y="109"/>
                  <a:pt x="170" y="106"/>
                </a:cubicBezTo>
                <a:cubicBezTo>
                  <a:pt x="169" y="103"/>
                  <a:pt x="167" y="101"/>
                  <a:pt x="164" y="99"/>
                </a:cubicBezTo>
                <a:cubicBezTo>
                  <a:pt x="161" y="97"/>
                  <a:pt x="158" y="96"/>
                  <a:pt x="155" y="95"/>
                </a:cubicBezTo>
                <a:moveTo>
                  <a:pt x="208" y="39"/>
                </a:moveTo>
                <a:cubicBezTo>
                  <a:pt x="208" y="43"/>
                  <a:pt x="208" y="46"/>
                  <a:pt x="207" y="49"/>
                </a:cubicBezTo>
                <a:cubicBezTo>
                  <a:pt x="206" y="52"/>
                  <a:pt x="204" y="54"/>
                  <a:pt x="202" y="57"/>
                </a:cubicBezTo>
                <a:cubicBezTo>
                  <a:pt x="200" y="59"/>
                  <a:pt x="197" y="61"/>
                  <a:pt x="195" y="62"/>
                </a:cubicBezTo>
                <a:cubicBezTo>
                  <a:pt x="192" y="63"/>
                  <a:pt x="189" y="64"/>
                  <a:pt x="185" y="64"/>
                </a:cubicBezTo>
                <a:cubicBezTo>
                  <a:pt x="181" y="64"/>
                  <a:pt x="178" y="63"/>
                  <a:pt x="175" y="62"/>
                </a:cubicBezTo>
                <a:cubicBezTo>
                  <a:pt x="172" y="61"/>
                  <a:pt x="170" y="59"/>
                  <a:pt x="168" y="57"/>
                </a:cubicBezTo>
                <a:cubicBezTo>
                  <a:pt x="166" y="54"/>
                  <a:pt x="164" y="52"/>
                  <a:pt x="163" y="49"/>
                </a:cubicBezTo>
                <a:cubicBezTo>
                  <a:pt x="162" y="46"/>
                  <a:pt x="162" y="43"/>
                  <a:pt x="162" y="39"/>
                </a:cubicBezTo>
                <a:cubicBezTo>
                  <a:pt x="162" y="36"/>
                  <a:pt x="162" y="33"/>
                  <a:pt x="163" y="30"/>
                </a:cubicBezTo>
                <a:cubicBezTo>
                  <a:pt x="164" y="27"/>
                  <a:pt x="166" y="24"/>
                  <a:pt x="168" y="22"/>
                </a:cubicBezTo>
                <a:cubicBezTo>
                  <a:pt x="170" y="20"/>
                  <a:pt x="172" y="18"/>
                  <a:pt x="175" y="17"/>
                </a:cubicBezTo>
                <a:cubicBezTo>
                  <a:pt x="178" y="16"/>
                  <a:pt x="181" y="15"/>
                  <a:pt x="185" y="15"/>
                </a:cubicBezTo>
                <a:cubicBezTo>
                  <a:pt x="189" y="15"/>
                  <a:pt x="192" y="16"/>
                  <a:pt x="195" y="17"/>
                </a:cubicBezTo>
                <a:cubicBezTo>
                  <a:pt x="197" y="18"/>
                  <a:pt x="200" y="20"/>
                  <a:pt x="202" y="22"/>
                </a:cubicBezTo>
                <a:cubicBezTo>
                  <a:pt x="204" y="24"/>
                  <a:pt x="206" y="27"/>
                  <a:pt x="207" y="30"/>
                </a:cubicBezTo>
                <a:cubicBezTo>
                  <a:pt x="208" y="33"/>
                  <a:pt x="208" y="36"/>
                  <a:pt x="208" y="39"/>
                </a:cubicBezTo>
                <a:moveTo>
                  <a:pt x="223" y="56"/>
                </a:moveTo>
                <a:cubicBezTo>
                  <a:pt x="225" y="51"/>
                  <a:pt x="226" y="45"/>
                  <a:pt x="226" y="39"/>
                </a:cubicBezTo>
                <a:cubicBezTo>
                  <a:pt x="226" y="33"/>
                  <a:pt x="225" y="28"/>
                  <a:pt x="223" y="23"/>
                </a:cubicBezTo>
                <a:cubicBezTo>
                  <a:pt x="221" y="18"/>
                  <a:pt x="218" y="14"/>
                  <a:pt x="214" y="10"/>
                </a:cubicBezTo>
                <a:cubicBezTo>
                  <a:pt x="211" y="7"/>
                  <a:pt x="206" y="4"/>
                  <a:pt x="201" y="2"/>
                </a:cubicBezTo>
                <a:cubicBezTo>
                  <a:pt x="196" y="1"/>
                  <a:pt x="191" y="0"/>
                  <a:pt x="185" y="0"/>
                </a:cubicBezTo>
                <a:cubicBezTo>
                  <a:pt x="179" y="0"/>
                  <a:pt x="174" y="1"/>
                  <a:pt x="169" y="2"/>
                </a:cubicBezTo>
                <a:cubicBezTo>
                  <a:pt x="164" y="4"/>
                  <a:pt x="159" y="7"/>
                  <a:pt x="156" y="10"/>
                </a:cubicBezTo>
                <a:cubicBezTo>
                  <a:pt x="152" y="14"/>
                  <a:pt x="149" y="18"/>
                  <a:pt x="147" y="23"/>
                </a:cubicBezTo>
                <a:cubicBezTo>
                  <a:pt x="145" y="28"/>
                  <a:pt x="144" y="33"/>
                  <a:pt x="144" y="39"/>
                </a:cubicBezTo>
                <a:cubicBezTo>
                  <a:pt x="144" y="45"/>
                  <a:pt x="145" y="51"/>
                  <a:pt x="147" y="56"/>
                </a:cubicBezTo>
                <a:cubicBezTo>
                  <a:pt x="149" y="61"/>
                  <a:pt x="152" y="65"/>
                  <a:pt x="156" y="68"/>
                </a:cubicBezTo>
                <a:cubicBezTo>
                  <a:pt x="159" y="72"/>
                  <a:pt x="164" y="74"/>
                  <a:pt x="169" y="76"/>
                </a:cubicBezTo>
                <a:cubicBezTo>
                  <a:pt x="174" y="78"/>
                  <a:pt x="179" y="79"/>
                  <a:pt x="185" y="79"/>
                </a:cubicBezTo>
                <a:cubicBezTo>
                  <a:pt x="191" y="79"/>
                  <a:pt x="196" y="78"/>
                  <a:pt x="201" y="76"/>
                </a:cubicBezTo>
                <a:cubicBezTo>
                  <a:pt x="206" y="74"/>
                  <a:pt x="211" y="72"/>
                  <a:pt x="214" y="68"/>
                </a:cubicBezTo>
                <a:cubicBezTo>
                  <a:pt x="218" y="65"/>
                  <a:pt x="221" y="61"/>
                  <a:pt x="223" y="56"/>
                </a:cubicBezTo>
                <a:moveTo>
                  <a:pt x="241" y="155"/>
                </a:moveTo>
                <a:cubicBezTo>
                  <a:pt x="239" y="154"/>
                  <a:pt x="237" y="153"/>
                  <a:pt x="236" y="151"/>
                </a:cubicBezTo>
                <a:cubicBezTo>
                  <a:pt x="235" y="150"/>
                  <a:pt x="234" y="148"/>
                  <a:pt x="233" y="146"/>
                </a:cubicBezTo>
                <a:cubicBezTo>
                  <a:pt x="232" y="144"/>
                  <a:pt x="232" y="142"/>
                  <a:pt x="232" y="140"/>
                </a:cubicBezTo>
                <a:cubicBezTo>
                  <a:pt x="232" y="94"/>
                  <a:pt x="232" y="94"/>
                  <a:pt x="232" y="94"/>
                </a:cubicBezTo>
                <a:cubicBezTo>
                  <a:pt x="215" y="94"/>
                  <a:pt x="215" y="94"/>
                  <a:pt x="215" y="94"/>
                </a:cubicBezTo>
                <a:cubicBezTo>
                  <a:pt x="215" y="140"/>
                  <a:pt x="215" y="140"/>
                  <a:pt x="215" y="140"/>
                </a:cubicBezTo>
                <a:cubicBezTo>
                  <a:pt x="215" y="145"/>
                  <a:pt x="216" y="149"/>
                  <a:pt x="217" y="153"/>
                </a:cubicBezTo>
                <a:cubicBezTo>
                  <a:pt x="219" y="156"/>
                  <a:pt x="221" y="160"/>
                  <a:pt x="223" y="162"/>
                </a:cubicBezTo>
                <a:cubicBezTo>
                  <a:pt x="226" y="165"/>
                  <a:pt x="229" y="167"/>
                  <a:pt x="233" y="169"/>
                </a:cubicBezTo>
                <a:cubicBezTo>
                  <a:pt x="237" y="170"/>
                  <a:pt x="242" y="171"/>
                  <a:pt x="247" y="171"/>
                </a:cubicBezTo>
                <a:cubicBezTo>
                  <a:pt x="252" y="171"/>
                  <a:pt x="257" y="170"/>
                  <a:pt x="261" y="169"/>
                </a:cubicBezTo>
                <a:cubicBezTo>
                  <a:pt x="265" y="167"/>
                  <a:pt x="268" y="165"/>
                  <a:pt x="271" y="162"/>
                </a:cubicBezTo>
                <a:cubicBezTo>
                  <a:pt x="273" y="160"/>
                  <a:pt x="275" y="156"/>
                  <a:pt x="277" y="153"/>
                </a:cubicBezTo>
                <a:cubicBezTo>
                  <a:pt x="278" y="149"/>
                  <a:pt x="279" y="145"/>
                  <a:pt x="279" y="140"/>
                </a:cubicBezTo>
                <a:cubicBezTo>
                  <a:pt x="279" y="94"/>
                  <a:pt x="279" y="94"/>
                  <a:pt x="279" y="94"/>
                </a:cubicBezTo>
                <a:cubicBezTo>
                  <a:pt x="262" y="94"/>
                  <a:pt x="262" y="94"/>
                  <a:pt x="262" y="94"/>
                </a:cubicBezTo>
                <a:cubicBezTo>
                  <a:pt x="262" y="140"/>
                  <a:pt x="262" y="140"/>
                  <a:pt x="262" y="140"/>
                </a:cubicBezTo>
                <a:cubicBezTo>
                  <a:pt x="262" y="142"/>
                  <a:pt x="262" y="144"/>
                  <a:pt x="261" y="146"/>
                </a:cubicBezTo>
                <a:cubicBezTo>
                  <a:pt x="260" y="148"/>
                  <a:pt x="259" y="150"/>
                  <a:pt x="258" y="151"/>
                </a:cubicBezTo>
                <a:cubicBezTo>
                  <a:pt x="256" y="153"/>
                  <a:pt x="255" y="154"/>
                  <a:pt x="253" y="155"/>
                </a:cubicBezTo>
                <a:cubicBezTo>
                  <a:pt x="251" y="156"/>
                  <a:pt x="249" y="156"/>
                  <a:pt x="247" y="156"/>
                </a:cubicBezTo>
                <a:cubicBezTo>
                  <a:pt x="245" y="156"/>
                  <a:pt x="243" y="156"/>
                  <a:pt x="241" y="155"/>
                </a:cubicBezTo>
                <a:moveTo>
                  <a:pt x="277" y="24"/>
                </a:moveTo>
                <a:cubicBezTo>
                  <a:pt x="277" y="26"/>
                  <a:pt x="277" y="28"/>
                  <a:pt x="276" y="29"/>
                </a:cubicBezTo>
                <a:cubicBezTo>
                  <a:pt x="275" y="30"/>
                  <a:pt x="274" y="31"/>
                  <a:pt x="273" y="32"/>
                </a:cubicBezTo>
                <a:cubicBezTo>
                  <a:pt x="271" y="32"/>
                  <a:pt x="270" y="32"/>
                  <a:pt x="268" y="33"/>
                </a:cubicBezTo>
                <a:cubicBezTo>
                  <a:pt x="266" y="33"/>
                  <a:pt x="265" y="33"/>
                  <a:pt x="263" y="33"/>
                </a:cubicBezTo>
                <a:cubicBezTo>
                  <a:pt x="253" y="33"/>
                  <a:pt x="253" y="33"/>
                  <a:pt x="253" y="33"/>
                </a:cubicBezTo>
                <a:cubicBezTo>
                  <a:pt x="253" y="16"/>
                  <a:pt x="253" y="16"/>
                  <a:pt x="253" y="16"/>
                </a:cubicBezTo>
                <a:cubicBezTo>
                  <a:pt x="264" y="16"/>
                  <a:pt x="264" y="16"/>
                  <a:pt x="264" y="16"/>
                </a:cubicBezTo>
                <a:cubicBezTo>
                  <a:pt x="266" y="16"/>
                  <a:pt x="267" y="16"/>
                  <a:pt x="269" y="16"/>
                </a:cubicBezTo>
                <a:cubicBezTo>
                  <a:pt x="270" y="16"/>
                  <a:pt x="272" y="17"/>
                  <a:pt x="273" y="17"/>
                </a:cubicBezTo>
                <a:cubicBezTo>
                  <a:pt x="274" y="18"/>
                  <a:pt x="275" y="19"/>
                  <a:pt x="276" y="20"/>
                </a:cubicBezTo>
                <a:cubicBezTo>
                  <a:pt x="277" y="21"/>
                  <a:pt x="277" y="22"/>
                  <a:pt x="277" y="24"/>
                </a:cubicBezTo>
                <a:moveTo>
                  <a:pt x="297" y="77"/>
                </a:moveTo>
                <a:cubicBezTo>
                  <a:pt x="278" y="45"/>
                  <a:pt x="278" y="45"/>
                  <a:pt x="278" y="45"/>
                </a:cubicBezTo>
                <a:cubicBezTo>
                  <a:pt x="284" y="44"/>
                  <a:pt x="288" y="42"/>
                  <a:pt x="290" y="38"/>
                </a:cubicBezTo>
                <a:cubicBezTo>
                  <a:pt x="293" y="34"/>
                  <a:pt x="294" y="30"/>
                  <a:pt x="294" y="24"/>
                </a:cubicBezTo>
                <a:cubicBezTo>
                  <a:pt x="294" y="20"/>
                  <a:pt x="294" y="16"/>
                  <a:pt x="292" y="13"/>
                </a:cubicBezTo>
                <a:cubicBezTo>
                  <a:pt x="291" y="10"/>
                  <a:pt x="289" y="8"/>
                  <a:pt x="286" y="6"/>
                </a:cubicBezTo>
                <a:cubicBezTo>
                  <a:pt x="283" y="5"/>
                  <a:pt x="280" y="3"/>
                  <a:pt x="277" y="3"/>
                </a:cubicBezTo>
                <a:cubicBezTo>
                  <a:pt x="274" y="2"/>
                  <a:pt x="270" y="2"/>
                  <a:pt x="266" y="2"/>
                </a:cubicBezTo>
                <a:cubicBezTo>
                  <a:pt x="237" y="2"/>
                  <a:pt x="237" y="2"/>
                  <a:pt x="237" y="2"/>
                </a:cubicBezTo>
                <a:cubicBezTo>
                  <a:pt x="237" y="77"/>
                  <a:pt x="237" y="77"/>
                  <a:pt x="237" y="77"/>
                </a:cubicBezTo>
                <a:cubicBezTo>
                  <a:pt x="253" y="77"/>
                  <a:pt x="253" y="77"/>
                  <a:pt x="253" y="77"/>
                </a:cubicBezTo>
                <a:cubicBezTo>
                  <a:pt x="253" y="47"/>
                  <a:pt x="253" y="47"/>
                  <a:pt x="253" y="47"/>
                </a:cubicBezTo>
                <a:cubicBezTo>
                  <a:pt x="262" y="47"/>
                  <a:pt x="262" y="47"/>
                  <a:pt x="262" y="47"/>
                </a:cubicBezTo>
                <a:cubicBezTo>
                  <a:pt x="277" y="77"/>
                  <a:pt x="277" y="77"/>
                  <a:pt x="277" y="77"/>
                </a:cubicBezTo>
                <a:lnTo>
                  <a:pt x="297" y="77"/>
                </a:lnTo>
                <a:close/>
                <a:moveTo>
                  <a:pt x="368" y="60"/>
                </a:moveTo>
                <a:cubicBezTo>
                  <a:pt x="370" y="56"/>
                  <a:pt x="370" y="52"/>
                  <a:pt x="370" y="48"/>
                </a:cubicBezTo>
                <a:cubicBezTo>
                  <a:pt x="370" y="2"/>
                  <a:pt x="370" y="2"/>
                  <a:pt x="370" y="2"/>
                </a:cubicBezTo>
                <a:cubicBezTo>
                  <a:pt x="354" y="2"/>
                  <a:pt x="354" y="2"/>
                  <a:pt x="354" y="2"/>
                </a:cubicBezTo>
                <a:cubicBezTo>
                  <a:pt x="354" y="47"/>
                  <a:pt x="354" y="47"/>
                  <a:pt x="354" y="47"/>
                </a:cubicBezTo>
                <a:cubicBezTo>
                  <a:pt x="354" y="50"/>
                  <a:pt x="353" y="52"/>
                  <a:pt x="353" y="54"/>
                </a:cubicBezTo>
                <a:cubicBezTo>
                  <a:pt x="352" y="56"/>
                  <a:pt x="351" y="57"/>
                  <a:pt x="349" y="59"/>
                </a:cubicBezTo>
                <a:cubicBezTo>
                  <a:pt x="348" y="60"/>
                  <a:pt x="346" y="61"/>
                  <a:pt x="345" y="62"/>
                </a:cubicBezTo>
                <a:cubicBezTo>
                  <a:pt x="343" y="63"/>
                  <a:pt x="341" y="64"/>
                  <a:pt x="339" y="64"/>
                </a:cubicBezTo>
                <a:cubicBezTo>
                  <a:pt x="336" y="64"/>
                  <a:pt x="334" y="63"/>
                  <a:pt x="332" y="62"/>
                </a:cubicBezTo>
                <a:cubicBezTo>
                  <a:pt x="331" y="61"/>
                  <a:pt x="329" y="60"/>
                  <a:pt x="328" y="59"/>
                </a:cubicBezTo>
                <a:cubicBezTo>
                  <a:pt x="326" y="57"/>
                  <a:pt x="325" y="56"/>
                  <a:pt x="324" y="54"/>
                </a:cubicBezTo>
                <a:cubicBezTo>
                  <a:pt x="324" y="52"/>
                  <a:pt x="323" y="50"/>
                  <a:pt x="323" y="47"/>
                </a:cubicBezTo>
                <a:cubicBezTo>
                  <a:pt x="323" y="2"/>
                  <a:pt x="323" y="2"/>
                  <a:pt x="323" y="2"/>
                </a:cubicBezTo>
                <a:cubicBezTo>
                  <a:pt x="307" y="2"/>
                  <a:pt x="307" y="2"/>
                  <a:pt x="307" y="2"/>
                </a:cubicBezTo>
                <a:cubicBezTo>
                  <a:pt x="307" y="48"/>
                  <a:pt x="307" y="48"/>
                  <a:pt x="307" y="48"/>
                </a:cubicBezTo>
                <a:cubicBezTo>
                  <a:pt x="307" y="52"/>
                  <a:pt x="307" y="56"/>
                  <a:pt x="309" y="60"/>
                </a:cubicBezTo>
                <a:cubicBezTo>
                  <a:pt x="310" y="64"/>
                  <a:pt x="312" y="67"/>
                  <a:pt x="315" y="70"/>
                </a:cubicBezTo>
                <a:cubicBezTo>
                  <a:pt x="317" y="73"/>
                  <a:pt x="321" y="75"/>
                  <a:pt x="325" y="77"/>
                </a:cubicBezTo>
                <a:cubicBezTo>
                  <a:pt x="329" y="78"/>
                  <a:pt x="333" y="79"/>
                  <a:pt x="339" y="79"/>
                </a:cubicBezTo>
                <a:cubicBezTo>
                  <a:pt x="344" y="79"/>
                  <a:pt x="348" y="78"/>
                  <a:pt x="352" y="77"/>
                </a:cubicBezTo>
                <a:cubicBezTo>
                  <a:pt x="356" y="75"/>
                  <a:pt x="360" y="73"/>
                  <a:pt x="362" y="70"/>
                </a:cubicBezTo>
                <a:cubicBezTo>
                  <a:pt x="365" y="67"/>
                  <a:pt x="367" y="64"/>
                  <a:pt x="368" y="60"/>
                </a:cubicBezTo>
                <a:moveTo>
                  <a:pt x="361" y="169"/>
                </a:moveTo>
                <a:cubicBezTo>
                  <a:pt x="378" y="169"/>
                  <a:pt x="378" y="169"/>
                  <a:pt x="378" y="169"/>
                </a:cubicBezTo>
                <a:cubicBezTo>
                  <a:pt x="378" y="94"/>
                  <a:pt x="378" y="94"/>
                  <a:pt x="378" y="94"/>
                </a:cubicBezTo>
                <a:cubicBezTo>
                  <a:pt x="353" y="94"/>
                  <a:pt x="353" y="94"/>
                  <a:pt x="353" y="94"/>
                </a:cubicBezTo>
                <a:cubicBezTo>
                  <a:pt x="335" y="143"/>
                  <a:pt x="335" y="143"/>
                  <a:pt x="335" y="143"/>
                </a:cubicBezTo>
                <a:cubicBezTo>
                  <a:pt x="335" y="143"/>
                  <a:pt x="335" y="143"/>
                  <a:pt x="335" y="143"/>
                </a:cubicBezTo>
                <a:cubicBezTo>
                  <a:pt x="318" y="94"/>
                  <a:pt x="318" y="94"/>
                  <a:pt x="318" y="94"/>
                </a:cubicBezTo>
                <a:cubicBezTo>
                  <a:pt x="293" y="94"/>
                  <a:pt x="293" y="94"/>
                  <a:pt x="293" y="94"/>
                </a:cubicBezTo>
                <a:cubicBezTo>
                  <a:pt x="293" y="169"/>
                  <a:pt x="293" y="169"/>
                  <a:pt x="293" y="169"/>
                </a:cubicBezTo>
                <a:cubicBezTo>
                  <a:pt x="309" y="169"/>
                  <a:pt x="309" y="169"/>
                  <a:pt x="309" y="169"/>
                </a:cubicBezTo>
                <a:cubicBezTo>
                  <a:pt x="309" y="112"/>
                  <a:pt x="309" y="112"/>
                  <a:pt x="309" y="112"/>
                </a:cubicBezTo>
                <a:cubicBezTo>
                  <a:pt x="310" y="112"/>
                  <a:pt x="310" y="112"/>
                  <a:pt x="310" y="112"/>
                </a:cubicBezTo>
                <a:cubicBezTo>
                  <a:pt x="329" y="169"/>
                  <a:pt x="329" y="169"/>
                  <a:pt x="329" y="169"/>
                </a:cubicBezTo>
                <a:cubicBezTo>
                  <a:pt x="341" y="169"/>
                  <a:pt x="341" y="169"/>
                  <a:pt x="341" y="169"/>
                </a:cubicBezTo>
                <a:cubicBezTo>
                  <a:pt x="361" y="112"/>
                  <a:pt x="361" y="112"/>
                  <a:pt x="361" y="112"/>
                </a:cubicBezTo>
                <a:cubicBezTo>
                  <a:pt x="361" y="112"/>
                  <a:pt x="361" y="112"/>
                  <a:pt x="361" y="112"/>
                </a:cubicBezTo>
                <a:lnTo>
                  <a:pt x="361" y="169"/>
                </a:lnTo>
                <a:close/>
                <a:moveTo>
                  <a:pt x="453" y="77"/>
                </a:moveTo>
                <a:cubicBezTo>
                  <a:pt x="469" y="77"/>
                  <a:pt x="469" y="77"/>
                  <a:pt x="469" y="77"/>
                </a:cubicBezTo>
                <a:cubicBezTo>
                  <a:pt x="469" y="2"/>
                  <a:pt x="469" y="2"/>
                  <a:pt x="469" y="2"/>
                </a:cubicBezTo>
                <a:cubicBezTo>
                  <a:pt x="444" y="2"/>
                  <a:pt x="444" y="2"/>
                  <a:pt x="444" y="2"/>
                </a:cubicBezTo>
                <a:cubicBezTo>
                  <a:pt x="427" y="51"/>
                  <a:pt x="427" y="51"/>
                  <a:pt x="427" y="51"/>
                </a:cubicBezTo>
                <a:cubicBezTo>
                  <a:pt x="427" y="51"/>
                  <a:pt x="427" y="51"/>
                  <a:pt x="427" y="51"/>
                </a:cubicBezTo>
                <a:cubicBezTo>
                  <a:pt x="409" y="2"/>
                  <a:pt x="409" y="2"/>
                  <a:pt x="409" y="2"/>
                </a:cubicBezTo>
                <a:cubicBezTo>
                  <a:pt x="384" y="2"/>
                  <a:pt x="384" y="2"/>
                  <a:pt x="384" y="2"/>
                </a:cubicBezTo>
                <a:cubicBezTo>
                  <a:pt x="384" y="77"/>
                  <a:pt x="384" y="77"/>
                  <a:pt x="384" y="77"/>
                </a:cubicBezTo>
                <a:cubicBezTo>
                  <a:pt x="401" y="77"/>
                  <a:pt x="401" y="77"/>
                  <a:pt x="401" y="77"/>
                </a:cubicBezTo>
                <a:cubicBezTo>
                  <a:pt x="401" y="19"/>
                  <a:pt x="401" y="19"/>
                  <a:pt x="401" y="19"/>
                </a:cubicBezTo>
                <a:cubicBezTo>
                  <a:pt x="401" y="19"/>
                  <a:pt x="401" y="19"/>
                  <a:pt x="401" y="19"/>
                </a:cubicBezTo>
                <a:cubicBezTo>
                  <a:pt x="420" y="77"/>
                  <a:pt x="420" y="77"/>
                  <a:pt x="420" y="77"/>
                </a:cubicBezTo>
                <a:cubicBezTo>
                  <a:pt x="433" y="77"/>
                  <a:pt x="433" y="77"/>
                  <a:pt x="433" y="77"/>
                </a:cubicBezTo>
                <a:cubicBezTo>
                  <a:pt x="453" y="19"/>
                  <a:pt x="453" y="19"/>
                  <a:pt x="453" y="19"/>
                </a:cubicBezTo>
                <a:cubicBezTo>
                  <a:pt x="453" y="19"/>
                  <a:pt x="453" y="19"/>
                  <a:pt x="453" y="19"/>
                </a:cubicBezTo>
                <a:lnTo>
                  <a:pt x="453" y="77"/>
                </a:lnTo>
                <a:close/>
                <a:moveTo>
                  <a:pt x="478" y="261"/>
                </a:moveTo>
                <a:cubicBezTo>
                  <a:pt x="500" y="261"/>
                  <a:pt x="500" y="261"/>
                  <a:pt x="500" y="261"/>
                </a:cubicBezTo>
                <a:cubicBezTo>
                  <a:pt x="500" y="186"/>
                  <a:pt x="500" y="186"/>
                  <a:pt x="500" y="186"/>
                </a:cubicBezTo>
                <a:cubicBezTo>
                  <a:pt x="483" y="186"/>
                  <a:pt x="483" y="186"/>
                  <a:pt x="483" y="186"/>
                </a:cubicBezTo>
                <a:cubicBezTo>
                  <a:pt x="483" y="238"/>
                  <a:pt x="483" y="238"/>
                  <a:pt x="483" y="238"/>
                </a:cubicBezTo>
                <a:cubicBezTo>
                  <a:pt x="483" y="238"/>
                  <a:pt x="483" y="238"/>
                  <a:pt x="483" y="238"/>
                </a:cubicBezTo>
                <a:cubicBezTo>
                  <a:pt x="451" y="186"/>
                  <a:pt x="451" y="186"/>
                  <a:pt x="451" y="186"/>
                </a:cubicBezTo>
                <a:cubicBezTo>
                  <a:pt x="429" y="186"/>
                  <a:pt x="429" y="186"/>
                  <a:pt x="429" y="186"/>
                </a:cubicBezTo>
                <a:cubicBezTo>
                  <a:pt x="429" y="261"/>
                  <a:pt x="429" y="261"/>
                  <a:pt x="429" y="261"/>
                </a:cubicBezTo>
                <a:cubicBezTo>
                  <a:pt x="445" y="261"/>
                  <a:pt x="445" y="261"/>
                  <a:pt x="445" y="261"/>
                </a:cubicBezTo>
                <a:cubicBezTo>
                  <a:pt x="445" y="207"/>
                  <a:pt x="445" y="207"/>
                  <a:pt x="445" y="207"/>
                </a:cubicBezTo>
                <a:cubicBezTo>
                  <a:pt x="445" y="207"/>
                  <a:pt x="445" y="207"/>
                  <a:pt x="445" y="207"/>
                </a:cubicBezTo>
                <a:lnTo>
                  <a:pt x="478" y="261"/>
                </a:lnTo>
                <a:close/>
                <a:moveTo>
                  <a:pt x="584" y="261"/>
                </a:moveTo>
                <a:cubicBezTo>
                  <a:pt x="548" y="221"/>
                  <a:pt x="548" y="221"/>
                  <a:pt x="548" y="221"/>
                </a:cubicBezTo>
                <a:cubicBezTo>
                  <a:pt x="581" y="186"/>
                  <a:pt x="581" y="186"/>
                  <a:pt x="581" y="186"/>
                </a:cubicBezTo>
                <a:cubicBezTo>
                  <a:pt x="560" y="186"/>
                  <a:pt x="560" y="186"/>
                  <a:pt x="560" y="186"/>
                </a:cubicBezTo>
                <a:cubicBezTo>
                  <a:pt x="530" y="217"/>
                  <a:pt x="530" y="217"/>
                  <a:pt x="530" y="217"/>
                </a:cubicBezTo>
                <a:cubicBezTo>
                  <a:pt x="530" y="186"/>
                  <a:pt x="530" y="186"/>
                  <a:pt x="530" y="186"/>
                </a:cubicBezTo>
                <a:cubicBezTo>
                  <a:pt x="514" y="186"/>
                  <a:pt x="514" y="186"/>
                  <a:pt x="514" y="186"/>
                </a:cubicBezTo>
                <a:cubicBezTo>
                  <a:pt x="514" y="261"/>
                  <a:pt x="514" y="261"/>
                  <a:pt x="514" y="261"/>
                </a:cubicBezTo>
                <a:cubicBezTo>
                  <a:pt x="530" y="261"/>
                  <a:pt x="530" y="261"/>
                  <a:pt x="530" y="261"/>
                </a:cubicBezTo>
                <a:cubicBezTo>
                  <a:pt x="530" y="225"/>
                  <a:pt x="530" y="225"/>
                  <a:pt x="530" y="225"/>
                </a:cubicBezTo>
                <a:cubicBezTo>
                  <a:pt x="561" y="261"/>
                  <a:pt x="561" y="261"/>
                  <a:pt x="561" y="261"/>
                </a:cubicBezTo>
                <a:lnTo>
                  <a:pt x="584" y="261"/>
                </a:lnTo>
                <a:close/>
                <a:moveTo>
                  <a:pt x="606" y="186"/>
                </a:moveTo>
                <a:cubicBezTo>
                  <a:pt x="590" y="186"/>
                  <a:pt x="590" y="186"/>
                  <a:pt x="590" y="186"/>
                </a:cubicBezTo>
                <a:cubicBezTo>
                  <a:pt x="590" y="261"/>
                  <a:pt x="590" y="261"/>
                  <a:pt x="590" y="261"/>
                </a:cubicBezTo>
                <a:cubicBezTo>
                  <a:pt x="606" y="261"/>
                  <a:pt x="606" y="261"/>
                  <a:pt x="606" y="261"/>
                </a:cubicBezTo>
                <a:lnTo>
                  <a:pt x="606" y="18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2" name="Title 1"/>
          <p:cNvSpPr>
            <a:spLocks noGrp="1"/>
          </p:cNvSpPr>
          <p:nvPr>
            <p:ph type="title"/>
          </p:nvPr>
        </p:nvSpPr>
        <p:spPr>
          <a:xfrm>
            <a:off x="457200" y="205979"/>
            <a:ext cx="8229600" cy="857250"/>
          </a:xfrm>
          <a:prstGeom prst="rect">
            <a:avLst/>
          </a:prstGeom>
        </p:spPr>
        <p:txBody>
          <a:bodyPr lIns="0" tIns="0" rIns="0" bIns="0" anchor="ctr"/>
          <a:lstStyle>
            <a:lvl1pPr algn="l">
              <a:lnSpc>
                <a:spcPts val="3450"/>
              </a:lnSpc>
              <a:defRPr sz="3300" b="1" i="0" spc="-56">
                <a:solidFill>
                  <a:srgbClr val="FF5000"/>
                </a:solidFill>
                <a:latin typeface="Arial"/>
                <a:cs typeface="Arial"/>
              </a:defRPr>
            </a:lvl1pPr>
          </a:lstStyle>
          <a:p>
            <a:r>
              <a:rPr lang="fi-FI"/>
              <a:t>Click to edit Master title style</a:t>
            </a:r>
            <a:endParaRPr lang="en-US" dirty="0"/>
          </a:p>
        </p:txBody>
      </p:sp>
      <p:sp>
        <p:nvSpPr>
          <p:cNvPr id="9" name="Content Placeholder 2"/>
          <p:cNvSpPr>
            <a:spLocks noGrp="1"/>
          </p:cNvSpPr>
          <p:nvPr>
            <p:ph idx="1"/>
          </p:nvPr>
        </p:nvSpPr>
        <p:spPr>
          <a:xfrm>
            <a:off x="448733" y="1200151"/>
            <a:ext cx="8229600" cy="3244850"/>
          </a:xfrm>
          <a:prstGeom prst="rect">
            <a:avLst/>
          </a:prstGeom>
        </p:spPr>
        <p:txBody>
          <a:bodyPr lIns="36000" tIns="0" rIns="0" bIns="0"/>
          <a:lstStyle>
            <a:lvl1pPr marL="135731" indent="-135731">
              <a:lnSpc>
                <a:spcPct val="80000"/>
              </a:lnSpc>
              <a:spcBef>
                <a:spcPts val="0"/>
              </a:spcBef>
              <a:spcAft>
                <a:spcPts val="750"/>
              </a:spcAft>
              <a:buClr>
                <a:srgbClr val="FF5000"/>
              </a:buClr>
              <a:buSzPct val="70000"/>
              <a:defRPr sz="1800" b="0" i="0">
                <a:latin typeface="Arial"/>
                <a:cs typeface="Arial"/>
              </a:defRPr>
            </a:lvl1pPr>
            <a:lvl2pPr marL="335756" indent="-135731">
              <a:lnSpc>
                <a:spcPct val="80000"/>
              </a:lnSpc>
              <a:spcBef>
                <a:spcPts val="0"/>
              </a:spcBef>
              <a:spcAft>
                <a:spcPts val="750"/>
              </a:spcAft>
              <a:buClr>
                <a:schemeClr val="tx1">
                  <a:lumMod val="50000"/>
                  <a:lumOff val="50000"/>
                </a:schemeClr>
              </a:buClr>
              <a:buSzPct val="50000"/>
              <a:buFont typeface="Wingdings" charset="2"/>
              <a:buChar char="§"/>
              <a:defRPr sz="1500" b="0" i="0">
                <a:latin typeface="Arial"/>
                <a:cs typeface="Arial"/>
              </a:defRPr>
            </a:lvl2pPr>
            <a:lvl3pPr marL="535781" indent="-129779">
              <a:lnSpc>
                <a:spcPct val="80000"/>
              </a:lnSpc>
              <a:spcBef>
                <a:spcPts val="0"/>
              </a:spcBef>
              <a:spcAft>
                <a:spcPts val="750"/>
              </a:spcAft>
              <a:buSzPct val="60000"/>
              <a:defRPr sz="1200" b="0" i="0">
                <a:solidFill>
                  <a:schemeClr val="tx1">
                    <a:lumMod val="65000"/>
                    <a:lumOff val="35000"/>
                  </a:schemeClr>
                </a:solidFill>
                <a:latin typeface="Arial"/>
                <a:cs typeface="Arial"/>
              </a:defRPr>
            </a:lvl3pPr>
            <a:lvl4pPr marL="806054" indent="-200025">
              <a:lnSpc>
                <a:spcPct val="80000"/>
              </a:lnSpc>
              <a:spcBef>
                <a:spcPts val="0"/>
              </a:spcBef>
              <a:spcAft>
                <a:spcPts val="750"/>
              </a:spcAft>
              <a:buClr>
                <a:srgbClr val="FF5000"/>
              </a:buClr>
              <a:buSzPct val="70000"/>
              <a:defRPr sz="1050" b="0" i="0">
                <a:solidFill>
                  <a:schemeClr val="tx1">
                    <a:lumMod val="65000"/>
                    <a:lumOff val="35000"/>
                  </a:schemeClr>
                </a:solidFill>
                <a:latin typeface="Arial"/>
                <a:cs typeface="Arial"/>
              </a:defRPr>
            </a:lvl4pPr>
            <a:lvl5pPr>
              <a:defRPr b="0" i="0">
                <a:latin typeface="Arial"/>
                <a:cs typeface="Arial"/>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387056936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Osion aloitus, valkoinen">
    <p:bg>
      <p:bgPr>
        <a:solidFill>
          <a:schemeClr val="bg1"/>
        </a:solidFill>
        <a:effectLst/>
      </p:bgPr>
    </p:bg>
    <p:spTree>
      <p:nvGrpSpPr>
        <p:cNvPr id="1" name=""/>
        <p:cNvGrpSpPr/>
        <p:nvPr/>
      </p:nvGrpSpPr>
      <p:grpSpPr>
        <a:xfrm>
          <a:off x="0" y="0"/>
          <a:ext cx="0" cy="0"/>
          <a:chOff x="0" y="0"/>
          <a:chExt cx="0" cy="0"/>
        </a:xfrm>
      </p:grpSpPr>
      <p:sp>
        <p:nvSpPr>
          <p:cNvPr id="4" name="Freeform 131"/>
          <p:cNvSpPr>
            <a:spLocks/>
          </p:cNvSpPr>
          <p:nvPr userDrawn="1"/>
        </p:nvSpPr>
        <p:spPr bwMode="auto">
          <a:xfrm>
            <a:off x="798513" y="4531519"/>
            <a:ext cx="569912" cy="611981"/>
          </a:xfrm>
          <a:custGeom>
            <a:avLst/>
            <a:gdLst>
              <a:gd name="T0" fmla="*/ 2147483646 w 618"/>
              <a:gd name="T1" fmla="*/ 2147483646 h 885"/>
              <a:gd name="T2" fmla="*/ 2147483646 w 618"/>
              <a:gd name="T3" fmla="*/ 2147483646 h 885"/>
              <a:gd name="T4" fmla="*/ 2147483646 w 618"/>
              <a:gd name="T5" fmla="*/ 2147483646 h 885"/>
              <a:gd name="T6" fmla="*/ 2147483646 w 618"/>
              <a:gd name="T7" fmla="*/ 2147483646 h 885"/>
              <a:gd name="T8" fmla="*/ 2147483646 w 618"/>
              <a:gd name="T9" fmla="*/ 0 h 885"/>
              <a:gd name="T10" fmla="*/ 0 w 618"/>
              <a:gd name="T11" fmla="*/ 0 h 885"/>
              <a:gd name="T12" fmla="*/ 0 w 618"/>
              <a:gd name="T13" fmla="*/ 2147483646 h 885"/>
              <a:gd name="T14" fmla="*/ 2147483646 w 618"/>
              <a:gd name="T15" fmla="*/ 2147483646 h 885"/>
              <a:gd name="T16" fmla="*/ 2147483646 w 618"/>
              <a:gd name="T17" fmla="*/ 2147483646 h 8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18" h="885">
                <a:moveTo>
                  <a:pt x="195" y="360"/>
                </a:moveTo>
                <a:lnTo>
                  <a:pt x="195" y="360"/>
                </a:lnTo>
                <a:lnTo>
                  <a:pt x="195" y="205"/>
                </a:lnTo>
                <a:lnTo>
                  <a:pt x="618" y="205"/>
                </a:lnTo>
                <a:lnTo>
                  <a:pt x="618" y="0"/>
                </a:lnTo>
                <a:lnTo>
                  <a:pt x="0" y="0"/>
                </a:lnTo>
                <a:lnTo>
                  <a:pt x="0" y="885"/>
                </a:lnTo>
                <a:lnTo>
                  <a:pt x="195" y="885"/>
                </a:lnTo>
                <a:lnTo>
                  <a:pt x="195" y="540"/>
                </a:lnTo>
              </a:path>
            </a:pathLst>
          </a:custGeom>
          <a:solidFill>
            <a:srgbClr val="FE5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5" name="Freeform 132"/>
          <p:cNvSpPr>
            <a:spLocks/>
          </p:cNvSpPr>
          <p:nvPr userDrawn="1"/>
        </p:nvSpPr>
        <p:spPr bwMode="auto">
          <a:xfrm>
            <a:off x="1074739" y="4793456"/>
            <a:ext cx="242887" cy="182166"/>
          </a:xfrm>
          <a:custGeom>
            <a:avLst/>
            <a:gdLst>
              <a:gd name="T0" fmla="*/ 2147483646 w 263"/>
              <a:gd name="T1" fmla="*/ 2147483646 h 264"/>
              <a:gd name="T2" fmla="*/ 2147483646 w 263"/>
              <a:gd name="T3" fmla="*/ 2147483646 h 264"/>
              <a:gd name="T4" fmla="*/ 2147483646 w 263"/>
              <a:gd name="T5" fmla="*/ 2147483646 h 264"/>
              <a:gd name="T6" fmla="*/ 2147483646 w 263"/>
              <a:gd name="T7" fmla="*/ 0 h 264"/>
              <a:gd name="T8" fmla="*/ 0 w 263"/>
              <a:gd name="T9" fmla="*/ 2147483646 h 264"/>
              <a:gd name="T10" fmla="*/ 2147483646 w 263"/>
              <a:gd name="T11" fmla="*/ 2147483646 h 2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3" h="264">
                <a:moveTo>
                  <a:pt x="131" y="264"/>
                </a:moveTo>
                <a:lnTo>
                  <a:pt x="131" y="264"/>
                </a:lnTo>
                <a:cubicBezTo>
                  <a:pt x="204" y="264"/>
                  <a:pt x="263" y="205"/>
                  <a:pt x="263" y="132"/>
                </a:cubicBezTo>
                <a:cubicBezTo>
                  <a:pt x="263" y="59"/>
                  <a:pt x="204" y="0"/>
                  <a:pt x="131" y="0"/>
                </a:cubicBezTo>
                <a:cubicBezTo>
                  <a:pt x="59" y="0"/>
                  <a:pt x="0" y="59"/>
                  <a:pt x="0" y="132"/>
                </a:cubicBezTo>
                <a:cubicBezTo>
                  <a:pt x="0" y="205"/>
                  <a:pt x="59" y="264"/>
                  <a:pt x="131" y="264"/>
                </a:cubicBezTo>
                <a:close/>
              </a:path>
            </a:pathLst>
          </a:custGeom>
          <a:solidFill>
            <a:srgbClr val="FE5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6" name="Freeform 133"/>
          <p:cNvSpPr>
            <a:spLocks/>
          </p:cNvSpPr>
          <p:nvPr userDrawn="1"/>
        </p:nvSpPr>
        <p:spPr bwMode="auto">
          <a:xfrm>
            <a:off x="1447800" y="4531519"/>
            <a:ext cx="806450" cy="611981"/>
          </a:xfrm>
          <a:custGeom>
            <a:avLst/>
            <a:gdLst>
              <a:gd name="T0" fmla="*/ 2147483646 w 875"/>
              <a:gd name="T1" fmla="*/ 2147483646 h 885"/>
              <a:gd name="T2" fmla="*/ 2147483646 w 875"/>
              <a:gd name="T3" fmla="*/ 2147483646 h 885"/>
              <a:gd name="T4" fmla="*/ 2147483646 w 875"/>
              <a:gd name="T5" fmla="*/ 2147483646 h 885"/>
              <a:gd name="T6" fmla="*/ 2147483646 w 875"/>
              <a:gd name="T7" fmla="*/ 0 h 885"/>
              <a:gd name="T8" fmla="*/ 2147483646 w 875"/>
              <a:gd name="T9" fmla="*/ 0 h 885"/>
              <a:gd name="T10" fmla="*/ 2147483646 w 875"/>
              <a:gd name="T11" fmla="*/ 2147483646 h 885"/>
              <a:gd name="T12" fmla="*/ 2147483646 w 875"/>
              <a:gd name="T13" fmla="*/ 2147483646 h 885"/>
              <a:gd name="T14" fmla="*/ 2147483646 w 875"/>
              <a:gd name="T15" fmla="*/ 0 h 885"/>
              <a:gd name="T16" fmla="*/ 0 w 875"/>
              <a:gd name="T17" fmla="*/ 0 h 885"/>
              <a:gd name="T18" fmla="*/ 2147483646 w 875"/>
              <a:gd name="T19" fmla="*/ 2147483646 h 8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75" h="885">
                <a:moveTo>
                  <a:pt x="354" y="885"/>
                </a:moveTo>
                <a:lnTo>
                  <a:pt x="354" y="885"/>
                </a:lnTo>
                <a:lnTo>
                  <a:pt x="510" y="885"/>
                </a:lnTo>
                <a:lnTo>
                  <a:pt x="875" y="0"/>
                </a:lnTo>
                <a:lnTo>
                  <a:pt x="666" y="0"/>
                </a:lnTo>
                <a:lnTo>
                  <a:pt x="444" y="580"/>
                </a:lnTo>
                <a:lnTo>
                  <a:pt x="441" y="580"/>
                </a:lnTo>
                <a:lnTo>
                  <a:pt x="222" y="0"/>
                </a:lnTo>
                <a:lnTo>
                  <a:pt x="0" y="0"/>
                </a:lnTo>
                <a:lnTo>
                  <a:pt x="354" y="885"/>
                </a:lnTo>
                <a:close/>
              </a:path>
            </a:pathLst>
          </a:custGeom>
          <a:solidFill>
            <a:srgbClr val="FE5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7" name="Freeform 134"/>
          <p:cNvSpPr>
            <a:spLocks/>
          </p:cNvSpPr>
          <p:nvPr userDrawn="1"/>
        </p:nvSpPr>
        <p:spPr bwMode="auto">
          <a:xfrm>
            <a:off x="2357438" y="4531519"/>
            <a:ext cx="569912" cy="611981"/>
          </a:xfrm>
          <a:custGeom>
            <a:avLst/>
            <a:gdLst>
              <a:gd name="T0" fmla="*/ 2147483646 w 617"/>
              <a:gd name="T1" fmla="*/ 2147483646 h 885"/>
              <a:gd name="T2" fmla="*/ 2147483646 w 617"/>
              <a:gd name="T3" fmla="*/ 2147483646 h 885"/>
              <a:gd name="T4" fmla="*/ 2147483646 w 617"/>
              <a:gd name="T5" fmla="*/ 2147483646 h 885"/>
              <a:gd name="T6" fmla="*/ 2147483646 w 617"/>
              <a:gd name="T7" fmla="*/ 2147483646 h 885"/>
              <a:gd name="T8" fmla="*/ 2147483646 w 617"/>
              <a:gd name="T9" fmla="*/ 0 h 885"/>
              <a:gd name="T10" fmla="*/ 0 w 617"/>
              <a:gd name="T11" fmla="*/ 0 h 885"/>
              <a:gd name="T12" fmla="*/ 0 w 617"/>
              <a:gd name="T13" fmla="*/ 2147483646 h 885"/>
              <a:gd name="T14" fmla="*/ 2147483646 w 617"/>
              <a:gd name="T15" fmla="*/ 2147483646 h 885"/>
              <a:gd name="T16" fmla="*/ 2147483646 w 617"/>
              <a:gd name="T17" fmla="*/ 2147483646 h 8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17" h="885">
                <a:moveTo>
                  <a:pt x="195" y="360"/>
                </a:moveTo>
                <a:lnTo>
                  <a:pt x="195" y="360"/>
                </a:lnTo>
                <a:lnTo>
                  <a:pt x="195" y="205"/>
                </a:lnTo>
                <a:lnTo>
                  <a:pt x="617" y="205"/>
                </a:lnTo>
                <a:lnTo>
                  <a:pt x="617" y="0"/>
                </a:lnTo>
                <a:lnTo>
                  <a:pt x="0" y="0"/>
                </a:lnTo>
                <a:lnTo>
                  <a:pt x="0" y="885"/>
                </a:lnTo>
                <a:lnTo>
                  <a:pt x="195" y="885"/>
                </a:lnTo>
                <a:lnTo>
                  <a:pt x="195" y="540"/>
                </a:lnTo>
              </a:path>
            </a:pathLst>
          </a:custGeom>
          <a:solidFill>
            <a:srgbClr val="FE5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8" name="Freeform 135"/>
          <p:cNvSpPr>
            <a:spLocks/>
          </p:cNvSpPr>
          <p:nvPr userDrawn="1"/>
        </p:nvSpPr>
        <p:spPr bwMode="auto">
          <a:xfrm>
            <a:off x="2633664" y="4793456"/>
            <a:ext cx="242887" cy="182166"/>
          </a:xfrm>
          <a:custGeom>
            <a:avLst/>
            <a:gdLst>
              <a:gd name="T0" fmla="*/ 2147483646 w 264"/>
              <a:gd name="T1" fmla="*/ 2147483646 h 264"/>
              <a:gd name="T2" fmla="*/ 2147483646 w 264"/>
              <a:gd name="T3" fmla="*/ 2147483646 h 264"/>
              <a:gd name="T4" fmla="*/ 2147483646 w 264"/>
              <a:gd name="T5" fmla="*/ 2147483646 h 264"/>
              <a:gd name="T6" fmla="*/ 2147483646 w 264"/>
              <a:gd name="T7" fmla="*/ 0 h 264"/>
              <a:gd name="T8" fmla="*/ 0 w 264"/>
              <a:gd name="T9" fmla="*/ 2147483646 h 264"/>
              <a:gd name="T10" fmla="*/ 2147483646 w 264"/>
              <a:gd name="T11" fmla="*/ 2147483646 h 2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4" h="264">
                <a:moveTo>
                  <a:pt x="132" y="264"/>
                </a:moveTo>
                <a:lnTo>
                  <a:pt x="132" y="264"/>
                </a:lnTo>
                <a:cubicBezTo>
                  <a:pt x="205" y="264"/>
                  <a:pt x="264" y="205"/>
                  <a:pt x="264" y="132"/>
                </a:cubicBezTo>
                <a:cubicBezTo>
                  <a:pt x="264" y="59"/>
                  <a:pt x="205" y="0"/>
                  <a:pt x="132" y="0"/>
                </a:cubicBezTo>
                <a:cubicBezTo>
                  <a:pt x="59" y="0"/>
                  <a:pt x="0" y="59"/>
                  <a:pt x="0" y="132"/>
                </a:cubicBezTo>
                <a:cubicBezTo>
                  <a:pt x="0" y="205"/>
                  <a:pt x="59" y="264"/>
                  <a:pt x="132" y="264"/>
                </a:cubicBezTo>
                <a:close/>
              </a:path>
            </a:pathLst>
          </a:custGeom>
          <a:solidFill>
            <a:srgbClr val="FE5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9" name="Freeform 136"/>
          <p:cNvSpPr>
            <a:spLocks/>
          </p:cNvSpPr>
          <p:nvPr userDrawn="1"/>
        </p:nvSpPr>
        <p:spPr bwMode="auto">
          <a:xfrm>
            <a:off x="3008313" y="4531519"/>
            <a:ext cx="804862" cy="611981"/>
          </a:xfrm>
          <a:custGeom>
            <a:avLst/>
            <a:gdLst>
              <a:gd name="T0" fmla="*/ 2147483646 w 874"/>
              <a:gd name="T1" fmla="*/ 2147483646 h 885"/>
              <a:gd name="T2" fmla="*/ 2147483646 w 874"/>
              <a:gd name="T3" fmla="*/ 2147483646 h 885"/>
              <a:gd name="T4" fmla="*/ 2147483646 w 874"/>
              <a:gd name="T5" fmla="*/ 2147483646 h 885"/>
              <a:gd name="T6" fmla="*/ 2147483646 w 874"/>
              <a:gd name="T7" fmla="*/ 0 h 885"/>
              <a:gd name="T8" fmla="*/ 2147483646 w 874"/>
              <a:gd name="T9" fmla="*/ 0 h 885"/>
              <a:gd name="T10" fmla="*/ 2147483646 w 874"/>
              <a:gd name="T11" fmla="*/ 2147483646 h 885"/>
              <a:gd name="T12" fmla="*/ 2147483646 w 874"/>
              <a:gd name="T13" fmla="*/ 2147483646 h 885"/>
              <a:gd name="T14" fmla="*/ 2147483646 w 874"/>
              <a:gd name="T15" fmla="*/ 0 h 885"/>
              <a:gd name="T16" fmla="*/ 0 w 874"/>
              <a:gd name="T17" fmla="*/ 0 h 885"/>
              <a:gd name="T18" fmla="*/ 2147483646 w 874"/>
              <a:gd name="T19" fmla="*/ 2147483646 h 8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74" h="885">
                <a:moveTo>
                  <a:pt x="353" y="885"/>
                </a:moveTo>
                <a:lnTo>
                  <a:pt x="353" y="885"/>
                </a:lnTo>
                <a:lnTo>
                  <a:pt x="509" y="885"/>
                </a:lnTo>
                <a:lnTo>
                  <a:pt x="874" y="0"/>
                </a:lnTo>
                <a:lnTo>
                  <a:pt x="666" y="0"/>
                </a:lnTo>
                <a:lnTo>
                  <a:pt x="443" y="580"/>
                </a:lnTo>
                <a:lnTo>
                  <a:pt x="441" y="580"/>
                </a:lnTo>
                <a:lnTo>
                  <a:pt x="222" y="0"/>
                </a:lnTo>
                <a:lnTo>
                  <a:pt x="0" y="0"/>
                </a:lnTo>
                <a:lnTo>
                  <a:pt x="353" y="885"/>
                </a:lnTo>
                <a:close/>
              </a:path>
            </a:pathLst>
          </a:custGeom>
          <a:solidFill>
            <a:srgbClr val="FE5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10" name="Freeform 137"/>
          <p:cNvSpPr>
            <a:spLocks/>
          </p:cNvSpPr>
          <p:nvPr userDrawn="1"/>
        </p:nvSpPr>
        <p:spPr bwMode="auto">
          <a:xfrm>
            <a:off x="3916363" y="4531519"/>
            <a:ext cx="569912" cy="611981"/>
          </a:xfrm>
          <a:custGeom>
            <a:avLst/>
            <a:gdLst>
              <a:gd name="T0" fmla="*/ 2147483646 w 618"/>
              <a:gd name="T1" fmla="*/ 2147483646 h 885"/>
              <a:gd name="T2" fmla="*/ 2147483646 w 618"/>
              <a:gd name="T3" fmla="*/ 2147483646 h 885"/>
              <a:gd name="T4" fmla="*/ 2147483646 w 618"/>
              <a:gd name="T5" fmla="*/ 2147483646 h 885"/>
              <a:gd name="T6" fmla="*/ 2147483646 w 618"/>
              <a:gd name="T7" fmla="*/ 2147483646 h 885"/>
              <a:gd name="T8" fmla="*/ 2147483646 w 618"/>
              <a:gd name="T9" fmla="*/ 0 h 885"/>
              <a:gd name="T10" fmla="*/ 0 w 618"/>
              <a:gd name="T11" fmla="*/ 0 h 885"/>
              <a:gd name="T12" fmla="*/ 0 w 618"/>
              <a:gd name="T13" fmla="*/ 2147483646 h 885"/>
              <a:gd name="T14" fmla="*/ 2147483646 w 618"/>
              <a:gd name="T15" fmla="*/ 2147483646 h 885"/>
              <a:gd name="T16" fmla="*/ 2147483646 w 618"/>
              <a:gd name="T17" fmla="*/ 2147483646 h 8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18" h="885">
                <a:moveTo>
                  <a:pt x="195" y="360"/>
                </a:moveTo>
                <a:lnTo>
                  <a:pt x="195" y="360"/>
                </a:lnTo>
                <a:lnTo>
                  <a:pt x="195" y="205"/>
                </a:lnTo>
                <a:lnTo>
                  <a:pt x="618" y="205"/>
                </a:lnTo>
                <a:lnTo>
                  <a:pt x="618" y="0"/>
                </a:lnTo>
                <a:lnTo>
                  <a:pt x="0" y="0"/>
                </a:lnTo>
                <a:lnTo>
                  <a:pt x="0" y="885"/>
                </a:lnTo>
                <a:lnTo>
                  <a:pt x="195" y="885"/>
                </a:lnTo>
                <a:lnTo>
                  <a:pt x="195" y="540"/>
                </a:lnTo>
              </a:path>
            </a:pathLst>
          </a:custGeom>
          <a:solidFill>
            <a:srgbClr val="FE5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11" name="Freeform 138"/>
          <p:cNvSpPr>
            <a:spLocks/>
          </p:cNvSpPr>
          <p:nvPr userDrawn="1"/>
        </p:nvSpPr>
        <p:spPr bwMode="auto">
          <a:xfrm>
            <a:off x="4194175" y="4793456"/>
            <a:ext cx="241300" cy="182166"/>
          </a:xfrm>
          <a:custGeom>
            <a:avLst/>
            <a:gdLst>
              <a:gd name="T0" fmla="*/ 2147483646 w 263"/>
              <a:gd name="T1" fmla="*/ 2147483646 h 264"/>
              <a:gd name="T2" fmla="*/ 2147483646 w 263"/>
              <a:gd name="T3" fmla="*/ 2147483646 h 264"/>
              <a:gd name="T4" fmla="*/ 2147483646 w 263"/>
              <a:gd name="T5" fmla="*/ 2147483646 h 264"/>
              <a:gd name="T6" fmla="*/ 2147483646 w 263"/>
              <a:gd name="T7" fmla="*/ 0 h 264"/>
              <a:gd name="T8" fmla="*/ 0 w 263"/>
              <a:gd name="T9" fmla="*/ 2147483646 h 264"/>
              <a:gd name="T10" fmla="*/ 2147483646 w 263"/>
              <a:gd name="T11" fmla="*/ 2147483646 h 2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3" h="264">
                <a:moveTo>
                  <a:pt x="131" y="264"/>
                </a:moveTo>
                <a:lnTo>
                  <a:pt x="131" y="264"/>
                </a:lnTo>
                <a:cubicBezTo>
                  <a:pt x="204" y="264"/>
                  <a:pt x="263" y="205"/>
                  <a:pt x="263" y="132"/>
                </a:cubicBezTo>
                <a:cubicBezTo>
                  <a:pt x="263" y="59"/>
                  <a:pt x="204" y="0"/>
                  <a:pt x="131" y="0"/>
                </a:cubicBezTo>
                <a:cubicBezTo>
                  <a:pt x="59" y="0"/>
                  <a:pt x="0" y="59"/>
                  <a:pt x="0" y="132"/>
                </a:cubicBezTo>
                <a:cubicBezTo>
                  <a:pt x="0" y="205"/>
                  <a:pt x="59" y="264"/>
                  <a:pt x="131" y="264"/>
                </a:cubicBezTo>
                <a:close/>
              </a:path>
            </a:pathLst>
          </a:custGeom>
          <a:solidFill>
            <a:srgbClr val="FE5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12" name="Freeform 139"/>
          <p:cNvSpPr>
            <a:spLocks/>
          </p:cNvSpPr>
          <p:nvPr userDrawn="1"/>
        </p:nvSpPr>
        <p:spPr bwMode="auto">
          <a:xfrm>
            <a:off x="4567238" y="4531519"/>
            <a:ext cx="806450" cy="611981"/>
          </a:xfrm>
          <a:custGeom>
            <a:avLst/>
            <a:gdLst>
              <a:gd name="T0" fmla="*/ 2147483646 w 875"/>
              <a:gd name="T1" fmla="*/ 2147483646 h 885"/>
              <a:gd name="T2" fmla="*/ 2147483646 w 875"/>
              <a:gd name="T3" fmla="*/ 2147483646 h 885"/>
              <a:gd name="T4" fmla="*/ 2147483646 w 875"/>
              <a:gd name="T5" fmla="*/ 2147483646 h 885"/>
              <a:gd name="T6" fmla="*/ 2147483646 w 875"/>
              <a:gd name="T7" fmla="*/ 0 h 885"/>
              <a:gd name="T8" fmla="*/ 2147483646 w 875"/>
              <a:gd name="T9" fmla="*/ 0 h 885"/>
              <a:gd name="T10" fmla="*/ 2147483646 w 875"/>
              <a:gd name="T11" fmla="*/ 2147483646 h 885"/>
              <a:gd name="T12" fmla="*/ 2147483646 w 875"/>
              <a:gd name="T13" fmla="*/ 2147483646 h 885"/>
              <a:gd name="T14" fmla="*/ 2147483646 w 875"/>
              <a:gd name="T15" fmla="*/ 0 h 885"/>
              <a:gd name="T16" fmla="*/ 0 w 875"/>
              <a:gd name="T17" fmla="*/ 0 h 885"/>
              <a:gd name="T18" fmla="*/ 2147483646 w 875"/>
              <a:gd name="T19" fmla="*/ 2147483646 h 8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75" h="885">
                <a:moveTo>
                  <a:pt x="354" y="885"/>
                </a:moveTo>
                <a:lnTo>
                  <a:pt x="354" y="885"/>
                </a:lnTo>
                <a:lnTo>
                  <a:pt x="510" y="885"/>
                </a:lnTo>
                <a:lnTo>
                  <a:pt x="875" y="0"/>
                </a:lnTo>
                <a:lnTo>
                  <a:pt x="666" y="0"/>
                </a:lnTo>
                <a:lnTo>
                  <a:pt x="444" y="580"/>
                </a:lnTo>
                <a:lnTo>
                  <a:pt x="441" y="580"/>
                </a:lnTo>
                <a:lnTo>
                  <a:pt x="222" y="0"/>
                </a:lnTo>
                <a:lnTo>
                  <a:pt x="0" y="0"/>
                </a:lnTo>
                <a:lnTo>
                  <a:pt x="354" y="885"/>
                </a:lnTo>
                <a:close/>
              </a:path>
            </a:pathLst>
          </a:custGeom>
          <a:solidFill>
            <a:srgbClr val="FE5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13" name="Freeform 140"/>
          <p:cNvSpPr>
            <a:spLocks/>
          </p:cNvSpPr>
          <p:nvPr userDrawn="1"/>
        </p:nvSpPr>
        <p:spPr bwMode="auto">
          <a:xfrm>
            <a:off x="-6350" y="4529137"/>
            <a:ext cx="701675" cy="614363"/>
          </a:xfrm>
          <a:custGeom>
            <a:avLst/>
            <a:gdLst>
              <a:gd name="T0" fmla="*/ 2147483646 w 8707"/>
              <a:gd name="T1" fmla="*/ 2147483646 h 10035"/>
              <a:gd name="T2" fmla="*/ 2147483646 w 8707"/>
              <a:gd name="T3" fmla="*/ 2147483646 h 10035"/>
              <a:gd name="T4" fmla="*/ 2147483646 w 8707"/>
              <a:gd name="T5" fmla="*/ 2147483646 h 10035"/>
              <a:gd name="T6" fmla="*/ 2147483646 w 8707"/>
              <a:gd name="T7" fmla="*/ 2147483646 h 10035"/>
              <a:gd name="T8" fmla="*/ 2147483646 w 8707"/>
              <a:gd name="T9" fmla="*/ 2147483646 h 10035"/>
              <a:gd name="T10" fmla="*/ 2147483646 w 8707"/>
              <a:gd name="T11" fmla="*/ 2147483646 h 10035"/>
              <a:gd name="T12" fmla="*/ 2147483646 w 8707"/>
              <a:gd name="T13" fmla="*/ 2147483646 h 10035"/>
              <a:gd name="T14" fmla="*/ 2147483646 w 8707"/>
              <a:gd name="T15" fmla="*/ 2147483646 h 10035"/>
              <a:gd name="T16" fmla="*/ 0 w 8707"/>
              <a:gd name="T17" fmla="*/ 0 h 10035"/>
              <a:gd name="T18" fmla="*/ 2147483646 w 8707"/>
              <a:gd name="T19" fmla="*/ 2147483646 h 10035"/>
              <a:gd name="T20" fmla="*/ 2147483646 w 8707"/>
              <a:gd name="T21" fmla="*/ 2147483646 h 100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707" h="10035">
                <a:moveTo>
                  <a:pt x="2746" y="10035"/>
                </a:moveTo>
                <a:lnTo>
                  <a:pt x="2746" y="10035"/>
                </a:lnTo>
                <a:lnTo>
                  <a:pt x="4531" y="10035"/>
                </a:lnTo>
                <a:lnTo>
                  <a:pt x="8707" y="35"/>
                </a:lnTo>
                <a:lnTo>
                  <a:pt x="6327" y="35"/>
                </a:lnTo>
                <a:lnTo>
                  <a:pt x="3776" y="6589"/>
                </a:lnTo>
                <a:lnTo>
                  <a:pt x="3753" y="6589"/>
                </a:lnTo>
                <a:lnTo>
                  <a:pt x="1247" y="35"/>
                </a:lnTo>
                <a:lnTo>
                  <a:pt x="0" y="0"/>
                </a:lnTo>
                <a:cubicBezTo>
                  <a:pt x="14" y="1185"/>
                  <a:pt x="29" y="2369"/>
                  <a:pt x="43" y="3554"/>
                </a:cubicBezTo>
                <a:lnTo>
                  <a:pt x="2746" y="10035"/>
                </a:lnTo>
                <a:close/>
              </a:path>
            </a:pathLst>
          </a:custGeom>
          <a:solidFill>
            <a:srgbClr val="FE5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14" name="Freeform 141"/>
          <p:cNvSpPr>
            <a:spLocks/>
          </p:cNvSpPr>
          <p:nvPr userDrawn="1"/>
        </p:nvSpPr>
        <p:spPr bwMode="auto">
          <a:xfrm>
            <a:off x="1560513" y="3830242"/>
            <a:ext cx="569912" cy="611981"/>
          </a:xfrm>
          <a:custGeom>
            <a:avLst/>
            <a:gdLst>
              <a:gd name="T0" fmla="*/ 2147483646 w 618"/>
              <a:gd name="T1" fmla="*/ 2147483646 h 885"/>
              <a:gd name="T2" fmla="*/ 2147483646 w 618"/>
              <a:gd name="T3" fmla="*/ 2147483646 h 885"/>
              <a:gd name="T4" fmla="*/ 2147483646 w 618"/>
              <a:gd name="T5" fmla="*/ 2147483646 h 885"/>
              <a:gd name="T6" fmla="*/ 2147483646 w 618"/>
              <a:gd name="T7" fmla="*/ 2147483646 h 885"/>
              <a:gd name="T8" fmla="*/ 2147483646 w 618"/>
              <a:gd name="T9" fmla="*/ 0 h 885"/>
              <a:gd name="T10" fmla="*/ 0 w 618"/>
              <a:gd name="T11" fmla="*/ 0 h 885"/>
              <a:gd name="T12" fmla="*/ 0 w 618"/>
              <a:gd name="T13" fmla="*/ 2147483646 h 885"/>
              <a:gd name="T14" fmla="*/ 2147483646 w 618"/>
              <a:gd name="T15" fmla="*/ 2147483646 h 885"/>
              <a:gd name="T16" fmla="*/ 2147483646 w 618"/>
              <a:gd name="T17" fmla="*/ 2147483646 h 8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18" h="885">
                <a:moveTo>
                  <a:pt x="195" y="360"/>
                </a:moveTo>
                <a:lnTo>
                  <a:pt x="195" y="360"/>
                </a:lnTo>
                <a:lnTo>
                  <a:pt x="195" y="204"/>
                </a:lnTo>
                <a:lnTo>
                  <a:pt x="618" y="204"/>
                </a:lnTo>
                <a:lnTo>
                  <a:pt x="618" y="0"/>
                </a:lnTo>
                <a:lnTo>
                  <a:pt x="0" y="0"/>
                </a:lnTo>
                <a:lnTo>
                  <a:pt x="0" y="885"/>
                </a:lnTo>
                <a:lnTo>
                  <a:pt x="195" y="885"/>
                </a:lnTo>
                <a:lnTo>
                  <a:pt x="195" y="540"/>
                </a:lnTo>
              </a:path>
            </a:pathLst>
          </a:custGeom>
          <a:solidFill>
            <a:srgbClr val="FE5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15" name="Freeform 142"/>
          <p:cNvSpPr>
            <a:spLocks/>
          </p:cNvSpPr>
          <p:nvPr userDrawn="1"/>
        </p:nvSpPr>
        <p:spPr bwMode="auto">
          <a:xfrm>
            <a:off x="1836739" y="4092179"/>
            <a:ext cx="242887" cy="182165"/>
          </a:xfrm>
          <a:custGeom>
            <a:avLst/>
            <a:gdLst>
              <a:gd name="T0" fmla="*/ 2147483646 w 264"/>
              <a:gd name="T1" fmla="*/ 2147483646 h 264"/>
              <a:gd name="T2" fmla="*/ 2147483646 w 264"/>
              <a:gd name="T3" fmla="*/ 2147483646 h 264"/>
              <a:gd name="T4" fmla="*/ 2147483646 w 264"/>
              <a:gd name="T5" fmla="*/ 2147483646 h 264"/>
              <a:gd name="T6" fmla="*/ 2147483646 w 264"/>
              <a:gd name="T7" fmla="*/ 0 h 264"/>
              <a:gd name="T8" fmla="*/ 0 w 264"/>
              <a:gd name="T9" fmla="*/ 2147483646 h 264"/>
              <a:gd name="T10" fmla="*/ 2147483646 w 264"/>
              <a:gd name="T11" fmla="*/ 2147483646 h 2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4" h="264">
                <a:moveTo>
                  <a:pt x="132" y="264"/>
                </a:moveTo>
                <a:lnTo>
                  <a:pt x="132" y="264"/>
                </a:lnTo>
                <a:cubicBezTo>
                  <a:pt x="205" y="264"/>
                  <a:pt x="264" y="205"/>
                  <a:pt x="264" y="132"/>
                </a:cubicBezTo>
                <a:cubicBezTo>
                  <a:pt x="264" y="59"/>
                  <a:pt x="205" y="0"/>
                  <a:pt x="132" y="0"/>
                </a:cubicBezTo>
                <a:cubicBezTo>
                  <a:pt x="59" y="0"/>
                  <a:pt x="0" y="59"/>
                  <a:pt x="0" y="132"/>
                </a:cubicBezTo>
                <a:cubicBezTo>
                  <a:pt x="0" y="205"/>
                  <a:pt x="59" y="264"/>
                  <a:pt x="132" y="264"/>
                </a:cubicBezTo>
                <a:close/>
              </a:path>
            </a:pathLst>
          </a:custGeom>
          <a:solidFill>
            <a:srgbClr val="FE5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16" name="Freeform 143"/>
          <p:cNvSpPr>
            <a:spLocks/>
          </p:cNvSpPr>
          <p:nvPr userDrawn="1"/>
        </p:nvSpPr>
        <p:spPr bwMode="auto">
          <a:xfrm>
            <a:off x="2209800" y="3830242"/>
            <a:ext cx="808038" cy="611981"/>
          </a:xfrm>
          <a:custGeom>
            <a:avLst/>
            <a:gdLst>
              <a:gd name="T0" fmla="*/ 2147483646 w 875"/>
              <a:gd name="T1" fmla="*/ 2147483646 h 885"/>
              <a:gd name="T2" fmla="*/ 2147483646 w 875"/>
              <a:gd name="T3" fmla="*/ 2147483646 h 885"/>
              <a:gd name="T4" fmla="*/ 2147483646 w 875"/>
              <a:gd name="T5" fmla="*/ 2147483646 h 885"/>
              <a:gd name="T6" fmla="*/ 2147483646 w 875"/>
              <a:gd name="T7" fmla="*/ 0 h 885"/>
              <a:gd name="T8" fmla="*/ 2147483646 w 875"/>
              <a:gd name="T9" fmla="*/ 0 h 885"/>
              <a:gd name="T10" fmla="*/ 2147483646 w 875"/>
              <a:gd name="T11" fmla="*/ 2147483646 h 885"/>
              <a:gd name="T12" fmla="*/ 2147483646 w 875"/>
              <a:gd name="T13" fmla="*/ 2147483646 h 885"/>
              <a:gd name="T14" fmla="*/ 2147483646 w 875"/>
              <a:gd name="T15" fmla="*/ 0 h 885"/>
              <a:gd name="T16" fmla="*/ 0 w 875"/>
              <a:gd name="T17" fmla="*/ 0 h 885"/>
              <a:gd name="T18" fmla="*/ 2147483646 w 875"/>
              <a:gd name="T19" fmla="*/ 2147483646 h 8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75" h="885">
                <a:moveTo>
                  <a:pt x="353" y="885"/>
                </a:moveTo>
                <a:lnTo>
                  <a:pt x="353" y="885"/>
                </a:lnTo>
                <a:lnTo>
                  <a:pt x="510" y="885"/>
                </a:lnTo>
                <a:lnTo>
                  <a:pt x="875" y="0"/>
                </a:lnTo>
                <a:lnTo>
                  <a:pt x="666" y="0"/>
                </a:lnTo>
                <a:lnTo>
                  <a:pt x="443" y="580"/>
                </a:lnTo>
                <a:lnTo>
                  <a:pt x="441" y="580"/>
                </a:lnTo>
                <a:lnTo>
                  <a:pt x="222" y="0"/>
                </a:lnTo>
                <a:lnTo>
                  <a:pt x="0" y="0"/>
                </a:lnTo>
                <a:lnTo>
                  <a:pt x="353" y="885"/>
                </a:lnTo>
                <a:close/>
              </a:path>
            </a:pathLst>
          </a:custGeom>
          <a:solidFill>
            <a:srgbClr val="FE5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17" name="Freeform 144"/>
          <p:cNvSpPr>
            <a:spLocks/>
          </p:cNvSpPr>
          <p:nvPr userDrawn="1"/>
        </p:nvSpPr>
        <p:spPr bwMode="auto">
          <a:xfrm>
            <a:off x="3119438" y="3830242"/>
            <a:ext cx="569912" cy="611981"/>
          </a:xfrm>
          <a:custGeom>
            <a:avLst/>
            <a:gdLst>
              <a:gd name="T0" fmla="*/ 2147483646 w 618"/>
              <a:gd name="T1" fmla="*/ 2147483646 h 885"/>
              <a:gd name="T2" fmla="*/ 2147483646 w 618"/>
              <a:gd name="T3" fmla="*/ 2147483646 h 885"/>
              <a:gd name="T4" fmla="*/ 2147483646 w 618"/>
              <a:gd name="T5" fmla="*/ 2147483646 h 885"/>
              <a:gd name="T6" fmla="*/ 2147483646 w 618"/>
              <a:gd name="T7" fmla="*/ 2147483646 h 885"/>
              <a:gd name="T8" fmla="*/ 2147483646 w 618"/>
              <a:gd name="T9" fmla="*/ 0 h 885"/>
              <a:gd name="T10" fmla="*/ 0 w 618"/>
              <a:gd name="T11" fmla="*/ 0 h 885"/>
              <a:gd name="T12" fmla="*/ 0 w 618"/>
              <a:gd name="T13" fmla="*/ 2147483646 h 885"/>
              <a:gd name="T14" fmla="*/ 2147483646 w 618"/>
              <a:gd name="T15" fmla="*/ 2147483646 h 885"/>
              <a:gd name="T16" fmla="*/ 2147483646 w 618"/>
              <a:gd name="T17" fmla="*/ 2147483646 h 8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18" h="885">
                <a:moveTo>
                  <a:pt x="195" y="360"/>
                </a:moveTo>
                <a:lnTo>
                  <a:pt x="195" y="360"/>
                </a:lnTo>
                <a:lnTo>
                  <a:pt x="195" y="204"/>
                </a:lnTo>
                <a:lnTo>
                  <a:pt x="618" y="204"/>
                </a:lnTo>
                <a:lnTo>
                  <a:pt x="618" y="0"/>
                </a:lnTo>
                <a:lnTo>
                  <a:pt x="0" y="0"/>
                </a:lnTo>
                <a:lnTo>
                  <a:pt x="0" y="885"/>
                </a:lnTo>
                <a:lnTo>
                  <a:pt x="195" y="885"/>
                </a:lnTo>
                <a:lnTo>
                  <a:pt x="195" y="540"/>
                </a:lnTo>
              </a:path>
            </a:pathLst>
          </a:custGeom>
          <a:solidFill>
            <a:srgbClr val="FE5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18" name="Freeform 145"/>
          <p:cNvSpPr>
            <a:spLocks/>
          </p:cNvSpPr>
          <p:nvPr userDrawn="1"/>
        </p:nvSpPr>
        <p:spPr bwMode="auto">
          <a:xfrm>
            <a:off x="3395664" y="4092179"/>
            <a:ext cx="242887" cy="182165"/>
          </a:xfrm>
          <a:custGeom>
            <a:avLst/>
            <a:gdLst>
              <a:gd name="T0" fmla="*/ 2147483646 w 263"/>
              <a:gd name="T1" fmla="*/ 2147483646 h 264"/>
              <a:gd name="T2" fmla="*/ 2147483646 w 263"/>
              <a:gd name="T3" fmla="*/ 2147483646 h 264"/>
              <a:gd name="T4" fmla="*/ 2147483646 w 263"/>
              <a:gd name="T5" fmla="*/ 2147483646 h 264"/>
              <a:gd name="T6" fmla="*/ 2147483646 w 263"/>
              <a:gd name="T7" fmla="*/ 0 h 264"/>
              <a:gd name="T8" fmla="*/ 0 w 263"/>
              <a:gd name="T9" fmla="*/ 2147483646 h 264"/>
              <a:gd name="T10" fmla="*/ 2147483646 w 263"/>
              <a:gd name="T11" fmla="*/ 2147483646 h 2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3" h="264">
                <a:moveTo>
                  <a:pt x="132" y="264"/>
                </a:moveTo>
                <a:lnTo>
                  <a:pt x="132" y="264"/>
                </a:lnTo>
                <a:cubicBezTo>
                  <a:pt x="204" y="264"/>
                  <a:pt x="263" y="205"/>
                  <a:pt x="263" y="132"/>
                </a:cubicBezTo>
                <a:cubicBezTo>
                  <a:pt x="263" y="59"/>
                  <a:pt x="204" y="0"/>
                  <a:pt x="132" y="0"/>
                </a:cubicBezTo>
                <a:cubicBezTo>
                  <a:pt x="59" y="0"/>
                  <a:pt x="0" y="59"/>
                  <a:pt x="0" y="132"/>
                </a:cubicBezTo>
                <a:cubicBezTo>
                  <a:pt x="0" y="205"/>
                  <a:pt x="59" y="264"/>
                  <a:pt x="132" y="264"/>
                </a:cubicBezTo>
                <a:close/>
              </a:path>
            </a:pathLst>
          </a:custGeom>
          <a:solidFill>
            <a:srgbClr val="FE5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19" name="Freeform 146"/>
          <p:cNvSpPr>
            <a:spLocks/>
          </p:cNvSpPr>
          <p:nvPr userDrawn="1"/>
        </p:nvSpPr>
        <p:spPr bwMode="auto">
          <a:xfrm>
            <a:off x="3768725" y="3830242"/>
            <a:ext cx="808038" cy="611981"/>
          </a:xfrm>
          <a:custGeom>
            <a:avLst/>
            <a:gdLst>
              <a:gd name="T0" fmla="*/ 2147483646 w 875"/>
              <a:gd name="T1" fmla="*/ 2147483646 h 885"/>
              <a:gd name="T2" fmla="*/ 2147483646 w 875"/>
              <a:gd name="T3" fmla="*/ 2147483646 h 885"/>
              <a:gd name="T4" fmla="*/ 2147483646 w 875"/>
              <a:gd name="T5" fmla="*/ 2147483646 h 885"/>
              <a:gd name="T6" fmla="*/ 2147483646 w 875"/>
              <a:gd name="T7" fmla="*/ 0 h 885"/>
              <a:gd name="T8" fmla="*/ 2147483646 w 875"/>
              <a:gd name="T9" fmla="*/ 0 h 885"/>
              <a:gd name="T10" fmla="*/ 2147483646 w 875"/>
              <a:gd name="T11" fmla="*/ 2147483646 h 885"/>
              <a:gd name="T12" fmla="*/ 2147483646 w 875"/>
              <a:gd name="T13" fmla="*/ 2147483646 h 885"/>
              <a:gd name="T14" fmla="*/ 2147483646 w 875"/>
              <a:gd name="T15" fmla="*/ 0 h 885"/>
              <a:gd name="T16" fmla="*/ 0 w 875"/>
              <a:gd name="T17" fmla="*/ 0 h 885"/>
              <a:gd name="T18" fmla="*/ 2147483646 w 875"/>
              <a:gd name="T19" fmla="*/ 2147483646 h 8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75" h="885">
                <a:moveTo>
                  <a:pt x="354" y="885"/>
                </a:moveTo>
                <a:lnTo>
                  <a:pt x="354" y="885"/>
                </a:lnTo>
                <a:lnTo>
                  <a:pt x="510" y="885"/>
                </a:lnTo>
                <a:lnTo>
                  <a:pt x="875" y="0"/>
                </a:lnTo>
                <a:lnTo>
                  <a:pt x="666" y="0"/>
                </a:lnTo>
                <a:lnTo>
                  <a:pt x="444" y="580"/>
                </a:lnTo>
                <a:lnTo>
                  <a:pt x="441" y="580"/>
                </a:lnTo>
                <a:lnTo>
                  <a:pt x="223" y="0"/>
                </a:lnTo>
                <a:lnTo>
                  <a:pt x="0" y="0"/>
                </a:lnTo>
                <a:lnTo>
                  <a:pt x="354" y="885"/>
                </a:lnTo>
                <a:close/>
              </a:path>
            </a:pathLst>
          </a:custGeom>
          <a:solidFill>
            <a:srgbClr val="FE5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20" name="Freeform 147"/>
          <p:cNvSpPr>
            <a:spLocks/>
          </p:cNvSpPr>
          <p:nvPr userDrawn="1"/>
        </p:nvSpPr>
        <p:spPr bwMode="auto">
          <a:xfrm>
            <a:off x="4679951" y="3830242"/>
            <a:ext cx="569913" cy="611981"/>
          </a:xfrm>
          <a:custGeom>
            <a:avLst/>
            <a:gdLst>
              <a:gd name="T0" fmla="*/ 2147483646 w 618"/>
              <a:gd name="T1" fmla="*/ 2147483646 h 885"/>
              <a:gd name="T2" fmla="*/ 2147483646 w 618"/>
              <a:gd name="T3" fmla="*/ 2147483646 h 885"/>
              <a:gd name="T4" fmla="*/ 2147483646 w 618"/>
              <a:gd name="T5" fmla="*/ 2147483646 h 885"/>
              <a:gd name="T6" fmla="*/ 2147483646 w 618"/>
              <a:gd name="T7" fmla="*/ 2147483646 h 885"/>
              <a:gd name="T8" fmla="*/ 2147483646 w 618"/>
              <a:gd name="T9" fmla="*/ 0 h 885"/>
              <a:gd name="T10" fmla="*/ 0 w 618"/>
              <a:gd name="T11" fmla="*/ 0 h 885"/>
              <a:gd name="T12" fmla="*/ 0 w 618"/>
              <a:gd name="T13" fmla="*/ 2147483646 h 885"/>
              <a:gd name="T14" fmla="*/ 2147483646 w 618"/>
              <a:gd name="T15" fmla="*/ 2147483646 h 885"/>
              <a:gd name="T16" fmla="*/ 2147483646 w 618"/>
              <a:gd name="T17" fmla="*/ 2147483646 h 8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18" h="885">
                <a:moveTo>
                  <a:pt x="195" y="360"/>
                </a:moveTo>
                <a:lnTo>
                  <a:pt x="195" y="360"/>
                </a:lnTo>
                <a:lnTo>
                  <a:pt x="195" y="204"/>
                </a:lnTo>
                <a:lnTo>
                  <a:pt x="618" y="204"/>
                </a:lnTo>
                <a:lnTo>
                  <a:pt x="618" y="0"/>
                </a:lnTo>
                <a:lnTo>
                  <a:pt x="0" y="0"/>
                </a:lnTo>
                <a:lnTo>
                  <a:pt x="0" y="885"/>
                </a:lnTo>
                <a:lnTo>
                  <a:pt x="195" y="885"/>
                </a:lnTo>
                <a:lnTo>
                  <a:pt x="195" y="540"/>
                </a:lnTo>
              </a:path>
            </a:pathLst>
          </a:custGeom>
          <a:solidFill>
            <a:srgbClr val="FE5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21" name="Freeform 148"/>
          <p:cNvSpPr>
            <a:spLocks/>
          </p:cNvSpPr>
          <p:nvPr userDrawn="1"/>
        </p:nvSpPr>
        <p:spPr bwMode="auto">
          <a:xfrm>
            <a:off x="4954589" y="4092179"/>
            <a:ext cx="244475" cy="182165"/>
          </a:xfrm>
          <a:custGeom>
            <a:avLst/>
            <a:gdLst>
              <a:gd name="T0" fmla="*/ 2147483646 w 264"/>
              <a:gd name="T1" fmla="*/ 2147483646 h 264"/>
              <a:gd name="T2" fmla="*/ 2147483646 w 264"/>
              <a:gd name="T3" fmla="*/ 2147483646 h 264"/>
              <a:gd name="T4" fmla="*/ 2147483646 w 264"/>
              <a:gd name="T5" fmla="*/ 2147483646 h 264"/>
              <a:gd name="T6" fmla="*/ 2147483646 w 264"/>
              <a:gd name="T7" fmla="*/ 0 h 264"/>
              <a:gd name="T8" fmla="*/ 0 w 264"/>
              <a:gd name="T9" fmla="*/ 2147483646 h 264"/>
              <a:gd name="T10" fmla="*/ 2147483646 w 264"/>
              <a:gd name="T11" fmla="*/ 2147483646 h 2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4" h="264">
                <a:moveTo>
                  <a:pt x="132" y="264"/>
                </a:moveTo>
                <a:lnTo>
                  <a:pt x="132" y="264"/>
                </a:lnTo>
                <a:cubicBezTo>
                  <a:pt x="205" y="264"/>
                  <a:pt x="264" y="205"/>
                  <a:pt x="264" y="132"/>
                </a:cubicBezTo>
                <a:cubicBezTo>
                  <a:pt x="264" y="59"/>
                  <a:pt x="205" y="0"/>
                  <a:pt x="132" y="0"/>
                </a:cubicBezTo>
                <a:cubicBezTo>
                  <a:pt x="59" y="0"/>
                  <a:pt x="0" y="59"/>
                  <a:pt x="0" y="132"/>
                </a:cubicBezTo>
                <a:cubicBezTo>
                  <a:pt x="0" y="205"/>
                  <a:pt x="59" y="264"/>
                  <a:pt x="132" y="264"/>
                </a:cubicBezTo>
                <a:close/>
              </a:path>
            </a:pathLst>
          </a:custGeom>
          <a:solidFill>
            <a:srgbClr val="FE5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22" name="Freeform 149"/>
          <p:cNvSpPr>
            <a:spLocks/>
          </p:cNvSpPr>
          <p:nvPr userDrawn="1"/>
        </p:nvSpPr>
        <p:spPr bwMode="auto">
          <a:xfrm>
            <a:off x="5329238" y="3830242"/>
            <a:ext cx="806450" cy="611981"/>
          </a:xfrm>
          <a:custGeom>
            <a:avLst/>
            <a:gdLst>
              <a:gd name="T0" fmla="*/ 2147483646 w 875"/>
              <a:gd name="T1" fmla="*/ 2147483646 h 885"/>
              <a:gd name="T2" fmla="*/ 2147483646 w 875"/>
              <a:gd name="T3" fmla="*/ 2147483646 h 885"/>
              <a:gd name="T4" fmla="*/ 2147483646 w 875"/>
              <a:gd name="T5" fmla="*/ 2147483646 h 885"/>
              <a:gd name="T6" fmla="*/ 2147483646 w 875"/>
              <a:gd name="T7" fmla="*/ 0 h 885"/>
              <a:gd name="T8" fmla="*/ 2147483646 w 875"/>
              <a:gd name="T9" fmla="*/ 0 h 885"/>
              <a:gd name="T10" fmla="*/ 2147483646 w 875"/>
              <a:gd name="T11" fmla="*/ 2147483646 h 885"/>
              <a:gd name="T12" fmla="*/ 2147483646 w 875"/>
              <a:gd name="T13" fmla="*/ 2147483646 h 885"/>
              <a:gd name="T14" fmla="*/ 2147483646 w 875"/>
              <a:gd name="T15" fmla="*/ 0 h 885"/>
              <a:gd name="T16" fmla="*/ 0 w 875"/>
              <a:gd name="T17" fmla="*/ 0 h 885"/>
              <a:gd name="T18" fmla="*/ 2147483646 w 875"/>
              <a:gd name="T19" fmla="*/ 2147483646 h 8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75" h="885">
                <a:moveTo>
                  <a:pt x="353" y="885"/>
                </a:moveTo>
                <a:lnTo>
                  <a:pt x="353" y="885"/>
                </a:lnTo>
                <a:lnTo>
                  <a:pt x="510" y="885"/>
                </a:lnTo>
                <a:lnTo>
                  <a:pt x="875" y="0"/>
                </a:lnTo>
                <a:lnTo>
                  <a:pt x="666" y="0"/>
                </a:lnTo>
                <a:lnTo>
                  <a:pt x="443" y="580"/>
                </a:lnTo>
                <a:lnTo>
                  <a:pt x="441" y="580"/>
                </a:lnTo>
                <a:lnTo>
                  <a:pt x="222" y="0"/>
                </a:lnTo>
                <a:lnTo>
                  <a:pt x="0" y="0"/>
                </a:lnTo>
                <a:lnTo>
                  <a:pt x="353" y="885"/>
                </a:lnTo>
                <a:close/>
              </a:path>
            </a:pathLst>
          </a:custGeom>
          <a:solidFill>
            <a:srgbClr val="FE5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23" name="Freeform 150"/>
          <p:cNvSpPr>
            <a:spLocks/>
          </p:cNvSpPr>
          <p:nvPr userDrawn="1"/>
        </p:nvSpPr>
        <p:spPr bwMode="auto">
          <a:xfrm>
            <a:off x="1" y="3830242"/>
            <a:ext cx="569913" cy="611981"/>
          </a:xfrm>
          <a:custGeom>
            <a:avLst/>
            <a:gdLst>
              <a:gd name="T0" fmla="*/ 2147483646 w 618"/>
              <a:gd name="T1" fmla="*/ 2147483646 h 885"/>
              <a:gd name="T2" fmla="*/ 2147483646 w 618"/>
              <a:gd name="T3" fmla="*/ 2147483646 h 885"/>
              <a:gd name="T4" fmla="*/ 2147483646 w 618"/>
              <a:gd name="T5" fmla="*/ 2147483646 h 885"/>
              <a:gd name="T6" fmla="*/ 2147483646 w 618"/>
              <a:gd name="T7" fmla="*/ 2147483646 h 885"/>
              <a:gd name="T8" fmla="*/ 2147483646 w 618"/>
              <a:gd name="T9" fmla="*/ 0 h 885"/>
              <a:gd name="T10" fmla="*/ 0 w 618"/>
              <a:gd name="T11" fmla="*/ 0 h 885"/>
              <a:gd name="T12" fmla="*/ 0 w 618"/>
              <a:gd name="T13" fmla="*/ 2147483646 h 885"/>
              <a:gd name="T14" fmla="*/ 2147483646 w 618"/>
              <a:gd name="T15" fmla="*/ 2147483646 h 885"/>
              <a:gd name="T16" fmla="*/ 2147483646 w 618"/>
              <a:gd name="T17" fmla="*/ 2147483646 h 8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18" h="885">
                <a:moveTo>
                  <a:pt x="195" y="360"/>
                </a:moveTo>
                <a:lnTo>
                  <a:pt x="195" y="360"/>
                </a:lnTo>
                <a:lnTo>
                  <a:pt x="195" y="204"/>
                </a:lnTo>
                <a:lnTo>
                  <a:pt x="618" y="204"/>
                </a:lnTo>
                <a:lnTo>
                  <a:pt x="618" y="0"/>
                </a:lnTo>
                <a:lnTo>
                  <a:pt x="0" y="0"/>
                </a:lnTo>
                <a:lnTo>
                  <a:pt x="0" y="885"/>
                </a:lnTo>
                <a:lnTo>
                  <a:pt x="195" y="885"/>
                </a:lnTo>
                <a:lnTo>
                  <a:pt x="195" y="540"/>
                </a:lnTo>
              </a:path>
            </a:pathLst>
          </a:custGeom>
          <a:solidFill>
            <a:srgbClr val="FE5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24" name="Freeform 151"/>
          <p:cNvSpPr>
            <a:spLocks/>
          </p:cNvSpPr>
          <p:nvPr userDrawn="1"/>
        </p:nvSpPr>
        <p:spPr bwMode="auto">
          <a:xfrm>
            <a:off x="277813" y="4092179"/>
            <a:ext cx="241300" cy="182165"/>
          </a:xfrm>
          <a:custGeom>
            <a:avLst/>
            <a:gdLst>
              <a:gd name="T0" fmla="*/ 2147483646 w 263"/>
              <a:gd name="T1" fmla="*/ 2147483646 h 264"/>
              <a:gd name="T2" fmla="*/ 2147483646 w 263"/>
              <a:gd name="T3" fmla="*/ 2147483646 h 264"/>
              <a:gd name="T4" fmla="*/ 2147483646 w 263"/>
              <a:gd name="T5" fmla="*/ 2147483646 h 264"/>
              <a:gd name="T6" fmla="*/ 2147483646 w 263"/>
              <a:gd name="T7" fmla="*/ 0 h 264"/>
              <a:gd name="T8" fmla="*/ 0 w 263"/>
              <a:gd name="T9" fmla="*/ 2147483646 h 264"/>
              <a:gd name="T10" fmla="*/ 2147483646 w 263"/>
              <a:gd name="T11" fmla="*/ 2147483646 h 2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3" h="264">
                <a:moveTo>
                  <a:pt x="132" y="264"/>
                </a:moveTo>
                <a:lnTo>
                  <a:pt x="132" y="264"/>
                </a:lnTo>
                <a:cubicBezTo>
                  <a:pt x="204" y="264"/>
                  <a:pt x="263" y="205"/>
                  <a:pt x="263" y="132"/>
                </a:cubicBezTo>
                <a:cubicBezTo>
                  <a:pt x="263" y="59"/>
                  <a:pt x="204" y="0"/>
                  <a:pt x="132" y="0"/>
                </a:cubicBezTo>
                <a:cubicBezTo>
                  <a:pt x="59" y="0"/>
                  <a:pt x="0" y="59"/>
                  <a:pt x="0" y="132"/>
                </a:cubicBezTo>
                <a:cubicBezTo>
                  <a:pt x="0" y="205"/>
                  <a:pt x="59" y="264"/>
                  <a:pt x="132" y="264"/>
                </a:cubicBezTo>
                <a:close/>
              </a:path>
            </a:pathLst>
          </a:custGeom>
          <a:solidFill>
            <a:srgbClr val="FE5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25" name="Freeform 152"/>
          <p:cNvSpPr>
            <a:spLocks/>
          </p:cNvSpPr>
          <p:nvPr userDrawn="1"/>
        </p:nvSpPr>
        <p:spPr bwMode="auto">
          <a:xfrm>
            <a:off x="650875" y="3830242"/>
            <a:ext cx="806450" cy="611981"/>
          </a:xfrm>
          <a:custGeom>
            <a:avLst/>
            <a:gdLst>
              <a:gd name="T0" fmla="*/ 2147483646 w 875"/>
              <a:gd name="T1" fmla="*/ 2147483646 h 885"/>
              <a:gd name="T2" fmla="*/ 2147483646 w 875"/>
              <a:gd name="T3" fmla="*/ 2147483646 h 885"/>
              <a:gd name="T4" fmla="*/ 2147483646 w 875"/>
              <a:gd name="T5" fmla="*/ 2147483646 h 885"/>
              <a:gd name="T6" fmla="*/ 2147483646 w 875"/>
              <a:gd name="T7" fmla="*/ 0 h 885"/>
              <a:gd name="T8" fmla="*/ 2147483646 w 875"/>
              <a:gd name="T9" fmla="*/ 0 h 885"/>
              <a:gd name="T10" fmla="*/ 2147483646 w 875"/>
              <a:gd name="T11" fmla="*/ 2147483646 h 885"/>
              <a:gd name="T12" fmla="*/ 2147483646 w 875"/>
              <a:gd name="T13" fmla="*/ 2147483646 h 885"/>
              <a:gd name="T14" fmla="*/ 2147483646 w 875"/>
              <a:gd name="T15" fmla="*/ 0 h 885"/>
              <a:gd name="T16" fmla="*/ 0 w 875"/>
              <a:gd name="T17" fmla="*/ 0 h 885"/>
              <a:gd name="T18" fmla="*/ 2147483646 w 875"/>
              <a:gd name="T19" fmla="*/ 2147483646 h 8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75" h="885">
                <a:moveTo>
                  <a:pt x="354" y="885"/>
                </a:moveTo>
                <a:lnTo>
                  <a:pt x="354" y="885"/>
                </a:lnTo>
                <a:lnTo>
                  <a:pt x="510" y="885"/>
                </a:lnTo>
                <a:lnTo>
                  <a:pt x="875" y="0"/>
                </a:lnTo>
                <a:lnTo>
                  <a:pt x="666" y="0"/>
                </a:lnTo>
                <a:lnTo>
                  <a:pt x="444" y="580"/>
                </a:lnTo>
                <a:lnTo>
                  <a:pt x="441" y="580"/>
                </a:lnTo>
                <a:lnTo>
                  <a:pt x="223" y="0"/>
                </a:lnTo>
                <a:lnTo>
                  <a:pt x="0" y="0"/>
                </a:lnTo>
                <a:lnTo>
                  <a:pt x="354" y="885"/>
                </a:lnTo>
                <a:close/>
              </a:path>
            </a:pathLst>
          </a:custGeom>
          <a:solidFill>
            <a:srgbClr val="FE5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26" name="Freeform 153"/>
          <p:cNvSpPr>
            <a:spLocks/>
          </p:cNvSpPr>
          <p:nvPr userDrawn="1"/>
        </p:nvSpPr>
        <p:spPr bwMode="auto">
          <a:xfrm>
            <a:off x="7037388" y="4531519"/>
            <a:ext cx="569912" cy="611981"/>
          </a:xfrm>
          <a:custGeom>
            <a:avLst/>
            <a:gdLst>
              <a:gd name="T0" fmla="*/ 2147483646 w 618"/>
              <a:gd name="T1" fmla="*/ 2147483646 h 885"/>
              <a:gd name="T2" fmla="*/ 2147483646 w 618"/>
              <a:gd name="T3" fmla="*/ 2147483646 h 885"/>
              <a:gd name="T4" fmla="*/ 2147483646 w 618"/>
              <a:gd name="T5" fmla="*/ 2147483646 h 885"/>
              <a:gd name="T6" fmla="*/ 2147483646 w 618"/>
              <a:gd name="T7" fmla="*/ 2147483646 h 885"/>
              <a:gd name="T8" fmla="*/ 2147483646 w 618"/>
              <a:gd name="T9" fmla="*/ 0 h 885"/>
              <a:gd name="T10" fmla="*/ 0 w 618"/>
              <a:gd name="T11" fmla="*/ 0 h 885"/>
              <a:gd name="T12" fmla="*/ 0 w 618"/>
              <a:gd name="T13" fmla="*/ 2147483646 h 885"/>
              <a:gd name="T14" fmla="*/ 2147483646 w 618"/>
              <a:gd name="T15" fmla="*/ 2147483646 h 885"/>
              <a:gd name="T16" fmla="*/ 2147483646 w 618"/>
              <a:gd name="T17" fmla="*/ 2147483646 h 8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18" h="885">
                <a:moveTo>
                  <a:pt x="195" y="360"/>
                </a:moveTo>
                <a:lnTo>
                  <a:pt x="195" y="360"/>
                </a:lnTo>
                <a:lnTo>
                  <a:pt x="195" y="205"/>
                </a:lnTo>
                <a:lnTo>
                  <a:pt x="618" y="205"/>
                </a:lnTo>
                <a:lnTo>
                  <a:pt x="618" y="0"/>
                </a:lnTo>
                <a:lnTo>
                  <a:pt x="0" y="0"/>
                </a:lnTo>
                <a:lnTo>
                  <a:pt x="0" y="885"/>
                </a:lnTo>
                <a:lnTo>
                  <a:pt x="195" y="885"/>
                </a:lnTo>
                <a:lnTo>
                  <a:pt x="195" y="540"/>
                </a:lnTo>
              </a:path>
            </a:pathLst>
          </a:custGeom>
          <a:solidFill>
            <a:srgbClr val="FE5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27" name="Freeform 154"/>
          <p:cNvSpPr>
            <a:spLocks/>
          </p:cNvSpPr>
          <p:nvPr userDrawn="1"/>
        </p:nvSpPr>
        <p:spPr bwMode="auto">
          <a:xfrm>
            <a:off x="7313614" y="4793456"/>
            <a:ext cx="242887" cy="182166"/>
          </a:xfrm>
          <a:custGeom>
            <a:avLst/>
            <a:gdLst>
              <a:gd name="T0" fmla="*/ 2147483646 w 263"/>
              <a:gd name="T1" fmla="*/ 2147483646 h 264"/>
              <a:gd name="T2" fmla="*/ 2147483646 w 263"/>
              <a:gd name="T3" fmla="*/ 2147483646 h 264"/>
              <a:gd name="T4" fmla="*/ 2147483646 w 263"/>
              <a:gd name="T5" fmla="*/ 2147483646 h 264"/>
              <a:gd name="T6" fmla="*/ 2147483646 w 263"/>
              <a:gd name="T7" fmla="*/ 0 h 264"/>
              <a:gd name="T8" fmla="*/ 0 w 263"/>
              <a:gd name="T9" fmla="*/ 2147483646 h 264"/>
              <a:gd name="T10" fmla="*/ 2147483646 w 263"/>
              <a:gd name="T11" fmla="*/ 2147483646 h 2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3" h="264">
                <a:moveTo>
                  <a:pt x="132" y="264"/>
                </a:moveTo>
                <a:lnTo>
                  <a:pt x="132" y="264"/>
                </a:lnTo>
                <a:cubicBezTo>
                  <a:pt x="204" y="264"/>
                  <a:pt x="263" y="205"/>
                  <a:pt x="263" y="132"/>
                </a:cubicBezTo>
                <a:cubicBezTo>
                  <a:pt x="263" y="59"/>
                  <a:pt x="204" y="0"/>
                  <a:pt x="132" y="0"/>
                </a:cubicBezTo>
                <a:cubicBezTo>
                  <a:pt x="59" y="0"/>
                  <a:pt x="0" y="59"/>
                  <a:pt x="0" y="132"/>
                </a:cubicBezTo>
                <a:cubicBezTo>
                  <a:pt x="0" y="205"/>
                  <a:pt x="59" y="264"/>
                  <a:pt x="132" y="264"/>
                </a:cubicBezTo>
                <a:close/>
              </a:path>
            </a:pathLst>
          </a:custGeom>
          <a:solidFill>
            <a:srgbClr val="FE5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28" name="Freeform 155"/>
          <p:cNvSpPr>
            <a:spLocks/>
          </p:cNvSpPr>
          <p:nvPr userDrawn="1"/>
        </p:nvSpPr>
        <p:spPr bwMode="auto">
          <a:xfrm>
            <a:off x="7688263" y="4531519"/>
            <a:ext cx="806450" cy="611981"/>
          </a:xfrm>
          <a:custGeom>
            <a:avLst/>
            <a:gdLst>
              <a:gd name="T0" fmla="*/ 2147483646 w 875"/>
              <a:gd name="T1" fmla="*/ 2147483646 h 885"/>
              <a:gd name="T2" fmla="*/ 2147483646 w 875"/>
              <a:gd name="T3" fmla="*/ 2147483646 h 885"/>
              <a:gd name="T4" fmla="*/ 2147483646 w 875"/>
              <a:gd name="T5" fmla="*/ 2147483646 h 885"/>
              <a:gd name="T6" fmla="*/ 2147483646 w 875"/>
              <a:gd name="T7" fmla="*/ 0 h 885"/>
              <a:gd name="T8" fmla="*/ 2147483646 w 875"/>
              <a:gd name="T9" fmla="*/ 0 h 885"/>
              <a:gd name="T10" fmla="*/ 2147483646 w 875"/>
              <a:gd name="T11" fmla="*/ 2147483646 h 885"/>
              <a:gd name="T12" fmla="*/ 2147483646 w 875"/>
              <a:gd name="T13" fmla="*/ 2147483646 h 885"/>
              <a:gd name="T14" fmla="*/ 2147483646 w 875"/>
              <a:gd name="T15" fmla="*/ 0 h 885"/>
              <a:gd name="T16" fmla="*/ 0 w 875"/>
              <a:gd name="T17" fmla="*/ 0 h 885"/>
              <a:gd name="T18" fmla="*/ 2147483646 w 875"/>
              <a:gd name="T19" fmla="*/ 2147483646 h 8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75" h="885">
                <a:moveTo>
                  <a:pt x="354" y="885"/>
                </a:moveTo>
                <a:lnTo>
                  <a:pt x="354" y="885"/>
                </a:lnTo>
                <a:lnTo>
                  <a:pt x="510" y="885"/>
                </a:lnTo>
                <a:lnTo>
                  <a:pt x="875" y="0"/>
                </a:lnTo>
                <a:lnTo>
                  <a:pt x="666" y="0"/>
                </a:lnTo>
                <a:lnTo>
                  <a:pt x="444" y="580"/>
                </a:lnTo>
                <a:lnTo>
                  <a:pt x="442" y="580"/>
                </a:lnTo>
                <a:lnTo>
                  <a:pt x="223" y="0"/>
                </a:lnTo>
                <a:lnTo>
                  <a:pt x="0" y="0"/>
                </a:lnTo>
                <a:lnTo>
                  <a:pt x="354" y="885"/>
                </a:lnTo>
                <a:close/>
              </a:path>
            </a:pathLst>
          </a:custGeom>
          <a:solidFill>
            <a:srgbClr val="FE5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29" name="Freeform 156"/>
          <p:cNvSpPr>
            <a:spLocks/>
          </p:cNvSpPr>
          <p:nvPr userDrawn="1"/>
        </p:nvSpPr>
        <p:spPr bwMode="auto">
          <a:xfrm>
            <a:off x="8597901" y="4531519"/>
            <a:ext cx="569913" cy="611981"/>
          </a:xfrm>
          <a:custGeom>
            <a:avLst/>
            <a:gdLst>
              <a:gd name="T0" fmla="*/ 2147483646 w 618"/>
              <a:gd name="T1" fmla="*/ 2147483646 h 885"/>
              <a:gd name="T2" fmla="*/ 2147483646 w 618"/>
              <a:gd name="T3" fmla="*/ 2147483646 h 885"/>
              <a:gd name="T4" fmla="*/ 2147483646 w 618"/>
              <a:gd name="T5" fmla="*/ 2147483646 h 885"/>
              <a:gd name="T6" fmla="*/ 2147483646 w 618"/>
              <a:gd name="T7" fmla="*/ 2147483646 h 885"/>
              <a:gd name="T8" fmla="*/ 2147483646 w 618"/>
              <a:gd name="T9" fmla="*/ 0 h 885"/>
              <a:gd name="T10" fmla="*/ 0 w 618"/>
              <a:gd name="T11" fmla="*/ 0 h 885"/>
              <a:gd name="T12" fmla="*/ 0 w 618"/>
              <a:gd name="T13" fmla="*/ 2147483646 h 885"/>
              <a:gd name="T14" fmla="*/ 2147483646 w 618"/>
              <a:gd name="T15" fmla="*/ 2147483646 h 885"/>
              <a:gd name="T16" fmla="*/ 2147483646 w 618"/>
              <a:gd name="T17" fmla="*/ 2147483646 h 8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18" h="885">
                <a:moveTo>
                  <a:pt x="195" y="360"/>
                </a:moveTo>
                <a:lnTo>
                  <a:pt x="195" y="360"/>
                </a:lnTo>
                <a:lnTo>
                  <a:pt x="195" y="205"/>
                </a:lnTo>
                <a:lnTo>
                  <a:pt x="618" y="205"/>
                </a:lnTo>
                <a:lnTo>
                  <a:pt x="618" y="0"/>
                </a:lnTo>
                <a:lnTo>
                  <a:pt x="0" y="0"/>
                </a:lnTo>
                <a:lnTo>
                  <a:pt x="0" y="885"/>
                </a:lnTo>
                <a:lnTo>
                  <a:pt x="195" y="885"/>
                </a:lnTo>
                <a:lnTo>
                  <a:pt x="195" y="540"/>
                </a:lnTo>
              </a:path>
            </a:pathLst>
          </a:custGeom>
          <a:solidFill>
            <a:srgbClr val="FE5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30" name="Freeform 157"/>
          <p:cNvSpPr>
            <a:spLocks/>
          </p:cNvSpPr>
          <p:nvPr userDrawn="1"/>
        </p:nvSpPr>
        <p:spPr bwMode="auto">
          <a:xfrm>
            <a:off x="8874125" y="4793456"/>
            <a:ext cx="242888" cy="182166"/>
          </a:xfrm>
          <a:custGeom>
            <a:avLst/>
            <a:gdLst>
              <a:gd name="T0" fmla="*/ 2147483646 w 264"/>
              <a:gd name="T1" fmla="*/ 2147483646 h 264"/>
              <a:gd name="T2" fmla="*/ 2147483646 w 264"/>
              <a:gd name="T3" fmla="*/ 2147483646 h 264"/>
              <a:gd name="T4" fmla="*/ 2147483646 w 264"/>
              <a:gd name="T5" fmla="*/ 2147483646 h 264"/>
              <a:gd name="T6" fmla="*/ 2147483646 w 264"/>
              <a:gd name="T7" fmla="*/ 0 h 264"/>
              <a:gd name="T8" fmla="*/ 0 w 264"/>
              <a:gd name="T9" fmla="*/ 2147483646 h 264"/>
              <a:gd name="T10" fmla="*/ 2147483646 w 264"/>
              <a:gd name="T11" fmla="*/ 2147483646 h 2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4" h="264">
                <a:moveTo>
                  <a:pt x="132" y="264"/>
                </a:moveTo>
                <a:lnTo>
                  <a:pt x="132" y="264"/>
                </a:lnTo>
                <a:cubicBezTo>
                  <a:pt x="205" y="264"/>
                  <a:pt x="264" y="205"/>
                  <a:pt x="264" y="132"/>
                </a:cubicBezTo>
                <a:cubicBezTo>
                  <a:pt x="264" y="59"/>
                  <a:pt x="205" y="0"/>
                  <a:pt x="132" y="0"/>
                </a:cubicBezTo>
                <a:cubicBezTo>
                  <a:pt x="59" y="0"/>
                  <a:pt x="0" y="59"/>
                  <a:pt x="0" y="132"/>
                </a:cubicBezTo>
                <a:cubicBezTo>
                  <a:pt x="0" y="205"/>
                  <a:pt x="59" y="264"/>
                  <a:pt x="132" y="264"/>
                </a:cubicBezTo>
                <a:close/>
              </a:path>
            </a:pathLst>
          </a:custGeom>
          <a:solidFill>
            <a:srgbClr val="FE5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31" name="Freeform 158"/>
          <p:cNvSpPr>
            <a:spLocks/>
          </p:cNvSpPr>
          <p:nvPr userDrawn="1"/>
        </p:nvSpPr>
        <p:spPr bwMode="auto">
          <a:xfrm>
            <a:off x="5478463" y="4531519"/>
            <a:ext cx="569912" cy="611981"/>
          </a:xfrm>
          <a:custGeom>
            <a:avLst/>
            <a:gdLst>
              <a:gd name="T0" fmla="*/ 0 w 618"/>
              <a:gd name="T1" fmla="*/ 0 h 885"/>
              <a:gd name="T2" fmla="*/ 0 w 618"/>
              <a:gd name="T3" fmla="*/ 0 h 885"/>
              <a:gd name="T4" fmla="*/ 0 w 618"/>
              <a:gd name="T5" fmla="*/ 2147483646 h 885"/>
              <a:gd name="T6" fmla="*/ 2147483646 w 618"/>
              <a:gd name="T7" fmla="*/ 2147483646 h 885"/>
              <a:gd name="T8" fmla="*/ 2147483646 w 618"/>
              <a:gd name="T9" fmla="*/ 2147483646 h 885"/>
              <a:gd name="T10" fmla="*/ 2147483646 w 618"/>
              <a:gd name="T11" fmla="*/ 2147483646 h 885"/>
              <a:gd name="T12" fmla="*/ 2147483646 w 618"/>
              <a:gd name="T13" fmla="*/ 2147483646 h 885"/>
              <a:gd name="T14" fmla="*/ 2147483646 w 618"/>
              <a:gd name="T15" fmla="*/ 2147483646 h 885"/>
              <a:gd name="T16" fmla="*/ 2147483646 w 618"/>
              <a:gd name="T17" fmla="*/ 0 h 885"/>
              <a:gd name="T18" fmla="*/ 0 w 618"/>
              <a:gd name="T19" fmla="*/ 0 h 8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8" h="885">
                <a:moveTo>
                  <a:pt x="0" y="0"/>
                </a:moveTo>
                <a:lnTo>
                  <a:pt x="0" y="0"/>
                </a:lnTo>
                <a:lnTo>
                  <a:pt x="0" y="885"/>
                </a:lnTo>
                <a:lnTo>
                  <a:pt x="195" y="885"/>
                </a:lnTo>
                <a:lnTo>
                  <a:pt x="195" y="540"/>
                </a:lnTo>
                <a:lnTo>
                  <a:pt x="195" y="360"/>
                </a:lnTo>
                <a:lnTo>
                  <a:pt x="195" y="205"/>
                </a:lnTo>
                <a:lnTo>
                  <a:pt x="618" y="205"/>
                </a:lnTo>
                <a:lnTo>
                  <a:pt x="618" y="0"/>
                </a:lnTo>
                <a:lnTo>
                  <a:pt x="0" y="0"/>
                </a:lnTo>
                <a:close/>
              </a:path>
            </a:pathLst>
          </a:custGeom>
          <a:solidFill>
            <a:srgbClr val="FE5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32" name="Freeform 159"/>
          <p:cNvSpPr>
            <a:spLocks/>
          </p:cNvSpPr>
          <p:nvPr userDrawn="1"/>
        </p:nvSpPr>
        <p:spPr bwMode="auto">
          <a:xfrm>
            <a:off x="5754689" y="4793456"/>
            <a:ext cx="242887" cy="182166"/>
          </a:xfrm>
          <a:custGeom>
            <a:avLst/>
            <a:gdLst>
              <a:gd name="T0" fmla="*/ 2147483646 w 264"/>
              <a:gd name="T1" fmla="*/ 2147483646 h 264"/>
              <a:gd name="T2" fmla="*/ 2147483646 w 264"/>
              <a:gd name="T3" fmla="*/ 2147483646 h 264"/>
              <a:gd name="T4" fmla="*/ 2147483646 w 264"/>
              <a:gd name="T5" fmla="*/ 2147483646 h 264"/>
              <a:gd name="T6" fmla="*/ 2147483646 w 264"/>
              <a:gd name="T7" fmla="*/ 0 h 264"/>
              <a:gd name="T8" fmla="*/ 0 w 264"/>
              <a:gd name="T9" fmla="*/ 2147483646 h 264"/>
              <a:gd name="T10" fmla="*/ 2147483646 w 264"/>
              <a:gd name="T11" fmla="*/ 2147483646 h 2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4" h="264">
                <a:moveTo>
                  <a:pt x="132" y="264"/>
                </a:moveTo>
                <a:lnTo>
                  <a:pt x="132" y="264"/>
                </a:lnTo>
                <a:cubicBezTo>
                  <a:pt x="205" y="264"/>
                  <a:pt x="264" y="205"/>
                  <a:pt x="264" y="132"/>
                </a:cubicBezTo>
                <a:cubicBezTo>
                  <a:pt x="264" y="59"/>
                  <a:pt x="205" y="0"/>
                  <a:pt x="132" y="0"/>
                </a:cubicBezTo>
                <a:cubicBezTo>
                  <a:pt x="59" y="0"/>
                  <a:pt x="0" y="59"/>
                  <a:pt x="0" y="132"/>
                </a:cubicBezTo>
                <a:cubicBezTo>
                  <a:pt x="0" y="205"/>
                  <a:pt x="59" y="264"/>
                  <a:pt x="132" y="264"/>
                </a:cubicBezTo>
                <a:close/>
              </a:path>
            </a:pathLst>
          </a:custGeom>
          <a:solidFill>
            <a:srgbClr val="FE5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33" name="Freeform 160"/>
          <p:cNvSpPr>
            <a:spLocks/>
          </p:cNvSpPr>
          <p:nvPr userDrawn="1"/>
        </p:nvSpPr>
        <p:spPr bwMode="auto">
          <a:xfrm>
            <a:off x="6129338" y="4531519"/>
            <a:ext cx="806450" cy="611981"/>
          </a:xfrm>
          <a:custGeom>
            <a:avLst/>
            <a:gdLst>
              <a:gd name="T0" fmla="*/ 2147483646 w 875"/>
              <a:gd name="T1" fmla="*/ 2147483646 h 885"/>
              <a:gd name="T2" fmla="*/ 2147483646 w 875"/>
              <a:gd name="T3" fmla="*/ 2147483646 h 885"/>
              <a:gd name="T4" fmla="*/ 2147483646 w 875"/>
              <a:gd name="T5" fmla="*/ 2147483646 h 885"/>
              <a:gd name="T6" fmla="*/ 2147483646 w 875"/>
              <a:gd name="T7" fmla="*/ 0 h 885"/>
              <a:gd name="T8" fmla="*/ 2147483646 w 875"/>
              <a:gd name="T9" fmla="*/ 0 h 885"/>
              <a:gd name="T10" fmla="*/ 2147483646 w 875"/>
              <a:gd name="T11" fmla="*/ 2147483646 h 885"/>
              <a:gd name="T12" fmla="*/ 2147483646 w 875"/>
              <a:gd name="T13" fmla="*/ 2147483646 h 885"/>
              <a:gd name="T14" fmla="*/ 2147483646 w 875"/>
              <a:gd name="T15" fmla="*/ 0 h 885"/>
              <a:gd name="T16" fmla="*/ 0 w 875"/>
              <a:gd name="T17" fmla="*/ 0 h 885"/>
              <a:gd name="T18" fmla="*/ 2147483646 w 875"/>
              <a:gd name="T19" fmla="*/ 2147483646 h 8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75" h="885">
                <a:moveTo>
                  <a:pt x="354" y="885"/>
                </a:moveTo>
                <a:lnTo>
                  <a:pt x="354" y="885"/>
                </a:lnTo>
                <a:lnTo>
                  <a:pt x="510" y="885"/>
                </a:lnTo>
                <a:lnTo>
                  <a:pt x="875" y="0"/>
                </a:lnTo>
                <a:lnTo>
                  <a:pt x="666" y="0"/>
                </a:lnTo>
                <a:lnTo>
                  <a:pt x="443" y="580"/>
                </a:lnTo>
                <a:lnTo>
                  <a:pt x="441" y="580"/>
                </a:lnTo>
                <a:lnTo>
                  <a:pt x="222" y="0"/>
                </a:lnTo>
                <a:lnTo>
                  <a:pt x="0" y="0"/>
                </a:lnTo>
                <a:lnTo>
                  <a:pt x="354" y="885"/>
                </a:lnTo>
                <a:close/>
              </a:path>
            </a:pathLst>
          </a:custGeom>
          <a:solidFill>
            <a:srgbClr val="FE5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34" name="Freeform 161"/>
          <p:cNvSpPr>
            <a:spLocks/>
          </p:cNvSpPr>
          <p:nvPr userDrawn="1"/>
        </p:nvSpPr>
        <p:spPr bwMode="auto">
          <a:xfrm>
            <a:off x="7800976" y="3830242"/>
            <a:ext cx="568325" cy="611981"/>
          </a:xfrm>
          <a:custGeom>
            <a:avLst/>
            <a:gdLst>
              <a:gd name="T0" fmla="*/ 2147483646 w 618"/>
              <a:gd name="T1" fmla="*/ 2147483646 h 885"/>
              <a:gd name="T2" fmla="*/ 2147483646 w 618"/>
              <a:gd name="T3" fmla="*/ 2147483646 h 885"/>
              <a:gd name="T4" fmla="*/ 2147483646 w 618"/>
              <a:gd name="T5" fmla="*/ 2147483646 h 885"/>
              <a:gd name="T6" fmla="*/ 2147483646 w 618"/>
              <a:gd name="T7" fmla="*/ 2147483646 h 885"/>
              <a:gd name="T8" fmla="*/ 2147483646 w 618"/>
              <a:gd name="T9" fmla="*/ 0 h 885"/>
              <a:gd name="T10" fmla="*/ 0 w 618"/>
              <a:gd name="T11" fmla="*/ 0 h 885"/>
              <a:gd name="T12" fmla="*/ 0 w 618"/>
              <a:gd name="T13" fmla="*/ 2147483646 h 885"/>
              <a:gd name="T14" fmla="*/ 2147483646 w 618"/>
              <a:gd name="T15" fmla="*/ 2147483646 h 885"/>
              <a:gd name="T16" fmla="*/ 2147483646 w 618"/>
              <a:gd name="T17" fmla="*/ 2147483646 h 8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18" h="885">
                <a:moveTo>
                  <a:pt x="195" y="360"/>
                </a:moveTo>
                <a:lnTo>
                  <a:pt x="195" y="360"/>
                </a:lnTo>
                <a:lnTo>
                  <a:pt x="195" y="204"/>
                </a:lnTo>
                <a:lnTo>
                  <a:pt x="618" y="204"/>
                </a:lnTo>
                <a:lnTo>
                  <a:pt x="618" y="0"/>
                </a:lnTo>
                <a:lnTo>
                  <a:pt x="0" y="0"/>
                </a:lnTo>
                <a:lnTo>
                  <a:pt x="0" y="885"/>
                </a:lnTo>
                <a:lnTo>
                  <a:pt x="195" y="885"/>
                </a:lnTo>
                <a:lnTo>
                  <a:pt x="195" y="540"/>
                </a:lnTo>
              </a:path>
            </a:pathLst>
          </a:custGeom>
          <a:solidFill>
            <a:srgbClr val="FE5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35" name="Freeform 162"/>
          <p:cNvSpPr>
            <a:spLocks/>
          </p:cNvSpPr>
          <p:nvPr userDrawn="1"/>
        </p:nvSpPr>
        <p:spPr bwMode="auto">
          <a:xfrm>
            <a:off x="8077200" y="4092179"/>
            <a:ext cx="242888" cy="182165"/>
          </a:xfrm>
          <a:custGeom>
            <a:avLst/>
            <a:gdLst>
              <a:gd name="T0" fmla="*/ 2147483646 w 263"/>
              <a:gd name="T1" fmla="*/ 2147483646 h 264"/>
              <a:gd name="T2" fmla="*/ 2147483646 w 263"/>
              <a:gd name="T3" fmla="*/ 2147483646 h 264"/>
              <a:gd name="T4" fmla="*/ 2147483646 w 263"/>
              <a:gd name="T5" fmla="*/ 2147483646 h 264"/>
              <a:gd name="T6" fmla="*/ 2147483646 w 263"/>
              <a:gd name="T7" fmla="*/ 0 h 264"/>
              <a:gd name="T8" fmla="*/ 0 w 263"/>
              <a:gd name="T9" fmla="*/ 2147483646 h 264"/>
              <a:gd name="T10" fmla="*/ 2147483646 w 263"/>
              <a:gd name="T11" fmla="*/ 2147483646 h 2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3" h="264">
                <a:moveTo>
                  <a:pt x="131" y="264"/>
                </a:moveTo>
                <a:lnTo>
                  <a:pt x="131" y="264"/>
                </a:lnTo>
                <a:cubicBezTo>
                  <a:pt x="204" y="264"/>
                  <a:pt x="263" y="205"/>
                  <a:pt x="263" y="132"/>
                </a:cubicBezTo>
                <a:cubicBezTo>
                  <a:pt x="263" y="59"/>
                  <a:pt x="204" y="0"/>
                  <a:pt x="131" y="0"/>
                </a:cubicBezTo>
                <a:cubicBezTo>
                  <a:pt x="59" y="0"/>
                  <a:pt x="0" y="59"/>
                  <a:pt x="0" y="132"/>
                </a:cubicBezTo>
                <a:cubicBezTo>
                  <a:pt x="0" y="205"/>
                  <a:pt x="59" y="264"/>
                  <a:pt x="131" y="264"/>
                </a:cubicBezTo>
                <a:close/>
              </a:path>
            </a:pathLst>
          </a:custGeom>
          <a:solidFill>
            <a:srgbClr val="FE5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36" name="Freeform 163"/>
          <p:cNvSpPr>
            <a:spLocks/>
          </p:cNvSpPr>
          <p:nvPr userDrawn="1"/>
        </p:nvSpPr>
        <p:spPr bwMode="auto">
          <a:xfrm>
            <a:off x="8450264" y="3827859"/>
            <a:ext cx="693737" cy="614363"/>
          </a:xfrm>
          <a:custGeom>
            <a:avLst/>
            <a:gdLst>
              <a:gd name="T0" fmla="*/ 2147483646 w 8602"/>
              <a:gd name="T1" fmla="*/ 2147483646 h 10033"/>
              <a:gd name="T2" fmla="*/ 2147483646 w 8602"/>
              <a:gd name="T3" fmla="*/ 2147483646 h 10033"/>
              <a:gd name="T4" fmla="*/ 2147483646 w 8602"/>
              <a:gd name="T5" fmla="*/ 2147483646 h 10033"/>
              <a:gd name="T6" fmla="*/ 2147483646 w 8602"/>
              <a:gd name="T7" fmla="*/ 2147483646 h 10033"/>
              <a:gd name="T8" fmla="*/ 2147483646 w 8602"/>
              <a:gd name="T9" fmla="*/ 0 h 10033"/>
              <a:gd name="T10" fmla="*/ 2147483646 w 8602"/>
              <a:gd name="T11" fmla="*/ 2147483646 h 10033"/>
              <a:gd name="T12" fmla="*/ 2147483646 w 8602"/>
              <a:gd name="T13" fmla="*/ 2147483646 h 10033"/>
              <a:gd name="T14" fmla="*/ 2147483646 w 8602"/>
              <a:gd name="T15" fmla="*/ 2147483646 h 10033"/>
              <a:gd name="T16" fmla="*/ 2147483646 w 8602"/>
              <a:gd name="T17" fmla="*/ 2147483646 h 10033"/>
              <a:gd name="T18" fmla="*/ 0 w 8602"/>
              <a:gd name="T19" fmla="*/ 2147483646 h 10033"/>
              <a:gd name="T20" fmla="*/ 2147483646 w 8602"/>
              <a:gd name="T21" fmla="*/ 2147483646 h 100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602" h="10033">
                <a:moveTo>
                  <a:pt x="4046" y="10033"/>
                </a:moveTo>
                <a:lnTo>
                  <a:pt x="4046" y="10033"/>
                </a:lnTo>
                <a:lnTo>
                  <a:pt x="5829" y="10033"/>
                </a:lnTo>
                <a:lnTo>
                  <a:pt x="8602" y="3387"/>
                </a:lnTo>
                <a:lnTo>
                  <a:pt x="8602" y="0"/>
                </a:lnTo>
                <a:lnTo>
                  <a:pt x="7611" y="33"/>
                </a:lnTo>
                <a:lnTo>
                  <a:pt x="5074" y="6587"/>
                </a:lnTo>
                <a:lnTo>
                  <a:pt x="5040" y="6587"/>
                </a:lnTo>
                <a:lnTo>
                  <a:pt x="2549" y="33"/>
                </a:lnTo>
                <a:lnTo>
                  <a:pt x="0" y="33"/>
                </a:lnTo>
                <a:lnTo>
                  <a:pt x="4046" y="10033"/>
                </a:lnTo>
                <a:close/>
              </a:path>
            </a:pathLst>
          </a:custGeom>
          <a:solidFill>
            <a:srgbClr val="FE5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37" name="Freeform 164"/>
          <p:cNvSpPr>
            <a:spLocks/>
          </p:cNvSpPr>
          <p:nvPr userDrawn="1"/>
        </p:nvSpPr>
        <p:spPr bwMode="auto">
          <a:xfrm>
            <a:off x="6240463" y="3830242"/>
            <a:ext cx="569912" cy="611981"/>
          </a:xfrm>
          <a:custGeom>
            <a:avLst/>
            <a:gdLst>
              <a:gd name="T0" fmla="*/ 2147483646 w 617"/>
              <a:gd name="T1" fmla="*/ 2147483646 h 885"/>
              <a:gd name="T2" fmla="*/ 2147483646 w 617"/>
              <a:gd name="T3" fmla="*/ 2147483646 h 885"/>
              <a:gd name="T4" fmla="*/ 2147483646 w 617"/>
              <a:gd name="T5" fmla="*/ 2147483646 h 885"/>
              <a:gd name="T6" fmla="*/ 2147483646 w 617"/>
              <a:gd name="T7" fmla="*/ 2147483646 h 885"/>
              <a:gd name="T8" fmla="*/ 2147483646 w 617"/>
              <a:gd name="T9" fmla="*/ 0 h 885"/>
              <a:gd name="T10" fmla="*/ 0 w 617"/>
              <a:gd name="T11" fmla="*/ 0 h 885"/>
              <a:gd name="T12" fmla="*/ 0 w 617"/>
              <a:gd name="T13" fmla="*/ 2147483646 h 885"/>
              <a:gd name="T14" fmla="*/ 2147483646 w 617"/>
              <a:gd name="T15" fmla="*/ 2147483646 h 885"/>
              <a:gd name="T16" fmla="*/ 2147483646 w 617"/>
              <a:gd name="T17" fmla="*/ 2147483646 h 8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17" h="885">
                <a:moveTo>
                  <a:pt x="195" y="360"/>
                </a:moveTo>
                <a:lnTo>
                  <a:pt x="195" y="360"/>
                </a:lnTo>
                <a:lnTo>
                  <a:pt x="195" y="204"/>
                </a:lnTo>
                <a:lnTo>
                  <a:pt x="617" y="204"/>
                </a:lnTo>
                <a:lnTo>
                  <a:pt x="617" y="0"/>
                </a:lnTo>
                <a:lnTo>
                  <a:pt x="0" y="0"/>
                </a:lnTo>
                <a:lnTo>
                  <a:pt x="0" y="885"/>
                </a:lnTo>
                <a:lnTo>
                  <a:pt x="195" y="885"/>
                </a:lnTo>
                <a:lnTo>
                  <a:pt x="195" y="540"/>
                </a:lnTo>
              </a:path>
            </a:pathLst>
          </a:custGeom>
          <a:solidFill>
            <a:srgbClr val="FE5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38" name="Freeform 165"/>
          <p:cNvSpPr>
            <a:spLocks/>
          </p:cNvSpPr>
          <p:nvPr userDrawn="1"/>
        </p:nvSpPr>
        <p:spPr bwMode="auto">
          <a:xfrm>
            <a:off x="6516689" y="4092179"/>
            <a:ext cx="242887" cy="182165"/>
          </a:xfrm>
          <a:custGeom>
            <a:avLst/>
            <a:gdLst>
              <a:gd name="T0" fmla="*/ 2147483646 w 264"/>
              <a:gd name="T1" fmla="*/ 2147483646 h 264"/>
              <a:gd name="T2" fmla="*/ 2147483646 w 264"/>
              <a:gd name="T3" fmla="*/ 2147483646 h 264"/>
              <a:gd name="T4" fmla="*/ 2147483646 w 264"/>
              <a:gd name="T5" fmla="*/ 2147483646 h 264"/>
              <a:gd name="T6" fmla="*/ 2147483646 w 264"/>
              <a:gd name="T7" fmla="*/ 0 h 264"/>
              <a:gd name="T8" fmla="*/ 0 w 264"/>
              <a:gd name="T9" fmla="*/ 2147483646 h 264"/>
              <a:gd name="T10" fmla="*/ 2147483646 w 264"/>
              <a:gd name="T11" fmla="*/ 2147483646 h 2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4" h="264">
                <a:moveTo>
                  <a:pt x="132" y="264"/>
                </a:moveTo>
                <a:lnTo>
                  <a:pt x="132" y="264"/>
                </a:lnTo>
                <a:cubicBezTo>
                  <a:pt x="205" y="264"/>
                  <a:pt x="264" y="205"/>
                  <a:pt x="264" y="132"/>
                </a:cubicBezTo>
                <a:cubicBezTo>
                  <a:pt x="264" y="59"/>
                  <a:pt x="205" y="0"/>
                  <a:pt x="132" y="0"/>
                </a:cubicBezTo>
                <a:cubicBezTo>
                  <a:pt x="59" y="0"/>
                  <a:pt x="0" y="59"/>
                  <a:pt x="0" y="132"/>
                </a:cubicBezTo>
                <a:cubicBezTo>
                  <a:pt x="0" y="205"/>
                  <a:pt x="59" y="264"/>
                  <a:pt x="132" y="264"/>
                </a:cubicBezTo>
                <a:close/>
              </a:path>
            </a:pathLst>
          </a:custGeom>
          <a:solidFill>
            <a:srgbClr val="FE5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39" name="Freeform 166"/>
          <p:cNvSpPr>
            <a:spLocks/>
          </p:cNvSpPr>
          <p:nvPr userDrawn="1"/>
        </p:nvSpPr>
        <p:spPr bwMode="auto">
          <a:xfrm>
            <a:off x="6891338" y="3830242"/>
            <a:ext cx="806450" cy="611981"/>
          </a:xfrm>
          <a:custGeom>
            <a:avLst/>
            <a:gdLst>
              <a:gd name="T0" fmla="*/ 2147483646 w 874"/>
              <a:gd name="T1" fmla="*/ 2147483646 h 885"/>
              <a:gd name="T2" fmla="*/ 2147483646 w 874"/>
              <a:gd name="T3" fmla="*/ 2147483646 h 885"/>
              <a:gd name="T4" fmla="*/ 2147483646 w 874"/>
              <a:gd name="T5" fmla="*/ 2147483646 h 885"/>
              <a:gd name="T6" fmla="*/ 2147483646 w 874"/>
              <a:gd name="T7" fmla="*/ 0 h 885"/>
              <a:gd name="T8" fmla="*/ 2147483646 w 874"/>
              <a:gd name="T9" fmla="*/ 0 h 885"/>
              <a:gd name="T10" fmla="*/ 2147483646 w 874"/>
              <a:gd name="T11" fmla="*/ 2147483646 h 885"/>
              <a:gd name="T12" fmla="*/ 2147483646 w 874"/>
              <a:gd name="T13" fmla="*/ 2147483646 h 885"/>
              <a:gd name="T14" fmla="*/ 2147483646 w 874"/>
              <a:gd name="T15" fmla="*/ 0 h 885"/>
              <a:gd name="T16" fmla="*/ 0 w 874"/>
              <a:gd name="T17" fmla="*/ 0 h 885"/>
              <a:gd name="T18" fmla="*/ 2147483646 w 874"/>
              <a:gd name="T19" fmla="*/ 2147483646 h 8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74" h="885">
                <a:moveTo>
                  <a:pt x="353" y="885"/>
                </a:moveTo>
                <a:lnTo>
                  <a:pt x="353" y="885"/>
                </a:lnTo>
                <a:lnTo>
                  <a:pt x="510" y="885"/>
                </a:lnTo>
                <a:lnTo>
                  <a:pt x="874" y="0"/>
                </a:lnTo>
                <a:lnTo>
                  <a:pt x="666" y="0"/>
                </a:lnTo>
                <a:lnTo>
                  <a:pt x="443" y="580"/>
                </a:lnTo>
                <a:lnTo>
                  <a:pt x="441" y="580"/>
                </a:lnTo>
                <a:lnTo>
                  <a:pt x="222" y="0"/>
                </a:lnTo>
                <a:lnTo>
                  <a:pt x="0" y="0"/>
                </a:lnTo>
                <a:lnTo>
                  <a:pt x="353" y="885"/>
                </a:lnTo>
                <a:close/>
              </a:path>
            </a:pathLst>
          </a:custGeom>
          <a:solidFill>
            <a:srgbClr val="FE5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61" name="Text Placeholder 3"/>
          <p:cNvSpPr>
            <a:spLocks noGrp="1"/>
          </p:cNvSpPr>
          <p:nvPr>
            <p:ph type="body" sz="quarter" idx="10"/>
          </p:nvPr>
        </p:nvSpPr>
        <p:spPr>
          <a:xfrm>
            <a:off x="793750" y="1092771"/>
            <a:ext cx="7475538" cy="963818"/>
          </a:xfrm>
          <a:prstGeom prst="rect">
            <a:avLst/>
          </a:prstGeom>
        </p:spPr>
        <p:txBody>
          <a:bodyPr vert="horz" lIns="0" tIns="0" rIns="0" bIns="0" anchor="b"/>
          <a:lstStyle>
            <a:lvl1pPr marL="0" indent="0">
              <a:lnSpc>
                <a:spcPct val="90000"/>
              </a:lnSpc>
              <a:buNone/>
              <a:defRPr sz="3600" b="1" i="0" spc="-83">
                <a:solidFill>
                  <a:srgbClr val="FF5000"/>
                </a:solidFill>
                <a:latin typeface="Arial"/>
                <a:cs typeface="Arial"/>
              </a:defRPr>
            </a:lvl1pPr>
          </a:lstStyle>
          <a:p>
            <a:pPr lvl="0"/>
            <a:r>
              <a:rPr lang="fi-FI"/>
              <a:t>Click to edit Master text styles</a:t>
            </a:r>
          </a:p>
        </p:txBody>
      </p:sp>
      <p:sp>
        <p:nvSpPr>
          <p:cNvPr id="62" name="Text Placeholder 5"/>
          <p:cNvSpPr>
            <a:spLocks noGrp="1"/>
          </p:cNvSpPr>
          <p:nvPr>
            <p:ph type="body" sz="quarter" idx="11"/>
          </p:nvPr>
        </p:nvSpPr>
        <p:spPr>
          <a:xfrm>
            <a:off x="776816" y="2113362"/>
            <a:ext cx="7475538" cy="866775"/>
          </a:xfrm>
          <a:prstGeom prst="rect">
            <a:avLst/>
          </a:prstGeom>
        </p:spPr>
        <p:txBody>
          <a:bodyPr vert="horz" lIns="36000" tIns="0" rIns="0" bIns="0"/>
          <a:lstStyle>
            <a:lvl1pPr marL="0" indent="0">
              <a:buNone/>
              <a:defRPr sz="1800" b="0" i="0">
                <a:solidFill>
                  <a:schemeClr val="tx1">
                    <a:lumMod val="50000"/>
                    <a:lumOff val="50000"/>
                  </a:schemeClr>
                </a:solidFill>
                <a:latin typeface="Arial"/>
                <a:cs typeface="Arial"/>
              </a:defRPr>
            </a:lvl1pPr>
          </a:lstStyle>
          <a:p>
            <a:pPr lvl="0"/>
            <a:r>
              <a:rPr lang="fi-FI"/>
              <a:t>Click to edit Master text styles</a:t>
            </a:r>
          </a:p>
        </p:txBody>
      </p:sp>
    </p:spTree>
    <p:extLst>
      <p:ext uri="{BB962C8B-B14F-4D97-AF65-F5344CB8AC3E}">
        <p14:creationId xmlns:p14="http://schemas.microsoft.com/office/powerpoint/2010/main" val="90311398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Otsikko, ingressi ja teksti">
    <p:spTree>
      <p:nvGrpSpPr>
        <p:cNvPr id="1" name=""/>
        <p:cNvGrpSpPr/>
        <p:nvPr/>
      </p:nvGrpSpPr>
      <p:grpSpPr>
        <a:xfrm>
          <a:off x="0" y="0"/>
          <a:ext cx="0" cy="0"/>
          <a:chOff x="0" y="0"/>
          <a:chExt cx="0" cy="0"/>
        </a:xfrm>
      </p:grpSpPr>
      <p:sp>
        <p:nvSpPr>
          <p:cNvPr id="5" name="Freeform 5"/>
          <p:cNvSpPr>
            <a:spLocks noEditPoints="1"/>
          </p:cNvSpPr>
          <p:nvPr userDrawn="1"/>
        </p:nvSpPr>
        <p:spPr bwMode="auto">
          <a:xfrm>
            <a:off x="7891464" y="4598194"/>
            <a:ext cx="930275" cy="304800"/>
          </a:xfrm>
          <a:custGeom>
            <a:avLst/>
            <a:gdLst>
              <a:gd name="T0" fmla="*/ 2147483646 w 606"/>
              <a:gd name="T1" fmla="*/ 2147483646 h 263"/>
              <a:gd name="T2" fmla="*/ 2147483646 w 606"/>
              <a:gd name="T3" fmla="*/ 2147483646 h 263"/>
              <a:gd name="T4" fmla="*/ 2147483646 w 606"/>
              <a:gd name="T5" fmla="*/ 2147483646 h 263"/>
              <a:gd name="T6" fmla="*/ 2147483646 w 606"/>
              <a:gd name="T7" fmla="*/ 2147483646 h 263"/>
              <a:gd name="T8" fmla="*/ 2147483646 w 606"/>
              <a:gd name="T9" fmla="*/ 2147483646 h 263"/>
              <a:gd name="T10" fmla="*/ 2147483646 w 606"/>
              <a:gd name="T11" fmla="*/ 2147483646 h 263"/>
              <a:gd name="T12" fmla="*/ 2147483646 w 606"/>
              <a:gd name="T13" fmla="*/ 2147483646 h 263"/>
              <a:gd name="T14" fmla="*/ 2147483646 w 606"/>
              <a:gd name="T15" fmla="*/ 2147483646 h 263"/>
              <a:gd name="T16" fmla="*/ 2147483646 w 606"/>
              <a:gd name="T17" fmla="*/ 2147483646 h 263"/>
              <a:gd name="T18" fmla="*/ 2147483646 w 606"/>
              <a:gd name="T19" fmla="*/ 2147483646 h 263"/>
              <a:gd name="T20" fmla="*/ 2147483646 w 606"/>
              <a:gd name="T21" fmla="*/ 2147483646 h 263"/>
              <a:gd name="T22" fmla="*/ 2147483646 w 606"/>
              <a:gd name="T23" fmla="*/ 2147483646 h 263"/>
              <a:gd name="T24" fmla="*/ 2147483646 w 606"/>
              <a:gd name="T25" fmla="*/ 2147483646 h 263"/>
              <a:gd name="T26" fmla="*/ 2147483646 w 606"/>
              <a:gd name="T27" fmla="*/ 2147483646 h 263"/>
              <a:gd name="T28" fmla="*/ 2147483646 w 606"/>
              <a:gd name="T29" fmla="*/ 2147483646 h 263"/>
              <a:gd name="T30" fmla="*/ 2147483646 w 606"/>
              <a:gd name="T31" fmla="*/ 2147483646 h 263"/>
              <a:gd name="T32" fmla="*/ 2147483646 w 606"/>
              <a:gd name="T33" fmla="*/ 2147483646 h 263"/>
              <a:gd name="T34" fmla="*/ 2147483646 w 606"/>
              <a:gd name="T35" fmla="*/ 2147483646 h 263"/>
              <a:gd name="T36" fmla="*/ 2147483646 w 606"/>
              <a:gd name="T37" fmla="*/ 2147483646 h 263"/>
              <a:gd name="T38" fmla="*/ 2147483646 w 606"/>
              <a:gd name="T39" fmla="*/ 2147483646 h 263"/>
              <a:gd name="T40" fmla="*/ 2147483646 w 606"/>
              <a:gd name="T41" fmla="*/ 2147483646 h 263"/>
              <a:gd name="T42" fmla="*/ 2147483646 w 606"/>
              <a:gd name="T43" fmla="*/ 2147483646 h 263"/>
              <a:gd name="T44" fmla="*/ 2147483646 w 606"/>
              <a:gd name="T45" fmla="*/ 2147483646 h 263"/>
              <a:gd name="T46" fmla="*/ 2147483646 w 606"/>
              <a:gd name="T47" fmla="*/ 2147483646 h 263"/>
              <a:gd name="T48" fmla="*/ 2147483646 w 606"/>
              <a:gd name="T49" fmla="*/ 2147483646 h 263"/>
              <a:gd name="T50" fmla="*/ 2147483646 w 606"/>
              <a:gd name="T51" fmla="*/ 2147483646 h 263"/>
              <a:gd name="T52" fmla="*/ 2147483646 w 606"/>
              <a:gd name="T53" fmla="*/ 2147483646 h 263"/>
              <a:gd name="T54" fmla="*/ 2147483646 w 606"/>
              <a:gd name="T55" fmla="*/ 2147483646 h 263"/>
              <a:gd name="T56" fmla="*/ 2147483646 w 606"/>
              <a:gd name="T57" fmla="*/ 2147483646 h 263"/>
              <a:gd name="T58" fmla="*/ 2147483646 w 606"/>
              <a:gd name="T59" fmla="*/ 2147483646 h 263"/>
              <a:gd name="T60" fmla="*/ 2147483646 w 606"/>
              <a:gd name="T61" fmla="*/ 2147483646 h 263"/>
              <a:gd name="T62" fmla="*/ 2147483646 w 606"/>
              <a:gd name="T63" fmla="*/ 0 h 263"/>
              <a:gd name="T64" fmla="*/ 2147483646 w 606"/>
              <a:gd name="T65" fmla="*/ 2147483646 h 263"/>
              <a:gd name="T66" fmla="*/ 2147483646 w 606"/>
              <a:gd name="T67" fmla="*/ 2147483646 h 263"/>
              <a:gd name="T68" fmla="*/ 2147483646 w 606"/>
              <a:gd name="T69" fmla="*/ 2147483646 h 263"/>
              <a:gd name="T70" fmla="*/ 2147483646 w 606"/>
              <a:gd name="T71" fmla="*/ 2147483646 h 263"/>
              <a:gd name="T72" fmla="*/ 2147483646 w 606"/>
              <a:gd name="T73" fmla="*/ 2147483646 h 263"/>
              <a:gd name="T74" fmla="*/ 2147483646 w 606"/>
              <a:gd name="T75" fmla="*/ 2147483646 h 263"/>
              <a:gd name="T76" fmla="*/ 2147483646 w 606"/>
              <a:gd name="T77" fmla="*/ 2147483646 h 263"/>
              <a:gd name="T78" fmla="*/ 2147483646 w 606"/>
              <a:gd name="T79" fmla="*/ 2147483646 h 263"/>
              <a:gd name="T80" fmla="*/ 2147483646 w 606"/>
              <a:gd name="T81" fmla="*/ 2147483646 h 263"/>
              <a:gd name="T82" fmla="*/ 2147483646 w 606"/>
              <a:gd name="T83" fmla="*/ 2147483646 h 263"/>
              <a:gd name="T84" fmla="*/ 2147483646 w 606"/>
              <a:gd name="T85" fmla="*/ 2147483646 h 263"/>
              <a:gd name="T86" fmla="*/ 2147483646 w 606"/>
              <a:gd name="T87" fmla="*/ 2147483646 h 263"/>
              <a:gd name="T88" fmla="*/ 2147483646 w 606"/>
              <a:gd name="T89" fmla="*/ 2147483646 h 263"/>
              <a:gd name="T90" fmla="*/ 2147483646 w 606"/>
              <a:gd name="T91" fmla="*/ 2147483646 h 263"/>
              <a:gd name="T92" fmla="*/ 2147483646 w 606"/>
              <a:gd name="T93" fmla="*/ 2147483646 h 263"/>
              <a:gd name="T94" fmla="*/ 2147483646 w 606"/>
              <a:gd name="T95" fmla="*/ 2147483646 h 263"/>
              <a:gd name="T96" fmla="*/ 2147483646 w 606"/>
              <a:gd name="T97" fmla="*/ 2147483646 h 263"/>
              <a:gd name="T98" fmla="*/ 2147483646 w 606"/>
              <a:gd name="T99" fmla="*/ 2147483646 h 263"/>
              <a:gd name="T100" fmla="*/ 2147483646 w 606"/>
              <a:gd name="T101" fmla="*/ 2147483646 h 263"/>
              <a:gd name="T102" fmla="*/ 2147483646 w 606"/>
              <a:gd name="T103" fmla="*/ 2147483646 h 263"/>
              <a:gd name="T104" fmla="*/ 2147483646 w 606"/>
              <a:gd name="T105" fmla="*/ 2147483646 h 263"/>
              <a:gd name="T106" fmla="*/ 2147483646 w 606"/>
              <a:gd name="T107" fmla="*/ 2147483646 h 263"/>
              <a:gd name="T108" fmla="*/ 2147483646 w 606"/>
              <a:gd name="T109" fmla="*/ 2147483646 h 263"/>
              <a:gd name="T110" fmla="*/ 2147483646 w 606"/>
              <a:gd name="T111" fmla="*/ 2147483646 h 263"/>
              <a:gd name="T112" fmla="*/ 2147483646 w 606"/>
              <a:gd name="T113" fmla="*/ 2147483646 h 263"/>
              <a:gd name="T114" fmla="*/ 2147483646 w 606"/>
              <a:gd name="T115" fmla="*/ 2147483646 h 263"/>
              <a:gd name="T116" fmla="*/ 2147483646 w 606"/>
              <a:gd name="T117" fmla="*/ 2147483646 h 263"/>
              <a:gd name="T118" fmla="*/ 2147483646 w 606"/>
              <a:gd name="T119" fmla="*/ 2147483646 h 263"/>
              <a:gd name="T120" fmla="*/ 2147483646 w 606"/>
              <a:gd name="T121" fmla="*/ 2147483646 h 26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06" h="263">
                <a:moveTo>
                  <a:pt x="414" y="186"/>
                </a:moveTo>
                <a:cubicBezTo>
                  <a:pt x="397" y="186"/>
                  <a:pt x="397" y="186"/>
                  <a:pt x="397" y="186"/>
                </a:cubicBezTo>
                <a:cubicBezTo>
                  <a:pt x="397" y="261"/>
                  <a:pt x="397" y="261"/>
                  <a:pt x="397" y="261"/>
                </a:cubicBezTo>
                <a:cubicBezTo>
                  <a:pt x="414" y="261"/>
                  <a:pt x="414" y="261"/>
                  <a:pt x="414" y="261"/>
                </a:cubicBezTo>
                <a:lnTo>
                  <a:pt x="414" y="186"/>
                </a:lnTo>
                <a:close/>
                <a:moveTo>
                  <a:pt x="342" y="241"/>
                </a:moveTo>
                <a:cubicBezTo>
                  <a:pt x="330" y="254"/>
                  <a:pt x="330" y="254"/>
                  <a:pt x="330" y="254"/>
                </a:cubicBezTo>
                <a:cubicBezTo>
                  <a:pt x="334" y="257"/>
                  <a:pt x="338" y="259"/>
                  <a:pt x="342" y="261"/>
                </a:cubicBezTo>
                <a:cubicBezTo>
                  <a:pt x="346" y="262"/>
                  <a:pt x="351" y="263"/>
                  <a:pt x="356" y="263"/>
                </a:cubicBezTo>
                <a:cubicBezTo>
                  <a:pt x="360" y="263"/>
                  <a:pt x="363" y="263"/>
                  <a:pt x="367" y="262"/>
                </a:cubicBezTo>
                <a:cubicBezTo>
                  <a:pt x="370" y="261"/>
                  <a:pt x="373" y="259"/>
                  <a:pt x="376" y="257"/>
                </a:cubicBezTo>
                <a:cubicBezTo>
                  <a:pt x="379" y="255"/>
                  <a:pt x="381" y="252"/>
                  <a:pt x="382" y="249"/>
                </a:cubicBezTo>
                <a:cubicBezTo>
                  <a:pt x="384" y="246"/>
                  <a:pt x="385" y="242"/>
                  <a:pt x="385" y="238"/>
                </a:cubicBezTo>
                <a:cubicBezTo>
                  <a:pt x="385" y="234"/>
                  <a:pt x="384" y="230"/>
                  <a:pt x="382" y="228"/>
                </a:cubicBezTo>
                <a:cubicBezTo>
                  <a:pt x="381" y="225"/>
                  <a:pt x="378" y="223"/>
                  <a:pt x="376" y="221"/>
                </a:cubicBezTo>
                <a:cubicBezTo>
                  <a:pt x="373" y="220"/>
                  <a:pt x="370" y="219"/>
                  <a:pt x="367" y="218"/>
                </a:cubicBezTo>
                <a:cubicBezTo>
                  <a:pt x="364" y="217"/>
                  <a:pt x="362" y="216"/>
                  <a:pt x="359" y="215"/>
                </a:cubicBezTo>
                <a:cubicBezTo>
                  <a:pt x="356" y="214"/>
                  <a:pt x="354" y="213"/>
                  <a:pt x="353" y="212"/>
                </a:cubicBezTo>
                <a:cubicBezTo>
                  <a:pt x="351" y="211"/>
                  <a:pt x="350" y="209"/>
                  <a:pt x="350" y="207"/>
                </a:cubicBezTo>
                <a:cubicBezTo>
                  <a:pt x="350" y="205"/>
                  <a:pt x="350" y="204"/>
                  <a:pt x="351" y="203"/>
                </a:cubicBezTo>
                <a:cubicBezTo>
                  <a:pt x="352" y="202"/>
                  <a:pt x="353" y="201"/>
                  <a:pt x="354" y="201"/>
                </a:cubicBezTo>
                <a:cubicBezTo>
                  <a:pt x="355" y="200"/>
                  <a:pt x="356" y="200"/>
                  <a:pt x="358" y="200"/>
                </a:cubicBezTo>
                <a:cubicBezTo>
                  <a:pt x="359" y="199"/>
                  <a:pt x="360" y="199"/>
                  <a:pt x="361" y="199"/>
                </a:cubicBezTo>
                <a:cubicBezTo>
                  <a:pt x="363" y="199"/>
                  <a:pt x="366" y="200"/>
                  <a:pt x="368" y="200"/>
                </a:cubicBezTo>
                <a:cubicBezTo>
                  <a:pt x="370" y="201"/>
                  <a:pt x="372" y="202"/>
                  <a:pt x="373" y="204"/>
                </a:cubicBezTo>
                <a:cubicBezTo>
                  <a:pt x="385" y="192"/>
                  <a:pt x="385" y="192"/>
                  <a:pt x="385" y="192"/>
                </a:cubicBezTo>
                <a:cubicBezTo>
                  <a:pt x="381" y="189"/>
                  <a:pt x="378" y="187"/>
                  <a:pt x="374" y="186"/>
                </a:cubicBezTo>
                <a:cubicBezTo>
                  <a:pt x="370" y="184"/>
                  <a:pt x="366" y="184"/>
                  <a:pt x="362" y="184"/>
                </a:cubicBezTo>
                <a:cubicBezTo>
                  <a:pt x="358" y="184"/>
                  <a:pt x="354" y="184"/>
                  <a:pt x="351" y="185"/>
                </a:cubicBezTo>
                <a:cubicBezTo>
                  <a:pt x="347" y="186"/>
                  <a:pt x="344" y="188"/>
                  <a:pt x="342" y="190"/>
                </a:cubicBezTo>
                <a:cubicBezTo>
                  <a:pt x="339" y="192"/>
                  <a:pt x="337" y="195"/>
                  <a:pt x="335" y="198"/>
                </a:cubicBezTo>
                <a:cubicBezTo>
                  <a:pt x="334" y="201"/>
                  <a:pt x="333" y="204"/>
                  <a:pt x="333" y="208"/>
                </a:cubicBezTo>
                <a:cubicBezTo>
                  <a:pt x="333" y="212"/>
                  <a:pt x="334" y="216"/>
                  <a:pt x="335" y="218"/>
                </a:cubicBezTo>
                <a:cubicBezTo>
                  <a:pt x="337" y="221"/>
                  <a:pt x="339" y="223"/>
                  <a:pt x="342" y="225"/>
                </a:cubicBezTo>
                <a:cubicBezTo>
                  <a:pt x="345" y="226"/>
                  <a:pt x="347" y="227"/>
                  <a:pt x="351" y="228"/>
                </a:cubicBezTo>
                <a:cubicBezTo>
                  <a:pt x="354" y="229"/>
                  <a:pt x="356" y="230"/>
                  <a:pt x="359" y="231"/>
                </a:cubicBezTo>
                <a:cubicBezTo>
                  <a:pt x="362" y="232"/>
                  <a:pt x="364" y="233"/>
                  <a:pt x="366" y="234"/>
                </a:cubicBezTo>
                <a:cubicBezTo>
                  <a:pt x="367" y="236"/>
                  <a:pt x="368" y="238"/>
                  <a:pt x="368" y="240"/>
                </a:cubicBezTo>
                <a:cubicBezTo>
                  <a:pt x="368" y="241"/>
                  <a:pt x="368" y="242"/>
                  <a:pt x="367" y="243"/>
                </a:cubicBezTo>
                <a:cubicBezTo>
                  <a:pt x="367" y="244"/>
                  <a:pt x="366" y="245"/>
                  <a:pt x="365" y="246"/>
                </a:cubicBezTo>
                <a:cubicBezTo>
                  <a:pt x="363" y="246"/>
                  <a:pt x="362" y="247"/>
                  <a:pt x="361" y="247"/>
                </a:cubicBezTo>
                <a:cubicBezTo>
                  <a:pt x="359" y="248"/>
                  <a:pt x="358" y="248"/>
                  <a:pt x="357" y="248"/>
                </a:cubicBezTo>
                <a:cubicBezTo>
                  <a:pt x="354" y="248"/>
                  <a:pt x="351" y="247"/>
                  <a:pt x="349" y="246"/>
                </a:cubicBezTo>
                <a:cubicBezTo>
                  <a:pt x="346" y="245"/>
                  <a:pt x="344" y="243"/>
                  <a:pt x="342" y="241"/>
                </a:cubicBezTo>
                <a:moveTo>
                  <a:pt x="296" y="186"/>
                </a:moveTo>
                <a:cubicBezTo>
                  <a:pt x="280" y="186"/>
                  <a:pt x="280" y="186"/>
                  <a:pt x="280" y="186"/>
                </a:cubicBezTo>
                <a:cubicBezTo>
                  <a:pt x="280" y="261"/>
                  <a:pt x="280" y="261"/>
                  <a:pt x="280" y="261"/>
                </a:cubicBezTo>
                <a:cubicBezTo>
                  <a:pt x="327" y="261"/>
                  <a:pt x="327" y="261"/>
                  <a:pt x="327" y="261"/>
                </a:cubicBezTo>
                <a:cubicBezTo>
                  <a:pt x="327" y="246"/>
                  <a:pt x="327" y="246"/>
                  <a:pt x="327" y="246"/>
                </a:cubicBezTo>
                <a:cubicBezTo>
                  <a:pt x="296" y="246"/>
                  <a:pt x="296" y="246"/>
                  <a:pt x="296" y="246"/>
                </a:cubicBezTo>
                <a:lnTo>
                  <a:pt x="296" y="186"/>
                </a:lnTo>
                <a:close/>
                <a:moveTo>
                  <a:pt x="266" y="186"/>
                </a:moveTo>
                <a:cubicBezTo>
                  <a:pt x="215" y="186"/>
                  <a:pt x="215" y="186"/>
                  <a:pt x="215" y="186"/>
                </a:cubicBezTo>
                <a:cubicBezTo>
                  <a:pt x="215" y="261"/>
                  <a:pt x="215" y="261"/>
                  <a:pt x="215" y="261"/>
                </a:cubicBezTo>
                <a:cubicBezTo>
                  <a:pt x="268" y="261"/>
                  <a:pt x="268" y="261"/>
                  <a:pt x="268" y="261"/>
                </a:cubicBezTo>
                <a:cubicBezTo>
                  <a:pt x="268" y="246"/>
                  <a:pt x="268" y="246"/>
                  <a:pt x="268" y="246"/>
                </a:cubicBezTo>
                <a:cubicBezTo>
                  <a:pt x="231" y="246"/>
                  <a:pt x="231" y="246"/>
                  <a:pt x="231" y="246"/>
                </a:cubicBezTo>
                <a:cubicBezTo>
                  <a:pt x="231" y="230"/>
                  <a:pt x="231" y="230"/>
                  <a:pt x="231" y="230"/>
                </a:cubicBezTo>
                <a:cubicBezTo>
                  <a:pt x="264" y="230"/>
                  <a:pt x="264" y="230"/>
                  <a:pt x="264" y="230"/>
                </a:cubicBezTo>
                <a:cubicBezTo>
                  <a:pt x="264" y="215"/>
                  <a:pt x="264" y="215"/>
                  <a:pt x="264" y="215"/>
                </a:cubicBezTo>
                <a:cubicBezTo>
                  <a:pt x="231" y="215"/>
                  <a:pt x="231" y="215"/>
                  <a:pt x="231" y="215"/>
                </a:cubicBezTo>
                <a:cubicBezTo>
                  <a:pt x="231" y="201"/>
                  <a:pt x="231" y="201"/>
                  <a:pt x="231" y="201"/>
                </a:cubicBezTo>
                <a:cubicBezTo>
                  <a:pt x="266" y="201"/>
                  <a:pt x="266" y="201"/>
                  <a:pt x="266" y="201"/>
                </a:cubicBezTo>
                <a:lnTo>
                  <a:pt x="266" y="186"/>
                </a:lnTo>
                <a:close/>
                <a:moveTo>
                  <a:pt x="152" y="186"/>
                </a:moveTo>
                <a:cubicBezTo>
                  <a:pt x="135" y="186"/>
                  <a:pt x="135" y="186"/>
                  <a:pt x="135" y="186"/>
                </a:cubicBezTo>
                <a:cubicBezTo>
                  <a:pt x="135" y="261"/>
                  <a:pt x="135" y="261"/>
                  <a:pt x="135" y="261"/>
                </a:cubicBezTo>
                <a:cubicBezTo>
                  <a:pt x="152" y="261"/>
                  <a:pt x="152" y="261"/>
                  <a:pt x="152" y="261"/>
                </a:cubicBezTo>
                <a:cubicBezTo>
                  <a:pt x="152" y="229"/>
                  <a:pt x="152" y="229"/>
                  <a:pt x="152" y="229"/>
                </a:cubicBezTo>
                <a:cubicBezTo>
                  <a:pt x="184" y="229"/>
                  <a:pt x="184" y="229"/>
                  <a:pt x="184" y="229"/>
                </a:cubicBezTo>
                <a:cubicBezTo>
                  <a:pt x="184" y="261"/>
                  <a:pt x="184" y="261"/>
                  <a:pt x="184" y="261"/>
                </a:cubicBezTo>
                <a:cubicBezTo>
                  <a:pt x="201" y="261"/>
                  <a:pt x="201" y="261"/>
                  <a:pt x="201" y="261"/>
                </a:cubicBezTo>
                <a:cubicBezTo>
                  <a:pt x="201" y="186"/>
                  <a:pt x="201" y="186"/>
                  <a:pt x="201" y="186"/>
                </a:cubicBezTo>
                <a:cubicBezTo>
                  <a:pt x="184" y="186"/>
                  <a:pt x="184" y="186"/>
                  <a:pt x="184" y="186"/>
                </a:cubicBezTo>
                <a:cubicBezTo>
                  <a:pt x="184" y="214"/>
                  <a:pt x="184" y="214"/>
                  <a:pt x="184" y="214"/>
                </a:cubicBezTo>
                <a:cubicBezTo>
                  <a:pt x="152" y="214"/>
                  <a:pt x="152" y="214"/>
                  <a:pt x="152" y="214"/>
                </a:cubicBezTo>
                <a:lnTo>
                  <a:pt x="152" y="186"/>
                </a:lnTo>
                <a:close/>
                <a:moveTo>
                  <a:pt x="184" y="169"/>
                </a:moveTo>
                <a:cubicBezTo>
                  <a:pt x="201" y="169"/>
                  <a:pt x="201" y="169"/>
                  <a:pt x="201" y="169"/>
                </a:cubicBezTo>
                <a:cubicBezTo>
                  <a:pt x="201" y="94"/>
                  <a:pt x="201" y="94"/>
                  <a:pt x="201" y="94"/>
                </a:cubicBezTo>
                <a:cubicBezTo>
                  <a:pt x="184" y="94"/>
                  <a:pt x="184" y="94"/>
                  <a:pt x="184" y="94"/>
                </a:cubicBezTo>
                <a:lnTo>
                  <a:pt x="184" y="169"/>
                </a:lnTo>
                <a:close/>
                <a:moveTo>
                  <a:pt x="108" y="45"/>
                </a:moveTo>
                <a:cubicBezTo>
                  <a:pt x="108" y="51"/>
                  <a:pt x="113" y="56"/>
                  <a:pt x="119" y="56"/>
                </a:cubicBezTo>
                <a:cubicBezTo>
                  <a:pt x="126" y="56"/>
                  <a:pt x="131" y="51"/>
                  <a:pt x="131" y="45"/>
                </a:cubicBezTo>
                <a:cubicBezTo>
                  <a:pt x="131" y="39"/>
                  <a:pt x="126" y="34"/>
                  <a:pt x="119" y="34"/>
                </a:cubicBezTo>
                <a:cubicBezTo>
                  <a:pt x="113" y="34"/>
                  <a:pt x="108" y="39"/>
                  <a:pt x="108" y="45"/>
                </a:cubicBezTo>
                <a:moveTo>
                  <a:pt x="43" y="169"/>
                </a:moveTo>
                <a:cubicBezTo>
                  <a:pt x="74" y="94"/>
                  <a:pt x="74" y="94"/>
                  <a:pt x="74" y="94"/>
                </a:cubicBezTo>
                <a:cubicBezTo>
                  <a:pt x="56" y="94"/>
                  <a:pt x="56" y="94"/>
                  <a:pt x="56" y="94"/>
                </a:cubicBezTo>
                <a:cubicBezTo>
                  <a:pt x="37" y="143"/>
                  <a:pt x="37" y="143"/>
                  <a:pt x="37" y="143"/>
                </a:cubicBezTo>
                <a:cubicBezTo>
                  <a:pt x="37" y="143"/>
                  <a:pt x="37" y="143"/>
                  <a:pt x="37" y="143"/>
                </a:cubicBezTo>
                <a:cubicBezTo>
                  <a:pt x="18" y="94"/>
                  <a:pt x="18" y="94"/>
                  <a:pt x="18" y="94"/>
                </a:cubicBezTo>
                <a:cubicBezTo>
                  <a:pt x="0" y="94"/>
                  <a:pt x="0" y="94"/>
                  <a:pt x="0" y="94"/>
                </a:cubicBezTo>
                <a:cubicBezTo>
                  <a:pt x="30" y="169"/>
                  <a:pt x="30" y="169"/>
                  <a:pt x="30" y="169"/>
                </a:cubicBezTo>
                <a:lnTo>
                  <a:pt x="43" y="169"/>
                </a:lnTo>
                <a:close/>
                <a:moveTo>
                  <a:pt x="99" y="94"/>
                </a:moveTo>
                <a:cubicBezTo>
                  <a:pt x="83" y="94"/>
                  <a:pt x="83" y="94"/>
                  <a:pt x="83" y="94"/>
                </a:cubicBezTo>
                <a:cubicBezTo>
                  <a:pt x="83" y="169"/>
                  <a:pt x="83" y="169"/>
                  <a:pt x="83" y="169"/>
                </a:cubicBezTo>
                <a:cubicBezTo>
                  <a:pt x="99" y="169"/>
                  <a:pt x="99" y="169"/>
                  <a:pt x="99" y="169"/>
                </a:cubicBezTo>
                <a:lnTo>
                  <a:pt x="99" y="94"/>
                </a:lnTo>
                <a:close/>
                <a:moveTo>
                  <a:pt x="99" y="19"/>
                </a:moveTo>
                <a:cubicBezTo>
                  <a:pt x="135" y="19"/>
                  <a:pt x="135" y="19"/>
                  <a:pt x="135" y="19"/>
                </a:cubicBezTo>
                <a:cubicBezTo>
                  <a:pt x="135" y="2"/>
                  <a:pt x="135" y="2"/>
                  <a:pt x="135" y="2"/>
                </a:cubicBezTo>
                <a:cubicBezTo>
                  <a:pt x="83" y="2"/>
                  <a:pt x="83" y="2"/>
                  <a:pt x="83" y="2"/>
                </a:cubicBezTo>
                <a:cubicBezTo>
                  <a:pt x="83" y="77"/>
                  <a:pt x="83" y="77"/>
                  <a:pt x="83" y="77"/>
                </a:cubicBezTo>
                <a:cubicBezTo>
                  <a:pt x="99" y="77"/>
                  <a:pt x="99" y="77"/>
                  <a:pt x="99" y="77"/>
                </a:cubicBezTo>
                <a:cubicBezTo>
                  <a:pt x="99" y="48"/>
                  <a:pt x="99" y="48"/>
                  <a:pt x="99" y="48"/>
                </a:cubicBezTo>
                <a:cubicBezTo>
                  <a:pt x="99" y="32"/>
                  <a:pt x="99" y="32"/>
                  <a:pt x="99" y="32"/>
                </a:cubicBezTo>
                <a:lnTo>
                  <a:pt x="99" y="19"/>
                </a:lnTo>
                <a:close/>
                <a:moveTo>
                  <a:pt x="154" y="112"/>
                </a:moveTo>
                <a:cubicBezTo>
                  <a:pt x="155" y="113"/>
                  <a:pt x="155" y="115"/>
                  <a:pt x="155" y="117"/>
                </a:cubicBezTo>
                <a:cubicBezTo>
                  <a:pt x="155" y="119"/>
                  <a:pt x="155" y="120"/>
                  <a:pt x="154" y="122"/>
                </a:cubicBezTo>
                <a:cubicBezTo>
                  <a:pt x="153" y="123"/>
                  <a:pt x="152" y="124"/>
                  <a:pt x="151" y="124"/>
                </a:cubicBezTo>
                <a:cubicBezTo>
                  <a:pt x="149" y="125"/>
                  <a:pt x="148" y="125"/>
                  <a:pt x="146" y="125"/>
                </a:cubicBezTo>
                <a:cubicBezTo>
                  <a:pt x="144" y="125"/>
                  <a:pt x="143" y="125"/>
                  <a:pt x="141" y="125"/>
                </a:cubicBezTo>
                <a:cubicBezTo>
                  <a:pt x="132" y="125"/>
                  <a:pt x="132" y="125"/>
                  <a:pt x="132" y="125"/>
                </a:cubicBezTo>
                <a:cubicBezTo>
                  <a:pt x="132" y="108"/>
                  <a:pt x="132" y="108"/>
                  <a:pt x="132" y="108"/>
                </a:cubicBezTo>
                <a:cubicBezTo>
                  <a:pt x="142" y="108"/>
                  <a:pt x="142" y="108"/>
                  <a:pt x="142" y="108"/>
                </a:cubicBezTo>
                <a:cubicBezTo>
                  <a:pt x="144" y="108"/>
                  <a:pt x="145" y="108"/>
                  <a:pt x="147" y="108"/>
                </a:cubicBezTo>
                <a:cubicBezTo>
                  <a:pt x="149" y="109"/>
                  <a:pt x="150" y="109"/>
                  <a:pt x="151" y="110"/>
                </a:cubicBezTo>
                <a:cubicBezTo>
                  <a:pt x="152" y="110"/>
                  <a:pt x="153" y="111"/>
                  <a:pt x="154" y="112"/>
                </a:cubicBezTo>
                <a:moveTo>
                  <a:pt x="155" y="95"/>
                </a:moveTo>
                <a:cubicBezTo>
                  <a:pt x="152" y="94"/>
                  <a:pt x="148" y="94"/>
                  <a:pt x="144" y="94"/>
                </a:cubicBezTo>
                <a:cubicBezTo>
                  <a:pt x="115" y="94"/>
                  <a:pt x="115" y="94"/>
                  <a:pt x="115" y="94"/>
                </a:cubicBezTo>
                <a:cubicBezTo>
                  <a:pt x="115" y="169"/>
                  <a:pt x="115" y="169"/>
                  <a:pt x="115" y="169"/>
                </a:cubicBezTo>
                <a:cubicBezTo>
                  <a:pt x="132" y="169"/>
                  <a:pt x="132" y="169"/>
                  <a:pt x="132" y="169"/>
                </a:cubicBezTo>
                <a:cubicBezTo>
                  <a:pt x="132" y="139"/>
                  <a:pt x="132" y="139"/>
                  <a:pt x="132" y="139"/>
                </a:cubicBezTo>
                <a:cubicBezTo>
                  <a:pt x="140" y="139"/>
                  <a:pt x="140" y="139"/>
                  <a:pt x="140" y="139"/>
                </a:cubicBezTo>
                <a:cubicBezTo>
                  <a:pt x="155" y="169"/>
                  <a:pt x="155" y="169"/>
                  <a:pt x="155" y="169"/>
                </a:cubicBezTo>
                <a:cubicBezTo>
                  <a:pt x="175" y="169"/>
                  <a:pt x="175" y="169"/>
                  <a:pt x="175" y="169"/>
                </a:cubicBezTo>
                <a:cubicBezTo>
                  <a:pt x="156" y="138"/>
                  <a:pt x="156" y="138"/>
                  <a:pt x="156" y="138"/>
                </a:cubicBezTo>
                <a:cubicBezTo>
                  <a:pt x="162" y="137"/>
                  <a:pt x="166" y="134"/>
                  <a:pt x="168" y="130"/>
                </a:cubicBezTo>
                <a:cubicBezTo>
                  <a:pt x="171" y="127"/>
                  <a:pt x="172" y="122"/>
                  <a:pt x="172" y="117"/>
                </a:cubicBezTo>
                <a:cubicBezTo>
                  <a:pt x="172" y="112"/>
                  <a:pt x="172" y="109"/>
                  <a:pt x="170" y="106"/>
                </a:cubicBezTo>
                <a:cubicBezTo>
                  <a:pt x="169" y="103"/>
                  <a:pt x="167" y="101"/>
                  <a:pt x="164" y="99"/>
                </a:cubicBezTo>
                <a:cubicBezTo>
                  <a:pt x="161" y="97"/>
                  <a:pt x="158" y="96"/>
                  <a:pt x="155" y="95"/>
                </a:cubicBezTo>
                <a:moveTo>
                  <a:pt x="208" y="39"/>
                </a:moveTo>
                <a:cubicBezTo>
                  <a:pt x="208" y="43"/>
                  <a:pt x="208" y="46"/>
                  <a:pt x="207" y="49"/>
                </a:cubicBezTo>
                <a:cubicBezTo>
                  <a:pt x="206" y="52"/>
                  <a:pt x="204" y="54"/>
                  <a:pt x="202" y="57"/>
                </a:cubicBezTo>
                <a:cubicBezTo>
                  <a:pt x="200" y="59"/>
                  <a:pt x="197" y="61"/>
                  <a:pt x="195" y="62"/>
                </a:cubicBezTo>
                <a:cubicBezTo>
                  <a:pt x="192" y="63"/>
                  <a:pt x="189" y="64"/>
                  <a:pt x="185" y="64"/>
                </a:cubicBezTo>
                <a:cubicBezTo>
                  <a:pt x="181" y="64"/>
                  <a:pt x="178" y="63"/>
                  <a:pt x="175" y="62"/>
                </a:cubicBezTo>
                <a:cubicBezTo>
                  <a:pt x="172" y="61"/>
                  <a:pt x="170" y="59"/>
                  <a:pt x="168" y="57"/>
                </a:cubicBezTo>
                <a:cubicBezTo>
                  <a:pt x="166" y="54"/>
                  <a:pt x="164" y="52"/>
                  <a:pt x="163" y="49"/>
                </a:cubicBezTo>
                <a:cubicBezTo>
                  <a:pt x="162" y="46"/>
                  <a:pt x="162" y="43"/>
                  <a:pt x="162" y="39"/>
                </a:cubicBezTo>
                <a:cubicBezTo>
                  <a:pt x="162" y="36"/>
                  <a:pt x="162" y="33"/>
                  <a:pt x="163" y="30"/>
                </a:cubicBezTo>
                <a:cubicBezTo>
                  <a:pt x="164" y="27"/>
                  <a:pt x="166" y="24"/>
                  <a:pt x="168" y="22"/>
                </a:cubicBezTo>
                <a:cubicBezTo>
                  <a:pt x="170" y="20"/>
                  <a:pt x="172" y="18"/>
                  <a:pt x="175" y="17"/>
                </a:cubicBezTo>
                <a:cubicBezTo>
                  <a:pt x="178" y="16"/>
                  <a:pt x="181" y="15"/>
                  <a:pt x="185" y="15"/>
                </a:cubicBezTo>
                <a:cubicBezTo>
                  <a:pt x="189" y="15"/>
                  <a:pt x="192" y="16"/>
                  <a:pt x="195" y="17"/>
                </a:cubicBezTo>
                <a:cubicBezTo>
                  <a:pt x="197" y="18"/>
                  <a:pt x="200" y="20"/>
                  <a:pt x="202" y="22"/>
                </a:cubicBezTo>
                <a:cubicBezTo>
                  <a:pt x="204" y="24"/>
                  <a:pt x="206" y="27"/>
                  <a:pt x="207" y="30"/>
                </a:cubicBezTo>
                <a:cubicBezTo>
                  <a:pt x="208" y="33"/>
                  <a:pt x="208" y="36"/>
                  <a:pt x="208" y="39"/>
                </a:cubicBezTo>
                <a:moveTo>
                  <a:pt x="223" y="56"/>
                </a:moveTo>
                <a:cubicBezTo>
                  <a:pt x="225" y="51"/>
                  <a:pt x="226" y="45"/>
                  <a:pt x="226" y="39"/>
                </a:cubicBezTo>
                <a:cubicBezTo>
                  <a:pt x="226" y="33"/>
                  <a:pt x="225" y="28"/>
                  <a:pt x="223" y="23"/>
                </a:cubicBezTo>
                <a:cubicBezTo>
                  <a:pt x="221" y="18"/>
                  <a:pt x="218" y="14"/>
                  <a:pt x="214" y="10"/>
                </a:cubicBezTo>
                <a:cubicBezTo>
                  <a:pt x="211" y="7"/>
                  <a:pt x="206" y="4"/>
                  <a:pt x="201" y="2"/>
                </a:cubicBezTo>
                <a:cubicBezTo>
                  <a:pt x="196" y="1"/>
                  <a:pt x="191" y="0"/>
                  <a:pt x="185" y="0"/>
                </a:cubicBezTo>
                <a:cubicBezTo>
                  <a:pt x="179" y="0"/>
                  <a:pt x="174" y="1"/>
                  <a:pt x="169" y="2"/>
                </a:cubicBezTo>
                <a:cubicBezTo>
                  <a:pt x="164" y="4"/>
                  <a:pt x="159" y="7"/>
                  <a:pt x="156" y="10"/>
                </a:cubicBezTo>
                <a:cubicBezTo>
                  <a:pt x="152" y="14"/>
                  <a:pt x="149" y="18"/>
                  <a:pt x="147" y="23"/>
                </a:cubicBezTo>
                <a:cubicBezTo>
                  <a:pt x="145" y="28"/>
                  <a:pt x="144" y="33"/>
                  <a:pt x="144" y="39"/>
                </a:cubicBezTo>
                <a:cubicBezTo>
                  <a:pt x="144" y="45"/>
                  <a:pt x="145" y="51"/>
                  <a:pt x="147" y="56"/>
                </a:cubicBezTo>
                <a:cubicBezTo>
                  <a:pt x="149" y="61"/>
                  <a:pt x="152" y="65"/>
                  <a:pt x="156" y="68"/>
                </a:cubicBezTo>
                <a:cubicBezTo>
                  <a:pt x="159" y="72"/>
                  <a:pt x="164" y="74"/>
                  <a:pt x="169" y="76"/>
                </a:cubicBezTo>
                <a:cubicBezTo>
                  <a:pt x="174" y="78"/>
                  <a:pt x="179" y="79"/>
                  <a:pt x="185" y="79"/>
                </a:cubicBezTo>
                <a:cubicBezTo>
                  <a:pt x="191" y="79"/>
                  <a:pt x="196" y="78"/>
                  <a:pt x="201" y="76"/>
                </a:cubicBezTo>
                <a:cubicBezTo>
                  <a:pt x="206" y="74"/>
                  <a:pt x="211" y="72"/>
                  <a:pt x="214" y="68"/>
                </a:cubicBezTo>
                <a:cubicBezTo>
                  <a:pt x="218" y="65"/>
                  <a:pt x="221" y="61"/>
                  <a:pt x="223" y="56"/>
                </a:cubicBezTo>
                <a:moveTo>
                  <a:pt x="241" y="155"/>
                </a:moveTo>
                <a:cubicBezTo>
                  <a:pt x="239" y="154"/>
                  <a:pt x="237" y="153"/>
                  <a:pt x="236" y="151"/>
                </a:cubicBezTo>
                <a:cubicBezTo>
                  <a:pt x="235" y="150"/>
                  <a:pt x="234" y="148"/>
                  <a:pt x="233" y="146"/>
                </a:cubicBezTo>
                <a:cubicBezTo>
                  <a:pt x="232" y="144"/>
                  <a:pt x="232" y="142"/>
                  <a:pt x="232" y="140"/>
                </a:cubicBezTo>
                <a:cubicBezTo>
                  <a:pt x="232" y="94"/>
                  <a:pt x="232" y="94"/>
                  <a:pt x="232" y="94"/>
                </a:cubicBezTo>
                <a:cubicBezTo>
                  <a:pt x="215" y="94"/>
                  <a:pt x="215" y="94"/>
                  <a:pt x="215" y="94"/>
                </a:cubicBezTo>
                <a:cubicBezTo>
                  <a:pt x="215" y="140"/>
                  <a:pt x="215" y="140"/>
                  <a:pt x="215" y="140"/>
                </a:cubicBezTo>
                <a:cubicBezTo>
                  <a:pt x="215" y="145"/>
                  <a:pt x="216" y="149"/>
                  <a:pt x="217" y="153"/>
                </a:cubicBezTo>
                <a:cubicBezTo>
                  <a:pt x="219" y="156"/>
                  <a:pt x="221" y="160"/>
                  <a:pt x="223" y="162"/>
                </a:cubicBezTo>
                <a:cubicBezTo>
                  <a:pt x="226" y="165"/>
                  <a:pt x="229" y="167"/>
                  <a:pt x="233" y="169"/>
                </a:cubicBezTo>
                <a:cubicBezTo>
                  <a:pt x="237" y="170"/>
                  <a:pt x="242" y="171"/>
                  <a:pt x="247" y="171"/>
                </a:cubicBezTo>
                <a:cubicBezTo>
                  <a:pt x="252" y="171"/>
                  <a:pt x="257" y="170"/>
                  <a:pt x="261" y="169"/>
                </a:cubicBezTo>
                <a:cubicBezTo>
                  <a:pt x="265" y="167"/>
                  <a:pt x="268" y="165"/>
                  <a:pt x="271" y="162"/>
                </a:cubicBezTo>
                <a:cubicBezTo>
                  <a:pt x="273" y="160"/>
                  <a:pt x="275" y="156"/>
                  <a:pt x="277" y="153"/>
                </a:cubicBezTo>
                <a:cubicBezTo>
                  <a:pt x="278" y="149"/>
                  <a:pt x="279" y="145"/>
                  <a:pt x="279" y="140"/>
                </a:cubicBezTo>
                <a:cubicBezTo>
                  <a:pt x="279" y="94"/>
                  <a:pt x="279" y="94"/>
                  <a:pt x="279" y="94"/>
                </a:cubicBezTo>
                <a:cubicBezTo>
                  <a:pt x="262" y="94"/>
                  <a:pt x="262" y="94"/>
                  <a:pt x="262" y="94"/>
                </a:cubicBezTo>
                <a:cubicBezTo>
                  <a:pt x="262" y="140"/>
                  <a:pt x="262" y="140"/>
                  <a:pt x="262" y="140"/>
                </a:cubicBezTo>
                <a:cubicBezTo>
                  <a:pt x="262" y="142"/>
                  <a:pt x="262" y="144"/>
                  <a:pt x="261" y="146"/>
                </a:cubicBezTo>
                <a:cubicBezTo>
                  <a:pt x="260" y="148"/>
                  <a:pt x="259" y="150"/>
                  <a:pt x="258" y="151"/>
                </a:cubicBezTo>
                <a:cubicBezTo>
                  <a:pt x="256" y="153"/>
                  <a:pt x="255" y="154"/>
                  <a:pt x="253" y="155"/>
                </a:cubicBezTo>
                <a:cubicBezTo>
                  <a:pt x="251" y="156"/>
                  <a:pt x="249" y="156"/>
                  <a:pt x="247" y="156"/>
                </a:cubicBezTo>
                <a:cubicBezTo>
                  <a:pt x="245" y="156"/>
                  <a:pt x="243" y="156"/>
                  <a:pt x="241" y="155"/>
                </a:cubicBezTo>
                <a:moveTo>
                  <a:pt x="277" y="24"/>
                </a:moveTo>
                <a:cubicBezTo>
                  <a:pt x="277" y="26"/>
                  <a:pt x="277" y="28"/>
                  <a:pt x="276" y="29"/>
                </a:cubicBezTo>
                <a:cubicBezTo>
                  <a:pt x="275" y="30"/>
                  <a:pt x="274" y="31"/>
                  <a:pt x="273" y="32"/>
                </a:cubicBezTo>
                <a:cubicBezTo>
                  <a:pt x="271" y="32"/>
                  <a:pt x="270" y="32"/>
                  <a:pt x="268" y="33"/>
                </a:cubicBezTo>
                <a:cubicBezTo>
                  <a:pt x="266" y="33"/>
                  <a:pt x="265" y="33"/>
                  <a:pt x="263" y="33"/>
                </a:cubicBezTo>
                <a:cubicBezTo>
                  <a:pt x="253" y="33"/>
                  <a:pt x="253" y="33"/>
                  <a:pt x="253" y="33"/>
                </a:cubicBezTo>
                <a:cubicBezTo>
                  <a:pt x="253" y="16"/>
                  <a:pt x="253" y="16"/>
                  <a:pt x="253" y="16"/>
                </a:cubicBezTo>
                <a:cubicBezTo>
                  <a:pt x="264" y="16"/>
                  <a:pt x="264" y="16"/>
                  <a:pt x="264" y="16"/>
                </a:cubicBezTo>
                <a:cubicBezTo>
                  <a:pt x="266" y="16"/>
                  <a:pt x="267" y="16"/>
                  <a:pt x="269" y="16"/>
                </a:cubicBezTo>
                <a:cubicBezTo>
                  <a:pt x="270" y="16"/>
                  <a:pt x="272" y="17"/>
                  <a:pt x="273" y="17"/>
                </a:cubicBezTo>
                <a:cubicBezTo>
                  <a:pt x="274" y="18"/>
                  <a:pt x="275" y="19"/>
                  <a:pt x="276" y="20"/>
                </a:cubicBezTo>
                <a:cubicBezTo>
                  <a:pt x="277" y="21"/>
                  <a:pt x="277" y="22"/>
                  <a:pt x="277" y="24"/>
                </a:cubicBezTo>
                <a:moveTo>
                  <a:pt x="297" y="77"/>
                </a:moveTo>
                <a:cubicBezTo>
                  <a:pt x="278" y="45"/>
                  <a:pt x="278" y="45"/>
                  <a:pt x="278" y="45"/>
                </a:cubicBezTo>
                <a:cubicBezTo>
                  <a:pt x="284" y="44"/>
                  <a:pt x="288" y="42"/>
                  <a:pt x="290" y="38"/>
                </a:cubicBezTo>
                <a:cubicBezTo>
                  <a:pt x="293" y="34"/>
                  <a:pt x="294" y="30"/>
                  <a:pt x="294" y="24"/>
                </a:cubicBezTo>
                <a:cubicBezTo>
                  <a:pt x="294" y="20"/>
                  <a:pt x="294" y="16"/>
                  <a:pt x="292" y="13"/>
                </a:cubicBezTo>
                <a:cubicBezTo>
                  <a:pt x="291" y="10"/>
                  <a:pt x="289" y="8"/>
                  <a:pt x="286" y="6"/>
                </a:cubicBezTo>
                <a:cubicBezTo>
                  <a:pt x="283" y="5"/>
                  <a:pt x="280" y="3"/>
                  <a:pt x="277" y="3"/>
                </a:cubicBezTo>
                <a:cubicBezTo>
                  <a:pt x="274" y="2"/>
                  <a:pt x="270" y="2"/>
                  <a:pt x="266" y="2"/>
                </a:cubicBezTo>
                <a:cubicBezTo>
                  <a:pt x="237" y="2"/>
                  <a:pt x="237" y="2"/>
                  <a:pt x="237" y="2"/>
                </a:cubicBezTo>
                <a:cubicBezTo>
                  <a:pt x="237" y="77"/>
                  <a:pt x="237" y="77"/>
                  <a:pt x="237" y="77"/>
                </a:cubicBezTo>
                <a:cubicBezTo>
                  <a:pt x="253" y="77"/>
                  <a:pt x="253" y="77"/>
                  <a:pt x="253" y="77"/>
                </a:cubicBezTo>
                <a:cubicBezTo>
                  <a:pt x="253" y="47"/>
                  <a:pt x="253" y="47"/>
                  <a:pt x="253" y="47"/>
                </a:cubicBezTo>
                <a:cubicBezTo>
                  <a:pt x="262" y="47"/>
                  <a:pt x="262" y="47"/>
                  <a:pt x="262" y="47"/>
                </a:cubicBezTo>
                <a:cubicBezTo>
                  <a:pt x="277" y="77"/>
                  <a:pt x="277" y="77"/>
                  <a:pt x="277" y="77"/>
                </a:cubicBezTo>
                <a:lnTo>
                  <a:pt x="297" y="77"/>
                </a:lnTo>
                <a:close/>
                <a:moveTo>
                  <a:pt x="368" y="60"/>
                </a:moveTo>
                <a:cubicBezTo>
                  <a:pt x="370" y="56"/>
                  <a:pt x="370" y="52"/>
                  <a:pt x="370" y="48"/>
                </a:cubicBezTo>
                <a:cubicBezTo>
                  <a:pt x="370" y="2"/>
                  <a:pt x="370" y="2"/>
                  <a:pt x="370" y="2"/>
                </a:cubicBezTo>
                <a:cubicBezTo>
                  <a:pt x="354" y="2"/>
                  <a:pt x="354" y="2"/>
                  <a:pt x="354" y="2"/>
                </a:cubicBezTo>
                <a:cubicBezTo>
                  <a:pt x="354" y="47"/>
                  <a:pt x="354" y="47"/>
                  <a:pt x="354" y="47"/>
                </a:cubicBezTo>
                <a:cubicBezTo>
                  <a:pt x="354" y="50"/>
                  <a:pt x="353" y="52"/>
                  <a:pt x="353" y="54"/>
                </a:cubicBezTo>
                <a:cubicBezTo>
                  <a:pt x="352" y="56"/>
                  <a:pt x="351" y="57"/>
                  <a:pt x="349" y="59"/>
                </a:cubicBezTo>
                <a:cubicBezTo>
                  <a:pt x="348" y="60"/>
                  <a:pt x="346" y="61"/>
                  <a:pt x="345" y="62"/>
                </a:cubicBezTo>
                <a:cubicBezTo>
                  <a:pt x="343" y="63"/>
                  <a:pt x="341" y="64"/>
                  <a:pt x="339" y="64"/>
                </a:cubicBezTo>
                <a:cubicBezTo>
                  <a:pt x="336" y="64"/>
                  <a:pt x="334" y="63"/>
                  <a:pt x="332" y="62"/>
                </a:cubicBezTo>
                <a:cubicBezTo>
                  <a:pt x="331" y="61"/>
                  <a:pt x="329" y="60"/>
                  <a:pt x="328" y="59"/>
                </a:cubicBezTo>
                <a:cubicBezTo>
                  <a:pt x="326" y="57"/>
                  <a:pt x="325" y="56"/>
                  <a:pt x="324" y="54"/>
                </a:cubicBezTo>
                <a:cubicBezTo>
                  <a:pt x="324" y="52"/>
                  <a:pt x="323" y="50"/>
                  <a:pt x="323" y="47"/>
                </a:cubicBezTo>
                <a:cubicBezTo>
                  <a:pt x="323" y="2"/>
                  <a:pt x="323" y="2"/>
                  <a:pt x="323" y="2"/>
                </a:cubicBezTo>
                <a:cubicBezTo>
                  <a:pt x="307" y="2"/>
                  <a:pt x="307" y="2"/>
                  <a:pt x="307" y="2"/>
                </a:cubicBezTo>
                <a:cubicBezTo>
                  <a:pt x="307" y="48"/>
                  <a:pt x="307" y="48"/>
                  <a:pt x="307" y="48"/>
                </a:cubicBezTo>
                <a:cubicBezTo>
                  <a:pt x="307" y="52"/>
                  <a:pt x="307" y="56"/>
                  <a:pt x="309" y="60"/>
                </a:cubicBezTo>
                <a:cubicBezTo>
                  <a:pt x="310" y="64"/>
                  <a:pt x="312" y="67"/>
                  <a:pt x="315" y="70"/>
                </a:cubicBezTo>
                <a:cubicBezTo>
                  <a:pt x="317" y="73"/>
                  <a:pt x="321" y="75"/>
                  <a:pt x="325" y="77"/>
                </a:cubicBezTo>
                <a:cubicBezTo>
                  <a:pt x="329" y="78"/>
                  <a:pt x="333" y="79"/>
                  <a:pt x="339" y="79"/>
                </a:cubicBezTo>
                <a:cubicBezTo>
                  <a:pt x="344" y="79"/>
                  <a:pt x="348" y="78"/>
                  <a:pt x="352" y="77"/>
                </a:cubicBezTo>
                <a:cubicBezTo>
                  <a:pt x="356" y="75"/>
                  <a:pt x="360" y="73"/>
                  <a:pt x="362" y="70"/>
                </a:cubicBezTo>
                <a:cubicBezTo>
                  <a:pt x="365" y="67"/>
                  <a:pt x="367" y="64"/>
                  <a:pt x="368" y="60"/>
                </a:cubicBezTo>
                <a:moveTo>
                  <a:pt x="361" y="169"/>
                </a:moveTo>
                <a:cubicBezTo>
                  <a:pt x="378" y="169"/>
                  <a:pt x="378" y="169"/>
                  <a:pt x="378" y="169"/>
                </a:cubicBezTo>
                <a:cubicBezTo>
                  <a:pt x="378" y="94"/>
                  <a:pt x="378" y="94"/>
                  <a:pt x="378" y="94"/>
                </a:cubicBezTo>
                <a:cubicBezTo>
                  <a:pt x="353" y="94"/>
                  <a:pt x="353" y="94"/>
                  <a:pt x="353" y="94"/>
                </a:cubicBezTo>
                <a:cubicBezTo>
                  <a:pt x="335" y="143"/>
                  <a:pt x="335" y="143"/>
                  <a:pt x="335" y="143"/>
                </a:cubicBezTo>
                <a:cubicBezTo>
                  <a:pt x="335" y="143"/>
                  <a:pt x="335" y="143"/>
                  <a:pt x="335" y="143"/>
                </a:cubicBezTo>
                <a:cubicBezTo>
                  <a:pt x="318" y="94"/>
                  <a:pt x="318" y="94"/>
                  <a:pt x="318" y="94"/>
                </a:cubicBezTo>
                <a:cubicBezTo>
                  <a:pt x="293" y="94"/>
                  <a:pt x="293" y="94"/>
                  <a:pt x="293" y="94"/>
                </a:cubicBezTo>
                <a:cubicBezTo>
                  <a:pt x="293" y="169"/>
                  <a:pt x="293" y="169"/>
                  <a:pt x="293" y="169"/>
                </a:cubicBezTo>
                <a:cubicBezTo>
                  <a:pt x="309" y="169"/>
                  <a:pt x="309" y="169"/>
                  <a:pt x="309" y="169"/>
                </a:cubicBezTo>
                <a:cubicBezTo>
                  <a:pt x="309" y="112"/>
                  <a:pt x="309" y="112"/>
                  <a:pt x="309" y="112"/>
                </a:cubicBezTo>
                <a:cubicBezTo>
                  <a:pt x="310" y="112"/>
                  <a:pt x="310" y="112"/>
                  <a:pt x="310" y="112"/>
                </a:cubicBezTo>
                <a:cubicBezTo>
                  <a:pt x="329" y="169"/>
                  <a:pt x="329" y="169"/>
                  <a:pt x="329" y="169"/>
                </a:cubicBezTo>
                <a:cubicBezTo>
                  <a:pt x="341" y="169"/>
                  <a:pt x="341" y="169"/>
                  <a:pt x="341" y="169"/>
                </a:cubicBezTo>
                <a:cubicBezTo>
                  <a:pt x="361" y="112"/>
                  <a:pt x="361" y="112"/>
                  <a:pt x="361" y="112"/>
                </a:cubicBezTo>
                <a:cubicBezTo>
                  <a:pt x="361" y="112"/>
                  <a:pt x="361" y="112"/>
                  <a:pt x="361" y="112"/>
                </a:cubicBezTo>
                <a:lnTo>
                  <a:pt x="361" y="169"/>
                </a:lnTo>
                <a:close/>
                <a:moveTo>
                  <a:pt x="453" y="77"/>
                </a:moveTo>
                <a:cubicBezTo>
                  <a:pt x="469" y="77"/>
                  <a:pt x="469" y="77"/>
                  <a:pt x="469" y="77"/>
                </a:cubicBezTo>
                <a:cubicBezTo>
                  <a:pt x="469" y="2"/>
                  <a:pt x="469" y="2"/>
                  <a:pt x="469" y="2"/>
                </a:cubicBezTo>
                <a:cubicBezTo>
                  <a:pt x="444" y="2"/>
                  <a:pt x="444" y="2"/>
                  <a:pt x="444" y="2"/>
                </a:cubicBezTo>
                <a:cubicBezTo>
                  <a:pt x="427" y="51"/>
                  <a:pt x="427" y="51"/>
                  <a:pt x="427" y="51"/>
                </a:cubicBezTo>
                <a:cubicBezTo>
                  <a:pt x="427" y="51"/>
                  <a:pt x="427" y="51"/>
                  <a:pt x="427" y="51"/>
                </a:cubicBezTo>
                <a:cubicBezTo>
                  <a:pt x="409" y="2"/>
                  <a:pt x="409" y="2"/>
                  <a:pt x="409" y="2"/>
                </a:cubicBezTo>
                <a:cubicBezTo>
                  <a:pt x="384" y="2"/>
                  <a:pt x="384" y="2"/>
                  <a:pt x="384" y="2"/>
                </a:cubicBezTo>
                <a:cubicBezTo>
                  <a:pt x="384" y="77"/>
                  <a:pt x="384" y="77"/>
                  <a:pt x="384" y="77"/>
                </a:cubicBezTo>
                <a:cubicBezTo>
                  <a:pt x="401" y="77"/>
                  <a:pt x="401" y="77"/>
                  <a:pt x="401" y="77"/>
                </a:cubicBezTo>
                <a:cubicBezTo>
                  <a:pt x="401" y="19"/>
                  <a:pt x="401" y="19"/>
                  <a:pt x="401" y="19"/>
                </a:cubicBezTo>
                <a:cubicBezTo>
                  <a:pt x="401" y="19"/>
                  <a:pt x="401" y="19"/>
                  <a:pt x="401" y="19"/>
                </a:cubicBezTo>
                <a:cubicBezTo>
                  <a:pt x="420" y="77"/>
                  <a:pt x="420" y="77"/>
                  <a:pt x="420" y="77"/>
                </a:cubicBezTo>
                <a:cubicBezTo>
                  <a:pt x="433" y="77"/>
                  <a:pt x="433" y="77"/>
                  <a:pt x="433" y="77"/>
                </a:cubicBezTo>
                <a:cubicBezTo>
                  <a:pt x="453" y="19"/>
                  <a:pt x="453" y="19"/>
                  <a:pt x="453" y="19"/>
                </a:cubicBezTo>
                <a:cubicBezTo>
                  <a:pt x="453" y="19"/>
                  <a:pt x="453" y="19"/>
                  <a:pt x="453" y="19"/>
                </a:cubicBezTo>
                <a:lnTo>
                  <a:pt x="453" y="77"/>
                </a:lnTo>
                <a:close/>
                <a:moveTo>
                  <a:pt x="478" y="261"/>
                </a:moveTo>
                <a:cubicBezTo>
                  <a:pt x="500" y="261"/>
                  <a:pt x="500" y="261"/>
                  <a:pt x="500" y="261"/>
                </a:cubicBezTo>
                <a:cubicBezTo>
                  <a:pt x="500" y="186"/>
                  <a:pt x="500" y="186"/>
                  <a:pt x="500" y="186"/>
                </a:cubicBezTo>
                <a:cubicBezTo>
                  <a:pt x="483" y="186"/>
                  <a:pt x="483" y="186"/>
                  <a:pt x="483" y="186"/>
                </a:cubicBezTo>
                <a:cubicBezTo>
                  <a:pt x="483" y="238"/>
                  <a:pt x="483" y="238"/>
                  <a:pt x="483" y="238"/>
                </a:cubicBezTo>
                <a:cubicBezTo>
                  <a:pt x="483" y="238"/>
                  <a:pt x="483" y="238"/>
                  <a:pt x="483" y="238"/>
                </a:cubicBezTo>
                <a:cubicBezTo>
                  <a:pt x="451" y="186"/>
                  <a:pt x="451" y="186"/>
                  <a:pt x="451" y="186"/>
                </a:cubicBezTo>
                <a:cubicBezTo>
                  <a:pt x="429" y="186"/>
                  <a:pt x="429" y="186"/>
                  <a:pt x="429" y="186"/>
                </a:cubicBezTo>
                <a:cubicBezTo>
                  <a:pt x="429" y="261"/>
                  <a:pt x="429" y="261"/>
                  <a:pt x="429" y="261"/>
                </a:cubicBezTo>
                <a:cubicBezTo>
                  <a:pt x="445" y="261"/>
                  <a:pt x="445" y="261"/>
                  <a:pt x="445" y="261"/>
                </a:cubicBezTo>
                <a:cubicBezTo>
                  <a:pt x="445" y="207"/>
                  <a:pt x="445" y="207"/>
                  <a:pt x="445" y="207"/>
                </a:cubicBezTo>
                <a:cubicBezTo>
                  <a:pt x="445" y="207"/>
                  <a:pt x="445" y="207"/>
                  <a:pt x="445" y="207"/>
                </a:cubicBezTo>
                <a:lnTo>
                  <a:pt x="478" y="261"/>
                </a:lnTo>
                <a:close/>
                <a:moveTo>
                  <a:pt x="584" y="261"/>
                </a:moveTo>
                <a:cubicBezTo>
                  <a:pt x="548" y="221"/>
                  <a:pt x="548" y="221"/>
                  <a:pt x="548" y="221"/>
                </a:cubicBezTo>
                <a:cubicBezTo>
                  <a:pt x="581" y="186"/>
                  <a:pt x="581" y="186"/>
                  <a:pt x="581" y="186"/>
                </a:cubicBezTo>
                <a:cubicBezTo>
                  <a:pt x="560" y="186"/>
                  <a:pt x="560" y="186"/>
                  <a:pt x="560" y="186"/>
                </a:cubicBezTo>
                <a:cubicBezTo>
                  <a:pt x="530" y="217"/>
                  <a:pt x="530" y="217"/>
                  <a:pt x="530" y="217"/>
                </a:cubicBezTo>
                <a:cubicBezTo>
                  <a:pt x="530" y="186"/>
                  <a:pt x="530" y="186"/>
                  <a:pt x="530" y="186"/>
                </a:cubicBezTo>
                <a:cubicBezTo>
                  <a:pt x="514" y="186"/>
                  <a:pt x="514" y="186"/>
                  <a:pt x="514" y="186"/>
                </a:cubicBezTo>
                <a:cubicBezTo>
                  <a:pt x="514" y="261"/>
                  <a:pt x="514" y="261"/>
                  <a:pt x="514" y="261"/>
                </a:cubicBezTo>
                <a:cubicBezTo>
                  <a:pt x="530" y="261"/>
                  <a:pt x="530" y="261"/>
                  <a:pt x="530" y="261"/>
                </a:cubicBezTo>
                <a:cubicBezTo>
                  <a:pt x="530" y="225"/>
                  <a:pt x="530" y="225"/>
                  <a:pt x="530" y="225"/>
                </a:cubicBezTo>
                <a:cubicBezTo>
                  <a:pt x="561" y="261"/>
                  <a:pt x="561" y="261"/>
                  <a:pt x="561" y="261"/>
                </a:cubicBezTo>
                <a:lnTo>
                  <a:pt x="584" y="261"/>
                </a:lnTo>
                <a:close/>
                <a:moveTo>
                  <a:pt x="606" y="186"/>
                </a:moveTo>
                <a:cubicBezTo>
                  <a:pt x="590" y="186"/>
                  <a:pt x="590" y="186"/>
                  <a:pt x="590" y="186"/>
                </a:cubicBezTo>
                <a:cubicBezTo>
                  <a:pt x="590" y="261"/>
                  <a:pt x="590" y="261"/>
                  <a:pt x="590" y="261"/>
                </a:cubicBezTo>
                <a:cubicBezTo>
                  <a:pt x="606" y="261"/>
                  <a:pt x="606" y="261"/>
                  <a:pt x="606" y="261"/>
                </a:cubicBezTo>
                <a:lnTo>
                  <a:pt x="606" y="18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11" name="Text Placeholder 4"/>
          <p:cNvSpPr>
            <a:spLocks noGrp="1"/>
          </p:cNvSpPr>
          <p:nvPr>
            <p:ph type="body" sz="quarter" idx="10"/>
          </p:nvPr>
        </p:nvSpPr>
        <p:spPr>
          <a:xfrm>
            <a:off x="457200" y="1063229"/>
            <a:ext cx="8229600" cy="902230"/>
          </a:xfrm>
          <a:prstGeom prst="rect">
            <a:avLst/>
          </a:prstGeom>
        </p:spPr>
        <p:txBody>
          <a:bodyPr vert="horz" lIns="0" tIns="0" rIns="0" bIns="0"/>
          <a:lstStyle>
            <a:lvl1pPr marL="0" indent="0">
              <a:spcBef>
                <a:spcPts val="0"/>
              </a:spcBef>
              <a:buNone/>
              <a:defRPr sz="2100">
                <a:solidFill>
                  <a:schemeClr val="tx1">
                    <a:lumMod val="50000"/>
                    <a:lumOff val="50000"/>
                  </a:schemeClr>
                </a:solidFill>
                <a:latin typeface="Arial"/>
                <a:cs typeface="Arial"/>
              </a:defRPr>
            </a:lvl1pPr>
            <a:lvl3pPr marL="685800" indent="0">
              <a:buNone/>
              <a:defRPr/>
            </a:lvl3pPr>
          </a:lstStyle>
          <a:p>
            <a:pPr lvl="0"/>
            <a:r>
              <a:rPr lang="fi-FI"/>
              <a:t>Click to edit Master text styles</a:t>
            </a:r>
          </a:p>
        </p:txBody>
      </p:sp>
      <p:sp>
        <p:nvSpPr>
          <p:cNvPr id="12" name="Content Placeholder 2"/>
          <p:cNvSpPr>
            <a:spLocks noGrp="1"/>
          </p:cNvSpPr>
          <p:nvPr>
            <p:ph idx="1"/>
          </p:nvPr>
        </p:nvSpPr>
        <p:spPr>
          <a:xfrm>
            <a:off x="457200" y="2070063"/>
            <a:ext cx="8229600" cy="2380711"/>
          </a:xfrm>
          <a:prstGeom prst="rect">
            <a:avLst/>
          </a:prstGeom>
        </p:spPr>
        <p:txBody>
          <a:bodyPr lIns="36000" tIns="0" rIns="0" bIns="0"/>
          <a:lstStyle>
            <a:lvl1pPr marL="135731" indent="-135731">
              <a:lnSpc>
                <a:spcPct val="80000"/>
              </a:lnSpc>
              <a:spcBef>
                <a:spcPts val="0"/>
              </a:spcBef>
              <a:spcAft>
                <a:spcPts val="750"/>
              </a:spcAft>
              <a:buClr>
                <a:srgbClr val="FF5000"/>
              </a:buClr>
              <a:buSzPct val="70000"/>
              <a:defRPr sz="1800" b="0" i="0">
                <a:latin typeface="Arial"/>
                <a:cs typeface="Arial"/>
              </a:defRPr>
            </a:lvl1pPr>
            <a:lvl2pPr marL="335756" indent="-135731">
              <a:lnSpc>
                <a:spcPct val="80000"/>
              </a:lnSpc>
              <a:spcBef>
                <a:spcPts val="0"/>
              </a:spcBef>
              <a:spcAft>
                <a:spcPts val="750"/>
              </a:spcAft>
              <a:buClr>
                <a:schemeClr val="tx1">
                  <a:lumMod val="50000"/>
                  <a:lumOff val="50000"/>
                </a:schemeClr>
              </a:buClr>
              <a:buSzPct val="50000"/>
              <a:buFont typeface="Wingdings" charset="2"/>
              <a:buChar char="§"/>
              <a:defRPr sz="1500" b="0" i="0">
                <a:latin typeface="Arial"/>
                <a:cs typeface="Arial"/>
              </a:defRPr>
            </a:lvl2pPr>
            <a:lvl3pPr marL="535781" indent="-129779">
              <a:lnSpc>
                <a:spcPct val="80000"/>
              </a:lnSpc>
              <a:spcBef>
                <a:spcPts val="0"/>
              </a:spcBef>
              <a:spcAft>
                <a:spcPts val="750"/>
              </a:spcAft>
              <a:buSzPct val="60000"/>
              <a:defRPr sz="1200" b="0" i="0">
                <a:solidFill>
                  <a:schemeClr val="tx1">
                    <a:lumMod val="65000"/>
                    <a:lumOff val="35000"/>
                  </a:schemeClr>
                </a:solidFill>
                <a:latin typeface="Arial"/>
                <a:cs typeface="Arial"/>
              </a:defRPr>
            </a:lvl3pPr>
            <a:lvl4pPr marL="806054" indent="-200025">
              <a:lnSpc>
                <a:spcPct val="80000"/>
              </a:lnSpc>
              <a:spcBef>
                <a:spcPts val="0"/>
              </a:spcBef>
              <a:spcAft>
                <a:spcPts val="750"/>
              </a:spcAft>
              <a:buClr>
                <a:srgbClr val="FF5000"/>
              </a:buClr>
              <a:buSzPct val="70000"/>
              <a:defRPr sz="1200" b="0" i="0">
                <a:solidFill>
                  <a:schemeClr val="tx1">
                    <a:lumMod val="65000"/>
                    <a:lumOff val="35000"/>
                  </a:schemeClr>
                </a:solidFill>
                <a:latin typeface="Arial"/>
                <a:cs typeface="Arial"/>
              </a:defRPr>
            </a:lvl4pPr>
            <a:lvl5pPr>
              <a:defRPr b="0" i="0">
                <a:latin typeface="Arial"/>
                <a:cs typeface="Arial"/>
              </a:defRPr>
            </a:lvl5pPr>
          </a:lstStyle>
          <a:p>
            <a:pPr lvl="0"/>
            <a:r>
              <a:rPr lang="fi-FI"/>
              <a:t>Muokkaa tekstin perustyylejä napsauttamalla</a:t>
            </a:r>
          </a:p>
          <a:p>
            <a:pPr lvl="1"/>
            <a:r>
              <a:rPr lang="fi-FI"/>
              <a:t>toinen taso</a:t>
            </a:r>
          </a:p>
          <a:p>
            <a:pPr lvl="2"/>
            <a:r>
              <a:rPr lang="fi-FI"/>
              <a:t>kolmas taso</a:t>
            </a:r>
          </a:p>
        </p:txBody>
      </p:sp>
      <p:sp>
        <p:nvSpPr>
          <p:cNvPr id="13" name="Title 1"/>
          <p:cNvSpPr>
            <a:spLocks noGrp="1"/>
          </p:cNvSpPr>
          <p:nvPr>
            <p:ph type="title"/>
          </p:nvPr>
        </p:nvSpPr>
        <p:spPr>
          <a:xfrm>
            <a:off x="457200" y="205979"/>
            <a:ext cx="8229600" cy="857250"/>
          </a:xfrm>
          <a:prstGeom prst="rect">
            <a:avLst/>
          </a:prstGeom>
        </p:spPr>
        <p:txBody>
          <a:bodyPr lIns="0" tIns="0" rIns="0" bIns="0" anchor="ctr"/>
          <a:lstStyle>
            <a:lvl1pPr algn="l">
              <a:lnSpc>
                <a:spcPts val="3450"/>
              </a:lnSpc>
              <a:defRPr sz="3300" b="1" i="0" spc="-56">
                <a:solidFill>
                  <a:srgbClr val="FF5000"/>
                </a:solidFill>
                <a:latin typeface="Arial"/>
                <a:cs typeface="Arial"/>
              </a:defRPr>
            </a:lvl1pPr>
          </a:lstStyle>
          <a:p>
            <a:r>
              <a:rPr lang="fi-FI"/>
              <a:t>Click to edit Master title style</a:t>
            </a:r>
            <a:endParaRPr lang="en-US" dirty="0"/>
          </a:p>
        </p:txBody>
      </p:sp>
    </p:spTree>
    <p:extLst>
      <p:ext uri="{BB962C8B-B14F-4D97-AF65-F5344CB8AC3E}">
        <p14:creationId xmlns:p14="http://schemas.microsoft.com/office/powerpoint/2010/main" val="58335401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Perus tekstipohja">
    <p:spTree>
      <p:nvGrpSpPr>
        <p:cNvPr id="1" name=""/>
        <p:cNvGrpSpPr/>
        <p:nvPr/>
      </p:nvGrpSpPr>
      <p:grpSpPr>
        <a:xfrm>
          <a:off x="0" y="0"/>
          <a:ext cx="0" cy="0"/>
          <a:chOff x="0" y="0"/>
          <a:chExt cx="0" cy="0"/>
        </a:xfrm>
      </p:grpSpPr>
      <p:sp>
        <p:nvSpPr>
          <p:cNvPr id="4" name="Freeform 1"/>
          <p:cNvSpPr>
            <a:spLocks noEditPoints="1"/>
          </p:cNvSpPr>
          <p:nvPr userDrawn="1"/>
        </p:nvSpPr>
        <p:spPr bwMode="auto">
          <a:xfrm>
            <a:off x="7891464" y="4598194"/>
            <a:ext cx="930275" cy="304800"/>
          </a:xfrm>
          <a:custGeom>
            <a:avLst/>
            <a:gdLst>
              <a:gd name="T0" fmla="*/ 2147483646 w 606"/>
              <a:gd name="T1" fmla="*/ 2147483646 h 263"/>
              <a:gd name="T2" fmla="*/ 2147483646 w 606"/>
              <a:gd name="T3" fmla="*/ 2147483646 h 263"/>
              <a:gd name="T4" fmla="*/ 2147483646 w 606"/>
              <a:gd name="T5" fmla="*/ 2147483646 h 263"/>
              <a:gd name="T6" fmla="*/ 2147483646 w 606"/>
              <a:gd name="T7" fmla="*/ 2147483646 h 263"/>
              <a:gd name="T8" fmla="*/ 2147483646 w 606"/>
              <a:gd name="T9" fmla="*/ 2147483646 h 263"/>
              <a:gd name="T10" fmla="*/ 2147483646 w 606"/>
              <a:gd name="T11" fmla="*/ 2147483646 h 263"/>
              <a:gd name="T12" fmla="*/ 2147483646 w 606"/>
              <a:gd name="T13" fmla="*/ 2147483646 h 263"/>
              <a:gd name="T14" fmla="*/ 2147483646 w 606"/>
              <a:gd name="T15" fmla="*/ 2147483646 h 263"/>
              <a:gd name="T16" fmla="*/ 2147483646 w 606"/>
              <a:gd name="T17" fmla="*/ 2147483646 h 263"/>
              <a:gd name="T18" fmla="*/ 2147483646 w 606"/>
              <a:gd name="T19" fmla="*/ 2147483646 h 263"/>
              <a:gd name="T20" fmla="*/ 2147483646 w 606"/>
              <a:gd name="T21" fmla="*/ 2147483646 h 263"/>
              <a:gd name="T22" fmla="*/ 2147483646 w 606"/>
              <a:gd name="T23" fmla="*/ 2147483646 h 263"/>
              <a:gd name="T24" fmla="*/ 2147483646 w 606"/>
              <a:gd name="T25" fmla="*/ 2147483646 h 263"/>
              <a:gd name="T26" fmla="*/ 2147483646 w 606"/>
              <a:gd name="T27" fmla="*/ 2147483646 h 263"/>
              <a:gd name="T28" fmla="*/ 2147483646 w 606"/>
              <a:gd name="T29" fmla="*/ 2147483646 h 263"/>
              <a:gd name="T30" fmla="*/ 2147483646 w 606"/>
              <a:gd name="T31" fmla="*/ 2147483646 h 263"/>
              <a:gd name="T32" fmla="*/ 2147483646 w 606"/>
              <a:gd name="T33" fmla="*/ 2147483646 h 263"/>
              <a:gd name="T34" fmla="*/ 2147483646 w 606"/>
              <a:gd name="T35" fmla="*/ 2147483646 h 263"/>
              <a:gd name="T36" fmla="*/ 2147483646 w 606"/>
              <a:gd name="T37" fmla="*/ 2147483646 h 263"/>
              <a:gd name="T38" fmla="*/ 2147483646 w 606"/>
              <a:gd name="T39" fmla="*/ 2147483646 h 263"/>
              <a:gd name="T40" fmla="*/ 2147483646 w 606"/>
              <a:gd name="T41" fmla="*/ 2147483646 h 263"/>
              <a:gd name="T42" fmla="*/ 2147483646 w 606"/>
              <a:gd name="T43" fmla="*/ 2147483646 h 263"/>
              <a:gd name="T44" fmla="*/ 2147483646 w 606"/>
              <a:gd name="T45" fmla="*/ 2147483646 h 263"/>
              <a:gd name="T46" fmla="*/ 2147483646 w 606"/>
              <a:gd name="T47" fmla="*/ 2147483646 h 263"/>
              <a:gd name="T48" fmla="*/ 2147483646 w 606"/>
              <a:gd name="T49" fmla="*/ 2147483646 h 263"/>
              <a:gd name="T50" fmla="*/ 2147483646 w 606"/>
              <a:gd name="T51" fmla="*/ 2147483646 h 263"/>
              <a:gd name="T52" fmla="*/ 2147483646 w 606"/>
              <a:gd name="T53" fmla="*/ 2147483646 h 263"/>
              <a:gd name="T54" fmla="*/ 2147483646 w 606"/>
              <a:gd name="T55" fmla="*/ 2147483646 h 263"/>
              <a:gd name="T56" fmla="*/ 2147483646 w 606"/>
              <a:gd name="T57" fmla="*/ 2147483646 h 263"/>
              <a:gd name="T58" fmla="*/ 2147483646 w 606"/>
              <a:gd name="T59" fmla="*/ 2147483646 h 263"/>
              <a:gd name="T60" fmla="*/ 2147483646 w 606"/>
              <a:gd name="T61" fmla="*/ 2147483646 h 263"/>
              <a:gd name="T62" fmla="*/ 2147483646 w 606"/>
              <a:gd name="T63" fmla="*/ 0 h 263"/>
              <a:gd name="T64" fmla="*/ 2147483646 w 606"/>
              <a:gd name="T65" fmla="*/ 2147483646 h 263"/>
              <a:gd name="T66" fmla="*/ 2147483646 w 606"/>
              <a:gd name="T67" fmla="*/ 2147483646 h 263"/>
              <a:gd name="T68" fmla="*/ 2147483646 w 606"/>
              <a:gd name="T69" fmla="*/ 2147483646 h 263"/>
              <a:gd name="T70" fmla="*/ 2147483646 w 606"/>
              <a:gd name="T71" fmla="*/ 2147483646 h 263"/>
              <a:gd name="T72" fmla="*/ 2147483646 w 606"/>
              <a:gd name="T73" fmla="*/ 2147483646 h 263"/>
              <a:gd name="T74" fmla="*/ 2147483646 w 606"/>
              <a:gd name="T75" fmla="*/ 2147483646 h 263"/>
              <a:gd name="T76" fmla="*/ 2147483646 w 606"/>
              <a:gd name="T77" fmla="*/ 2147483646 h 263"/>
              <a:gd name="T78" fmla="*/ 2147483646 w 606"/>
              <a:gd name="T79" fmla="*/ 2147483646 h 263"/>
              <a:gd name="T80" fmla="*/ 2147483646 w 606"/>
              <a:gd name="T81" fmla="*/ 2147483646 h 263"/>
              <a:gd name="T82" fmla="*/ 2147483646 w 606"/>
              <a:gd name="T83" fmla="*/ 2147483646 h 263"/>
              <a:gd name="T84" fmla="*/ 2147483646 w 606"/>
              <a:gd name="T85" fmla="*/ 2147483646 h 263"/>
              <a:gd name="T86" fmla="*/ 2147483646 w 606"/>
              <a:gd name="T87" fmla="*/ 2147483646 h 263"/>
              <a:gd name="T88" fmla="*/ 2147483646 w 606"/>
              <a:gd name="T89" fmla="*/ 2147483646 h 263"/>
              <a:gd name="T90" fmla="*/ 2147483646 w 606"/>
              <a:gd name="T91" fmla="*/ 2147483646 h 263"/>
              <a:gd name="T92" fmla="*/ 2147483646 w 606"/>
              <a:gd name="T93" fmla="*/ 2147483646 h 263"/>
              <a:gd name="T94" fmla="*/ 2147483646 w 606"/>
              <a:gd name="T95" fmla="*/ 2147483646 h 263"/>
              <a:gd name="T96" fmla="*/ 2147483646 w 606"/>
              <a:gd name="T97" fmla="*/ 2147483646 h 263"/>
              <a:gd name="T98" fmla="*/ 2147483646 w 606"/>
              <a:gd name="T99" fmla="*/ 2147483646 h 263"/>
              <a:gd name="T100" fmla="*/ 2147483646 w 606"/>
              <a:gd name="T101" fmla="*/ 2147483646 h 263"/>
              <a:gd name="T102" fmla="*/ 2147483646 w 606"/>
              <a:gd name="T103" fmla="*/ 2147483646 h 263"/>
              <a:gd name="T104" fmla="*/ 2147483646 w 606"/>
              <a:gd name="T105" fmla="*/ 2147483646 h 263"/>
              <a:gd name="T106" fmla="*/ 2147483646 w 606"/>
              <a:gd name="T107" fmla="*/ 2147483646 h 263"/>
              <a:gd name="T108" fmla="*/ 2147483646 w 606"/>
              <a:gd name="T109" fmla="*/ 2147483646 h 263"/>
              <a:gd name="T110" fmla="*/ 2147483646 w 606"/>
              <a:gd name="T111" fmla="*/ 2147483646 h 263"/>
              <a:gd name="T112" fmla="*/ 2147483646 w 606"/>
              <a:gd name="T113" fmla="*/ 2147483646 h 263"/>
              <a:gd name="T114" fmla="*/ 2147483646 w 606"/>
              <a:gd name="T115" fmla="*/ 2147483646 h 263"/>
              <a:gd name="T116" fmla="*/ 2147483646 w 606"/>
              <a:gd name="T117" fmla="*/ 2147483646 h 263"/>
              <a:gd name="T118" fmla="*/ 2147483646 w 606"/>
              <a:gd name="T119" fmla="*/ 2147483646 h 263"/>
              <a:gd name="T120" fmla="*/ 2147483646 w 606"/>
              <a:gd name="T121" fmla="*/ 2147483646 h 26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06" h="263">
                <a:moveTo>
                  <a:pt x="414" y="186"/>
                </a:moveTo>
                <a:cubicBezTo>
                  <a:pt x="397" y="186"/>
                  <a:pt x="397" y="186"/>
                  <a:pt x="397" y="186"/>
                </a:cubicBezTo>
                <a:cubicBezTo>
                  <a:pt x="397" y="261"/>
                  <a:pt x="397" y="261"/>
                  <a:pt x="397" y="261"/>
                </a:cubicBezTo>
                <a:cubicBezTo>
                  <a:pt x="414" y="261"/>
                  <a:pt x="414" y="261"/>
                  <a:pt x="414" y="261"/>
                </a:cubicBezTo>
                <a:lnTo>
                  <a:pt x="414" y="186"/>
                </a:lnTo>
                <a:close/>
                <a:moveTo>
                  <a:pt x="342" y="241"/>
                </a:moveTo>
                <a:cubicBezTo>
                  <a:pt x="330" y="254"/>
                  <a:pt x="330" y="254"/>
                  <a:pt x="330" y="254"/>
                </a:cubicBezTo>
                <a:cubicBezTo>
                  <a:pt x="334" y="257"/>
                  <a:pt x="338" y="259"/>
                  <a:pt x="342" y="261"/>
                </a:cubicBezTo>
                <a:cubicBezTo>
                  <a:pt x="346" y="262"/>
                  <a:pt x="351" y="263"/>
                  <a:pt x="356" y="263"/>
                </a:cubicBezTo>
                <a:cubicBezTo>
                  <a:pt x="360" y="263"/>
                  <a:pt x="363" y="263"/>
                  <a:pt x="367" y="262"/>
                </a:cubicBezTo>
                <a:cubicBezTo>
                  <a:pt x="370" y="261"/>
                  <a:pt x="373" y="259"/>
                  <a:pt x="376" y="257"/>
                </a:cubicBezTo>
                <a:cubicBezTo>
                  <a:pt x="379" y="255"/>
                  <a:pt x="381" y="252"/>
                  <a:pt x="382" y="249"/>
                </a:cubicBezTo>
                <a:cubicBezTo>
                  <a:pt x="384" y="246"/>
                  <a:pt x="385" y="242"/>
                  <a:pt x="385" y="238"/>
                </a:cubicBezTo>
                <a:cubicBezTo>
                  <a:pt x="385" y="234"/>
                  <a:pt x="384" y="230"/>
                  <a:pt x="382" y="228"/>
                </a:cubicBezTo>
                <a:cubicBezTo>
                  <a:pt x="381" y="225"/>
                  <a:pt x="378" y="223"/>
                  <a:pt x="376" y="221"/>
                </a:cubicBezTo>
                <a:cubicBezTo>
                  <a:pt x="373" y="220"/>
                  <a:pt x="370" y="219"/>
                  <a:pt x="367" y="218"/>
                </a:cubicBezTo>
                <a:cubicBezTo>
                  <a:pt x="364" y="217"/>
                  <a:pt x="362" y="216"/>
                  <a:pt x="359" y="215"/>
                </a:cubicBezTo>
                <a:cubicBezTo>
                  <a:pt x="356" y="214"/>
                  <a:pt x="354" y="213"/>
                  <a:pt x="353" y="212"/>
                </a:cubicBezTo>
                <a:cubicBezTo>
                  <a:pt x="351" y="211"/>
                  <a:pt x="350" y="209"/>
                  <a:pt x="350" y="207"/>
                </a:cubicBezTo>
                <a:cubicBezTo>
                  <a:pt x="350" y="205"/>
                  <a:pt x="350" y="204"/>
                  <a:pt x="351" y="203"/>
                </a:cubicBezTo>
                <a:cubicBezTo>
                  <a:pt x="352" y="202"/>
                  <a:pt x="353" y="201"/>
                  <a:pt x="354" y="201"/>
                </a:cubicBezTo>
                <a:cubicBezTo>
                  <a:pt x="355" y="200"/>
                  <a:pt x="356" y="200"/>
                  <a:pt x="358" y="200"/>
                </a:cubicBezTo>
                <a:cubicBezTo>
                  <a:pt x="359" y="199"/>
                  <a:pt x="360" y="199"/>
                  <a:pt x="361" y="199"/>
                </a:cubicBezTo>
                <a:cubicBezTo>
                  <a:pt x="363" y="199"/>
                  <a:pt x="366" y="200"/>
                  <a:pt x="368" y="200"/>
                </a:cubicBezTo>
                <a:cubicBezTo>
                  <a:pt x="370" y="201"/>
                  <a:pt x="372" y="202"/>
                  <a:pt x="373" y="204"/>
                </a:cubicBezTo>
                <a:cubicBezTo>
                  <a:pt x="385" y="192"/>
                  <a:pt x="385" y="192"/>
                  <a:pt x="385" y="192"/>
                </a:cubicBezTo>
                <a:cubicBezTo>
                  <a:pt x="381" y="189"/>
                  <a:pt x="378" y="187"/>
                  <a:pt x="374" y="186"/>
                </a:cubicBezTo>
                <a:cubicBezTo>
                  <a:pt x="370" y="184"/>
                  <a:pt x="366" y="184"/>
                  <a:pt x="362" y="184"/>
                </a:cubicBezTo>
                <a:cubicBezTo>
                  <a:pt x="358" y="184"/>
                  <a:pt x="354" y="184"/>
                  <a:pt x="351" y="185"/>
                </a:cubicBezTo>
                <a:cubicBezTo>
                  <a:pt x="347" y="186"/>
                  <a:pt x="344" y="188"/>
                  <a:pt x="342" y="190"/>
                </a:cubicBezTo>
                <a:cubicBezTo>
                  <a:pt x="339" y="192"/>
                  <a:pt x="337" y="195"/>
                  <a:pt x="335" y="198"/>
                </a:cubicBezTo>
                <a:cubicBezTo>
                  <a:pt x="334" y="201"/>
                  <a:pt x="333" y="204"/>
                  <a:pt x="333" y="208"/>
                </a:cubicBezTo>
                <a:cubicBezTo>
                  <a:pt x="333" y="212"/>
                  <a:pt x="334" y="216"/>
                  <a:pt x="335" y="218"/>
                </a:cubicBezTo>
                <a:cubicBezTo>
                  <a:pt x="337" y="221"/>
                  <a:pt x="339" y="223"/>
                  <a:pt x="342" y="225"/>
                </a:cubicBezTo>
                <a:cubicBezTo>
                  <a:pt x="345" y="226"/>
                  <a:pt x="347" y="227"/>
                  <a:pt x="351" y="228"/>
                </a:cubicBezTo>
                <a:cubicBezTo>
                  <a:pt x="354" y="229"/>
                  <a:pt x="356" y="230"/>
                  <a:pt x="359" y="231"/>
                </a:cubicBezTo>
                <a:cubicBezTo>
                  <a:pt x="362" y="232"/>
                  <a:pt x="364" y="233"/>
                  <a:pt x="366" y="234"/>
                </a:cubicBezTo>
                <a:cubicBezTo>
                  <a:pt x="367" y="236"/>
                  <a:pt x="368" y="238"/>
                  <a:pt x="368" y="240"/>
                </a:cubicBezTo>
                <a:cubicBezTo>
                  <a:pt x="368" y="241"/>
                  <a:pt x="368" y="242"/>
                  <a:pt x="367" y="243"/>
                </a:cubicBezTo>
                <a:cubicBezTo>
                  <a:pt x="367" y="244"/>
                  <a:pt x="366" y="245"/>
                  <a:pt x="365" y="246"/>
                </a:cubicBezTo>
                <a:cubicBezTo>
                  <a:pt x="363" y="246"/>
                  <a:pt x="362" y="247"/>
                  <a:pt x="361" y="247"/>
                </a:cubicBezTo>
                <a:cubicBezTo>
                  <a:pt x="359" y="248"/>
                  <a:pt x="358" y="248"/>
                  <a:pt x="357" y="248"/>
                </a:cubicBezTo>
                <a:cubicBezTo>
                  <a:pt x="354" y="248"/>
                  <a:pt x="351" y="247"/>
                  <a:pt x="349" y="246"/>
                </a:cubicBezTo>
                <a:cubicBezTo>
                  <a:pt x="346" y="245"/>
                  <a:pt x="344" y="243"/>
                  <a:pt x="342" y="241"/>
                </a:cubicBezTo>
                <a:moveTo>
                  <a:pt x="296" y="186"/>
                </a:moveTo>
                <a:cubicBezTo>
                  <a:pt x="280" y="186"/>
                  <a:pt x="280" y="186"/>
                  <a:pt x="280" y="186"/>
                </a:cubicBezTo>
                <a:cubicBezTo>
                  <a:pt x="280" y="261"/>
                  <a:pt x="280" y="261"/>
                  <a:pt x="280" y="261"/>
                </a:cubicBezTo>
                <a:cubicBezTo>
                  <a:pt x="327" y="261"/>
                  <a:pt x="327" y="261"/>
                  <a:pt x="327" y="261"/>
                </a:cubicBezTo>
                <a:cubicBezTo>
                  <a:pt x="327" y="246"/>
                  <a:pt x="327" y="246"/>
                  <a:pt x="327" y="246"/>
                </a:cubicBezTo>
                <a:cubicBezTo>
                  <a:pt x="296" y="246"/>
                  <a:pt x="296" y="246"/>
                  <a:pt x="296" y="246"/>
                </a:cubicBezTo>
                <a:lnTo>
                  <a:pt x="296" y="186"/>
                </a:lnTo>
                <a:close/>
                <a:moveTo>
                  <a:pt x="266" y="186"/>
                </a:moveTo>
                <a:cubicBezTo>
                  <a:pt x="215" y="186"/>
                  <a:pt x="215" y="186"/>
                  <a:pt x="215" y="186"/>
                </a:cubicBezTo>
                <a:cubicBezTo>
                  <a:pt x="215" y="261"/>
                  <a:pt x="215" y="261"/>
                  <a:pt x="215" y="261"/>
                </a:cubicBezTo>
                <a:cubicBezTo>
                  <a:pt x="268" y="261"/>
                  <a:pt x="268" y="261"/>
                  <a:pt x="268" y="261"/>
                </a:cubicBezTo>
                <a:cubicBezTo>
                  <a:pt x="268" y="246"/>
                  <a:pt x="268" y="246"/>
                  <a:pt x="268" y="246"/>
                </a:cubicBezTo>
                <a:cubicBezTo>
                  <a:pt x="231" y="246"/>
                  <a:pt x="231" y="246"/>
                  <a:pt x="231" y="246"/>
                </a:cubicBezTo>
                <a:cubicBezTo>
                  <a:pt x="231" y="230"/>
                  <a:pt x="231" y="230"/>
                  <a:pt x="231" y="230"/>
                </a:cubicBezTo>
                <a:cubicBezTo>
                  <a:pt x="264" y="230"/>
                  <a:pt x="264" y="230"/>
                  <a:pt x="264" y="230"/>
                </a:cubicBezTo>
                <a:cubicBezTo>
                  <a:pt x="264" y="215"/>
                  <a:pt x="264" y="215"/>
                  <a:pt x="264" y="215"/>
                </a:cubicBezTo>
                <a:cubicBezTo>
                  <a:pt x="231" y="215"/>
                  <a:pt x="231" y="215"/>
                  <a:pt x="231" y="215"/>
                </a:cubicBezTo>
                <a:cubicBezTo>
                  <a:pt x="231" y="201"/>
                  <a:pt x="231" y="201"/>
                  <a:pt x="231" y="201"/>
                </a:cubicBezTo>
                <a:cubicBezTo>
                  <a:pt x="266" y="201"/>
                  <a:pt x="266" y="201"/>
                  <a:pt x="266" y="201"/>
                </a:cubicBezTo>
                <a:lnTo>
                  <a:pt x="266" y="186"/>
                </a:lnTo>
                <a:close/>
                <a:moveTo>
                  <a:pt x="152" y="186"/>
                </a:moveTo>
                <a:cubicBezTo>
                  <a:pt x="135" y="186"/>
                  <a:pt x="135" y="186"/>
                  <a:pt x="135" y="186"/>
                </a:cubicBezTo>
                <a:cubicBezTo>
                  <a:pt x="135" y="261"/>
                  <a:pt x="135" y="261"/>
                  <a:pt x="135" y="261"/>
                </a:cubicBezTo>
                <a:cubicBezTo>
                  <a:pt x="152" y="261"/>
                  <a:pt x="152" y="261"/>
                  <a:pt x="152" y="261"/>
                </a:cubicBezTo>
                <a:cubicBezTo>
                  <a:pt x="152" y="229"/>
                  <a:pt x="152" y="229"/>
                  <a:pt x="152" y="229"/>
                </a:cubicBezTo>
                <a:cubicBezTo>
                  <a:pt x="184" y="229"/>
                  <a:pt x="184" y="229"/>
                  <a:pt x="184" y="229"/>
                </a:cubicBezTo>
                <a:cubicBezTo>
                  <a:pt x="184" y="261"/>
                  <a:pt x="184" y="261"/>
                  <a:pt x="184" y="261"/>
                </a:cubicBezTo>
                <a:cubicBezTo>
                  <a:pt x="201" y="261"/>
                  <a:pt x="201" y="261"/>
                  <a:pt x="201" y="261"/>
                </a:cubicBezTo>
                <a:cubicBezTo>
                  <a:pt x="201" y="186"/>
                  <a:pt x="201" y="186"/>
                  <a:pt x="201" y="186"/>
                </a:cubicBezTo>
                <a:cubicBezTo>
                  <a:pt x="184" y="186"/>
                  <a:pt x="184" y="186"/>
                  <a:pt x="184" y="186"/>
                </a:cubicBezTo>
                <a:cubicBezTo>
                  <a:pt x="184" y="214"/>
                  <a:pt x="184" y="214"/>
                  <a:pt x="184" y="214"/>
                </a:cubicBezTo>
                <a:cubicBezTo>
                  <a:pt x="152" y="214"/>
                  <a:pt x="152" y="214"/>
                  <a:pt x="152" y="214"/>
                </a:cubicBezTo>
                <a:lnTo>
                  <a:pt x="152" y="186"/>
                </a:lnTo>
                <a:close/>
                <a:moveTo>
                  <a:pt x="184" y="169"/>
                </a:moveTo>
                <a:cubicBezTo>
                  <a:pt x="201" y="169"/>
                  <a:pt x="201" y="169"/>
                  <a:pt x="201" y="169"/>
                </a:cubicBezTo>
                <a:cubicBezTo>
                  <a:pt x="201" y="94"/>
                  <a:pt x="201" y="94"/>
                  <a:pt x="201" y="94"/>
                </a:cubicBezTo>
                <a:cubicBezTo>
                  <a:pt x="184" y="94"/>
                  <a:pt x="184" y="94"/>
                  <a:pt x="184" y="94"/>
                </a:cubicBezTo>
                <a:lnTo>
                  <a:pt x="184" y="169"/>
                </a:lnTo>
                <a:close/>
                <a:moveTo>
                  <a:pt x="108" y="45"/>
                </a:moveTo>
                <a:cubicBezTo>
                  <a:pt x="108" y="51"/>
                  <a:pt x="113" y="56"/>
                  <a:pt x="119" y="56"/>
                </a:cubicBezTo>
                <a:cubicBezTo>
                  <a:pt x="126" y="56"/>
                  <a:pt x="131" y="51"/>
                  <a:pt x="131" y="45"/>
                </a:cubicBezTo>
                <a:cubicBezTo>
                  <a:pt x="131" y="39"/>
                  <a:pt x="126" y="34"/>
                  <a:pt x="119" y="34"/>
                </a:cubicBezTo>
                <a:cubicBezTo>
                  <a:pt x="113" y="34"/>
                  <a:pt x="108" y="39"/>
                  <a:pt x="108" y="45"/>
                </a:cubicBezTo>
                <a:moveTo>
                  <a:pt x="43" y="169"/>
                </a:moveTo>
                <a:cubicBezTo>
                  <a:pt x="74" y="94"/>
                  <a:pt x="74" y="94"/>
                  <a:pt x="74" y="94"/>
                </a:cubicBezTo>
                <a:cubicBezTo>
                  <a:pt x="56" y="94"/>
                  <a:pt x="56" y="94"/>
                  <a:pt x="56" y="94"/>
                </a:cubicBezTo>
                <a:cubicBezTo>
                  <a:pt x="37" y="143"/>
                  <a:pt x="37" y="143"/>
                  <a:pt x="37" y="143"/>
                </a:cubicBezTo>
                <a:cubicBezTo>
                  <a:pt x="37" y="143"/>
                  <a:pt x="37" y="143"/>
                  <a:pt x="37" y="143"/>
                </a:cubicBezTo>
                <a:cubicBezTo>
                  <a:pt x="18" y="94"/>
                  <a:pt x="18" y="94"/>
                  <a:pt x="18" y="94"/>
                </a:cubicBezTo>
                <a:cubicBezTo>
                  <a:pt x="0" y="94"/>
                  <a:pt x="0" y="94"/>
                  <a:pt x="0" y="94"/>
                </a:cubicBezTo>
                <a:cubicBezTo>
                  <a:pt x="30" y="169"/>
                  <a:pt x="30" y="169"/>
                  <a:pt x="30" y="169"/>
                </a:cubicBezTo>
                <a:lnTo>
                  <a:pt x="43" y="169"/>
                </a:lnTo>
                <a:close/>
                <a:moveTo>
                  <a:pt x="99" y="94"/>
                </a:moveTo>
                <a:cubicBezTo>
                  <a:pt x="83" y="94"/>
                  <a:pt x="83" y="94"/>
                  <a:pt x="83" y="94"/>
                </a:cubicBezTo>
                <a:cubicBezTo>
                  <a:pt x="83" y="169"/>
                  <a:pt x="83" y="169"/>
                  <a:pt x="83" y="169"/>
                </a:cubicBezTo>
                <a:cubicBezTo>
                  <a:pt x="99" y="169"/>
                  <a:pt x="99" y="169"/>
                  <a:pt x="99" y="169"/>
                </a:cubicBezTo>
                <a:lnTo>
                  <a:pt x="99" y="94"/>
                </a:lnTo>
                <a:close/>
                <a:moveTo>
                  <a:pt x="99" y="19"/>
                </a:moveTo>
                <a:cubicBezTo>
                  <a:pt x="135" y="19"/>
                  <a:pt x="135" y="19"/>
                  <a:pt x="135" y="19"/>
                </a:cubicBezTo>
                <a:cubicBezTo>
                  <a:pt x="135" y="2"/>
                  <a:pt x="135" y="2"/>
                  <a:pt x="135" y="2"/>
                </a:cubicBezTo>
                <a:cubicBezTo>
                  <a:pt x="83" y="2"/>
                  <a:pt x="83" y="2"/>
                  <a:pt x="83" y="2"/>
                </a:cubicBezTo>
                <a:cubicBezTo>
                  <a:pt x="83" y="77"/>
                  <a:pt x="83" y="77"/>
                  <a:pt x="83" y="77"/>
                </a:cubicBezTo>
                <a:cubicBezTo>
                  <a:pt x="99" y="77"/>
                  <a:pt x="99" y="77"/>
                  <a:pt x="99" y="77"/>
                </a:cubicBezTo>
                <a:cubicBezTo>
                  <a:pt x="99" y="48"/>
                  <a:pt x="99" y="48"/>
                  <a:pt x="99" y="48"/>
                </a:cubicBezTo>
                <a:cubicBezTo>
                  <a:pt x="99" y="32"/>
                  <a:pt x="99" y="32"/>
                  <a:pt x="99" y="32"/>
                </a:cubicBezTo>
                <a:lnTo>
                  <a:pt x="99" y="19"/>
                </a:lnTo>
                <a:close/>
                <a:moveTo>
                  <a:pt x="154" y="112"/>
                </a:moveTo>
                <a:cubicBezTo>
                  <a:pt x="155" y="113"/>
                  <a:pt x="155" y="115"/>
                  <a:pt x="155" y="117"/>
                </a:cubicBezTo>
                <a:cubicBezTo>
                  <a:pt x="155" y="119"/>
                  <a:pt x="155" y="120"/>
                  <a:pt x="154" y="122"/>
                </a:cubicBezTo>
                <a:cubicBezTo>
                  <a:pt x="153" y="123"/>
                  <a:pt x="152" y="124"/>
                  <a:pt x="151" y="124"/>
                </a:cubicBezTo>
                <a:cubicBezTo>
                  <a:pt x="149" y="125"/>
                  <a:pt x="148" y="125"/>
                  <a:pt x="146" y="125"/>
                </a:cubicBezTo>
                <a:cubicBezTo>
                  <a:pt x="144" y="125"/>
                  <a:pt x="143" y="125"/>
                  <a:pt x="141" y="125"/>
                </a:cubicBezTo>
                <a:cubicBezTo>
                  <a:pt x="132" y="125"/>
                  <a:pt x="132" y="125"/>
                  <a:pt x="132" y="125"/>
                </a:cubicBezTo>
                <a:cubicBezTo>
                  <a:pt x="132" y="108"/>
                  <a:pt x="132" y="108"/>
                  <a:pt x="132" y="108"/>
                </a:cubicBezTo>
                <a:cubicBezTo>
                  <a:pt x="142" y="108"/>
                  <a:pt x="142" y="108"/>
                  <a:pt x="142" y="108"/>
                </a:cubicBezTo>
                <a:cubicBezTo>
                  <a:pt x="144" y="108"/>
                  <a:pt x="145" y="108"/>
                  <a:pt x="147" y="108"/>
                </a:cubicBezTo>
                <a:cubicBezTo>
                  <a:pt x="149" y="109"/>
                  <a:pt x="150" y="109"/>
                  <a:pt x="151" y="110"/>
                </a:cubicBezTo>
                <a:cubicBezTo>
                  <a:pt x="152" y="110"/>
                  <a:pt x="153" y="111"/>
                  <a:pt x="154" y="112"/>
                </a:cubicBezTo>
                <a:moveTo>
                  <a:pt x="155" y="95"/>
                </a:moveTo>
                <a:cubicBezTo>
                  <a:pt x="152" y="94"/>
                  <a:pt x="148" y="94"/>
                  <a:pt x="144" y="94"/>
                </a:cubicBezTo>
                <a:cubicBezTo>
                  <a:pt x="115" y="94"/>
                  <a:pt x="115" y="94"/>
                  <a:pt x="115" y="94"/>
                </a:cubicBezTo>
                <a:cubicBezTo>
                  <a:pt x="115" y="169"/>
                  <a:pt x="115" y="169"/>
                  <a:pt x="115" y="169"/>
                </a:cubicBezTo>
                <a:cubicBezTo>
                  <a:pt x="132" y="169"/>
                  <a:pt x="132" y="169"/>
                  <a:pt x="132" y="169"/>
                </a:cubicBezTo>
                <a:cubicBezTo>
                  <a:pt x="132" y="139"/>
                  <a:pt x="132" y="139"/>
                  <a:pt x="132" y="139"/>
                </a:cubicBezTo>
                <a:cubicBezTo>
                  <a:pt x="140" y="139"/>
                  <a:pt x="140" y="139"/>
                  <a:pt x="140" y="139"/>
                </a:cubicBezTo>
                <a:cubicBezTo>
                  <a:pt x="155" y="169"/>
                  <a:pt x="155" y="169"/>
                  <a:pt x="155" y="169"/>
                </a:cubicBezTo>
                <a:cubicBezTo>
                  <a:pt x="175" y="169"/>
                  <a:pt x="175" y="169"/>
                  <a:pt x="175" y="169"/>
                </a:cubicBezTo>
                <a:cubicBezTo>
                  <a:pt x="156" y="138"/>
                  <a:pt x="156" y="138"/>
                  <a:pt x="156" y="138"/>
                </a:cubicBezTo>
                <a:cubicBezTo>
                  <a:pt x="162" y="137"/>
                  <a:pt x="166" y="134"/>
                  <a:pt x="168" y="130"/>
                </a:cubicBezTo>
                <a:cubicBezTo>
                  <a:pt x="171" y="127"/>
                  <a:pt x="172" y="122"/>
                  <a:pt x="172" y="117"/>
                </a:cubicBezTo>
                <a:cubicBezTo>
                  <a:pt x="172" y="112"/>
                  <a:pt x="172" y="109"/>
                  <a:pt x="170" y="106"/>
                </a:cubicBezTo>
                <a:cubicBezTo>
                  <a:pt x="169" y="103"/>
                  <a:pt x="167" y="101"/>
                  <a:pt x="164" y="99"/>
                </a:cubicBezTo>
                <a:cubicBezTo>
                  <a:pt x="161" y="97"/>
                  <a:pt x="158" y="96"/>
                  <a:pt x="155" y="95"/>
                </a:cubicBezTo>
                <a:moveTo>
                  <a:pt x="208" y="39"/>
                </a:moveTo>
                <a:cubicBezTo>
                  <a:pt x="208" y="43"/>
                  <a:pt x="208" y="46"/>
                  <a:pt x="207" y="49"/>
                </a:cubicBezTo>
                <a:cubicBezTo>
                  <a:pt x="206" y="52"/>
                  <a:pt x="204" y="54"/>
                  <a:pt x="202" y="57"/>
                </a:cubicBezTo>
                <a:cubicBezTo>
                  <a:pt x="200" y="59"/>
                  <a:pt x="197" y="61"/>
                  <a:pt x="195" y="62"/>
                </a:cubicBezTo>
                <a:cubicBezTo>
                  <a:pt x="192" y="63"/>
                  <a:pt x="189" y="64"/>
                  <a:pt x="185" y="64"/>
                </a:cubicBezTo>
                <a:cubicBezTo>
                  <a:pt x="181" y="64"/>
                  <a:pt x="178" y="63"/>
                  <a:pt x="175" y="62"/>
                </a:cubicBezTo>
                <a:cubicBezTo>
                  <a:pt x="172" y="61"/>
                  <a:pt x="170" y="59"/>
                  <a:pt x="168" y="57"/>
                </a:cubicBezTo>
                <a:cubicBezTo>
                  <a:pt x="166" y="54"/>
                  <a:pt x="164" y="52"/>
                  <a:pt x="163" y="49"/>
                </a:cubicBezTo>
                <a:cubicBezTo>
                  <a:pt x="162" y="46"/>
                  <a:pt x="162" y="43"/>
                  <a:pt x="162" y="39"/>
                </a:cubicBezTo>
                <a:cubicBezTo>
                  <a:pt x="162" y="36"/>
                  <a:pt x="162" y="33"/>
                  <a:pt x="163" y="30"/>
                </a:cubicBezTo>
                <a:cubicBezTo>
                  <a:pt x="164" y="27"/>
                  <a:pt x="166" y="24"/>
                  <a:pt x="168" y="22"/>
                </a:cubicBezTo>
                <a:cubicBezTo>
                  <a:pt x="170" y="20"/>
                  <a:pt x="172" y="18"/>
                  <a:pt x="175" y="17"/>
                </a:cubicBezTo>
                <a:cubicBezTo>
                  <a:pt x="178" y="16"/>
                  <a:pt x="181" y="15"/>
                  <a:pt x="185" y="15"/>
                </a:cubicBezTo>
                <a:cubicBezTo>
                  <a:pt x="189" y="15"/>
                  <a:pt x="192" y="16"/>
                  <a:pt x="195" y="17"/>
                </a:cubicBezTo>
                <a:cubicBezTo>
                  <a:pt x="197" y="18"/>
                  <a:pt x="200" y="20"/>
                  <a:pt x="202" y="22"/>
                </a:cubicBezTo>
                <a:cubicBezTo>
                  <a:pt x="204" y="24"/>
                  <a:pt x="206" y="27"/>
                  <a:pt x="207" y="30"/>
                </a:cubicBezTo>
                <a:cubicBezTo>
                  <a:pt x="208" y="33"/>
                  <a:pt x="208" y="36"/>
                  <a:pt x="208" y="39"/>
                </a:cubicBezTo>
                <a:moveTo>
                  <a:pt x="223" y="56"/>
                </a:moveTo>
                <a:cubicBezTo>
                  <a:pt x="225" y="51"/>
                  <a:pt x="226" y="45"/>
                  <a:pt x="226" y="39"/>
                </a:cubicBezTo>
                <a:cubicBezTo>
                  <a:pt x="226" y="33"/>
                  <a:pt x="225" y="28"/>
                  <a:pt x="223" y="23"/>
                </a:cubicBezTo>
                <a:cubicBezTo>
                  <a:pt x="221" y="18"/>
                  <a:pt x="218" y="14"/>
                  <a:pt x="214" y="10"/>
                </a:cubicBezTo>
                <a:cubicBezTo>
                  <a:pt x="211" y="7"/>
                  <a:pt x="206" y="4"/>
                  <a:pt x="201" y="2"/>
                </a:cubicBezTo>
                <a:cubicBezTo>
                  <a:pt x="196" y="1"/>
                  <a:pt x="191" y="0"/>
                  <a:pt x="185" y="0"/>
                </a:cubicBezTo>
                <a:cubicBezTo>
                  <a:pt x="179" y="0"/>
                  <a:pt x="174" y="1"/>
                  <a:pt x="169" y="2"/>
                </a:cubicBezTo>
                <a:cubicBezTo>
                  <a:pt x="164" y="4"/>
                  <a:pt x="159" y="7"/>
                  <a:pt x="156" y="10"/>
                </a:cubicBezTo>
                <a:cubicBezTo>
                  <a:pt x="152" y="14"/>
                  <a:pt x="149" y="18"/>
                  <a:pt x="147" y="23"/>
                </a:cubicBezTo>
                <a:cubicBezTo>
                  <a:pt x="145" y="28"/>
                  <a:pt x="144" y="33"/>
                  <a:pt x="144" y="39"/>
                </a:cubicBezTo>
                <a:cubicBezTo>
                  <a:pt x="144" y="45"/>
                  <a:pt x="145" y="51"/>
                  <a:pt x="147" y="56"/>
                </a:cubicBezTo>
                <a:cubicBezTo>
                  <a:pt x="149" y="61"/>
                  <a:pt x="152" y="65"/>
                  <a:pt x="156" y="68"/>
                </a:cubicBezTo>
                <a:cubicBezTo>
                  <a:pt x="159" y="72"/>
                  <a:pt x="164" y="74"/>
                  <a:pt x="169" y="76"/>
                </a:cubicBezTo>
                <a:cubicBezTo>
                  <a:pt x="174" y="78"/>
                  <a:pt x="179" y="79"/>
                  <a:pt x="185" y="79"/>
                </a:cubicBezTo>
                <a:cubicBezTo>
                  <a:pt x="191" y="79"/>
                  <a:pt x="196" y="78"/>
                  <a:pt x="201" y="76"/>
                </a:cubicBezTo>
                <a:cubicBezTo>
                  <a:pt x="206" y="74"/>
                  <a:pt x="211" y="72"/>
                  <a:pt x="214" y="68"/>
                </a:cubicBezTo>
                <a:cubicBezTo>
                  <a:pt x="218" y="65"/>
                  <a:pt x="221" y="61"/>
                  <a:pt x="223" y="56"/>
                </a:cubicBezTo>
                <a:moveTo>
                  <a:pt x="241" y="155"/>
                </a:moveTo>
                <a:cubicBezTo>
                  <a:pt x="239" y="154"/>
                  <a:pt x="237" y="153"/>
                  <a:pt x="236" y="151"/>
                </a:cubicBezTo>
                <a:cubicBezTo>
                  <a:pt x="235" y="150"/>
                  <a:pt x="234" y="148"/>
                  <a:pt x="233" y="146"/>
                </a:cubicBezTo>
                <a:cubicBezTo>
                  <a:pt x="232" y="144"/>
                  <a:pt x="232" y="142"/>
                  <a:pt x="232" y="140"/>
                </a:cubicBezTo>
                <a:cubicBezTo>
                  <a:pt x="232" y="94"/>
                  <a:pt x="232" y="94"/>
                  <a:pt x="232" y="94"/>
                </a:cubicBezTo>
                <a:cubicBezTo>
                  <a:pt x="215" y="94"/>
                  <a:pt x="215" y="94"/>
                  <a:pt x="215" y="94"/>
                </a:cubicBezTo>
                <a:cubicBezTo>
                  <a:pt x="215" y="140"/>
                  <a:pt x="215" y="140"/>
                  <a:pt x="215" y="140"/>
                </a:cubicBezTo>
                <a:cubicBezTo>
                  <a:pt x="215" y="145"/>
                  <a:pt x="216" y="149"/>
                  <a:pt x="217" y="153"/>
                </a:cubicBezTo>
                <a:cubicBezTo>
                  <a:pt x="219" y="156"/>
                  <a:pt x="221" y="160"/>
                  <a:pt x="223" y="162"/>
                </a:cubicBezTo>
                <a:cubicBezTo>
                  <a:pt x="226" y="165"/>
                  <a:pt x="229" y="167"/>
                  <a:pt x="233" y="169"/>
                </a:cubicBezTo>
                <a:cubicBezTo>
                  <a:pt x="237" y="170"/>
                  <a:pt x="242" y="171"/>
                  <a:pt x="247" y="171"/>
                </a:cubicBezTo>
                <a:cubicBezTo>
                  <a:pt x="252" y="171"/>
                  <a:pt x="257" y="170"/>
                  <a:pt x="261" y="169"/>
                </a:cubicBezTo>
                <a:cubicBezTo>
                  <a:pt x="265" y="167"/>
                  <a:pt x="268" y="165"/>
                  <a:pt x="271" y="162"/>
                </a:cubicBezTo>
                <a:cubicBezTo>
                  <a:pt x="273" y="160"/>
                  <a:pt x="275" y="156"/>
                  <a:pt x="277" y="153"/>
                </a:cubicBezTo>
                <a:cubicBezTo>
                  <a:pt x="278" y="149"/>
                  <a:pt x="279" y="145"/>
                  <a:pt x="279" y="140"/>
                </a:cubicBezTo>
                <a:cubicBezTo>
                  <a:pt x="279" y="94"/>
                  <a:pt x="279" y="94"/>
                  <a:pt x="279" y="94"/>
                </a:cubicBezTo>
                <a:cubicBezTo>
                  <a:pt x="262" y="94"/>
                  <a:pt x="262" y="94"/>
                  <a:pt x="262" y="94"/>
                </a:cubicBezTo>
                <a:cubicBezTo>
                  <a:pt x="262" y="140"/>
                  <a:pt x="262" y="140"/>
                  <a:pt x="262" y="140"/>
                </a:cubicBezTo>
                <a:cubicBezTo>
                  <a:pt x="262" y="142"/>
                  <a:pt x="262" y="144"/>
                  <a:pt x="261" y="146"/>
                </a:cubicBezTo>
                <a:cubicBezTo>
                  <a:pt x="260" y="148"/>
                  <a:pt x="259" y="150"/>
                  <a:pt x="258" y="151"/>
                </a:cubicBezTo>
                <a:cubicBezTo>
                  <a:pt x="256" y="153"/>
                  <a:pt x="255" y="154"/>
                  <a:pt x="253" y="155"/>
                </a:cubicBezTo>
                <a:cubicBezTo>
                  <a:pt x="251" y="156"/>
                  <a:pt x="249" y="156"/>
                  <a:pt x="247" y="156"/>
                </a:cubicBezTo>
                <a:cubicBezTo>
                  <a:pt x="245" y="156"/>
                  <a:pt x="243" y="156"/>
                  <a:pt x="241" y="155"/>
                </a:cubicBezTo>
                <a:moveTo>
                  <a:pt x="277" y="24"/>
                </a:moveTo>
                <a:cubicBezTo>
                  <a:pt x="277" y="26"/>
                  <a:pt x="277" y="28"/>
                  <a:pt x="276" y="29"/>
                </a:cubicBezTo>
                <a:cubicBezTo>
                  <a:pt x="275" y="30"/>
                  <a:pt x="274" y="31"/>
                  <a:pt x="273" y="32"/>
                </a:cubicBezTo>
                <a:cubicBezTo>
                  <a:pt x="271" y="32"/>
                  <a:pt x="270" y="32"/>
                  <a:pt x="268" y="33"/>
                </a:cubicBezTo>
                <a:cubicBezTo>
                  <a:pt x="266" y="33"/>
                  <a:pt x="265" y="33"/>
                  <a:pt x="263" y="33"/>
                </a:cubicBezTo>
                <a:cubicBezTo>
                  <a:pt x="253" y="33"/>
                  <a:pt x="253" y="33"/>
                  <a:pt x="253" y="33"/>
                </a:cubicBezTo>
                <a:cubicBezTo>
                  <a:pt x="253" y="16"/>
                  <a:pt x="253" y="16"/>
                  <a:pt x="253" y="16"/>
                </a:cubicBezTo>
                <a:cubicBezTo>
                  <a:pt x="264" y="16"/>
                  <a:pt x="264" y="16"/>
                  <a:pt x="264" y="16"/>
                </a:cubicBezTo>
                <a:cubicBezTo>
                  <a:pt x="266" y="16"/>
                  <a:pt x="267" y="16"/>
                  <a:pt x="269" y="16"/>
                </a:cubicBezTo>
                <a:cubicBezTo>
                  <a:pt x="270" y="16"/>
                  <a:pt x="272" y="17"/>
                  <a:pt x="273" y="17"/>
                </a:cubicBezTo>
                <a:cubicBezTo>
                  <a:pt x="274" y="18"/>
                  <a:pt x="275" y="19"/>
                  <a:pt x="276" y="20"/>
                </a:cubicBezTo>
                <a:cubicBezTo>
                  <a:pt x="277" y="21"/>
                  <a:pt x="277" y="22"/>
                  <a:pt x="277" y="24"/>
                </a:cubicBezTo>
                <a:moveTo>
                  <a:pt x="297" y="77"/>
                </a:moveTo>
                <a:cubicBezTo>
                  <a:pt x="278" y="45"/>
                  <a:pt x="278" y="45"/>
                  <a:pt x="278" y="45"/>
                </a:cubicBezTo>
                <a:cubicBezTo>
                  <a:pt x="284" y="44"/>
                  <a:pt x="288" y="42"/>
                  <a:pt x="290" y="38"/>
                </a:cubicBezTo>
                <a:cubicBezTo>
                  <a:pt x="293" y="34"/>
                  <a:pt x="294" y="30"/>
                  <a:pt x="294" y="24"/>
                </a:cubicBezTo>
                <a:cubicBezTo>
                  <a:pt x="294" y="20"/>
                  <a:pt x="294" y="16"/>
                  <a:pt x="292" y="13"/>
                </a:cubicBezTo>
                <a:cubicBezTo>
                  <a:pt x="291" y="10"/>
                  <a:pt x="289" y="8"/>
                  <a:pt x="286" y="6"/>
                </a:cubicBezTo>
                <a:cubicBezTo>
                  <a:pt x="283" y="5"/>
                  <a:pt x="280" y="3"/>
                  <a:pt x="277" y="3"/>
                </a:cubicBezTo>
                <a:cubicBezTo>
                  <a:pt x="274" y="2"/>
                  <a:pt x="270" y="2"/>
                  <a:pt x="266" y="2"/>
                </a:cubicBezTo>
                <a:cubicBezTo>
                  <a:pt x="237" y="2"/>
                  <a:pt x="237" y="2"/>
                  <a:pt x="237" y="2"/>
                </a:cubicBezTo>
                <a:cubicBezTo>
                  <a:pt x="237" y="77"/>
                  <a:pt x="237" y="77"/>
                  <a:pt x="237" y="77"/>
                </a:cubicBezTo>
                <a:cubicBezTo>
                  <a:pt x="253" y="77"/>
                  <a:pt x="253" y="77"/>
                  <a:pt x="253" y="77"/>
                </a:cubicBezTo>
                <a:cubicBezTo>
                  <a:pt x="253" y="47"/>
                  <a:pt x="253" y="47"/>
                  <a:pt x="253" y="47"/>
                </a:cubicBezTo>
                <a:cubicBezTo>
                  <a:pt x="262" y="47"/>
                  <a:pt x="262" y="47"/>
                  <a:pt x="262" y="47"/>
                </a:cubicBezTo>
                <a:cubicBezTo>
                  <a:pt x="277" y="77"/>
                  <a:pt x="277" y="77"/>
                  <a:pt x="277" y="77"/>
                </a:cubicBezTo>
                <a:lnTo>
                  <a:pt x="297" y="77"/>
                </a:lnTo>
                <a:close/>
                <a:moveTo>
                  <a:pt x="368" y="60"/>
                </a:moveTo>
                <a:cubicBezTo>
                  <a:pt x="370" y="56"/>
                  <a:pt x="370" y="52"/>
                  <a:pt x="370" y="48"/>
                </a:cubicBezTo>
                <a:cubicBezTo>
                  <a:pt x="370" y="2"/>
                  <a:pt x="370" y="2"/>
                  <a:pt x="370" y="2"/>
                </a:cubicBezTo>
                <a:cubicBezTo>
                  <a:pt x="354" y="2"/>
                  <a:pt x="354" y="2"/>
                  <a:pt x="354" y="2"/>
                </a:cubicBezTo>
                <a:cubicBezTo>
                  <a:pt x="354" y="47"/>
                  <a:pt x="354" y="47"/>
                  <a:pt x="354" y="47"/>
                </a:cubicBezTo>
                <a:cubicBezTo>
                  <a:pt x="354" y="50"/>
                  <a:pt x="353" y="52"/>
                  <a:pt x="353" y="54"/>
                </a:cubicBezTo>
                <a:cubicBezTo>
                  <a:pt x="352" y="56"/>
                  <a:pt x="351" y="57"/>
                  <a:pt x="349" y="59"/>
                </a:cubicBezTo>
                <a:cubicBezTo>
                  <a:pt x="348" y="60"/>
                  <a:pt x="346" y="61"/>
                  <a:pt x="345" y="62"/>
                </a:cubicBezTo>
                <a:cubicBezTo>
                  <a:pt x="343" y="63"/>
                  <a:pt x="341" y="64"/>
                  <a:pt x="339" y="64"/>
                </a:cubicBezTo>
                <a:cubicBezTo>
                  <a:pt x="336" y="64"/>
                  <a:pt x="334" y="63"/>
                  <a:pt x="332" y="62"/>
                </a:cubicBezTo>
                <a:cubicBezTo>
                  <a:pt x="331" y="61"/>
                  <a:pt x="329" y="60"/>
                  <a:pt x="328" y="59"/>
                </a:cubicBezTo>
                <a:cubicBezTo>
                  <a:pt x="326" y="57"/>
                  <a:pt x="325" y="56"/>
                  <a:pt x="324" y="54"/>
                </a:cubicBezTo>
                <a:cubicBezTo>
                  <a:pt x="324" y="52"/>
                  <a:pt x="323" y="50"/>
                  <a:pt x="323" y="47"/>
                </a:cubicBezTo>
                <a:cubicBezTo>
                  <a:pt x="323" y="2"/>
                  <a:pt x="323" y="2"/>
                  <a:pt x="323" y="2"/>
                </a:cubicBezTo>
                <a:cubicBezTo>
                  <a:pt x="307" y="2"/>
                  <a:pt x="307" y="2"/>
                  <a:pt x="307" y="2"/>
                </a:cubicBezTo>
                <a:cubicBezTo>
                  <a:pt x="307" y="48"/>
                  <a:pt x="307" y="48"/>
                  <a:pt x="307" y="48"/>
                </a:cubicBezTo>
                <a:cubicBezTo>
                  <a:pt x="307" y="52"/>
                  <a:pt x="307" y="56"/>
                  <a:pt x="309" y="60"/>
                </a:cubicBezTo>
                <a:cubicBezTo>
                  <a:pt x="310" y="64"/>
                  <a:pt x="312" y="67"/>
                  <a:pt x="315" y="70"/>
                </a:cubicBezTo>
                <a:cubicBezTo>
                  <a:pt x="317" y="73"/>
                  <a:pt x="321" y="75"/>
                  <a:pt x="325" y="77"/>
                </a:cubicBezTo>
                <a:cubicBezTo>
                  <a:pt x="329" y="78"/>
                  <a:pt x="333" y="79"/>
                  <a:pt x="339" y="79"/>
                </a:cubicBezTo>
                <a:cubicBezTo>
                  <a:pt x="344" y="79"/>
                  <a:pt x="348" y="78"/>
                  <a:pt x="352" y="77"/>
                </a:cubicBezTo>
                <a:cubicBezTo>
                  <a:pt x="356" y="75"/>
                  <a:pt x="360" y="73"/>
                  <a:pt x="362" y="70"/>
                </a:cubicBezTo>
                <a:cubicBezTo>
                  <a:pt x="365" y="67"/>
                  <a:pt x="367" y="64"/>
                  <a:pt x="368" y="60"/>
                </a:cubicBezTo>
                <a:moveTo>
                  <a:pt x="361" y="169"/>
                </a:moveTo>
                <a:cubicBezTo>
                  <a:pt x="378" y="169"/>
                  <a:pt x="378" y="169"/>
                  <a:pt x="378" y="169"/>
                </a:cubicBezTo>
                <a:cubicBezTo>
                  <a:pt x="378" y="94"/>
                  <a:pt x="378" y="94"/>
                  <a:pt x="378" y="94"/>
                </a:cubicBezTo>
                <a:cubicBezTo>
                  <a:pt x="353" y="94"/>
                  <a:pt x="353" y="94"/>
                  <a:pt x="353" y="94"/>
                </a:cubicBezTo>
                <a:cubicBezTo>
                  <a:pt x="335" y="143"/>
                  <a:pt x="335" y="143"/>
                  <a:pt x="335" y="143"/>
                </a:cubicBezTo>
                <a:cubicBezTo>
                  <a:pt x="335" y="143"/>
                  <a:pt x="335" y="143"/>
                  <a:pt x="335" y="143"/>
                </a:cubicBezTo>
                <a:cubicBezTo>
                  <a:pt x="318" y="94"/>
                  <a:pt x="318" y="94"/>
                  <a:pt x="318" y="94"/>
                </a:cubicBezTo>
                <a:cubicBezTo>
                  <a:pt x="293" y="94"/>
                  <a:pt x="293" y="94"/>
                  <a:pt x="293" y="94"/>
                </a:cubicBezTo>
                <a:cubicBezTo>
                  <a:pt x="293" y="169"/>
                  <a:pt x="293" y="169"/>
                  <a:pt x="293" y="169"/>
                </a:cubicBezTo>
                <a:cubicBezTo>
                  <a:pt x="309" y="169"/>
                  <a:pt x="309" y="169"/>
                  <a:pt x="309" y="169"/>
                </a:cubicBezTo>
                <a:cubicBezTo>
                  <a:pt x="309" y="112"/>
                  <a:pt x="309" y="112"/>
                  <a:pt x="309" y="112"/>
                </a:cubicBezTo>
                <a:cubicBezTo>
                  <a:pt x="310" y="112"/>
                  <a:pt x="310" y="112"/>
                  <a:pt x="310" y="112"/>
                </a:cubicBezTo>
                <a:cubicBezTo>
                  <a:pt x="329" y="169"/>
                  <a:pt x="329" y="169"/>
                  <a:pt x="329" y="169"/>
                </a:cubicBezTo>
                <a:cubicBezTo>
                  <a:pt x="341" y="169"/>
                  <a:pt x="341" y="169"/>
                  <a:pt x="341" y="169"/>
                </a:cubicBezTo>
                <a:cubicBezTo>
                  <a:pt x="361" y="112"/>
                  <a:pt x="361" y="112"/>
                  <a:pt x="361" y="112"/>
                </a:cubicBezTo>
                <a:cubicBezTo>
                  <a:pt x="361" y="112"/>
                  <a:pt x="361" y="112"/>
                  <a:pt x="361" y="112"/>
                </a:cubicBezTo>
                <a:lnTo>
                  <a:pt x="361" y="169"/>
                </a:lnTo>
                <a:close/>
                <a:moveTo>
                  <a:pt x="453" y="77"/>
                </a:moveTo>
                <a:cubicBezTo>
                  <a:pt x="469" y="77"/>
                  <a:pt x="469" y="77"/>
                  <a:pt x="469" y="77"/>
                </a:cubicBezTo>
                <a:cubicBezTo>
                  <a:pt x="469" y="2"/>
                  <a:pt x="469" y="2"/>
                  <a:pt x="469" y="2"/>
                </a:cubicBezTo>
                <a:cubicBezTo>
                  <a:pt x="444" y="2"/>
                  <a:pt x="444" y="2"/>
                  <a:pt x="444" y="2"/>
                </a:cubicBezTo>
                <a:cubicBezTo>
                  <a:pt x="427" y="51"/>
                  <a:pt x="427" y="51"/>
                  <a:pt x="427" y="51"/>
                </a:cubicBezTo>
                <a:cubicBezTo>
                  <a:pt x="427" y="51"/>
                  <a:pt x="427" y="51"/>
                  <a:pt x="427" y="51"/>
                </a:cubicBezTo>
                <a:cubicBezTo>
                  <a:pt x="409" y="2"/>
                  <a:pt x="409" y="2"/>
                  <a:pt x="409" y="2"/>
                </a:cubicBezTo>
                <a:cubicBezTo>
                  <a:pt x="384" y="2"/>
                  <a:pt x="384" y="2"/>
                  <a:pt x="384" y="2"/>
                </a:cubicBezTo>
                <a:cubicBezTo>
                  <a:pt x="384" y="77"/>
                  <a:pt x="384" y="77"/>
                  <a:pt x="384" y="77"/>
                </a:cubicBezTo>
                <a:cubicBezTo>
                  <a:pt x="401" y="77"/>
                  <a:pt x="401" y="77"/>
                  <a:pt x="401" y="77"/>
                </a:cubicBezTo>
                <a:cubicBezTo>
                  <a:pt x="401" y="19"/>
                  <a:pt x="401" y="19"/>
                  <a:pt x="401" y="19"/>
                </a:cubicBezTo>
                <a:cubicBezTo>
                  <a:pt x="401" y="19"/>
                  <a:pt x="401" y="19"/>
                  <a:pt x="401" y="19"/>
                </a:cubicBezTo>
                <a:cubicBezTo>
                  <a:pt x="420" y="77"/>
                  <a:pt x="420" y="77"/>
                  <a:pt x="420" y="77"/>
                </a:cubicBezTo>
                <a:cubicBezTo>
                  <a:pt x="433" y="77"/>
                  <a:pt x="433" y="77"/>
                  <a:pt x="433" y="77"/>
                </a:cubicBezTo>
                <a:cubicBezTo>
                  <a:pt x="453" y="19"/>
                  <a:pt x="453" y="19"/>
                  <a:pt x="453" y="19"/>
                </a:cubicBezTo>
                <a:cubicBezTo>
                  <a:pt x="453" y="19"/>
                  <a:pt x="453" y="19"/>
                  <a:pt x="453" y="19"/>
                </a:cubicBezTo>
                <a:lnTo>
                  <a:pt x="453" y="77"/>
                </a:lnTo>
                <a:close/>
                <a:moveTo>
                  <a:pt x="478" y="261"/>
                </a:moveTo>
                <a:cubicBezTo>
                  <a:pt x="500" y="261"/>
                  <a:pt x="500" y="261"/>
                  <a:pt x="500" y="261"/>
                </a:cubicBezTo>
                <a:cubicBezTo>
                  <a:pt x="500" y="186"/>
                  <a:pt x="500" y="186"/>
                  <a:pt x="500" y="186"/>
                </a:cubicBezTo>
                <a:cubicBezTo>
                  <a:pt x="483" y="186"/>
                  <a:pt x="483" y="186"/>
                  <a:pt x="483" y="186"/>
                </a:cubicBezTo>
                <a:cubicBezTo>
                  <a:pt x="483" y="238"/>
                  <a:pt x="483" y="238"/>
                  <a:pt x="483" y="238"/>
                </a:cubicBezTo>
                <a:cubicBezTo>
                  <a:pt x="483" y="238"/>
                  <a:pt x="483" y="238"/>
                  <a:pt x="483" y="238"/>
                </a:cubicBezTo>
                <a:cubicBezTo>
                  <a:pt x="451" y="186"/>
                  <a:pt x="451" y="186"/>
                  <a:pt x="451" y="186"/>
                </a:cubicBezTo>
                <a:cubicBezTo>
                  <a:pt x="429" y="186"/>
                  <a:pt x="429" y="186"/>
                  <a:pt x="429" y="186"/>
                </a:cubicBezTo>
                <a:cubicBezTo>
                  <a:pt x="429" y="261"/>
                  <a:pt x="429" y="261"/>
                  <a:pt x="429" y="261"/>
                </a:cubicBezTo>
                <a:cubicBezTo>
                  <a:pt x="445" y="261"/>
                  <a:pt x="445" y="261"/>
                  <a:pt x="445" y="261"/>
                </a:cubicBezTo>
                <a:cubicBezTo>
                  <a:pt x="445" y="207"/>
                  <a:pt x="445" y="207"/>
                  <a:pt x="445" y="207"/>
                </a:cubicBezTo>
                <a:cubicBezTo>
                  <a:pt x="445" y="207"/>
                  <a:pt x="445" y="207"/>
                  <a:pt x="445" y="207"/>
                </a:cubicBezTo>
                <a:lnTo>
                  <a:pt x="478" y="261"/>
                </a:lnTo>
                <a:close/>
                <a:moveTo>
                  <a:pt x="584" y="261"/>
                </a:moveTo>
                <a:cubicBezTo>
                  <a:pt x="548" y="221"/>
                  <a:pt x="548" y="221"/>
                  <a:pt x="548" y="221"/>
                </a:cubicBezTo>
                <a:cubicBezTo>
                  <a:pt x="581" y="186"/>
                  <a:pt x="581" y="186"/>
                  <a:pt x="581" y="186"/>
                </a:cubicBezTo>
                <a:cubicBezTo>
                  <a:pt x="560" y="186"/>
                  <a:pt x="560" y="186"/>
                  <a:pt x="560" y="186"/>
                </a:cubicBezTo>
                <a:cubicBezTo>
                  <a:pt x="530" y="217"/>
                  <a:pt x="530" y="217"/>
                  <a:pt x="530" y="217"/>
                </a:cubicBezTo>
                <a:cubicBezTo>
                  <a:pt x="530" y="186"/>
                  <a:pt x="530" y="186"/>
                  <a:pt x="530" y="186"/>
                </a:cubicBezTo>
                <a:cubicBezTo>
                  <a:pt x="514" y="186"/>
                  <a:pt x="514" y="186"/>
                  <a:pt x="514" y="186"/>
                </a:cubicBezTo>
                <a:cubicBezTo>
                  <a:pt x="514" y="261"/>
                  <a:pt x="514" y="261"/>
                  <a:pt x="514" y="261"/>
                </a:cubicBezTo>
                <a:cubicBezTo>
                  <a:pt x="530" y="261"/>
                  <a:pt x="530" y="261"/>
                  <a:pt x="530" y="261"/>
                </a:cubicBezTo>
                <a:cubicBezTo>
                  <a:pt x="530" y="225"/>
                  <a:pt x="530" y="225"/>
                  <a:pt x="530" y="225"/>
                </a:cubicBezTo>
                <a:cubicBezTo>
                  <a:pt x="561" y="261"/>
                  <a:pt x="561" y="261"/>
                  <a:pt x="561" y="261"/>
                </a:cubicBezTo>
                <a:lnTo>
                  <a:pt x="584" y="261"/>
                </a:lnTo>
                <a:close/>
                <a:moveTo>
                  <a:pt x="606" y="186"/>
                </a:moveTo>
                <a:cubicBezTo>
                  <a:pt x="590" y="186"/>
                  <a:pt x="590" y="186"/>
                  <a:pt x="590" y="186"/>
                </a:cubicBezTo>
                <a:cubicBezTo>
                  <a:pt x="590" y="261"/>
                  <a:pt x="590" y="261"/>
                  <a:pt x="590" y="261"/>
                </a:cubicBezTo>
                <a:cubicBezTo>
                  <a:pt x="606" y="261"/>
                  <a:pt x="606" y="261"/>
                  <a:pt x="606" y="261"/>
                </a:cubicBezTo>
                <a:lnTo>
                  <a:pt x="606" y="18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7" name="Title 1"/>
          <p:cNvSpPr>
            <a:spLocks noGrp="1"/>
          </p:cNvSpPr>
          <p:nvPr>
            <p:ph type="title"/>
          </p:nvPr>
        </p:nvSpPr>
        <p:spPr>
          <a:xfrm>
            <a:off x="457200" y="205979"/>
            <a:ext cx="8229600" cy="857250"/>
          </a:xfrm>
          <a:prstGeom prst="rect">
            <a:avLst/>
          </a:prstGeom>
        </p:spPr>
        <p:txBody>
          <a:bodyPr lIns="0" tIns="0" rIns="0" bIns="0" anchor="ctr"/>
          <a:lstStyle>
            <a:lvl1pPr algn="l">
              <a:lnSpc>
                <a:spcPts val="3450"/>
              </a:lnSpc>
              <a:defRPr sz="3300" b="1" i="0" spc="-56">
                <a:solidFill>
                  <a:srgbClr val="FF5000"/>
                </a:solidFill>
                <a:latin typeface="Arial"/>
                <a:cs typeface="Arial"/>
              </a:defRPr>
            </a:lvl1pPr>
          </a:lstStyle>
          <a:p>
            <a:r>
              <a:rPr lang="fi-FI"/>
              <a:t>Click to edit Master title style</a:t>
            </a:r>
            <a:endParaRPr lang="en-US" dirty="0"/>
          </a:p>
        </p:txBody>
      </p:sp>
      <p:sp>
        <p:nvSpPr>
          <p:cNvPr id="8" name="Content Placeholder 2"/>
          <p:cNvSpPr>
            <a:spLocks noGrp="1"/>
          </p:cNvSpPr>
          <p:nvPr>
            <p:ph idx="1"/>
          </p:nvPr>
        </p:nvSpPr>
        <p:spPr>
          <a:xfrm>
            <a:off x="457200" y="1200151"/>
            <a:ext cx="8229600" cy="3227532"/>
          </a:xfrm>
          <a:prstGeom prst="rect">
            <a:avLst/>
          </a:prstGeom>
        </p:spPr>
        <p:txBody>
          <a:bodyPr lIns="36000" tIns="0" rIns="0" bIns="0"/>
          <a:lstStyle>
            <a:lvl1pPr marL="0" indent="0">
              <a:lnSpc>
                <a:spcPct val="100000"/>
              </a:lnSpc>
              <a:spcBef>
                <a:spcPts val="0"/>
              </a:spcBef>
              <a:spcAft>
                <a:spcPts val="750"/>
              </a:spcAft>
              <a:buClr>
                <a:srgbClr val="FF5000"/>
              </a:buClr>
              <a:buSzPct val="70000"/>
              <a:buNone/>
              <a:defRPr sz="1800" b="0" i="0">
                <a:latin typeface="Arial"/>
                <a:cs typeface="Arial"/>
              </a:defRPr>
            </a:lvl1pPr>
            <a:lvl2pPr marL="200025" indent="0">
              <a:lnSpc>
                <a:spcPct val="80000"/>
              </a:lnSpc>
              <a:spcBef>
                <a:spcPts val="0"/>
              </a:spcBef>
              <a:spcAft>
                <a:spcPts val="750"/>
              </a:spcAft>
              <a:buClr>
                <a:schemeClr val="tx1">
                  <a:lumMod val="50000"/>
                  <a:lumOff val="50000"/>
                </a:schemeClr>
              </a:buClr>
              <a:buSzPct val="50000"/>
              <a:buFont typeface="Wingdings" charset="2"/>
              <a:buNone/>
              <a:defRPr sz="1800" b="0" i="0">
                <a:latin typeface="Arial"/>
                <a:cs typeface="Arial"/>
              </a:defRPr>
            </a:lvl2pPr>
            <a:lvl3pPr marL="406003" indent="0">
              <a:lnSpc>
                <a:spcPct val="80000"/>
              </a:lnSpc>
              <a:spcBef>
                <a:spcPts val="0"/>
              </a:spcBef>
              <a:spcAft>
                <a:spcPts val="750"/>
              </a:spcAft>
              <a:buSzPct val="60000"/>
              <a:buNone/>
              <a:defRPr sz="1500" b="0" i="0">
                <a:solidFill>
                  <a:schemeClr val="tx1">
                    <a:lumMod val="65000"/>
                    <a:lumOff val="35000"/>
                  </a:schemeClr>
                </a:solidFill>
                <a:latin typeface="Arial"/>
                <a:cs typeface="Arial"/>
              </a:defRPr>
            </a:lvl3pPr>
            <a:lvl4pPr marL="606029" indent="0">
              <a:lnSpc>
                <a:spcPct val="80000"/>
              </a:lnSpc>
              <a:spcBef>
                <a:spcPts val="0"/>
              </a:spcBef>
              <a:spcAft>
                <a:spcPts val="750"/>
              </a:spcAft>
              <a:buClr>
                <a:srgbClr val="FF5000"/>
              </a:buClr>
              <a:buSzPct val="70000"/>
              <a:buNone/>
              <a:defRPr sz="1200" b="0" i="0">
                <a:solidFill>
                  <a:schemeClr val="tx1">
                    <a:lumMod val="65000"/>
                    <a:lumOff val="35000"/>
                  </a:schemeClr>
                </a:solidFill>
                <a:latin typeface="Arial"/>
                <a:cs typeface="Arial"/>
              </a:defRPr>
            </a:lvl4pPr>
            <a:lvl5pPr>
              <a:defRPr b="0" i="0">
                <a:latin typeface="Arial"/>
                <a:cs typeface="Arial"/>
              </a:defRPr>
            </a:lvl5pPr>
          </a:lstStyle>
          <a:p>
            <a:pPr lvl="0"/>
            <a:r>
              <a:rPr lang="fi-FI"/>
              <a:t>Muokkaa tekstin perustyylejä napsauttamalla</a:t>
            </a:r>
          </a:p>
        </p:txBody>
      </p:sp>
    </p:spTree>
    <p:extLst>
      <p:ext uri="{BB962C8B-B14F-4D97-AF65-F5344CB8AC3E}">
        <p14:creationId xmlns:p14="http://schemas.microsoft.com/office/powerpoint/2010/main" val="272993177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 palstaa">
    <p:spTree>
      <p:nvGrpSpPr>
        <p:cNvPr id="1" name=""/>
        <p:cNvGrpSpPr/>
        <p:nvPr/>
      </p:nvGrpSpPr>
      <p:grpSpPr>
        <a:xfrm>
          <a:off x="0" y="0"/>
          <a:ext cx="0" cy="0"/>
          <a:chOff x="0" y="0"/>
          <a:chExt cx="0" cy="0"/>
        </a:xfrm>
      </p:grpSpPr>
      <p:sp>
        <p:nvSpPr>
          <p:cNvPr id="5" name="Freeform 5"/>
          <p:cNvSpPr>
            <a:spLocks noEditPoints="1"/>
          </p:cNvSpPr>
          <p:nvPr userDrawn="1"/>
        </p:nvSpPr>
        <p:spPr bwMode="auto">
          <a:xfrm>
            <a:off x="7891464" y="4598194"/>
            <a:ext cx="930275" cy="304800"/>
          </a:xfrm>
          <a:custGeom>
            <a:avLst/>
            <a:gdLst>
              <a:gd name="T0" fmla="*/ 2147483646 w 606"/>
              <a:gd name="T1" fmla="*/ 2147483646 h 263"/>
              <a:gd name="T2" fmla="*/ 2147483646 w 606"/>
              <a:gd name="T3" fmla="*/ 2147483646 h 263"/>
              <a:gd name="T4" fmla="*/ 2147483646 w 606"/>
              <a:gd name="T5" fmla="*/ 2147483646 h 263"/>
              <a:gd name="T6" fmla="*/ 2147483646 w 606"/>
              <a:gd name="T7" fmla="*/ 2147483646 h 263"/>
              <a:gd name="T8" fmla="*/ 2147483646 w 606"/>
              <a:gd name="T9" fmla="*/ 2147483646 h 263"/>
              <a:gd name="T10" fmla="*/ 2147483646 w 606"/>
              <a:gd name="T11" fmla="*/ 2147483646 h 263"/>
              <a:gd name="T12" fmla="*/ 2147483646 w 606"/>
              <a:gd name="T13" fmla="*/ 2147483646 h 263"/>
              <a:gd name="T14" fmla="*/ 2147483646 w 606"/>
              <a:gd name="T15" fmla="*/ 2147483646 h 263"/>
              <a:gd name="T16" fmla="*/ 2147483646 w 606"/>
              <a:gd name="T17" fmla="*/ 2147483646 h 263"/>
              <a:gd name="T18" fmla="*/ 2147483646 w 606"/>
              <a:gd name="T19" fmla="*/ 2147483646 h 263"/>
              <a:gd name="T20" fmla="*/ 2147483646 w 606"/>
              <a:gd name="T21" fmla="*/ 2147483646 h 263"/>
              <a:gd name="T22" fmla="*/ 2147483646 w 606"/>
              <a:gd name="T23" fmla="*/ 2147483646 h 263"/>
              <a:gd name="T24" fmla="*/ 2147483646 w 606"/>
              <a:gd name="T25" fmla="*/ 2147483646 h 263"/>
              <a:gd name="T26" fmla="*/ 2147483646 w 606"/>
              <a:gd name="T27" fmla="*/ 2147483646 h 263"/>
              <a:gd name="T28" fmla="*/ 2147483646 w 606"/>
              <a:gd name="T29" fmla="*/ 2147483646 h 263"/>
              <a:gd name="T30" fmla="*/ 2147483646 w 606"/>
              <a:gd name="T31" fmla="*/ 2147483646 h 263"/>
              <a:gd name="T32" fmla="*/ 2147483646 w 606"/>
              <a:gd name="T33" fmla="*/ 2147483646 h 263"/>
              <a:gd name="T34" fmla="*/ 2147483646 w 606"/>
              <a:gd name="T35" fmla="*/ 2147483646 h 263"/>
              <a:gd name="T36" fmla="*/ 2147483646 w 606"/>
              <a:gd name="T37" fmla="*/ 2147483646 h 263"/>
              <a:gd name="T38" fmla="*/ 2147483646 w 606"/>
              <a:gd name="T39" fmla="*/ 2147483646 h 263"/>
              <a:gd name="T40" fmla="*/ 2147483646 w 606"/>
              <a:gd name="T41" fmla="*/ 2147483646 h 263"/>
              <a:gd name="T42" fmla="*/ 2147483646 w 606"/>
              <a:gd name="T43" fmla="*/ 2147483646 h 263"/>
              <a:gd name="T44" fmla="*/ 2147483646 w 606"/>
              <a:gd name="T45" fmla="*/ 2147483646 h 263"/>
              <a:gd name="T46" fmla="*/ 2147483646 w 606"/>
              <a:gd name="T47" fmla="*/ 2147483646 h 263"/>
              <a:gd name="T48" fmla="*/ 2147483646 w 606"/>
              <a:gd name="T49" fmla="*/ 2147483646 h 263"/>
              <a:gd name="T50" fmla="*/ 2147483646 w 606"/>
              <a:gd name="T51" fmla="*/ 2147483646 h 263"/>
              <a:gd name="T52" fmla="*/ 2147483646 w 606"/>
              <a:gd name="T53" fmla="*/ 2147483646 h 263"/>
              <a:gd name="T54" fmla="*/ 2147483646 w 606"/>
              <a:gd name="T55" fmla="*/ 2147483646 h 263"/>
              <a:gd name="T56" fmla="*/ 2147483646 w 606"/>
              <a:gd name="T57" fmla="*/ 2147483646 h 263"/>
              <a:gd name="T58" fmla="*/ 2147483646 w 606"/>
              <a:gd name="T59" fmla="*/ 2147483646 h 263"/>
              <a:gd name="T60" fmla="*/ 2147483646 w 606"/>
              <a:gd name="T61" fmla="*/ 2147483646 h 263"/>
              <a:gd name="T62" fmla="*/ 2147483646 w 606"/>
              <a:gd name="T63" fmla="*/ 0 h 263"/>
              <a:gd name="T64" fmla="*/ 2147483646 w 606"/>
              <a:gd name="T65" fmla="*/ 2147483646 h 263"/>
              <a:gd name="T66" fmla="*/ 2147483646 w 606"/>
              <a:gd name="T67" fmla="*/ 2147483646 h 263"/>
              <a:gd name="T68" fmla="*/ 2147483646 w 606"/>
              <a:gd name="T69" fmla="*/ 2147483646 h 263"/>
              <a:gd name="T70" fmla="*/ 2147483646 w 606"/>
              <a:gd name="T71" fmla="*/ 2147483646 h 263"/>
              <a:gd name="T72" fmla="*/ 2147483646 w 606"/>
              <a:gd name="T73" fmla="*/ 2147483646 h 263"/>
              <a:gd name="T74" fmla="*/ 2147483646 w 606"/>
              <a:gd name="T75" fmla="*/ 2147483646 h 263"/>
              <a:gd name="T76" fmla="*/ 2147483646 w 606"/>
              <a:gd name="T77" fmla="*/ 2147483646 h 263"/>
              <a:gd name="T78" fmla="*/ 2147483646 w 606"/>
              <a:gd name="T79" fmla="*/ 2147483646 h 263"/>
              <a:gd name="T80" fmla="*/ 2147483646 w 606"/>
              <a:gd name="T81" fmla="*/ 2147483646 h 263"/>
              <a:gd name="T82" fmla="*/ 2147483646 w 606"/>
              <a:gd name="T83" fmla="*/ 2147483646 h 263"/>
              <a:gd name="T84" fmla="*/ 2147483646 w 606"/>
              <a:gd name="T85" fmla="*/ 2147483646 h 263"/>
              <a:gd name="T86" fmla="*/ 2147483646 w 606"/>
              <a:gd name="T87" fmla="*/ 2147483646 h 263"/>
              <a:gd name="T88" fmla="*/ 2147483646 w 606"/>
              <a:gd name="T89" fmla="*/ 2147483646 h 263"/>
              <a:gd name="T90" fmla="*/ 2147483646 w 606"/>
              <a:gd name="T91" fmla="*/ 2147483646 h 263"/>
              <a:gd name="T92" fmla="*/ 2147483646 w 606"/>
              <a:gd name="T93" fmla="*/ 2147483646 h 263"/>
              <a:gd name="T94" fmla="*/ 2147483646 w 606"/>
              <a:gd name="T95" fmla="*/ 2147483646 h 263"/>
              <a:gd name="T96" fmla="*/ 2147483646 w 606"/>
              <a:gd name="T97" fmla="*/ 2147483646 h 263"/>
              <a:gd name="T98" fmla="*/ 2147483646 w 606"/>
              <a:gd name="T99" fmla="*/ 2147483646 h 263"/>
              <a:gd name="T100" fmla="*/ 2147483646 w 606"/>
              <a:gd name="T101" fmla="*/ 2147483646 h 263"/>
              <a:gd name="T102" fmla="*/ 2147483646 w 606"/>
              <a:gd name="T103" fmla="*/ 2147483646 h 263"/>
              <a:gd name="T104" fmla="*/ 2147483646 w 606"/>
              <a:gd name="T105" fmla="*/ 2147483646 h 263"/>
              <a:gd name="T106" fmla="*/ 2147483646 w 606"/>
              <a:gd name="T107" fmla="*/ 2147483646 h 263"/>
              <a:gd name="T108" fmla="*/ 2147483646 w 606"/>
              <a:gd name="T109" fmla="*/ 2147483646 h 263"/>
              <a:gd name="T110" fmla="*/ 2147483646 w 606"/>
              <a:gd name="T111" fmla="*/ 2147483646 h 263"/>
              <a:gd name="T112" fmla="*/ 2147483646 w 606"/>
              <a:gd name="T113" fmla="*/ 2147483646 h 263"/>
              <a:gd name="T114" fmla="*/ 2147483646 w 606"/>
              <a:gd name="T115" fmla="*/ 2147483646 h 263"/>
              <a:gd name="T116" fmla="*/ 2147483646 w 606"/>
              <a:gd name="T117" fmla="*/ 2147483646 h 263"/>
              <a:gd name="T118" fmla="*/ 2147483646 w 606"/>
              <a:gd name="T119" fmla="*/ 2147483646 h 263"/>
              <a:gd name="T120" fmla="*/ 2147483646 w 606"/>
              <a:gd name="T121" fmla="*/ 2147483646 h 26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06" h="263">
                <a:moveTo>
                  <a:pt x="414" y="186"/>
                </a:moveTo>
                <a:cubicBezTo>
                  <a:pt x="397" y="186"/>
                  <a:pt x="397" y="186"/>
                  <a:pt x="397" y="186"/>
                </a:cubicBezTo>
                <a:cubicBezTo>
                  <a:pt x="397" y="261"/>
                  <a:pt x="397" y="261"/>
                  <a:pt x="397" y="261"/>
                </a:cubicBezTo>
                <a:cubicBezTo>
                  <a:pt x="414" y="261"/>
                  <a:pt x="414" y="261"/>
                  <a:pt x="414" y="261"/>
                </a:cubicBezTo>
                <a:lnTo>
                  <a:pt x="414" y="186"/>
                </a:lnTo>
                <a:close/>
                <a:moveTo>
                  <a:pt x="342" y="241"/>
                </a:moveTo>
                <a:cubicBezTo>
                  <a:pt x="330" y="254"/>
                  <a:pt x="330" y="254"/>
                  <a:pt x="330" y="254"/>
                </a:cubicBezTo>
                <a:cubicBezTo>
                  <a:pt x="334" y="257"/>
                  <a:pt x="338" y="259"/>
                  <a:pt x="342" y="261"/>
                </a:cubicBezTo>
                <a:cubicBezTo>
                  <a:pt x="346" y="262"/>
                  <a:pt x="351" y="263"/>
                  <a:pt x="356" y="263"/>
                </a:cubicBezTo>
                <a:cubicBezTo>
                  <a:pt x="360" y="263"/>
                  <a:pt x="363" y="263"/>
                  <a:pt x="367" y="262"/>
                </a:cubicBezTo>
                <a:cubicBezTo>
                  <a:pt x="370" y="261"/>
                  <a:pt x="373" y="259"/>
                  <a:pt x="376" y="257"/>
                </a:cubicBezTo>
                <a:cubicBezTo>
                  <a:pt x="379" y="255"/>
                  <a:pt x="381" y="252"/>
                  <a:pt x="382" y="249"/>
                </a:cubicBezTo>
                <a:cubicBezTo>
                  <a:pt x="384" y="246"/>
                  <a:pt x="385" y="242"/>
                  <a:pt x="385" y="238"/>
                </a:cubicBezTo>
                <a:cubicBezTo>
                  <a:pt x="385" y="234"/>
                  <a:pt x="384" y="230"/>
                  <a:pt x="382" y="228"/>
                </a:cubicBezTo>
                <a:cubicBezTo>
                  <a:pt x="381" y="225"/>
                  <a:pt x="378" y="223"/>
                  <a:pt x="376" y="221"/>
                </a:cubicBezTo>
                <a:cubicBezTo>
                  <a:pt x="373" y="220"/>
                  <a:pt x="370" y="219"/>
                  <a:pt x="367" y="218"/>
                </a:cubicBezTo>
                <a:cubicBezTo>
                  <a:pt x="364" y="217"/>
                  <a:pt x="362" y="216"/>
                  <a:pt x="359" y="215"/>
                </a:cubicBezTo>
                <a:cubicBezTo>
                  <a:pt x="356" y="214"/>
                  <a:pt x="354" y="213"/>
                  <a:pt x="353" y="212"/>
                </a:cubicBezTo>
                <a:cubicBezTo>
                  <a:pt x="351" y="211"/>
                  <a:pt x="350" y="209"/>
                  <a:pt x="350" y="207"/>
                </a:cubicBezTo>
                <a:cubicBezTo>
                  <a:pt x="350" y="205"/>
                  <a:pt x="350" y="204"/>
                  <a:pt x="351" y="203"/>
                </a:cubicBezTo>
                <a:cubicBezTo>
                  <a:pt x="352" y="202"/>
                  <a:pt x="353" y="201"/>
                  <a:pt x="354" y="201"/>
                </a:cubicBezTo>
                <a:cubicBezTo>
                  <a:pt x="355" y="200"/>
                  <a:pt x="356" y="200"/>
                  <a:pt x="358" y="200"/>
                </a:cubicBezTo>
                <a:cubicBezTo>
                  <a:pt x="359" y="199"/>
                  <a:pt x="360" y="199"/>
                  <a:pt x="361" y="199"/>
                </a:cubicBezTo>
                <a:cubicBezTo>
                  <a:pt x="363" y="199"/>
                  <a:pt x="366" y="200"/>
                  <a:pt x="368" y="200"/>
                </a:cubicBezTo>
                <a:cubicBezTo>
                  <a:pt x="370" y="201"/>
                  <a:pt x="372" y="202"/>
                  <a:pt x="373" y="204"/>
                </a:cubicBezTo>
                <a:cubicBezTo>
                  <a:pt x="385" y="192"/>
                  <a:pt x="385" y="192"/>
                  <a:pt x="385" y="192"/>
                </a:cubicBezTo>
                <a:cubicBezTo>
                  <a:pt x="381" y="189"/>
                  <a:pt x="378" y="187"/>
                  <a:pt x="374" y="186"/>
                </a:cubicBezTo>
                <a:cubicBezTo>
                  <a:pt x="370" y="184"/>
                  <a:pt x="366" y="184"/>
                  <a:pt x="362" y="184"/>
                </a:cubicBezTo>
                <a:cubicBezTo>
                  <a:pt x="358" y="184"/>
                  <a:pt x="354" y="184"/>
                  <a:pt x="351" y="185"/>
                </a:cubicBezTo>
                <a:cubicBezTo>
                  <a:pt x="347" y="186"/>
                  <a:pt x="344" y="188"/>
                  <a:pt x="342" y="190"/>
                </a:cubicBezTo>
                <a:cubicBezTo>
                  <a:pt x="339" y="192"/>
                  <a:pt x="337" y="195"/>
                  <a:pt x="335" y="198"/>
                </a:cubicBezTo>
                <a:cubicBezTo>
                  <a:pt x="334" y="201"/>
                  <a:pt x="333" y="204"/>
                  <a:pt x="333" y="208"/>
                </a:cubicBezTo>
                <a:cubicBezTo>
                  <a:pt x="333" y="212"/>
                  <a:pt x="334" y="216"/>
                  <a:pt x="335" y="218"/>
                </a:cubicBezTo>
                <a:cubicBezTo>
                  <a:pt x="337" y="221"/>
                  <a:pt x="339" y="223"/>
                  <a:pt x="342" y="225"/>
                </a:cubicBezTo>
                <a:cubicBezTo>
                  <a:pt x="345" y="226"/>
                  <a:pt x="347" y="227"/>
                  <a:pt x="351" y="228"/>
                </a:cubicBezTo>
                <a:cubicBezTo>
                  <a:pt x="354" y="229"/>
                  <a:pt x="356" y="230"/>
                  <a:pt x="359" y="231"/>
                </a:cubicBezTo>
                <a:cubicBezTo>
                  <a:pt x="362" y="232"/>
                  <a:pt x="364" y="233"/>
                  <a:pt x="366" y="234"/>
                </a:cubicBezTo>
                <a:cubicBezTo>
                  <a:pt x="367" y="236"/>
                  <a:pt x="368" y="238"/>
                  <a:pt x="368" y="240"/>
                </a:cubicBezTo>
                <a:cubicBezTo>
                  <a:pt x="368" y="241"/>
                  <a:pt x="368" y="242"/>
                  <a:pt x="367" y="243"/>
                </a:cubicBezTo>
                <a:cubicBezTo>
                  <a:pt x="367" y="244"/>
                  <a:pt x="366" y="245"/>
                  <a:pt x="365" y="246"/>
                </a:cubicBezTo>
                <a:cubicBezTo>
                  <a:pt x="363" y="246"/>
                  <a:pt x="362" y="247"/>
                  <a:pt x="361" y="247"/>
                </a:cubicBezTo>
                <a:cubicBezTo>
                  <a:pt x="359" y="248"/>
                  <a:pt x="358" y="248"/>
                  <a:pt x="357" y="248"/>
                </a:cubicBezTo>
                <a:cubicBezTo>
                  <a:pt x="354" y="248"/>
                  <a:pt x="351" y="247"/>
                  <a:pt x="349" y="246"/>
                </a:cubicBezTo>
                <a:cubicBezTo>
                  <a:pt x="346" y="245"/>
                  <a:pt x="344" y="243"/>
                  <a:pt x="342" y="241"/>
                </a:cubicBezTo>
                <a:moveTo>
                  <a:pt x="296" y="186"/>
                </a:moveTo>
                <a:cubicBezTo>
                  <a:pt x="280" y="186"/>
                  <a:pt x="280" y="186"/>
                  <a:pt x="280" y="186"/>
                </a:cubicBezTo>
                <a:cubicBezTo>
                  <a:pt x="280" y="261"/>
                  <a:pt x="280" y="261"/>
                  <a:pt x="280" y="261"/>
                </a:cubicBezTo>
                <a:cubicBezTo>
                  <a:pt x="327" y="261"/>
                  <a:pt x="327" y="261"/>
                  <a:pt x="327" y="261"/>
                </a:cubicBezTo>
                <a:cubicBezTo>
                  <a:pt x="327" y="246"/>
                  <a:pt x="327" y="246"/>
                  <a:pt x="327" y="246"/>
                </a:cubicBezTo>
                <a:cubicBezTo>
                  <a:pt x="296" y="246"/>
                  <a:pt x="296" y="246"/>
                  <a:pt x="296" y="246"/>
                </a:cubicBezTo>
                <a:lnTo>
                  <a:pt x="296" y="186"/>
                </a:lnTo>
                <a:close/>
                <a:moveTo>
                  <a:pt x="266" y="186"/>
                </a:moveTo>
                <a:cubicBezTo>
                  <a:pt x="215" y="186"/>
                  <a:pt x="215" y="186"/>
                  <a:pt x="215" y="186"/>
                </a:cubicBezTo>
                <a:cubicBezTo>
                  <a:pt x="215" y="261"/>
                  <a:pt x="215" y="261"/>
                  <a:pt x="215" y="261"/>
                </a:cubicBezTo>
                <a:cubicBezTo>
                  <a:pt x="268" y="261"/>
                  <a:pt x="268" y="261"/>
                  <a:pt x="268" y="261"/>
                </a:cubicBezTo>
                <a:cubicBezTo>
                  <a:pt x="268" y="246"/>
                  <a:pt x="268" y="246"/>
                  <a:pt x="268" y="246"/>
                </a:cubicBezTo>
                <a:cubicBezTo>
                  <a:pt x="231" y="246"/>
                  <a:pt x="231" y="246"/>
                  <a:pt x="231" y="246"/>
                </a:cubicBezTo>
                <a:cubicBezTo>
                  <a:pt x="231" y="230"/>
                  <a:pt x="231" y="230"/>
                  <a:pt x="231" y="230"/>
                </a:cubicBezTo>
                <a:cubicBezTo>
                  <a:pt x="264" y="230"/>
                  <a:pt x="264" y="230"/>
                  <a:pt x="264" y="230"/>
                </a:cubicBezTo>
                <a:cubicBezTo>
                  <a:pt x="264" y="215"/>
                  <a:pt x="264" y="215"/>
                  <a:pt x="264" y="215"/>
                </a:cubicBezTo>
                <a:cubicBezTo>
                  <a:pt x="231" y="215"/>
                  <a:pt x="231" y="215"/>
                  <a:pt x="231" y="215"/>
                </a:cubicBezTo>
                <a:cubicBezTo>
                  <a:pt x="231" y="201"/>
                  <a:pt x="231" y="201"/>
                  <a:pt x="231" y="201"/>
                </a:cubicBezTo>
                <a:cubicBezTo>
                  <a:pt x="266" y="201"/>
                  <a:pt x="266" y="201"/>
                  <a:pt x="266" y="201"/>
                </a:cubicBezTo>
                <a:lnTo>
                  <a:pt x="266" y="186"/>
                </a:lnTo>
                <a:close/>
                <a:moveTo>
                  <a:pt x="152" y="186"/>
                </a:moveTo>
                <a:cubicBezTo>
                  <a:pt x="135" y="186"/>
                  <a:pt x="135" y="186"/>
                  <a:pt x="135" y="186"/>
                </a:cubicBezTo>
                <a:cubicBezTo>
                  <a:pt x="135" y="261"/>
                  <a:pt x="135" y="261"/>
                  <a:pt x="135" y="261"/>
                </a:cubicBezTo>
                <a:cubicBezTo>
                  <a:pt x="152" y="261"/>
                  <a:pt x="152" y="261"/>
                  <a:pt x="152" y="261"/>
                </a:cubicBezTo>
                <a:cubicBezTo>
                  <a:pt x="152" y="229"/>
                  <a:pt x="152" y="229"/>
                  <a:pt x="152" y="229"/>
                </a:cubicBezTo>
                <a:cubicBezTo>
                  <a:pt x="184" y="229"/>
                  <a:pt x="184" y="229"/>
                  <a:pt x="184" y="229"/>
                </a:cubicBezTo>
                <a:cubicBezTo>
                  <a:pt x="184" y="261"/>
                  <a:pt x="184" y="261"/>
                  <a:pt x="184" y="261"/>
                </a:cubicBezTo>
                <a:cubicBezTo>
                  <a:pt x="201" y="261"/>
                  <a:pt x="201" y="261"/>
                  <a:pt x="201" y="261"/>
                </a:cubicBezTo>
                <a:cubicBezTo>
                  <a:pt x="201" y="186"/>
                  <a:pt x="201" y="186"/>
                  <a:pt x="201" y="186"/>
                </a:cubicBezTo>
                <a:cubicBezTo>
                  <a:pt x="184" y="186"/>
                  <a:pt x="184" y="186"/>
                  <a:pt x="184" y="186"/>
                </a:cubicBezTo>
                <a:cubicBezTo>
                  <a:pt x="184" y="214"/>
                  <a:pt x="184" y="214"/>
                  <a:pt x="184" y="214"/>
                </a:cubicBezTo>
                <a:cubicBezTo>
                  <a:pt x="152" y="214"/>
                  <a:pt x="152" y="214"/>
                  <a:pt x="152" y="214"/>
                </a:cubicBezTo>
                <a:lnTo>
                  <a:pt x="152" y="186"/>
                </a:lnTo>
                <a:close/>
                <a:moveTo>
                  <a:pt x="184" y="169"/>
                </a:moveTo>
                <a:cubicBezTo>
                  <a:pt x="201" y="169"/>
                  <a:pt x="201" y="169"/>
                  <a:pt x="201" y="169"/>
                </a:cubicBezTo>
                <a:cubicBezTo>
                  <a:pt x="201" y="94"/>
                  <a:pt x="201" y="94"/>
                  <a:pt x="201" y="94"/>
                </a:cubicBezTo>
                <a:cubicBezTo>
                  <a:pt x="184" y="94"/>
                  <a:pt x="184" y="94"/>
                  <a:pt x="184" y="94"/>
                </a:cubicBezTo>
                <a:lnTo>
                  <a:pt x="184" y="169"/>
                </a:lnTo>
                <a:close/>
                <a:moveTo>
                  <a:pt x="108" y="45"/>
                </a:moveTo>
                <a:cubicBezTo>
                  <a:pt x="108" y="51"/>
                  <a:pt x="113" y="56"/>
                  <a:pt x="119" y="56"/>
                </a:cubicBezTo>
                <a:cubicBezTo>
                  <a:pt x="126" y="56"/>
                  <a:pt x="131" y="51"/>
                  <a:pt x="131" y="45"/>
                </a:cubicBezTo>
                <a:cubicBezTo>
                  <a:pt x="131" y="39"/>
                  <a:pt x="126" y="34"/>
                  <a:pt x="119" y="34"/>
                </a:cubicBezTo>
                <a:cubicBezTo>
                  <a:pt x="113" y="34"/>
                  <a:pt x="108" y="39"/>
                  <a:pt x="108" y="45"/>
                </a:cubicBezTo>
                <a:moveTo>
                  <a:pt x="43" y="169"/>
                </a:moveTo>
                <a:cubicBezTo>
                  <a:pt x="74" y="94"/>
                  <a:pt x="74" y="94"/>
                  <a:pt x="74" y="94"/>
                </a:cubicBezTo>
                <a:cubicBezTo>
                  <a:pt x="56" y="94"/>
                  <a:pt x="56" y="94"/>
                  <a:pt x="56" y="94"/>
                </a:cubicBezTo>
                <a:cubicBezTo>
                  <a:pt x="37" y="143"/>
                  <a:pt x="37" y="143"/>
                  <a:pt x="37" y="143"/>
                </a:cubicBezTo>
                <a:cubicBezTo>
                  <a:pt x="37" y="143"/>
                  <a:pt x="37" y="143"/>
                  <a:pt x="37" y="143"/>
                </a:cubicBezTo>
                <a:cubicBezTo>
                  <a:pt x="18" y="94"/>
                  <a:pt x="18" y="94"/>
                  <a:pt x="18" y="94"/>
                </a:cubicBezTo>
                <a:cubicBezTo>
                  <a:pt x="0" y="94"/>
                  <a:pt x="0" y="94"/>
                  <a:pt x="0" y="94"/>
                </a:cubicBezTo>
                <a:cubicBezTo>
                  <a:pt x="30" y="169"/>
                  <a:pt x="30" y="169"/>
                  <a:pt x="30" y="169"/>
                </a:cubicBezTo>
                <a:lnTo>
                  <a:pt x="43" y="169"/>
                </a:lnTo>
                <a:close/>
                <a:moveTo>
                  <a:pt x="99" y="94"/>
                </a:moveTo>
                <a:cubicBezTo>
                  <a:pt x="83" y="94"/>
                  <a:pt x="83" y="94"/>
                  <a:pt x="83" y="94"/>
                </a:cubicBezTo>
                <a:cubicBezTo>
                  <a:pt x="83" y="169"/>
                  <a:pt x="83" y="169"/>
                  <a:pt x="83" y="169"/>
                </a:cubicBezTo>
                <a:cubicBezTo>
                  <a:pt x="99" y="169"/>
                  <a:pt x="99" y="169"/>
                  <a:pt x="99" y="169"/>
                </a:cubicBezTo>
                <a:lnTo>
                  <a:pt x="99" y="94"/>
                </a:lnTo>
                <a:close/>
                <a:moveTo>
                  <a:pt x="99" y="19"/>
                </a:moveTo>
                <a:cubicBezTo>
                  <a:pt x="135" y="19"/>
                  <a:pt x="135" y="19"/>
                  <a:pt x="135" y="19"/>
                </a:cubicBezTo>
                <a:cubicBezTo>
                  <a:pt x="135" y="2"/>
                  <a:pt x="135" y="2"/>
                  <a:pt x="135" y="2"/>
                </a:cubicBezTo>
                <a:cubicBezTo>
                  <a:pt x="83" y="2"/>
                  <a:pt x="83" y="2"/>
                  <a:pt x="83" y="2"/>
                </a:cubicBezTo>
                <a:cubicBezTo>
                  <a:pt x="83" y="77"/>
                  <a:pt x="83" y="77"/>
                  <a:pt x="83" y="77"/>
                </a:cubicBezTo>
                <a:cubicBezTo>
                  <a:pt x="99" y="77"/>
                  <a:pt x="99" y="77"/>
                  <a:pt x="99" y="77"/>
                </a:cubicBezTo>
                <a:cubicBezTo>
                  <a:pt x="99" y="48"/>
                  <a:pt x="99" y="48"/>
                  <a:pt x="99" y="48"/>
                </a:cubicBezTo>
                <a:cubicBezTo>
                  <a:pt x="99" y="32"/>
                  <a:pt x="99" y="32"/>
                  <a:pt x="99" y="32"/>
                </a:cubicBezTo>
                <a:lnTo>
                  <a:pt x="99" y="19"/>
                </a:lnTo>
                <a:close/>
                <a:moveTo>
                  <a:pt x="154" y="112"/>
                </a:moveTo>
                <a:cubicBezTo>
                  <a:pt x="155" y="113"/>
                  <a:pt x="155" y="115"/>
                  <a:pt x="155" y="117"/>
                </a:cubicBezTo>
                <a:cubicBezTo>
                  <a:pt x="155" y="119"/>
                  <a:pt x="155" y="120"/>
                  <a:pt x="154" y="122"/>
                </a:cubicBezTo>
                <a:cubicBezTo>
                  <a:pt x="153" y="123"/>
                  <a:pt x="152" y="124"/>
                  <a:pt x="151" y="124"/>
                </a:cubicBezTo>
                <a:cubicBezTo>
                  <a:pt x="149" y="125"/>
                  <a:pt x="148" y="125"/>
                  <a:pt x="146" y="125"/>
                </a:cubicBezTo>
                <a:cubicBezTo>
                  <a:pt x="144" y="125"/>
                  <a:pt x="143" y="125"/>
                  <a:pt x="141" y="125"/>
                </a:cubicBezTo>
                <a:cubicBezTo>
                  <a:pt x="132" y="125"/>
                  <a:pt x="132" y="125"/>
                  <a:pt x="132" y="125"/>
                </a:cubicBezTo>
                <a:cubicBezTo>
                  <a:pt x="132" y="108"/>
                  <a:pt x="132" y="108"/>
                  <a:pt x="132" y="108"/>
                </a:cubicBezTo>
                <a:cubicBezTo>
                  <a:pt x="142" y="108"/>
                  <a:pt x="142" y="108"/>
                  <a:pt x="142" y="108"/>
                </a:cubicBezTo>
                <a:cubicBezTo>
                  <a:pt x="144" y="108"/>
                  <a:pt x="145" y="108"/>
                  <a:pt x="147" y="108"/>
                </a:cubicBezTo>
                <a:cubicBezTo>
                  <a:pt x="149" y="109"/>
                  <a:pt x="150" y="109"/>
                  <a:pt x="151" y="110"/>
                </a:cubicBezTo>
                <a:cubicBezTo>
                  <a:pt x="152" y="110"/>
                  <a:pt x="153" y="111"/>
                  <a:pt x="154" y="112"/>
                </a:cubicBezTo>
                <a:moveTo>
                  <a:pt x="155" y="95"/>
                </a:moveTo>
                <a:cubicBezTo>
                  <a:pt x="152" y="94"/>
                  <a:pt x="148" y="94"/>
                  <a:pt x="144" y="94"/>
                </a:cubicBezTo>
                <a:cubicBezTo>
                  <a:pt x="115" y="94"/>
                  <a:pt x="115" y="94"/>
                  <a:pt x="115" y="94"/>
                </a:cubicBezTo>
                <a:cubicBezTo>
                  <a:pt x="115" y="169"/>
                  <a:pt x="115" y="169"/>
                  <a:pt x="115" y="169"/>
                </a:cubicBezTo>
                <a:cubicBezTo>
                  <a:pt x="132" y="169"/>
                  <a:pt x="132" y="169"/>
                  <a:pt x="132" y="169"/>
                </a:cubicBezTo>
                <a:cubicBezTo>
                  <a:pt x="132" y="139"/>
                  <a:pt x="132" y="139"/>
                  <a:pt x="132" y="139"/>
                </a:cubicBezTo>
                <a:cubicBezTo>
                  <a:pt x="140" y="139"/>
                  <a:pt x="140" y="139"/>
                  <a:pt x="140" y="139"/>
                </a:cubicBezTo>
                <a:cubicBezTo>
                  <a:pt x="155" y="169"/>
                  <a:pt x="155" y="169"/>
                  <a:pt x="155" y="169"/>
                </a:cubicBezTo>
                <a:cubicBezTo>
                  <a:pt x="175" y="169"/>
                  <a:pt x="175" y="169"/>
                  <a:pt x="175" y="169"/>
                </a:cubicBezTo>
                <a:cubicBezTo>
                  <a:pt x="156" y="138"/>
                  <a:pt x="156" y="138"/>
                  <a:pt x="156" y="138"/>
                </a:cubicBezTo>
                <a:cubicBezTo>
                  <a:pt x="162" y="137"/>
                  <a:pt x="166" y="134"/>
                  <a:pt x="168" y="130"/>
                </a:cubicBezTo>
                <a:cubicBezTo>
                  <a:pt x="171" y="127"/>
                  <a:pt x="172" y="122"/>
                  <a:pt x="172" y="117"/>
                </a:cubicBezTo>
                <a:cubicBezTo>
                  <a:pt x="172" y="112"/>
                  <a:pt x="172" y="109"/>
                  <a:pt x="170" y="106"/>
                </a:cubicBezTo>
                <a:cubicBezTo>
                  <a:pt x="169" y="103"/>
                  <a:pt x="167" y="101"/>
                  <a:pt x="164" y="99"/>
                </a:cubicBezTo>
                <a:cubicBezTo>
                  <a:pt x="161" y="97"/>
                  <a:pt x="158" y="96"/>
                  <a:pt x="155" y="95"/>
                </a:cubicBezTo>
                <a:moveTo>
                  <a:pt x="208" y="39"/>
                </a:moveTo>
                <a:cubicBezTo>
                  <a:pt x="208" y="43"/>
                  <a:pt x="208" y="46"/>
                  <a:pt x="207" y="49"/>
                </a:cubicBezTo>
                <a:cubicBezTo>
                  <a:pt x="206" y="52"/>
                  <a:pt x="204" y="54"/>
                  <a:pt x="202" y="57"/>
                </a:cubicBezTo>
                <a:cubicBezTo>
                  <a:pt x="200" y="59"/>
                  <a:pt x="197" y="61"/>
                  <a:pt x="195" y="62"/>
                </a:cubicBezTo>
                <a:cubicBezTo>
                  <a:pt x="192" y="63"/>
                  <a:pt x="189" y="64"/>
                  <a:pt x="185" y="64"/>
                </a:cubicBezTo>
                <a:cubicBezTo>
                  <a:pt x="181" y="64"/>
                  <a:pt x="178" y="63"/>
                  <a:pt x="175" y="62"/>
                </a:cubicBezTo>
                <a:cubicBezTo>
                  <a:pt x="172" y="61"/>
                  <a:pt x="170" y="59"/>
                  <a:pt x="168" y="57"/>
                </a:cubicBezTo>
                <a:cubicBezTo>
                  <a:pt x="166" y="54"/>
                  <a:pt x="164" y="52"/>
                  <a:pt x="163" y="49"/>
                </a:cubicBezTo>
                <a:cubicBezTo>
                  <a:pt x="162" y="46"/>
                  <a:pt x="162" y="43"/>
                  <a:pt x="162" y="39"/>
                </a:cubicBezTo>
                <a:cubicBezTo>
                  <a:pt x="162" y="36"/>
                  <a:pt x="162" y="33"/>
                  <a:pt x="163" y="30"/>
                </a:cubicBezTo>
                <a:cubicBezTo>
                  <a:pt x="164" y="27"/>
                  <a:pt x="166" y="24"/>
                  <a:pt x="168" y="22"/>
                </a:cubicBezTo>
                <a:cubicBezTo>
                  <a:pt x="170" y="20"/>
                  <a:pt x="172" y="18"/>
                  <a:pt x="175" y="17"/>
                </a:cubicBezTo>
                <a:cubicBezTo>
                  <a:pt x="178" y="16"/>
                  <a:pt x="181" y="15"/>
                  <a:pt x="185" y="15"/>
                </a:cubicBezTo>
                <a:cubicBezTo>
                  <a:pt x="189" y="15"/>
                  <a:pt x="192" y="16"/>
                  <a:pt x="195" y="17"/>
                </a:cubicBezTo>
                <a:cubicBezTo>
                  <a:pt x="197" y="18"/>
                  <a:pt x="200" y="20"/>
                  <a:pt x="202" y="22"/>
                </a:cubicBezTo>
                <a:cubicBezTo>
                  <a:pt x="204" y="24"/>
                  <a:pt x="206" y="27"/>
                  <a:pt x="207" y="30"/>
                </a:cubicBezTo>
                <a:cubicBezTo>
                  <a:pt x="208" y="33"/>
                  <a:pt x="208" y="36"/>
                  <a:pt x="208" y="39"/>
                </a:cubicBezTo>
                <a:moveTo>
                  <a:pt x="223" y="56"/>
                </a:moveTo>
                <a:cubicBezTo>
                  <a:pt x="225" y="51"/>
                  <a:pt x="226" y="45"/>
                  <a:pt x="226" y="39"/>
                </a:cubicBezTo>
                <a:cubicBezTo>
                  <a:pt x="226" y="33"/>
                  <a:pt x="225" y="28"/>
                  <a:pt x="223" y="23"/>
                </a:cubicBezTo>
                <a:cubicBezTo>
                  <a:pt x="221" y="18"/>
                  <a:pt x="218" y="14"/>
                  <a:pt x="214" y="10"/>
                </a:cubicBezTo>
                <a:cubicBezTo>
                  <a:pt x="211" y="7"/>
                  <a:pt x="206" y="4"/>
                  <a:pt x="201" y="2"/>
                </a:cubicBezTo>
                <a:cubicBezTo>
                  <a:pt x="196" y="1"/>
                  <a:pt x="191" y="0"/>
                  <a:pt x="185" y="0"/>
                </a:cubicBezTo>
                <a:cubicBezTo>
                  <a:pt x="179" y="0"/>
                  <a:pt x="174" y="1"/>
                  <a:pt x="169" y="2"/>
                </a:cubicBezTo>
                <a:cubicBezTo>
                  <a:pt x="164" y="4"/>
                  <a:pt x="159" y="7"/>
                  <a:pt x="156" y="10"/>
                </a:cubicBezTo>
                <a:cubicBezTo>
                  <a:pt x="152" y="14"/>
                  <a:pt x="149" y="18"/>
                  <a:pt x="147" y="23"/>
                </a:cubicBezTo>
                <a:cubicBezTo>
                  <a:pt x="145" y="28"/>
                  <a:pt x="144" y="33"/>
                  <a:pt x="144" y="39"/>
                </a:cubicBezTo>
                <a:cubicBezTo>
                  <a:pt x="144" y="45"/>
                  <a:pt x="145" y="51"/>
                  <a:pt x="147" y="56"/>
                </a:cubicBezTo>
                <a:cubicBezTo>
                  <a:pt x="149" y="61"/>
                  <a:pt x="152" y="65"/>
                  <a:pt x="156" y="68"/>
                </a:cubicBezTo>
                <a:cubicBezTo>
                  <a:pt x="159" y="72"/>
                  <a:pt x="164" y="74"/>
                  <a:pt x="169" y="76"/>
                </a:cubicBezTo>
                <a:cubicBezTo>
                  <a:pt x="174" y="78"/>
                  <a:pt x="179" y="79"/>
                  <a:pt x="185" y="79"/>
                </a:cubicBezTo>
                <a:cubicBezTo>
                  <a:pt x="191" y="79"/>
                  <a:pt x="196" y="78"/>
                  <a:pt x="201" y="76"/>
                </a:cubicBezTo>
                <a:cubicBezTo>
                  <a:pt x="206" y="74"/>
                  <a:pt x="211" y="72"/>
                  <a:pt x="214" y="68"/>
                </a:cubicBezTo>
                <a:cubicBezTo>
                  <a:pt x="218" y="65"/>
                  <a:pt x="221" y="61"/>
                  <a:pt x="223" y="56"/>
                </a:cubicBezTo>
                <a:moveTo>
                  <a:pt x="241" y="155"/>
                </a:moveTo>
                <a:cubicBezTo>
                  <a:pt x="239" y="154"/>
                  <a:pt x="237" y="153"/>
                  <a:pt x="236" y="151"/>
                </a:cubicBezTo>
                <a:cubicBezTo>
                  <a:pt x="235" y="150"/>
                  <a:pt x="234" y="148"/>
                  <a:pt x="233" y="146"/>
                </a:cubicBezTo>
                <a:cubicBezTo>
                  <a:pt x="232" y="144"/>
                  <a:pt x="232" y="142"/>
                  <a:pt x="232" y="140"/>
                </a:cubicBezTo>
                <a:cubicBezTo>
                  <a:pt x="232" y="94"/>
                  <a:pt x="232" y="94"/>
                  <a:pt x="232" y="94"/>
                </a:cubicBezTo>
                <a:cubicBezTo>
                  <a:pt x="215" y="94"/>
                  <a:pt x="215" y="94"/>
                  <a:pt x="215" y="94"/>
                </a:cubicBezTo>
                <a:cubicBezTo>
                  <a:pt x="215" y="140"/>
                  <a:pt x="215" y="140"/>
                  <a:pt x="215" y="140"/>
                </a:cubicBezTo>
                <a:cubicBezTo>
                  <a:pt x="215" y="145"/>
                  <a:pt x="216" y="149"/>
                  <a:pt x="217" y="153"/>
                </a:cubicBezTo>
                <a:cubicBezTo>
                  <a:pt x="219" y="156"/>
                  <a:pt x="221" y="160"/>
                  <a:pt x="223" y="162"/>
                </a:cubicBezTo>
                <a:cubicBezTo>
                  <a:pt x="226" y="165"/>
                  <a:pt x="229" y="167"/>
                  <a:pt x="233" y="169"/>
                </a:cubicBezTo>
                <a:cubicBezTo>
                  <a:pt x="237" y="170"/>
                  <a:pt x="242" y="171"/>
                  <a:pt x="247" y="171"/>
                </a:cubicBezTo>
                <a:cubicBezTo>
                  <a:pt x="252" y="171"/>
                  <a:pt x="257" y="170"/>
                  <a:pt x="261" y="169"/>
                </a:cubicBezTo>
                <a:cubicBezTo>
                  <a:pt x="265" y="167"/>
                  <a:pt x="268" y="165"/>
                  <a:pt x="271" y="162"/>
                </a:cubicBezTo>
                <a:cubicBezTo>
                  <a:pt x="273" y="160"/>
                  <a:pt x="275" y="156"/>
                  <a:pt x="277" y="153"/>
                </a:cubicBezTo>
                <a:cubicBezTo>
                  <a:pt x="278" y="149"/>
                  <a:pt x="279" y="145"/>
                  <a:pt x="279" y="140"/>
                </a:cubicBezTo>
                <a:cubicBezTo>
                  <a:pt x="279" y="94"/>
                  <a:pt x="279" y="94"/>
                  <a:pt x="279" y="94"/>
                </a:cubicBezTo>
                <a:cubicBezTo>
                  <a:pt x="262" y="94"/>
                  <a:pt x="262" y="94"/>
                  <a:pt x="262" y="94"/>
                </a:cubicBezTo>
                <a:cubicBezTo>
                  <a:pt x="262" y="140"/>
                  <a:pt x="262" y="140"/>
                  <a:pt x="262" y="140"/>
                </a:cubicBezTo>
                <a:cubicBezTo>
                  <a:pt x="262" y="142"/>
                  <a:pt x="262" y="144"/>
                  <a:pt x="261" y="146"/>
                </a:cubicBezTo>
                <a:cubicBezTo>
                  <a:pt x="260" y="148"/>
                  <a:pt x="259" y="150"/>
                  <a:pt x="258" y="151"/>
                </a:cubicBezTo>
                <a:cubicBezTo>
                  <a:pt x="256" y="153"/>
                  <a:pt x="255" y="154"/>
                  <a:pt x="253" y="155"/>
                </a:cubicBezTo>
                <a:cubicBezTo>
                  <a:pt x="251" y="156"/>
                  <a:pt x="249" y="156"/>
                  <a:pt x="247" y="156"/>
                </a:cubicBezTo>
                <a:cubicBezTo>
                  <a:pt x="245" y="156"/>
                  <a:pt x="243" y="156"/>
                  <a:pt x="241" y="155"/>
                </a:cubicBezTo>
                <a:moveTo>
                  <a:pt x="277" y="24"/>
                </a:moveTo>
                <a:cubicBezTo>
                  <a:pt x="277" y="26"/>
                  <a:pt x="277" y="28"/>
                  <a:pt x="276" y="29"/>
                </a:cubicBezTo>
                <a:cubicBezTo>
                  <a:pt x="275" y="30"/>
                  <a:pt x="274" y="31"/>
                  <a:pt x="273" y="32"/>
                </a:cubicBezTo>
                <a:cubicBezTo>
                  <a:pt x="271" y="32"/>
                  <a:pt x="270" y="32"/>
                  <a:pt x="268" y="33"/>
                </a:cubicBezTo>
                <a:cubicBezTo>
                  <a:pt x="266" y="33"/>
                  <a:pt x="265" y="33"/>
                  <a:pt x="263" y="33"/>
                </a:cubicBezTo>
                <a:cubicBezTo>
                  <a:pt x="253" y="33"/>
                  <a:pt x="253" y="33"/>
                  <a:pt x="253" y="33"/>
                </a:cubicBezTo>
                <a:cubicBezTo>
                  <a:pt x="253" y="16"/>
                  <a:pt x="253" y="16"/>
                  <a:pt x="253" y="16"/>
                </a:cubicBezTo>
                <a:cubicBezTo>
                  <a:pt x="264" y="16"/>
                  <a:pt x="264" y="16"/>
                  <a:pt x="264" y="16"/>
                </a:cubicBezTo>
                <a:cubicBezTo>
                  <a:pt x="266" y="16"/>
                  <a:pt x="267" y="16"/>
                  <a:pt x="269" y="16"/>
                </a:cubicBezTo>
                <a:cubicBezTo>
                  <a:pt x="270" y="16"/>
                  <a:pt x="272" y="17"/>
                  <a:pt x="273" y="17"/>
                </a:cubicBezTo>
                <a:cubicBezTo>
                  <a:pt x="274" y="18"/>
                  <a:pt x="275" y="19"/>
                  <a:pt x="276" y="20"/>
                </a:cubicBezTo>
                <a:cubicBezTo>
                  <a:pt x="277" y="21"/>
                  <a:pt x="277" y="22"/>
                  <a:pt x="277" y="24"/>
                </a:cubicBezTo>
                <a:moveTo>
                  <a:pt x="297" y="77"/>
                </a:moveTo>
                <a:cubicBezTo>
                  <a:pt x="278" y="45"/>
                  <a:pt x="278" y="45"/>
                  <a:pt x="278" y="45"/>
                </a:cubicBezTo>
                <a:cubicBezTo>
                  <a:pt x="284" y="44"/>
                  <a:pt x="288" y="42"/>
                  <a:pt x="290" y="38"/>
                </a:cubicBezTo>
                <a:cubicBezTo>
                  <a:pt x="293" y="34"/>
                  <a:pt x="294" y="30"/>
                  <a:pt x="294" y="24"/>
                </a:cubicBezTo>
                <a:cubicBezTo>
                  <a:pt x="294" y="20"/>
                  <a:pt x="294" y="16"/>
                  <a:pt x="292" y="13"/>
                </a:cubicBezTo>
                <a:cubicBezTo>
                  <a:pt x="291" y="10"/>
                  <a:pt x="289" y="8"/>
                  <a:pt x="286" y="6"/>
                </a:cubicBezTo>
                <a:cubicBezTo>
                  <a:pt x="283" y="5"/>
                  <a:pt x="280" y="3"/>
                  <a:pt x="277" y="3"/>
                </a:cubicBezTo>
                <a:cubicBezTo>
                  <a:pt x="274" y="2"/>
                  <a:pt x="270" y="2"/>
                  <a:pt x="266" y="2"/>
                </a:cubicBezTo>
                <a:cubicBezTo>
                  <a:pt x="237" y="2"/>
                  <a:pt x="237" y="2"/>
                  <a:pt x="237" y="2"/>
                </a:cubicBezTo>
                <a:cubicBezTo>
                  <a:pt x="237" y="77"/>
                  <a:pt x="237" y="77"/>
                  <a:pt x="237" y="77"/>
                </a:cubicBezTo>
                <a:cubicBezTo>
                  <a:pt x="253" y="77"/>
                  <a:pt x="253" y="77"/>
                  <a:pt x="253" y="77"/>
                </a:cubicBezTo>
                <a:cubicBezTo>
                  <a:pt x="253" y="47"/>
                  <a:pt x="253" y="47"/>
                  <a:pt x="253" y="47"/>
                </a:cubicBezTo>
                <a:cubicBezTo>
                  <a:pt x="262" y="47"/>
                  <a:pt x="262" y="47"/>
                  <a:pt x="262" y="47"/>
                </a:cubicBezTo>
                <a:cubicBezTo>
                  <a:pt x="277" y="77"/>
                  <a:pt x="277" y="77"/>
                  <a:pt x="277" y="77"/>
                </a:cubicBezTo>
                <a:lnTo>
                  <a:pt x="297" y="77"/>
                </a:lnTo>
                <a:close/>
                <a:moveTo>
                  <a:pt x="368" y="60"/>
                </a:moveTo>
                <a:cubicBezTo>
                  <a:pt x="370" y="56"/>
                  <a:pt x="370" y="52"/>
                  <a:pt x="370" y="48"/>
                </a:cubicBezTo>
                <a:cubicBezTo>
                  <a:pt x="370" y="2"/>
                  <a:pt x="370" y="2"/>
                  <a:pt x="370" y="2"/>
                </a:cubicBezTo>
                <a:cubicBezTo>
                  <a:pt x="354" y="2"/>
                  <a:pt x="354" y="2"/>
                  <a:pt x="354" y="2"/>
                </a:cubicBezTo>
                <a:cubicBezTo>
                  <a:pt x="354" y="47"/>
                  <a:pt x="354" y="47"/>
                  <a:pt x="354" y="47"/>
                </a:cubicBezTo>
                <a:cubicBezTo>
                  <a:pt x="354" y="50"/>
                  <a:pt x="353" y="52"/>
                  <a:pt x="353" y="54"/>
                </a:cubicBezTo>
                <a:cubicBezTo>
                  <a:pt x="352" y="56"/>
                  <a:pt x="351" y="57"/>
                  <a:pt x="349" y="59"/>
                </a:cubicBezTo>
                <a:cubicBezTo>
                  <a:pt x="348" y="60"/>
                  <a:pt x="346" y="61"/>
                  <a:pt x="345" y="62"/>
                </a:cubicBezTo>
                <a:cubicBezTo>
                  <a:pt x="343" y="63"/>
                  <a:pt x="341" y="64"/>
                  <a:pt x="339" y="64"/>
                </a:cubicBezTo>
                <a:cubicBezTo>
                  <a:pt x="336" y="64"/>
                  <a:pt x="334" y="63"/>
                  <a:pt x="332" y="62"/>
                </a:cubicBezTo>
                <a:cubicBezTo>
                  <a:pt x="331" y="61"/>
                  <a:pt x="329" y="60"/>
                  <a:pt x="328" y="59"/>
                </a:cubicBezTo>
                <a:cubicBezTo>
                  <a:pt x="326" y="57"/>
                  <a:pt x="325" y="56"/>
                  <a:pt x="324" y="54"/>
                </a:cubicBezTo>
                <a:cubicBezTo>
                  <a:pt x="324" y="52"/>
                  <a:pt x="323" y="50"/>
                  <a:pt x="323" y="47"/>
                </a:cubicBezTo>
                <a:cubicBezTo>
                  <a:pt x="323" y="2"/>
                  <a:pt x="323" y="2"/>
                  <a:pt x="323" y="2"/>
                </a:cubicBezTo>
                <a:cubicBezTo>
                  <a:pt x="307" y="2"/>
                  <a:pt x="307" y="2"/>
                  <a:pt x="307" y="2"/>
                </a:cubicBezTo>
                <a:cubicBezTo>
                  <a:pt x="307" y="48"/>
                  <a:pt x="307" y="48"/>
                  <a:pt x="307" y="48"/>
                </a:cubicBezTo>
                <a:cubicBezTo>
                  <a:pt x="307" y="52"/>
                  <a:pt x="307" y="56"/>
                  <a:pt x="309" y="60"/>
                </a:cubicBezTo>
                <a:cubicBezTo>
                  <a:pt x="310" y="64"/>
                  <a:pt x="312" y="67"/>
                  <a:pt x="315" y="70"/>
                </a:cubicBezTo>
                <a:cubicBezTo>
                  <a:pt x="317" y="73"/>
                  <a:pt x="321" y="75"/>
                  <a:pt x="325" y="77"/>
                </a:cubicBezTo>
                <a:cubicBezTo>
                  <a:pt x="329" y="78"/>
                  <a:pt x="333" y="79"/>
                  <a:pt x="339" y="79"/>
                </a:cubicBezTo>
                <a:cubicBezTo>
                  <a:pt x="344" y="79"/>
                  <a:pt x="348" y="78"/>
                  <a:pt x="352" y="77"/>
                </a:cubicBezTo>
                <a:cubicBezTo>
                  <a:pt x="356" y="75"/>
                  <a:pt x="360" y="73"/>
                  <a:pt x="362" y="70"/>
                </a:cubicBezTo>
                <a:cubicBezTo>
                  <a:pt x="365" y="67"/>
                  <a:pt x="367" y="64"/>
                  <a:pt x="368" y="60"/>
                </a:cubicBezTo>
                <a:moveTo>
                  <a:pt x="361" y="169"/>
                </a:moveTo>
                <a:cubicBezTo>
                  <a:pt x="378" y="169"/>
                  <a:pt x="378" y="169"/>
                  <a:pt x="378" y="169"/>
                </a:cubicBezTo>
                <a:cubicBezTo>
                  <a:pt x="378" y="94"/>
                  <a:pt x="378" y="94"/>
                  <a:pt x="378" y="94"/>
                </a:cubicBezTo>
                <a:cubicBezTo>
                  <a:pt x="353" y="94"/>
                  <a:pt x="353" y="94"/>
                  <a:pt x="353" y="94"/>
                </a:cubicBezTo>
                <a:cubicBezTo>
                  <a:pt x="335" y="143"/>
                  <a:pt x="335" y="143"/>
                  <a:pt x="335" y="143"/>
                </a:cubicBezTo>
                <a:cubicBezTo>
                  <a:pt x="335" y="143"/>
                  <a:pt x="335" y="143"/>
                  <a:pt x="335" y="143"/>
                </a:cubicBezTo>
                <a:cubicBezTo>
                  <a:pt x="318" y="94"/>
                  <a:pt x="318" y="94"/>
                  <a:pt x="318" y="94"/>
                </a:cubicBezTo>
                <a:cubicBezTo>
                  <a:pt x="293" y="94"/>
                  <a:pt x="293" y="94"/>
                  <a:pt x="293" y="94"/>
                </a:cubicBezTo>
                <a:cubicBezTo>
                  <a:pt x="293" y="169"/>
                  <a:pt x="293" y="169"/>
                  <a:pt x="293" y="169"/>
                </a:cubicBezTo>
                <a:cubicBezTo>
                  <a:pt x="309" y="169"/>
                  <a:pt x="309" y="169"/>
                  <a:pt x="309" y="169"/>
                </a:cubicBezTo>
                <a:cubicBezTo>
                  <a:pt x="309" y="112"/>
                  <a:pt x="309" y="112"/>
                  <a:pt x="309" y="112"/>
                </a:cubicBezTo>
                <a:cubicBezTo>
                  <a:pt x="310" y="112"/>
                  <a:pt x="310" y="112"/>
                  <a:pt x="310" y="112"/>
                </a:cubicBezTo>
                <a:cubicBezTo>
                  <a:pt x="329" y="169"/>
                  <a:pt x="329" y="169"/>
                  <a:pt x="329" y="169"/>
                </a:cubicBezTo>
                <a:cubicBezTo>
                  <a:pt x="341" y="169"/>
                  <a:pt x="341" y="169"/>
                  <a:pt x="341" y="169"/>
                </a:cubicBezTo>
                <a:cubicBezTo>
                  <a:pt x="361" y="112"/>
                  <a:pt x="361" y="112"/>
                  <a:pt x="361" y="112"/>
                </a:cubicBezTo>
                <a:cubicBezTo>
                  <a:pt x="361" y="112"/>
                  <a:pt x="361" y="112"/>
                  <a:pt x="361" y="112"/>
                </a:cubicBezTo>
                <a:lnTo>
                  <a:pt x="361" y="169"/>
                </a:lnTo>
                <a:close/>
                <a:moveTo>
                  <a:pt x="453" y="77"/>
                </a:moveTo>
                <a:cubicBezTo>
                  <a:pt x="469" y="77"/>
                  <a:pt x="469" y="77"/>
                  <a:pt x="469" y="77"/>
                </a:cubicBezTo>
                <a:cubicBezTo>
                  <a:pt x="469" y="2"/>
                  <a:pt x="469" y="2"/>
                  <a:pt x="469" y="2"/>
                </a:cubicBezTo>
                <a:cubicBezTo>
                  <a:pt x="444" y="2"/>
                  <a:pt x="444" y="2"/>
                  <a:pt x="444" y="2"/>
                </a:cubicBezTo>
                <a:cubicBezTo>
                  <a:pt x="427" y="51"/>
                  <a:pt x="427" y="51"/>
                  <a:pt x="427" y="51"/>
                </a:cubicBezTo>
                <a:cubicBezTo>
                  <a:pt x="427" y="51"/>
                  <a:pt x="427" y="51"/>
                  <a:pt x="427" y="51"/>
                </a:cubicBezTo>
                <a:cubicBezTo>
                  <a:pt x="409" y="2"/>
                  <a:pt x="409" y="2"/>
                  <a:pt x="409" y="2"/>
                </a:cubicBezTo>
                <a:cubicBezTo>
                  <a:pt x="384" y="2"/>
                  <a:pt x="384" y="2"/>
                  <a:pt x="384" y="2"/>
                </a:cubicBezTo>
                <a:cubicBezTo>
                  <a:pt x="384" y="77"/>
                  <a:pt x="384" y="77"/>
                  <a:pt x="384" y="77"/>
                </a:cubicBezTo>
                <a:cubicBezTo>
                  <a:pt x="401" y="77"/>
                  <a:pt x="401" y="77"/>
                  <a:pt x="401" y="77"/>
                </a:cubicBezTo>
                <a:cubicBezTo>
                  <a:pt x="401" y="19"/>
                  <a:pt x="401" y="19"/>
                  <a:pt x="401" y="19"/>
                </a:cubicBezTo>
                <a:cubicBezTo>
                  <a:pt x="401" y="19"/>
                  <a:pt x="401" y="19"/>
                  <a:pt x="401" y="19"/>
                </a:cubicBezTo>
                <a:cubicBezTo>
                  <a:pt x="420" y="77"/>
                  <a:pt x="420" y="77"/>
                  <a:pt x="420" y="77"/>
                </a:cubicBezTo>
                <a:cubicBezTo>
                  <a:pt x="433" y="77"/>
                  <a:pt x="433" y="77"/>
                  <a:pt x="433" y="77"/>
                </a:cubicBezTo>
                <a:cubicBezTo>
                  <a:pt x="453" y="19"/>
                  <a:pt x="453" y="19"/>
                  <a:pt x="453" y="19"/>
                </a:cubicBezTo>
                <a:cubicBezTo>
                  <a:pt x="453" y="19"/>
                  <a:pt x="453" y="19"/>
                  <a:pt x="453" y="19"/>
                </a:cubicBezTo>
                <a:lnTo>
                  <a:pt x="453" y="77"/>
                </a:lnTo>
                <a:close/>
                <a:moveTo>
                  <a:pt x="478" y="261"/>
                </a:moveTo>
                <a:cubicBezTo>
                  <a:pt x="500" y="261"/>
                  <a:pt x="500" y="261"/>
                  <a:pt x="500" y="261"/>
                </a:cubicBezTo>
                <a:cubicBezTo>
                  <a:pt x="500" y="186"/>
                  <a:pt x="500" y="186"/>
                  <a:pt x="500" y="186"/>
                </a:cubicBezTo>
                <a:cubicBezTo>
                  <a:pt x="483" y="186"/>
                  <a:pt x="483" y="186"/>
                  <a:pt x="483" y="186"/>
                </a:cubicBezTo>
                <a:cubicBezTo>
                  <a:pt x="483" y="238"/>
                  <a:pt x="483" y="238"/>
                  <a:pt x="483" y="238"/>
                </a:cubicBezTo>
                <a:cubicBezTo>
                  <a:pt x="483" y="238"/>
                  <a:pt x="483" y="238"/>
                  <a:pt x="483" y="238"/>
                </a:cubicBezTo>
                <a:cubicBezTo>
                  <a:pt x="451" y="186"/>
                  <a:pt x="451" y="186"/>
                  <a:pt x="451" y="186"/>
                </a:cubicBezTo>
                <a:cubicBezTo>
                  <a:pt x="429" y="186"/>
                  <a:pt x="429" y="186"/>
                  <a:pt x="429" y="186"/>
                </a:cubicBezTo>
                <a:cubicBezTo>
                  <a:pt x="429" y="261"/>
                  <a:pt x="429" y="261"/>
                  <a:pt x="429" y="261"/>
                </a:cubicBezTo>
                <a:cubicBezTo>
                  <a:pt x="445" y="261"/>
                  <a:pt x="445" y="261"/>
                  <a:pt x="445" y="261"/>
                </a:cubicBezTo>
                <a:cubicBezTo>
                  <a:pt x="445" y="207"/>
                  <a:pt x="445" y="207"/>
                  <a:pt x="445" y="207"/>
                </a:cubicBezTo>
                <a:cubicBezTo>
                  <a:pt x="445" y="207"/>
                  <a:pt x="445" y="207"/>
                  <a:pt x="445" y="207"/>
                </a:cubicBezTo>
                <a:lnTo>
                  <a:pt x="478" y="261"/>
                </a:lnTo>
                <a:close/>
                <a:moveTo>
                  <a:pt x="584" y="261"/>
                </a:moveTo>
                <a:cubicBezTo>
                  <a:pt x="548" y="221"/>
                  <a:pt x="548" y="221"/>
                  <a:pt x="548" y="221"/>
                </a:cubicBezTo>
                <a:cubicBezTo>
                  <a:pt x="581" y="186"/>
                  <a:pt x="581" y="186"/>
                  <a:pt x="581" y="186"/>
                </a:cubicBezTo>
                <a:cubicBezTo>
                  <a:pt x="560" y="186"/>
                  <a:pt x="560" y="186"/>
                  <a:pt x="560" y="186"/>
                </a:cubicBezTo>
                <a:cubicBezTo>
                  <a:pt x="530" y="217"/>
                  <a:pt x="530" y="217"/>
                  <a:pt x="530" y="217"/>
                </a:cubicBezTo>
                <a:cubicBezTo>
                  <a:pt x="530" y="186"/>
                  <a:pt x="530" y="186"/>
                  <a:pt x="530" y="186"/>
                </a:cubicBezTo>
                <a:cubicBezTo>
                  <a:pt x="514" y="186"/>
                  <a:pt x="514" y="186"/>
                  <a:pt x="514" y="186"/>
                </a:cubicBezTo>
                <a:cubicBezTo>
                  <a:pt x="514" y="261"/>
                  <a:pt x="514" y="261"/>
                  <a:pt x="514" y="261"/>
                </a:cubicBezTo>
                <a:cubicBezTo>
                  <a:pt x="530" y="261"/>
                  <a:pt x="530" y="261"/>
                  <a:pt x="530" y="261"/>
                </a:cubicBezTo>
                <a:cubicBezTo>
                  <a:pt x="530" y="225"/>
                  <a:pt x="530" y="225"/>
                  <a:pt x="530" y="225"/>
                </a:cubicBezTo>
                <a:cubicBezTo>
                  <a:pt x="561" y="261"/>
                  <a:pt x="561" y="261"/>
                  <a:pt x="561" y="261"/>
                </a:cubicBezTo>
                <a:lnTo>
                  <a:pt x="584" y="261"/>
                </a:lnTo>
                <a:close/>
                <a:moveTo>
                  <a:pt x="606" y="186"/>
                </a:moveTo>
                <a:cubicBezTo>
                  <a:pt x="590" y="186"/>
                  <a:pt x="590" y="186"/>
                  <a:pt x="590" y="186"/>
                </a:cubicBezTo>
                <a:cubicBezTo>
                  <a:pt x="590" y="261"/>
                  <a:pt x="590" y="261"/>
                  <a:pt x="590" y="261"/>
                </a:cubicBezTo>
                <a:cubicBezTo>
                  <a:pt x="606" y="261"/>
                  <a:pt x="606" y="261"/>
                  <a:pt x="606" y="261"/>
                </a:cubicBezTo>
                <a:lnTo>
                  <a:pt x="606" y="18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9" name="Content Placeholder 2"/>
          <p:cNvSpPr>
            <a:spLocks noGrp="1"/>
          </p:cNvSpPr>
          <p:nvPr>
            <p:ph idx="1"/>
          </p:nvPr>
        </p:nvSpPr>
        <p:spPr>
          <a:xfrm>
            <a:off x="457200" y="1200151"/>
            <a:ext cx="4002056" cy="3227531"/>
          </a:xfrm>
          <a:prstGeom prst="rect">
            <a:avLst/>
          </a:prstGeom>
        </p:spPr>
        <p:txBody>
          <a:bodyPr lIns="36000" tIns="0" rIns="0" bIns="0"/>
          <a:lstStyle>
            <a:lvl1pPr marL="0" indent="0">
              <a:lnSpc>
                <a:spcPct val="80000"/>
              </a:lnSpc>
              <a:spcBef>
                <a:spcPts val="0"/>
              </a:spcBef>
              <a:spcAft>
                <a:spcPts val="750"/>
              </a:spcAft>
              <a:buClr>
                <a:srgbClr val="FF5000"/>
              </a:buClr>
              <a:buSzPct val="70000"/>
              <a:buNone/>
              <a:defRPr sz="1800" b="0" i="0">
                <a:latin typeface="Arial"/>
                <a:cs typeface="Arial"/>
              </a:defRPr>
            </a:lvl1pPr>
            <a:lvl2pPr marL="200025" indent="0">
              <a:lnSpc>
                <a:spcPct val="80000"/>
              </a:lnSpc>
              <a:spcBef>
                <a:spcPts val="0"/>
              </a:spcBef>
              <a:spcAft>
                <a:spcPts val="750"/>
              </a:spcAft>
              <a:buClr>
                <a:schemeClr val="tx1">
                  <a:lumMod val="50000"/>
                  <a:lumOff val="50000"/>
                </a:schemeClr>
              </a:buClr>
              <a:buSzPct val="50000"/>
              <a:buFont typeface="Wingdings" charset="2"/>
              <a:buNone/>
              <a:defRPr sz="1800" b="0" i="0">
                <a:latin typeface="Arial"/>
                <a:cs typeface="Arial"/>
              </a:defRPr>
            </a:lvl2pPr>
            <a:lvl3pPr marL="406003" indent="0">
              <a:lnSpc>
                <a:spcPct val="80000"/>
              </a:lnSpc>
              <a:spcBef>
                <a:spcPts val="0"/>
              </a:spcBef>
              <a:spcAft>
                <a:spcPts val="750"/>
              </a:spcAft>
              <a:buSzPct val="60000"/>
              <a:buNone/>
              <a:defRPr sz="1500" b="0" i="0">
                <a:solidFill>
                  <a:schemeClr val="tx1">
                    <a:lumMod val="65000"/>
                    <a:lumOff val="35000"/>
                  </a:schemeClr>
                </a:solidFill>
                <a:latin typeface="Arial"/>
                <a:cs typeface="Arial"/>
              </a:defRPr>
            </a:lvl3pPr>
            <a:lvl4pPr marL="606029" indent="0">
              <a:lnSpc>
                <a:spcPct val="80000"/>
              </a:lnSpc>
              <a:spcBef>
                <a:spcPts val="0"/>
              </a:spcBef>
              <a:spcAft>
                <a:spcPts val="750"/>
              </a:spcAft>
              <a:buClr>
                <a:srgbClr val="FF5000"/>
              </a:buClr>
              <a:buSzPct val="70000"/>
              <a:buNone/>
              <a:defRPr sz="1200" b="0" i="0">
                <a:solidFill>
                  <a:schemeClr val="tx1">
                    <a:lumMod val="65000"/>
                    <a:lumOff val="35000"/>
                  </a:schemeClr>
                </a:solidFill>
                <a:latin typeface="Arial"/>
                <a:cs typeface="Arial"/>
              </a:defRPr>
            </a:lvl4pPr>
            <a:lvl5pPr>
              <a:defRPr b="0" i="0">
                <a:latin typeface="Arial"/>
                <a:cs typeface="Arial"/>
              </a:defRPr>
            </a:lvl5pPr>
          </a:lstStyle>
          <a:p>
            <a:pPr lvl="0"/>
            <a:r>
              <a:rPr lang="fi-FI"/>
              <a:t>Muokkaa tekstin perustyylejä napsauttamalla</a:t>
            </a:r>
          </a:p>
        </p:txBody>
      </p:sp>
      <p:sp>
        <p:nvSpPr>
          <p:cNvPr id="10" name="Content Placeholder 2"/>
          <p:cNvSpPr>
            <a:spLocks noGrp="1"/>
          </p:cNvSpPr>
          <p:nvPr>
            <p:ph idx="10"/>
          </p:nvPr>
        </p:nvSpPr>
        <p:spPr>
          <a:xfrm>
            <a:off x="4675725" y="1200151"/>
            <a:ext cx="4011075" cy="3227531"/>
          </a:xfrm>
          <a:prstGeom prst="rect">
            <a:avLst/>
          </a:prstGeom>
        </p:spPr>
        <p:txBody>
          <a:bodyPr lIns="36000" tIns="0" rIns="0" bIns="0"/>
          <a:lstStyle>
            <a:lvl1pPr marL="0" indent="0">
              <a:lnSpc>
                <a:spcPct val="80000"/>
              </a:lnSpc>
              <a:spcBef>
                <a:spcPts val="0"/>
              </a:spcBef>
              <a:spcAft>
                <a:spcPts val="750"/>
              </a:spcAft>
              <a:buClr>
                <a:srgbClr val="FF5000"/>
              </a:buClr>
              <a:buSzPct val="70000"/>
              <a:buNone/>
              <a:defRPr sz="1800" b="0" i="0">
                <a:latin typeface="Arial"/>
                <a:cs typeface="Arial"/>
              </a:defRPr>
            </a:lvl1pPr>
            <a:lvl2pPr marL="200025" indent="0">
              <a:lnSpc>
                <a:spcPct val="80000"/>
              </a:lnSpc>
              <a:spcBef>
                <a:spcPts val="0"/>
              </a:spcBef>
              <a:spcAft>
                <a:spcPts val="750"/>
              </a:spcAft>
              <a:buClr>
                <a:schemeClr val="tx1">
                  <a:lumMod val="50000"/>
                  <a:lumOff val="50000"/>
                </a:schemeClr>
              </a:buClr>
              <a:buSzPct val="50000"/>
              <a:buFont typeface="Wingdings" charset="2"/>
              <a:buNone/>
              <a:defRPr sz="1800" b="0" i="0">
                <a:latin typeface="Arial"/>
                <a:cs typeface="Arial"/>
              </a:defRPr>
            </a:lvl2pPr>
            <a:lvl3pPr marL="406003" indent="0">
              <a:lnSpc>
                <a:spcPct val="80000"/>
              </a:lnSpc>
              <a:spcBef>
                <a:spcPts val="0"/>
              </a:spcBef>
              <a:spcAft>
                <a:spcPts val="750"/>
              </a:spcAft>
              <a:buSzPct val="60000"/>
              <a:buNone/>
              <a:defRPr sz="1500" b="0" i="0">
                <a:solidFill>
                  <a:schemeClr val="tx1">
                    <a:lumMod val="65000"/>
                    <a:lumOff val="35000"/>
                  </a:schemeClr>
                </a:solidFill>
                <a:latin typeface="Arial"/>
                <a:cs typeface="Arial"/>
              </a:defRPr>
            </a:lvl3pPr>
            <a:lvl4pPr marL="606029" indent="0">
              <a:lnSpc>
                <a:spcPct val="80000"/>
              </a:lnSpc>
              <a:spcBef>
                <a:spcPts val="0"/>
              </a:spcBef>
              <a:spcAft>
                <a:spcPts val="750"/>
              </a:spcAft>
              <a:buClr>
                <a:srgbClr val="FF5000"/>
              </a:buClr>
              <a:buSzPct val="70000"/>
              <a:buNone/>
              <a:defRPr sz="1200" b="0" i="0">
                <a:solidFill>
                  <a:schemeClr val="tx1">
                    <a:lumMod val="65000"/>
                    <a:lumOff val="35000"/>
                  </a:schemeClr>
                </a:solidFill>
                <a:latin typeface="Arial"/>
                <a:cs typeface="Arial"/>
              </a:defRPr>
            </a:lvl4pPr>
            <a:lvl5pPr>
              <a:defRPr b="0" i="0">
                <a:latin typeface="Arial"/>
                <a:cs typeface="Arial"/>
              </a:defRPr>
            </a:lvl5pPr>
          </a:lstStyle>
          <a:p>
            <a:pPr lvl="0"/>
            <a:r>
              <a:rPr lang="fi-FI"/>
              <a:t>Muokkaa tekstin perustyylejä napsauttamalla</a:t>
            </a:r>
          </a:p>
        </p:txBody>
      </p:sp>
      <p:sp>
        <p:nvSpPr>
          <p:cNvPr id="15" name="Title 1"/>
          <p:cNvSpPr>
            <a:spLocks noGrp="1"/>
          </p:cNvSpPr>
          <p:nvPr>
            <p:ph type="title"/>
          </p:nvPr>
        </p:nvSpPr>
        <p:spPr>
          <a:xfrm>
            <a:off x="457200" y="205979"/>
            <a:ext cx="8229600" cy="857250"/>
          </a:xfrm>
          <a:prstGeom prst="rect">
            <a:avLst/>
          </a:prstGeom>
        </p:spPr>
        <p:txBody>
          <a:bodyPr lIns="0" tIns="0" rIns="0" bIns="0" anchor="ctr"/>
          <a:lstStyle>
            <a:lvl1pPr algn="l">
              <a:lnSpc>
                <a:spcPts val="3450"/>
              </a:lnSpc>
              <a:defRPr sz="3300" b="1" i="0" spc="-56">
                <a:solidFill>
                  <a:srgbClr val="FF5000"/>
                </a:solidFill>
                <a:latin typeface="Arial"/>
                <a:cs typeface="Arial"/>
              </a:defRPr>
            </a:lvl1pPr>
          </a:lstStyle>
          <a:p>
            <a:r>
              <a:rPr lang="fi-FI"/>
              <a:t>Click to edit Master title style</a:t>
            </a:r>
            <a:endParaRPr lang="en-US" dirty="0"/>
          </a:p>
        </p:txBody>
      </p:sp>
    </p:spTree>
    <p:extLst>
      <p:ext uri="{BB962C8B-B14F-4D97-AF65-F5344CB8AC3E}">
        <p14:creationId xmlns:p14="http://schemas.microsoft.com/office/powerpoint/2010/main" val="191025887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 palstaa, alaotsikoilla">
    <p:spTree>
      <p:nvGrpSpPr>
        <p:cNvPr id="1" name=""/>
        <p:cNvGrpSpPr/>
        <p:nvPr/>
      </p:nvGrpSpPr>
      <p:grpSpPr>
        <a:xfrm>
          <a:off x="0" y="0"/>
          <a:ext cx="0" cy="0"/>
          <a:chOff x="0" y="0"/>
          <a:chExt cx="0" cy="0"/>
        </a:xfrm>
      </p:grpSpPr>
      <p:sp>
        <p:nvSpPr>
          <p:cNvPr id="7" name="Freeform 5"/>
          <p:cNvSpPr>
            <a:spLocks noEditPoints="1"/>
          </p:cNvSpPr>
          <p:nvPr userDrawn="1"/>
        </p:nvSpPr>
        <p:spPr bwMode="auto">
          <a:xfrm>
            <a:off x="7891464" y="4598194"/>
            <a:ext cx="930275" cy="304800"/>
          </a:xfrm>
          <a:custGeom>
            <a:avLst/>
            <a:gdLst>
              <a:gd name="T0" fmla="*/ 2147483646 w 606"/>
              <a:gd name="T1" fmla="*/ 2147483646 h 263"/>
              <a:gd name="T2" fmla="*/ 2147483646 w 606"/>
              <a:gd name="T3" fmla="*/ 2147483646 h 263"/>
              <a:gd name="T4" fmla="*/ 2147483646 w 606"/>
              <a:gd name="T5" fmla="*/ 2147483646 h 263"/>
              <a:gd name="T6" fmla="*/ 2147483646 w 606"/>
              <a:gd name="T7" fmla="*/ 2147483646 h 263"/>
              <a:gd name="T8" fmla="*/ 2147483646 w 606"/>
              <a:gd name="T9" fmla="*/ 2147483646 h 263"/>
              <a:gd name="T10" fmla="*/ 2147483646 w 606"/>
              <a:gd name="T11" fmla="*/ 2147483646 h 263"/>
              <a:gd name="T12" fmla="*/ 2147483646 w 606"/>
              <a:gd name="T13" fmla="*/ 2147483646 h 263"/>
              <a:gd name="T14" fmla="*/ 2147483646 w 606"/>
              <a:gd name="T15" fmla="*/ 2147483646 h 263"/>
              <a:gd name="T16" fmla="*/ 2147483646 w 606"/>
              <a:gd name="T17" fmla="*/ 2147483646 h 263"/>
              <a:gd name="T18" fmla="*/ 2147483646 w 606"/>
              <a:gd name="T19" fmla="*/ 2147483646 h 263"/>
              <a:gd name="T20" fmla="*/ 2147483646 w 606"/>
              <a:gd name="T21" fmla="*/ 2147483646 h 263"/>
              <a:gd name="T22" fmla="*/ 2147483646 w 606"/>
              <a:gd name="T23" fmla="*/ 2147483646 h 263"/>
              <a:gd name="T24" fmla="*/ 2147483646 w 606"/>
              <a:gd name="T25" fmla="*/ 2147483646 h 263"/>
              <a:gd name="T26" fmla="*/ 2147483646 w 606"/>
              <a:gd name="T27" fmla="*/ 2147483646 h 263"/>
              <a:gd name="T28" fmla="*/ 2147483646 w 606"/>
              <a:gd name="T29" fmla="*/ 2147483646 h 263"/>
              <a:gd name="T30" fmla="*/ 2147483646 w 606"/>
              <a:gd name="T31" fmla="*/ 2147483646 h 263"/>
              <a:gd name="T32" fmla="*/ 2147483646 w 606"/>
              <a:gd name="T33" fmla="*/ 2147483646 h 263"/>
              <a:gd name="T34" fmla="*/ 2147483646 w 606"/>
              <a:gd name="T35" fmla="*/ 2147483646 h 263"/>
              <a:gd name="T36" fmla="*/ 2147483646 w 606"/>
              <a:gd name="T37" fmla="*/ 2147483646 h 263"/>
              <a:gd name="T38" fmla="*/ 2147483646 w 606"/>
              <a:gd name="T39" fmla="*/ 2147483646 h 263"/>
              <a:gd name="T40" fmla="*/ 2147483646 w 606"/>
              <a:gd name="T41" fmla="*/ 2147483646 h 263"/>
              <a:gd name="T42" fmla="*/ 2147483646 w 606"/>
              <a:gd name="T43" fmla="*/ 2147483646 h 263"/>
              <a:gd name="T44" fmla="*/ 2147483646 w 606"/>
              <a:gd name="T45" fmla="*/ 2147483646 h 263"/>
              <a:gd name="T46" fmla="*/ 2147483646 w 606"/>
              <a:gd name="T47" fmla="*/ 2147483646 h 263"/>
              <a:gd name="T48" fmla="*/ 2147483646 w 606"/>
              <a:gd name="T49" fmla="*/ 2147483646 h 263"/>
              <a:gd name="T50" fmla="*/ 2147483646 w 606"/>
              <a:gd name="T51" fmla="*/ 2147483646 h 263"/>
              <a:gd name="T52" fmla="*/ 2147483646 w 606"/>
              <a:gd name="T53" fmla="*/ 2147483646 h 263"/>
              <a:gd name="T54" fmla="*/ 2147483646 w 606"/>
              <a:gd name="T55" fmla="*/ 2147483646 h 263"/>
              <a:gd name="T56" fmla="*/ 2147483646 w 606"/>
              <a:gd name="T57" fmla="*/ 2147483646 h 263"/>
              <a:gd name="T58" fmla="*/ 2147483646 w 606"/>
              <a:gd name="T59" fmla="*/ 2147483646 h 263"/>
              <a:gd name="T60" fmla="*/ 2147483646 w 606"/>
              <a:gd name="T61" fmla="*/ 2147483646 h 263"/>
              <a:gd name="T62" fmla="*/ 2147483646 w 606"/>
              <a:gd name="T63" fmla="*/ 0 h 263"/>
              <a:gd name="T64" fmla="*/ 2147483646 w 606"/>
              <a:gd name="T65" fmla="*/ 2147483646 h 263"/>
              <a:gd name="T66" fmla="*/ 2147483646 w 606"/>
              <a:gd name="T67" fmla="*/ 2147483646 h 263"/>
              <a:gd name="T68" fmla="*/ 2147483646 w 606"/>
              <a:gd name="T69" fmla="*/ 2147483646 h 263"/>
              <a:gd name="T70" fmla="*/ 2147483646 w 606"/>
              <a:gd name="T71" fmla="*/ 2147483646 h 263"/>
              <a:gd name="T72" fmla="*/ 2147483646 w 606"/>
              <a:gd name="T73" fmla="*/ 2147483646 h 263"/>
              <a:gd name="T74" fmla="*/ 2147483646 w 606"/>
              <a:gd name="T75" fmla="*/ 2147483646 h 263"/>
              <a:gd name="T76" fmla="*/ 2147483646 w 606"/>
              <a:gd name="T77" fmla="*/ 2147483646 h 263"/>
              <a:gd name="T78" fmla="*/ 2147483646 w 606"/>
              <a:gd name="T79" fmla="*/ 2147483646 h 263"/>
              <a:gd name="T80" fmla="*/ 2147483646 w 606"/>
              <a:gd name="T81" fmla="*/ 2147483646 h 263"/>
              <a:gd name="T82" fmla="*/ 2147483646 w 606"/>
              <a:gd name="T83" fmla="*/ 2147483646 h 263"/>
              <a:gd name="T84" fmla="*/ 2147483646 w 606"/>
              <a:gd name="T85" fmla="*/ 2147483646 h 263"/>
              <a:gd name="T86" fmla="*/ 2147483646 w 606"/>
              <a:gd name="T87" fmla="*/ 2147483646 h 263"/>
              <a:gd name="T88" fmla="*/ 2147483646 w 606"/>
              <a:gd name="T89" fmla="*/ 2147483646 h 263"/>
              <a:gd name="T90" fmla="*/ 2147483646 w 606"/>
              <a:gd name="T91" fmla="*/ 2147483646 h 263"/>
              <a:gd name="T92" fmla="*/ 2147483646 w 606"/>
              <a:gd name="T93" fmla="*/ 2147483646 h 263"/>
              <a:gd name="T94" fmla="*/ 2147483646 w 606"/>
              <a:gd name="T95" fmla="*/ 2147483646 h 263"/>
              <a:gd name="T96" fmla="*/ 2147483646 w 606"/>
              <a:gd name="T97" fmla="*/ 2147483646 h 263"/>
              <a:gd name="T98" fmla="*/ 2147483646 w 606"/>
              <a:gd name="T99" fmla="*/ 2147483646 h 263"/>
              <a:gd name="T100" fmla="*/ 2147483646 w 606"/>
              <a:gd name="T101" fmla="*/ 2147483646 h 263"/>
              <a:gd name="T102" fmla="*/ 2147483646 w 606"/>
              <a:gd name="T103" fmla="*/ 2147483646 h 263"/>
              <a:gd name="T104" fmla="*/ 2147483646 w 606"/>
              <a:gd name="T105" fmla="*/ 2147483646 h 263"/>
              <a:gd name="T106" fmla="*/ 2147483646 w 606"/>
              <a:gd name="T107" fmla="*/ 2147483646 h 263"/>
              <a:gd name="T108" fmla="*/ 2147483646 w 606"/>
              <a:gd name="T109" fmla="*/ 2147483646 h 263"/>
              <a:gd name="T110" fmla="*/ 2147483646 w 606"/>
              <a:gd name="T111" fmla="*/ 2147483646 h 263"/>
              <a:gd name="T112" fmla="*/ 2147483646 w 606"/>
              <a:gd name="T113" fmla="*/ 2147483646 h 263"/>
              <a:gd name="T114" fmla="*/ 2147483646 w 606"/>
              <a:gd name="T115" fmla="*/ 2147483646 h 263"/>
              <a:gd name="T116" fmla="*/ 2147483646 w 606"/>
              <a:gd name="T117" fmla="*/ 2147483646 h 263"/>
              <a:gd name="T118" fmla="*/ 2147483646 w 606"/>
              <a:gd name="T119" fmla="*/ 2147483646 h 263"/>
              <a:gd name="T120" fmla="*/ 2147483646 w 606"/>
              <a:gd name="T121" fmla="*/ 2147483646 h 26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06" h="263">
                <a:moveTo>
                  <a:pt x="414" y="186"/>
                </a:moveTo>
                <a:cubicBezTo>
                  <a:pt x="397" y="186"/>
                  <a:pt x="397" y="186"/>
                  <a:pt x="397" y="186"/>
                </a:cubicBezTo>
                <a:cubicBezTo>
                  <a:pt x="397" y="261"/>
                  <a:pt x="397" y="261"/>
                  <a:pt x="397" y="261"/>
                </a:cubicBezTo>
                <a:cubicBezTo>
                  <a:pt x="414" y="261"/>
                  <a:pt x="414" y="261"/>
                  <a:pt x="414" y="261"/>
                </a:cubicBezTo>
                <a:lnTo>
                  <a:pt x="414" y="186"/>
                </a:lnTo>
                <a:close/>
                <a:moveTo>
                  <a:pt x="342" y="241"/>
                </a:moveTo>
                <a:cubicBezTo>
                  <a:pt x="330" y="254"/>
                  <a:pt x="330" y="254"/>
                  <a:pt x="330" y="254"/>
                </a:cubicBezTo>
                <a:cubicBezTo>
                  <a:pt x="334" y="257"/>
                  <a:pt x="338" y="259"/>
                  <a:pt x="342" y="261"/>
                </a:cubicBezTo>
                <a:cubicBezTo>
                  <a:pt x="346" y="262"/>
                  <a:pt x="351" y="263"/>
                  <a:pt x="356" y="263"/>
                </a:cubicBezTo>
                <a:cubicBezTo>
                  <a:pt x="360" y="263"/>
                  <a:pt x="363" y="263"/>
                  <a:pt x="367" y="262"/>
                </a:cubicBezTo>
                <a:cubicBezTo>
                  <a:pt x="370" y="261"/>
                  <a:pt x="373" y="259"/>
                  <a:pt x="376" y="257"/>
                </a:cubicBezTo>
                <a:cubicBezTo>
                  <a:pt x="379" y="255"/>
                  <a:pt x="381" y="252"/>
                  <a:pt x="382" y="249"/>
                </a:cubicBezTo>
                <a:cubicBezTo>
                  <a:pt x="384" y="246"/>
                  <a:pt x="385" y="242"/>
                  <a:pt x="385" y="238"/>
                </a:cubicBezTo>
                <a:cubicBezTo>
                  <a:pt x="385" y="234"/>
                  <a:pt x="384" y="230"/>
                  <a:pt x="382" y="228"/>
                </a:cubicBezTo>
                <a:cubicBezTo>
                  <a:pt x="381" y="225"/>
                  <a:pt x="378" y="223"/>
                  <a:pt x="376" y="221"/>
                </a:cubicBezTo>
                <a:cubicBezTo>
                  <a:pt x="373" y="220"/>
                  <a:pt x="370" y="219"/>
                  <a:pt x="367" y="218"/>
                </a:cubicBezTo>
                <a:cubicBezTo>
                  <a:pt x="364" y="217"/>
                  <a:pt x="362" y="216"/>
                  <a:pt x="359" y="215"/>
                </a:cubicBezTo>
                <a:cubicBezTo>
                  <a:pt x="356" y="214"/>
                  <a:pt x="354" y="213"/>
                  <a:pt x="353" y="212"/>
                </a:cubicBezTo>
                <a:cubicBezTo>
                  <a:pt x="351" y="211"/>
                  <a:pt x="350" y="209"/>
                  <a:pt x="350" y="207"/>
                </a:cubicBezTo>
                <a:cubicBezTo>
                  <a:pt x="350" y="205"/>
                  <a:pt x="350" y="204"/>
                  <a:pt x="351" y="203"/>
                </a:cubicBezTo>
                <a:cubicBezTo>
                  <a:pt x="352" y="202"/>
                  <a:pt x="353" y="201"/>
                  <a:pt x="354" y="201"/>
                </a:cubicBezTo>
                <a:cubicBezTo>
                  <a:pt x="355" y="200"/>
                  <a:pt x="356" y="200"/>
                  <a:pt x="358" y="200"/>
                </a:cubicBezTo>
                <a:cubicBezTo>
                  <a:pt x="359" y="199"/>
                  <a:pt x="360" y="199"/>
                  <a:pt x="361" y="199"/>
                </a:cubicBezTo>
                <a:cubicBezTo>
                  <a:pt x="363" y="199"/>
                  <a:pt x="366" y="200"/>
                  <a:pt x="368" y="200"/>
                </a:cubicBezTo>
                <a:cubicBezTo>
                  <a:pt x="370" y="201"/>
                  <a:pt x="372" y="202"/>
                  <a:pt x="373" y="204"/>
                </a:cubicBezTo>
                <a:cubicBezTo>
                  <a:pt x="385" y="192"/>
                  <a:pt x="385" y="192"/>
                  <a:pt x="385" y="192"/>
                </a:cubicBezTo>
                <a:cubicBezTo>
                  <a:pt x="381" y="189"/>
                  <a:pt x="378" y="187"/>
                  <a:pt x="374" y="186"/>
                </a:cubicBezTo>
                <a:cubicBezTo>
                  <a:pt x="370" y="184"/>
                  <a:pt x="366" y="184"/>
                  <a:pt x="362" y="184"/>
                </a:cubicBezTo>
                <a:cubicBezTo>
                  <a:pt x="358" y="184"/>
                  <a:pt x="354" y="184"/>
                  <a:pt x="351" y="185"/>
                </a:cubicBezTo>
                <a:cubicBezTo>
                  <a:pt x="347" y="186"/>
                  <a:pt x="344" y="188"/>
                  <a:pt x="342" y="190"/>
                </a:cubicBezTo>
                <a:cubicBezTo>
                  <a:pt x="339" y="192"/>
                  <a:pt x="337" y="195"/>
                  <a:pt x="335" y="198"/>
                </a:cubicBezTo>
                <a:cubicBezTo>
                  <a:pt x="334" y="201"/>
                  <a:pt x="333" y="204"/>
                  <a:pt x="333" y="208"/>
                </a:cubicBezTo>
                <a:cubicBezTo>
                  <a:pt x="333" y="212"/>
                  <a:pt x="334" y="216"/>
                  <a:pt x="335" y="218"/>
                </a:cubicBezTo>
                <a:cubicBezTo>
                  <a:pt x="337" y="221"/>
                  <a:pt x="339" y="223"/>
                  <a:pt x="342" y="225"/>
                </a:cubicBezTo>
                <a:cubicBezTo>
                  <a:pt x="345" y="226"/>
                  <a:pt x="347" y="227"/>
                  <a:pt x="351" y="228"/>
                </a:cubicBezTo>
                <a:cubicBezTo>
                  <a:pt x="354" y="229"/>
                  <a:pt x="356" y="230"/>
                  <a:pt x="359" y="231"/>
                </a:cubicBezTo>
                <a:cubicBezTo>
                  <a:pt x="362" y="232"/>
                  <a:pt x="364" y="233"/>
                  <a:pt x="366" y="234"/>
                </a:cubicBezTo>
                <a:cubicBezTo>
                  <a:pt x="367" y="236"/>
                  <a:pt x="368" y="238"/>
                  <a:pt x="368" y="240"/>
                </a:cubicBezTo>
                <a:cubicBezTo>
                  <a:pt x="368" y="241"/>
                  <a:pt x="368" y="242"/>
                  <a:pt x="367" y="243"/>
                </a:cubicBezTo>
                <a:cubicBezTo>
                  <a:pt x="367" y="244"/>
                  <a:pt x="366" y="245"/>
                  <a:pt x="365" y="246"/>
                </a:cubicBezTo>
                <a:cubicBezTo>
                  <a:pt x="363" y="246"/>
                  <a:pt x="362" y="247"/>
                  <a:pt x="361" y="247"/>
                </a:cubicBezTo>
                <a:cubicBezTo>
                  <a:pt x="359" y="248"/>
                  <a:pt x="358" y="248"/>
                  <a:pt x="357" y="248"/>
                </a:cubicBezTo>
                <a:cubicBezTo>
                  <a:pt x="354" y="248"/>
                  <a:pt x="351" y="247"/>
                  <a:pt x="349" y="246"/>
                </a:cubicBezTo>
                <a:cubicBezTo>
                  <a:pt x="346" y="245"/>
                  <a:pt x="344" y="243"/>
                  <a:pt x="342" y="241"/>
                </a:cubicBezTo>
                <a:moveTo>
                  <a:pt x="296" y="186"/>
                </a:moveTo>
                <a:cubicBezTo>
                  <a:pt x="280" y="186"/>
                  <a:pt x="280" y="186"/>
                  <a:pt x="280" y="186"/>
                </a:cubicBezTo>
                <a:cubicBezTo>
                  <a:pt x="280" y="261"/>
                  <a:pt x="280" y="261"/>
                  <a:pt x="280" y="261"/>
                </a:cubicBezTo>
                <a:cubicBezTo>
                  <a:pt x="327" y="261"/>
                  <a:pt x="327" y="261"/>
                  <a:pt x="327" y="261"/>
                </a:cubicBezTo>
                <a:cubicBezTo>
                  <a:pt x="327" y="246"/>
                  <a:pt x="327" y="246"/>
                  <a:pt x="327" y="246"/>
                </a:cubicBezTo>
                <a:cubicBezTo>
                  <a:pt x="296" y="246"/>
                  <a:pt x="296" y="246"/>
                  <a:pt x="296" y="246"/>
                </a:cubicBezTo>
                <a:lnTo>
                  <a:pt x="296" y="186"/>
                </a:lnTo>
                <a:close/>
                <a:moveTo>
                  <a:pt x="266" y="186"/>
                </a:moveTo>
                <a:cubicBezTo>
                  <a:pt x="215" y="186"/>
                  <a:pt x="215" y="186"/>
                  <a:pt x="215" y="186"/>
                </a:cubicBezTo>
                <a:cubicBezTo>
                  <a:pt x="215" y="261"/>
                  <a:pt x="215" y="261"/>
                  <a:pt x="215" y="261"/>
                </a:cubicBezTo>
                <a:cubicBezTo>
                  <a:pt x="268" y="261"/>
                  <a:pt x="268" y="261"/>
                  <a:pt x="268" y="261"/>
                </a:cubicBezTo>
                <a:cubicBezTo>
                  <a:pt x="268" y="246"/>
                  <a:pt x="268" y="246"/>
                  <a:pt x="268" y="246"/>
                </a:cubicBezTo>
                <a:cubicBezTo>
                  <a:pt x="231" y="246"/>
                  <a:pt x="231" y="246"/>
                  <a:pt x="231" y="246"/>
                </a:cubicBezTo>
                <a:cubicBezTo>
                  <a:pt x="231" y="230"/>
                  <a:pt x="231" y="230"/>
                  <a:pt x="231" y="230"/>
                </a:cubicBezTo>
                <a:cubicBezTo>
                  <a:pt x="264" y="230"/>
                  <a:pt x="264" y="230"/>
                  <a:pt x="264" y="230"/>
                </a:cubicBezTo>
                <a:cubicBezTo>
                  <a:pt x="264" y="215"/>
                  <a:pt x="264" y="215"/>
                  <a:pt x="264" y="215"/>
                </a:cubicBezTo>
                <a:cubicBezTo>
                  <a:pt x="231" y="215"/>
                  <a:pt x="231" y="215"/>
                  <a:pt x="231" y="215"/>
                </a:cubicBezTo>
                <a:cubicBezTo>
                  <a:pt x="231" y="201"/>
                  <a:pt x="231" y="201"/>
                  <a:pt x="231" y="201"/>
                </a:cubicBezTo>
                <a:cubicBezTo>
                  <a:pt x="266" y="201"/>
                  <a:pt x="266" y="201"/>
                  <a:pt x="266" y="201"/>
                </a:cubicBezTo>
                <a:lnTo>
                  <a:pt x="266" y="186"/>
                </a:lnTo>
                <a:close/>
                <a:moveTo>
                  <a:pt x="152" y="186"/>
                </a:moveTo>
                <a:cubicBezTo>
                  <a:pt x="135" y="186"/>
                  <a:pt x="135" y="186"/>
                  <a:pt x="135" y="186"/>
                </a:cubicBezTo>
                <a:cubicBezTo>
                  <a:pt x="135" y="261"/>
                  <a:pt x="135" y="261"/>
                  <a:pt x="135" y="261"/>
                </a:cubicBezTo>
                <a:cubicBezTo>
                  <a:pt x="152" y="261"/>
                  <a:pt x="152" y="261"/>
                  <a:pt x="152" y="261"/>
                </a:cubicBezTo>
                <a:cubicBezTo>
                  <a:pt x="152" y="229"/>
                  <a:pt x="152" y="229"/>
                  <a:pt x="152" y="229"/>
                </a:cubicBezTo>
                <a:cubicBezTo>
                  <a:pt x="184" y="229"/>
                  <a:pt x="184" y="229"/>
                  <a:pt x="184" y="229"/>
                </a:cubicBezTo>
                <a:cubicBezTo>
                  <a:pt x="184" y="261"/>
                  <a:pt x="184" y="261"/>
                  <a:pt x="184" y="261"/>
                </a:cubicBezTo>
                <a:cubicBezTo>
                  <a:pt x="201" y="261"/>
                  <a:pt x="201" y="261"/>
                  <a:pt x="201" y="261"/>
                </a:cubicBezTo>
                <a:cubicBezTo>
                  <a:pt x="201" y="186"/>
                  <a:pt x="201" y="186"/>
                  <a:pt x="201" y="186"/>
                </a:cubicBezTo>
                <a:cubicBezTo>
                  <a:pt x="184" y="186"/>
                  <a:pt x="184" y="186"/>
                  <a:pt x="184" y="186"/>
                </a:cubicBezTo>
                <a:cubicBezTo>
                  <a:pt x="184" y="214"/>
                  <a:pt x="184" y="214"/>
                  <a:pt x="184" y="214"/>
                </a:cubicBezTo>
                <a:cubicBezTo>
                  <a:pt x="152" y="214"/>
                  <a:pt x="152" y="214"/>
                  <a:pt x="152" y="214"/>
                </a:cubicBezTo>
                <a:lnTo>
                  <a:pt x="152" y="186"/>
                </a:lnTo>
                <a:close/>
                <a:moveTo>
                  <a:pt x="184" y="169"/>
                </a:moveTo>
                <a:cubicBezTo>
                  <a:pt x="201" y="169"/>
                  <a:pt x="201" y="169"/>
                  <a:pt x="201" y="169"/>
                </a:cubicBezTo>
                <a:cubicBezTo>
                  <a:pt x="201" y="94"/>
                  <a:pt x="201" y="94"/>
                  <a:pt x="201" y="94"/>
                </a:cubicBezTo>
                <a:cubicBezTo>
                  <a:pt x="184" y="94"/>
                  <a:pt x="184" y="94"/>
                  <a:pt x="184" y="94"/>
                </a:cubicBezTo>
                <a:lnTo>
                  <a:pt x="184" y="169"/>
                </a:lnTo>
                <a:close/>
                <a:moveTo>
                  <a:pt x="108" y="45"/>
                </a:moveTo>
                <a:cubicBezTo>
                  <a:pt x="108" y="51"/>
                  <a:pt x="113" y="56"/>
                  <a:pt x="119" y="56"/>
                </a:cubicBezTo>
                <a:cubicBezTo>
                  <a:pt x="126" y="56"/>
                  <a:pt x="131" y="51"/>
                  <a:pt x="131" y="45"/>
                </a:cubicBezTo>
                <a:cubicBezTo>
                  <a:pt x="131" y="39"/>
                  <a:pt x="126" y="34"/>
                  <a:pt x="119" y="34"/>
                </a:cubicBezTo>
                <a:cubicBezTo>
                  <a:pt x="113" y="34"/>
                  <a:pt x="108" y="39"/>
                  <a:pt x="108" y="45"/>
                </a:cubicBezTo>
                <a:moveTo>
                  <a:pt x="43" y="169"/>
                </a:moveTo>
                <a:cubicBezTo>
                  <a:pt x="74" y="94"/>
                  <a:pt x="74" y="94"/>
                  <a:pt x="74" y="94"/>
                </a:cubicBezTo>
                <a:cubicBezTo>
                  <a:pt x="56" y="94"/>
                  <a:pt x="56" y="94"/>
                  <a:pt x="56" y="94"/>
                </a:cubicBezTo>
                <a:cubicBezTo>
                  <a:pt x="37" y="143"/>
                  <a:pt x="37" y="143"/>
                  <a:pt x="37" y="143"/>
                </a:cubicBezTo>
                <a:cubicBezTo>
                  <a:pt x="37" y="143"/>
                  <a:pt x="37" y="143"/>
                  <a:pt x="37" y="143"/>
                </a:cubicBezTo>
                <a:cubicBezTo>
                  <a:pt x="18" y="94"/>
                  <a:pt x="18" y="94"/>
                  <a:pt x="18" y="94"/>
                </a:cubicBezTo>
                <a:cubicBezTo>
                  <a:pt x="0" y="94"/>
                  <a:pt x="0" y="94"/>
                  <a:pt x="0" y="94"/>
                </a:cubicBezTo>
                <a:cubicBezTo>
                  <a:pt x="30" y="169"/>
                  <a:pt x="30" y="169"/>
                  <a:pt x="30" y="169"/>
                </a:cubicBezTo>
                <a:lnTo>
                  <a:pt x="43" y="169"/>
                </a:lnTo>
                <a:close/>
                <a:moveTo>
                  <a:pt x="99" y="94"/>
                </a:moveTo>
                <a:cubicBezTo>
                  <a:pt x="83" y="94"/>
                  <a:pt x="83" y="94"/>
                  <a:pt x="83" y="94"/>
                </a:cubicBezTo>
                <a:cubicBezTo>
                  <a:pt x="83" y="169"/>
                  <a:pt x="83" y="169"/>
                  <a:pt x="83" y="169"/>
                </a:cubicBezTo>
                <a:cubicBezTo>
                  <a:pt x="99" y="169"/>
                  <a:pt x="99" y="169"/>
                  <a:pt x="99" y="169"/>
                </a:cubicBezTo>
                <a:lnTo>
                  <a:pt x="99" y="94"/>
                </a:lnTo>
                <a:close/>
                <a:moveTo>
                  <a:pt x="99" y="19"/>
                </a:moveTo>
                <a:cubicBezTo>
                  <a:pt x="135" y="19"/>
                  <a:pt x="135" y="19"/>
                  <a:pt x="135" y="19"/>
                </a:cubicBezTo>
                <a:cubicBezTo>
                  <a:pt x="135" y="2"/>
                  <a:pt x="135" y="2"/>
                  <a:pt x="135" y="2"/>
                </a:cubicBezTo>
                <a:cubicBezTo>
                  <a:pt x="83" y="2"/>
                  <a:pt x="83" y="2"/>
                  <a:pt x="83" y="2"/>
                </a:cubicBezTo>
                <a:cubicBezTo>
                  <a:pt x="83" y="77"/>
                  <a:pt x="83" y="77"/>
                  <a:pt x="83" y="77"/>
                </a:cubicBezTo>
                <a:cubicBezTo>
                  <a:pt x="99" y="77"/>
                  <a:pt x="99" y="77"/>
                  <a:pt x="99" y="77"/>
                </a:cubicBezTo>
                <a:cubicBezTo>
                  <a:pt x="99" y="48"/>
                  <a:pt x="99" y="48"/>
                  <a:pt x="99" y="48"/>
                </a:cubicBezTo>
                <a:cubicBezTo>
                  <a:pt x="99" y="32"/>
                  <a:pt x="99" y="32"/>
                  <a:pt x="99" y="32"/>
                </a:cubicBezTo>
                <a:lnTo>
                  <a:pt x="99" y="19"/>
                </a:lnTo>
                <a:close/>
                <a:moveTo>
                  <a:pt x="154" y="112"/>
                </a:moveTo>
                <a:cubicBezTo>
                  <a:pt x="155" y="113"/>
                  <a:pt x="155" y="115"/>
                  <a:pt x="155" y="117"/>
                </a:cubicBezTo>
                <a:cubicBezTo>
                  <a:pt x="155" y="119"/>
                  <a:pt x="155" y="120"/>
                  <a:pt x="154" y="122"/>
                </a:cubicBezTo>
                <a:cubicBezTo>
                  <a:pt x="153" y="123"/>
                  <a:pt x="152" y="124"/>
                  <a:pt x="151" y="124"/>
                </a:cubicBezTo>
                <a:cubicBezTo>
                  <a:pt x="149" y="125"/>
                  <a:pt x="148" y="125"/>
                  <a:pt x="146" y="125"/>
                </a:cubicBezTo>
                <a:cubicBezTo>
                  <a:pt x="144" y="125"/>
                  <a:pt x="143" y="125"/>
                  <a:pt x="141" y="125"/>
                </a:cubicBezTo>
                <a:cubicBezTo>
                  <a:pt x="132" y="125"/>
                  <a:pt x="132" y="125"/>
                  <a:pt x="132" y="125"/>
                </a:cubicBezTo>
                <a:cubicBezTo>
                  <a:pt x="132" y="108"/>
                  <a:pt x="132" y="108"/>
                  <a:pt x="132" y="108"/>
                </a:cubicBezTo>
                <a:cubicBezTo>
                  <a:pt x="142" y="108"/>
                  <a:pt x="142" y="108"/>
                  <a:pt x="142" y="108"/>
                </a:cubicBezTo>
                <a:cubicBezTo>
                  <a:pt x="144" y="108"/>
                  <a:pt x="145" y="108"/>
                  <a:pt x="147" y="108"/>
                </a:cubicBezTo>
                <a:cubicBezTo>
                  <a:pt x="149" y="109"/>
                  <a:pt x="150" y="109"/>
                  <a:pt x="151" y="110"/>
                </a:cubicBezTo>
                <a:cubicBezTo>
                  <a:pt x="152" y="110"/>
                  <a:pt x="153" y="111"/>
                  <a:pt x="154" y="112"/>
                </a:cubicBezTo>
                <a:moveTo>
                  <a:pt x="155" y="95"/>
                </a:moveTo>
                <a:cubicBezTo>
                  <a:pt x="152" y="94"/>
                  <a:pt x="148" y="94"/>
                  <a:pt x="144" y="94"/>
                </a:cubicBezTo>
                <a:cubicBezTo>
                  <a:pt x="115" y="94"/>
                  <a:pt x="115" y="94"/>
                  <a:pt x="115" y="94"/>
                </a:cubicBezTo>
                <a:cubicBezTo>
                  <a:pt x="115" y="169"/>
                  <a:pt x="115" y="169"/>
                  <a:pt x="115" y="169"/>
                </a:cubicBezTo>
                <a:cubicBezTo>
                  <a:pt x="132" y="169"/>
                  <a:pt x="132" y="169"/>
                  <a:pt x="132" y="169"/>
                </a:cubicBezTo>
                <a:cubicBezTo>
                  <a:pt x="132" y="139"/>
                  <a:pt x="132" y="139"/>
                  <a:pt x="132" y="139"/>
                </a:cubicBezTo>
                <a:cubicBezTo>
                  <a:pt x="140" y="139"/>
                  <a:pt x="140" y="139"/>
                  <a:pt x="140" y="139"/>
                </a:cubicBezTo>
                <a:cubicBezTo>
                  <a:pt x="155" y="169"/>
                  <a:pt x="155" y="169"/>
                  <a:pt x="155" y="169"/>
                </a:cubicBezTo>
                <a:cubicBezTo>
                  <a:pt x="175" y="169"/>
                  <a:pt x="175" y="169"/>
                  <a:pt x="175" y="169"/>
                </a:cubicBezTo>
                <a:cubicBezTo>
                  <a:pt x="156" y="138"/>
                  <a:pt x="156" y="138"/>
                  <a:pt x="156" y="138"/>
                </a:cubicBezTo>
                <a:cubicBezTo>
                  <a:pt x="162" y="137"/>
                  <a:pt x="166" y="134"/>
                  <a:pt x="168" y="130"/>
                </a:cubicBezTo>
                <a:cubicBezTo>
                  <a:pt x="171" y="127"/>
                  <a:pt x="172" y="122"/>
                  <a:pt x="172" y="117"/>
                </a:cubicBezTo>
                <a:cubicBezTo>
                  <a:pt x="172" y="112"/>
                  <a:pt x="172" y="109"/>
                  <a:pt x="170" y="106"/>
                </a:cubicBezTo>
                <a:cubicBezTo>
                  <a:pt x="169" y="103"/>
                  <a:pt x="167" y="101"/>
                  <a:pt x="164" y="99"/>
                </a:cubicBezTo>
                <a:cubicBezTo>
                  <a:pt x="161" y="97"/>
                  <a:pt x="158" y="96"/>
                  <a:pt x="155" y="95"/>
                </a:cubicBezTo>
                <a:moveTo>
                  <a:pt x="208" y="39"/>
                </a:moveTo>
                <a:cubicBezTo>
                  <a:pt x="208" y="43"/>
                  <a:pt x="208" y="46"/>
                  <a:pt x="207" y="49"/>
                </a:cubicBezTo>
                <a:cubicBezTo>
                  <a:pt x="206" y="52"/>
                  <a:pt x="204" y="54"/>
                  <a:pt x="202" y="57"/>
                </a:cubicBezTo>
                <a:cubicBezTo>
                  <a:pt x="200" y="59"/>
                  <a:pt x="197" y="61"/>
                  <a:pt x="195" y="62"/>
                </a:cubicBezTo>
                <a:cubicBezTo>
                  <a:pt x="192" y="63"/>
                  <a:pt x="189" y="64"/>
                  <a:pt x="185" y="64"/>
                </a:cubicBezTo>
                <a:cubicBezTo>
                  <a:pt x="181" y="64"/>
                  <a:pt x="178" y="63"/>
                  <a:pt x="175" y="62"/>
                </a:cubicBezTo>
                <a:cubicBezTo>
                  <a:pt x="172" y="61"/>
                  <a:pt x="170" y="59"/>
                  <a:pt x="168" y="57"/>
                </a:cubicBezTo>
                <a:cubicBezTo>
                  <a:pt x="166" y="54"/>
                  <a:pt x="164" y="52"/>
                  <a:pt x="163" y="49"/>
                </a:cubicBezTo>
                <a:cubicBezTo>
                  <a:pt x="162" y="46"/>
                  <a:pt x="162" y="43"/>
                  <a:pt x="162" y="39"/>
                </a:cubicBezTo>
                <a:cubicBezTo>
                  <a:pt x="162" y="36"/>
                  <a:pt x="162" y="33"/>
                  <a:pt x="163" y="30"/>
                </a:cubicBezTo>
                <a:cubicBezTo>
                  <a:pt x="164" y="27"/>
                  <a:pt x="166" y="24"/>
                  <a:pt x="168" y="22"/>
                </a:cubicBezTo>
                <a:cubicBezTo>
                  <a:pt x="170" y="20"/>
                  <a:pt x="172" y="18"/>
                  <a:pt x="175" y="17"/>
                </a:cubicBezTo>
                <a:cubicBezTo>
                  <a:pt x="178" y="16"/>
                  <a:pt x="181" y="15"/>
                  <a:pt x="185" y="15"/>
                </a:cubicBezTo>
                <a:cubicBezTo>
                  <a:pt x="189" y="15"/>
                  <a:pt x="192" y="16"/>
                  <a:pt x="195" y="17"/>
                </a:cubicBezTo>
                <a:cubicBezTo>
                  <a:pt x="197" y="18"/>
                  <a:pt x="200" y="20"/>
                  <a:pt x="202" y="22"/>
                </a:cubicBezTo>
                <a:cubicBezTo>
                  <a:pt x="204" y="24"/>
                  <a:pt x="206" y="27"/>
                  <a:pt x="207" y="30"/>
                </a:cubicBezTo>
                <a:cubicBezTo>
                  <a:pt x="208" y="33"/>
                  <a:pt x="208" y="36"/>
                  <a:pt x="208" y="39"/>
                </a:cubicBezTo>
                <a:moveTo>
                  <a:pt x="223" y="56"/>
                </a:moveTo>
                <a:cubicBezTo>
                  <a:pt x="225" y="51"/>
                  <a:pt x="226" y="45"/>
                  <a:pt x="226" y="39"/>
                </a:cubicBezTo>
                <a:cubicBezTo>
                  <a:pt x="226" y="33"/>
                  <a:pt x="225" y="28"/>
                  <a:pt x="223" y="23"/>
                </a:cubicBezTo>
                <a:cubicBezTo>
                  <a:pt x="221" y="18"/>
                  <a:pt x="218" y="14"/>
                  <a:pt x="214" y="10"/>
                </a:cubicBezTo>
                <a:cubicBezTo>
                  <a:pt x="211" y="7"/>
                  <a:pt x="206" y="4"/>
                  <a:pt x="201" y="2"/>
                </a:cubicBezTo>
                <a:cubicBezTo>
                  <a:pt x="196" y="1"/>
                  <a:pt x="191" y="0"/>
                  <a:pt x="185" y="0"/>
                </a:cubicBezTo>
                <a:cubicBezTo>
                  <a:pt x="179" y="0"/>
                  <a:pt x="174" y="1"/>
                  <a:pt x="169" y="2"/>
                </a:cubicBezTo>
                <a:cubicBezTo>
                  <a:pt x="164" y="4"/>
                  <a:pt x="159" y="7"/>
                  <a:pt x="156" y="10"/>
                </a:cubicBezTo>
                <a:cubicBezTo>
                  <a:pt x="152" y="14"/>
                  <a:pt x="149" y="18"/>
                  <a:pt x="147" y="23"/>
                </a:cubicBezTo>
                <a:cubicBezTo>
                  <a:pt x="145" y="28"/>
                  <a:pt x="144" y="33"/>
                  <a:pt x="144" y="39"/>
                </a:cubicBezTo>
                <a:cubicBezTo>
                  <a:pt x="144" y="45"/>
                  <a:pt x="145" y="51"/>
                  <a:pt x="147" y="56"/>
                </a:cubicBezTo>
                <a:cubicBezTo>
                  <a:pt x="149" y="61"/>
                  <a:pt x="152" y="65"/>
                  <a:pt x="156" y="68"/>
                </a:cubicBezTo>
                <a:cubicBezTo>
                  <a:pt x="159" y="72"/>
                  <a:pt x="164" y="74"/>
                  <a:pt x="169" y="76"/>
                </a:cubicBezTo>
                <a:cubicBezTo>
                  <a:pt x="174" y="78"/>
                  <a:pt x="179" y="79"/>
                  <a:pt x="185" y="79"/>
                </a:cubicBezTo>
                <a:cubicBezTo>
                  <a:pt x="191" y="79"/>
                  <a:pt x="196" y="78"/>
                  <a:pt x="201" y="76"/>
                </a:cubicBezTo>
                <a:cubicBezTo>
                  <a:pt x="206" y="74"/>
                  <a:pt x="211" y="72"/>
                  <a:pt x="214" y="68"/>
                </a:cubicBezTo>
                <a:cubicBezTo>
                  <a:pt x="218" y="65"/>
                  <a:pt x="221" y="61"/>
                  <a:pt x="223" y="56"/>
                </a:cubicBezTo>
                <a:moveTo>
                  <a:pt x="241" y="155"/>
                </a:moveTo>
                <a:cubicBezTo>
                  <a:pt x="239" y="154"/>
                  <a:pt x="237" y="153"/>
                  <a:pt x="236" y="151"/>
                </a:cubicBezTo>
                <a:cubicBezTo>
                  <a:pt x="235" y="150"/>
                  <a:pt x="234" y="148"/>
                  <a:pt x="233" y="146"/>
                </a:cubicBezTo>
                <a:cubicBezTo>
                  <a:pt x="232" y="144"/>
                  <a:pt x="232" y="142"/>
                  <a:pt x="232" y="140"/>
                </a:cubicBezTo>
                <a:cubicBezTo>
                  <a:pt x="232" y="94"/>
                  <a:pt x="232" y="94"/>
                  <a:pt x="232" y="94"/>
                </a:cubicBezTo>
                <a:cubicBezTo>
                  <a:pt x="215" y="94"/>
                  <a:pt x="215" y="94"/>
                  <a:pt x="215" y="94"/>
                </a:cubicBezTo>
                <a:cubicBezTo>
                  <a:pt x="215" y="140"/>
                  <a:pt x="215" y="140"/>
                  <a:pt x="215" y="140"/>
                </a:cubicBezTo>
                <a:cubicBezTo>
                  <a:pt x="215" y="145"/>
                  <a:pt x="216" y="149"/>
                  <a:pt x="217" y="153"/>
                </a:cubicBezTo>
                <a:cubicBezTo>
                  <a:pt x="219" y="156"/>
                  <a:pt x="221" y="160"/>
                  <a:pt x="223" y="162"/>
                </a:cubicBezTo>
                <a:cubicBezTo>
                  <a:pt x="226" y="165"/>
                  <a:pt x="229" y="167"/>
                  <a:pt x="233" y="169"/>
                </a:cubicBezTo>
                <a:cubicBezTo>
                  <a:pt x="237" y="170"/>
                  <a:pt x="242" y="171"/>
                  <a:pt x="247" y="171"/>
                </a:cubicBezTo>
                <a:cubicBezTo>
                  <a:pt x="252" y="171"/>
                  <a:pt x="257" y="170"/>
                  <a:pt x="261" y="169"/>
                </a:cubicBezTo>
                <a:cubicBezTo>
                  <a:pt x="265" y="167"/>
                  <a:pt x="268" y="165"/>
                  <a:pt x="271" y="162"/>
                </a:cubicBezTo>
                <a:cubicBezTo>
                  <a:pt x="273" y="160"/>
                  <a:pt x="275" y="156"/>
                  <a:pt x="277" y="153"/>
                </a:cubicBezTo>
                <a:cubicBezTo>
                  <a:pt x="278" y="149"/>
                  <a:pt x="279" y="145"/>
                  <a:pt x="279" y="140"/>
                </a:cubicBezTo>
                <a:cubicBezTo>
                  <a:pt x="279" y="94"/>
                  <a:pt x="279" y="94"/>
                  <a:pt x="279" y="94"/>
                </a:cubicBezTo>
                <a:cubicBezTo>
                  <a:pt x="262" y="94"/>
                  <a:pt x="262" y="94"/>
                  <a:pt x="262" y="94"/>
                </a:cubicBezTo>
                <a:cubicBezTo>
                  <a:pt x="262" y="140"/>
                  <a:pt x="262" y="140"/>
                  <a:pt x="262" y="140"/>
                </a:cubicBezTo>
                <a:cubicBezTo>
                  <a:pt x="262" y="142"/>
                  <a:pt x="262" y="144"/>
                  <a:pt x="261" y="146"/>
                </a:cubicBezTo>
                <a:cubicBezTo>
                  <a:pt x="260" y="148"/>
                  <a:pt x="259" y="150"/>
                  <a:pt x="258" y="151"/>
                </a:cubicBezTo>
                <a:cubicBezTo>
                  <a:pt x="256" y="153"/>
                  <a:pt x="255" y="154"/>
                  <a:pt x="253" y="155"/>
                </a:cubicBezTo>
                <a:cubicBezTo>
                  <a:pt x="251" y="156"/>
                  <a:pt x="249" y="156"/>
                  <a:pt x="247" y="156"/>
                </a:cubicBezTo>
                <a:cubicBezTo>
                  <a:pt x="245" y="156"/>
                  <a:pt x="243" y="156"/>
                  <a:pt x="241" y="155"/>
                </a:cubicBezTo>
                <a:moveTo>
                  <a:pt x="277" y="24"/>
                </a:moveTo>
                <a:cubicBezTo>
                  <a:pt x="277" y="26"/>
                  <a:pt x="277" y="28"/>
                  <a:pt x="276" y="29"/>
                </a:cubicBezTo>
                <a:cubicBezTo>
                  <a:pt x="275" y="30"/>
                  <a:pt x="274" y="31"/>
                  <a:pt x="273" y="32"/>
                </a:cubicBezTo>
                <a:cubicBezTo>
                  <a:pt x="271" y="32"/>
                  <a:pt x="270" y="32"/>
                  <a:pt x="268" y="33"/>
                </a:cubicBezTo>
                <a:cubicBezTo>
                  <a:pt x="266" y="33"/>
                  <a:pt x="265" y="33"/>
                  <a:pt x="263" y="33"/>
                </a:cubicBezTo>
                <a:cubicBezTo>
                  <a:pt x="253" y="33"/>
                  <a:pt x="253" y="33"/>
                  <a:pt x="253" y="33"/>
                </a:cubicBezTo>
                <a:cubicBezTo>
                  <a:pt x="253" y="16"/>
                  <a:pt x="253" y="16"/>
                  <a:pt x="253" y="16"/>
                </a:cubicBezTo>
                <a:cubicBezTo>
                  <a:pt x="264" y="16"/>
                  <a:pt x="264" y="16"/>
                  <a:pt x="264" y="16"/>
                </a:cubicBezTo>
                <a:cubicBezTo>
                  <a:pt x="266" y="16"/>
                  <a:pt x="267" y="16"/>
                  <a:pt x="269" y="16"/>
                </a:cubicBezTo>
                <a:cubicBezTo>
                  <a:pt x="270" y="16"/>
                  <a:pt x="272" y="17"/>
                  <a:pt x="273" y="17"/>
                </a:cubicBezTo>
                <a:cubicBezTo>
                  <a:pt x="274" y="18"/>
                  <a:pt x="275" y="19"/>
                  <a:pt x="276" y="20"/>
                </a:cubicBezTo>
                <a:cubicBezTo>
                  <a:pt x="277" y="21"/>
                  <a:pt x="277" y="22"/>
                  <a:pt x="277" y="24"/>
                </a:cubicBezTo>
                <a:moveTo>
                  <a:pt x="297" y="77"/>
                </a:moveTo>
                <a:cubicBezTo>
                  <a:pt x="278" y="45"/>
                  <a:pt x="278" y="45"/>
                  <a:pt x="278" y="45"/>
                </a:cubicBezTo>
                <a:cubicBezTo>
                  <a:pt x="284" y="44"/>
                  <a:pt x="288" y="42"/>
                  <a:pt x="290" y="38"/>
                </a:cubicBezTo>
                <a:cubicBezTo>
                  <a:pt x="293" y="34"/>
                  <a:pt x="294" y="30"/>
                  <a:pt x="294" y="24"/>
                </a:cubicBezTo>
                <a:cubicBezTo>
                  <a:pt x="294" y="20"/>
                  <a:pt x="294" y="16"/>
                  <a:pt x="292" y="13"/>
                </a:cubicBezTo>
                <a:cubicBezTo>
                  <a:pt x="291" y="10"/>
                  <a:pt x="289" y="8"/>
                  <a:pt x="286" y="6"/>
                </a:cubicBezTo>
                <a:cubicBezTo>
                  <a:pt x="283" y="5"/>
                  <a:pt x="280" y="3"/>
                  <a:pt x="277" y="3"/>
                </a:cubicBezTo>
                <a:cubicBezTo>
                  <a:pt x="274" y="2"/>
                  <a:pt x="270" y="2"/>
                  <a:pt x="266" y="2"/>
                </a:cubicBezTo>
                <a:cubicBezTo>
                  <a:pt x="237" y="2"/>
                  <a:pt x="237" y="2"/>
                  <a:pt x="237" y="2"/>
                </a:cubicBezTo>
                <a:cubicBezTo>
                  <a:pt x="237" y="77"/>
                  <a:pt x="237" y="77"/>
                  <a:pt x="237" y="77"/>
                </a:cubicBezTo>
                <a:cubicBezTo>
                  <a:pt x="253" y="77"/>
                  <a:pt x="253" y="77"/>
                  <a:pt x="253" y="77"/>
                </a:cubicBezTo>
                <a:cubicBezTo>
                  <a:pt x="253" y="47"/>
                  <a:pt x="253" y="47"/>
                  <a:pt x="253" y="47"/>
                </a:cubicBezTo>
                <a:cubicBezTo>
                  <a:pt x="262" y="47"/>
                  <a:pt x="262" y="47"/>
                  <a:pt x="262" y="47"/>
                </a:cubicBezTo>
                <a:cubicBezTo>
                  <a:pt x="277" y="77"/>
                  <a:pt x="277" y="77"/>
                  <a:pt x="277" y="77"/>
                </a:cubicBezTo>
                <a:lnTo>
                  <a:pt x="297" y="77"/>
                </a:lnTo>
                <a:close/>
                <a:moveTo>
                  <a:pt x="368" y="60"/>
                </a:moveTo>
                <a:cubicBezTo>
                  <a:pt x="370" y="56"/>
                  <a:pt x="370" y="52"/>
                  <a:pt x="370" y="48"/>
                </a:cubicBezTo>
                <a:cubicBezTo>
                  <a:pt x="370" y="2"/>
                  <a:pt x="370" y="2"/>
                  <a:pt x="370" y="2"/>
                </a:cubicBezTo>
                <a:cubicBezTo>
                  <a:pt x="354" y="2"/>
                  <a:pt x="354" y="2"/>
                  <a:pt x="354" y="2"/>
                </a:cubicBezTo>
                <a:cubicBezTo>
                  <a:pt x="354" y="47"/>
                  <a:pt x="354" y="47"/>
                  <a:pt x="354" y="47"/>
                </a:cubicBezTo>
                <a:cubicBezTo>
                  <a:pt x="354" y="50"/>
                  <a:pt x="353" y="52"/>
                  <a:pt x="353" y="54"/>
                </a:cubicBezTo>
                <a:cubicBezTo>
                  <a:pt x="352" y="56"/>
                  <a:pt x="351" y="57"/>
                  <a:pt x="349" y="59"/>
                </a:cubicBezTo>
                <a:cubicBezTo>
                  <a:pt x="348" y="60"/>
                  <a:pt x="346" y="61"/>
                  <a:pt x="345" y="62"/>
                </a:cubicBezTo>
                <a:cubicBezTo>
                  <a:pt x="343" y="63"/>
                  <a:pt x="341" y="64"/>
                  <a:pt x="339" y="64"/>
                </a:cubicBezTo>
                <a:cubicBezTo>
                  <a:pt x="336" y="64"/>
                  <a:pt x="334" y="63"/>
                  <a:pt x="332" y="62"/>
                </a:cubicBezTo>
                <a:cubicBezTo>
                  <a:pt x="331" y="61"/>
                  <a:pt x="329" y="60"/>
                  <a:pt x="328" y="59"/>
                </a:cubicBezTo>
                <a:cubicBezTo>
                  <a:pt x="326" y="57"/>
                  <a:pt x="325" y="56"/>
                  <a:pt x="324" y="54"/>
                </a:cubicBezTo>
                <a:cubicBezTo>
                  <a:pt x="324" y="52"/>
                  <a:pt x="323" y="50"/>
                  <a:pt x="323" y="47"/>
                </a:cubicBezTo>
                <a:cubicBezTo>
                  <a:pt x="323" y="2"/>
                  <a:pt x="323" y="2"/>
                  <a:pt x="323" y="2"/>
                </a:cubicBezTo>
                <a:cubicBezTo>
                  <a:pt x="307" y="2"/>
                  <a:pt x="307" y="2"/>
                  <a:pt x="307" y="2"/>
                </a:cubicBezTo>
                <a:cubicBezTo>
                  <a:pt x="307" y="48"/>
                  <a:pt x="307" y="48"/>
                  <a:pt x="307" y="48"/>
                </a:cubicBezTo>
                <a:cubicBezTo>
                  <a:pt x="307" y="52"/>
                  <a:pt x="307" y="56"/>
                  <a:pt x="309" y="60"/>
                </a:cubicBezTo>
                <a:cubicBezTo>
                  <a:pt x="310" y="64"/>
                  <a:pt x="312" y="67"/>
                  <a:pt x="315" y="70"/>
                </a:cubicBezTo>
                <a:cubicBezTo>
                  <a:pt x="317" y="73"/>
                  <a:pt x="321" y="75"/>
                  <a:pt x="325" y="77"/>
                </a:cubicBezTo>
                <a:cubicBezTo>
                  <a:pt x="329" y="78"/>
                  <a:pt x="333" y="79"/>
                  <a:pt x="339" y="79"/>
                </a:cubicBezTo>
                <a:cubicBezTo>
                  <a:pt x="344" y="79"/>
                  <a:pt x="348" y="78"/>
                  <a:pt x="352" y="77"/>
                </a:cubicBezTo>
                <a:cubicBezTo>
                  <a:pt x="356" y="75"/>
                  <a:pt x="360" y="73"/>
                  <a:pt x="362" y="70"/>
                </a:cubicBezTo>
                <a:cubicBezTo>
                  <a:pt x="365" y="67"/>
                  <a:pt x="367" y="64"/>
                  <a:pt x="368" y="60"/>
                </a:cubicBezTo>
                <a:moveTo>
                  <a:pt x="361" y="169"/>
                </a:moveTo>
                <a:cubicBezTo>
                  <a:pt x="378" y="169"/>
                  <a:pt x="378" y="169"/>
                  <a:pt x="378" y="169"/>
                </a:cubicBezTo>
                <a:cubicBezTo>
                  <a:pt x="378" y="94"/>
                  <a:pt x="378" y="94"/>
                  <a:pt x="378" y="94"/>
                </a:cubicBezTo>
                <a:cubicBezTo>
                  <a:pt x="353" y="94"/>
                  <a:pt x="353" y="94"/>
                  <a:pt x="353" y="94"/>
                </a:cubicBezTo>
                <a:cubicBezTo>
                  <a:pt x="335" y="143"/>
                  <a:pt x="335" y="143"/>
                  <a:pt x="335" y="143"/>
                </a:cubicBezTo>
                <a:cubicBezTo>
                  <a:pt x="335" y="143"/>
                  <a:pt x="335" y="143"/>
                  <a:pt x="335" y="143"/>
                </a:cubicBezTo>
                <a:cubicBezTo>
                  <a:pt x="318" y="94"/>
                  <a:pt x="318" y="94"/>
                  <a:pt x="318" y="94"/>
                </a:cubicBezTo>
                <a:cubicBezTo>
                  <a:pt x="293" y="94"/>
                  <a:pt x="293" y="94"/>
                  <a:pt x="293" y="94"/>
                </a:cubicBezTo>
                <a:cubicBezTo>
                  <a:pt x="293" y="169"/>
                  <a:pt x="293" y="169"/>
                  <a:pt x="293" y="169"/>
                </a:cubicBezTo>
                <a:cubicBezTo>
                  <a:pt x="309" y="169"/>
                  <a:pt x="309" y="169"/>
                  <a:pt x="309" y="169"/>
                </a:cubicBezTo>
                <a:cubicBezTo>
                  <a:pt x="309" y="112"/>
                  <a:pt x="309" y="112"/>
                  <a:pt x="309" y="112"/>
                </a:cubicBezTo>
                <a:cubicBezTo>
                  <a:pt x="310" y="112"/>
                  <a:pt x="310" y="112"/>
                  <a:pt x="310" y="112"/>
                </a:cubicBezTo>
                <a:cubicBezTo>
                  <a:pt x="329" y="169"/>
                  <a:pt x="329" y="169"/>
                  <a:pt x="329" y="169"/>
                </a:cubicBezTo>
                <a:cubicBezTo>
                  <a:pt x="341" y="169"/>
                  <a:pt x="341" y="169"/>
                  <a:pt x="341" y="169"/>
                </a:cubicBezTo>
                <a:cubicBezTo>
                  <a:pt x="361" y="112"/>
                  <a:pt x="361" y="112"/>
                  <a:pt x="361" y="112"/>
                </a:cubicBezTo>
                <a:cubicBezTo>
                  <a:pt x="361" y="112"/>
                  <a:pt x="361" y="112"/>
                  <a:pt x="361" y="112"/>
                </a:cubicBezTo>
                <a:lnTo>
                  <a:pt x="361" y="169"/>
                </a:lnTo>
                <a:close/>
                <a:moveTo>
                  <a:pt x="453" y="77"/>
                </a:moveTo>
                <a:cubicBezTo>
                  <a:pt x="469" y="77"/>
                  <a:pt x="469" y="77"/>
                  <a:pt x="469" y="77"/>
                </a:cubicBezTo>
                <a:cubicBezTo>
                  <a:pt x="469" y="2"/>
                  <a:pt x="469" y="2"/>
                  <a:pt x="469" y="2"/>
                </a:cubicBezTo>
                <a:cubicBezTo>
                  <a:pt x="444" y="2"/>
                  <a:pt x="444" y="2"/>
                  <a:pt x="444" y="2"/>
                </a:cubicBezTo>
                <a:cubicBezTo>
                  <a:pt x="427" y="51"/>
                  <a:pt x="427" y="51"/>
                  <a:pt x="427" y="51"/>
                </a:cubicBezTo>
                <a:cubicBezTo>
                  <a:pt x="427" y="51"/>
                  <a:pt x="427" y="51"/>
                  <a:pt x="427" y="51"/>
                </a:cubicBezTo>
                <a:cubicBezTo>
                  <a:pt x="409" y="2"/>
                  <a:pt x="409" y="2"/>
                  <a:pt x="409" y="2"/>
                </a:cubicBezTo>
                <a:cubicBezTo>
                  <a:pt x="384" y="2"/>
                  <a:pt x="384" y="2"/>
                  <a:pt x="384" y="2"/>
                </a:cubicBezTo>
                <a:cubicBezTo>
                  <a:pt x="384" y="77"/>
                  <a:pt x="384" y="77"/>
                  <a:pt x="384" y="77"/>
                </a:cubicBezTo>
                <a:cubicBezTo>
                  <a:pt x="401" y="77"/>
                  <a:pt x="401" y="77"/>
                  <a:pt x="401" y="77"/>
                </a:cubicBezTo>
                <a:cubicBezTo>
                  <a:pt x="401" y="19"/>
                  <a:pt x="401" y="19"/>
                  <a:pt x="401" y="19"/>
                </a:cubicBezTo>
                <a:cubicBezTo>
                  <a:pt x="401" y="19"/>
                  <a:pt x="401" y="19"/>
                  <a:pt x="401" y="19"/>
                </a:cubicBezTo>
                <a:cubicBezTo>
                  <a:pt x="420" y="77"/>
                  <a:pt x="420" y="77"/>
                  <a:pt x="420" y="77"/>
                </a:cubicBezTo>
                <a:cubicBezTo>
                  <a:pt x="433" y="77"/>
                  <a:pt x="433" y="77"/>
                  <a:pt x="433" y="77"/>
                </a:cubicBezTo>
                <a:cubicBezTo>
                  <a:pt x="453" y="19"/>
                  <a:pt x="453" y="19"/>
                  <a:pt x="453" y="19"/>
                </a:cubicBezTo>
                <a:cubicBezTo>
                  <a:pt x="453" y="19"/>
                  <a:pt x="453" y="19"/>
                  <a:pt x="453" y="19"/>
                </a:cubicBezTo>
                <a:lnTo>
                  <a:pt x="453" y="77"/>
                </a:lnTo>
                <a:close/>
                <a:moveTo>
                  <a:pt x="478" y="261"/>
                </a:moveTo>
                <a:cubicBezTo>
                  <a:pt x="500" y="261"/>
                  <a:pt x="500" y="261"/>
                  <a:pt x="500" y="261"/>
                </a:cubicBezTo>
                <a:cubicBezTo>
                  <a:pt x="500" y="186"/>
                  <a:pt x="500" y="186"/>
                  <a:pt x="500" y="186"/>
                </a:cubicBezTo>
                <a:cubicBezTo>
                  <a:pt x="483" y="186"/>
                  <a:pt x="483" y="186"/>
                  <a:pt x="483" y="186"/>
                </a:cubicBezTo>
                <a:cubicBezTo>
                  <a:pt x="483" y="238"/>
                  <a:pt x="483" y="238"/>
                  <a:pt x="483" y="238"/>
                </a:cubicBezTo>
                <a:cubicBezTo>
                  <a:pt x="483" y="238"/>
                  <a:pt x="483" y="238"/>
                  <a:pt x="483" y="238"/>
                </a:cubicBezTo>
                <a:cubicBezTo>
                  <a:pt x="451" y="186"/>
                  <a:pt x="451" y="186"/>
                  <a:pt x="451" y="186"/>
                </a:cubicBezTo>
                <a:cubicBezTo>
                  <a:pt x="429" y="186"/>
                  <a:pt x="429" y="186"/>
                  <a:pt x="429" y="186"/>
                </a:cubicBezTo>
                <a:cubicBezTo>
                  <a:pt x="429" y="261"/>
                  <a:pt x="429" y="261"/>
                  <a:pt x="429" y="261"/>
                </a:cubicBezTo>
                <a:cubicBezTo>
                  <a:pt x="445" y="261"/>
                  <a:pt x="445" y="261"/>
                  <a:pt x="445" y="261"/>
                </a:cubicBezTo>
                <a:cubicBezTo>
                  <a:pt x="445" y="207"/>
                  <a:pt x="445" y="207"/>
                  <a:pt x="445" y="207"/>
                </a:cubicBezTo>
                <a:cubicBezTo>
                  <a:pt x="445" y="207"/>
                  <a:pt x="445" y="207"/>
                  <a:pt x="445" y="207"/>
                </a:cubicBezTo>
                <a:lnTo>
                  <a:pt x="478" y="261"/>
                </a:lnTo>
                <a:close/>
                <a:moveTo>
                  <a:pt x="584" y="261"/>
                </a:moveTo>
                <a:cubicBezTo>
                  <a:pt x="548" y="221"/>
                  <a:pt x="548" y="221"/>
                  <a:pt x="548" y="221"/>
                </a:cubicBezTo>
                <a:cubicBezTo>
                  <a:pt x="581" y="186"/>
                  <a:pt x="581" y="186"/>
                  <a:pt x="581" y="186"/>
                </a:cubicBezTo>
                <a:cubicBezTo>
                  <a:pt x="560" y="186"/>
                  <a:pt x="560" y="186"/>
                  <a:pt x="560" y="186"/>
                </a:cubicBezTo>
                <a:cubicBezTo>
                  <a:pt x="530" y="217"/>
                  <a:pt x="530" y="217"/>
                  <a:pt x="530" y="217"/>
                </a:cubicBezTo>
                <a:cubicBezTo>
                  <a:pt x="530" y="186"/>
                  <a:pt x="530" y="186"/>
                  <a:pt x="530" y="186"/>
                </a:cubicBezTo>
                <a:cubicBezTo>
                  <a:pt x="514" y="186"/>
                  <a:pt x="514" y="186"/>
                  <a:pt x="514" y="186"/>
                </a:cubicBezTo>
                <a:cubicBezTo>
                  <a:pt x="514" y="261"/>
                  <a:pt x="514" y="261"/>
                  <a:pt x="514" y="261"/>
                </a:cubicBezTo>
                <a:cubicBezTo>
                  <a:pt x="530" y="261"/>
                  <a:pt x="530" y="261"/>
                  <a:pt x="530" y="261"/>
                </a:cubicBezTo>
                <a:cubicBezTo>
                  <a:pt x="530" y="225"/>
                  <a:pt x="530" y="225"/>
                  <a:pt x="530" y="225"/>
                </a:cubicBezTo>
                <a:cubicBezTo>
                  <a:pt x="561" y="261"/>
                  <a:pt x="561" y="261"/>
                  <a:pt x="561" y="261"/>
                </a:cubicBezTo>
                <a:lnTo>
                  <a:pt x="584" y="261"/>
                </a:lnTo>
                <a:close/>
                <a:moveTo>
                  <a:pt x="606" y="186"/>
                </a:moveTo>
                <a:cubicBezTo>
                  <a:pt x="590" y="186"/>
                  <a:pt x="590" y="186"/>
                  <a:pt x="590" y="186"/>
                </a:cubicBezTo>
                <a:cubicBezTo>
                  <a:pt x="590" y="261"/>
                  <a:pt x="590" y="261"/>
                  <a:pt x="590" y="261"/>
                </a:cubicBezTo>
                <a:cubicBezTo>
                  <a:pt x="606" y="261"/>
                  <a:pt x="606" y="261"/>
                  <a:pt x="606" y="261"/>
                </a:cubicBezTo>
                <a:lnTo>
                  <a:pt x="606" y="18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17" name="Content Placeholder 2"/>
          <p:cNvSpPr>
            <a:spLocks noGrp="1"/>
          </p:cNvSpPr>
          <p:nvPr>
            <p:ph idx="11"/>
          </p:nvPr>
        </p:nvSpPr>
        <p:spPr>
          <a:xfrm>
            <a:off x="457200" y="1074052"/>
            <a:ext cx="4002056" cy="452153"/>
          </a:xfrm>
          <a:prstGeom prst="rect">
            <a:avLst/>
          </a:prstGeom>
        </p:spPr>
        <p:txBody>
          <a:bodyPr lIns="36000" tIns="0" rIns="0" bIns="0" anchor="b"/>
          <a:lstStyle>
            <a:lvl1pPr marL="0" indent="0">
              <a:lnSpc>
                <a:spcPct val="80000"/>
              </a:lnSpc>
              <a:spcBef>
                <a:spcPts val="0"/>
              </a:spcBef>
              <a:spcAft>
                <a:spcPts val="750"/>
              </a:spcAft>
              <a:buClr>
                <a:srgbClr val="FF5000"/>
              </a:buClr>
              <a:buSzPct val="70000"/>
              <a:buNone/>
              <a:defRPr sz="1800" b="1" i="0">
                <a:latin typeface="Arial"/>
                <a:cs typeface="Arial"/>
              </a:defRPr>
            </a:lvl1pPr>
            <a:lvl2pPr marL="200025" indent="0">
              <a:lnSpc>
                <a:spcPct val="80000"/>
              </a:lnSpc>
              <a:spcBef>
                <a:spcPts val="0"/>
              </a:spcBef>
              <a:spcAft>
                <a:spcPts val="750"/>
              </a:spcAft>
              <a:buClr>
                <a:schemeClr val="tx1">
                  <a:lumMod val="50000"/>
                  <a:lumOff val="50000"/>
                </a:schemeClr>
              </a:buClr>
              <a:buSzPct val="50000"/>
              <a:buFont typeface="Wingdings" charset="2"/>
              <a:buNone/>
              <a:defRPr sz="1800" b="0" i="0">
                <a:latin typeface="Arial"/>
                <a:cs typeface="Arial"/>
              </a:defRPr>
            </a:lvl2pPr>
            <a:lvl3pPr marL="406003" indent="0">
              <a:lnSpc>
                <a:spcPct val="80000"/>
              </a:lnSpc>
              <a:spcBef>
                <a:spcPts val="0"/>
              </a:spcBef>
              <a:spcAft>
                <a:spcPts val="750"/>
              </a:spcAft>
              <a:buSzPct val="60000"/>
              <a:buNone/>
              <a:defRPr sz="1500" b="0" i="0">
                <a:solidFill>
                  <a:schemeClr val="tx1">
                    <a:lumMod val="65000"/>
                    <a:lumOff val="35000"/>
                  </a:schemeClr>
                </a:solidFill>
                <a:latin typeface="Arial"/>
                <a:cs typeface="Arial"/>
              </a:defRPr>
            </a:lvl3pPr>
            <a:lvl4pPr marL="606029" indent="0">
              <a:lnSpc>
                <a:spcPct val="80000"/>
              </a:lnSpc>
              <a:spcBef>
                <a:spcPts val="0"/>
              </a:spcBef>
              <a:spcAft>
                <a:spcPts val="750"/>
              </a:spcAft>
              <a:buClr>
                <a:srgbClr val="FF5000"/>
              </a:buClr>
              <a:buSzPct val="70000"/>
              <a:buNone/>
              <a:defRPr sz="1200" b="0" i="0">
                <a:solidFill>
                  <a:schemeClr val="tx1">
                    <a:lumMod val="65000"/>
                    <a:lumOff val="35000"/>
                  </a:schemeClr>
                </a:solidFill>
                <a:latin typeface="Arial"/>
                <a:cs typeface="Arial"/>
              </a:defRPr>
            </a:lvl4pPr>
            <a:lvl5pPr>
              <a:defRPr b="0" i="0">
                <a:latin typeface="Arial"/>
                <a:cs typeface="Arial"/>
              </a:defRPr>
            </a:lvl5pPr>
          </a:lstStyle>
          <a:p>
            <a:pPr lvl="0"/>
            <a:r>
              <a:rPr lang="fi-FI"/>
              <a:t>Click to edit Master text styles</a:t>
            </a:r>
          </a:p>
        </p:txBody>
      </p:sp>
      <p:sp>
        <p:nvSpPr>
          <p:cNvPr id="18" name="Content Placeholder 2"/>
          <p:cNvSpPr>
            <a:spLocks noGrp="1"/>
          </p:cNvSpPr>
          <p:nvPr>
            <p:ph idx="12"/>
          </p:nvPr>
        </p:nvSpPr>
        <p:spPr>
          <a:xfrm>
            <a:off x="4675725" y="1074053"/>
            <a:ext cx="4011075" cy="452153"/>
          </a:xfrm>
          <a:prstGeom prst="rect">
            <a:avLst/>
          </a:prstGeom>
        </p:spPr>
        <p:txBody>
          <a:bodyPr lIns="36000" tIns="0" rIns="0" bIns="0" anchor="b"/>
          <a:lstStyle>
            <a:lvl1pPr marL="0" indent="0">
              <a:lnSpc>
                <a:spcPct val="80000"/>
              </a:lnSpc>
              <a:spcBef>
                <a:spcPts val="0"/>
              </a:spcBef>
              <a:spcAft>
                <a:spcPts val="750"/>
              </a:spcAft>
              <a:buClr>
                <a:srgbClr val="FF5000"/>
              </a:buClr>
              <a:buSzPct val="70000"/>
              <a:buNone/>
              <a:defRPr sz="1800" b="1" i="0">
                <a:latin typeface="Arial"/>
                <a:cs typeface="Arial"/>
              </a:defRPr>
            </a:lvl1pPr>
            <a:lvl2pPr marL="200025" indent="0">
              <a:lnSpc>
                <a:spcPct val="80000"/>
              </a:lnSpc>
              <a:spcBef>
                <a:spcPts val="0"/>
              </a:spcBef>
              <a:spcAft>
                <a:spcPts val="750"/>
              </a:spcAft>
              <a:buClr>
                <a:schemeClr val="tx1">
                  <a:lumMod val="50000"/>
                  <a:lumOff val="50000"/>
                </a:schemeClr>
              </a:buClr>
              <a:buSzPct val="50000"/>
              <a:buFont typeface="Wingdings" charset="2"/>
              <a:buNone/>
              <a:defRPr sz="1800" b="0" i="0">
                <a:latin typeface="Arial"/>
                <a:cs typeface="Arial"/>
              </a:defRPr>
            </a:lvl2pPr>
            <a:lvl3pPr marL="406003" indent="0">
              <a:lnSpc>
                <a:spcPct val="80000"/>
              </a:lnSpc>
              <a:spcBef>
                <a:spcPts val="0"/>
              </a:spcBef>
              <a:spcAft>
                <a:spcPts val="750"/>
              </a:spcAft>
              <a:buSzPct val="60000"/>
              <a:buNone/>
              <a:defRPr sz="1500" b="0" i="0">
                <a:solidFill>
                  <a:schemeClr val="tx1">
                    <a:lumMod val="65000"/>
                    <a:lumOff val="35000"/>
                  </a:schemeClr>
                </a:solidFill>
                <a:latin typeface="Arial"/>
                <a:cs typeface="Arial"/>
              </a:defRPr>
            </a:lvl3pPr>
            <a:lvl4pPr marL="606029" indent="0">
              <a:lnSpc>
                <a:spcPct val="80000"/>
              </a:lnSpc>
              <a:spcBef>
                <a:spcPts val="0"/>
              </a:spcBef>
              <a:spcAft>
                <a:spcPts val="750"/>
              </a:spcAft>
              <a:buClr>
                <a:srgbClr val="FF5000"/>
              </a:buClr>
              <a:buSzPct val="70000"/>
              <a:buNone/>
              <a:defRPr sz="1200" b="0" i="0">
                <a:solidFill>
                  <a:schemeClr val="tx1">
                    <a:lumMod val="65000"/>
                    <a:lumOff val="35000"/>
                  </a:schemeClr>
                </a:solidFill>
                <a:latin typeface="Arial"/>
                <a:cs typeface="Arial"/>
              </a:defRPr>
            </a:lvl4pPr>
            <a:lvl5pPr>
              <a:defRPr b="0" i="0">
                <a:latin typeface="Arial"/>
                <a:cs typeface="Arial"/>
              </a:defRPr>
            </a:lvl5pPr>
          </a:lstStyle>
          <a:p>
            <a:pPr lvl="0"/>
            <a:r>
              <a:rPr lang="fi-FI"/>
              <a:t>Click to edit Master text styles</a:t>
            </a:r>
          </a:p>
        </p:txBody>
      </p:sp>
      <p:sp>
        <p:nvSpPr>
          <p:cNvPr id="19" name="Content Placeholder 2"/>
          <p:cNvSpPr>
            <a:spLocks noGrp="1"/>
          </p:cNvSpPr>
          <p:nvPr>
            <p:ph idx="1"/>
          </p:nvPr>
        </p:nvSpPr>
        <p:spPr>
          <a:xfrm>
            <a:off x="457200" y="1607386"/>
            <a:ext cx="4002056" cy="2854933"/>
          </a:xfrm>
          <a:prstGeom prst="rect">
            <a:avLst/>
          </a:prstGeom>
        </p:spPr>
        <p:txBody>
          <a:bodyPr lIns="36000" tIns="0" rIns="0" bIns="0"/>
          <a:lstStyle>
            <a:lvl1pPr marL="135731" indent="-135731">
              <a:lnSpc>
                <a:spcPct val="80000"/>
              </a:lnSpc>
              <a:spcBef>
                <a:spcPts val="0"/>
              </a:spcBef>
              <a:spcAft>
                <a:spcPts val="750"/>
              </a:spcAft>
              <a:buClr>
                <a:srgbClr val="FF5000"/>
              </a:buClr>
              <a:buSzPct val="70000"/>
              <a:defRPr sz="1500" b="0" i="0">
                <a:solidFill>
                  <a:srgbClr val="595959"/>
                </a:solidFill>
                <a:latin typeface="Arial"/>
                <a:cs typeface="Arial"/>
              </a:defRPr>
            </a:lvl1pPr>
            <a:lvl2pPr marL="335756" indent="-135731">
              <a:lnSpc>
                <a:spcPct val="80000"/>
              </a:lnSpc>
              <a:spcBef>
                <a:spcPts val="0"/>
              </a:spcBef>
              <a:spcAft>
                <a:spcPts val="750"/>
              </a:spcAft>
              <a:buClr>
                <a:schemeClr val="tx1">
                  <a:lumMod val="50000"/>
                  <a:lumOff val="50000"/>
                </a:schemeClr>
              </a:buClr>
              <a:buSzPct val="50000"/>
              <a:buFont typeface="Wingdings" charset="2"/>
              <a:buChar char="§"/>
              <a:defRPr sz="1350" b="0" i="0">
                <a:solidFill>
                  <a:srgbClr val="595959"/>
                </a:solidFill>
                <a:latin typeface="Arial"/>
                <a:cs typeface="Arial"/>
              </a:defRPr>
            </a:lvl2pPr>
            <a:lvl3pPr marL="535781" indent="-129779">
              <a:lnSpc>
                <a:spcPct val="80000"/>
              </a:lnSpc>
              <a:spcBef>
                <a:spcPts val="0"/>
              </a:spcBef>
              <a:spcAft>
                <a:spcPts val="750"/>
              </a:spcAft>
              <a:buSzPct val="60000"/>
              <a:defRPr sz="1200" b="0" i="0">
                <a:solidFill>
                  <a:schemeClr val="tx1">
                    <a:lumMod val="65000"/>
                    <a:lumOff val="35000"/>
                  </a:schemeClr>
                </a:solidFill>
                <a:latin typeface="Arial"/>
                <a:cs typeface="Arial"/>
              </a:defRPr>
            </a:lvl3pPr>
            <a:lvl4pPr marL="806054" indent="-200025">
              <a:lnSpc>
                <a:spcPct val="80000"/>
              </a:lnSpc>
              <a:spcBef>
                <a:spcPts val="0"/>
              </a:spcBef>
              <a:spcAft>
                <a:spcPts val="750"/>
              </a:spcAft>
              <a:buClr>
                <a:srgbClr val="FF5000"/>
              </a:buClr>
              <a:buSzPct val="70000"/>
              <a:defRPr sz="1050" b="0" i="0">
                <a:solidFill>
                  <a:schemeClr val="tx1">
                    <a:lumMod val="65000"/>
                    <a:lumOff val="35000"/>
                  </a:schemeClr>
                </a:solidFill>
                <a:latin typeface="Arial"/>
                <a:cs typeface="Arial"/>
              </a:defRPr>
            </a:lvl4pPr>
            <a:lvl5pPr>
              <a:defRPr b="0" i="0">
                <a:latin typeface="Arial"/>
                <a:cs typeface="Arial"/>
              </a:defRPr>
            </a:lvl5pPr>
          </a:lstStyle>
          <a:p>
            <a:pPr lvl="0"/>
            <a:r>
              <a:rPr lang="fi-FI" dirty="0"/>
              <a:t>Muokkaa tekstin perustyylejä napsauttamalla</a:t>
            </a:r>
          </a:p>
          <a:p>
            <a:pPr lvl="1"/>
            <a:r>
              <a:rPr lang="fi-FI" dirty="0"/>
              <a:t>toinen taso</a:t>
            </a:r>
          </a:p>
          <a:p>
            <a:pPr lvl="2"/>
            <a:r>
              <a:rPr lang="fi-FI" dirty="0"/>
              <a:t>kolmas taso</a:t>
            </a:r>
          </a:p>
        </p:txBody>
      </p:sp>
      <p:sp>
        <p:nvSpPr>
          <p:cNvPr id="20" name="Content Placeholder 2"/>
          <p:cNvSpPr>
            <a:spLocks noGrp="1"/>
          </p:cNvSpPr>
          <p:nvPr>
            <p:ph idx="13"/>
          </p:nvPr>
        </p:nvSpPr>
        <p:spPr>
          <a:xfrm>
            <a:off x="4675724" y="1607386"/>
            <a:ext cx="4002056" cy="2854933"/>
          </a:xfrm>
          <a:prstGeom prst="rect">
            <a:avLst/>
          </a:prstGeom>
        </p:spPr>
        <p:txBody>
          <a:bodyPr lIns="36000" tIns="0" rIns="0" bIns="0"/>
          <a:lstStyle>
            <a:lvl1pPr marL="135731" indent="-135731">
              <a:lnSpc>
                <a:spcPct val="80000"/>
              </a:lnSpc>
              <a:spcBef>
                <a:spcPts val="0"/>
              </a:spcBef>
              <a:spcAft>
                <a:spcPts val="750"/>
              </a:spcAft>
              <a:buClr>
                <a:srgbClr val="FF5000"/>
              </a:buClr>
              <a:buSzPct val="70000"/>
              <a:defRPr sz="1500" b="0" i="0">
                <a:solidFill>
                  <a:srgbClr val="595959"/>
                </a:solidFill>
                <a:latin typeface="Arial"/>
                <a:cs typeface="Arial"/>
              </a:defRPr>
            </a:lvl1pPr>
            <a:lvl2pPr marL="335756" indent="-135731">
              <a:lnSpc>
                <a:spcPct val="80000"/>
              </a:lnSpc>
              <a:spcBef>
                <a:spcPts val="0"/>
              </a:spcBef>
              <a:spcAft>
                <a:spcPts val="750"/>
              </a:spcAft>
              <a:buClr>
                <a:schemeClr val="tx1">
                  <a:lumMod val="50000"/>
                  <a:lumOff val="50000"/>
                </a:schemeClr>
              </a:buClr>
              <a:buSzPct val="50000"/>
              <a:buFont typeface="Wingdings" charset="2"/>
              <a:buChar char="§"/>
              <a:defRPr sz="1350" b="0" i="0">
                <a:solidFill>
                  <a:srgbClr val="595959"/>
                </a:solidFill>
                <a:latin typeface="Arial"/>
                <a:cs typeface="Arial"/>
              </a:defRPr>
            </a:lvl2pPr>
            <a:lvl3pPr marL="535781" indent="-129779">
              <a:lnSpc>
                <a:spcPct val="80000"/>
              </a:lnSpc>
              <a:spcBef>
                <a:spcPts val="0"/>
              </a:spcBef>
              <a:spcAft>
                <a:spcPts val="750"/>
              </a:spcAft>
              <a:buSzPct val="60000"/>
              <a:defRPr sz="1350" b="0" i="0">
                <a:solidFill>
                  <a:schemeClr val="tx1">
                    <a:lumMod val="65000"/>
                    <a:lumOff val="35000"/>
                  </a:schemeClr>
                </a:solidFill>
                <a:latin typeface="Arial"/>
                <a:cs typeface="Arial"/>
              </a:defRPr>
            </a:lvl3pPr>
            <a:lvl4pPr marL="806054" indent="-200025">
              <a:lnSpc>
                <a:spcPct val="80000"/>
              </a:lnSpc>
              <a:spcBef>
                <a:spcPts val="0"/>
              </a:spcBef>
              <a:spcAft>
                <a:spcPts val="750"/>
              </a:spcAft>
              <a:buClr>
                <a:srgbClr val="FF5000"/>
              </a:buClr>
              <a:buSzPct val="70000"/>
              <a:defRPr sz="1050" b="0" i="0">
                <a:solidFill>
                  <a:schemeClr val="tx1">
                    <a:lumMod val="65000"/>
                    <a:lumOff val="35000"/>
                  </a:schemeClr>
                </a:solidFill>
                <a:latin typeface="Arial"/>
                <a:cs typeface="Arial"/>
              </a:defRPr>
            </a:lvl4pPr>
            <a:lvl5pPr>
              <a:defRPr b="0" i="0">
                <a:latin typeface="Arial"/>
                <a:cs typeface="Arial"/>
              </a:defRPr>
            </a:lvl5pPr>
          </a:lstStyle>
          <a:p>
            <a:pPr lvl="0"/>
            <a:r>
              <a:rPr lang="fi-FI" dirty="0"/>
              <a:t>Muokkaa tekstin perustyylejä napsauttamalla</a:t>
            </a:r>
          </a:p>
          <a:p>
            <a:pPr lvl="1"/>
            <a:r>
              <a:rPr lang="fi-FI" dirty="0"/>
              <a:t>toinen taso</a:t>
            </a:r>
          </a:p>
          <a:p>
            <a:pPr lvl="2"/>
            <a:r>
              <a:rPr lang="fi-FI" dirty="0"/>
              <a:t>kolmas taso</a:t>
            </a:r>
          </a:p>
        </p:txBody>
      </p:sp>
      <p:sp>
        <p:nvSpPr>
          <p:cNvPr id="21" name="Title 1"/>
          <p:cNvSpPr>
            <a:spLocks noGrp="1"/>
          </p:cNvSpPr>
          <p:nvPr>
            <p:ph type="title"/>
          </p:nvPr>
        </p:nvSpPr>
        <p:spPr>
          <a:xfrm>
            <a:off x="457200" y="205979"/>
            <a:ext cx="8229600" cy="857250"/>
          </a:xfrm>
          <a:prstGeom prst="rect">
            <a:avLst/>
          </a:prstGeom>
        </p:spPr>
        <p:txBody>
          <a:bodyPr lIns="0" tIns="0" rIns="0" bIns="0" anchor="ctr"/>
          <a:lstStyle>
            <a:lvl1pPr algn="l">
              <a:lnSpc>
                <a:spcPts val="3450"/>
              </a:lnSpc>
              <a:defRPr sz="3300" b="1" i="0" spc="-56">
                <a:solidFill>
                  <a:srgbClr val="FF5000"/>
                </a:solidFill>
                <a:latin typeface="Arial"/>
                <a:cs typeface="Arial"/>
              </a:defRPr>
            </a:lvl1pPr>
          </a:lstStyle>
          <a:p>
            <a:r>
              <a:rPr lang="fi-FI"/>
              <a:t>Click to edit Master title style</a:t>
            </a:r>
            <a:endParaRPr lang="en-US" dirty="0"/>
          </a:p>
        </p:txBody>
      </p:sp>
    </p:spTree>
    <p:extLst>
      <p:ext uri="{BB962C8B-B14F-4D97-AF65-F5344CB8AC3E}">
        <p14:creationId xmlns:p14="http://schemas.microsoft.com/office/powerpoint/2010/main" val="32184045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Kiitos sivu">
    <p:bg>
      <p:bgPr>
        <a:solidFill>
          <a:srgbClr val="FF5000"/>
        </a:solidFill>
        <a:effectLst/>
      </p:bgPr>
    </p:bg>
    <p:spTree>
      <p:nvGrpSpPr>
        <p:cNvPr id="1" name=""/>
        <p:cNvGrpSpPr/>
        <p:nvPr/>
      </p:nvGrpSpPr>
      <p:grpSpPr>
        <a:xfrm>
          <a:off x="0" y="0"/>
          <a:ext cx="0" cy="0"/>
          <a:chOff x="0" y="0"/>
          <a:chExt cx="0" cy="0"/>
        </a:xfrm>
      </p:grpSpPr>
      <p:pic>
        <p:nvPicPr>
          <p:cNvPr id="3" name="Picture 1" descr="vimeo_logo_white.pdf"/>
          <p:cNvPicPr>
            <a:picLocks noChangeAspect="1"/>
          </p:cNvPicPr>
          <p:nvPr userDrawn="1"/>
        </p:nvPicPr>
        <p:blipFill>
          <a:blip r:embed="rId2" cstate="email">
            <a:extLst>
              <a:ext uri="{28A0092B-C50C-407E-A947-70E740481C1C}">
                <a14:useLocalDpi xmlns:a14="http://schemas.microsoft.com/office/drawing/2010/main"/>
              </a:ext>
            </a:extLst>
          </a:blip>
          <a:srcRect t="23076" b="17574"/>
          <a:stretch>
            <a:fillRect/>
          </a:stretch>
        </p:blipFill>
        <p:spPr bwMode="auto">
          <a:xfrm>
            <a:off x="3302001" y="4614862"/>
            <a:ext cx="911225" cy="244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Twitter_logo_white.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681539" y="4624387"/>
            <a:ext cx="433387" cy="263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FB_logo_white.pdf"/>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2424113" y="4572000"/>
            <a:ext cx="461962"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slideshare_logo.pdf"/>
          <p:cNvPicPr>
            <a:picLocks noChangeAspect="1"/>
          </p:cNvPicPr>
          <p:nvPr userDrawn="1"/>
        </p:nvPicPr>
        <p:blipFill>
          <a:blip r:embed="rId5" cstate="email">
            <a:extLst>
              <a:ext uri="{28A0092B-C50C-407E-A947-70E740481C1C}">
                <a14:useLocalDpi xmlns:a14="http://schemas.microsoft.com/office/drawing/2010/main"/>
              </a:ext>
            </a:extLst>
          </a:blip>
          <a:srcRect t="26492" b="32257"/>
          <a:stretch>
            <a:fillRect/>
          </a:stretch>
        </p:blipFill>
        <p:spPr bwMode="auto">
          <a:xfrm>
            <a:off x="727075" y="4606529"/>
            <a:ext cx="13525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LinkedIn-Logo.pdf"/>
          <p:cNvPicPr>
            <a:picLocks noChangeAspect="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5629276" y="4675585"/>
            <a:ext cx="898525" cy="163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forumvirium_fi.pdf"/>
          <p:cNvPicPr>
            <a:picLocks noChangeAspect="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6873875" y="4606529"/>
            <a:ext cx="1868488" cy="33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reeform 5"/>
          <p:cNvSpPr>
            <a:spLocks noEditPoints="1"/>
          </p:cNvSpPr>
          <p:nvPr userDrawn="1"/>
        </p:nvSpPr>
        <p:spPr bwMode="auto">
          <a:xfrm>
            <a:off x="644526" y="417910"/>
            <a:ext cx="1763713" cy="578644"/>
          </a:xfrm>
          <a:custGeom>
            <a:avLst/>
            <a:gdLst>
              <a:gd name="T0" fmla="*/ 2147483646 w 606"/>
              <a:gd name="T1" fmla="*/ 2147483646 h 263"/>
              <a:gd name="T2" fmla="*/ 2147483646 w 606"/>
              <a:gd name="T3" fmla="*/ 2147483646 h 263"/>
              <a:gd name="T4" fmla="*/ 2147483646 w 606"/>
              <a:gd name="T5" fmla="*/ 2147483646 h 263"/>
              <a:gd name="T6" fmla="*/ 2147483646 w 606"/>
              <a:gd name="T7" fmla="*/ 2147483646 h 263"/>
              <a:gd name="T8" fmla="*/ 2147483646 w 606"/>
              <a:gd name="T9" fmla="*/ 2147483646 h 263"/>
              <a:gd name="T10" fmla="*/ 2147483646 w 606"/>
              <a:gd name="T11" fmla="*/ 2147483646 h 263"/>
              <a:gd name="T12" fmla="*/ 2147483646 w 606"/>
              <a:gd name="T13" fmla="*/ 2147483646 h 263"/>
              <a:gd name="T14" fmla="*/ 2147483646 w 606"/>
              <a:gd name="T15" fmla="*/ 2147483646 h 263"/>
              <a:gd name="T16" fmla="*/ 2147483646 w 606"/>
              <a:gd name="T17" fmla="*/ 2147483646 h 263"/>
              <a:gd name="T18" fmla="*/ 2147483646 w 606"/>
              <a:gd name="T19" fmla="*/ 2147483646 h 263"/>
              <a:gd name="T20" fmla="*/ 2147483646 w 606"/>
              <a:gd name="T21" fmla="*/ 2147483646 h 263"/>
              <a:gd name="T22" fmla="*/ 2147483646 w 606"/>
              <a:gd name="T23" fmla="*/ 2147483646 h 263"/>
              <a:gd name="T24" fmla="*/ 2147483646 w 606"/>
              <a:gd name="T25" fmla="*/ 2147483646 h 263"/>
              <a:gd name="T26" fmla="*/ 2147483646 w 606"/>
              <a:gd name="T27" fmla="*/ 2147483646 h 263"/>
              <a:gd name="T28" fmla="*/ 2147483646 w 606"/>
              <a:gd name="T29" fmla="*/ 2147483646 h 263"/>
              <a:gd name="T30" fmla="*/ 2147483646 w 606"/>
              <a:gd name="T31" fmla="*/ 2147483646 h 263"/>
              <a:gd name="T32" fmla="*/ 2147483646 w 606"/>
              <a:gd name="T33" fmla="*/ 2147483646 h 263"/>
              <a:gd name="T34" fmla="*/ 2147483646 w 606"/>
              <a:gd name="T35" fmla="*/ 2147483646 h 263"/>
              <a:gd name="T36" fmla="*/ 2147483646 w 606"/>
              <a:gd name="T37" fmla="*/ 2147483646 h 263"/>
              <a:gd name="T38" fmla="*/ 2147483646 w 606"/>
              <a:gd name="T39" fmla="*/ 2147483646 h 263"/>
              <a:gd name="T40" fmla="*/ 2147483646 w 606"/>
              <a:gd name="T41" fmla="*/ 2147483646 h 263"/>
              <a:gd name="T42" fmla="*/ 2147483646 w 606"/>
              <a:gd name="T43" fmla="*/ 2147483646 h 263"/>
              <a:gd name="T44" fmla="*/ 2147483646 w 606"/>
              <a:gd name="T45" fmla="*/ 2147483646 h 263"/>
              <a:gd name="T46" fmla="*/ 2147483646 w 606"/>
              <a:gd name="T47" fmla="*/ 2147483646 h 263"/>
              <a:gd name="T48" fmla="*/ 2147483646 w 606"/>
              <a:gd name="T49" fmla="*/ 2147483646 h 263"/>
              <a:gd name="T50" fmla="*/ 2147483646 w 606"/>
              <a:gd name="T51" fmla="*/ 2147483646 h 263"/>
              <a:gd name="T52" fmla="*/ 2147483646 w 606"/>
              <a:gd name="T53" fmla="*/ 2147483646 h 263"/>
              <a:gd name="T54" fmla="*/ 2147483646 w 606"/>
              <a:gd name="T55" fmla="*/ 2147483646 h 263"/>
              <a:gd name="T56" fmla="*/ 2147483646 w 606"/>
              <a:gd name="T57" fmla="*/ 2147483646 h 263"/>
              <a:gd name="T58" fmla="*/ 2147483646 w 606"/>
              <a:gd name="T59" fmla="*/ 2147483646 h 263"/>
              <a:gd name="T60" fmla="*/ 2147483646 w 606"/>
              <a:gd name="T61" fmla="*/ 2147483646 h 263"/>
              <a:gd name="T62" fmla="*/ 2147483646 w 606"/>
              <a:gd name="T63" fmla="*/ 0 h 263"/>
              <a:gd name="T64" fmla="*/ 2147483646 w 606"/>
              <a:gd name="T65" fmla="*/ 2147483646 h 263"/>
              <a:gd name="T66" fmla="*/ 2147483646 w 606"/>
              <a:gd name="T67" fmla="*/ 2147483646 h 263"/>
              <a:gd name="T68" fmla="*/ 2147483646 w 606"/>
              <a:gd name="T69" fmla="*/ 2147483646 h 263"/>
              <a:gd name="T70" fmla="*/ 2147483646 w 606"/>
              <a:gd name="T71" fmla="*/ 2147483646 h 263"/>
              <a:gd name="T72" fmla="*/ 2147483646 w 606"/>
              <a:gd name="T73" fmla="*/ 2147483646 h 263"/>
              <a:gd name="T74" fmla="*/ 2147483646 w 606"/>
              <a:gd name="T75" fmla="*/ 2147483646 h 263"/>
              <a:gd name="T76" fmla="*/ 2147483646 w 606"/>
              <a:gd name="T77" fmla="*/ 2147483646 h 263"/>
              <a:gd name="T78" fmla="*/ 2147483646 w 606"/>
              <a:gd name="T79" fmla="*/ 2147483646 h 263"/>
              <a:gd name="T80" fmla="*/ 2147483646 w 606"/>
              <a:gd name="T81" fmla="*/ 2147483646 h 263"/>
              <a:gd name="T82" fmla="*/ 2147483646 w 606"/>
              <a:gd name="T83" fmla="*/ 2147483646 h 263"/>
              <a:gd name="T84" fmla="*/ 2147483646 w 606"/>
              <a:gd name="T85" fmla="*/ 2147483646 h 263"/>
              <a:gd name="T86" fmla="*/ 2147483646 w 606"/>
              <a:gd name="T87" fmla="*/ 2147483646 h 263"/>
              <a:gd name="T88" fmla="*/ 2147483646 w 606"/>
              <a:gd name="T89" fmla="*/ 2147483646 h 263"/>
              <a:gd name="T90" fmla="*/ 2147483646 w 606"/>
              <a:gd name="T91" fmla="*/ 2147483646 h 263"/>
              <a:gd name="T92" fmla="*/ 2147483646 w 606"/>
              <a:gd name="T93" fmla="*/ 2147483646 h 263"/>
              <a:gd name="T94" fmla="*/ 2147483646 w 606"/>
              <a:gd name="T95" fmla="*/ 2147483646 h 263"/>
              <a:gd name="T96" fmla="*/ 2147483646 w 606"/>
              <a:gd name="T97" fmla="*/ 2147483646 h 263"/>
              <a:gd name="T98" fmla="*/ 2147483646 w 606"/>
              <a:gd name="T99" fmla="*/ 2147483646 h 263"/>
              <a:gd name="T100" fmla="*/ 2147483646 w 606"/>
              <a:gd name="T101" fmla="*/ 2147483646 h 263"/>
              <a:gd name="T102" fmla="*/ 2147483646 w 606"/>
              <a:gd name="T103" fmla="*/ 2147483646 h 263"/>
              <a:gd name="T104" fmla="*/ 2147483646 w 606"/>
              <a:gd name="T105" fmla="*/ 2147483646 h 263"/>
              <a:gd name="T106" fmla="*/ 2147483646 w 606"/>
              <a:gd name="T107" fmla="*/ 2147483646 h 263"/>
              <a:gd name="T108" fmla="*/ 2147483646 w 606"/>
              <a:gd name="T109" fmla="*/ 2147483646 h 263"/>
              <a:gd name="T110" fmla="*/ 2147483646 w 606"/>
              <a:gd name="T111" fmla="*/ 2147483646 h 263"/>
              <a:gd name="T112" fmla="*/ 2147483646 w 606"/>
              <a:gd name="T113" fmla="*/ 2147483646 h 263"/>
              <a:gd name="T114" fmla="*/ 2147483646 w 606"/>
              <a:gd name="T115" fmla="*/ 2147483646 h 263"/>
              <a:gd name="T116" fmla="*/ 2147483646 w 606"/>
              <a:gd name="T117" fmla="*/ 2147483646 h 263"/>
              <a:gd name="T118" fmla="*/ 2147483646 w 606"/>
              <a:gd name="T119" fmla="*/ 2147483646 h 263"/>
              <a:gd name="T120" fmla="*/ 2147483646 w 606"/>
              <a:gd name="T121" fmla="*/ 2147483646 h 26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06" h="263">
                <a:moveTo>
                  <a:pt x="414" y="186"/>
                </a:moveTo>
                <a:cubicBezTo>
                  <a:pt x="397" y="186"/>
                  <a:pt x="397" y="186"/>
                  <a:pt x="397" y="186"/>
                </a:cubicBezTo>
                <a:cubicBezTo>
                  <a:pt x="397" y="261"/>
                  <a:pt x="397" y="261"/>
                  <a:pt x="397" y="261"/>
                </a:cubicBezTo>
                <a:cubicBezTo>
                  <a:pt x="414" y="261"/>
                  <a:pt x="414" y="261"/>
                  <a:pt x="414" y="261"/>
                </a:cubicBezTo>
                <a:lnTo>
                  <a:pt x="414" y="186"/>
                </a:lnTo>
                <a:close/>
                <a:moveTo>
                  <a:pt x="342" y="241"/>
                </a:moveTo>
                <a:cubicBezTo>
                  <a:pt x="330" y="254"/>
                  <a:pt x="330" y="254"/>
                  <a:pt x="330" y="254"/>
                </a:cubicBezTo>
                <a:cubicBezTo>
                  <a:pt x="334" y="257"/>
                  <a:pt x="338" y="259"/>
                  <a:pt x="342" y="261"/>
                </a:cubicBezTo>
                <a:cubicBezTo>
                  <a:pt x="346" y="262"/>
                  <a:pt x="351" y="263"/>
                  <a:pt x="356" y="263"/>
                </a:cubicBezTo>
                <a:cubicBezTo>
                  <a:pt x="360" y="263"/>
                  <a:pt x="363" y="263"/>
                  <a:pt x="367" y="262"/>
                </a:cubicBezTo>
                <a:cubicBezTo>
                  <a:pt x="370" y="261"/>
                  <a:pt x="373" y="259"/>
                  <a:pt x="376" y="257"/>
                </a:cubicBezTo>
                <a:cubicBezTo>
                  <a:pt x="379" y="255"/>
                  <a:pt x="381" y="252"/>
                  <a:pt x="382" y="249"/>
                </a:cubicBezTo>
                <a:cubicBezTo>
                  <a:pt x="384" y="246"/>
                  <a:pt x="385" y="242"/>
                  <a:pt x="385" y="238"/>
                </a:cubicBezTo>
                <a:cubicBezTo>
                  <a:pt x="385" y="234"/>
                  <a:pt x="384" y="230"/>
                  <a:pt x="382" y="228"/>
                </a:cubicBezTo>
                <a:cubicBezTo>
                  <a:pt x="381" y="225"/>
                  <a:pt x="378" y="223"/>
                  <a:pt x="376" y="221"/>
                </a:cubicBezTo>
                <a:cubicBezTo>
                  <a:pt x="373" y="220"/>
                  <a:pt x="370" y="219"/>
                  <a:pt x="367" y="218"/>
                </a:cubicBezTo>
                <a:cubicBezTo>
                  <a:pt x="364" y="217"/>
                  <a:pt x="362" y="216"/>
                  <a:pt x="359" y="215"/>
                </a:cubicBezTo>
                <a:cubicBezTo>
                  <a:pt x="356" y="214"/>
                  <a:pt x="354" y="213"/>
                  <a:pt x="353" y="212"/>
                </a:cubicBezTo>
                <a:cubicBezTo>
                  <a:pt x="351" y="211"/>
                  <a:pt x="350" y="209"/>
                  <a:pt x="350" y="207"/>
                </a:cubicBezTo>
                <a:cubicBezTo>
                  <a:pt x="350" y="205"/>
                  <a:pt x="350" y="204"/>
                  <a:pt x="351" y="203"/>
                </a:cubicBezTo>
                <a:cubicBezTo>
                  <a:pt x="352" y="202"/>
                  <a:pt x="353" y="201"/>
                  <a:pt x="354" y="201"/>
                </a:cubicBezTo>
                <a:cubicBezTo>
                  <a:pt x="355" y="200"/>
                  <a:pt x="356" y="200"/>
                  <a:pt x="358" y="200"/>
                </a:cubicBezTo>
                <a:cubicBezTo>
                  <a:pt x="359" y="199"/>
                  <a:pt x="360" y="199"/>
                  <a:pt x="361" y="199"/>
                </a:cubicBezTo>
                <a:cubicBezTo>
                  <a:pt x="363" y="199"/>
                  <a:pt x="366" y="200"/>
                  <a:pt x="368" y="200"/>
                </a:cubicBezTo>
                <a:cubicBezTo>
                  <a:pt x="370" y="201"/>
                  <a:pt x="372" y="202"/>
                  <a:pt x="373" y="204"/>
                </a:cubicBezTo>
                <a:cubicBezTo>
                  <a:pt x="385" y="192"/>
                  <a:pt x="385" y="192"/>
                  <a:pt x="385" y="192"/>
                </a:cubicBezTo>
                <a:cubicBezTo>
                  <a:pt x="381" y="189"/>
                  <a:pt x="378" y="187"/>
                  <a:pt x="374" y="186"/>
                </a:cubicBezTo>
                <a:cubicBezTo>
                  <a:pt x="370" y="184"/>
                  <a:pt x="366" y="184"/>
                  <a:pt x="362" y="184"/>
                </a:cubicBezTo>
                <a:cubicBezTo>
                  <a:pt x="358" y="184"/>
                  <a:pt x="354" y="184"/>
                  <a:pt x="351" y="185"/>
                </a:cubicBezTo>
                <a:cubicBezTo>
                  <a:pt x="347" y="186"/>
                  <a:pt x="344" y="188"/>
                  <a:pt x="342" y="190"/>
                </a:cubicBezTo>
                <a:cubicBezTo>
                  <a:pt x="339" y="192"/>
                  <a:pt x="337" y="195"/>
                  <a:pt x="335" y="198"/>
                </a:cubicBezTo>
                <a:cubicBezTo>
                  <a:pt x="334" y="201"/>
                  <a:pt x="333" y="204"/>
                  <a:pt x="333" y="208"/>
                </a:cubicBezTo>
                <a:cubicBezTo>
                  <a:pt x="333" y="212"/>
                  <a:pt x="334" y="216"/>
                  <a:pt x="335" y="218"/>
                </a:cubicBezTo>
                <a:cubicBezTo>
                  <a:pt x="337" y="221"/>
                  <a:pt x="339" y="223"/>
                  <a:pt x="342" y="225"/>
                </a:cubicBezTo>
                <a:cubicBezTo>
                  <a:pt x="345" y="226"/>
                  <a:pt x="347" y="227"/>
                  <a:pt x="351" y="228"/>
                </a:cubicBezTo>
                <a:cubicBezTo>
                  <a:pt x="354" y="229"/>
                  <a:pt x="356" y="230"/>
                  <a:pt x="359" y="231"/>
                </a:cubicBezTo>
                <a:cubicBezTo>
                  <a:pt x="362" y="232"/>
                  <a:pt x="364" y="233"/>
                  <a:pt x="366" y="234"/>
                </a:cubicBezTo>
                <a:cubicBezTo>
                  <a:pt x="367" y="236"/>
                  <a:pt x="368" y="238"/>
                  <a:pt x="368" y="240"/>
                </a:cubicBezTo>
                <a:cubicBezTo>
                  <a:pt x="368" y="241"/>
                  <a:pt x="368" y="242"/>
                  <a:pt x="367" y="243"/>
                </a:cubicBezTo>
                <a:cubicBezTo>
                  <a:pt x="367" y="244"/>
                  <a:pt x="366" y="245"/>
                  <a:pt x="365" y="246"/>
                </a:cubicBezTo>
                <a:cubicBezTo>
                  <a:pt x="363" y="246"/>
                  <a:pt x="362" y="247"/>
                  <a:pt x="361" y="247"/>
                </a:cubicBezTo>
                <a:cubicBezTo>
                  <a:pt x="359" y="248"/>
                  <a:pt x="358" y="248"/>
                  <a:pt x="357" y="248"/>
                </a:cubicBezTo>
                <a:cubicBezTo>
                  <a:pt x="354" y="248"/>
                  <a:pt x="351" y="247"/>
                  <a:pt x="349" y="246"/>
                </a:cubicBezTo>
                <a:cubicBezTo>
                  <a:pt x="346" y="245"/>
                  <a:pt x="344" y="243"/>
                  <a:pt x="342" y="241"/>
                </a:cubicBezTo>
                <a:moveTo>
                  <a:pt x="296" y="186"/>
                </a:moveTo>
                <a:cubicBezTo>
                  <a:pt x="280" y="186"/>
                  <a:pt x="280" y="186"/>
                  <a:pt x="280" y="186"/>
                </a:cubicBezTo>
                <a:cubicBezTo>
                  <a:pt x="280" y="261"/>
                  <a:pt x="280" y="261"/>
                  <a:pt x="280" y="261"/>
                </a:cubicBezTo>
                <a:cubicBezTo>
                  <a:pt x="327" y="261"/>
                  <a:pt x="327" y="261"/>
                  <a:pt x="327" y="261"/>
                </a:cubicBezTo>
                <a:cubicBezTo>
                  <a:pt x="327" y="246"/>
                  <a:pt x="327" y="246"/>
                  <a:pt x="327" y="246"/>
                </a:cubicBezTo>
                <a:cubicBezTo>
                  <a:pt x="296" y="246"/>
                  <a:pt x="296" y="246"/>
                  <a:pt x="296" y="246"/>
                </a:cubicBezTo>
                <a:lnTo>
                  <a:pt x="296" y="186"/>
                </a:lnTo>
                <a:close/>
                <a:moveTo>
                  <a:pt x="266" y="186"/>
                </a:moveTo>
                <a:cubicBezTo>
                  <a:pt x="215" y="186"/>
                  <a:pt x="215" y="186"/>
                  <a:pt x="215" y="186"/>
                </a:cubicBezTo>
                <a:cubicBezTo>
                  <a:pt x="215" y="261"/>
                  <a:pt x="215" y="261"/>
                  <a:pt x="215" y="261"/>
                </a:cubicBezTo>
                <a:cubicBezTo>
                  <a:pt x="268" y="261"/>
                  <a:pt x="268" y="261"/>
                  <a:pt x="268" y="261"/>
                </a:cubicBezTo>
                <a:cubicBezTo>
                  <a:pt x="268" y="246"/>
                  <a:pt x="268" y="246"/>
                  <a:pt x="268" y="246"/>
                </a:cubicBezTo>
                <a:cubicBezTo>
                  <a:pt x="231" y="246"/>
                  <a:pt x="231" y="246"/>
                  <a:pt x="231" y="246"/>
                </a:cubicBezTo>
                <a:cubicBezTo>
                  <a:pt x="231" y="230"/>
                  <a:pt x="231" y="230"/>
                  <a:pt x="231" y="230"/>
                </a:cubicBezTo>
                <a:cubicBezTo>
                  <a:pt x="264" y="230"/>
                  <a:pt x="264" y="230"/>
                  <a:pt x="264" y="230"/>
                </a:cubicBezTo>
                <a:cubicBezTo>
                  <a:pt x="264" y="215"/>
                  <a:pt x="264" y="215"/>
                  <a:pt x="264" y="215"/>
                </a:cubicBezTo>
                <a:cubicBezTo>
                  <a:pt x="231" y="215"/>
                  <a:pt x="231" y="215"/>
                  <a:pt x="231" y="215"/>
                </a:cubicBezTo>
                <a:cubicBezTo>
                  <a:pt x="231" y="201"/>
                  <a:pt x="231" y="201"/>
                  <a:pt x="231" y="201"/>
                </a:cubicBezTo>
                <a:cubicBezTo>
                  <a:pt x="266" y="201"/>
                  <a:pt x="266" y="201"/>
                  <a:pt x="266" y="201"/>
                </a:cubicBezTo>
                <a:lnTo>
                  <a:pt x="266" y="186"/>
                </a:lnTo>
                <a:close/>
                <a:moveTo>
                  <a:pt x="152" y="186"/>
                </a:moveTo>
                <a:cubicBezTo>
                  <a:pt x="135" y="186"/>
                  <a:pt x="135" y="186"/>
                  <a:pt x="135" y="186"/>
                </a:cubicBezTo>
                <a:cubicBezTo>
                  <a:pt x="135" y="261"/>
                  <a:pt x="135" y="261"/>
                  <a:pt x="135" y="261"/>
                </a:cubicBezTo>
                <a:cubicBezTo>
                  <a:pt x="152" y="261"/>
                  <a:pt x="152" y="261"/>
                  <a:pt x="152" y="261"/>
                </a:cubicBezTo>
                <a:cubicBezTo>
                  <a:pt x="152" y="229"/>
                  <a:pt x="152" y="229"/>
                  <a:pt x="152" y="229"/>
                </a:cubicBezTo>
                <a:cubicBezTo>
                  <a:pt x="184" y="229"/>
                  <a:pt x="184" y="229"/>
                  <a:pt x="184" y="229"/>
                </a:cubicBezTo>
                <a:cubicBezTo>
                  <a:pt x="184" y="261"/>
                  <a:pt x="184" y="261"/>
                  <a:pt x="184" y="261"/>
                </a:cubicBezTo>
                <a:cubicBezTo>
                  <a:pt x="201" y="261"/>
                  <a:pt x="201" y="261"/>
                  <a:pt x="201" y="261"/>
                </a:cubicBezTo>
                <a:cubicBezTo>
                  <a:pt x="201" y="186"/>
                  <a:pt x="201" y="186"/>
                  <a:pt x="201" y="186"/>
                </a:cubicBezTo>
                <a:cubicBezTo>
                  <a:pt x="184" y="186"/>
                  <a:pt x="184" y="186"/>
                  <a:pt x="184" y="186"/>
                </a:cubicBezTo>
                <a:cubicBezTo>
                  <a:pt x="184" y="214"/>
                  <a:pt x="184" y="214"/>
                  <a:pt x="184" y="214"/>
                </a:cubicBezTo>
                <a:cubicBezTo>
                  <a:pt x="152" y="214"/>
                  <a:pt x="152" y="214"/>
                  <a:pt x="152" y="214"/>
                </a:cubicBezTo>
                <a:lnTo>
                  <a:pt x="152" y="186"/>
                </a:lnTo>
                <a:close/>
                <a:moveTo>
                  <a:pt x="184" y="169"/>
                </a:moveTo>
                <a:cubicBezTo>
                  <a:pt x="201" y="169"/>
                  <a:pt x="201" y="169"/>
                  <a:pt x="201" y="169"/>
                </a:cubicBezTo>
                <a:cubicBezTo>
                  <a:pt x="201" y="94"/>
                  <a:pt x="201" y="94"/>
                  <a:pt x="201" y="94"/>
                </a:cubicBezTo>
                <a:cubicBezTo>
                  <a:pt x="184" y="94"/>
                  <a:pt x="184" y="94"/>
                  <a:pt x="184" y="94"/>
                </a:cubicBezTo>
                <a:lnTo>
                  <a:pt x="184" y="169"/>
                </a:lnTo>
                <a:close/>
                <a:moveTo>
                  <a:pt x="108" y="45"/>
                </a:moveTo>
                <a:cubicBezTo>
                  <a:pt x="108" y="51"/>
                  <a:pt x="113" y="56"/>
                  <a:pt x="119" y="56"/>
                </a:cubicBezTo>
                <a:cubicBezTo>
                  <a:pt x="126" y="56"/>
                  <a:pt x="131" y="51"/>
                  <a:pt x="131" y="45"/>
                </a:cubicBezTo>
                <a:cubicBezTo>
                  <a:pt x="131" y="39"/>
                  <a:pt x="126" y="34"/>
                  <a:pt x="119" y="34"/>
                </a:cubicBezTo>
                <a:cubicBezTo>
                  <a:pt x="113" y="34"/>
                  <a:pt x="108" y="39"/>
                  <a:pt x="108" y="45"/>
                </a:cubicBezTo>
                <a:moveTo>
                  <a:pt x="43" y="169"/>
                </a:moveTo>
                <a:cubicBezTo>
                  <a:pt x="74" y="94"/>
                  <a:pt x="74" y="94"/>
                  <a:pt x="74" y="94"/>
                </a:cubicBezTo>
                <a:cubicBezTo>
                  <a:pt x="56" y="94"/>
                  <a:pt x="56" y="94"/>
                  <a:pt x="56" y="94"/>
                </a:cubicBezTo>
                <a:cubicBezTo>
                  <a:pt x="37" y="143"/>
                  <a:pt x="37" y="143"/>
                  <a:pt x="37" y="143"/>
                </a:cubicBezTo>
                <a:cubicBezTo>
                  <a:pt x="37" y="143"/>
                  <a:pt x="37" y="143"/>
                  <a:pt x="37" y="143"/>
                </a:cubicBezTo>
                <a:cubicBezTo>
                  <a:pt x="18" y="94"/>
                  <a:pt x="18" y="94"/>
                  <a:pt x="18" y="94"/>
                </a:cubicBezTo>
                <a:cubicBezTo>
                  <a:pt x="0" y="94"/>
                  <a:pt x="0" y="94"/>
                  <a:pt x="0" y="94"/>
                </a:cubicBezTo>
                <a:cubicBezTo>
                  <a:pt x="30" y="169"/>
                  <a:pt x="30" y="169"/>
                  <a:pt x="30" y="169"/>
                </a:cubicBezTo>
                <a:lnTo>
                  <a:pt x="43" y="169"/>
                </a:lnTo>
                <a:close/>
                <a:moveTo>
                  <a:pt x="99" y="94"/>
                </a:moveTo>
                <a:cubicBezTo>
                  <a:pt x="83" y="94"/>
                  <a:pt x="83" y="94"/>
                  <a:pt x="83" y="94"/>
                </a:cubicBezTo>
                <a:cubicBezTo>
                  <a:pt x="83" y="169"/>
                  <a:pt x="83" y="169"/>
                  <a:pt x="83" y="169"/>
                </a:cubicBezTo>
                <a:cubicBezTo>
                  <a:pt x="99" y="169"/>
                  <a:pt x="99" y="169"/>
                  <a:pt x="99" y="169"/>
                </a:cubicBezTo>
                <a:lnTo>
                  <a:pt x="99" y="94"/>
                </a:lnTo>
                <a:close/>
                <a:moveTo>
                  <a:pt x="99" y="19"/>
                </a:moveTo>
                <a:cubicBezTo>
                  <a:pt x="135" y="19"/>
                  <a:pt x="135" y="19"/>
                  <a:pt x="135" y="19"/>
                </a:cubicBezTo>
                <a:cubicBezTo>
                  <a:pt x="135" y="2"/>
                  <a:pt x="135" y="2"/>
                  <a:pt x="135" y="2"/>
                </a:cubicBezTo>
                <a:cubicBezTo>
                  <a:pt x="83" y="2"/>
                  <a:pt x="83" y="2"/>
                  <a:pt x="83" y="2"/>
                </a:cubicBezTo>
                <a:cubicBezTo>
                  <a:pt x="83" y="77"/>
                  <a:pt x="83" y="77"/>
                  <a:pt x="83" y="77"/>
                </a:cubicBezTo>
                <a:cubicBezTo>
                  <a:pt x="99" y="77"/>
                  <a:pt x="99" y="77"/>
                  <a:pt x="99" y="77"/>
                </a:cubicBezTo>
                <a:cubicBezTo>
                  <a:pt x="99" y="48"/>
                  <a:pt x="99" y="48"/>
                  <a:pt x="99" y="48"/>
                </a:cubicBezTo>
                <a:cubicBezTo>
                  <a:pt x="99" y="32"/>
                  <a:pt x="99" y="32"/>
                  <a:pt x="99" y="32"/>
                </a:cubicBezTo>
                <a:lnTo>
                  <a:pt x="99" y="19"/>
                </a:lnTo>
                <a:close/>
                <a:moveTo>
                  <a:pt x="154" y="112"/>
                </a:moveTo>
                <a:cubicBezTo>
                  <a:pt x="155" y="113"/>
                  <a:pt x="155" y="115"/>
                  <a:pt x="155" y="117"/>
                </a:cubicBezTo>
                <a:cubicBezTo>
                  <a:pt x="155" y="119"/>
                  <a:pt x="155" y="120"/>
                  <a:pt x="154" y="122"/>
                </a:cubicBezTo>
                <a:cubicBezTo>
                  <a:pt x="153" y="123"/>
                  <a:pt x="152" y="124"/>
                  <a:pt x="151" y="124"/>
                </a:cubicBezTo>
                <a:cubicBezTo>
                  <a:pt x="149" y="125"/>
                  <a:pt x="148" y="125"/>
                  <a:pt x="146" y="125"/>
                </a:cubicBezTo>
                <a:cubicBezTo>
                  <a:pt x="144" y="125"/>
                  <a:pt x="143" y="125"/>
                  <a:pt x="141" y="125"/>
                </a:cubicBezTo>
                <a:cubicBezTo>
                  <a:pt x="132" y="125"/>
                  <a:pt x="132" y="125"/>
                  <a:pt x="132" y="125"/>
                </a:cubicBezTo>
                <a:cubicBezTo>
                  <a:pt x="132" y="108"/>
                  <a:pt x="132" y="108"/>
                  <a:pt x="132" y="108"/>
                </a:cubicBezTo>
                <a:cubicBezTo>
                  <a:pt x="142" y="108"/>
                  <a:pt x="142" y="108"/>
                  <a:pt x="142" y="108"/>
                </a:cubicBezTo>
                <a:cubicBezTo>
                  <a:pt x="144" y="108"/>
                  <a:pt x="145" y="108"/>
                  <a:pt x="147" y="108"/>
                </a:cubicBezTo>
                <a:cubicBezTo>
                  <a:pt x="149" y="109"/>
                  <a:pt x="150" y="109"/>
                  <a:pt x="151" y="110"/>
                </a:cubicBezTo>
                <a:cubicBezTo>
                  <a:pt x="152" y="110"/>
                  <a:pt x="153" y="111"/>
                  <a:pt x="154" y="112"/>
                </a:cubicBezTo>
                <a:moveTo>
                  <a:pt x="155" y="95"/>
                </a:moveTo>
                <a:cubicBezTo>
                  <a:pt x="152" y="94"/>
                  <a:pt x="148" y="94"/>
                  <a:pt x="144" y="94"/>
                </a:cubicBezTo>
                <a:cubicBezTo>
                  <a:pt x="115" y="94"/>
                  <a:pt x="115" y="94"/>
                  <a:pt x="115" y="94"/>
                </a:cubicBezTo>
                <a:cubicBezTo>
                  <a:pt x="115" y="169"/>
                  <a:pt x="115" y="169"/>
                  <a:pt x="115" y="169"/>
                </a:cubicBezTo>
                <a:cubicBezTo>
                  <a:pt x="132" y="169"/>
                  <a:pt x="132" y="169"/>
                  <a:pt x="132" y="169"/>
                </a:cubicBezTo>
                <a:cubicBezTo>
                  <a:pt x="132" y="139"/>
                  <a:pt x="132" y="139"/>
                  <a:pt x="132" y="139"/>
                </a:cubicBezTo>
                <a:cubicBezTo>
                  <a:pt x="140" y="139"/>
                  <a:pt x="140" y="139"/>
                  <a:pt x="140" y="139"/>
                </a:cubicBezTo>
                <a:cubicBezTo>
                  <a:pt x="155" y="169"/>
                  <a:pt x="155" y="169"/>
                  <a:pt x="155" y="169"/>
                </a:cubicBezTo>
                <a:cubicBezTo>
                  <a:pt x="175" y="169"/>
                  <a:pt x="175" y="169"/>
                  <a:pt x="175" y="169"/>
                </a:cubicBezTo>
                <a:cubicBezTo>
                  <a:pt x="156" y="138"/>
                  <a:pt x="156" y="138"/>
                  <a:pt x="156" y="138"/>
                </a:cubicBezTo>
                <a:cubicBezTo>
                  <a:pt x="162" y="137"/>
                  <a:pt x="166" y="134"/>
                  <a:pt x="168" y="130"/>
                </a:cubicBezTo>
                <a:cubicBezTo>
                  <a:pt x="171" y="127"/>
                  <a:pt x="172" y="122"/>
                  <a:pt x="172" y="117"/>
                </a:cubicBezTo>
                <a:cubicBezTo>
                  <a:pt x="172" y="112"/>
                  <a:pt x="172" y="109"/>
                  <a:pt x="170" y="106"/>
                </a:cubicBezTo>
                <a:cubicBezTo>
                  <a:pt x="169" y="103"/>
                  <a:pt x="167" y="101"/>
                  <a:pt x="164" y="99"/>
                </a:cubicBezTo>
                <a:cubicBezTo>
                  <a:pt x="161" y="97"/>
                  <a:pt x="158" y="96"/>
                  <a:pt x="155" y="95"/>
                </a:cubicBezTo>
                <a:moveTo>
                  <a:pt x="208" y="39"/>
                </a:moveTo>
                <a:cubicBezTo>
                  <a:pt x="208" y="43"/>
                  <a:pt x="208" y="46"/>
                  <a:pt x="207" y="49"/>
                </a:cubicBezTo>
                <a:cubicBezTo>
                  <a:pt x="206" y="52"/>
                  <a:pt x="204" y="54"/>
                  <a:pt x="202" y="57"/>
                </a:cubicBezTo>
                <a:cubicBezTo>
                  <a:pt x="200" y="59"/>
                  <a:pt x="197" y="61"/>
                  <a:pt x="195" y="62"/>
                </a:cubicBezTo>
                <a:cubicBezTo>
                  <a:pt x="192" y="63"/>
                  <a:pt x="189" y="64"/>
                  <a:pt x="185" y="64"/>
                </a:cubicBezTo>
                <a:cubicBezTo>
                  <a:pt x="181" y="64"/>
                  <a:pt x="178" y="63"/>
                  <a:pt x="175" y="62"/>
                </a:cubicBezTo>
                <a:cubicBezTo>
                  <a:pt x="172" y="61"/>
                  <a:pt x="170" y="59"/>
                  <a:pt x="168" y="57"/>
                </a:cubicBezTo>
                <a:cubicBezTo>
                  <a:pt x="166" y="54"/>
                  <a:pt x="164" y="52"/>
                  <a:pt x="163" y="49"/>
                </a:cubicBezTo>
                <a:cubicBezTo>
                  <a:pt x="162" y="46"/>
                  <a:pt x="162" y="43"/>
                  <a:pt x="162" y="39"/>
                </a:cubicBezTo>
                <a:cubicBezTo>
                  <a:pt x="162" y="36"/>
                  <a:pt x="162" y="33"/>
                  <a:pt x="163" y="30"/>
                </a:cubicBezTo>
                <a:cubicBezTo>
                  <a:pt x="164" y="27"/>
                  <a:pt x="166" y="24"/>
                  <a:pt x="168" y="22"/>
                </a:cubicBezTo>
                <a:cubicBezTo>
                  <a:pt x="170" y="20"/>
                  <a:pt x="172" y="18"/>
                  <a:pt x="175" y="17"/>
                </a:cubicBezTo>
                <a:cubicBezTo>
                  <a:pt x="178" y="16"/>
                  <a:pt x="181" y="15"/>
                  <a:pt x="185" y="15"/>
                </a:cubicBezTo>
                <a:cubicBezTo>
                  <a:pt x="189" y="15"/>
                  <a:pt x="192" y="16"/>
                  <a:pt x="195" y="17"/>
                </a:cubicBezTo>
                <a:cubicBezTo>
                  <a:pt x="197" y="18"/>
                  <a:pt x="200" y="20"/>
                  <a:pt x="202" y="22"/>
                </a:cubicBezTo>
                <a:cubicBezTo>
                  <a:pt x="204" y="24"/>
                  <a:pt x="206" y="27"/>
                  <a:pt x="207" y="30"/>
                </a:cubicBezTo>
                <a:cubicBezTo>
                  <a:pt x="208" y="33"/>
                  <a:pt x="208" y="36"/>
                  <a:pt x="208" y="39"/>
                </a:cubicBezTo>
                <a:moveTo>
                  <a:pt x="223" y="56"/>
                </a:moveTo>
                <a:cubicBezTo>
                  <a:pt x="225" y="51"/>
                  <a:pt x="226" y="45"/>
                  <a:pt x="226" y="39"/>
                </a:cubicBezTo>
                <a:cubicBezTo>
                  <a:pt x="226" y="33"/>
                  <a:pt x="225" y="28"/>
                  <a:pt x="223" y="23"/>
                </a:cubicBezTo>
                <a:cubicBezTo>
                  <a:pt x="221" y="18"/>
                  <a:pt x="218" y="14"/>
                  <a:pt x="214" y="10"/>
                </a:cubicBezTo>
                <a:cubicBezTo>
                  <a:pt x="211" y="7"/>
                  <a:pt x="206" y="4"/>
                  <a:pt x="201" y="2"/>
                </a:cubicBezTo>
                <a:cubicBezTo>
                  <a:pt x="196" y="1"/>
                  <a:pt x="191" y="0"/>
                  <a:pt x="185" y="0"/>
                </a:cubicBezTo>
                <a:cubicBezTo>
                  <a:pt x="179" y="0"/>
                  <a:pt x="174" y="1"/>
                  <a:pt x="169" y="2"/>
                </a:cubicBezTo>
                <a:cubicBezTo>
                  <a:pt x="164" y="4"/>
                  <a:pt x="159" y="7"/>
                  <a:pt x="156" y="10"/>
                </a:cubicBezTo>
                <a:cubicBezTo>
                  <a:pt x="152" y="14"/>
                  <a:pt x="149" y="18"/>
                  <a:pt x="147" y="23"/>
                </a:cubicBezTo>
                <a:cubicBezTo>
                  <a:pt x="145" y="28"/>
                  <a:pt x="144" y="33"/>
                  <a:pt x="144" y="39"/>
                </a:cubicBezTo>
                <a:cubicBezTo>
                  <a:pt x="144" y="45"/>
                  <a:pt x="145" y="51"/>
                  <a:pt x="147" y="56"/>
                </a:cubicBezTo>
                <a:cubicBezTo>
                  <a:pt x="149" y="61"/>
                  <a:pt x="152" y="65"/>
                  <a:pt x="156" y="68"/>
                </a:cubicBezTo>
                <a:cubicBezTo>
                  <a:pt x="159" y="72"/>
                  <a:pt x="164" y="74"/>
                  <a:pt x="169" y="76"/>
                </a:cubicBezTo>
                <a:cubicBezTo>
                  <a:pt x="174" y="78"/>
                  <a:pt x="179" y="79"/>
                  <a:pt x="185" y="79"/>
                </a:cubicBezTo>
                <a:cubicBezTo>
                  <a:pt x="191" y="79"/>
                  <a:pt x="196" y="78"/>
                  <a:pt x="201" y="76"/>
                </a:cubicBezTo>
                <a:cubicBezTo>
                  <a:pt x="206" y="74"/>
                  <a:pt x="211" y="72"/>
                  <a:pt x="214" y="68"/>
                </a:cubicBezTo>
                <a:cubicBezTo>
                  <a:pt x="218" y="65"/>
                  <a:pt x="221" y="61"/>
                  <a:pt x="223" y="56"/>
                </a:cubicBezTo>
                <a:moveTo>
                  <a:pt x="241" y="155"/>
                </a:moveTo>
                <a:cubicBezTo>
                  <a:pt x="239" y="154"/>
                  <a:pt x="237" y="153"/>
                  <a:pt x="236" y="151"/>
                </a:cubicBezTo>
                <a:cubicBezTo>
                  <a:pt x="235" y="150"/>
                  <a:pt x="234" y="148"/>
                  <a:pt x="233" y="146"/>
                </a:cubicBezTo>
                <a:cubicBezTo>
                  <a:pt x="232" y="144"/>
                  <a:pt x="232" y="142"/>
                  <a:pt x="232" y="140"/>
                </a:cubicBezTo>
                <a:cubicBezTo>
                  <a:pt x="232" y="94"/>
                  <a:pt x="232" y="94"/>
                  <a:pt x="232" y="94"/>
                </a:cubicBezTo>
                <a:cubicBezTo>
                  <a:pt x="215" y="94"/>
                  <a:pt x="215" y="94"/>
                  <a:pt x="215" y="94"/>
                </a:cubicBezTo>
                <a:cubicBezTo>
                  <a:pt x="215" y="140"/>
                  <a:pt x="215" y="140"/>
                  <a:pt x="215" y="140"/>
                </a:cubicBezTo>
                <a:cubicBezTo>
                  <a:pt x="215" y="145"/>
                  <a:pt x="216" y="149"/>
                  <a:pt x="217" y="153"/>
                </a:cubicBezTo>
                <a:cubicBezTo>
                  <a:pt x="219" y="156"/>
                  <a:pt x="221" y="160"/>
                  <a:pt x="223" y="162"/>
                </a:cubicBezTo>
                <a:cubicBezTo>
                  <a:pt x="226" y="165"/>
                  <a:pt x="229" y="167"/>
                  <a:pt x="233" y="169"/>
                </a:cubicBezTo>
                <a:cubicBezTo>
                  <a:pt x="237" y="170"/>
                  <a:pt x="242" y="171"/>
                  <a:pt x="247" y="171"/>
                </a:cubicBezTo>
                <a:cubicBezTo>
                  <a:pt x="252" y="171"/>
                  <a:pt x="257" y="170"/>
                  <a:pt x="261" y="169"/>
                </a:cubicBezTo>
                <a:cubicBezTo>
                  <a:pt x="265" y="167"/>
                  <a:pt x="268" y="165"/>
                  <a:pt x="271" y="162"/>
                </a:cubicBezTo>
                <a:cubicBezTo>
                  <a:pt x="273" y="160"/>
                  <a:pt x="275" y="156"/>
                  <a:pt x="277" y="153"/>
                </a:cubicBezTo>
                <a:cubicBezTo>
                  <a:pt x="278" y="149"/>
                  <a:pt x="279" y="145"/>
                  <a:pt x="279" y="140"/>
                </a:cubicBezTo>
                <a:cubicBezTo>
                  <a:pt x="279" y="94"/>
                  <a:pt x="279" y="94"/>
                  <a:pt x="279" y="94"/>
                </a:cubicBezTo>
                <a:cubicBezTo>
                  <a:pt x="262" y="94"/>
                  <a:pt x="262" y="94"/>
                  <a:pt x="262" y="94"/>
                </a:cubicBezTo>
                <a:cubicBezTo>
                  <a:pt x="262" y="140"/>
                  <a:pt x="262" y="140"/>
                  <a:pt x="262" y="140"/>
                </a:cubicBezTo>
                <a:cubicBezTo>
                  <a:pt x="262" y="142"/>
                  <a:pt x="262" y="144"/>
                  <a:pt x="261" y="146"/>
                </a:cubicBezTo>
                <a:cubicBezTo>
                  <a:pt x="260" y="148"/>
                  <a:pt x="259" y="150"/>
                  <a:pt x="258" y="151"/>
                </a:cubicBezTo>
                <a:cubicBezTo>
                  <a:pt x="256" y="153"/>
                  <a:pt x="255" y="154"/>
                  <a:pt x="253" y="155"/>
                </a:cubicBezTo>
                <a:cubicBezTo>
                  <a:pt x="251" y="156"/>
                  <a:pt x="249" y="156"/>
                  <a:pt x="247" y="156"/>
                </a:cubicBezTo>
                <a:cubicBezTo>
                  <a:pt x="245" y="156"/>
                  <a:pt x="243" y="156"/>
                  <a:pt x="241" y="155"/>
                </a:cubicBezTo>
                <a:moveTo>
                  <a:pt x="277" y="24"/>
                </a:moveTo>
                <a:cubicBezTo>
                  <a:pt x="277" y="26"/>
                  <a:pt x="277" y="28"/>
                  <a:pt x="276" y="29"/>
                </a:cubicBezTo>
                <a:cubicBezTo>
                  <a:pt x="275" y="30"/>
                  <a:pt x="274" y="31"/>
                  <a:pt x="273" y="32"/>
                </a:cubicBezTo>
                <a:cubicBezTo>
                  <a:pt x="271" y="32"/>
                  <a:pt x="270" y="32"/>
                  <a:pt x="268" y="33"/>
                </a:cubicBezTo>
                <a:cubicBezTo>
                  <a:pt x="266" y="33"/>
                  <a:pt x="265" y="33"/>
                  <a:pt x="263" y="33"/>
                </a:cubicBezTo>
                <a:cubicBezTo>
                  <a:pt x="253" y="33"/>
                  <a:pt x="253" y="33"/>
                  <a:pt x="253" y="33"/>
                </a:cubicBezTo>
                <a:cubicBezTo>
                  <a:pt x="253" y="16"/>
                  <a:pt x="253" y="16"/>
                  <a:pt x="253" y="16"/>
                </a:cubicBezTo>
                <a:cubicBezTo>
                  <a:pt x="264" y="16"/>
                  <a:pt x="264" y="16"/>
                  <a:pt x="264" y="16"/>
                </a:cubicBezTo>
                <a:cubicBezTo>
                  <a:pt x="266" y="16"/>
                  <a:pt x="267" y="16"/>
                  <a:pt x="269" y="16"/>
                </a:cubicBezTo>
                <a:cubicBezTo>
                  <a:pt x="270" y="16"/>
                  <a:pt x="272" y="17"/>
                  <a:pt x="273" y="17"/>
                </a:cubicBezTo>
                <a:cubicBezTo>
                  <a:pt x="274" y="18"/>
                  <a:pt x="275" y="19"/>
                  <a:pt x="276" y="20"/>
                </a:cubicBezTo>
                <a:cubicBezTo>
                  <a:pt x="277" y="21"/>
                  <a:pt x="277" y="22"/>
                  <a:pt x="277" y="24"/>
                </a:cubicBezTo>
                <a:moveTo>
                  <a:pt x="297" y="77"/>
                </a:moveTo>
                <a:cubicBezTo>
                  <a:pt x="278" y="45"/>
                  <a:pt x="278" y="45"/>
                  <a:pt x="278" y="45"/>
                </a:cubicBezTo>
                <a:cubicBezTo>
                  <a:pt x="284" y="44"/>
                  <a:pt x="288" y="42"/>
                  <a:pt x="290" y="38"/>
                </a:cubicBezTo>
                <a:cubicBezTo>
                  <a:pt x="293" y="34"/>
                  <a:pt x="294" y="30"/>
                  <a:pt x="294" y="24"/>
                </a:cubicBezTo>
                <a:cubicBezTo>
                  <a:pt x="294" y="20"/>
                  <a:pt x="294" y="16"/>
                  <a:pt x="292" y="13"/>
                </a:cubicBezTo>
                <a:cubicBezTo>
                  <a:pt x="291" y="10"/>
                  <a:pt x="289" y="8"/>
                  <a:pt x="286" y="6"/>
                </a:cubicBezTo>
                <a:cubicBezTo>
                  <a:pt x="283" y="5"/>
                  <a:pt x="280" y="3"/>
                  <a:pt x="277" y="3"/>
                </a:cubicBezTo>
                <a:cubicBezTo>
                  <a:pt x="274" y="2"/>
                  <a:pt x="270" y="2"/>
                  <a:pt x="266" y="2"/>
                </a:cubicBezTo>
                <a:cubicBezTo>
                  <a:pt x="237" y="2"/>
                  <a:pt x="237" y="2"/>
                  <a:pt x="237" y="2"/>
                </a:cubicBezTo>
                <a:cubicBezTo>
                  <a:pt x="237" y="77"/>
                  <a:pt x="237" y="77"/>
                  <a:pt x="237" y="77"/>
                </a:cubicBezTo>
                <a:cubicBezTo>
                  <a:pt x="253" y="77"/>
                  <a:pt x="253" y="77"/>
                  <a:pt x="253" y="77"/>
                </a:cubicBezTo>
                <a:cubicBezTo>
                  <a:pt x="253" y="47"/>
                  <a:pt x="253" y="47"/>
                  <a:pt x="253" y="47"/>
                </a:cubicBezTo>
                <a:cubicBezTo>
                  <a:pt x="262" y="47"/>
                  <a:pt x="262" y="47"/>
                  <a:pt x="262" y="47"/>
                </a:cubicBezTo>
                <a:cubicBezTo>
                  <a:pt x="277" y="77"/>
                  <a:pt x="277" y="77"/>
                  <a:pt x="277" y="77"/>
                </a:cubicBezTo>
                <a:lnTo>
                  <a:pt x="297" y="77"/>
                </a:lnTo>
                <a:close/>
                <a:moveTo>
                  <a:pt x="368" y="60"/>
                </a:moveTo>
                <a:cubicBezTo>
                  <a:pt x="370" y="56"/>
                  <a:pt x="370" y="52"/>
                  <a:pt x="370" y="48"/>
                </a:cubicBezTo>
                <a:cubicBezTo>
                  <a:pt x="370" y="2"/>
                  <a:pt x="370" y="2"/>
                  <a:pt x="370" y="2"/>
                </a:cubicBezTo>
                <a:cubicBezTo>
                  <a:pt x="354" y="2"/>
                  <a:pt x="354" y="2"/>
                  <a:pt x="354" y="2"/>
                </a:cubicBezTo>
                <a:cubicBezTo>
                  <a:pt x="354" y="47"/>
                  <a:pt x="354" y="47"/>
                  <a:pt x="354" y="47"/>
                </a:cubicBezTo>
                <a:cubicBezTo>
                  <a:pt x="354" y="50"/>
                  <a:pt x="353" y="52"/>
                  <a:pt x="353" y="54"/>
                </a:cubicBezTo>
                <a:cubicBezTo>
                  <a:pt x="352" y="56"/>
                  <a:pt x="351" y="57"/>
                  <a:pt x="349" y="59"/>
                </a:cubicBezTo>
                <a:cubicBezTo>
                  <a:pt x="348" y="60"/>
                  <a:pt x="346" y="61"/>
                  <a:pt x="345" y="62"/>
                </a:cubicBezTo>
                <a:cubicBezTo>
                  <a:pt x="343" y="63"/>
                  <a:pt x="341" y="64"/>
                  <a:pt x="339" y="64"/>
                </a:cubicBezTo>
                <a:cubicBezTo>
                  <a:pt x="336" y="64"/>
                  <a:pt x="334" y="63"/>
                  <a:pt x="332" y="62"/>
                </a:cubicBezTo>
                <a:cubicBezTo>
                  <a:pt x="331" y="61"/>
                  <a:pt x="329" y="60"/>
                  <a:pt x="328" y="59"/>
                </a:cubicBezTo>
                <a:cubicBezTo>
                  <a:pt x="326" y="57"/>
                  <a:pt x="325" y="56"/>
                  <a:pt x="324" y="54"/>
                </a:cubicBezTo>
                <a:cubicBezTo>
                  <a:pt x="324" y="52"/>
                  <a:pt x="323" y="50"/>
                  <a:pt x="323" y="47"/>
                </a:cubicBezTo>
                <a:cubicBezTo>
                  <a:pt x="323" y="2"/>
                  <a:pt x="323" y="2"/>
                  <a:pt x="323" y="2"/>
                </a:cubicBezTo>
                <a:cubicBezTo>
                  <a:pt x="307" y="2"/>
                  <a:pt x="307" y="2"/>
                  <a:pt x="307" y="2"/>
                </a:cubicBezTo>
                <a:cubicBezTo>
                  <a:pt x="307" y="48"/>
                  <a:pt x="307" y="48"/>
                  <a:pt x="307" y="48"/>
                </a:cubicBezTo>
                <a:cubicBezTo>
                  <a:pt x="307" y="52"/>
                  <a:pt x="307" y="56"/>
                  <a:pt x="309" y="60"/>
                </a:cubicBezTo>
                <a:cubicBezTo>
                  <a:pt x="310" y="64"/>
                  <a:pt x="312" y="67"/>
                  <a:pt x="315" y="70"/>
                </a:cubicBezTo>
                <a:cubicBezTo>
                  <a:pt x="317" y="73"/>
                  <a:pt x="321" y="75"/>
                  <a:pt x="325" y="77"/>
                </a:cubicBezTo>
                <a:cubicBezTo>
                  <a:pt x="329" y="78"/>
                  <a:pt x="333" y="79"/>
                  <a:pt x="339" y="79"/>
                </a:cubicBezTo>
                <a:cubicBezTo>
                  <a:pt x="344" y="79"/>
                  <a:pt x="348" y="78"/>
                  <a:pt x="352" y="77"/>
                </a:cubicBezTo>
                <a:cubicBezTo>
                  <a:pt x="356" y="75"/>
                  <a:pt x="360" y="73"/>
                  <a:pt x="362" y="70"/>
                </a:cubicBezTo>
                <a:cubicBezTo>
                  <a:pt x="365" y="67"/>
                  <a:pt x="367" y="64"/>
                  <a:pt x="368" y="60"/>
                </a:cubicBezTo>
                <a:moveTo>
                  <a:pt x="361" y="169"/>
                </a:moveTo>
                <a:cubicBezTo>
                  <a:pt x="378" y="169"/>
                  <a:pt x="378" y="169"/>
                  <a:pt x="378" y="169"/>
                </a:cubicBezTo>
                <a:cubicBezTo>
                  <a:pt x="378" y="94"/>
                  <a:pt x="378" y="94"/>
                  <a:pt x="378" y="94"/>
                </a:cubicBezTo>
                <a:cubicBezTo>
                  <a:pt x="353" y="94"/>
                  <a:pt x="353" y="94"/>
                  <a:pt x="353" y="94"/>
                </a:cubicBezTo>
                <a:cubicBezTo>
                  <a:pt x="335" y="143"/>
                  <a:pt x="335" y="143"/>
                  <a:pt x="335" y="143"/>
                </a:cubicBezTo>
                <a:cubicBezTo>
                  <a:pt x="335" y="143"/>
                  <a:pt x="335" y="143"/>
                  <a:pt x="335" y="143"/>
                </a:cubicBezTo>
                <a:cubicBezTo>
                  <a:pt x="318" y="94"/>
                  <a:pt x="318" y="94"/>
                  <a:pt x="318" y="94"/>
                </a:cubicBezTo>
                <a:cubicBezTo>
                  <a:pt x="293" y="94"/>
                  <a:pt x="293" y="94"/>
                  <a:pt x="293" y="94"/>
                </a:cubicBezTo>
                <a:cubicBezTo>
                  <a:pt x="293" y="169"/>
                  <a:pt x="293" y="169"/>
                  <a:pt x="293" y="169"/>
                </a:cubicBezTo>
                <a:cubicBezTo>
                  <a:pt x="309" y="169"/>
                  <a:pt x="309" y="169"/>
                  <a:pt x="309" y="169"/>
                </a:cubicBezTo>
                <a:cubicBezTo>
                  <a:pt x="309" y="112"/>
                  <a:pt x="309" y="112"/>
                  <a:pt x="309" y="112"/>
                </a:cubicBezTo>
                <a:cubicBezTo>
                  <a:pt x="310" y="112"/>
                  <a:pt x="310" y="112"/>
                  <a:pt x="310" y="112"/>
                </a:cubicBezTo>
                <a:cubicBezTo>
                  <a:pt x="329" y="169"/>
                  <a:pt x="329" y="169"/>
                  <a:pt x="329" y="169"/>
                </a:cubicBezTo>
                <a:cubicBezTo>
                  <a:pt x="341" y="169"/>
                  <a:pt x="341" y="169"/>
                  <a:pt x="341" y="169"/>
                </a:cubicBezTo>
                <a:cubicBezTo>
                  <a:pt x="361" y="112"/>
                  <a:pt x="361" y="112"/>
                  <a:pt x="361" y="112"/>
                </a:cubicBezTo>
                <a:cubicBezTo>
                  <a:pt x="361" y="112"/>
                  <a:pt x="361" y="112"/>
                  <a:pt x="361" y="112"/>
                </a:cubicBezTo>
                <a:lnTo>
                  <a:pt x="361" y="169"/>
                </a:lnTo>
                <a:close/>
                <a:moveTo>
                  <a:pt x="453" y="77"/>
                </a:moveTo>
                <a:cubicBezTo>
                  <a:pt x="469" y="77"/>
                  <a:pt x="469" y="77"/>
                  <a:pt x="469" y="77"/>
                </a:cubicBezTo>
                <a:cubicBezTo>
                  <a:pt x="469" y="2"/>
                  <a:pt x="469" y="2"/>
                  <a:pt x="469" y="2"/>
                </a:cubicBezTo>
                <a:cubicBezTo>
                  <a:pt x="444" y="2"/>
                  <a:pt x="444" y="2"/>
                  <a:pt x="444" y="2"/>
                </a:cubicBezTo>
                <a:cubicBezTo>
                  <a:pt x="427" y="51"/>
                  <a:pt x="427" y="51"/>
                  <a:pt x="427" y="51"/>
                </a:cubicBezTo>
                <a:cubicBezTo>
                  <a:pt x="427" y="51"/>
                  <a:pt x="427" y="51"/>
                  <a:pt x="427" y="51"/>
                </a:cubicBezTo>
                <a:cubicBezTo>
                  <a:pt x="409" y="2"/>
                  <a:pt x="409" y="2"/>
                  <a:pt x="409" y="2"/>
                </a:cubicBezTo>
                <a:cubicBezTo>
                  <a:pt x="384" y="2"/>
                  <a:pt x="384" y="2"/>
                  <a:pt x="384" y="2"/>
                </a:cubicBezTo>
                <a:cubicBezTo>
                  <a:pt x="384" y="77"/>
                  <a:pt x="384" y="77"/>
                  <a:pt x="384" y="77"/>
                </a:cubicBezTo>
                <a:cubicBezTo>
                  <a:pt x="401" y="77"/>
                  <a:pt x="401" y="77"/>
                  <a:pt x="401" y="77"/>
                </a:cubicBezTo>
                <a:cubicBezTo>
                  <a:pt x="401" y="19"/>
                  <a:pt x="401" y="19"/>
                  <a:pt x="401" y="19"/>
                </a:cubicBezTo>
                <a:cubicBezTo>
                  <a:pt x="401" y="19"/>
                  <a:pt x="401" y="19"/>
                  <a:pt x="401" y="19"/>
                </a:cubicBezTo>
                <a:cubicBezTo>
                  <a:pt x="420" y="77"/>
                  <a:pt x="420" y="77"/>
                  <a:pt x="420" y="77"/>
                </a:cubicBezTo>
                <a:cubicBezTo>
                  <a:pt x="433" y="77"/>
                  <a:pt x="433" y="77"/>
                  <a:pt x="433" y="77"/>
                </a:cubicBezTo>
                <a:cubicBezTo>
                  <a:pt x="453" y="19"/>
                  <a:pt x="453" y="19"/>
                  <a:pt x="453" y="19"/>
                </a:cubicBezTo>
                <a:cubicBezTo>
                  <a:pt x="453" y="19"/>
                  <a:pt x="453" y="19"/>
                  <a:pt x="453" y="19"/>
                </a:cubicBezTo>
                <a:lnTo>
                  <a:pt x="453" y="77"/>
                </a:lnTo>
                <a:close/>
                <a:moveTo>
                  <a:pt x="478" y="261"/>
                </a:moveTo>
                <a:cubicBezTo>
                  <a:pt x="500" y="261"/>
                  <a:pt x="500" y="261"/>
                  <a:pt x="500" y="261"/>
                </a:cubicBezTo>
                <a:cubicBezTo>
                  <a:pt x="500" y="186"/>
                  <a:pt x="500" y="186"/>
                  <a:pt x="500" y="186"/>
                </a:cubicBezTo>
                <a:cubicBezTo>
                  <a:pt x="483" y="186"/>
                  <a:pt x="483" y="186"/>
                  <a:pt x="483" y="186"/>
                </a:cubicBezTo>
                <a:cubicBezTo>
                  <a:pt x="483" y="238"/>
                  <a:pt x="483" y="238"/>
                  <a:pt x="483" y="238"/>
                </a:cubicBezTo>
                <a:cubicBezTo>
                  <a:pt x="483" y="238"/>
                  <a:pt x="483" y="238"/>
                  <a:pt x="483" y="238"/>
                </a:cubicBezTo>
                <a:cubicBezTo>
                  <a:pt x="451" y="186"/>
                  <a:pt x="451" y="186"/>
                  <a:pt x="451" y="186"/>
                </a:cubicBezTo>
                <a:cubicBezTo>
                  <a:pt x="429" y="186"/>
                  <a:pt x="429" y="186"/>
                  <a:pt x="429" y="186"/>
                </a:cubicBezTo>
                <a:cubicBezTo>
                  <a:pt x="429" y="261"/>
                  <a:pt x="429" y="261"/>
                  <a:pt x="429" y="261"/>
                </a:cubicBezTo>
                <a:cubicBezTo>
                  <a:pt x="445" y="261"/>
                  <a:pt x="445" y="261"/>
                  <a:pt x="445" y="261"/>
                </a:cubicBezTo>
                <a:cubicBezTo>
                  <a:pt x="445" y="207"/>
                  <a:pt x="445" y="207"/>
                  <a:pt x="445" y="207"/>
                </a:cubicBezTo>
                <a:cubicBezTo>
                  <a:pt x="445" y="207"/>
                  <a:pt x="445" y="207"/>
                  <a:pt x="445" y="207"/>
                </a:cubicBezTo>
                <a:lnTo>
                  <a:pt x="478" y="261"/>
                </a:lnTo>
                <a:close/>
                <a:moveTo>
                  <a:pt x="584" y="261"/>
                </a:moveTo>
                <a:cubicBezTo>
                  <a:pt x="548" y="221"/>
                  <a:pt x="548" y="221"/>
                  <a:pt x="548" y="221"/>
                </a:cubicBezTo>
                <a:cubicBezTo>
                  <a:pt x="581" y="186"/>
                  <a:pt x="581" y="186"/>
                  <a:pt x="581" y="186"/>
                </a:cubicBezTo>
                <a:cubicBezTo>
                  <a:pt x="560" y="186"/>
                  <a:pt x="560" y="186"/>
                  <a:pt x="560" y="186"/>
                </a:cubicBezTo>
                <a:cubicBezTo>
                  <a:pt x="530" y="217"/>
                  <a:pt x="530" y="217"/>
                  <a:pt x="530" y="217"/>
                </a:cubicBezTo>
                <a:cubicBezTo>
                  <a:pt x="530" y="186"/>
                  <a:pt x="530" y="186"/>
                  <a:pt x="530" y="186"/>
                </a:cubicBezTo>
                <a:cubicBezTo>
                  <a:pt x="514" y="186"/>
                  <a:pt x="514" y="186"/>
                  <a:pt x="514" y="186"/>
                </a:cubicBezTo>
                <a:cubicBezTo>
                  <a:pt x="514" y="261"/>
                  <a:pt x="514" y="261"/>
                  <a:pt x="514" y="261"/>
                </a:cubicBezTo>
                <a:cubicBezTo>
                  <a:pt x="530" y="261"/>
                  <a:pt x="530" y="261"/>
                  <a:pt x="530" y="261"/>
                </a:cubicBezTo>
                <a:cubicBezTo>
                  <a:pt x="530" y="225"/>
                  <a:pt x="530" y="225"/>
                  <a:pt x="530" y="225"/>
                </a:cubicBezTo>
                <a:cubicBezTo>
                  <a:pt x="561" y="261"/>
                  <a:pt x="561" y="261"/>
                  <a:pt x="561" y="261"/>
                </a:cubicBezTo>
                <a:lnTo>
                  <a:pt x="584" y="261"/>
                </a:lnTo>
                <a:close/>
                <a:moveTo>
                  <a:pt x="606" y="186"/>
                </a:moveTo>
                <a:cubicBezTo>
                  <a:pt x="590" y="186"/>
                  <a:pt x="590" y="186"/>
                  <a:pt x="590" y="186"/>
                </a:cubicBezTo>
                <a:cubicBezTo>
                  <a:pt x="590" y="261"/>
                  <a:pt x="590" y="261"/>
                  <a:pt x="590" y="261"/>
                </a:cubicBezTo>
                <a:cubicBezTo>
                  <a:pt x="606" y="261"/>
                  <a:pt x="606" y="261"/>
                  <a:pt x="606" y="261"/>
                </a:cubicBezTo>
                <a:lnTo>
                  <a:pt x="606" y="18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24" name="Text Placeholder 3"/>
          <p:cNvSpPr>
            <a:spLocks noGrp="1"/>
          </p:cNvSpPr>
          <p:nvPr>
            <p:ph type="body" sz="quarter" idx="10"/>
          </p:nvPr>
        </p:nvSpPr>
        <p:spPr>
          <a:xfrm>
            <a:off x="829647" y="1663700"/>
            <a:ext cx="7484620" cy="1714500"/>
          </a:xfrm>
          <a:prstGeom prst="rect">
            <a:avLst/>
          </a:prstGeom>
        </p:spPr>
        <p:txBody>
          <a:bodyPr vert="horz" lIns="0" tIns="0" rIns="0" bIns="0" anchor="ctr"/>
          <a:lstStyle>
            <a:lvl1pPr marL="0" indent="0">
              <a:lnSpc>
                <a:spcPct val="90000"/>
              </a:lnSpc>
              <a:spcBef>
                <a:spcPts val="0"/>
              </a:spcBef>
              <a:buNone/>
              <a:defRPr sz="4500" b="1" i="0" spc="-75">
                <a:solidFill>
                  <a:schemeClr val="bg1"/>
                </a:solidFill>
                <a:latin typeface="Arial"/>
                <a:cs typeface="Arial"/>
              </a:defRPr>
            </a:lvl1pPr>
          </a:lstStyle>
          <a:p>
            <a:pPr lvl="0"/>
            <a:r>
              <a:rPr lang="fi-FI"/>
              <a:t>Click to edit Master text styles</a:t>
            </a:r>
          </a:p>
        </p:txBody>
      </p:sp>
    </p:spTree>
    <p:extLst>
      <p:ext uri="{BB962C8B-B14F-4D97-AF65-F5344CB8AC3E}">
        <p14:creationId xmlns:p14="http://schemas.microsoft.com/office/powerpoint/2010/main" val="212990008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Title &amp; text">
    <p:spTree>
      <p:nvGrpSpPr>
        <p:cNvPr id="1" name=""/>
        <p:cNvGrpSpPr/>
        <p:nvPr/>
      </p:nvGrpSpPr>
      <p:grpSpPr>
        <a:xfrm>
          <a:off x="0" y="0"/>
          <a:ext cx="0" cy="0"/>
          <a:chOff x="0" y="0"/>
          <a:chExt cx="0" cy="0"/>
        </a:xfrm>
      </p:grpSpPr>
      <p:pic>
        <p:nvPicPr>
          <p:cNvPr id="4" name="Picture 6" descr="oranss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4638" y="4757738"/>
            <a:ext cx="563562" cy="283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87951" y="478368"/>
            <a:ext cx="8576900" cy="436034"/>
          </a:xfrm>
          <a:prstGeom prst="rect">
            <a:avLst/>
          </a:prstGeom>
        </p:spPr>
        <p:txBody>
          <a:bodyPr>
            <a:normAutofit/>
          </a:bodyPr>
          <a:lstStyle>
            <a:lvl1pPr>
              <a:lnSpc>
                <a:spcPct val="100000"/>
              </a:lnSpc>
              <a:defRPr sz="1875" b="0" i="0" cap="all">
                <a:solidFill>
                  <a:srgbClr val="595B54"/>
                </a:solidFill>
                <a:latin typeface="Arial Black"/>
                <a:cs typeface="Arial Black"/>
              </a:defRPr>
            </a:lvl1pPr>
          </a:lstStyle>
          <a:p>
            <a:r>
              <a:rPr lang="fi-FI" noProof="0"/>
              <a:t>Muokkaa perustyyl. napsautt.</a:t>
            </a:r>
            <a:endParaRPr lang="fi-FI" noProof="0" dirty="0"/>
          </a:p>
        </p:txBody>
      </p:sp>
      <p:sp>
        <p:nvSpPr>
          <p:cNvPr id="8" name="Text Placeholder 7"/>
          <p:cNvSpPr>
            <a:spLocks noGrp="1"/>
          </p:cNvSpPr>
          <p:nvPr>
            <p:ph type="body" sz="quarter" idx="13"/>
          </p:nvPr>
        </p:nvSpPr>
        <p:spPr>
          <a:xfrm>
            <a:off x="287367" y="1183942"/>
            <a:ext cx="8577263" cy="3443819"/>
          </a:xfrm>
          <a:prstGeom prst="rect">
            <a:avLst/>
          </a:prstGeom>
        </p:spPr>
        <p:txBody>
          <a:bodyPr>
            <a:normAutofit/>
          </a:bodyPr>
          <a:lstStyle>
            <a:lvl1pPr marL="0">
              <a:lnSpc>
                <a:spcPct val="100000"/>
              </a:lnSpc>
              <a:spcBef>
                <a:spcPts val="0"/>
              </a:spcBef>
              <a:buNone/>
              <a:defRPr sz="1125" b="0" i="0">
                <a:solidFill>
                  <a:srgbClr val="595B54"/>
                </a:solidFill>
                <a:latin typeface="Arial"/>
                <a:cs typeface="Arial"/>
              </a:defRPr>
            </a:lvl1pPr>
            <a:lvl2pPr>
              <a:lnSpc>
                <a:spcPts val="1690"/>
              </a:lnSpc>
              <a:buNone/>
              <a:defRPr sz="1500" b="0" i="0">
                <a:latin typeface="Gotham Light"/>
                <a:cs typeface="Gotham Light"/>
              </a:defRPr>
            </a:lvl2pPr>
            <a:lvl3pPr>
              <a:lnSpc>
                <a:spcPts val="1690"/>
              </a:lnSpc>
              <a:buNone/>
              <a:defRPr sz="1275" b="0" i="0">
                <a:latin typeface="Gotham Light"/>
                <a:cs typeface="Gotham Light"/>
              </a:defRPr>
            </a:lvl3pPr>
            <a:lvl4pPr>
              <a:lnSpc>
                <a:spcPts val="1690"/>
              </a:lnSpc>
              <a:buNone/>
              <a:defRPr sz="1125" b="0" i="0">
                <a:latin typeface="Gotham Light"/>
                <a:cs typeface="Gotham Light"/>
              </a:defRPr>
            </a:lvl4pPr>
            <a:lvl5pPr>
              <a:lnSpc>
                <a:spcPts val="1690"/>
              </a:lnSpc>
              <a:buNone/>
              <a:defRPr sz="1125" b="0" i="0">
                <a:latin typeface="Gotham Light"/>
                <a:cs typeface="Gotham Light"/>
              </a:defRPr>
            </a:lvl5pPr>
          </a:lstStyle>
          <a:p>
            <a:pPr lvl="0"/>
            <a:r>
              <a:rPr lang="fi-FI" noProof="0"/>
              <a:t>Muokkaa tekstin perustyylejä napsauttamalla</a:t>
            </a:r>
          </a:p>
        </p:txBody>
      </p:sp>
      <p:sp>
        <p:nvSpPr>
          <p:cNvPr id="5" name="Date Placeholder 3"/>
          <p:cNvSpPr>
            <a:spLocks noGrp="1"/>
          </p:cNvSpPr>
          <p:nvPr>
            <p:ph type="dt" sz="half" idx="14"/>
          </p:nvPr>
        </p:nvSpPr>
        <p:spPr>
          <a:xfrm>
            <a:off x="457200" y="4767263"/>
            <a:ext cx="2133600" cy="273844"/>
          </a:xfrm>
          <a:prstGeom prst="rect">
            <a:avLst/>
          </a:prstGeom>
        </p:spPr>
        <p:txBody>
          <a:bodyPr/>
          <a:lstStyle>
            <a:lvl1pPr>
              <a:defRPr>
                <a:ea typeface="ＭＳ Ｐゴシック" charset="0"/>
                <a:cs typeface="ＭＳ Ｐゴシック" charset="0"/>
              </a:defRPr>
            </a:lvl1pPr>
          </a:lstStyle>
          <a:p>
            <a:pPr defTabSz="342900" eaLnBrk="0" fontAlgn="base" hangingPunct="0">
              <a:spcBef>
                <a:spcPct val="0"/>
              </a:spcBef>
              <a:spcAft>
                <a:spcPct val="0"/>
              </a:spcAft>
              <a:defRPr/>
            </a:pPr>
            <a:r>
              <a:rPr lang="fi-FI">
                <a:solidFill>
                  <a:prstClr val="black"/>
                </a:solidFill>
              </a:rPr>
              <a:t>24.10.2013</a:t>
            </a:r>
          </a:p>
        </p:txBody>
      </p:sp>
      <p:sp>
        <p:nvSpPr>
          <p:cNvPr id="6" name="Footer Placeholder 4"/>
          <p:cNvSpPr>
            <a:spLocks noGrp="1"/>
          </p:cNvSpPr>
          <p:nvPr>
            <p:ph type="ftr" sz="quarter" idx="15"/>
          </p:nvPr>
        </p:nvSpPr>
        <p:spPr>
          <a:xfrm>
            <a:off x="3124200" y="4767263"/>
            <a:ext cx="2895600" cy="273844"/>
          </a:xfrm>
          <a:prstGeom prst="rect">
            <a:avLst/>
          </a:prstGeom>
        </p:spPr>
        <p:txBody>
          <a:bodyPr wrap="square" numCol="1" anchorCtr="0" compatLnSpc="1">
            <a:prstTxWarp prst="textNoShape">
              <a:avLst/>
            </a:prstTxWarp>
          </a:bodyPr>
          <a:lstStyle>
            <a:lvl1pPr fontAlgn="base">
              <a:spcBef>
                <a:spcPct val="0"/>
              </a:spcBef>
              <a:spcAft>
                <a:spcPct val="0"/>
              </a:spcAft>
              <a:defRPr>
                <a:solidFill>
                  <a:srgbClr val="898989"/>
                </a:solidFill>
                <a:ea typeface="ＭＳ Ｐゴシック" charset="-128"/>
              </a:defRPr>
            </a:lvl1pPr>
          </a:lstStyle>
          <a:p>
            <a:pPr defTabSz="342900" eaLnBrk="0" hangingPunct="0"/>
            <a:r>
              <a:rPr lang="fi-FI" altLang="en-US"/>
              <a:t>Deputy Mayor Hannu Penttilä, Helsinki</a:t>
            </a:r>
          </a:p>
        </p:txBody>
      </p:sp>
      <p:sp>
        <p:nvSpPr>
          <p:cNvPr id="7" name="Slide Number Placeholder 5"/>
          <p:cNvSpPr>
            <a:spLocks noGrp="1"/>
          </p:cNvSpPr>
          <p:nvPr>
            <p:ph type="sldNum" sz="quarter" idx="16"/>
          </p:nvPr>
        </p:nvSpPr>
        <p:spPr>
          <a:xfrm>
            <a:off x="6553200" y="4767263"/>
            <a:ext cx="2133600" cy="273844"/>
          </a:xfrm>
          <a:prstGeom prst="rect">
            <a:avLst/>
          </a:prstGeom>
        </p:spPr>
        <p:txBody>
          <a:bodyPr/>
          <a:lstStyle>
            <a:lvl1pPr>
              <a:defRPr/>
            </a:lvl1pPr>
          </a:lstStyle>
          <a:p>
            <a:pPr defTabSz="342900" eaLnBrk="0" fontAlgn="base" hangingPunct="0">
              <a:spcBef>
                <a:spcPct val="0"/>
              </a:spcBef>
              <a:spcAft>
                <a:spcPct val="0"/>
              </a:spcAft>
            </a:pPr>
            <a:fld id="{1781B9AC-02B0-DA49-909A-415847869B11}" type="slidenum">
              <a:rPr lang="fi-FI" altLang="en-US" smtClean="0">
                <a:solidFill>
                  <a:prstClr val="black"/>
                </a:solidFill>
                <a:ea typeface="ＭＳ Ｐゴシック" charset="-128"/>
              </a:rPr>
              <a:pPr defTabSz="342900" eaLnBrk="0" fontAlgn="base" hangingPunct="0">
                <a:spcBef>
                  <a:spcPct val="0"/>
                </a:spcBef>
                <a:spcAft>
                  <a:spcPct val="0"/>
                </a:spcAft>
              </a:pPr>
              <a:t>‹#›</a:t>
            </a:fld>
            <a:endParaRPr lang="fi-FI" altLang="en-US">
              <a:solidFill>
                <a:prstClr val="black"/>
              </a:solidFill>
              <a:ea typeface="ＭＳ Ｐゴシック" charset="-128"/>
            </a:endParaRPr>
          </a:p>
        </p:txBody>
      </p:sp>
    </p:spTree>
    <p:extLst>
      <p:ext uri="{BB962C8B-B14F-4D97-AF65-F5344CB8AC3E}">
        <p14:creationId xmlns:p14="http://schemas.microsoft.com/office/powerpoint/2010/main" val="199648562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fld id="{0A8629F7-FD89-3943-97B7-CB4D8EDE2515}" type="datetimeFigureOut">
              <a:rPr lang="en-US" smtClean="0"/>
              <a:t>4/24/19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746526-ABFD-2544-AD28-9CB42FC14B75}" type="slidenum">
              <a:rPr lang="en-US" smtClean="0"/>
              <a:t>‹#›</a:t>
            </a:fld>
            <a:endParaRPr lang="en-US"/>
          </a:p>
        </p:txBody>
      </p:sp>
    </p:spTree>
    <p:extLst>
      <p:ext uri="{BB962C8B-B14F-4D97-AF65-F5344CB8AC3E}">
        <p14:creationId xmlns:p14="http://schemas.microsoft.com/office/powerpoint/2010/main" val="2578424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ansi_puhuja_tilaisuus">
    <p:bg>
      <p:bgPr>
        <a:solidFill>
          <a:srgbClr val="FF5000"/>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829647" y="825500"/>
            <a:ext cx="7484620" cy="1675335"/>
          </a:xfrm>
          <a:prstGeom prst="rect">
            <a:avLst/>
          </a:prstGeom>
        </p:spPr>
        <p:txBody>
          <a:bodyPr vert="horz" lIns="0" tIns="0" rIns="0" bIns="0" anchor="b"/>
          <a:lstStyle>
            <a:lvl1pPr marL="0" indent="0">
              <a:lnSpc>
                <a:spcPct val="90000"/>
              </a:lnSpc>
              <a:spcBef>
                <a:spcPts val="0"/>
              </a:spcBef>
              <a:buNone/>
              <a:defRPr sz="3375" b="1" i="0" spc="-56">
                <a:solidFill>
                  <a:schemeClr val="bg1"/>
                </a:solidFill>
                <a:latin typeface="Arial"/>
                <a:cs typeface="Arial"/>
              </a:defRPr>
            </a:lvl1pPr>
          </a:lstStyle>
          <a:p>
            <a:pPr lvl="0"/>
            <a:r>
              <a:rPr lang="fi-FI" dirty="0" err="1"/>
              <a:t>Presentaation</a:t>
            </a:r>
            <a:r>
              <a:rPr lang="fi-FI" dirty="0"/>
              <a:t> otsikko</a:t>
            </a:r>
            <a:endParaRPr lang="en-US" dirty="0"/>
          </a:p>
        </p:txBody>
      </p:sp>
      <p:sp>
        <p:nvSpPr>
          <p:cNvPr id="6" name="Text Placeholder 3"/>
          <p:cNvSpPr>
            <a:spLocks noGrp="1"/>
          </p:cNvSpPr>
          <p:nvPr>
            <p:ph type="body" sz="quarter" idx="11" hasCustomPrompt="1"/>
          </p:nvPr>
        </p:nvSpPr>
        <p:spPr>
          <a:xfrm>
            <a:off x="838203" y="2500836"/>
            <a:ext cx="7476067" cy="895346"/>
          </a:xfrm>
          <a:prstGeom prst="rect">
            <a:avLst/>
          </a:prstGeom>
        </p:spPr>
        <p:txBody>
          <a:bodyPr vert="horz" lIns="0" tIns="0" rIns="0" bIns="0" anchor="t"/>
          <a:lstStyle>
            <a:lvl1pPr marL="0" indent="0">
              <a:spcBef>
                <a:spcPts val="0"/>
              </a:spcBef>
              <a:buNone/>
              <a:defRPr sz="1800" b="0" i="0" spc="-56">
                <a:solidFill>
                  <a:schemeClr val="tx1"/>
                </a:solidFill>
                <a:latin typeface="Arial"/>
                <a:cs typeface="Arial"/>
              </a:defRPr>
            </a:lvl1pPr>
          </a:lstStyle>
          <a:p>
            <a:pPr lvl="0"/>
            <a:r>
              <a:rPr lang="fi-FI" dirty="0"/>
              <a:t>Paikka, pvm, puhuja</a:t>
            </a:r>
            <a:endParaRPr lang="en-US" dirty="0"/>
          </a:p>
        </p:txBody>
      </p:sp>
      <p:sp>
        <p:nvSpPr>
          <p:cNvPr id="5" name="Freeform 5"/>
          <p:cNvSpPr>
            <a:spLocks noEditPoints="1"/>
          </p:cNvSpPr>
          <p:nvPr userDrawn="1"/>
        </p:nvSpPr>
        <p:spPr bwMode="auto">
          <a:xfrm>
            <a:off x="6986589" y="4047103"/>
            <a:ext cx="1700213" cy="743178"/>
          </a:xfrm>
          <a:custGeom>
            <a:avLst/>
            <a:gdLst>
              <a:gd name="T0" fmla="*/ 414 w 606"/>
              <a:gd name="T1" fmla="*/ 186 h 263"/>
              <a:gd name="T2" fmla="*/ 367 w 606"/>
              <a:gd name="T3" fmla="*/ 262 h 263"/>
              <a:gd name="T4" fmla="*/ 376 w 606"/>
              <a:gd name="T5" fmla="*/ 221 h 263"/>
              <a:gd name="T6" fmla="*/ 351 w 606"/>
              <a:gd name="T7" fmla="*/ 203 h 263"/>
              <a:gd name="T8" fmla="*/ 373 w 606"/>
              <a:gd name="T9" fmla="*/ 204 h 263"/>
              <a:gd name="T10" fmla="*/ 342 w 606"/>
              <a:gd name="T11" fmla="*/ 190 h 263"/>
              <a:gd name="T12" fmla="*/ 351 w 606"/>
              <a:gd name="T13" fmla="*/ 228 h 263"/>
              <a:gd name="T14" fmla="*/ 365 w 606"/>
              <a:gd name="T15" fmla="*/ 246 h 263"/>
              <a:gd name="T16" fmla="*/ 296 w 606"/>
              <a:gd name="T17" fmla="*/ 186 h 263"/>
              <a:gd name="T18" fmla="*/ 296 w 606"/>
              <a:gd name="T19" fmla="*/ 246 h 263"/>
              <a:gd name="T20" fmla="*/ 268 w 606"/>
              <a:gd name="T21" fmla="*/ 261 h 263"/>
              <a:gd name="T22" fmla="*/ 264 w 606"/>
              <a:gd name="T23" fmla="*/ 215 h 263"/>
              <a:gd name="T24" fmla="*/ 152 w 606"/>
              <a:gd name="T25" fmla="*/ 186 h 263"/>
              <a:gd name="T26" fmla="*/ 184 w 606"/>
              <a:gd name="T27" fmla="*/ 229 h 263"/>
              <a:gd name="T28" fmla="*/ 184 w 606"/>
              <a:gd name="T29" fmla="*/ 214 h 263"/>
              <a:gd name="T30" fmla="*/ 201 w 606"/>
              <a:gd name="T31" fmla="*/ 94 h 263"/>
              <a:gd name="T32" fmla="*/ 131 w 606"/>
              <a:gd name="T33" fmla="*/ 45 h 263"/>
              <a:gd name="T34" fmla="*/ 56 w 606"/>
              <a:gd name="T35" fmla="*/ 94 h 263"/>
              <a:gd name="T36" fmla="*/ 30 w 606"/>
              <a:gd name="T37" fmla="*/ 169 h 263"/>
              <a:gd name="T38" fmla="*/ 99 w 606"/>
              <a:gd name="T39" fmla="*/ 169 h 263"/>
              <a:gd name="T40" fmla="*/ 83 w 606"/>
              <a:gd name="T41" fmla="*/ 2 h 263"/>
              <a:gd name="T42" fmla="*/ 99 w 606"/>
              <a:gd name="T43" fmla="*/ 19 h 263"/>
              <a:gd name="T44" fmla="*/ 146 w 606"/>
              <a:gd name="T45" fmla="*/ 125 h 263"/>
              <a:gd name="T46" fmla="*/ 147 w 606"/>
              <a:gd name="T47" fmla="*/ 108 h 263"/>
              <a:gd name="T48" fmla="*/ 115 w 606"/>
              <a:gd name="T49" fmla="*/ 94 h 263"/>
              <a:gd name="T50" fmla="*/ 155 w 606"/>
              <a:gd name="T51" fmla="*/ 169 h 263"/>
              <a:gd name="T52" fmla="*/ 170 w 606"/>
              <a:gd name="T53" fmla="*/ 106 h 263"/>
              <a:gd name="T54" fmla="*/ 202 w 606"/>
              <a:gd name="T55" fmla="*/ 57 h 263"/>
              <a:gd name="T56" fmla="*/ 163 w 606"/>
              <a:gd name="T57" fmla="*/ 49 h 263"/>
              <a:gd name="T58" fmla="*/ 185 w 606"/>
              <a:gd name="T59" fmla="*/ 15 h 263"/>
              <a:gd name="T60" fmla="*/ 223 w 606"/>
              <a:gd name="T61" fmla="*/ 56 h 263"/>
              <a:gd name="T62" fmla="*/ 185 w 606"/>
              <a:gd name="T63" fmla="*/ 0 h 263"/>
              <a:gd name="T64" fmla="*/ 147 w 606"/>
              <a:gd name="T65" fmla="*/ 56 h 263"/>
              <a:gd name="T66" fmla="*/ 214 w 606"/>
              <a:gd name="T67" fmla="*/ 68 h 263"/>
              <a:gd name="T68" fmla="*/ 232 w 606"/>
              <a:gd name="T69" fmla="*/ 140 h 263"/>
              <a:gd name="T70" fmla="*/ 223 w 606"/>
              <a:gd name="T71" fmla="*/ 162 h 263"/>
              <a:gd name="T72" fmla="*/ 277 w 606"/>
              <a:gd name="T73" fmla="*/ 153 h 263"/>
              <a:gd name="T74" fmla="*/ 261 w 606"/>
              <a:gd name="T75" fmla="*/ 146 h 263"/>
              <a:gd name="T76" fmla="*/ 277 w 606"/>
              <a:gd name="T77" fmla="*/ 24 h 263"/>
              <a:gd name="T78" fmla="*/ 253 w 606"/>
              <a:gd name="T79" fmla="*/ 33 h 263"/>
              <a:gd name="T80" fmla="*/ 276 w 606"/>
              <a:gd name="T81" fmla="*/ 20 h 263"/>
              <a:gd name="T82" fmla="*/ 294 w 606"/>
              <a:gd name="T83" fmla="*/ 24 h 263"/>
              <a:gd name="T84" fmla="*/ 237 w 606"/>
              <a:gd name="T85" fmla="*/ 2 h 263"/>
              <a:gd name="T86" fmla="*/ 277 w 606"/>
              <a:gd name="T87" fmla="*/ 77 h 263"/>
              <a:gd name="T88" fmla="*/ 354 w 606"/>
              <a:gd name="T89" fmla="*/ 2 h 263"/>
              <a:gd name="T90" fmla="*/ 339 w 606"/>
              <a:gd name="T91" fmla="*/ 64 h 263"/>
              <a:gd name="T92" fmla="*/ 323 w 606"/>
              <a:gd name="T93" fmla="*/ 2 h 263"/>
              <a:gd name="T94" fmla="*/ 325 w 606"/>
              <a:gd name="T95" fmla="*/ 77 h 263"/>
              <a:gd name="T96" fmla="*/ 361 w 606"/>
              <a:gd name="T97" fmla="*/ 169 h 263"/>
              <a:gd name="T98" fmla="*/ 335 w 606"/>
              <a:gd name="T99" fmla="*/ 143 h 263"/>
              <a:gd name="T100" fmla="*/ 309 w 606"/>
              <a:gd name="T101" fmla="*/ 112 h 263"/>
              <a:gd name="T102" fmla="*/ 361 w 606"/>
              <a:gd name="T103" fmla="*/ 112 h 263"/>
              <a:gd name="T104" fmla="*/ 444 w 606"/>
              <a:gd name="T105" fmla="*/ 2 h 263"/>
              <a:gd name="T106" fmla="*/ 384 w 606"/>
              <a:gd name="T107" fmla="*/ 77 h 263"/>
              <a:gd name="T108" fmla="*/ 433 w 606"/>
              <a:gd name="T109" fmla="*/ 77 h 263"/>
              <a:gd name="T110" fmla="*/ 500 w 606"/>
              <a:gd name="T111" fmla="*/ 261 h 263"/>
              <a:gd name="T112" fmla="*/ 451 w 606"/>
              <a:gd name="T113" fmla="*/ 186 h 263"/>
              <a:gd name="T114" fmla="*/ 445 w 606"/>
              <a:gd name="T115" fmla="*/ 207 h 263"/>
              <a:gd name="T116" fmla="*/ 560 w 606"/>
              <a:gd name="T117" fmla="*/ 186 h 263"/>
              <a:gd name="T118" fmla="*/ 530 w 606"/>
              <a:gd name="T119" fmla="*/ 261 h 263"/>
              <a:gd name="T120" fmla="*/ 590 w 606"/>
              <a:gd name="T121" fmla="*/ 186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06" h="263">
                <a:moveTo>
                  <a:pt x="414" y="186"/>
                </a:moveTo>
                <a:cubicBezTo>
                  <a:pt x="397" y="186"/>
                  <a:pt x="397" y="186"/>
                  <a:pt x="397" y="186"/>
                </a:cubicBezTo>
                <a:cubicBezTo>
                  <a:pt x="397" y="261"/>
                  <a:pt x="397" y="261"/>
                  <a:pt x="397" y="261"/>
                </a:cubicBezTo>
                <a:cubicBezTo>
                  <a:pt x="414" y="261"/>
                  <a:pt x="414" y="261"/>
                  <a:pt x="414" y="261"/>
                </a:cubicBezTo>
                <a:lnTo>
                  <a:pt x="414" y="186"/>
                </a:lnTo>
                <a:close/>
                <a:moveTo>
                  <a:pt x="342" y="241"/>
                </a:moveTo>
                <a:cubicBezTo>
                  <a:pt x="330" y="254"/>
                  <a:pt x="330" y="254"/>
                  <a:pt x="330" y="254"/>
                </a:cubicBezTo>
                <a:cubicBezTo>
                  <a:pt x="334" y="257"/>
                  <a:pt x="338" y="259"/>
                  <a:pt x="342" y="261"/>
                </a:cubicBezTo>
                <a:cubicBezTo>
                  <a:pt x="346" y="262"/>
                  <a:pt x="351" y="263"/>
                  <a:pt x="356" y="263"/>
                </a:cubicBezTo>
                <a:cubicBezTo>
                  <a:pt x="360" y="263"/>
                  <a:pt x="363" y="263"/>
                  <a:pt x="367" y="262"/>
                </a:cubicBezTo>
                <a:cubicBezTo>
                  <a:pt x="370" y="261"/>
                  <a:pt x="373" y="259"/>
                  <a:pt x="376" y="257"/>
                </a:cubicBezTo>
                <a:cubicBezTo>
                  <a:pt x="379" y="255"/>
                  <a:pt x="381" y="252"/>
                  <a:pt x="382" y="249"/>
                </a:cubicBezTo>
                <a:cubicBezTo>
                  <a:pt x="384" y="246"/>
                  <a:pt x="385" y="242"/>
                  <a:pt x="385" y="238"/>
                </a:cubicBezTo>
                <a:cubicBezTo>
                  <a:pt x="385" y="234"/>
                  <a:pt x="384" y="230"/>
                  <a:pt x="382" y="228"/>
                </a:cubicBezTo>
                <a:cubicBezTo>
                  <a:pt x="381" y="225"/>
                  <a:pt x="378" y="223"/>
                  <a:pt x="376" y="221"/>
                </a:cubicBezTo>
                <a:cubicBezTo>
                  <a:pt x="373" y="220"/>
                  <a:pt x="370" y="219"/>
                  <a:pt x="367" y="218"/>
                </a:cubicBezTo>
                <a:cubicBezTo>
                  <a:pt x="364" y="217"/>
                  <a:pt x="362" y="216"/>
                  <a:pt x="359" y="215"/>
                </a:cubicBezTo>
                <a:cubicBezTo>
                  <a:pt x="356" y="214"/>
                  <a:pt x="354" y="213"/>
                  <a:pt x="353" y="212"/>
                </a:cubicBezTo>
                <a:cubicBezTo>
                  <a:pt x="351" y="211"/>
                  <a:pt x="350" y="209"/>
                  <a:pt x="350" y="207"/>
                </a:cubicBezTo>
                <a:cubicBezTo>
                  <a:pt x="350" y="205"/>
                  <a:pt x="350" y="204"/>
                  <a:pt x="351" y="203"/>
                </a:cubicBezTo>
                <a:cubicBezTo>
                  <a:pt x="352" y="202"/>
                  <a:pt x="353" y="201"/>
                  <a:pt x="354" y="201"/>
                </a:cubicBezTo>
                <a:cubicBezTo>
                  <a:pt x="355" y="200"/>
                  <a:pt x="356" y="200"/>
                  <a:pt x="358" y="200"/>
                </a:cubicBezTo>
                <a:cubicBezTo>
                  <a:pt x="359" y="199"/>
                  <a:pt x="360" y="199"/>
                  <a:pt x="361" y="199"/>
                </a:cubicBezTo>
                <a:cubicBezTo>
                  <a:pt x="363" y="199"/>
                  <a:pt x="366" y="200"/>
                  <a:pt x="368" y="200"/>
                </a:cubicBezTo>
                <a:cubicBezTo>
                  <a:pt x="370" y="201"/>
                  <a:pt x="372" y="202"/>
                  <a:pt x="373" y="204"/>
                </a:cubicBezTo>
                <a:cubicBezTo>
                  <a:pt x="385" y="192"/>
                  <a:pt x="385" y="192"/>
                  <a:pt x="385" y="192"/>
                </a:cubicBezTo>
                <a:cubicBezTo>
                  <a:pt x="381" y="189"/>
                  <a:pt x="378" y="187"/>
                  <a:pt x="374" y="186"/>
                </a:cubicBezTo>
                <a:cubicBezTo>
                  <a:pt x="370" y="184"/>
                  <a:pt x="366" y="184"/>
                  <a:pt x="362" y="184"/>
                </a:cubicBezTo>
                <a:cubicBezTo>
                  <a:pt x="358" y="184"/>
                  <a:pt x="354" y="184"/>
                  <a:pt x="351" y="185"/>
                </a:cubicBezTo>
                <a:cubicBezTo>
                  <a:pt x="347" y="186"/>
                  <a:pt x="344" y="188"/>
                  <a:pt x="342" y="190"/>
                </a:cubicBezTo>
                <a:cubicBezTo>
                  <a:pt x="339" y="192"/>
                  <a:pt x="337" y="195"/>
                  <a:pt x="335" y="198"/>
                </a:cubicBezTo>
                <a:cubicBezTo>
                  <a:pt x="334" y="201"/>
                  <a:pt x="333" y="204"/>
                  <a:pt x="333" y="208"/>
                </a:cubicBezTo>
                <a:cubicBezTo>
                  <a:pt x="333" y="212"/>
                  <a:pt x="334" y="216"/>
                  <a:pt x="335" y="218"/>
                </a:cubicBezTo>
                <a:cubicBezTo>
                  <a:pt x="337" y="221"/>
                  <a:pt x="339" y="223"/>
                  <a:pt x="342" y="225"/>
                </a:cubicBezTo>
                <a:cubicBezTo>
                  <a:pt x="345" y="226"/>
                  <a:pt x="347" y="227"/>
                  <a:pt x="351" y="228"/>
                </a:cubicBezTo>
                <a:cubicBezTo>
                  <a:pt x="354" y="229"/>
                  <a:pt x="356" y="230"/>
                  <a:pt x="359" y="231"/>
                </a:cubicBezTo>
                <a:cubicBezTo>
                  <a:pt x="362" y="232"/>
                  <a:pt x="364" y="233"/>
                  <a:pt x="366" y="234"/>
                </a:cubicBezTo>
                <a:cubicBezTo>
                  <a:pt x="367" y="236"/>
                  <a:pt x="368" y="238"/>
                  <a:pt x="368" y="240"/>
                </a:cubicBezTo>
                <a:cubicBezTo>
                  <a:pt x="368" y="241"/>
                  <a:pt x="368" y="242"/>
                  <a:pt x="367" y="243"/>
                </a:cubicBezTo>
                <a:cubicBezTo>
                  <a:pt x="367" y="244"/>
                  <a:pt x="366" y="245"/>
                  <a:pt x="365" y="246"/>
                </a:cubicBezTo>
                <a:cubicBezTo>
                  <a:pt x="363" y="246"/>
                  <a:pt x="362" y="247"/>
                  <a:pt x="361" y="247"/>
                </a:cubicBezTo>
                <a:cubicBezTo>
                  <a:pt x="359" y="248"/>
                  <a:pt x="358" y="248"/>
                  <a:pt x="357" y="248"/>
                </a:cubicBezTo>
                <a:cubicBezTo>
                  <a:pt x="354" y="248"/>
                  <a:pt x="351" y="247"/>
                  <a:pt x="349" y="246"/>
                </a:cubicBezTo>
                <a:cubicBezTo>
                  <a:pt x="346" y="245"/>
                  <a:pt x="344" y="243"/>
                  <a:pt x="342" y="241"/>
                </a:cubicBezTo>
                <a:moveTo>
                  <a:pt x="296" y="186"/>
                </a:moveTo>
                <a:cubicBezTo>
                  <a:pt x="280" y="186"/>
                  <a:pt x="280" y="186"/>
                  <a:pt x="280" y="186"/>
                </a:cubicBezTo>
                <a:cubicBezTo>
                  <a:pt x="280" y="261"/>
                  <a:pt x="280" y="261"/>
                  <a:pt x="280" y="261"/>
                </a:cubicBezTo>
                <a:cubicBezTo>
                  <a:pt x="327" y="261"/>
                  <a:pt x="327" y="261"/>
                  <a:pt x="327" y="261"/>
                </a:cubicBezTo>
                <a:cubicBezTo>
                  <a:pt x="327" y="246"/>
                  <a:pt x="327" y="246"/>
                  <a:pt x="327" y="246"/>
                </a:cubicBezTo>
                <a:cubicBezTo>
                  <a:pt x="296" y="246"/>
                  <a:pt x="296" y="246"/>
                  <a:pt x="296" y="246"/>
                </a:cubicBezTo>
                <a:lnTo>
                  <a:pt x="296" y="186"/>
                </a:lnTo>
                <a:close/>
                <a:moveTo>
                  <a:pt x="266" y="186"/>
                </a:moveTo>
                <a:cubicBezTo>
                  <a:pt x="215" y="186"/>
                  <a:pt x="215" y="186"/>
                  <a:pt x="215" y="186"/>
                </a:cubicBezTo>
                <a:cubicBezTo>
                  <a:pt x="215" y="261"/>
                  <a:pt x="215" y="261"/>
                  <a:pt x="215" y="261"/>
                </a:cubicBezTo>
                <a:cubicBezTo>
                  <a:pt x="268" y="261"/>
                  <a:pt x="268" y="261"/>
                  <a:pt x="268" y="261"/>
                </a:cubicBezTo>
                <a:cubicBezTo>
                  <a:pt x="268" y="246"/>
                  <a:pt x="268" y="246"/>
                  <a:pt x="268" y="246"/>
                </a:cubicBezTo>
                <a:cubicBezTo>
                  <a:pt x="231" y="246"/>
                  <a:pt x="231" y="246"/>
                  <a:pt x="231" y="246"/>
                </a:cubicBezTo>
                <a:cubicBezTo>
                  <a:pt x="231" y="230"/>
                  <a:pt x="231" y="230"/>
                  <a:pt x="231" y="230"/>
                </a:cubicBezTo>
                <a:cubicBezTo>
                  <a:pt x="264" y="230"/>
                  <a:pt x="264" y="230"/>
                  <a:pt x="264" y="230"/>
                </a:cubicBezTo>
                <a:cubicBezTo>
                  <a:pt x="264" y="215"/>
                  <a:pt x="264" y="215"/>
                  <a:pt x="264" y="215"/>
                </a:cubicBezTo>
                <a:cubicBezTo>
                  <a:pt x="231" y="215"/>
                  <a:pt x="231" y="215"/>
                  <a:pt x="231" y="215"/>
                </a:cubicBezTo>
                <a:cubicBezTo>
                  <a:pt x="231" y="201"/>
                  <a:pt x="231" y="201"/>
                  <a:pt x="231" y="201"/>
                </a:cubicBezTo>
                <a:cubicBezTo>
                  <a:pt x="266" y="201"/>
                  <a:pt x="266" y="201"/>
                  <a:pt x="266" y="201"/>
                </a:cubicBezTo>
                <a:lnTo>
                  <a:pt x="266" y="186"/>
                </a:lnTo>
                <a:close/>
                <a:moveTo>
                  <a:pt x="152" y="186"/>
                </a:moveTo>
                <a:cubicBezTo>
                  <a:pt x="135" y="186"/>
                  <a:pt x="135" y="186"/>
                  <a:pt x="135" y="186"/>
                </a:cubicBezTo>
                <a:cubicBezTo>
                  <a:pt x="135" y="261"/>
                  <a:pt x="135" y="261"/>
                  <a:pt x="135" y="261"/>
                </a:cubicBezTo>
                <a:cubicBezTo>
                  <a:pt x="152" y="261"/>
                  <a:pt x="152" y="261"/>
                  <a:pt x="152" y="261"/>
                </a:cubicBezTo>
                <a:cubicBezTo>
                  <a:pt x="152" y="229"/>
                  <a:pt x="152" y="229"/>
                  <a:pt x="152" y="229"/>
                </a:cubicBezTo>
                <a:cubicBezTo>
                  <a:pt x="184" y="229"/>
                  <a:pt x="184" y="229"/>
                  <a:pt x="184" y="229"/>
                </a:cubicBezTo>
                <a:cubicBezTo>
                  <a:pt x="184" y="261"/>
                  <a:pt x="184" y="261"/>
                  <a:pt x="184" y="261"/>
                </a:cubicBezTo>
                <a:cubicBezTo>
                  <a:pt x="201" y="261"/>
                  <a:pt x="201" y="261"/>
                  <a:pt x="201" y="261"/>
                </a:cubicBezTo>
                <a:cubicBezTo>
                  <a:pt x="201" y="186"/>
                  <a:pt x="201" y="186"/>
                  <a:pt x="201" y="186"/>
                </a:cubicBezTo>
                <a:cubicBezTo>
                  <a:pt x="184" y="186"/>
                  <a:pt x="184" y="186"/>
                  <a:pt x="184" y="186"/>
                </a:cubicBezTo>
                <a:cubicBezTo>
                  <a:pt x="184" y="214"/>
                  <a:pt x="184" y="214"/>
                  <a:pt x="184" y="214"/>
                </a:cubicBezTo>
                <a:cubicBezTo>
                  <a:pt x="152" y="214"/>
                  <a:pt x="152" y="214"/>
                  <a:pt x="152" y="214"/>
                </a:cubicBezTo>
                <a:lnTo>
                  <a:pt x="152" y="186"/>
                </a:lnTo>
                <a:close/>
                <a:moveTo>
                  <a:pt x="184" y="169"/>
                </a:moveTo>
                <a:cubicBezTo>
                  <a:pt x="201" y="169"/>
                  <a:pt x="201" y="169"/>
                  <a:pt x="201" y="169"/>
                </a:cubicBezTo>
                <a:cubicBezTo>
                  <a:pt x="201" y="94"/>
                  <a:pt x="201" y="94"/>
                  <a:pt x="201" y="94"/>
                </a:cubicBezTo>
                <a:cubicBezTo>
                  <a:pt x="184" y="94"/>
                  <a:pt x="184" y="94"/>
                  <a:pt x="184" y="94"/>
                </a:cubicBezTo>
                <a:lnTo>
                  <a:pt x="184" y="169"/>
                </a:lnTo>
                <a:close/>
                <a:moveTo>
                  <a:pt x="108" y="45"/>
                </a:moveTo>
                <a:cubicBezTo>
                  <a:pt x="108" y="51"/>
                  <a:pt x="113" y="56"/>
                  <a:pt x="119" y="56"/>
                </a:cubicBezTo>
                <a:cubicBezTo>
                  <a:pt x="126" y="56"/>
                  <a:pt x="131" y="51"/>
                  <a:pt x="131" y="45"/>
                </a:cubicBezTo>
                <a:cubicBezTo>
                  <a:pt x="131" y="39"/>
                  <a:pt x="126" y="34"/>
                  <a:pt x="119" y="34"/>
                </a:cubicBezTo>
                <a:cubicBezTo>
                  <a:pt x="113" y="34"/>
                  <a:pt x="108" y="39"/>
                  <a:pt x="108" y="45"/>
                </a:cubicBezTo>
                <a:moveTo>
                  <a:pt x="43" y="169"/>
                </a:moveTo>
                <a:cubicBezTo>
                  <a:pt x="74" y="94"/>
                  <a:pt x="74" y="94"/>
                  <a:pt x="74" y="94"/>
                </a:cubicBezTo>
                <a:cubicBezTo>
                  <a:pt x="56" y="94"/>
                  <a:pt x="56" y="94"/>
                  <a:pt x="56" y="94"/>
                </a:cubicBezTo>
                <a:cubicBezTo>
                  <a:pt x="37" y="143"/>
                  <a:pt x="37" y="143"/>
                  <a:pt x="37" y="143"/>
                </a:cubicBezTo>
                <a:cubicBezTo>
                  <a:pt x="37" y="143"/>
                  <a:pt x="37" y="143"/>
                  <a:pt x="37" y="143"/>
                </a:cubicBezTo>
                <a:cubicBezTo>
                  <a:pt x="18" y="94"/>
                  <a:pt x="18" y="94"/>
                  <a:pt x="18" y="94"/>
                </a:cubicBezTo>
                <a:cubicBezTo>
                  <a:pt x="0" y="94"/>
                  <a:pt x="0" y="94"/>
                  <a:pt x="0" y="94"/>
                </a:cubicBezTo>
                <a:cubicBezTo>
                  <a:pt x="30" y="169"/>
                  <a:pt x="30" y="169"/>
                  <a:pt x="30" y="169"/>
                </a:cubicBezTo>
                <a:lnTo>
                  <a:pt x="43" y="169"/>
                </a:lnTo>
                <a:close/>
                <a:moveTo>
                  <a:pt x="99" y="94"/>
                </a:moveTo>
                <a:cubicBezTo>
                  <a:pt x="83" y="94"/>
                  <a:pt x="83" y="94"/>
                  <a:pt x="83" y="94"/>
                </a:cubicBezTo>
                <a:cubicBezTo>
                  <a:pt x="83" y="169"/>
                  <a:pt x="83" y="169"/>
                  <a:pt x="83" y="169"/>
                </a:cubicBezTo>
                <a:cubicBezTo>
                  <a:pt x="99" y="169"/>
                  <a:pt x="99" y="169"/>
                  <a:pt x="99" y="169"/>
                </a:cubicBezTo>
                <a:lnTo>
                  <a:pt x="99" y="94"/>
                </a:lnTo>
                <a:close/>
                <a:moveTo>
                  <a:pt x="99" y="19"/>
                </a:moveTo>
                <a:cubicBezTo>
                  <a:pt x="135" y="19"/>
                  <a:pt x="135" y="19"/>
                  <a:pt x="135" y="19"/>
                </a:cubicBezTo>
                <a:cubicBezTo>
                  <a:pt x="135" y="2"/>
                  <a:pt x="135" y="2"/>
                  <a:pt x="135" y="2"/>
                </a:cubicBezTo>
                <a:cubicBezTo>
                  <a:pt x="83" y="2"/>
                  <a:pt x="83" y="2"/>
                  <a:pt x="83" y="2"/>
                </a:cubicBezTo>
                <a:cubicBezTo>
                  <a:pt x="83" y="77"/>
                  <a:pt x="83" y="77"/>
                  <a:pt x="83" y="77"/>
                </a:cubicBezTo>
                <a:cubicBezTo>
                  <a:pt x="99" y="77"/>
                  <a:pt x="99" y="77"/>
                  <a:pt x="99" y="77"/>
                </a:cubicBezTo>
                <a:cubicBezTo>
                  <a:pt x="99" y="48"/>
                  <a:pt x="99" y="48"/>
                  <a:pt x="99" y="48"/>
                </a:cubicBezTo>
                <a:cubicBezTo>
                  <a:pt x="99" y="32"/>
                  <a:pt x="99" y="32"/>
                  <a:pt x="99" y="32"/>
                </a:cubicBezTo>
                <a:lnTo>
                  <a:pt x="99" y="19"/>
                </a:lnTo>
                <a:close/>
                <a:moveTo>
                  <a:pt x="154" y="112"/>
                </a:moveTo>
                <a:cubicBezTo>
                  <a:pt x="155" y="113"/>
                  <a:pt x="155" y="115"/>
                  <a:pt x="155" y="117"/>
                </a:cubicBezTo>
                <a:cubicBezTo>
                  <a:pt x="155" y="119"/>
                  <a:pt x="155" y="120"/>
                  <a:pt x="154" y="122"/>
                </a:cubicBezTo>
                <a:cubicBezTo>
                  <a:pt x="153" y="123"/>
                  <a:pt x="152" y="124"/>
                  <a:pt x="151" y="124"/>
                </a:cubicBezTo>
                <a:cubicBezTo>
                  <a:pt x="149" y="125"/>
                  <a:pt x="148" y="125"/>
                  <a:pt x="146" y="125"/>
                </a:cubicBezTo>
                <a:cubicBezTo>
                  <a:pt x="144" y="125"/>
                  <a:pt x="143" y="125"/>
                  <a:pt x="141" y="125"/>
                </a:cubicBezTo>
                <a:cubicBezTo>
                  <a:pt x="132" y="125"/>
                  <a:pt x="132" y="125"/>
                  <a:pt x="132" y="125"/>
                </a:cubicBezTo>
                <a:cubicBezTo>
                  <a:pt x="132" y="108"/>
                  <a:pt x="132" y="108"/>
                  <a:pt x="132" y="108"/>
                </a:cubicBezTo>
                <a:cubicBezTo>
                  <a:pt x="142" y="108"/>
                  <a:pt x="142" y="108"/>
                  <a:pt x="142" y="108"/>
                </a:cubicBezTo>
                <a:cubicBezTo>
                  <a:pt x="144" y="108"/>
                  <a:pt x="145" y="108"/>
                  <a:pt x="147" y="108"/>
                </a:cubicBezTo>
                <a:cubicBezTo>
                  <a:pt x="149" y="109"/>
                  <a:pt x="150" y="109"/>
                  <a:pt x="151" y="110"/>
                </a:cubicBezTo>
                <a:cubicBezTo>
                  <a:pt x="152" y="110"/>
                  <a:pt x="153" y="111"/>
                  <a:pt x="154" y="112"/>
                </a:cubicBezTo>
                <a:moveTo>
                  <a:pt x="155" y="95"/>
                </a:moveTo>
                <a:cubicBezTo>
                  <a:pt x="152" y="94"/>
                  <a:pt x="148" y="94"/>
                  <a:pt x="144" y="94"/>
                </a:cubicBezTo>
                <a:cubicBezTo>
                  <a:pt x="115" y="94"/>
                  <a:pt x="115" y="94"/>
                  <a:pt x="115" y="94"/>
                </a:cubicBezTo>
                <a:cubicBezTo>
                  <a:pt x="115" y="169"/>
                  <a:pt x="115" y="169"/>
                  <a:pt x="115" y="169"/>
                </a:cubicBezTo>
                <a:cubicBezTo>
                  <a:pt x="132" y="169"/>
                  <a:pt x="132" y="169"/>
                  <a:pt x="132" y="169"/>
                </a:cubicBezTo>
                <a:cubicBezTo>
                  <a:pt x="132" y="139"/>
                  <a:pt x="132" y="139"/>
                  <a:pt x="132" y="139"/>
                </a:cubicBezTo>
                <a:cubicBezTo>
                  <a:pt x="140" y="139"/>
                  <a:pt x="140" y="139"/>
                  <a:pt x="140" y="139"/>
                </a:cubicBezTo>
                <a:cubicBezTo>
                  <a:pt x="155" y="169"/>
                  <a:pt x="155" y="169"/>
                  <a:pt x="155" y="169"/>
                </a:cubicBezTo>
                <a:cubicBezTo>
                  <a:pt x="175" y="169"/>
                  <a:pt x="175" y="169"/>
                  <a:pt x="175" y="169"/>
                </a:cubicBezTo>
                <a:cubicBezTo>
                  <a:pt x="156" y="138"/>
                  <a:pt x="156" y="138"/>
                  <a:pt x="156" y="138"/>
                </a:cubicBezTo>
                <a:cubicBezTo>
                  <a:pt x="162" y="137"/>
                  <a:pt x="166" y="134"/>
                  <a:pt x="168" y="130"/>
                </a:cubicBezTo>
                <a:cubicBezTo>
                  <a:pt x="171" y="127"/>
                  <a:pt x="172" y="122"/>
                  <a:pt x="172" y="117"/>
                </a:cubicBezTo>
                <a:cubicBezTo>
                  <a:pt x="172" y="112"/>
                  <a:pt x="172" y="109"/>
                  <a:pt x="170" y="106"/>
                </a:cubicBezTo>
                <a:cubicBezTo>
                  <a:pt x="169" y="103"/>
                  <a:pt x="167" y="101"/>
                  <a:pt x="164" y="99"/>
                </a:cubicBezTo>
                <a:cubicBezTo>
                  <a:pt x="161" y="97"/>
                  <a:pt x="158" y="96"/>
                  <a:pt x="155" y="95"/>
                </a:cubicBezTo>
                <a:moveTo>
                  <a:pt x="208" y="39"/>
                </a:moveTo>
                <a:cubicBezTo>
                  <a:pt x="208" y="43"/>
                  <a:pt x="208" y="46"/>
                  <a:pt x="207" y="49"/>
                </a:cubicBezTo>
                <a:cubicBezTo>
                  <a:pt x="206" y="52"/>
                  <a:pt x="204" y="54"/>
                  <a:pt x="202" y="57"/>
                </a:cubicBezTo>
                <a:cubicBezTo>
                  <a:pt x="200" y="59"/>
                  <a:pt x="197" y="61"/>
                  <a:pt x="195" y="62"/>
                </a:cubicBezTo>
                <a:cubicBezTo>
                  <a:pt x="192" y="63"/>
                  <a:pt x="189" y="64"/>
                  <a:pt x="185" y="64"/>
                </a:cubicBezTo>
                <a:cubicBezTo>
                  <a:pt x="181" y="64"/>
                  <a:pt x="178" y="63"/>
                  <a:pt x="175" y="62"/>
                </a:cubicBezTo>
                <a:cubicBezTo>
                  <a:pt x="172" y="61"/>
                  <a:pt x="170" y="59"/>
                  <a:pt x="168" y="57"/>
                </a:cubicBezTo>
                <a:cubicBezTo>
                  <a:pt x="166" y="54"/>
                  <a:pt x="164" y="52"/>
                  <a:pt x="163" y="49"/>
                </a:cubicBezTo>
                <a:cubicBezTo>
                  <a:pt x="162" y="46"/>
                  <a:pt x="162" y="43"/>
                  <a:pt x="162" y="39"/>
                </a:cubicBezTo>
                <a:cubicBezTo>
                  <a:pt x="162" y="36"/>
                  <a:pt x="162" y="33"/>
                  <a:pt x="163" y="30"/>
                </a:cubicBezTo>
                <a:cubicBezTo>
                  <a:pt x="164" y="27"/>
                  <a:pt x="166" y="24"/>
                  <a:pt x="168" y="22"/>
                </a:cubicBezTo>
                <a:cubicBezTo>
                  <a:pt x="170" y="20"/>
                  <a:pt x="172" y="18"/>
                  <a:pt x="175" y="17"/>
                </a:cubicBezTo>
                <a:cubicBezTo>
                  <a:pt x="178" y="16"/>
                  <a:pt x="181" y="15"/>
                  <a:pt x="185" y="15"/>
                </a:cubicBezTo>
                <a:cubicBezTo>
                  <a:pt x="189" y="15"/>
                  <a:pt x="192" y="16"/>
                  <a:pt x="195" y="17"/>
                </a:cubicBezTo>
                <a:cubicBezTo>
                  <a:pt x="197" y="18"/>
                  <a:pt x="200" y="20"/>
                  <a:pt x="202" y="22"/>
                </a:cubicBezTo>
                <a:cubicBezTo>
                  <a:pt x="204" y="24"/>
                  <a:pt x="206" y="27"/>
                  <a:pt x="207" y="30"/>
                </a:cubicBezTo>
                <a:cubicBezTo>
                  <a:pt x="208" y="33"/>
                  <a:pt x="208" y="36"/>
                  <a:pt x="208" y="39"/>
                </a:cubicBezTo>
                <a:moveTo>
                  <a:pt x="223" y="56"/>
                </a:moveTo>
                <a:cubicBezTo>
                  <a:pt x="225" y="51"/>
                  <a:pt x="226" y="45"/>
                  <a:pt x="226" y="39"/>
                </a:cubicBezTo>
                <a:cubicBezTo>
                  <a:pt x="226" y="33"/>
                  <a:pt x="225" y="28"/>
                  <a:pt x="223" y="23"/>
                </a:cubicBezTo>
                <a:cubicBezTo>
                  <a:pt x="221" y="18"/>
                  <a:pt x="218" y="14"/>
                  <a:pt x="214" y="10"/>
                </a:cubicBezTo>
                <a:cubicBezTo>
                  <a:pt x="211" y="7"/>
                  <a:pt x="206" y="4"/>
                  <a:pt x="201" y="2"/>
                </a:cubicBezTo>
                <a:cubicBezTo>
                  <a:pt x="196" y="1"/>
                  <a:pt x="191" y="0"/>
                  <a:pt x="185" y="0"/>
                </a:cubicBezTo>
                <a:cubicBezTo>
                  <a:pt x="179" y="0"/>
                  <a:pt x="174" y="1"/>
                  <a:pt x="169" y="2"/>
                </a:cubicBezTo>
                <a:cubicBezTo>
                  <a:pt x="164" y="4"/>
                  <a:pt x="159" y="7"/>
                  <a:pt x="156" y="10"/>
                </a:cubicBezTo>
                <a:cubicBezTo>
                  <a:pt x="152" y="14"/>
                  <a:pt x="149" y="18"/>
                  <a:pt x="147" y="23"/>
                </a:cubicBezTo>
                <a:cubicBezTo>
                  <a:pt x="145" y="28"/>
                  <a:pt x="144" y="33"/>
                  <a:pt x="144" y="39"/>
                </a:cubicBezTo>
                <a:cubicBezTo>
                  <a:pt x="144" y="45"/>
                  <a:pt x="145" y="51"/>
                  <a:pt x="147" y="56"/>
                </a:cubicBezTo>
                <a:cubicBezTo>
                  <a:pt x="149" y="61"/>
                  <a:pt x="152" y="65"/>
                  <a:pt x="156" y="68"/>
                </a:cubicBezTo>
                <a:cubicBezTo>
                  <a:pt x="159" y="72"/>
                  <a:pt x="164" y="74"/>
                  <a:pt x="169" y="76"/>
                </a:cubicBezTo>
                <a:cubicBezTo>
                  <a:pt x="174" y="78"/>
                  <a:pt x="179" y="79"/>
                  <a:pt x="185" y="79"/>
                </a:cubicBezTo>
                <a:cubicBezTo>
                  <a:pt x="191" y="79"/>
                  <a:pt x="196" y="78"/>
                  <a:pt x="201" y="76"/>
                </a:cubicBezTo>
                <a:cubicBezTo>
                  <a:pt x="206" y="74"/>
                  <a:pt x="211" y="72"/>
                  <a:pt x="214" y="68"/>
                </a:cubicBezTo>
                <a:cubicBezTo>
                  <a:pt x="218" y="65"/>
                  <a:pt x="221" y="61"/>
                  <a:pt x="223" y="56"/>
                </a:cubicBezTo>
                <a:moveTo>
                  <a:pt x="241" y="155"/>
                </a:moveTo>
                <a:cubicBezTo>
                  <a:pt x="239" y="154"/>
                  <a:pt x="237" y="153"/>
                  <a:pt x="236" y="151"/>
                </a:cubicBezTo>
                <a:cubicBezTo>
                  <a:pt x="235" y="150"/>
                  <a:pt x="234" y="148"/>
                  <a:pt x="233" y="146"/>
                </a:cubicBezTo>
                <a:cubicBezTo>
                  <a:pt x="232" y="144"/>
                  <a:pt x="232" y="142"/>
                  <a:pt x="232" y="140"/>
                </a:cubicBezTo>
                <a:cubicBezTo>
                  <a:pt x="232" y="94"/>
                  <a:pt x="232" y="94"/>
                  <a:pt x="232" y="94"/>
                </a:cubicBezTo>
                <a:cubicBezTo>
                  <a:pt x="215" y="94"/>
                  <a:pt x="215" y="94"/>
                  <a:pt x="215" y="94"/>
                </a:cubicBezTo>
                <a:cubicBezTo>
                  <a:pt x="215" y="140"/>
                  <a:pt x="215" y="140"/>
                  <a:pt x="215" y="140"/>
                </a:cubicBezTo>
                <a:cubicBezTo>
                  <a:pt x="215" y="145"/>
                  <a:pt x="216" y="149"/>
                  <a:pt x="217" y="153"/>
                </a:cubicBezTo>
                <a:cubicBezTo>
                  <a:pt x="219" y="156"/>
                  <a:pt x="221" y="160"/>
                  <a:pt x="223" y="162"/>
                </a:cubicBezTo>
                <a:cubicBezTo>
                  <a:pt x="226" y="165"/>
                  <a:pt x="229" y="167"/>
                  <a:pt x="233" y="169"/>
                </a:cubicBezTo>
                <a:cubicBezTo>
                  <a:pt x="237" y="170"/>
                  <a:pt x="242" y="171"/>
                  <a:pt x="247" y="171"/>
                </a:cubicBezTo>
                <a:cubicBezTo>
                  <a:pt x="252" y="171"/>
                  <a:pt x="257" y="170"/>
                  <a:pt x="261" y="169"/>
                </a:cubicBezTo>
                <a:cubicBezTo>
                  <a:pt x="265" y="167"/>
                  <a:pt x="268" y="165"/>
                  <a:pt x="271" y="162"/>
                </a:cubicBezTo>
                <a:cubicBezTo>
                  <a:pt x="273" y="160"/>
                  <a:pt x="275" y="156"/>
                  <a:pt x="277" y="153"/>
                </a:cubicBezTo>
                <a:cubicBezTo>
                  <a:pt x="278" y="149"/>
                  <a:pt x="279" y="145"/>
                  <a:pt x="279" y="140"/>
                </a:cubicBezTo>
                <a:cubicBezTo>
                  <a:pt x="279" y="94"/>
                  <a:pt x="279" y="94"/>
                  <a:pt x="279" y="94"/>
                </a:cubicBezTo>
                <a:cubicBezTo>
                  <a:pt x="262" y="94"/>
                  <a:pt x="262" y="94"/>
                  <a:pt x="262" y="94"/>
                </a:cubicBezTo>
                <a:cubicBezTo>
                  <a:pt x="262" y="140"/>
                  <a:pt x="262" y="140"/>
                  <a:pt x="262" y="140"/>
                </a:cubicBezTo>
                <a:cubicBezTo>
                  <a:pt x="262" y="142"/>
                  <a:pt x="262" y="144"/>
                  <a:pt x="261" y="146"/>
                </a:cubicBezTo>
                <a:cubicBezTo>
                  <a:pt x="260" y="148"/>
                  <a:pt x="259" y="150"/>
                  <a:pt x="258" y="151"/>
                </a:cubicBezTo>
                <a:cubicBezTo>
                  <a:pt x="256" y="153"/>
                  <a:pt x="255" y="154"/>
                  <a:pt x="253" y="155"/>
                </a:cubicBezTo>
                <a:cubicBezTo>
                  <a:pt x="251" y="156"/>
                  <a:pt x="249" y="156"/>
                  <a:pt x="247" y="156"/>
                </a:cubicBezTo>
                <a:cubicBezTo>
                  <a:pt x="245" y="156"/>
                  <a:pt x="243" y="156"/>
                  <a:pt x="241" y="155"/>
                </a:cubicBezTo>
                <a:moveTo>
                  <a:pt x="277" y="24"/>
                </a:moveTo>
                <a:cubicBezTo>
                  <a:pt x="277" y="26"/>
                  <a:pt x="277" y="28"/>
                  <a:pt x="276" y="29"/>
                </a:cubicBezTo>
                <a:cubicBezTo>
                  <a:pt x="275" y="30"/>
                  <a:pt x="274" y="31"/>
                  <a:pt x="273" y="32"/>
                </a:cubicBezTo>
                <a:cubicBezTo>
                  <a:pt x="271" y="32"/>
                  <a:pt x="270" y="32"/>
                  <a:pt x="268" y="33"/>
                </a:cubicBezTo>
                <a:cubicBezTo>
                  <a:pt x="266" y="33"/>
                  <a:pt x="265" y="33"/>
                  <a:pt x="263" y="33"/>
                </a:cubicBezTo>
                <a:cubicBezTo>
                  <a:pt x="253" y="33"/>
                  <a:pt x="253" y="33"/>
                  <a:pt x="253" y="33"/>
                </a:cubicBezTo>
                <a:cubicBezTo>
                  <a:pt x="253" y="16"/>
                  <a:pt x="253" y="16"/>
                  <a:pt x="253" y="16"/>
                </a:cubicBezTo>
                <a:cubicBezTo>
                  <a:pt x="264" y="16"/>
                  <a:pt x="264" y="16"/>
                  <a:pt x="264" y="16"/>
                </a:cubicBezTo>
                <a:cubicBezTo>
                  <a:pt x="266" y="16"/>
                  <a:pt x="267" y="16"/>
                  <a:pt x="269" y="16"/>
                </a:cubicBezTo>
                <a:cubicBezTo>
                  <a:pt x="270" y="16"/>
                  <a:pt x="272" y="17"/>
                  <a:pt x="273" y="17"/>
                </a:cubicBezTo>
                <a:cubicBezTo>
                  <a:pt x="274" y="18"/>
                  <a:pt x="275" y="19"/>
                  <a:pt x="276" y="20"/>
                </a:cubicBezTo>
                <a:cubicBezTo>
                  <a:pt x="277" y="21"/>
                  <a:pt x="277" y="22"/>
                  <a:pt x="277" y="24"/>
                </a:cubicBezTo>
                <a:moveTo>
                  <a:pt x="297" y="77"/>
                </a:moveTo>
                <a:cubicBezTo>
                  <a:pt x="278" y="45"/>
                  <a:pt x="278" y="45"/>
                  <a:pt x="278" y="45"/>
                </a:cubicBezTo>
                <a:cubicBezTo>
                  <a:pt x="284" y="44"/>
                  <a:pt x="288" y="42"/>
                  <a:pt x="290" y="38"/>
                </a:cubicBezTo>
                <a:cubicBezTo>
                  <a:pt x="293" y="34"/>
                  <a:pt x="294" y="30"/>
                  <a:pt x="294" y="24"/>
                </a:cubicBezTo>
                <a:cubicBezTo>
                  <a:pt x="294" y="20"/>
                  <a:pt x="294" y="16"/>
                  <a:pt x="292" y="13"/>
                </a:cubicBezTo>
                <a:cubicBezTo>
                  <a:pt x="291" y="10"/>
                  <a:pt x="289" y="8"/>
                  <a:pt x="286" y="6"/>
                </a:cubicBezTo>
                <a:cubicBezTo>
                  <a:pt x="283" y="5"/>
                  <a:pt x="280" y="3"/>
                  <a:pt x="277" y="3"/>
                </a:cubicBezTo>
                <a:cubicBezTo>
                  <a:pt x="274" y="2"/>
                  <a:pt x="270" y="2"/>
                  <a:pt x="266" y="2"/>
                </a:cubicBezTo>
                <a:cubicBezTo>
                  <a:pt x="237" y="2"/>
                  <a:pt x="237" y="2"/>
                  <a:pt x="237" y="2"/>
                </a:cubicBezTo>
                <a:cubicBezTo>
                  <a:pt x="237" y="77"/>
                  <a:pt x="237" y="77"/>
                  <a:pt x="237" y="77"/>
                </a:cubicBezTo>
                <a:cubicBezTo>
                  <a:pt x="253" y="77"/>
                  <a:pt x="253" y="77"/>
                  <a:pt x="253" y="77"/>
                </a:cubicBezTo>
                <a:cubicBezTo>
                  <a:pt x="253" y="47"/>
                  <a:pt x="253" y="47"/>
                  <a:pt x="253" y="47"/>
                </a:cubicBezTo>
                <a:cubicBezTo>
                  <a:pt x="262" y="47"/>
                  <a:pt x="262" y="47"/>
                  <a:pt x="262" y="47"/>
                </a:cubicBezTo>
                <a:cubicBezTo>
                  <a:pt x="277" y="77"/>
                  <a:pt x="277" y="77"/>
                  <a:pt x="277" y="77"/>
                </a:cubicBezTo>
                <a:lnTo>
                  <a:pt x="297" y="77"/>
                </a:lnTo>
                <a:close/>
                <a:moveTo>
                  <a:pt x="368" y="60"/>
                </a:moveTo>
                <a:cubicBezTo>
                  <a:pt x="370" y="56"/>
                  <a:pt x="370" y="52"/>
                  <a:pt x="370" y="48"/>
                </a:cubicBezTo>
                <a:cubicBezTo>
                  <a:pt x="370" y="2"/>
                  <a:pt x="370" y="2"/>
                  <a:pt x="370" y="2"/>
                </a:cubicBezTo>
                <a:cubicBezTo>
                  <a:pt x="354" y="2"/>
                  <a:pt x="354" y="2"/>
                  <a:pt x="354" y="2"/>
                </a:cubicBezTo>
                <a:cubicBezTo>
                  <a:pt x="354" y="47"/>
                  <a:pt x="354" y="47"/>
                  <a:pt x="354" y="47"/>
                </a:cubicBezTo>
                <a:cubicBezTo>
                  <a:pt x="354" y="50"/>
                  <a:pt x="353" y="52"/>
                  <a:pt x="353" y="54"/>
                </a:cubicBezTo>
                <a:cubicBezTo>
                  <a:pt x="352" y="56"/>
                  <a:pt x="351" y="57"/>
                  <a:pt x="349" y="59"/>
                </a:cubicBezTo>
                <a:cubicBezTo>
                  <a:pt x="348" y="60"/>
                  <a:pt x="346" y="61"/>
                  <a:pt x="345" y="62"/>
                </a:cubicBezTo>
                <a:cubicBezTo>
                  <a:pt x="343" y="63"/>
                  <a:pt x="341" y="64"/>
                  <a:pt x="339" y="64"/>
                </a:cubicBezTo>
                <a:cubicBezTo>
                  <a:pt x="336" y="64"/>
                  <a:pt x="334" y="63"/>
                  <a:pt x="332" y="62"/>
                </a:cubicBezTo>
                <a:cubicBezTo>
                  <a:pt x="331" y="61"/>
                  <a:pt x="329" y="60"/>
                  <a:pt x="328" y="59"/>
                </a:cubicBezTo>
                <a:cubicBezTo>
                  <a:pt x="326" y="57"/>
                  <a:pt x="325" y="56"/>
                  <a:pt x="324" y="54"/>
                </a:cubicBezTo>
                <a:cubicBezTo>
                  <a:pt x="324" y="52"/>
                  <a:pt x="323" y="50"/>
                  <a:pt x="323" y="47"/>
                </a:cubicBezTo>
                <a:cubicBezTo>
                  <a:pt x="323" y="2"/>
                  <a:pt x="323" y="2"/>
                  <a:pt x="323" y="2"/>
                </a:cubicBezTo>
                <a:cubicBezTo>
                  <a:pt x="307" y="2"/>
                  <a:pt x="307" y="2"/>
                  <a:pt x="307" y="2"/>
                </a:cubicBezTo>
                <a:cubicBezTo>
                  <a:pt x="307" y="48"/>
                  <a:pt x="307" y="48"/>
                  <a:pt x="307" y="48"/>
                </a:cubicBezTo>
                <a:cubicBezTo>
                  <a:pt x="307" y="52"/>
                  <a:pt x="307" y="56"/>
                  <a:pt x="309" y="60"/>
                </a:cubicBezTo>
                <a:cubicBezTo>
                  <a:pt x="310" y="64"/>
                  <a:pt x="312" y="67"/>
                  <a:pt x="315" y="70"/>
                </a:cubicBezTo>
                <a:cubicBezTo>
                  <a:pt x="317" y="73"/>
                  <a:pt x="321" y="75"/>
                  <a:pt x="325" y="77"/>
                </a:cubicBezTo>
                <a:cubicBezTo>
                  <a:pt x="329" y="78"/>
                  <a:pt x="333" y="79"/>
                  <a:pt x="339" y="79"/>
                </a:cubicBezTo>
                <a:cubicBezTo>
                  <a:pt x="344" y="79"/>
                  <a:pt x="348" y="78"/>
                  <a:pt x="352" y="77"/>
                </a:cubicBezTo>
                <a:cubicBezTo>
                  <a:pt x="356" y="75"/>
                  <a:pt x="360" y="73"/>
                  <a:pt x="362" y="70"/>
                </a:cubicBezTo>
                <a:cubicBezTo>
                  <a:pt x="365" y="67"/>
                  <a:pt x="367" y="64"/>
                  <a:pt x="368" y="60"/>
                </a:cubicBezTo>
                <a:moveTo>
                  <a:pt x="361" y="169"/>
                </a:moveTo>
                <a:cubicBezTo>
                  <a:pt x="378" y="169"/>
                  <a:pt x="378" y="169"/>
                  <a:pt x="378" y="169"/>
                </a:cubicBezTo>
                <a:cubicBezTo>
                  <a:pt x="378" y="94"/>
                  <a:pt x="378" y="94"/>
                  <a:pt x="378" y="94"/>
                </a:cubicBezTo>
                <a:cubicBezTo>
                  <a:pt x="353" y="94"/>
                  <a:pt x="353" y="94"/>
                  <a:pt x="353" y="94"/>
                </a:cubicBezTo>
                <a:cubicBezTo>
                  <a:pt x="335" y="143"/>
                  <a:pt x="335" y="143"/>
                  <a:pt x="335" y="143"/>
                </a:cubicBezTo>
                <a:cubicBezTo>
                  <a:pt x="335" y="143"/>
                  <a:pt x="335" y="143"/>
                  <a:pt x="335" y="143"/>
                </a:cubicBezTo>
                <a:cubicBezTo>
                  <a:pt x="318" y="94"/>
                  <a:pt x="318" y="94"/>
                  <a:pt x="318" y="94"/>
                </a:cubicBezTo>
                <a:cubicBezTo>
                  <a:pt x="293" y="94"/>
                  <a:pt x="293" y="94"/>
                  <a:pt x="293" y="94"/>
                </a:cubicBezTo>
                <a:cubicBezTo>
                  <a:pt x="293" y="169"/>
                  <a:pt x="293" y="169"/>
                  <a:pt x="293" y="169"/>
                </a:cubicBezTo>
                <a:cubicBezTo>
                  <a:pt x="309" y="169"/>
                  <a:pt x="309" y="169"/>
                  <a:pt x="309" y="169"/>
                </a:cubicBezTo>
                <a:cubicBezTo>
                  <a:pt x="309" y="112"/>
                  <a:pt x="309" y="112"/>
                  <a:pt x="309" y="112"/>
                </a:cubicBezTo>
                <a:cubicBezTo>
                  <a:pt x="310" y="112"/>
                  <a:pt x="310" y="112"/>
                  <a:pt x="310" y="112"/>
                </a:cubicBezTo>
                <a:cubicBezTo>
                  <a:pt x="329" y="169"/>
                  <a:pt x="329" y="169"/>
                  <a:pt x="329" y="169"/>
                </a:cubicBezTo>
                <a:cubicBezTo>
                  <a:pt x="341" y="169"/>
                  <a:pt x="341" y="169"/>
                  <a:pt x="341" y="169"/>
                </a:cubicBezTo>
                <a:cubicBezTo>
                  <a:pt x="361" y="112"/>
                  <a:pt x="361" y="112"/>
                  <a:pt x="361" y="112"/>
                </a:cubicBezTo>
                <a:cubicBezTo>
                  <a:pt x="361" y="112"/>
                  <a:pt x="361" y="112"/>
                  <a:pt x="361" y="112"/>
                </a:cubicBezTo>
                <a:lnTo>
                  <a:pt x="361" y="169"/>
                </a:lnTo>
                <a:close/>
                <a:moveTo>
                  <a:pt x="453" y="77"/>
                </a:moveTo>
                <a:cubicBezTo>
                  <a:pt x="469" y="77"/>
                  <a:pt x="469" y="77"/>
                  <a:pt x="469" y="77"/>
                </a:cubicBezTo>
                <a:cubicBezTo>
                  <a:pt x="469" y="2"/>
                  <a:pt x="469" y="2"/>
                  <a:pt x="469" y="2"/>
                </a:cubicBezTo>
                <a:cubicBezTo>
                  <a:pt x="444" y="2"/>
                  <a:pt x="444" y="2"/>
                  <a:pt x="444" y="2"/>
                </a:cubicBezTo>
                <a:cubicBezTo>
                  <a:pt x="427" y="51"/>
                  <a:pt x="427" y="51"/>
                  <a:pt x="427" y="51"/>
                </a:cubicBezTo>
                <a:cubicBezTo>
                  <a:pt x="427" y="51"/>
                  <a:pt x="427" y="51"/>
                  <a:pt x="427" y="51"/>
                </a:cubicBezTo>
                <a:cubicBezTo>
                  <a:pt x="409" y="2"/>
                  <a:pt x="409" y="2"/>
                  <a:pt x="409" y="2"/>
                </a:cubicBezTo>
                <a:cubicBezTo>
                  <a:pt x="384" y="2"/>
                  <a:pt x="384" y="2"/>
                  <a:pt x="384" y="2"/>
                </a:cubicBezTo>
                <a:cubicBezTo>
                  <a:pt x="384" y="77"/>
                  <a:pt x="384" y="77"/>
                  <a:pt x="384" y="77"/>
                </a:cubicBezTo>
                <a:cubicBezTo>
                  <a:pt x="401" y="77"/>
                  <a:pt x="401" y="77"/>
                  <a:pt x="401" y="77"/>
                </a:cubicBezTo>
                <a:cubicBezTo>
                  <a:pt x="401" y="19"/>
                  <a:pt x="401" y="19"/>
                  <a:pt x="401" y="19"/>
                </a:cubicBezTo>
                <a:cubicBezTo>
                  <a:pt x="401" y="19"/>
                  <a:pt x="401" y="19"/>
                  <a:pt x="401" y="19"/>
                </a:cubicBezTo>
                <a:cubicBezTo>
                  <a:pt x="420" y="77"/>
                  <a:pt x="420" y="77"/>
                  <a:pt x="420" y="77"/>
                </a:cubicBezTo>
                <a:cubicBezTo>
                  <a:pt x="433" y="77"/>
                  <a:pt x="433" y="77"/>
                  <a:pt x="433" y="77"/>
                </a:cubicBezTo>
                <a:cubicBezTo>
                  <a:pt x="453" y="19"/>
                  <a:pt x="453" y="19"/>
                  <a:pt x="453" y="19"/>
                </a:cubicBezTo>
                <a:cubicBezTo>
                  <a:pt x="453" y="19"/>
                  <a:pt x="453" y="19"/>
                  <a:pt x="453" y="19"/>
                </a:cubicBezTo>
                <a:lnTo>
                  <a:pt x="453" y="77"/>
                </a:lnTo>
                <a:close/>
                <a:moveTo>
                  <a:pt x="478" y="261"/>
                </a:moveTo>
                <a:cubicBezTo>
                  <a:pt x="500" y="261"/>
                  <a:pt x="500" y="261"/>
                  <a:pt x="500" y="261"/>
                </a:cubicBezTo>
                <a:cubicBezTo>
                  <a:pt x="500" y="186"/>
                  <a:pt x="500" y="186"/>
                  <a:pt x="500" y="186"/>
                </a:cubicBezTo>
                <a:cubicBezTo>
                  <a:pt x="483" y="186"/>
                  <a:pt x="483" y="186"/>
                  <a:pt x="483" y="186"/>
                </a:cubicBezTo>
                <a:cubicBezTo>
                  <a:pt x="483" y="238"/>
                  <a:pt x="483" y="238"/>
                  <a:pt x="483" y="238"/>
                </a:cubicBezTo>
                <a:cubicBezTo>
                  <a:pt x="483" y="238"/>
                  <a:pt x="483" y="238"/>
                  <a:pt x="483" y="238"/>
                </a:cubicBezTo>
                <a:cubicBezTo>
                  <a:pt x="451" y="186"/>
                  <a:pt x="451" y="186"/>
                  <a:pt x="451" y="186"/>
                </a:cubicBezTo>
                <a:cubicBezTo>
                  <a:pt x="429" y="186"/>
                  <a:pt x="429" y="186"/>
                  <a:pt x="429" y="186"/>
                </a:cubicBezTo>
                <a:cubicBezTo>
                  <a:pt x="429" y="261"/>
                  <a:pt x="429" y="261"/>
                  <a:pt x="429" y="261"/>
                </a:cubicBezTo>
                <a:cubicBezTo>
                  <a:pt x="445" y="261"/>
                  <a:pt x="445" y="261"/>
                  <a:pt x="445" y="261"/>
                </a:cubicBezTo>
                <a:cubicBezTo>
                  <a:pt x="445" y="207"/>
                  <a:pt x="445" y="207"/>
                  <a:pt x="445" y="207"/>
                </a:cubicBezTo>
                <a:cubicBezTo>
                  <a:pt x="445" y="207"/>
                  <a:pt x="445" y="207"/>
                  <a:pt x="445" y="207"/>
                </a:cubicBezTo>
                <a:lnTo>
                  <a:pt x="478" y="261"/>
                </a:lnTo>
                <a:close/>
                <a:moveTo>
                  <a:pt x="584" y="261"/>
                </a:moveTo>
                <a:cubicBezTo>
                  <a:pt x="548" y="221"/>
                  <a:pt x="548" y="221"/>
                  <a:pt x="548" y="221"/>
                </a:cubicBezTo>
                <a:cubicBezTo>
                  <a:pt x="581" y="186"/>
                  <a:pt x="581" y="186"/>
                  <a:pt x="581" y="186"/>
                </a:cubicBezTo>
                <a:cubicBezTo>
                  <a:pt x="560" y="186"/>
                  <a:pt x="560" y="186"/>
                  <a:pt x="560" y="186"/>
                </a:cubicBezTo>
                <a:cubicBezTo>
                  <a:pt x="530" y="217"/>
                  <a:pt x="530" y="217"/>
                  <a:pt x="530" y="217"/>
                </a:cubicBezTo>
                <a:cubicBezTo>
                  <a:pt x="530" y="186"/>
                  <a:pt x="530" y="186"/>
                  <a:pt x="530" y="186"/>
                </a:cubicBezTo>
                <a:cubicBezTo>
                  <a:pt x="514" y="186"/>
                  <a:pt x="514" y="186"/>
                  <a:pt x="514" y="186"/>
                </a:cubicBezTo>
                <a:cubicBezTo>
                  <a:pt x="514" y="261"/>
                  <a:pt x="514" y="261"/>
                  <a:pt x="514" y="261"/>
                </a:cubicBezTo>
                <a:cubicBezTo>
                  <a:pt x="530" y="261"/>
                  <a:pt x="530" y="261"/>
                  <a:pt x="530" y="261"/>
                </a:cubicBezTo>
                <a:cubicBezTo>
                  <a:pt x="530" y="225"/>
                  <a:pt x="530" y="225"/>
                  <a:pt x="530" y="225"/>
                </a:cubicBezTo>
                <a:cubicBezTo>
                  <a:pt x="561" y="261"/>
                  <a:pt x="561" y="261"/>
                  <a:pt x="561" y="261"/>
                </a:cubicBezTo>
                <a:lnTo>
                  <a:pt x="584" y="261"/>
                </a:lnTo>
                <a:close/>
                <a:moveTo>
                  <a:pt x="606" y="186"/>
                </a:moveTo>
                <a:cubicBezTo>
                  <a:pt x="590" y="186"/>
                  <a:pt x="590" y="186"/>
                  <a:pt x="590" y="186"/>
                </a:cubicBezTo>
                <a:cubicBezTo>
                  <a:pt x="590" y="261"/>
                  <a:pt x="590" y="261"/>
                  <a:pt x="590" y="261"/>
                </a:cubicBezTo>
                <a:cubicBezTo>
                  <a:pt x="606" y="261"/>
                  <a:pt x="606" y="261"/>
                  <a:pt x="606" y="261"/>
                </a:cubicBezTo>
                <a:lnTo>
                  <a:pt x="606" y="186"/>
                </a:lnTo>
                <a:close/>
              </a:path>
            </a:pathLst>
          </a:custGeom>
          <a:solidFill>
            <a:schemeClr val="bg1"/>
          </a:solidFill>
          <a:ln>
            <a:noFill/>
          </a:ln>
        </p:spPr>
        <p:txBody>
          <a:bodyPr vert="horz" wrap="square" lIns="51435" tIns="25718" rIns="51435" bIns="25718" numCol="1" anchor="t" anchorCtr="0" compatLnSpc="1">
            <a:prstTxWarp prst="textNoShape">
              <a:avLst/>
            </a:prstTxWarp>
          </a:bodyPr>
          <a:lstStyle/>
          <a:p>
            <a:pPr defTabSz="257175"/>
            <a:endParaRPr lang="fi-FI" sz="1013">
              <a:solidFill>
                <a:prstClr val="black"/>
              </a:solidFill>
            </a:endParaRPr>
          </a:p>
        </p:txBody>
      </p:sp>
    </p:spTree>
    <p:extLst>
      <p:ext uri="{BB962C8B-B14F-4D97-AF65-F5344CB8AC3E}">
        <p14:creationId xmlns:p14="http://schemas.microsoft.com/office/powerpoint/2010/main" val="189851248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Abschnittsüberschrift">
    <p:spTree>
      <p:nvGrpSpPr>
        <p:cNvPr id="1" name=""/>
        <p:cNvGrpSpPr/>
        <p:nvPr/>
      </p:nvGrpSpPr>
      <p:grpSpPr>
        <a:xfrm>
          <a:off x="0" y="0"/>
          <a:ext cx="0" cy="0"/>
          <a:chOff x="0" y="0"/>
          <a:chExt cx="0" cy="0"/>
        </a:xfrm>
      </p:grpSpPr>
      <p:pic>
        <p:nvPicPr>
          <p:cNvPr id="3" name="Bild 2" descr="Fusszeil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4551426"/>
            <a:ext cx="9141241" cy="592074"/>
          </a:xfrm>
          <a:prstGeom prst="rect">
            <a:avLst/>
          </a:prstGeom>
        </p:spPr>
      </p:pic>
      <p:sp>
        <p:nvSpPr>
          <p:cNvPr id="16" name="Textplatzhalter 16"/>
          <p:cNvSpPr>
            <a:spLocks noGrp="1"/>
          </p:cNvSpPr>
          <p:nvPr>
            <p:ph type="body" sz="quarter" idx="16" hasCustomPrompt="1"/>
          </p:nvPr>
        </p:nvSpPr>
        <p:spPr>
          <a:xfrm>
            <a:off x="468300" y="590153"/>
            <a:ext cx="7731575" cy="686596"/>
          </a:xfrm>
        </p:spPr>
        <p:txBody>
          <a:bodyPr tIns="0" rIns="0" bIns="0">
            <a:noAutofit/>
          </a:bodyPr>
          <a:lstStyle>
            <a:lvl1pPr marL="0" indent="0">
              <a:lnSpc>
                <a:spcPts val="1854"/>
              </a:lnSpc>
              <a:spcBef>
                <a:spcPts val="0"/>
              </a:spcBef>
              <a:buFont typeface="+mj-lt"/>
              <a:buNone/>
              <a:defRPr sz="1460" b="0" i="0" kern="0" cap="none" spc="28">
                <a:solidFill>
                  <a:srgbClr val="006383"/>
                </a:solidFill>
              </a:defRPr>
            </a:lvl1pPr>
            <a:lvl2pPr marL="288936" indent="-288936">
              <a:lnSpc>
                <a:spcPts val="1854"/>
              </a:lnSpc>
              <a:spcBef>
                <a:spcPts val="0"/>
              </a:spcBef>
              <a:buFont typeface="+mj-lt"/>
              <a:buAutoNum type="arabicPeriod"/>
              <a:defRPr sz="1460" b="0" i="0" kern="0" cap="none" spc="28">
                <a:solidFill>
                  <a:srgbClr val="006383"/>
                </a:solidFill>
              </a:defRPr>
            </a:lvl2pPr>
            <a:lvl3pPr marL="288936" indent="-288936">
              <a:lnSpc>
                <a:spcPts val="1854"/>
              </a:lnSpc>
              <a:spcBef>
                <a:spcPts val="0"/>
              </a:spcBef>
              <a:buFont typeface="+mj-lt"/>
              <a:buAutoNum type="arabicPeriod"/>
              <a:defRPr sz="1460" b="0" i="0" kern="0" cap="none" spc="28">
                <a:solidFill>
                  <a:srgbClr val="006383"/>
                </a:solidFill>
              </a:defRPr>
            </a:lvl3pPr>
            <a:lvl4pPr marL="288936" indent="-288936">
              <a:lnSpc>
                <a:spcPts val="1854"/>
              </a:lnSpc>
              <a:spcBef>
                <a:spcPts val="0"/>
              </a:spcBef>
              <a:buFont typeface="+mj-lt"/>
              <a:buAutoNum type="arabicPeriod"/>
              <a:defRPr sz="1460" b="0" i="0" kern="0" cap="none" spc="28">
                <a:solidFill>
                  <a:srgbClr val="006383"/>
                </a:solidFill>
              </a:defRPr>
            </a:lvl4pPr>
            <a:lvl5pPr marL="288936" indent="-288936">
              <a:lnSpc>
                <a:spcPts val="1854"/>
              </a:lnSpc>
              <a:spcBef>
                <a:spcPts val="0"/>
              </a:spcBef>
              <a:buFont typeface="+mj-lt"/>
              <a:buAutoNum type="arabicPeriod"/>
              <a:defRPr sz="1460" b="0" i="0" kern="0" cap="none" spc="28">
                <a:solidFill>
                  <a:srgbClr val="006383"/>
                </a:solidFill>
              </a:defRPr>
            </a:lvl5pPr>
          </a:lstStyle>
          <a:p>
            <a:pPr lvl="0"/>
            <a:r>
              <a:rPr lang="en-GB" noProof="0"/>
              <a:t>1. Mastertextformat bearbeiten</a:t>
            </a:r>
          </a:p>
        </p:txBody>
      </p:sp>
      <p:sp>
        <p:nvSpPr>
          <p:cNvPr id="18" name="Textplatzhalter 16"/>
          <p:cNvSpPr>
            <a:spLocks noGrp="1"/>
          </p:cNvSpPr>
          <p:nvPr>
            <p:ph type="body" sz="quarter" idx="15"/>
          </p:nvPr>
        </p:nvSpPr>
        <p:spPr>
          <a:xfrm>
            <a:off x="858513" y="1609333"/>
            <a:ext cx="7341362" cy="2892817"/>
          </a:xfrm>
        </p:spPr>
        <p:txBody>
          <a:bodyPr tIns="0" rIns="0" bIns="0">
            <a:noAutofit/>
          </a:bodyPr>
          <a:lstStyle>
            <a:lvl1pPr marL="0" indent="0">
              <a:lnSpc>
                <a:spcPts val="1349"/>
              </a:lnSpc>
              <a:spcBef>
                <a:spcPts val="0"/>
              </a:spcBef>
              <a:buFontTx/>
              <a:buNone/>
              <a:defRPr sz="1011" b="0" i="0"/>
            </a:lvl1pPr>
            <a:lvl2pPr marL="0" indent="0">
              <a:lnSpc>
                <a:spcPts val="1349"/>
              </a:lnSpc>
              <a:spcBef>
                <a:spcPts val="0"/>
              </a:spcBef>
              <a:buFontTx/>
              <a:buNone/>
              <a:defRPr sz="1011" b="0" i="0"/>
            </a:lvl2pPr>
            <a:lvl3pPr marL="0" indent="0">
              <a:lnSpc>
                <a:spcPts val="1349"/>
              </a:lnSpc>
              <a:spcBef>
                <a:spcPts val="0"/>
              </a:spcBef>
              <a:buFontTx/>
              <a:buNone/>
              <a:defRPr sz="1011" b="0" i="0"/>
            </a:lvl3pPr>
            <a:lvl4pPr marL="0" indent="0">
              <a:lnSpc>
                <a:spcPts val="1349"/>
              </a:lnSpc>
              <a:spcBef>
                <a:spcPts val="0"/>
              </a:spcBef>
              <a:buFontTx/>
              <a:buNone/>
              <a:defRPr sz="1011" b="0" i="0"/>
            </a:lvl4pPr>
            <a:lvl5pPr marL="0" indent="0">
              <a:lnSpc>
                <a:spcPts val="1349"/>
              </a:lnSpc>
              <a:spcBef>
                <a:spcPts val="0"/>
              </a:spcBef>
              <a:buFontTx/>
              <a:buNone/>
              <a:defRPr sz="1011" b="0" i="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8" name="Datumsplatzhalter 7"/>
          <p:cNvSpPr>
            <a:spLocks noGrp="1"/>
          </p:cNvSpPr>
          <p:nvPr>
            <p:ph type="dt" sz="half" idx="17"/>
          </p:nvPr>
        </p:nvSpPr>
        <p:spPr/>
        <p:txBody>
          <a:bodyPr/>
          <a:lstStyle/>
          <a:p>
            <a:fld id="{AB98145B-106A-47EB-978E-0D2462A0267F}" type="datetime1">
              <a:rPr lang="en-GB" spc="0" noProof="0" smtClean="0"/>
              <a:pPr/>
              <a:t>24/04/2019</a:t>
            </a:fld>
            <a:r>
              <a:rPr lang="en-GB" noProof="0"/>
              <a:t> </a:t>
            </a:r>
            <a:endParaRPr lang="en-GB" noProof="0" dirty="0"/>
          </a:p>
        </p:txBody>
      </p:sp>
      <p:sp>
        <p:nvSpPr>
          <p:cNvPr id="9" name="Fußzeilenplatzhalter 8"/>
          <p:cNvSpPr>
            <a:spLocks noGrp="1"/>
          </p:cNvSpPr>
          <p:nvPr>
            <p:ph type="ftr" sz="quarter" idx="18"/>
          </p:nvPr>
        </p:nvSpPr>
        <p:spPr/>
        <p:txBody>
          <a:bodyPr/>
          <a:lstStyle/>
          <a:p>
            <a:r>
              <a:rPr lang="en-GB" noProof="0"/>
              <a:t>Name of the presentation</a:t>
            </a:r>
            <a:endParaRPr lang="en-GB" noProof="0" dirty="0"/>
          </a:p>
        </p:txBody>
      </p:sp>
      <p:sp>
        <p:nvSpPr>
          <p:cNvPr id="10" name="Foliennummernplatzhalter 9"/>
          <p:cNvSpPr>
            <a:spLocks noGrp="1"/>
          </p:cNvSpPr>
          <p:nvPr>
            <p:ph type="sldNum" sz="quarter" idx="19"/>
          </p:nvPr>
        </p:nvSpPr>
        <p:spPr/>
        <p:txBody>
          <a:bodyPr/>
          <a:lstStyle/>
          <a:p>
            <a:fld id="{15C6B0D6-F458-754A-B51E-A9B6B7F2A8BE}" type="slidenum">
              <a:rPr lang="en-GB" noProof="0" smtClean="0"/>
              <a:pPr/>
              <a:t>‹#›</a:t>
            </a:fld>
            <a:endParaRPr lang="en-GB" noProof="0" dirty="0"/>
          </a:p>
        </p:txBody>
      </p:sp>
      <p:sp>
        <p:nvSpPr>
          <p:cNvPr id="11" name="Textplatzhalter 2"/>
          <p:cNvSpPr txBox="1">
            <a:spLocks/>
          </p:cNvSpPr>
          <p:nvPr userDrawn="1"/>
        </p:nvSpPr>
        <p:spPr>
          <a:xfrm>
            <a:off x="1184321" y="-43496"/>
            <a:ext cx="125250" cy="354807"/>
          </a:xfrm>
          <a:prstGeom prst="rect">
            <a:avLst/>
          </a:prstGeom>
        </p:spPr>
        <p:txBody>
          <a:bodyPr vert="horz" lIns="0" tIns="25684" rIns="51368" bIns="25684" rtlCol="0">
            <a:normAutofit/>
          </a:bodyPr>
          <a:lstStyle>
            <a:lvl1pPr marL="285750" indent="-285750" algn="l" defTabSz="457200" rtl="0" eaLnBrk="1" latinLnBrk="0" hangingPunct="1">
              <a:lnSpc>
                <a:spcPts val="2400"/>
              </a:lnSpc>
              <a:spcBef>
                <a:spcPct val="20000"/>
              </a:spcBef>
              <a:buClr>
                <a:srgbClr val="006383"/>
              </a:buClr>
              <a:buFont typeface="Arial"/>
              <a:buChar char="•"/>
              <a:defRPr sz="1800" b="0" i="0" kern="1200">
                <a:solidFill>
                  <a:schemeClr val="tx1"/>
                </a:solidFill>
                <a:latin typeface="Arial"/>
                <a:ea typeface="+mn-ea"/>
                <a:cs typeface="Arial"/>
              </a:defRPr>
            </a:lvl1pPr>
            <a:lvl2pPr marL="742950" indent="-285750" algn="l" defTabSz="457200" rtl="0" eaLnBrk="1" latinLnBrk="0" hangingPunct="1">
              <a:lnSpc>
                <a:spcPts val="2400"/>
              </a:lnSpc>
              <a:spcBef>
                <a:spcPct val="20000"/>
              </a:spcBef>
              <a:buClr>
                <a:srgbClr val="006383"/>
              </a:buClr>
              <a:buFont typeface="Arial"/>
              <a:buChar char="•"/>
              <a:defRPr sz="1800" b="0" i="0" kern="1200">
                <a:solidFill>
                  <a:schemeClr val="tx1"/>
                </a:solidFill>
                <a:latin typeface="Arial"/>
                <a:ea typeface="+mn-ea"/>
                <a:cs typeface="Arial"/>
              </a:defRPr>
            </a:lvl2pPr>
            <a:lvl3pPr marL="1143000" indent="-228600" algn="l" defTabSz="457200" rtl="0" eaLnBrk="1" latinLnBrk="0" hangingPunct="1">
              <a:lnSpc>
                <a:spcPts val="2400"/>
              </a:lnSpc>
              <a:spcBef>
                <a:spcPct val="20000"/>
              </a:spcBef>
              <a:buClr>
                <a:srgbClr val="006383"/>
              </a:buClr>
              <a:buFont typeface="Arial"/>
              <a:buChar char="•"/>
              <a:defRPr sz="1800" b="0" i="0" kern="1200">
                <a:solidFill>
                  <a:schemeClr val="tx1"/>
                </a:solidFill>
                <a:latin typeface="Arial"/>
                <a:ea typeface="+mn-ea"/>
                <a:cs typeface="Arial"/>
              </a:defRPr>
            </a:lvl3pPr>
            <a:lvl4pPr marL="1600200" indent="-228600" algn="l" defTabSz="457200" rtl="0" eaLnBrk="1" latinLnBrk="0" hangingPunct="1">
              <a:lnSpc>
                <a:spcPts val="2400"/>
              </a:lnSpc>
              <a:spcBef>
                <a:spcPct val="20000"/>
              </a:spcBef>
              <a:buClr>
                <a:srgbClr val="006383"/>
              </a:buClr>
              <a:buFont typeface="Arial"/>
              <a:buChar char="•"/>
              <a:defRPr sz="1800" b="0" i="0" kern="1200">
                <a:solidFill>
                  <a:schemeClr val="tx1"/>
                </a:solidFill>
                <a:latin typeface="Arial"/>
                <a:ea typeface="+mn-ea"/>
                <a:cs typeface="Arial"/>
              </a:defRPr>
            </a:lvl4pPr>
            <a:lvl5pPr marL="2057400" indent="-228600" algn="l" defTabSz="457200" rtl="0" eaLnBrk="1" latinLnBrk="0" hangingPunct="1">
              <a:lnSpc>
                <a:spcPts val="1600"/>
              </a:lnSpc>
              <a:spcBef>
                <a:spcPct val="20000"/>
              </a:spcBef>
              <a:buClr>
                <a:srgbClr val="006383"/>
              </a:buClr>
              <a:buFont typeface="Arial"/>
              <a:buChar char="•"/>
              <a:defRPr sz="1400" b="0" i="1"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618" noProof="0" dirty="0">
                <a:solidFill>
                  <a:schemeClr val="bg1">
                    <a:lumMod val="50000"/>
                  </a:schemeClr>
                </a:solidFill>
              </a:rPr>
              <a:t>I</a:t>
            </a:r>
          </a:p>
        </p:txBody>
      </p:sp>
    </p:spTree>
    <p:extLst>
      <p:ext uri="{BB962C8B-B14F-4D97-AF65-F5344CB8AC3E}">
        <p14:creationId xmlns:p14="http://schemas.microsoft.com/office/powerpoint/2010/main" val="210647198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Experiment, case study">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7AA0F81-567B-7C46-B785-BE8F7436B3AF}"/>
              </a:ext>
            </a:extLst>
          </p:cNvPr>
          <p:cNvSpPr>
            <a:spLocks noGrp="1"/>
          </p:cNvSpPr>
          <p:nvPr>
            <p:ph type="pic" sz="quarter" idx="10"/>
          </p:nvPr>
        </p:nvSpPr>
        <p:spPr>
          <a:xfrm>
            <a:off x="84222" y="108285"/>
            <a:ext cx="6324073" cy="3972788"/>
          </a:xfrm>
          <a:solidFill>
            <a:schemeClr val="bg1">
              <a:lumMod val="85000"/>
            </a:schemeClr>
          </a:solidFill>
          <a:ln>
            <a:solidFill>
              <a:schemeClr val="accent1">
                <a:shade val="50000"/>
              </a:schemeClr>
            </a:solidFill>
          </a:ln>
        </p:spPr>
        <p:txBody>
          <a:bodyPr/>
          <a:lstStyle/>
          <a:p>
            <a:endParaRPr lang="fi-FI"/>
          </a:p>
        </p:txBody>
      </p:sp>
      <p:sp>
        <p:nvSpPr>
          <p:cNvPr id="7" name="TextBox 6">
            <a:extLst>
              <a:ext uri="{FF2B5EF4-FFF2-40B4-BE49-F238E27FC236}">
                <a16:creationId xmlns:a16="http://schemas.microsoft.com/office/drawing/2014/main" id="{37F081FF-89E0-1345-931B-B82686543EE3}"/>
              </a:ext>
            </a:extLst>
          </p:cNvPr>
          <p:cNvSpPr txBox="1"/>
          <p:nvPr userDrawn="1"/>
        </p:nvSpPr>
        <p:spPr>
          <a:xfrm>
            <a:off x="9276348" y="5979695"/>
            <a:ext cx="184731" cy="248209"/>
          </a:xfrm>
          <a:prstGeom prst="rect">
            <a:avLst/>
          </a:prstGeom>
          <a:noFill/>
        </p:spPr>
        <p:txBody>
          <a:bodyPr wrap="none" rtlCol="0">
            <a:spAutoFit/>
          </a:bodyPr>
          <a:lstStyle/>
          <a:p>
            <a:endParaRPr lang="fi-FI" sz="1013" dirty="0"/>
          </a:p>
        </p:txBody>
      </p:sp>
      <p:sp>
        <p:nvSpPr>
          <p:cNvPr id="11" name="Title 1">
            <a:extLst>
              <a:ext uri="{FF2B5EF4-FFF2-40B4-BE49-F238E27FC236}">
                <a16:creationId xmlns:a16="http://schemas.microsoft.com/office/drawing/2014/main" id="{13B5F20D-09EE-0C47-9071-80BA020EE2F6}"/>
              </a:ext>
            </a:extLst>
          </p:cNvPr>
          <p:cNvSpPr>
            <a:spLocks noGrp="1"/>
          </p:cNvSpPr>
          <p:nvPr>
            <p:ph type="ctrTitle" hasCustomPrompt="1"/>
          </p:nvPr>
        </p:nvSpPr>
        <p:spPr>
          <a:xfrm>
            <a:off x="6491191" y="108285"/>
            <a:ext cx="2502173" cy="830179"/>
          </a:xfrm>
          <a:solidFill>
            <a:schemeClr val="lt1"/>
          </a:solidFill>
        </p:spPr>
        <p:txBody>
          <a:bodyPr anchor="t">
            <a:noAutofit/>
          </a:bodyPr>
          <a:lstStyle>
            <a:lvl1pPr algn="l">
              <a:defRPr sz="1800" b="1">
                <a:solidFill>
                  <a:srgbClr val="FF5000"/>
                </a:solidFill>
              </a:defRPr>
            </a:lvl1pPr>
          </a:lstStyle>
          <a:p>
            <a:r>
              <a:rPr lang="en-US" dirty="0"/>
              <a:t>“title” of experiment</a:t>
            </a:r>
            <a:endParaRPr lang="fi-FI" dirty="0"/>
          </a:p>
        </p:txBody>
      </p:sp>
      <p:sp>
        <p:nvSpPr>
          <p:cNvPr id="2" name="TextBox 1">
            <a:extLst>
              <a:ext uri="{FF2B5EF4-FFF2-40B4-BE49-F238E27FC236}">
                <a16:creationId xmlns:a16="http://schemas.microsoft.com/office/drawing/2014/main" id="{0D278834-7440-A744-A525-6B3657394610}"/>
              </a:ext>
            </a:extLst>
          </p:cNvPr>
          <p:cNvSpPr txBox="1"/>
          <p:nvPr userDrawn="1"/>
        </p:nvSpPr>
        <p:spPr>
          <a:xfrm>
            <a:off x="0" y="4164111"/>
            <a:ext cx="810948" cy="553998"/>
          </a:xfrm>
          <a:prstGeom prst="rect">
            <a:avLst/>
          </a:prstGeom>
          <a:noFill/>
        </p:spPr>
        <p:txBody>
          <a:bodyPr wrap="square" rtlCol="0">
            <a:spAutoFit/>
          </a:bodyPr>
          <a:lstStyle/>
          <a:p>
            <a:r>
              <a:rPr lang="fi-FI" sz="1500" b="1" dirty="0" err="1">
                <a:latin typeface="Corbel" panose="020B0503020204020204" pitchFamily="34" charset="0"/>
              </a:rPr>
              <a:t>Benefit</a:t>
            </a:r>
            <a:r>
              <a:rPr lang="fi-FI" sz="1500" b="1" dirty="0">
                <a:latin typeface="Corbel" panose="020B0503020204020204" pitchFamily="34" charset="0"/>
              </a:rPr>
              <a:t>:</a:t>
            </a:r>
          </a:p>
        </p:txBody>
      </p:sp>
      <p:sp>
        <p:nvSpPr>
          <p:cNvPr id="10" name="Shape 21">
            <a:extLst>
              <a:ext uri="{FF2B5EF4-FFF2-40B4-BE49-F238E27FC236}">
                <a16:creationId xmlns:a16="http://schemas.microsoft.com/office/drawing/2014/main" id="{37845872-7202-0247-A3C2-00FC5F584D4F}"/>
              </a:ext>
            </a:extLst>
          </p:cNvPr>
          <p:cNvSpPr/>
          <p:nvPr userDrawn="1"/>
        </p:nvSpPr>
        <p:spPr>
          <a:xfrm>
            <a:off x="8294964" y="4683734"/>
            <a:ext cx="698400" cy="305325"/>
          </a:xfrm>
          <a:custGeom>
            <a:avLst/>
            <a:gdLst/>
            <a:ahLst/>
            <a:cxnLst/>
            <a:rect l="0" t="0" r="0" b="0"/>
            <a:pathLst>
              <a:path w="120000" h="120000" extrusionOk="0">
                <a:moveTo>
                  <a:pt x="81980" y="84866"/>
                </a:moveTo>
                <a:cubicBezTo>
                  <a:pt x="78613" y="84866"/>
                  <a:pt x="78613" y="84866"/>
                  <a:pt x="78613" y="84866"/>
                </a:cubicBezTo>
                <a:cubicBezTo>
                  <a:pt x="78613" y="119087"/>
                  <a:pt x="78613" y="119087"/>
                  <a:pt x="78613" y="119087"/>
                </a:cubicBezTo>
                <a:cubicBezTo>
                  <a:pt x="81980" y="119087"/>
                  <a:pt x="81980" y="119087"/>
                  <a:pt x="81980" y="119087"/>
                </a:cubicBezTo>
                <a:lnTo>
                  <a:pt x="81980" y="84866"/>
                </a:lnTo>
                <a:close/>
                <a:moveTo>
                  <a:pt x="67722" y="109961"/>
                </a:moveTo>
                <a:cubicBezTo>
                  <a:pt x="65346" y="115893"/>
                  <a:pt x="65346" y="115893"/>
                  <a:pt x="65346" y="115893"/>
                </a:cubicBezTo>
                <a:cubicBezTo>
                  <a:pt x="66138" y="117262"/>
                  <a:pt x="66930" y="118174"/>
                  <a:pt x="67722" y="119087"/>
                </a:cubicBezTo>
                <a:cubicBezTo>
                  <a:pt x="68514" y="119543"/>
                  <a:pt x="69504" y="120000"/>
                  <a:pt x="70495" y="120000"/>
                </a:cubicBezTo>
                <a:cubicBezTo>
                  <a:pt x="71287" y="120000"/>
                  <a:pt x="71881" y="120000"/>
                  <a:pt x="72673" y="119543"/>
                </a:cubicBezTo>
                <a:cubicBezTo>
                  <a:pt x="73267" y="119087"/>
                  <a:pt x="73861" y="118174"/>
                  <a:pt x="74455" y="117262"/>
                </a:cubicBezTo>
                <a:cubicBezTo>
                  <a:pt x="75049" y="116349"/>
                  <a:pt x="75445" y="114980"/>
                  <a:pt x="75643" y="113612"/>
                </a:cubicBezTo>
                <a:cubicBezTo>
                  <a:pt x="76039" y="112243"/>
                  <a:pt x="76237" y="110418"/>
                  <a:pt x="76237" y="108593"/>
                </a:cubicBezTo>
                <a:cubicBezTo>
                  <a:pt x="76237" y="106768"/>
                  <a:pt x="76039" y="104942"/>
                  <a:pt x="75643" y="104030"/>
                </a:cubicBezTo>
                <a:cubicBezTo>
                  <a:pt x="75445" y="102661"/>
                  <a:pt x="74851" y="101749"/>
                  <a:pt x="74455" y="100836"/>
                </a:cubicBezTo>
                <a:cubicBezTo>
                  <a:pt x="73861" y="100380"/>
                  <a:pt x="73267" y="99923"/>
                  <a:pt x="72673" y="99467"/>
                </a:cubicBezTo>
                <a:cubicBezTo>
                  <a:pt x="72079" y="99011"/>
                  <a:pt x="71683" y="98555"/>
                  <a:pt x="71089" y="98098"/>
                </a:cubicBezTo>
                <a:cubicBezTo>
                  <a:pt x="70495" y="97642"/>
                  <a:pt x="70099" y="97186"/>
                  <a:pt x="69900" y="96730"/>
                </a:cubicBezTo>
                <a:cubicBezTo>
                  <a:pt x="69504" y="96273"/>
                  <a:pt x="69306" y="95361"/>
                  <a:pt x="69306" y="94448"/>
                </a:cubicBezTo>
                <a:cubicBezTo>
                  <a:pt x="69306" y="93536"/>
                  <a:pt x="69306" y="93079"/>
                  <a:pt x="69504" y="92623"/>
                </a:cubicBezTo>
                <a:cubicBezTo>
                  <a:pt x="69702" y="92167"/>
                  <a:pt x="69900" y="91711"/>
                  <a:pt x="70099" y="91711"/>
                </a:cubicBezTo>
                <a:cubicBezTo>
                  <a:pt x="70297" y="91254"/>
                  <a:pt x="70495" y="91254"/>
                  <a:pt x="70891" y="91254"/>
                </a:cubicBezTo>
                <a:cubicBezTo>
                  <a:pt x="71089" y="90798"/>
                  <a:pt x="71287" y="90798"/>
                  <a:pt x="71485" y="90798"/>
                </a:cubicBezTo>
                <a:cubicBezTo>
                  <a:pt x="71881" y="90798"/>
                  <a:pt x="72475" y="91254"/>
                  <a:pt x="72871" y="91254"/>
                </a:cubicBezTo>
                <a:cubicBezTo>
                  <a:pt x="73267" y="91711"/>
                  <a:pt x="73663" y="92167"/>
                  <a:pt x="73861" y="93079"/>
                </a:cubicBezTo>
                <a:cubicBezTo>
                  <a:pt x="76237" y="87604"/>
                  <a:pt x="76237" y="87604"/>
                  <a:pt x="76237" y="87604"/>
                </a:cubicBezTo>
                <a:cubicBezTo>
                  <a:pt x="75445" y="86235"/>
                  <a:pt x="74851" y="85323"/>
                  <a:pt x="74059" y="84866"/>
                </a:cubicBezTo>
                <a:cubicBezTo>
                  <a:pt x="73267" y="83954"/>
                  <a:pt x="72475" y="83954"/>
                  <a:pt x="71683" y="83954"/>
                </a:cubicBezTo>
                <a:cubicBezTo>
                  <a:pt x="70891" y="83954"/>
                  <a:pt x="70099" y="83954"/>
                  <a:pt x="69504" y="84410"/>
                </a:cubicBezTo>
                <a:cubicBezTo>
                  <a:pt x="68712" y="84866"/>
                  <a:pt x="68118" y="85779"/>
                  <a:pt x="67722" y="86692"/>
                </a:cubicBezTo>
                <a:cubicBezTo>
                  <a:pt x="67128" y="87604"/>
                  <a:pt x="66732" y="88973"/>
                  <a:pt x="66336" y="90342"/>
                </a:cubicBezTo>
                <a:cubicBezTo>
                  <a:pt x="66138" y="91711"/>
                  <a:pt x="65940" y="93079"/>
                  <a:pt x="65940" y="94904"/>
                </a:cubicBezTo>
                <a:cubicBezTo>
                  <a:pt x="65940" y="96730"/>
                  <a:pt x="66138" y="98555"/>
                  <a:pt x="66336" y="99467"/>
                </a:cubicBezTo>
                <a:cubicBezTo>
                  <a:pt x="66732" y="100836"/>
                  <a:pt x="67128" y="101749"/>
                  <a:pt x="67722" y="102661"/>
                </a:cubicBezTo>
                <a:cubicBezTo>
                  <a:pt x="68316" y="103117"/>
                  <a:pt x="68712" y="103574"/>
                  <a:pt x="69504" y="104030"/>
                </a:cubicBezTo>
                <a:cubicBezTo>
                  <a:pt x="70099" y="104486"/>
                  <a:pt x="70495" y="104942"/>
                  <a:pt x="71089" y="105399"/>
                </a:cubicBezTo>
                <a:cubicBezTo>
                  <a:pt x="71683" y="105855"/>
                  <a:pt x="72079" y="106311"/>
                  <a:pt x="72475" y="106768"/>
                </a:cubicBezTo>
                <a:cubicBezTo>
                  <a:pt x="72673" y="107680"/>
                  <a:pt x="72871" y="108593"/>
                  <a:pt x="72871" y="109505"/>
                </a:cubicBezTo>
                <a:cubicBezTo>
                  <a:pt x="72871" y="109961"/>
                  <a:pt x="72871" y="110418"/>
                  <a:pt x="72673" y="110874"/>
                </a:cubicBezTo>
                <a:cubicBezTo>
                  <a:pt x="72673" y="111330"/>
                  <a:pt x="72475" y="111787"/>
                  <a:pt x="72277" y="112243"/>
                </a:cubicBezTo>
                <a:cubicBezTo>
                  <a:pt x="71881" y="112243"/>
                  <a:pt x="71683" y="112699"/>
                  <a:pt x="71485" y="112699"/>
                </a:cubicBezTo>
                <a:cubicBezTo>
                  <a:pt x="71089" y="113155"/>
                  <a:pt x="70891" y="113155"/>
                  <a:pt x="70693" y="113155"/>
                </a:cubicBezTo>
                <a:cubicBezTo>
                  <a:pt x="70099" y="113155"/>
                  <a:pt x="69504" y="112699"/>
                  <a:pt x="69108" y="112243"/>
                </a:cubicBezTo>
                <a:cubicBezTo>
                  <a:pt x="68514" y="111787"/>
                  <a:pt x="68118" y="110874"/>
                  <a:pt x="67722" y="109961"/>
                </a:cubicBezTo>
                <a:moveTo>
                  <a:pt x="58613" y="84866"/>
                </a:moveTo>
                <a:cubicBezTo>
                  <a:pt x="55445" y="84866"/>
                  <a:pt x="55445" y="84866"/>
                  <a:pt x="55445" y="84866"/>
                </a:cubicBezTo>
                <a:cubicBezTo>
                  <a:pt x="55445" y="119087"/>
                  <a:pt x="55445" y="119087"/>
                  <a:pt x="55445" y="119087"/>
                </a:cubicBezTo>
                <a:cubicBezTo>
                  <a:pt x="64752" y="119087"/>
                  <a:pt x="64752" y="119087"/>
                  <a:pt x="64752" y="119087"/>
                </a:cubicBezTo>
                <a:cubicBezTo>
                  <a:pt x="64752" y="112243"/>
                  <a:pt x="64752" y="112243"/>
                  <a:pt x="64752" y="112243"/>
                </a:cubicBezTo>
                <a:cubicBezTo>
                  <a:pt x="58613" y="112243"/>
                  <a:pt x="58613" y="112243"/>
                  <a:pt x="58613" y="112243"/>
                </a:cubicBezTo>
                <a:lnTo>
                  <a:pt x="58613" y="84866"/>
                </a:lnTo>
                <a:close/>
                <a:moveTo>
                  <a:pt x="52673" y="84866"/>
                </a:moveTo>
                <a:cubicBezTo>
                  <a:pt x="42574" y="84866"/>
                  <a:pt x="42574" y="84866"/>
                  <a:pt x="42574" y="84866"/>
                </a:cubicBezTo>
                <a:cubicBezTo>
                  <a:pt x="42574" y="119087"/>
                  <a:pt x="42574" y="119087"/>
                  <a:pt x="42574" y="119087"/>
                </a:cubicBezTo>
                <a:cubicBezTo>
                  <a:pt x="53069" y="119087"/>
                  <a:pt x="53069" y="119087"/>
                  <a:pt x="53069" y="119087"/>
                </a:cubicBezTo>
                <a:cubicBezTo>
                  <a:pt x="53069" y="112243"/>
                  <a:pt x="53069" y="112243"/>
                  <a:pt x="53069" y="112243"/>
                </a:cubicBezTo>
                <a:cubicBezTo>
                  <a:pt x="45742" y="112243"/>
                  <a:pt x="45742" y="112243"/>
                  <a:pt x="45742" y="112243"/>
                </a:cubicBezTo>
                <a:cubicBezTo>
                  <a:pt x="45742" y="104942"/>
                  <a:pt x="45742" y="104942"/>
                  <a:pt x="45742" y="104942"/>
                </a:cubicBezTo>
                <a:cubicBezTo>
                  <a:pt x="52277" y="104942"/>
                  <a:pt x="52277" y="104942"/>
                  <a:pt x="52277" y="104942"/>
                </a:cubicBezTo>
                <a:cubicBezTo>
                  <a:pt x="52277" y="98098"/>
                  <a:pt x="52277" y="98098"/>
                  <a:pt x="52277" y="98098"/>
                </a:cubicBezTo>
                <a:cubicBezTo>
                  <a:pt x="45742" y="98098"/>
                  <a:pt x="45742" y="98098"/>
                  <a:pt x="45742" y="98098"/>
                </a:cubicBezTo>
                <a:cubicBezTo>
                  <a:pt x="45742" y="91711"/>
                  <a:pt x="45742" y="91711"/>
                  <a:pt x="45742" y="91711"/>
                </a:cubicBezTo>
                <a:cubicBezTo>
                  <a:pt x="52673" y="91711"/>
                  <a:pt x="52673" y="91711"/>
                  <a:pt x="52673" y="91711"/>
                </a:cubicBezTo>
                <a:lnTo>
                  <a:pt x="52673" y="84866"/>
                </a:lnTo>
                <a:close/>
                <a:moveTo>
                  <a:pt x="30099" y="84866"/>
                </a:moveTo>
                <a:cubicBezTo>
                  <a:pt x="26732" y="84866"/>
                  <a:pt x="26732" y="84866"/>
                  <a:pt x="26732" y="84866"/>
                </a:cubicBezTo>
                <a:cubicBezTo>
                  <a:pt x="26732" y="119087"/>
                  <a:pt x="26732" y="119087"/>
                  <a:pt x="26732" y="119087"/>
                </a:cubicBezTo>
                <a:cubicBezTo>
                  <a:pt x="30099" y="119087"/>
                  <a:pt x="30099" y="119087"/>
                  <a:pt x="30099" y="119087"/>
                </a:cubicBezTo>
                <a:cubicBezTo>
                  <a:pt x="30099" y="104486"/>
                  <a:pt x="30099" y="104486"/>
                  <a:pt x="30099" y="104486"/>
                </a:cubicBezTo>
                <a:cubicBezTo>
                  <a:pt x="36435" y="104486"/>
                  <a:pt x="36435" y="104486"/>
                  <a:pt x="36435" y="104486"/>
                </a:cubicBezTo>
                <a:cubicBezTo>
                  <a:pt x="36435" y="119087"/>
                  <a:pt x="36435" y="119087"/>
                  <a:pt x="36435" y="119087"/>
                </a:cubicBezTo>
                <a:cubicBezTo>
                  <a:pt x="39801" y="119087"/>
                  <a:pt x="39801" y="119087"/>
                  <a:pt x="39801" y="119087"/>
                </a:cubicBezTo>
                <a:cubicBezTo>
                  <a:pt x="39801" y="84866"/>
                  <a:pt x="39801" y="84866"/>
                  <a:pt x="39801" y="84866"/>
                </a:cubicBezTo>
                <a:cubicBezTo>
                  <a:pt x="36435" y="84866"/>
                  <a:pt x="36435" y="84866"/>
                  <a:pt x="36435" y="84866"/>
                </a:cubicBezTo>
                <a:cubicBezTo>
                  <a:pt x="36435" y="97642"/>
                  <a:pt x="36435" y="97642"/>
                  <a:pt x="36435" y="97642"/>
                </a:cubicBezTo>
                <a:cubicBezTo>
                  <a:pt x="30099" y="97642"/>
                  <a:pt x="30099" y="97642"/>
                  <a:pt x="30099" y="97642"/>
                </a:cubicBezTo>
                <a:lnTo>
                  <a:pt x="30099" y="84866"/>
                </a:lnTo>
                <a:close/>
                <a:moveTo>
                  <a:pt x="36435" y="77110"/>
                </a:moveTo>
                <a:cubicBezTo>
                  <a:pt x="39801" y="77110"/>
                  <a:pt x="39801" y="77110"/>
                  <a:pt x="39801" y="77110"/>
                </a:cubicBezTo>
                <a:cubicBezTo>
                  <a:pt x="39801" y="42889"/>
                  <a:pt x="39801" y="42889"/>
                  <a:pt x="39801" y="42889"/>
                </a:cubicBezTo>
                <a:cubicBezTo>
                  <a:pt x="36435" y="42889"/>
                  <a:pt x="36435" y="42889"/>
                  <a:pt x="36435" y="42889"/>
                </a:cubicBezTo>
                <a:lnTo>
                  <a:pt x="36435" y="77110"/>
                </a:lnTo>
                <a:close/>
                <a:moveTo>
                  <a:pt x="21386" y="20532"/>
                </a:moveTo>
                <a:cubicBezTo>
                  <a:pt x="21386" y="23269"/>
                  <a:pt x="22376" y="25551"/>
                  <a:pt x="23564" y="25551"/>
                </a:cubicBezTo>
                <a:cubicBezTo>
                  <a:pt x="24950" y="25551"/>
                  <a:pt x="25940" y="23269"/>
                  <a:pt x="25940" y="20532"/>
                </a:cubicBezTo>
                <a:cubicBezTo>
                  <a:pt x="25940" y="17794"/>
                  <a:pt x="24950" y="15513"/>
                  <a:pt x="23564" y="15513"/>
                </a:cubicBezTo>
                <a:cubicBezTo>
                  <a:pt x="22376" y="15513"/>
                  <a:pt x="21386" y="17794"/>
                  <a:pt x="21386" y="20532"/>
                </a:cubicBezTo>
                <a:moveTo>
                  <a:pt x="8514" y="77110"/>
                </a:moveTo>
                <a:cubicBezTo>
                  <a:pt x="14653" y="42889"/>
                  <a:pt x="14653" y="42889"/>
                  <a:pt x="14653" y="42889"/>
                </a:cubicBezTo>
                <a:cubicBezTo>
                  <a:pt x="11089" y="42889"/>
                  <a:pt x="11089" y="42889"/>
                  <a:pt x="11089" y="42889"/>
                </a:cubicBezTo>
                <a:cubicBezTo>
                  <a:pt x="7326" y="65247"/>
                  <a:pt x="7326" y="65247"/>
                  <a:pt x="7326" y="65247"/>
                </a:cubicBezTo>
                <a:cubicBezTo>
                  <a:pt x="7326" y="65247"/>
                  <a:pt x="7326" y="65247"/>
                  <a:pt x="7326" y="65247"/>
                </a:cubicBezTo>
                <a:cubicBezTo>
                  <a:pt x="3564" y="42889"/>
                  <a:pt x="3564" y="42889"/>
                  <a:pt x="3564" y="42889"/>
                </a:cubicBezTo>
                <a:cubicBezTo>
                  <a:pt x="0" y="42889"/>
                  <a:pt x="0" y="42889"/>
                  <a:pt x="0" y="42889"/>
                </a:cubicBezTo>
                <a:cubicBezTo>
                  <a:pt x="5940" y="77110"/>
                  <a:pt x="5940" y="77110"/>
                  <a:pt x="5940" y="77110"/>
                </a:cubicBezTo>
                <a:lnTo>
                  <a:pt x="8514" y="77110"/>
                </a:lnTo>
                <a:close/>
                <a:moveTo>
                  <a:pt x="19603" y="42889"/>
                </a:moveTo>
                <a:cubicBezTo>
                  <a:pt x="16435" y="42889"/>
                  <a:pt x="16435" y="42889"/>
                  <a:pt x="16435" y="42889"/>
                </a:cubicBezTo>
                <a:cubicBezTo>
                  <a:pt x="16435" y="77110"/>
                  <a:pt x="16435" y="77110"/>
                  <a:pt x="16435" y="77110"/>
                </a:cubicBezTo>
                <a:cubicBezTo>
                  <a:pt x="19603" y="77110"/>
                  <a:pt x="19603" y="77110"/>
                  <a:pt x="19603" y="77110"/>
                </a:cubicBezTo>
                <a:lnTo>
                  <a:pt x="19603" y="42889"/>
                </a:lnTo>
                <a:close/>
                <a:moveTo>
                  <a:pt x="19603" y="8669"/>
                </a:moveTo>
                <a:cubicBezTo>
                  <a:pt x="26732" y="8669"/>
                  <a:pt x="26732" y="8669"/>
                  <a:pt x="26732" y="8669"/>
                </a:cubicBezTo>
                <a:cubicBezTo>
                  <a:pt x="26732" y="912"/>
                  <a:pt x="26732" y="912"/>
                  <a:pt x="26732" y="912"/>
                </a:cubicBezTo>
                <a:cubicBezTo>
                  <a:pt x="16435" y="912"/>
                  <a:pt x="16435" y="912"/>
                  <a:pt x="16435" y="912"/>
                </a:cubicBezTo>
                <a:cubicBezTo>
                  <a:pt x="16435" y="35133"/>
                  <a:pt x="16435" y="35133"/>
                  <a:pt x="16435" y="35133"/>
                </a:cubicBezTo>
                <a:cubicBezTo>
                  <a:pt x="19603" y="35133"/>
                  <a:pt x="19603" y="35133"/>
                  <a:pt x="19603" y="35133"/>
                </a:cubicBezTo>
                <a:cubicBezTo>
                  <a:pt x="19603" y="21901"/>
                  <a:pt x="19603" y="21901"/>
                  <a:pt x="19603" y="21901"/>
                </a:cubicBezTo>
                <a:cubicBezTo>
                  <a:pt x="19603" y="14600"/>
                  <a:pt x="19603" y="14600"/>
                  <a:pt x="19603" y="14600"/>
                </a:cubicBezTo>
                <a:lnTo>
                  <a:pt x="19603" y="8669"/>
                </a:lnTo>
                <a:close/>
                <a:moveTo>
                  <a:pt x="30495" y="51102"/>
                </a:moveTo>
                <a:cubicBezTo>
                  <a:pt x="30693" y="51558"/>
                  <a:pt x="30693" y="52471"/>
                  <a:pt x="30693" y="53384"/>
                </a:cubicBezTo>
                <a:cubicBezTo>
                  <a:pt x="30693" y="54296"/>
                  <a:pt x="30693" y="54752"/>
                  <a:pt x="30495" y="55665"/>
                </a:cubicBezTo>
                <a:cubicBezTo>
                  <a:pt x="30297" y="56121"/>
                  <a:pt x="30099" y="56577"/>
                  <a:pt x="29900" y="56577"/>
                </a:cubicBezTo>
                <a:cubicBezTo>
                  <a:pt x="29504" y="57034"/>
                  <a:pt x="29306" y="57034"/>
                  <a:pt x="28910" y="57034"/>
                </a:cubicBezTo>
                <a:cubicBezTo>
                  <a:pt x="28514" y="57034"/>
                  <a:pt x="28316" y="57034"/>
                  <a:pt x="27920" y="57034"/>
                </a:cubicBezTo>
                <a:cubicBezTo>
                  <a:pt x="26138" y="57034"/>
                  <a:pt x="26138" y="57034"/>
                  <a:pt x="26138" y="57034"/>
                </a:cubicBezTo>
                <a:cubicBezTo>
                  <a:pt x="26138" y="49277"/>
                  <a:pt x="26138" y="49277"/>
                  <a:pt x="26138" y="49277"/>
                </a:cubicBezTo>
                <a:cubicBezTo>
                  <a:pt x="28118" y="49277"/>
                  <a:pt x="28118" y="49277"/>
                  <a:pt x="28118" y="49277"/>
                </a:cubicBezTo>
                <a:cubicBezTo>
                  <a:pt x="28514" y="49277"/>
                  <a:pt x="28712" y="49277"/>
                  <a:pt x="29108" y="49277"/>
                </a:cubicBezTo>
                <a:cubicBezTo>
                  <a:pt x="29504" y="49733"/>
                  <a:pt x="29702" y="49733"/>
                  <a:pt x="29900" y="50190"/>
                </a:cubicBezTo>
                <a:cubicBezTo>
                  <a:pt x="30099" y="50190"/>
                  <a:pt x="30297" y="50646"/>
                  <a:pt x="30495" y="51102"/>
                </a:cubicBezTo>
                <a:moveTo>
                  <a:pt x="30693" y="43346"/>
                </a:moveTo>
                <a:cubicBezTo>
                  <a:pt x="30099" y="42889"/>
                  <a:pt x="29306" y="42889"/>
                  <a:pt x="28514" y="42889"/>
                </a:cubicBezTo>
                <a:cubicBezTo>
                  <a:pt x="22772" y="42889"/>
                  <a:pt x="22772" y="42889"/>
                  <a:pt x="22772" y="42889"/>
                </a:cubicBezTo>
                <a:cubicBezTo>
                  <a:pt x="22772" y="77110"/>
                  <a:pt x="22772" y="77110"/>
                  <a:pt x="22772" y="77110"/>
                </a:cubicBezTo>
                <a:cubicBezTo>
                  <a:pt x="26138" y="77110"/>
                  <a:pt x="26138" y="77110"/>
                  <a:pt x="26138" y="77110"/>
                </a:cubicBezTo>
                <a:cubicBezTo>
                  <a:pt x="26138" y="63422"/>
                  <a:pt x="26138" y="63422"/>
                  <a:pt x="26138" y="63422"/>
                </a:cubicBezTo>
                <a:cubicBezTo>
                  <a:pt x="27722" y="63422"/>
                  <a:pt x="27722" y="63422"/>
                  <a:pt x="27722" y="63422"/>
                </a:cubicBezTo>
                <a:cubicBezTo>
                  <a:pt x="30693" y="77110"/>
                  <a:pt x="30693" y="77110"/>
                  <a:pt x="30693" y="77110"/>
                </a:cubicBezTo>
                <a:cubicBezTo>
                  <a:pt x="34653" y="77110"/>
                  <a:pt x="34653" y="77110"/>
                  <a:pt x="34653" y="77110"/>
                </a:cubicBezTo>
                <a:cubicBezTo>
                  <a:pt x="30891" y="62965"/>
                  <a:pt x="30891" y="62965"/>
                  <a:pt x="30891" y="62965"/>
                </a:cubicBezTo>
                <a:cubicBezTo>
                  <a:pt x="32079" y="62509"/>
                  <a:pt x="32871" y="61140"/>
                  <a:pt x="33267" y="59315"/>
                </a:cubicBezTo>
                <a:cubicBezTo>
                  <a:pt x="33861" y="57946"/>
                  <a:pt x="34059" y="55665"/>
                  <a:pt x="34059" y="53384"/>
                </a:cubicBezTo>
                <a:cubicBezTo>
                  <a:pt x="34059" y="51102"/>
                  <a:pt x="34059" y="49733"/>
                  <a:pt x="33663" y="48365"/>
                </a:cubicBezTo>
                <a:cubicBezTo>
                  <a:pt x="33465" y="46996"/>
                  <a:pt x="33069" y="46083"/>
                  <a:pt x="32475" y="45171"/>
                </a:cubicBezTo>
                <a:cubicBezTo>
                  <a:pt x="31881" y="44258"/>
                  <a:pt x="31287" y="43802"/>
                  <a:pt x="30693" y="43346"/>
                </a:cubicBezTo>
                <a:moveTo>
                  <a:pt x="41188" y="17794"/>
                </a:moveTo>
                <a:cubicBezTo>
                  <a:pt x="41188" y="19619"/>
                  <a:pt x="41188" y="20988"/>
                  <a:pt x="40990" y="22357"/>
                </a:cubicBezTo>
                <a:cubicBezTo>
                  <a:pt x="40792" y="23726"/>
                  <a:pt x="40396" y="24638"/>
                  <a:pt x="40000" y="26007"/>
                </a:cubicBezTo>
                <a:cubicBezTo>
                  <a:pt x="39603" y="26920"/>
                  <a:pt x="39009" y="27832"/>
                  <a:pt x="38613" y="28288"/>
                </a:cubicBezTo>
                <a:cubicBezTo>
                  <a:pt x="38019" y="28745"/>
                  <a:pt x="37425" y="29201"/>
                  <a:pt x="36633" y="29201"/>
                </a:cubicBezTo>
                <a:cubicBezTo>
                  <a:pt x="35841" y="29201"/>
                  <a:pt x="35247" y="28745"/>
                  <a:pt x="34653" y="28288"/>
                </a:cubicBezTo>
                <a:cubicBezTo>
                  <a:pt x="34059" y="27832"/>
                  <a:pt x="33663" y="26920"/>
                  <a:pt x="33267" y="26007"/>
                </a:cubicBezTo>
                <a:cubicBezTo>
                  <a:pt x="32871" y="24638"/>
                  <a:pt x="32475" y="23726"/>
                  <a:pt x="32277" y="22357"/>
                </a:cubicBezTo>
                <a:cubicBezTo>
                  <a:pt x="32079" y="20988"/>
                  <a:pt x="32079" y="19619"/>
                  <a:pt x="32079" y="17794"/>
                </a:cubicBezTo>
                <a:cubicBezTo>
                  <a:pt x="32079" y="16425"/>
                  <a:pt x="32079" y="15057"/>
                  <a:pt x="32277" y="13688"/>
                </a:cubicBezTo>
                <a:cubicBezTo>
                  <a:pt x="32475" y="12319"/>
                  <a:pt x="32871" y="10950"/>
                  <a:pt x="33267" y="10038"/>
                </a:cubicBezTo>
                <a:cubicBezTo>
                  <a:pt x="33663" y="9125"/>
                  <a:pt x="34059" y="8212"/>
                  <a:pt x="34653" y="7756"/>
                </a:cubicBezTo>
                <a:cubicBezTo>
                  <a:pt x="35247" y="7300"/>
                  <a:pt x="35841" y="6844"/>
                  <a:pt x="36633" y="6844"/>
                </a:cubicBezTo>
                <a:cubicBezTo>
                  <a:pt x="37425" y="6844"/>
                  <a:pt x="38019" y="7300"/>
                  <a:pt x="38613" y="7756"/>
                </a:cubicBezTo>
                <a:cubicBezTo>
                  <a:pt x="39009" y="8212"/>
                  <a:pt x="39603" y="9125"/>
                  <a:pt x="40000" y="10038"/>
                </a:cubicBezTo>
                <a:cubicBezTo>
                  <a:pt x="40396" y="10950"/>
                  <a:pt x="40792" y="12319"/>
                  <a:pt x="40990" y="13688"/>
                </a:cubicBezTo>
                <a:cubicBezTo>
                  <a:pt x="41188" y="15057"/>
                  <a:pt x="41188" y="16425"/>
                  <a:pt x="41188" y="17794"/>
                </a:cubicBezTo>
                <a:moveTo>
                  <a:pt x="44158" y="25551"/>
                </a:moveTo>
                <a:cubicBezTo>
                  <a:pt x="44554" y="23269"/>
                  <a:pt x="44752" y="20532"/>
                  <a:pt x="44752" y="17794"/>
                </a:cubicBezTo>
                <a:cubicBezTo>
                  <a:pt x="44752" y="15057"/>
                  <a:pt x="44554" y="12775"/>
                  <a:pt x="44158" y="10494"/>
                </a:cubicBezTo>
                <a:cubicBezTo>
                  <a:pt x="43762" y="8212"/>
                  <a:pt x="43168" y="6387"/>
                  <a:pt x="42376" y="4562"/>
                </a:cubicBezTo>
                <a:cubicBezTo>
                  <a:pt x="41782" y="3193"/>
                  <a:pt x="40792" y="1825"/>
                  <a:pt x="39801" y="912"/>
                </a:cubicBezTo>
                <a:cubicBezTo>
                  <a:pt x="38811" y="456"/>
                  <a:pt x="37821" y="0"/>
                  <a:pt x="36633" y="0"/>
                </a:cubicBezTo>
                <a:cubicBezTo>
                  <a:pt x="35445" y="0"/>
                  <a:pt x="34455" y="456"/>
                  <a:pt x="33465" y="912"/>
                </a:cubicBezTo>
                <a:cubicBezTo>
                  <a:pt x="32475" y="1825"/>
                  <a:pt x="31485" y="3193"/>
                  <a:pt x="30891" y="4562"/>
                </a:cubicBezTo>
                <a:cubicBezTo>
                  <a:pt x="30099" y="6387"/>
                  <a:pt x="29504" y="8212"/>
                  <a:pt x="29108" y="10494"/>
                </a:cubicBezTo>
                <a:cubicBezTo>
                  <a:pt x="28712" y="12775"/>
                  <a:pt x="28514" y="15057"/>
                  <a:pt x="28514" y="17794"/>
                </a:cubicBezTo>
                <a:cubicBezTo>
                  <a:pt x="28514" y="20532"/>
                  <a:pt x="28712" y="23269"/>
                  <a:pt x="29108" y="25551"/>
                </a:cubicBezTo>
                <a:cubicBezTo>
                  <a:pt x="29504" y="27832"/>
                  <a:pt x="30099" y="29657"/>
                  <a:pt x="30891" y="31026"/>
                </a:cubicBezTo>
                <a:cubicBezTo>
                  <a:pt x="31485" y="32851"/>
                  <a:pt x="32475" y="33764"/>
                  <a:pt x="33465" y="34676"/>
                </a:cubicBezTo>
                <a:cubicBezTo>
                  <a:pt x="34455" y="35589"/>
                  <a:pt x="35445" y="36045"/>
                  <a:pt x="36633" y="36045"/>
                </a:cubicBezTo>
                <a:cubicBezTo>
                  <a:pt x="37821" y="36045"/>
                  <a:pt x="38811" y="35589"/>
                  <a:pt x="39801" y="34676"/>
                </a:cubicBezTo>
                <a:cubicBezTo>
                  <a:pt x="40792" y="33764"/>
                  <a:pt x="41782" y="32851"/>
                  <a:pt x="42376" y="31026"/>
                </a:cubicBezTo>
                <a:cubicBezTo>
                  <a:pt x="43168" y="29657"/>
                  <a:pt x="43762" y="27832"/>
                  <a:pt x="44158" y="25551"/>
                </a:cubicBezTo>
                <a:moveTo>
                  <a:pt x="47722" y="70722"/>
                </a:moveTo>
                <a:cubicBezTo>
                  <a:pt x="47326" y="70266"/>
                  <a:pt x="46930" y="69809"/>
                  <a:pt x="46732" y="68897"/>
                </a:cubicBezTo>
                <a:cubicBezTo>
                  <a:pt x="46534" y="68441"/>
                  <a:pt x="46336" y="67528"/>
                  <a:pt x="46138" y="66615"/>
                </a:cubicBezTo>
                <a:cubicBezTo>
                  <a:pt x="45940" y="65703"/>
                  <a:pt x="45940" y="64790"/>
                  <a:pt x="45940" y="63878"/>
                </a:cubicBezTo>
                <a:cubicBezTo>
                  <a:pt x="45940" y="42889"/>
                  <a:pt x="45940" y="42889"/>
                  <a:pt x="45940" y="42889"/>
                </a:cubicBezTo>
                <a:cubicBezTo>
                  <a:pt x="42574" y="42889"/>
                  <a:pt x="42574" y="42889"/>
                  <a:pt x="42574" y="42889"/>
                </a:cubicBezTo>
                <a:cubicBezTo>
                  <a:pt x="42574" y="63878"/>
                  <a:pt x="42574" y="63878"/>
                  <a:pt x="42574" y="63878"/>
                </a:cubicBezTo>
                <a:cubicBezTo>
                  <a:pt x="42574" y="66159"/>
                  <a:pt x="42772" y="67984"/>
                  <a:pt x="42970" y="69809"/>
                </a:cubicBezTo>
                <a:cubicBezTo>
                  <a:pt x="43366" y="71178"/>
                  <a:pt x="43762" y="73003"/>
                  <a:pt x="44158" y="73916"/>
                </a:cubicBezTo>
                <a:cubicBezTo>
                  <a:pt x="44752" y="75285"/>
                  <a:pt x="45346" y="76197"/>
                  <a:pt x="46138" y="77110"/>
                </a:cubicBezTo>
                <a:cubicBezTo>
                  <a:pt x="46930" y="77566"/>
                  <a:pt x="47920" y="78022"/>
                  <a:pt x="48910" y="78022"/>
                </a:cubicBezTo>
                <a:cubicBezTo>
                  <a:pt x="49900" y="78022"/>
                  <a:pt x="50891" y="77566"/>
                  <a:pt x="51683" y="77110"/>
                </a:cubicBezTo>
                <a:cubicBezTo>
                  <a:pt x="52475" y="76197"/>
                  <a:pt x="53069" y="75285"/>
                  <a:pt x="53663" y="73916"/>
                </a:cubicBezTo>
                <a:cubicBezTo>
                  <a:pt x="54059" y="73003"/>
                  <a:pt x="54455" y="71178"/>
                  <a:pt x="54851" y="69809"/>
                </a:cubicBezTo>
                <a:cubicBezTo>
                  <a:pt x="55049" y="67984"/>
                  <a:pt x="55247" y="66159"/>
                  <a:pt x="55247" y="63878"/>
                </a:cubicBezTo>
                <a:cubicBezTo>
                  <a:pt x="55247" y="42889"/>
                  <a:pt x="55247" y="42889"/>
                  <a:pt x="55247" y="42889"/>
                </a:cubicBezTo>
                <a:cubicBezTo>
                  <a:pt x="51881" y="42889"/>
                  <a:pt x="51881" y="42889"/>
                  <a:pt x="51881" y="42889"/>
                </a:cubicBezTo>
                <a:cubicBezTo>
                  <a:pt x="51881" y="63878"/>
                  <a:pt x="51881" y="63878"/>
                  <a:pt x="51881" y="63878"/>
                </a:cubicBezTo>
                <a:cubicBezTo>
                  <a:pt x="51881" y="64790"/>
                  <a:pt x="51881" y="65703"/>
                  <a:pt x="51683" y="66615"/>
                </a:cubicBezTo>
                <a:cubicBezTo>
                  <a:pt x="51485" y="67528"/>
                  <a:pt x="51287" y="68441"/>
                  <a:pt x="51089" y="68897"/>
                </a:cubicBezTo>
                <a:cubicBezTo>
                  <a:pt x="50693" y="69809"/>
                  <a:pt x="50495" y="70266"/>
                  <a:pt x="50099" y="70722"/>
                </a:cubicBezTo>
                <a:cubicBezTo>
                  <a:pt x="49702" y="71178"/>
                  <a:pt x="49306" y="71178"/>
                  <a:pt x="48910" y="71178"/>
                </a:cubicBezTo>
                <a:cubicBezTo>
                  <a:pt x="48514" y="71178"/>
                  <a:pt x="48118" y="71178"/>
                  <a:pt x="47722" y="70722"/>
                </a:cubicBezTo>
                <a:moveTo>
                  <a:pt x="54851" y="10950"/>
                </a:moveTo>
                <a:cubicBezTo>
                  <a:pt x="54851" y="11863"/>
                  <a:pt x="54851" y="12775"/>
                  <a:pt x="54653" y="13231"/>
                </a:cubicBezTo>
                <a:cubicBezTo>
                  <a:pt x="54455" y="13688"/>
                  <a:pt x="54257" y="14144"/>
                  <a:pt x="54059" y="14600"/>
                </a:cubicBezTo>
                <a:cubicBezTo>
                  <a:pt x="53663" y="14600"/>
                  <a:pt x="53465" y="14600"/>
                  <a:pt x="53069" y="15057"/>
                </a:cubicBezTo>
                <a:cubicBezTo>
                  <a:pt x="52673" y="15057"/>
                  <a:pt x="52475" y="15057"/>
                  <a:pt x="52079" y="15057"/>
                </a:cubicBezTo>
                <a:cubicBezTo>
                  <a:pt x="50099" y="15057"/>
                  <a:pt x="50099" y="15057"/>
                  <a:pt x="50099" y="15057"/>
                </a:cubicBezTo>
                <a:cubicBezTo>
                  <a:pt x="50099" y="7300"/>
                  <a:pt x="50099" y="7300"/>
                  <a:pt x="50099" y="7300"/>
                </a:cubicBezTo>
                <a:cubicBezTo>
                  <a:pt x="52277" y="7300"/>
                  <a:pt x="52277" y="7300"/>
                  <a:pt x="52277" y="7300"/>
                </a:cubicBezTo>
                <a:cubicBezTo>
                  <a:pt x="52673" y="7300"/>
                  <a:pt x="52871" y="7300"/>
                  <a:pt x="53267" y="7300"/>
                </a:cubicBezTo>
                <a:cubicBezTo>
                  <a:pt x="53465" y="7300"/>
                  <a:pt x="53861" y="7756"/>
                  <a:pt x="54059" y="7756"/>
                </a:cubicBezTo>
                <a:cubicBezTo>
                  <a:pt x="54257" y="8212"/>
                  <a:pt x="54455" y="8669"/>
                  <a:pt x="54653" y="9125"/>
                </a:cubicBezTo>
                <a:cubicBezTo>
                  <a:pt x="54851" y="9581"/>
                  <a:pt x="54851" y="10038"/>
                  <a:pt x="54851" y="10950"/>
                </a:cubicBezTo>
                <a:moveTo>
                  <a:pt x="58811" y="35133"/>
                </a:moveTo>
                <a:cubicBezTo>
                  <a:pt x="55049" y="20532"/>
                  <a:pt x="55049" y="20532"/>
                  <a:pt x="55049" y="20532"/>
                </a:cubicBezTo>
                <a:cubicBezTo>
                  <a:pt x="56237" y="20076"/>
                  <a:pt x="57029" y="19163"/>
                  <a:pt x="57425" y="17338"/>
                </a:cubicBezTo>
                <a:cubicBezTo>
                  <a:pt x="58019" y="15513"/>
                  <a:pt x="58217" y="13688"/>
                  <a:pt x="58217" y="10950"/>
                </a:cubicBezTo>
                <a:cubicBezTo>
                  <a:pt x="58217" y="9125"/>
                  <a:pt x="58217" y="7300"/>
                  <a:pt x="57821" y="5931"/>
                </a:cubicBezTo>
                <a:cubicBezTo>
                  <a:pt x="57623" y="4562"/>
                  <a:pt x="57227" y="3650"/>
                  <a:pt x="56633" y="2737"/>
                </a:cubicBezTo>
                <a:cubicBezTo>
                  <a:pt x="56039" y="2281"/>
                  <a:pt x="55445" y="1368"/>
                  <a:pt x="54851" y="1368"/>
                </a:cubicBezTo>
                <a:cubicBezTo>
                  <a:pt x="54257" y="912"/>
                  <a:pt x="53465" y="912"/>
                  <a:pt x="52673" y="912"/>
                </a:cubicBezTo>
                <a:cubicBezTo>
                  <a:pt x="46930" y="912"/>
                  <a:pt x="46930" y="912"/>
                  <a:pt x="46930" y="912"/>
                </a:cubicBezTo>
                <a:cubicBezTo>
                  <a:pt x="46930" y="35133"/>
                  <a:pt x="46930" y="35133"/>
                  <a:pt x="46930" y="35133"/>
                </a:cubicBezTo>
                <a:cubicBezTo>
                  <a:pt x="50099" y="35133"/>
                  <a:pt x="50099" y="35133"/>
                  <a:pt x="50099" y="35133"/>
                </a:cubicBezTo>
                <a:cubicBezTo>
                  <a:pt x="50099" y="21444"/>
                  <a:pt x="50099" y="21444"/>
                  <a:pt x="50099" y="21444"/>
                </a:cubicBezTo>
                <a:cubicBezTo>
                  <a:pt x="51881" y="21444"/>
                  <a:pt x="51881" y="21444"/>
                  <a:pt x="51881" y="21444"/>
                </a:cubicBezTo>
                <a:cubicBezTo>
                  <a:pt x="54851" y="35133"/>
                  <a:pt x="54851" y="35133"/>
                  <a:pt x="54851" y="35133"/>
                </a:cubicBezTo>
                <a:lnTo>
                  <a:pt x="58811" y="35133"/>
                </a:lnTo>
                <a:close/>
                <a:moveTo>
                  <a:pt x="72871" y="27376"/>
                </a:moveTo>
                <a:cubicBezTo>
                  <a:pt x="73267" y="25551"/>
                  <a:pt x="73267" y="23726"/>
                  <a:pt x="73267" y="21901"/>
                </a:cubicBezTo>
                <a:cubicBezTo>
                  <a:pt x="73267" y="912"/>
                  <a:pt x="73267" y="912"/>
                  <a:pt x="73267" y="912"/>
                </a:cubicBezTo>
                <a:cubicBezTo>
                  <a:pt x="70099" y="912"/>
                  <a:pt x="70099" y="912"/>
                  <a:pt x="70099" y="912"/>
                </a:cubicBezTo>
                <a:cubicBezTo>
                  <a:pt x="70099" y="21444"/>
                  <a:pt x="70099" y="21444"/>
                  <a:pt x="70099" y="21444"/>
                </a:cubicBezTo>
                <a:cubicBezTo>
                  <a:pt x="70099" y="22813"/>
                  <a:pt x="69900" y="23726"/>
                  <a:pt x="69900" y="24638"/>
                </a:cubicBezTo>
                <a:cubicBezTo>
                  <a:pt x="69702" y="25551"/>
                  <a:pt x="69504" y="26007"/>
                  <a:pt x="69108" y="26920"/>
                </a:cubicBezTo>
                <a:cubicBezTo>
                  <a:pt x="68910" y="27376"/>
                  <a:pt x="68514" y="27832"/>
                  <a:pt x="68316" y="28288"/>
                </a:cubicBezTo>
                <a:cubicBezTo>
                  <a:pt x="67920" y="28745"/>
                  <a:pt x="67524" y="29201"/>
                  <a:pt x="67128" y="29201"/>
                </a:cubicBezTo>
                <a:cubicBezTo>
                  <a:pt x="66534" y="29201"/>
                  <a:pt x="66138" y="28745"/>
                  <a:pt x="65742" y="28288"/>
                </a:cubicBezTo>
                <a:cubicBezTo>
                  <a:pt x="65544" y="27832"/>
                  <a:pt x="65148" y="27376"/>
                  <a:pt x="64950" y="26920"/>
                </a:cubicBezTo>
                <a:cubicBezTo>
                  <a:pt x="64554" y="26007"/>
                  <a:pt x="64356" y="25551"/>
                  <a:pt x="64158" y="24638"/>
                </a:cubicBezTo>
                <a:cubicBezTo>
                  <a:pt x="64158" y="23726"/>
                  <a:pt x="63960" y="22813"/>
                  <a:pt x="63960" y="21444"/>
                </a:cubicBezTo>
                <a:cubicBezTo>
                  <a:pt x="63960" y="912"/>
                  <a:pt x="63960" y="912"/>
                  <a:pt x="63960" y="912"/>
                </a:cubicBezTo>
                <a:cubicBezTo>
                  <a:pt x="60792" y="912"/>
                  <a:pt x="60792" y="912"/>
                  <a:pt x="60792" y="912"/>
                </a:cubicBezTo>
                <a:cubicBezTo>
                  <a:pt x="60792" y="21901"/>
                  <a:pt x="60792" y="21901"/>
                  <a:pt x="60792" y="21901"/>
                </a:cubicBezTo>
                <a:cubicBezTo>
                  <a:pt x="60792" y="23726"/>
                  <a:pt x="60792" y="25551"/>
                  <a:pt x="61188" y="27376"/>
                </a:cubicBezTo>
                <a:cubicBezTo>
                  <a:pt x="61386" y="29201"/>
                  <a:pt x="61782" y="30570"/>
                  <a:pt x="62376" y="31939"/>
                </a:cubicBezTo>
                <a:cubicBezTo>
                  <a:pt x="62772" y="33307"/>
                  <a:pt x="63564" y="34220"/>
                  <a:pt x="64356" y="35133"/>
                </a:cubicBezTo>
                <a:cubicBezTo>
                  <a:pt x="65148" y="35589"/>
                  <a:pt x="65940" y="36045"/>
                  <a:pt x="67128" y="36045"/>
                </a:cubicBezTo>
                <a:cubicBezTo>
                  <a:pt x="68118" y="36045"/>
                  <a:pt x="68910" y="35589"/>
                  <a:pt x="69702" y="35133"/>
                </a:cubicBezTo>
                <a:cubicBezTo>
                  <a:pt x="70495" y="34220"/>
                  <a:pt x="71287" y="33307"/>
                  <a:pt x="71683" y="31939"/>
                </a:cubicBezTo>
                <a:cubicBezTo>
                  <a:pt x="72277" y="30570"/>
                  <a:pt x="72673" y="29201"/>
                  <a:pt x="72871" y="27376"/>
                </a:cubicBezTo>
                <a:moveTo>
                  <a:pt x="71485" y="77110"/>
                </a:moveTo>
                <a:cubicBezTo>
                  <a:pt x="74851" y="77110"/>
                  <a:pt x="74851" y="77110"/>
                  <a:pt x="74851" y="77110"/>
                </a:cubicBezTo>
                <a:cubicBezTo>
                  <a:pt x="74851" y="42889"/>
                  <a:pt x="74851" y="42889"/>
                  <a:pt x="74851" y="42889"/>
                </a:cubicBezTo>
                <a:cubicBezTo>
                  <a:pt x="69900" y="42889"/>
                  <a:pt x="69900" y="42889"/>
                  <a:pt x="69900" y="42889"/>
                </a:cubicBezTo>
                <a:cubicBezTo>
                  <a:pt x="66336" y="65247"/>
                  <a:pt x="66336" y="65247"/>
                  <a:pt x="66336" y="65247"/>
                </a:cubicBezTo>
                <a:cubicBezTo>
                  <a:pt x="66336" y="65247"/>
                  <a:pt x="66336" y="65247"/>
                  <a:pt x="66336" y="65247"/>
                </a:cubicBezTo>
                <a:cubicBezTo>
                  <a:pt x="62970" y="42889"/>
                  <a:pt x="62970" y="42889"/>
                  <a:pt x="62970" y="42889"/>
                </a:cubicBezTo>
                <a:cubicBezTo>
                  <a:pt x="58019" y="42889"/>
                  <a:pt x="58019" y="42889"/>
                  <a:pt x="58019" y="42889"/>
                </a:cubicBezTo>
                <a:cubicBezTo>
                  <a:pt x="58019" y="77110"/>
                  <a:pt x="58019" y="77110"/>
                  <a:pt x="58019" y="77110"/>
                </a:cubicBezTo>
                <a:cubicBezTo>
                  <a:pt x="61188" y="77110"/>
                  <a:pt x="61188" y="77110"/>
                  <a:pt x="61188" y="77110"/>
                </a:cubicBezTo>
                <a:cubicBezTo>
                  <a:pt x="61188" y="51102"/>
                  <a:pt x="61188" y="51102"/>
                  <a:pt x="61188" y="51102"/>
                </a:cubicBezTo>
                <a:cubicBezTo>
                  <a:pt x="61386" y="51102"/>
                  <a:pt x="61386" y="51102"/>
                  <a:pt x="61386" y="51102"/>
                </a:cubicBezTo>
                <a:cubicBezTo>
                  <a:pt x="65148" y="77110"/>
                  <a:pt x="65148" y="77110"/>
                  <a:pt x="65148" y="77110"/>
                </a:cubicBezTo>
                <a:cubicBezTo>
                  <a:pt x="67524" y="77110"/>
                  <a:pt x="67524" y="77110"/>
                  <a:pt x="67524" y="77110"/>
                </a:cubicBezTo>
                <a:cubicBezTo>
                  <a:pt x="71485" y="51102"/>
                  <a:pt x="71485" y="51102"/>
                  <a:pt x="71485" y="51102"/>
                </a:cubicBezTo>
                <a:cubicBezTo>
                  <a:pt x="71485" y="51102"/>
                  <a:pt x="71485" y="51102"/>
                  <a:pt x="71485" y="51102"/>
                </a:cubicBezTo>
                <a:lnTo>
                  <a:pt x="71485" y="77110"/>
                </a:lnTo>
                <a:close/>
                <a:moveTo>
                  <a:pt x="89702" y="35133"/>
                </a:moveTo>
                <a:cubicBezTo>
                  <a:pt x="92871" y="35133"/>
                  <a:pt x="92871" y="35133"/>
                  <a:pt x="92871" y="35133"/>
                </a:cubicBezTo>
                <a:cubicBezTo>
                  <a:pt x="92871" y="912"/>
                  <a:pt x="92871" y="912"/>
                  <a:pt x="92871" y="912"/>
                </a:cubicBezTo>
                <a:cubicBezTo>
                  <a:pt x="87920" y="912"/>
                  <a:pt x="87920" y="912"/>
                  <a:pt x="87920" y="912"/>
                </a:cubicBezTo>
                <a:cubicBezTo>
                  <a:pt x="84554" y="23269"/>
                  <a:pt x="84554" y="23269"/>
                  <a:pt x="84554" y="23269"/>
                </a:cubicBezTo>
                <a:cubicBezTo>
                  <a:pt x="84554" y="23269"/>
                  <a:pt x="84554" y="23269"/>
                  <a:pt x="84554" y="23269"/>
                </a:cubicBezTo>
                <a:cubicBezTo>
                  <a:pt x="80990" y="912"/>
                  <a:pt x="80990" y="912"/>
                  <a:pt x="80990" y="912"/>
                </a:cubicBezTo>
                <a:cubicBezTo>
                  <a:pt x="76039" y="912"/>
                  <a:pt x="76039" y="912"/>
                  <a:pt x="76039" y="912"/>
                </a:cubicBezTo>
                <a:cubicBezTo>
                  <a:pt x="76039" y="35133"/>
                  <a:pt x="76039" y="35133"/>
                  <a:pt x="76039" y="35133"/>
                </a:cubicBezTo>
                <a:cubicBezTo>
                  <a:pt x="79405" y="35133"/>
                  <a:pt x="79405" y="35133"/>
                  <a:pt x="79405" y="35133"/>
                </a:cubicBezTo>
                <a:cubicBezTo>
                  <a:pt x="79405" y="8669"/>
                  <a:pt x="79405" y="8669"/>
                  <a:pt x="79405" y="8669"/>
                </a:cubicBezTo>
                <a:cubicBezTo>
                  <a:pt x="79405" y="8669"/>
                  <a:pt x="79405" y="8669"/>
                  <a:pt x="79405" y="8669"/>
                </a:cubicBezTo>
                <a:cubicBezTo>
                  <a:pt x="83168" y="35133"/>
                  <a:pt x="83168" y="35133"/>
                  <a:pt x="83168" y="35133"/>
                </a:cubicBezTo>
                <a:cubicBezTo>
                  <a:pt x="85742" y="35133"/>
                  <a:pt x="85742" y="35133"/>
                  <a:pt x="85742" y="35133"/>
                </a:cubicBezTo>
                <a:cubicBezTo>
                  <a:pt x="89702" y="8669"/>
                  <a:pt x="89702" y="8669"/>
                  <a:pt x="89702" y="8669"/>
                </a:cubicBezTo>
                <a:cubicBezTo>
                  <a:pt x="89702" y="8669"/>
                  <a:pt x="89702" y="8669"/>
                  <a:pt x="89702" y="8669"/>
                </a:cubicBezTo>
                <a:lnTo>
                  <a:pt x="89702" y="35133"/>
                </a:lnTo>
                <a:close/>
                <a:moveTo>
                  <a:pt x="94653" y="119087"/>
                </a:moveTo>
                <a:cubicBezTo>
                  <a:pt x="99009" y="119087"/>
                  <a:pt x="99009" y="119087"/>
                  <a:pt x="99009" y="119087"/>
                </a:cubicBezTo>
                <a:cubicBezTo>
                  <a:pt x="99009" y="84866"/>
                  <a:pt x="99009" y="84866"/>
                  <a:pt x="99009" y="84866"/>
                </a:cubicBezTo>
                <a:cubicBezTo>
                  <a:pt x="95643" y="84866"/>
                  <a:pt x="95643" y="84866"/>
                  <a:pt x="95643" y="84866"/>
                </a:cubicBezTo>
                <a:cubicBezTo>
                  <a:pt x="95643" y="108593"/>
                  <a:pt x="95643" y="108593"/>
                  <a:pt x="95643" y="108593"/>
                </a:cubicBezTo>
                <a:cubicBezTo>
                  <a:pt x="95643" y="108593"/>
                  <a:pt x="95643" y="108593"/>
                  <a:pt x="95643" y="108593"/>
                </a:cubicBezTo>
                <a:cubicBezTo>
                  <a:pt x="89306" y="84866"/>
                  <a:pt x="89306" y="84866"/>
                  <a:pt x="89306" y="84866"/>
                </a:cubicBezTo>
                <a:cubicBezTo>
                  <a:pt x="84950" y="84866"/>
                  <a:pt x="84950" y="84866"/>
                  <a:pt x="84950" y="84866"/>
                </a:cubicBezTo>
                <a:cubicBezTo>
                  <a:pt x="84950" y="119087"/>
                  <a:pt x="84950" y="119087"/>
                  <a:pt x="84950" y="119087"/>
                </a:cubicBezTo>
                <a:cubicBezTo>
                  <a:pt x="88118" y="119087"/>
                  <a:pt x="88118" y="119087"/>
                  <a:pt x="88118" y="119087"/>
                </a:cubicBezTo>
                <a:cubicBezTo>
                  <a:pt x="88118" y="94448"/>
                  <a:pt x="88118" y="94448"/>
                  <a:pt x="88118" y="94448"/>
                </a:cubicBezTo>
                <a:cubicBezTo>
                  <a:pt x="88118" y="94448"/>
                  <a:pt x="88118" y="94448"/>
                  <a:pt x="88118" y="94448"/>
                </a:cubicBezTo>
                <a:lnTo>
                  <a:pt x="94653" y="119087"/>
                </a:lnTo>
                <a:close/>
                <a:moveTo>
                  <a:pt x="115643" y="119087"/>
                </a:moveTo>
                <a:cubicBezTo>
                  <a:pt x="108514" y="100836"/>
                  <a:pt x="108514" y="100836"/>
                  <a:pt x="108514" y="100836"/>
                </a:cubicBezTo>
                <a:cubicBezTo>
                  <a:pt x="115049" y="84866"/>
                  <a:pt x="115049" y="84866"/>
                  <a:pt x="115049" y="84866"/>
                </a:cubicBezTo>
                <a:cubicBezTo>
                  <a:pt x="110891" y="84866"/>
                  <a:pt x="110891" y="84866"/>
                  <a:pt x="110891" y="84866"/>
                </a:cubicBezTo>
                <a:cubicBezTo>
                  <a:pt x="104950" y="99011"/>
                  <a:pt x="104950" y="99011"/>
                  <a:pt x="104950" y="99011"/>
                </a:cubicBezTo>
                <a:cubicBezTo>
                  <a:pt x="104950" y="84866"/>
                  <a:pt x="104950" y="84866"/>
                  <a:pt x="104950" y="84866"/>
                </a:cubicBezTo>
                <a:cubicBezTo>
                  <a:pt x="101782" y="84866"/>
                  <a:pt x="101782" y="84866"/>
                  <a:pt x="101782" y="84866"/>
                </a:cubicBezTo>
                <a:cubicBezTo>
                  <a:pt x="101782" y="119087"/>
                  <a:pt x="101782" y="119087"/>
                  <a:pt x="101782" y="119087"/>
                </a:cubicBezTo>
                <a:cubicBezTo>
                  <a:pt x="104950" y="119087"/>
                  <a:pt x="104950" y="119087"/>
                  <a:pt x="104950" y="119087"/>
                </a:cubicBezTo>
                <a:cubicBezTo>
                  <a:pt x="104950" y="102661"/>
                  <a:pt x="104950" y="102661"/>
                  <a:pt x="104950" y="102661"/>
                </a:cubicBezTo>
                <a:cubicBezTo>
                  <a:pt x="111089" y="119087"/>
                  <a:pt x="111089" y="119087"/>
                  <a:pt x="111089" y="119087"/>
                </a:cubicBezTo>
                <a:lnTo>
                  <a:pt x="115643" y="119087"/>
                </a:lnTo>
                <a:close/>
                <a:moveTo>
                  <a:pt x="120000" y="84866"/>
                </a:moveTo>
                <a:cubicBezTo>
                  <a:pt x="116831" y="84866"/>
                  <a:pt x="116831" y="84866"/>
                  <a:pt x="116831" y="84866"/>
                </a:cubicBezTo>
                <a:cubicBezTo>
                  <a:pt x="116831" y="119087"/>
                  <a:pt x="116831" y="119087"/>
                  <a:pt x="116831" y="119087"/>
                </a:cubicBezTo>
                <a:cubicBezTo>
                  <a:pt x="120000" y="119087"/>
                  <a:pt x="120000" y="119087"/>
                  <a:pt x="120000" y="119087"/>
                </a:cubicBezTo>
                <a:lnTo>
                  <a:pt x="120000" y="84866"/>
                </a:lnTo>
                <a:close/>
              </a:path>
            </a:pathLst>
          </a:custGeom>
          <a:solidFill>
            <a:srgbClr val="FF5000"/>
          </a:solid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4" name="Text Placeholder 3">
            <a:extLst>
              <a:ext uri="{FF2B5EF4-FFF2-40B4-BE49-F238E27FC236}">
                <a16:creationId xmlns:a16="http://schemas.microsoft.com/office/drawing/2014/main" id="{6DD1A4A7-9B92-3E49-B6F8-4C498B2F3754}"/>
              </a:ext>
            </a:extLst>
          </p:cNvPr>
          <p:cNvSpPr>
            <a:spLocks noGrp="1"/>
          </p:cNvSpPr>
          <p:nvPr>
            <p:ph type="body" sz="quarter" idx="11" hasCustomPrompt="1"/>
          </p:nvPr>
        </p:nvSpPr>
        <p:spPr>
          <a:xfrm>
            <a:off x="6509668" y="1034654"/>
            <a:ext cx="2502173" cy="3236119"/>
          </a:xfrm>
        </p:spPr>
        <p:txBody>
          <a:bodyPr>
            <a:noAutofit/>
          </a:bodyPr>
          <a:lstStyle>
            <a:lvl1pPr marL="0" marR="0" indent="0" algn="l" defTabSz="685800" rtl="0" eaLnBrk="1" fontAlgn="auto" latinLnBrk="0" hangingPunct="1">
              <a:lnSpc>
                <a:spcPct val="90000"/>
              </a:lnSpc>
              <a:spcBef>
                <a:spcPts val="750"/>
              </a:spcBef>
              <a:spcAft>
                <a:spcPts val="0"/>
              </a:spcAft>
              <a:buClrTx/>
              <a:buSzTx/>
              <a:buFontTx/>
              <a:buNone/>
              <a:tabLst/>
              <a:defRPr sz="1500"/>
            </a:lvl1pPr>
            <a:lvl2pPr>
              <a:defRPr sz="1350"/>
            </a:lvl2pPr>
            <a:lvl3pPr>
              <a:defRPr sz="1200"/>
            </a:lvl3pPr>
            <a:lvl4pPr>
              <a:defRPr sz="1050"/>
            </a:lvl4pPr>
            <a:lvl5pPr>
              <a:defRPr sz="1050"/>
            </a:lvl5pPr>
          </a:lstStyle>
          <a:p>
            <a:pPr marL="0" marR="0" lvl="0" indent="0" algn="l" defTabSz="685800" rtl="0" eaLnBrk="1" fontAlgn="auto" latinLnBrk="0" hangingPunct="1">
              <a:lnSpc>
                <a:spcPct val="90000"/>
              </a:lnSpc>
              <a:spcBef>
                <a:spcPts val="750"/>
              </a:spcBef>
              <a:spcAft>
                <a:spcPts val="0"/>
              </a:spcAft>
              <a:buClrTx/>
              <a:buSzTx/>
              <a:buFontTx/>
              <a:buNone/>
              <a:tabLst/>
              <a:defRPr/>
            </a:pPr>
            <a:r>
              <a:rPr lang="en-US" sz="1500" b="0" dirty="0">
                <a:solidFill>
                  <a:schemeClr val="tx1"/>
                </a:solidFill>
              </a:rPr>
              <a:t>Describe experiment: What was done by whom, when, in what lab, what happened in the experiment </a:t>
            </a:r>
            <a:endParaRPr lang="fi-FI" sz="1500" b="0" dirty="0">
              <a:solidFill>
                <a:schemeClr val="tx1"/>
              </a:solidFill>
            </a:endParaRPr>
          </a:p>
          <a:p>
            <a:pPr lvl="0"/>
            <a:r>
              <a:rPr lang="en-US" dirty="0" err="1"/>
              <a:t>dit</a:t>
            </a:r>
            <a:r>
              <a:rPr lang="en-US" dirty="0"/>
              <a: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13" name="Text Placeholder 12">
            <a:extLst>
              <a:ext uri="{FF2B5EF4-FFF2-40B4-BE49-F238E27FC236}">
                <a16:creationId xmlns:a16="http://schemas.microsoft.com/office/drawing/2014/main" id="{56831961-F113-D243-932B-82E6DA39CA76}"/>
              </a:ext>
            </a:extLst>
          </p:cNvPr>
          <p:cNvSpPr>
            <a:spLocks noGrp="1"/>
          </p:cNvSpPr>
          <p:nvPr>
            <p:ph type="body" sz="quarter" idx="12" hasCustomPrompt="1"/>
          </p:nvPr>
        </p:nvSpPr>
        <p:spPr>
          <a:xfrm>
            <a:off x="733425" y="4188237"/>
            <a:ext cx="5674870" cy="800822"/>
          </a:xfrm>
        </p:spPr>
        <p:txBody>
          <a:bodyPr>
            <a:noAutofit/>
          </a:bodyPr>
          <a:lstStyle>
            <a:lvl1pPr marL="0" indent="0">
              <a:buFontTx/>
              <a:buNone/>
              <a:defRPr sz="1500" i="1"/>
            </a:lvl1pPr>
            <a:lvl2pPr marL="342900" indent="0">
              <a:buFontTx/>
              <a:buNone/>
              <a:defRPr sz="1500"/>
            </a:lvl2pPr>
            <a:lvl3pPr marL="685800" indent="0">
              <a:buFontTx/>
              <a:buNone/>
              <a:defRPr sz="1350"/>
            </a:lvl3pPr>
            <a:lvl4pPr marL="1028700" indent="0">
              <a:buFontTx/>
              <a:buNone/>
              <a:defRPr sz="1200"/>
            </a:lvl4pPr>
            <a:lvl5pPr marL="1371600" indent="0">
              <a:buFontTx/>
              <a:buNone/>
              <a:defRPr sz="1200"/>
            </a:lvl5pPr>
          </a:lstStyle>
          <a:p>
            <a:pPr lvl="0"/>
            <a:r>
              <a:rPr lang="en-US" dirty="0"/>
              <a:t>Explain what would be the expected benefit of final solution</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5" name="Picture Placeholder 4">
            <a:extLst>
              <a:ext uri="{FF2B5EF4-FFF2-40B4-BE49-F238E27FC236}">
                <a16:creationId xmlns:a16="http://schemas.microsoft.com/office/drawing/2014/main" id="{1530CD2D-F662-8445-9E44-7C576C1EAEFE}"/>
              </a:ext>
            </a:extLst>
          </p:cNvPr>
          <p:cNvSpPr>
            <a:spLocks noGrp="1"/>
          </p:cNvSpPr>
          <p:nvPr>
            <p:ph type="pic" sz="quarter" idx="13"/>
          </p:nvPr>
        </p:nvSpPr>
        <p:spPr>
          <a:xfrm>
            <a:off x="6509668" y="4375388"/>
            <a:ext cx="1697447" cy="613671"/>
          </a:xfrm>
        </p:spPr>
        <p:txBody>
          <a:bodyPr/>
          <a:lstStyle/>
          <a:p>
            <a:endParaRPr lang="fi-FI" dirty="0"/>
          </a:p>
        </p:txBody>
      </p:sp>
    </p:spTree>
    <p:extLst>
      <p:ext uri="{BB962C8B-B14F-4D97-AF65-F5344CB8AC3E}">
        <p14:creationId xmlns:p14="http://schemas.microsoft.com/office/powerpoint/2010/main" val="221842717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ekstipohja ja kuosi">
  <p:cSld name="Tekstipohja ja kuosi">
    <p:spTree>
      <p:nvGrpSpPr>
        <p:cNvPr id="1" name="Shape 19"/>
        <p:cNvGrpSpPr/>
        <p:nvPr/>
      </p:nvGrpSpPr>
      <p:grpSpPr>
        <a:xfrm>
          <a:off x="0" y="0"/>
          <a:ext cx="0" cy="0"/>
          <a:chOff x="0" y="0"/>
          <a:chExt cx="0" cy="0"/>
        </a:xfrm>
      </p:grpSpPr>
      <p:sp>
        <p:nvSpPr>
          <p:cNvPr id="20" name="Google Shape;20;p5"/>
          <p:cNvSpPr/>
          <p:nvPr/>
        </p:nvSpPr>
        <p:spPr>
          <a:xfrm>
            <a:off x="0" y="0"/>
            <a:ext cx="2478000" cy="5143500"/>
          </a:xfrm>
          <a:prstGeom prst="rect">
            <a:avLst/>
          </a:prstGeom>
          <a:solidFill>
            <a:srgbClr val="FE5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5"/>
          <p:cNvSpPr/>
          <p:nvPr/>
        </p:nvSpPr>
        <p:spPr>
          <a:xfrm>
            <a:off x="7936900" y="4483575"/>
            <a:ext cx="732900" cy="305400"/>
          </a:xfrm>
          <a:custGeom>
            <a:avLst/>
            <a:gdLst/>
            <a:ahLst/>
            <a:cxnLst/>
            <a:rect l="l" t="t" r="r" b="b"/>
            <a:pathLst>
              <a:path w="120000" h="120000" extrusionOk="0">
                <a:moveTo>
                  <a:pt x="81980" y="84866"/>
                </a:moveTo>
                <a:cubicBezTo>
                  <a:pt x="78613" y="84866"/>
                  <a:pt x="78613" y="84866"/>
                  <a:pt x="78613" y="84866"/>
                </a:cubicBezTo>
                <a:cubicBezTo>
                  <a:pt x="78613" y="119087"/>
                  <a:pt x="78613" y="119087"/>
                  <a:pt x="78613" y="119087"/>
                </a:cubicBezTo>
                <a:cubicBezTo>
                  <a:pt x="81980" y="119087"/>
                  <a:pt x="81980" y="119087"/>
                  <a:pt x="81980" y="119087"/>
                </a:cubicBezTo>
                <a:lnTo>
                  <a:pt x="81980" y="84866"/>
                </a:lnTo>
                <a:close/>
                <a:moveTo>
                  <a:pt x="67722" y="109961"/>
                </a:moveTo>
                <a:cubicBezTo>
                  <a:pt x="65346" y="115893"/>
                  <a:pt x="65346" y="115893"/>
                  <a:pt x="65346" y="115893"/>
                </a:cubicBezTo>
                <a:cubicBezTo>
                  <a:pt x="66138" y="117262"/>
                  <a:pt x="66930" y="118174"/>
                  <a:pt x="67722" y="119087"/>
                </a:cubicBezTo>
                <a:cubicBezTo>
                  <a:pt x="68514" y="119543"/>
                  <a:pt x="69504" y="120000"/>
                  <a:pt x="70495" y="120000"/>
                </a:cubicBezTo>
                <a:cubicBezTo>
                  <a:pt x="71287" y="120000"/>
                  <a:pt x="71881" y="120000"/>
                  <a:pt x="72673" y="119543"/>
                </a:cubicBezTo>
                <a:cubicBezTo>
                  <a:pt x="73267" y="119087"/>
                  <a:pt x="73861" y="118174"/>
                  <a:pt x="74455" y="117262"/>
                </a:cubicBezTo>
                <a:cubicBezTo>
                  <a:pt x="75049" y="116349"/>
                  <a:pt x="75445" y="114980"/>
                  <a:pt x="75643" y="113612"/>
                </a:cubicBezTo>
                <a:cubicBezTo>
                  <a:pt x="76039" y="112243"/>
                  <a:pt x="76237" y="110418"/>
                  <a:pt x="76237" y="108593"/>
                </a:cubicBezTo>
                <a:cubicBezTo>
                  <a:pt x="76237" y="106768"/>
                  <a:pt x="76039" y="104942"/>
                  <a:pt x="75643" y="104030"/>
                </a:cubicBezTo>
                <a:cubicBezTo>
                  <a:pt x="75445" y="102661"/>
                  <a:pt x="74851" y="101749"/>
                  <a:pt x="74455" y="100836"/>
                </a:cubicBezTo>
                <a:cubicBezTo>
                  <a:pt x="73861" y="100380"/>
                  <a:pt x="73267" y="99923"/>
                  <a:pt x="72673" y="99467"/>
                </a:cubicBezTo>
                <a:cubicBezTo>
                  <a:pt x="72079" y="99011"/>
                  <a:pt x="71683" y="98555"/>
                  <a:pt x="71089" y="98098"/>
                </a:cubicBezTo>
                <a:cubicBezTo>
                  <a:pt x="70495" y="97642"/>
                  <a:pt x="70099" y="97186"/>
                  <a:pt x="69900" y="96730"/>
                </a:cubicBezTo>
                <a:cubicBezTo>
                  <a:pt x="69504" y="96273"/>
                  <a:pt x="69306" y="95361"/>
                  <a:pt x="69306" y="94448"/>
                </a:cubicBezTo>
                <a:cubicBezTo>
                  <a:pt x="69306" y="93536"/>
                  <a:pt x="69306" y="93079"/>
                  <a:pt x="69504" y="92623"/>
                </a:cubicBezTo>
                <a:cubicBezTo>
                  <a:pt x="69702" y="92167"/>
                  <a:pt x="69900" y="91711"/>
                  <a:pt x="70099" y="91711"/>
                </a:cubicBezTo>
                <a:cubicBezTo>
                  <a:pt x="70297" y="91254"/>
                  <a:pt x="70495" y="91254"/>
                  <a:pt x="70891" y="91254"/>
                </a:cubicBezTo>
                <a:cubicBezTo>
                  <a:pt x="71089" y="90798"/>
                  <a:pt x="71287" y="90798"/>
                  <a:pt x="71485" y="90798"/>
                </a:cubicBezTo>
                <a:cubicBezTo>
                  <a:pt x="71881" y="90798"/>
                  <a:pt x="72475" y="91254"/>
                  <a:pt x="72871" y="91254"/>
                </a:cubicBezTo>
                <a:cubicBezTo>
                  <a:pt x="73267" y="91711"/>
                  <a:pt x="73663" y="92167"/>
                  <a:pt x="73861" y="93079"/>
                </a:cubicBezTo>
                <a:cubicBezTo>
                  <a:pt x="76237" y="87604"/>
                  <a:pt x="76237" y="87604"/>
                  <a:pt x="76237" y="87604"/>
                </a:cubicBezTo>
                <a:cubicBezTo>
                  <a:pt x="75445" y="86235"/>
                  <a:pt x="74851" y="85323"/>
                  <a:pt x="74059" y="84866"/>
                </a:cubicBezTo>
                <a:cubicBezTo>
                  <a:pt x="73267" y="83954"/>
                  <a:pt x="72475" y="83954"/>
                  <a:pt x="71683" y="83954"/>
                </a:cubicBezTo>
                <a:cubicBezTo>
                  <a:pt x="70891" y="83954"/>
                  <a:pt x="70099" y="83954"/>
                  <a:pt x="69504" y="84410"/>
                </a:cubicBezTo>
                <a:cubicBezTo>
                  <a:pt x="68712" y="84866"/>
                  <a:pt x="68118" y="85779"/>
                  <a:pt x="67722" y="86692"/>
                </a:cubicBezTo>
                <a:cubicBezTo>
                  <a:pt x="67128" y="87604"/>
                  <a:pt x="66732" y="88973"/>
                  <a:pt x="66336" y="90342"/>
                </a:cubicBezTo>
                <a:cubicBezTo>
                  <a:pt x="66138" y="91711"/>
                  <a:pt x="65940" y="93079"/>
                  <a:pt x="65940" y="94904"/>
                </a:cubicBezTo>
                <a:cubicBezTo>
                  <a:pt x="65940" y="96730"/>
                  <a:pt x="66138" y="98555"/>
                  <a:pt x="66336" y="99467"/>
                </a:cubicBezTo>
                <a:cubicBezTo>
                  <a:pt x="66732" y="100836"/>
                  <a:pt x="67128" y="101749"/>
                  <a:pt x="67722" y="102661"/>
                </a:cubicBezTo>
                <a:cubicBezTo>
                  <a:pt x="68316" y="103117"/>
                  <a:pt x="68712" y="103574"/>
                  <a:pt x="69504" y="104030"/>
                </a:cubicBezTo>
                <a:cubicBezTo>
                  <a:pt x="70099" y="104486"/>
                  <a:pt x="70495" y="104942"/>
                  <a:pt x="71089" y="105399"/>
                </a:cubicBezTo>
                <a:cubicBezTo>
                  <a:pt x="71683" y="105855"/>
                  <a:pt x="72079" y="106311"/>
                  <a:pt x="72475" y="106768"/>
                </a:cubicBezTo>
                <a:cubicBezTo>
                  <a:pt x="72673" y="107680"/>
                  <a:pt x="72871" y="108593"/>
                  <a:pt x="72871" y="109505"/>
                </a:cubicBezTo>
                <a:cubicBezTo>
                  <a:pt x="72871" y="109961"/>
                  <a:pt x="72871" y="110418"/>
                  <a:pt x="72673" y="110874"/>
                </a:cubicBezTo>
                <a:cubicBezTo>
                  <a:pt x="72673" y="111330"/>
                  <a:pt x="72475" y="111787"/>
                  <a:pt x="72277" y="112243"/>
                </a:cubicBezTo>
                <a:cubicBezTo>
                  <a:pt x="71881" y="112243"/>
                  <a:pt x="71683" y="112699"/>
                  <a:pt x="71485" y="112699"/>
                </a:cubicBezTo>
                <a:cubicBezTo>
                  <a:pt x="71089" y="113155"/>
                  <a:pt x="70891" y="113155"/>
                  <a:pt x="70693" y="113155"/>
                </a:cubicBezTo>
                <a:cubicBezTo>
                  <a:pt x="70099" y="113155"/>
                  <a:pt x="69504" y="112699"/>
                  <a:pt x="69108" y="112243"/>
                </a:cubicBezTo>
                <a:cubicBezTo>
                  <a:pt x="68514" y="111787"/>
                  <a:pt x="68118" y="110874"/>
                  <a:pt x="67722" y="109961"/>
                </a:cubicBezTo>
                <a:moveTo>
                  <a:pt x="58613" y="84866"/>
                </a:moveTo>
                <a:cubicBezTo>
                  <a:pt x="55445" y="84866"/>
                  <a:pt x="55445" y="84866"/>
                  <a:pt x="55445" y="84866"/>
                </a:cubicBezTo>
                <a:cubicBezTo>
                  <a:pt x="55445" y="119087"/>
                  <a:pt x="55445" y="119087"/>
                  <a:pt x="55445" y="119087"/>
                </a:cubicBezTo>
                <a:cubicBezTo>
                  <a:pt x="64752" y="119087"/>
                  <a:pt x="64752" y="119087"/>
                  <a:pt x="64752" y="119087"/>
                </a:cubicBezTo>
                <a:cubicBezTo>
                  <a:pt x="64752" y="112243"/>
                  <a:pt x="64752" y="112243"/>
                  <a:pt x="64752" y="112243"/>
                </a:cubicBezTo>
                <a:cubicBezTo>
                  <a:pt x="58613" y="112243"/>
                  <a:pt x="58613" y="112243"/>
                  <a:pt x="58613" y="112243"/>
                </a:cubicBezTo>
                <a:lnTo>
                  <a:pt x="58613" y="84866"/>
                </a:lnTo>
                <a:close/>
                <a:moveTo>
                  <a:pt x="52673" y="84866"/>
                </a:moveTo>
                <a:cubicBezTo>
                  <a:pt x="42574" y="84866"/>
                  <a:pt x="42574" y="84866"/>
                  <a:pt x="42574" y="84866"/>
                </a:cubicBezTo>
                <a:cubicBezTo>
                  <a:pt x="42574" y="119087"/>
                  <a:pt x="42574" y="119087"/>
                  <a:pt x="42574" y="119087"/>
                </a:cubicBezTo>
                <a:cubicBezTo>
                  <a:pt x="53069" y="119087"/>
                  <a:pt x="53069" y="119087"/>
                  <a:pt x="53069" y="119087"/>
                </a:cubicBezTo>
                <a:cubicBezTo>
                  <a:pt x="53069" y="112243"/>
                  <a:pt x="53069" y="112243"/>
                  <a:pt x="53069" y="112243"/>
                </a:cubicBezTo>
                <a:cubicBezTo>
                  <a:pt x="45742" y="112243"/>
                  <a:pt x="45742" y="112243"/>
                  <a:pt x="45742" y="112243"/>
                </a:cubicBezTo>
                <a:cubicBezTo>
                  <a:pt x="45742" y="104942"/>
                  <a:pt x="45742" y="104942"/>
                  <a:pt x="45742" y="104942"/>
                </a:cubicBezTo>
                <a:cubicBezTo>
                  <a:pt x="52277" y="104942"/>
                  <a:pt x="52277" y="104942"/>
                  <a:pt x="52277" y="104942"/>
                </a:cubicBezTo>
                <a:cubicBezTo>
                  <a:pt x="52277" y="98098"/>
                  <a:pt x="52277" y="98098"/>
                  <a:pt x="52277" y="98098"/>
                </a:cubicBezTo>
                <a:cubicBezTo>
                  <a:pt x="45742" y="98098"/>
                  <a:pt x="45742" y="98098"/>
                  <a:pt x="45742" y="98098"/>
                </a:cubicBezTo>
                <a:cubicBezTo>
                  <a:pt x="45742" y="91711"/>
                  <a:pt x="45742" y="91711"/>
                  <a:pt x="45742" y="91711"/>
                </a:cubicBezTo>
                <a:cubicBezTo>
                  <a:pt x="52673" y="91711"/>
                  <a:pt x="52673" y="91711"/>
                  <a:pt x="52673" y="91711"/>
                </a:cubicBezTo>
                <a:lnTo>
                  <a:pt x="52673" y="84866"/>
                </a:lnTo>
                <a:close/>
                <a:moveTo>
                  <a:pt x="30099" y="84866"/>
                </a:moveTo>
                <a:cubicBezTo>
                  <a:pt x="26732" y="84866"/>
                  <a:pt x="26732" y="84866"/>
                  <a:pt x="26732" y="84866"/>
                </a:cubicBezTo>
                <a:cubicBezTo>
                  <a:pt x="26732" y="119087"/>
                  <a:pt x="26732" y="119087"/>
                  <a:pt x="26732" y="119087"/>
                </a:cubicBezTo>
                <a:cubicBezTo>
                  <a:pt x="30099" y="119087"/>
                  <a:pt x="30099" y="119087"/>
                  <a:pt x="30099" y="119087"/>
                </a:cubicBezTo>
                <a:cubicBezTo>
                  <a:pt x="30099" y="104486"/>
                  <a:pt x="30099" y="104486"/>
                  <a:pt x="30099" y="104486"/>
                </a:cubicBezTo>
                <a:cubicBezTo>
                  <a:pt x="36435" y="104486"/>
                  <a:pt x="36435" y="104486"/>
                  <a:pt x="36435" y="104486"/>
                </a:cubicBezTo>
                <a:cubicBezTo>
                  <a:pt x="36435" y="119087"/>
                  <a:pt x="36435" y="119087"/>
                  <a:pt x="36435" y="119087"/>
                </a:cubicBezTo>
                <a:cubicBezTo>
                  <a:pt x="39801" y="119087"/>
                  <a:pt x="39801" y="119087"/>
                  <a:pt x="39801" y="119087"/>
                </a:cubicBezTo>
                <a:cubicBezTo>
                  <a:pt x="39801" y="84866"/>
                  <a:pt x="39801" y="84866"/>
                  <a:pt x="39801" y="84866"/>
                </a:cubicBezTo>
                <a:cubicBezTo>
                  <a:pt x="36435" y="84866"/>
                  <a:pt x="36435" y="84866"/>
                  <a:pt x="36435" y="84866"/>
                </a:cubicBezTo>
                <a:cubicBezTo>
                  <a:pt x="36435" y="97642"/>
                  <a:pt x="36435" y="97642"/>
                  <a:pt x="36435" y="97642"/>
                </a:cubicBezTo>
                <a:cubicBezTo>
                  <a:pt x="30099" y="97642"/>
                  <a:pt x="30099" y="97642"/>
                  <a:pt x="30099" y="97642"/>
                </a:cubicBezTo>
                <a:lnTo>
                  <a:pt x="30099" y="84866"/>
                </a:lnTo>
                <a:close/>
                <a:moveTo>
                  <a:pt x="36435" y="77110"/>
                </a:moveTo>
                <a:cubicBezTo>
                  <a:pt x="39801" y="77110"/>
                  <a:pt x="39801" y="77110"/>
                  <a:pt x="39801" y="77110"/>
                </a:cubicBezTo>
                <a:cubicBezTo>
                  <a:pt x="39801" y="42889"/>
                  <a:pt x="39801" y="42889"/>
                  <a:pt x="39801" y="42889"/>
                </a:cubicBezTo>
                <a:cubicBezTo>
                  <a:pt x="36435" y="42889"/>
                  <a:pt x="36435" y="42889"/>
                  <a:pt x="36435" y="42889"/>
                </a:cubicBezTo>
                <a:lnTo>
                  <a:pt x="36435" y="77110"/>
                </a:lnTo>
                <a:close/>
                <a:moveTo>
                  <a:pt x="21386" y="20532"/>
                </a:moveTo>
                <a:cubicBezTo>
                  <a:pt x="21386" y="23269"/>
                  <a:pt x="22376" y="25551"/>
                  <a:pt x="23564" y="25551"/>
                </a:cubicBezTo>
                <a:cubicBezTo>
                  <a:pt x="24950" y="25551"/>
                  <a:pt x="25940" y="23269"/>
                  <a:pt x="25940" y="20532"/>
                </a:cubicBezTo>
                <a:cubicBezTo>
                  <a:pt x="25940" y="17794"/>
                  <a:pt x="24950" y="15513"/>
                  <a:pt x="23564" y="15513"/>
                </a:cubicBezTo>
                <a:cubicBezTo>
                  <a:pt x="22376" y="15513"/>
                  <a:pt x="21386" y="17794"/>
                  <a:pt x="21386" y="20532"/>
                </a:cubicBezTo>
                <a:moveTo>
                  <a:pt x="8514" y="77110"/>
                </a:moveTo>
                <a:cubicBezTo>
                  <a:pt x="14653" y="42889"/>
                  <a:pt x="14653" y="42889"/>
                  <a:pt x="14653" y="42889"/>
                </a:cubicBezTo>
                <a:cubicBezTo>
                  <a:pt x="11089" y="42889"/>
                  <a:pt x="11089" y="42889"/>
                  <a:pt x="11089" y="42889"/>
                </a:cubicBezTo>
                <a:cubicBezTo>
                  <a:pt x="7326" y="65247"/>
                  <a:pt x="7326" y="65247"/>
                  <a:pt x="7326" y="65247"/>
                </a:cubicBezTo>
                <a:cubicBezTo>
                  <a:pt x="7326" y="65247"/>
                  <a:pt x="7326" y="65247"/>
                  <a:pt x="7326" y="65247"/>
                </a:cubicBezTo>
                <a:cubicBezTo>
                  <a:pt x="3564" y="42889"/>
                  <a:pt x="3564" y="42889"/>
                  <a:pt x="3564" y="42889"/>
                </a:cubicBezTo>
                <a:cubicBezTo>
                  <a:pt x="0" y="42889"/>
                  <a:pt x="0" y="42889"/>
                  <a:pt x="0" y="42889"/>
                </a:cubicBezTo>
                <a:cubicBezTo>
                  <a:pt x="5940" y="77110"/>
                  <a:pt x="5940" y="77110"/>
                  <a:pt x="5940" y="77110"/>
                </a:cubicBezTo>
                <a:lnTo>
                  <a:pt x="8514" y="77110"/>
                </a:lnTo>
                <a:close/>
                <a:moveTo>
                  <a:pt x="19603" y="42889"/>
                </a:moveTo>
                <a:cubicBezTo>
                  <a:pt x="16435" y="42889"/>
                  <a:pt x="16435" y="42889"/>
                  <a:pt x="16435" y="42889"/>
                </a:cubicBezTo>
                <a:cubicBezTo>
                  <a:pt x="16435" y="77110"/>
                  <a:pt x="16435" y="77110"/>
                  <a:pt x="16435" y="77110"/>
                </a:cubicBezTo>
                <a:cubicBezTo>
                  <a:pt x="19603" y="77110"/>
                  <a:pt x="19603" y="77110"/>
                  <a:pt x="19603" y="77110"/>
                </a:cubicBezTo>
                <a:lnTo>
                  <a:pt x="19603" y="42889"/>
                </a:lnTo>
                <a:close/>
                <a:moveTo>
                  <a:pt x="19603" y="8669"/>
                </a:moveTo>
                <a:cubicBezTo>
                  <a:pt x="26732" y="8669"/>
                  <a:pt x="26732" y="8669"/>
                  <a:pt x="26732" y="8669"/>
                </a:cubicBezTo>
                <a:cubicBezTo>
                  <a:pt x="26732" y="912"/>
                  <a:pt x="26732" y="912"/>
                  <a:pt x="26732" y="912"/>
                </a:cubicBezTo>
                <a:cubicBezTo>
                  <a:pt x="16435" y="912"/>
                  <a:pt x="16435" y="912"/>
                  <a:pt x="16435" y="912"/>
                </a:cubicBezTo>
                <a:cubicBezTo>
                  <a:pt x="16435" y="35133"/>
                  <a:pt x="16435" y="35133"/>
                  <a:pt x="16435" y="35133"/>
                </a:cubicBezTo>
                <a:cubicBezTo>
                  <a:pt x="19603" y="35133"/>
                  <a:pt x="19603" y="35133"/>
                  <a:pt x="19603" y="35133"/>
                </a:cubicBezTo>
                <a:cubicBezTo>
                  <a:pt x="19603" y="21901"/>
                  <a:pt x="19603" y="21901"/>
                  <a:pt x="19603" y="21901"/>
                </a:cubicBezTo>
                <a:cubicBezTo>
                  <a:pt x="19603" y="14600"/>
                  <a:pt x="19603" y="14600"/>
                  <a:pt x="19603" y="14600"/>
                </a:cubicBezTo>
                <a:lnTo>
                  <a:pt x="19603" y="8669"/>
                </a:lnTo>
                <a:close/>
                <a:moveTo>
                  <a:pt x="30495" y="51102"/>
                </a:moveTo>
                <a:cubicBezTo>
                  <a:pt x="30693" y="51558"/>
                  <a:pt x="30693" y="52471"/>
                  <a:pt x="30693" y="53384"/>
                </a:cubicBezTo>
                <a:cubicBezTo>
                  <a:pt x="30693" y="54296"/>
                  <a:pt x="30693" y="54752"/>
                  <a:pt x="30495" y="55665"/>
                </a:cubicBezTo>
                <a:cubicBezTo>
                  <a:pt x="30297" y="56121"/>
                  <a:pt x="30099" y="56577"/>
                  <a:pt x="29900" y="56577"/>
                </a:cubicBezTo>
                <a:cubicBezTo>
                  <a:pt x="29504" y="57034"/>
                  <a:pt x="29306" y="57034"/>
                  <a:pt x="28910" y="57034"/>
                </a:cubicBezTo>
                <a:cubicBezTo>
                  <a:pt x="28514" y="57034"/>
                  <a:pt x="28316" y="57034"/>
                  <a:pt x="27920" y="57034"/>
                </a:cubicBezTo>
                <a:cubicBezTo>
                  <a:pt x="26138" y="57034"/>
                  <a:pt x="26138" y="57034"/>
                  <a:pt x="26138" y="57034"/>
                </a:cubicBezTo>
                <a:cubicBezTo>
                  <a:pt x="26138" y="49277"/>
                  <a:pt x="26138" y="49277"/>
                  <a:pt x="26138" y="49277"/>
                </a:cubicBezTo>
                <a:cubicBezTo>
                  <a:pt x="28118" y="49277"/>
                  <a:pt x="28118" y="49277"/>
                  <a:pt x="28118" y="49277"/>
                </a:cubicBezTo>
                <a:cubicBezTo>
                  <a:pt x="28514" y="49277"/>
                  <a:pt x="28712" y="49277"/>
                  <a:pt x="29108" y="49277"/>
                </a:cubicBezTo>
                <a:cubicBezTo>
                  <a:pt x="29504" y="49733"/>
                  <a:pt x="29702" y="49733"/>
                  <a:pt x="29900" y="50190"/>
                </a:cubicBezTo>
                <a:cubicBezTo>
                  <a:pt x="30099" y="50190"/>
                  <a:pt x="30297" y="50646"/>
                  <a:pt x="30495" y="51102"/>
                </a:cubicBezTo>
                <a:moveTo>
                  <a:pt x="30693" y="43346"/>
                </a:moveTo>
                <a:cubicBezTo>
                  <a:pt x="30099" y="42889"/>
                  <a:pt x="29306" y="42889"/>
                  <a:pt x="28514" y="42889"/>
                </a:cubicBezTo>
                <a:cubicBezTo>
                  <a:pt x="22772" y="42889"/>
                  <a:pt x="22772" y="42889"/>
                  <a:pt x="22772" y="42889"/>
                </a:cubicBezTo>
                <a:cubicBezTo>
                  <a:pt x="22772" y="77110"/>
                  <a:pt x="22772" y="77110"/>
                  <a:pt x="22772" y="77110"/>
                </a:cubicBezTo>
                <a:cubicBezTo>
                  <a:pt x="26138" y="77110"/>
                  <a:pt x="26138" y="77110"/>
                  <a:pt x="26138" y="77110"/>
                </a:cubicBezTo>
                <a:cubicBezTo>
                  <a:pt x="26138" y="63422"/>
                  <a:pt x="26138" y="63422"/>
                  <a:pt x="26138" y="63422"/>
                </a:cubicBezTo>
                <a:cubicBezTo>
                  <a:pt x="27722" y="63422"/>
                  <a:pt x="27722" y="63422"/>
                  <a:pt x="27722" y="63422"/>
                </a:cubicBezTo>
                <a:cubicBezTo>
                  <a:pt x="30693" y="77110"/>
                  <a:pt x="30693" y="77110"/>
                  <a:pt x="30693" y="77110"/>
                </a:cubicBezTo>
                <a:cubicBezTo>
                  <a:pt x="34653" y="77110"/>
                  <a:pt x="34653" y="77110"/>
                  <a:pt x="34653" y="77110"/>
                </a:cubicBezTo>
                <a:cubicBezTo>
                  <a:pt x="30891" y="62965"/>
                  <a:pt x="30891" y="62965"/>
                  <a:pt x="30891" y="62965"/>
                </a:cubicBezTo>
                <a:cubicBezTo>
                  <a:pt x="32079" y="62509"/>
                  <a:pt x="32871" y="61140"/>
                  <a:pt x="33267" y="59315"/>
                </a:cubicBezTo>
                <a:cubicBezTo>
                  <a:pt x="33861" y="57946"/>
                  <a:pt x="34059" y="55665"/>
                  <a:pt x="34059" y="53384"/>
                </a:cubicBezTo>
                <a:cubicBezTo>
                  <a:pt x="34059" y="51102"/>
                  <a:pt x="34059" y="49733"/>
                  <a:pt x="33663" y="48365"/>
                </a:cubicBezTo>
                <a:cubicBezTo>
                  <a:pt x="33465" y="46996"/>
                  <a:pt x="33069" y="46083"/>
                  <a:pt x="32475" y="45171"/>
                </a:cubicBezTo>
                <a:cubicBezTo>
                  <a:pt x="31881" y="44258"/>
                  <a:pt x="31287" y="43802"/>
                  <a:pt x="30693" y="43346"/>
                </a:cubicBezTo>
                <a:moveTo>
                  <a:pt x="41188" y="17794"/>
                </a:moveTo>
                <a:cubicBezTo>
                  <a:pt x="41188" y="19619"/>
                  <a:pt x="41188" y="20988"/>
                  <a:pt x="40990" y="22357"/>
                </a:cubicBezTo>
                <a:cubicBezTo>
                  <a:pt x="40792" y="23726"/>
                  <a:pt x="40396" y="24638"/>
                  <a:pt x="40000" y="26007"/>
                </a:cubicBezTo>
                <a:cubicBezTo>
                  <a:pt x="39603" y="26920"/>
                  <a:pt x="39009" y="27832"/>
                  <a:pt x="38613" y="28288"/>
                </a:cubicBezTo>
                <a:cubicBezTo>
                  <a:pt x="38019" y="28745"/>
                  <a:pt x="37425" y="29201"/>
                  <a:pt x="36633" y="29201"/>
                </a:cubicBezTo>
                <a:cubicBezTo>
                  <a:pt x="35841" y="29201"/>
                  <a:pt x="35247" y="28745"/>
                  <a:pt x="34653" y="28288"/>
                </a:cubicBezTo>
                <a:cubicBezTo>
                  <a:pt x="34059" y="27832"/>
                  <a:pt x="33663" y="26920"/>
                  <a:pt x="33267" y="26007"/>
                </a:cubicBezTo>
                <a:cubicBezTo>
                  <a:pt x="32871" y="24638"/>
                  <a:pt x="32475" y="23726"/>
                  <a:pt x="32277" y="22357"/>
                </a:cubicBezTo>
                <a:cubicBezTo>
                  <a:pt x="32079" y="20988"/>
                  <a:pt x="32079" y="19619"/>
                  <a:pt x="32079" y="17794"/>
                </a:cubicBezTo>
                <a:cubicBezTo>
                  <a:pt x="32079" y="16425"/>
                  <a:pt x="32079" y="15057"/>
                  <a:pt x="32277" y="13688"/>
                </a:cubicBezTo>
                <a:cubicBezTo>
                  <a:pt x="32475" y="12319"/>
                  <a:pt x="32871" y="10950"/>
                  <a:pt x="33267" y="10038"/>
                </a:cubicBezTo>
                <a:cubicBezTo>
                  <a:pt x="33663" y="9125"/>
                  <a:pt x="34059" y="8212"/>
                  <a:pt x="34653" y="7756"/>
                </a:cubicBezTo>
                <a:cubicBezTo>
                  <a:pt x="35247" y="7300"/>
                  <a:pt x="35841" y="6844"/>
                  <a:pt x="36633" y="6844"/>
                </a:cubicBezTo>
                <a:cubicBezTo>
                  <a:pt x="37425" y="6844"/>
                  <a:pt x="38019" y="7300"/>
                  <a:pt x="38613" y="7756"/>
                </a:cubicBezTo>
                <a:cubicBezTo>
                  <a:pt x="39009" y="8212"/>
                  <a:pt x="39603" y="9125"/>
                  <a:pt x="40000" y="10038"/>
                </a:cubicBezTo>
                <a:cubicBezTo>
                  <a:pt x="40396" y="10950"/>
                  <a:pt x="40792" y="12319"/>
                  <a:pt x="40990" y="13688"/>
                </a:cubicBezTo>
                <a:cubicBezTo>
                  <a:pt x="41188" y="15057"/>
                  <a:pt x="41188" y="16425"/>
                  <a:pt x="41188" y="17794"/>
                </a:cubicBezTo>
                <a:moveTo>
                  <a:pt x="44158" y="25551"/>
                </a:moveTo>
                <a:cubicBezTo>
                  <a:pt x="44554" y="23269"/>
                  <a:pt x="44752" y="20532"/>
                  <a:pt x="44752" y="17794"/>
                </a:cubicBezTo>
                <a:cubicBezTo>
                  <a:pt x="44752" y="15057"/>
                  <a:pt x="44554" y="12775"/>
                  <a:pt x="44158" y="10494"/>
                </a:cubicBezTo>
                <a:cubicBezTo>
                  <a:pt x="43762" y="8212"/>
                  <a:pt x="43168" y="6387"/>
                  <a:pt x="42376" y="4562"/>
                </a:cubicBezTo>
                <a:cubicBezTo>
                  <a:pt x="41782" y="3193"/>
                  <a:pt x="40792" y="1825"/>
                  <a:pt x="39801" y="912"/>
                </a:cubicBezTo>
                <a:cubicBezTo>
                  <a:pt x="38811" y="456"/>
                  <a:pt x="37821" y="0"/>
                  <a:pt x="36633" y="0"/>
                </a:cubicBezTo>
                <a:cubicBezTo>
                  <a:pt x="35445" y="0"/>
                  <a:pt x="34455" y="456"/>
                  <a:pt x="33465" y="912"/>
                </a:cubicBezTo>
                <a:cubicBezTo>
                  <a:pt x="32475" y="1825"/>
                  <a:pt x="31485" y="3193"/>
                  <a:pt x="30891" y="4562"/>
                </a:cubicBezTo>
                <a:cubicBezTo>
                  <a:pt x="30099" y="6387"/>
                  <a:pt x="29504" y="8212"/>
                  <a:pt x="29108" y="10494"/>
                </a:cubicBezTo>
                <a:cubicBezTo>
                  <a:pt x="28712" y="12775"/>
                  <a:pt x="28514" y="15057"/>
                  <a:pt x="28514" y="17794"/>
                </a:cubicBezTo>
                <a:cubicBezTo>
                  <a:pt x="28514" y="20532"/>
                  <a:pt x="28712" y="23269"/>
                  <a:pt x="29108" y="25551"/>
                </a:cubicBezTo>
                <a:cubicBezTo>
                  <a:pt x="29504" y="27832"/>
                  <a:pt x="30099" y="29657"/>
                  <a:pt x="30891" y="31026"/>
                </a:cubicBezTo>
                <a:cubicBezTo>
                  <a:pt x="31485" y="32851"/>
                  <a:pt x="32475" y="33764"/>
                  <a:pt x="33465" y="34676"/>
                </a:cubicBezTo>
                <a:cubicBezTo>
                  <a:pt x="34455" y="35589"/>
                  <a:pt x="35445" y="36045"/>
                  <a:pt x="36633" y="36045"/>
                </a:cubicBezTo>
                <a:cubicBezTo>
                  <a:pt x="37821" y="36045"/>
                  <a:pt x="38811" y="35589"/>
                  <a:pt x="39801" y="34676"/>
                </a:cubicBezTo>
                <a:cubicBezTo>
                  <a:pt x="40792" y="33764"/>
                  <a:pt x="41782" y="32851"/>
                  <a:pt x="42376" y="31026"/>
                </a:cubicBezTo>
                <a:cubicBezTo>
                  <a:pt x="43168" y="29657"/>
                  <a:pt x="43762" y="27832"/>
                  <a:pt x="44158" y="25551"/>
                </a:cubicBezTo>
                <a:moveTo>
                  <a:pt x="47722" y="70722"/>
                </a:moveTo>
                <a:cubicBezTo>
                  <a:pt x="47326" y="70266"/>
                  <a:pt x="46930" y="69809"/>
                  <a:pt x="46732" y="68897"/>
                </a:cubicBezTo>
                <a:cubicBezTo>
                  <a:pt x="46534" y="68441"/>
                  <a:pt x="46336" y="67528"/>
                  <a:pt x="46138" y="66615"/>
                </a:cubicBezTo>
                <a:cubicBezTo>
                  <a:pt x="45940" y="65703"/>
                  <a:pt x="45940" y="64790"/>
                  <a:pt x="45940" y="63878"/>
                </a:cubicBezTo>
                <a:cubicBezTo>
                  <a:pt x="45940" y="42889"/>
                  <a:pt x="45940" y="42889"/>
                  <a:pt x="45940" y="42889"/>
                </a:cubicBezTo>
                <a:cubicBezTo>
                  <a:pt x="42574" y="42889"/>
                  <a:pt x="42574" y="42889"/>
                  <a:pt x="42574" y="42889"/>
                </a:cubicBezTo>
                <a:cubicBezTo>
                  <a:pt x="42574" y="63878"/>
                  <a:pt x="42574" y="63878"/>
                  <a:pt x="42574" y="63878"/>
                </a:cubicBezTo>
                <a:cubicBezTo>
                  <a:pt x="42574" y="66159"/>
                  <a:pt x="42772" y="67984"/>
                  <a:pt x="42970" y="69809"/>
                </a:cubicBezTo>
                <a:cubicBezTo>
                  <a:pt x="43366" y="71178"/>
                  <a:pt x="43762" y="73003"/>
                  <a:pt x="44158" y="73916"/>
                </a:cubicBezTo>
                <a:cubicBezTo>
                  <a:pt x="44752" y="75285"/>
                  <a:pt x="45346" y="76197"/>
                  <a:pt x="46138" y="77110"/>
                </a:cubicBezTo>
                <a:cubicBezTo>
                  <a:pt x="46930" y="77566"/>
                  <a:pt x="47920" y="78022"/>
                  <a:pt x="48910" y="78022"/>
                </a:cubicBezTo>
                <a:cubicBezTo>
                  <a:pt x="49900" y="78022"/>
                  <a:pt x="50891" y="77566"/>
                  <a:pt x="51683" y="77110"/>
                </a:cubicBezTo>
                <a:cubicBezTo>
                  <a:pt x="52475" y="76197"/>
                  <a:pt x="53069" y="75285"/>
                  <a:pt x="53663" y="73916"/>
                </a:cubicBezTo>
                <a:cubicBezTo>
                  <a:pt x="54059" y="73003"/>
                  <a:pt x="54455" y="71178"/>
                  <a:pt x="54851" y="69809"/>
                </a:cubicBezTo>
                <a:cubicBezTo>
                  <a:pt x="55049" y="67984"/>
                  <a:pt x="55247" y="66159"/>
                  <a:pt x="55247" y="63878"/>
                </a:cubicBezTo>
                <a:cubicBezTo>
                  <a:pt x="55247" y="42889"/>
                  <a:pt x="55247" y="42889"/>
                  <a:pt x="55247" y="42889"/>
                </a:cubicBezTo>
                <a:cubicBezTo>
                  <a:pt x="51881" y="42889"/>
                  <a:pt x="51881" y="42889"/>
                  <a:pt x="51881" y="42889"/>
                </a:cubicBezTo>
                <a:cubicBezTo>
                  <a:pt x="51881" y="63878"/>
                  <a:pt x="51881" y="63878"/>
                  <a:pt x="51881" y="63878"/>
                </a:cubicBezTo>
                <a:cubicBezTo>
                  <a:pt x="51881" y="64790"/>
                  <a:pt x="51881" y="65703"/>
                  <a:pt x="51683" y="66615"/>
                </a:cubicBezTo>
                <a:cubicBezTo>
                  <a:pt x="51485" y="67528"/>
                  <a:pt x="51287" y="68441"/>
                  <a:pt x="51089" y="68897"/>
                </a:cubicBezTo>
                <a:cubicBezTo>
                  <a:pt x="50693" y="69809"/>
                  <a:pt x="50495" y="70266"/>
                  <a:pt x="50099" y="70722"/>
                </a:cubicBezTo>
                <a:cubicBezTo>
                  <a:pt x="49702" y="71178"/>
                  <a:pt x="49306" y="71178"/>
                  <a:pt x="48910" y="71178"/>
                </a:cubicBezTo>
                <a:cubicBezTo>
                  <a:pt x="48514" y="71178"/>
                  <a:pt x="48118" y="71178"/>
                  <a:pt x="47722" y="70722"/>
                </a:cubicBezTo>
                <a:moveTo>
                  <a:pt x="54851" y="10950"/>
                </a:moveTo>
                <a:cubicBezTo>
                  <a:pt x="54851" y="11863"/>
                  <a:pt x="54851" y="12775"/>
                  <a:pt x="54653" y="13231"/>
                </a:cubicBezTo>
                <a:cubicBezTo>
                  <a:pt x="54455" y="13688"/>
                  <a:pt x="54257" y="14144"/>
                  <a:pt x="54059" y="14600"/>
                </a:cubicBezTo>
                <a:cubicBezTo>
                  <a:pt x="53663" y="14600"/>
                  <a:pt x="53465" y="14600"/>
                  <a:pt x="53069" y="15057"/>
                </a:cubicBezTo>
                <a:cubicBezTo>
                  <a:pt x="52673" y="15057"/>
                  <a:pt x="52475" y="15057"/>
                  <a:pt x="52079" y="15057"/>
                </a:cubicBezTo>
                <a:cubicBezTo>
                  <a:pt x="50099" y="15057"/>
                  <a:pt x="50099" y="15057"/>
                  <a:pt x="50099" y="15057"/>
                </a:cubicBezTo>
                <a:cubicBezTo>
                  <a:pt x="50099" y="7300"/>
                  <a:pt x="50099" y="7300"/>
                  <a:pt x="50099" y="7300"/>
                </a:cubicBezTo>
                <a:cubicBezTo>
                  <a:pt x="52277" y="7300"/>
                  <a:pt x="52277" y="7300"/>
                  <a:pt x="52277" y="7300"/>
                </a:cubicBezTo>
                <a:cubicBezTo>
                  <a:pt x="52673" y="7300"/>
                  <a:pt x="52871" y="7300"/>
                  <a:pt x="53267" y="7300"/>
                </a:cubicBezTo>
                <a:cubicBezTo>
                  <a:pt x="53465" y="7300"/>
                  <a:pt x="53861" y="7756"/>
                  <a:pt x="54059" y="7756"/>
                </a:cubicBezTo>
                <a:cubicBezTo>
                  <a:pt x="54257" y="8212"/>
                  <a:pt x="54455" y="8669"/>
                  <a:pt x="54653" y="9125"/>
                </a:cubicBezTo>
                <a:cubicBezTo>
                  <a:pt x="54851" y="9581"/>
                  <a:pt x="54851" y="10038"/>
                  <a:pt x="54851" y="10950"/>
                </a:cubicBezTo>
                <a:moveTo>
                  <a:pt x="58811" y="35133"/>
                </a:moveTo>
                <a:cubicBezTo>
                  <a:pt x="55049" y="20532"/>
                  <a:pt x="55049" y="20532"/>
                  <a:pt x="55049" y="20532"/>
                </a:cubicBezTo>
                <a:cubicBezTo>
                  <a:pt x="56237" y="20076"/>
                  <a:pt x="57029" y="19163"/>
                  <a:pt x="57425" y="17338"/>
                </a:cubicBezTo>
                <a:cubicBezTo>
                  <a:pt x="58019" y="15513"/>
                  <a:pt x="58217" y="13688"/>
                  <a:pt x="58217" y="10950"/>
                </a:cubicBezTo>
                <a:cubicBezTo>
                  <a:pt x="58217" y="9125"/>
                  <a:pt x="58217" y="7300"/>
                  <a:pt x="57821" y="5931"/>
                </a:cubicBezTo>
                <a:cubicBezTo>
                  <a:pt x="57623" y="4562"/>
                  <a:pt x="57227" y="3650"/>
                  <a:pt x="56633" y="2737"/>
                </a:cubicBezTo>
                <a:cubicBezTo>
                  <a:pt x="56039" y="2281"/>
                  <a:pt x="55445" y="1368"/>
                  <a:pt x="54851" y="1368"/>
                </a:cubicBezTo>
                <a:cubicBezTo>
                  <a:pt x="54257" y="912"/>
                  <a:pt x="53465" y="912"/>
                  <a:pt x="52673" y="912"/>
                </a:cubicBezTo>
                <a:cubicBezTo>
                  <a:pt x="46930" y="912"/>
                  <a:pt x="46930" y="912"/>
                  <a:pt x="46930" y="912"/>
                </a:cubicBezTo>
                <a:cubicBezTo>
                  <a:pt x="46930" y="35133"/>
                  <a:pt x="46930" y="35133"/>
                  <a:pt x="46930" y="35133"/>
                </a:cubicBezTo>
                <a:cubicBezTo>
                  <a:pt x="50099" y="35133"/>
                  <a:pt x="50099" y="35133"/>
                  <a:pt x="50099" y="35133"/>
                </a:cubicBezTo>
                <a:cubicBezTo>
                  <a:pt x="50099" y="21444"/>
                  <a:pt x="50099" y="21444"/>
                  <a:pt x="50099" y="21444"/>
                </a:cubicBezTo>
                <a:cubicBezTo>
                  <a:pt x="51881" y="21444"/>
                  <a:pt x="51881" y="21444"/>
                  <a:pt x="51881" y="21444"/>
                </a:cubicBezTo>
                <a:cubicBezTo>
                  <a:pt x="54851" y="35133"/>
                  <a:pt x="54851" y="35133"/>
                  <a:pt x="54851" y="35133"/>
                </a:cubicBezTo>
                <a:lnTo>
                  <a:pt x="58811" y="35133"/>
                </a:lnTo>
                <a:close/>
                <a:moveTo>
                  <a:pt x="72871" y="27376"/>
                </a:moveTo>
                <a:cubicBezTo>
                  <a:pt x="73267" y="25551"/>
                  <a:pt x="73267" y="23726"/>
                  <a:pt x="73267" y="21901"/>
                </a:cubicBezTo>
                <a:cubicBezTo>
                  <a:pt x="73267" y="912"/>
                  <a:pt x="73267" y="912"/>
                  <a:pt x="73267" y="912"/>
                </a:cubicBezTo>
                <a:cubicBezTo>
                  <a:pt x="70099" y="912"/>
                  <a:pt x="70099" y="912"/>
                  <a:pt x="70099" y="912"/>
                </a:cubicBezTo>
                <a:cubicBezTo>
                  <a:pt x="70099" y="21444"/>
                  <a:pt x="70099" y="21444"/>
                  <a:pt x="70099" y="21444"/>
                </a:cubicBezTo>
                <a:cubicBezTo>
                  <a:pt x="70099" y="22813"/>
                  <a:pt x="69900" y="23726"/>
                  <a:pt x="69900" y="24638"/>
                </a:cubicBezTo>
                <a:cubicBezTo>
                  <a:pt x="69702" y="25551"/>
                  <a:pt x="69504" y="26007"/>
                  <a:pt x="69108" y="26920"/>
                </a:cubicBezTo>
                <a:cubicBezTo>
                  <a:pt x="68910" y="27376"/>
                  <a:pt x="68514" y="27832"/>
                  <a:pt x="68316" y="28288"/>
                </a:cubicBezTo>
                <a:cubicBezTo>
                  <a:pt x="67920" y="28745"/>
                  <a:pt x="67524" y="29201"/>
                  <a:pt x="67128" y="29201"/>
                </a:cubicBezTo>
                <a:cubicBezTo>
                  <a:pt x="66534" y="29201"/>
                  <a:pt x="66138" y="28745"/>
                  <a:pt x="65742" y="28288"/>
                </a:cubicBezTo>
                <a:cubicBezTo>
                  <a:pt x="65544" y="27832"/>
                  <a:pt x="65148" y="27376"/>
                  <a:pt x="64950" y="26920"/>
                </a:cubicBezTo>
                <a:cubicBezTo>
                  <a:pt x="64554" y="26007"/>
                  <a:pt x="64356" y="25551"/>
                  <a:pt x="64158" y="24638"/>
                </a:cubicBezTo>
                <a:cubicBezTo>
                  <a:pt x="64158" y="23726"/>
                  <a:pt x="63960" y="22813"/>
                  <a:pt x="63960" y="21444"/>
                </a:cubicBezTo>
                <a:cubicBezTo>
                  <a:pt x="63960" y="912"/>
                  <a:pt x="63960" y="912"/>
                  <a:pt x="63960" y="912"/>
                </a:cubicBezTo>
                <a:cubicBezTo>
                  <a:pt x="60792" y="912"/>
                  <a:pt x="60792" y="912"/>
                  <a:pt x="60792" y="912"/>
                </a:cubicBezTo>
                <a:cubicBezTo>
                  <a:pt x="60792" y="21901"/>
                  <a:pt x="60792" y="21901"/>
                  <a:pt x="60792" y="21901"/>
                </a:cubicBezTo>
                <a:cubicBezTo>
                  <a:pt x="60792" y="23726"/>
                  <a:pt x="60792" y="25551"/>
                  <a:pt x="61188" y="27376"/>
                </a:cubicBezTo>
                <a:cubicBezTo>
                  <a:pt x="61386" y="29201"/>
                  <a:pt x="61782" y="30570"/>
                  <a:pt x="62376" y="31939"/>
                </a:cubicBezTo>
                <a:cubicBezTo>
                  <a:pt x="62772" y="33307"/>
                  <a:pt x="63564" y="34220"/>
                  <a:pt x="64356" y="35133"/>
                </a:cubicBezTo>
                <a:cubicBezTo>
                  <a:pt x="65148" y="35589"/>
                  <a:pt x="65940" y="36045"/>
                  <a:pt x="67128" y="36045"/>
                </a:cubicBezTo>
                <a:cubicBezTo>
                  <a:pt x="68118" y="36045"/>
                  <a:pt x="68910" y="35589"/>
                  <a:pt x="69702" y="35133"/>
                </a:cubicBezTo>
                <a:cubicBezTo>
                  <a:pt x="70495" y="34220"/>
                  <a:pt x="71287" y="33307"/>
                  <a:pt x="71683" y="31939"/>
                </a:cubicBezTo>
                <a:cubicBezTo>
                  <a:pt x="72277" y="30570"/>
                  <a:pt x="72673" y="29201"/>
                  <a:pt x="72871" y="27376"/>
                </a:cubicBezTo>
                <a:moveTo>
                  <a:pt x="71485" y="77110"/>
                </a:moveTo>
                <a:cubicBezTo>
                  <a:pt x="74851" y="77110"/>
                  <a:pt x="74851" y="77110"/>
                  <a:pt x="74851" y="77110"/>
                </a:cubicBezTo>
                <a:cubicBezTo>
                  <a:pt x="74851" y="42889"/>
                  <a:pt x="74851" y="42889"/>
                  <a:pt x="74851" y="42889"/>
                </a:cubicBezTo>
                <a:cubicBezTo>
                  <a:pt x="69900" y="42889"/>
                  <a:pt x="69900" y="42889"/>
                  <a:pt x="69900" y="42889"/>
                </a:cubicBezTo>
                <a:cubicBezTo>
                  <a:pt x="66336" y="65247"/>
                  <a:pt x="66336" y="65247"/>
                  <a:pt x="66336" y="65247"/>
                </a:cubicBezTo>
                <a:cubicBezTo>
                  <a:pt x="66336" y="65247"/>
                  <a:pt x="66336" y="65247"/>
                  <a:pt x="66336" y="65247"/>
                </a:cubicBezTo>
                <a:cubicBezTo>
                  <a:pt x="62970" y="42889"/>
                  <a:pt x="62970" y="42889"/>
                  <a:pt x="62970" y="42889"/>
                </a:cubicBezTo>
                <a:cubicBezTo>
                  <a:pt x="58019" y="42889"/>
                  <a:pt x="58019" y="42889"/>
                  <a:pt x="58019" y="42889"/>
                </a:cubicBezTo>
                <a:cubicBezTo>
                  <a:pt x="58019" y="77110"/>
                  <a:pt x="58019" y="77110"/>
                  <a:pt x="58019" y="77110"/>
                </a:cubicBezTo>
                <a:cubicBezTo>
                  <a:pt x="61188" y="77110"/>
                  <a:pt x="61188" y="77110"/>
                  <a:pt x="61188" y="77110"/>
                </a:cubicBezTo>
                <a:cubicBezTo>
                  <a:pt x="61188" y="51102"/>
                  <a:pt x="61188" y="51102"/>
                  <a:pt x="61188" y="51102"/>
                </a:cubicBezTo>
                <a:cubicBezTo>
                  <a:pt x="61386" y="51102"/>
                  <a:pt x="61386" y="51102"/>
                  <a:pt x="61386" y="51102"/>
                </a:cubicBezTo>
                <a:cubicBezTo>
                  <a:pt x="65148" y="77110"/>
                  <a:pt x="65148" y="77110"/>
                  <a:pt x="65148" y="77110"/>
                </a:cubicBezTo>
                <a:cubicBezTo>
                  <a:pt x="67524" y="77110"/>
                  <a:pt x="67524" y="77110"/>
                  <a:pt x="67524" y="77110"/>
                </a:cubicBezTo>
                <a:cubicBezTo>
                  <a:pt x="71485" y="51102"/>
                  <a:pt x="71485" y="51102"/>
                  <a:pt x="71485" y="51102"/>
                </a:cubicBezTo>
                <a:cubicBezTo>
                  <a:pt x="71485" y="51102"/>
                  <a:pt x="71485" y="51102"/>
                  <a:pt x="71485" y="51102"/>
                </a:cubicBezTo>
                <a:lnTo>
                  <a:pt x="71485" y="77110"/>
                </a:lnTo>
                <a:close/>
                <a:moveTo>
                  <a:pt x="89702" y="35133"/>
                </a:moveTo>
                <a:cubicBezTo>
                  <a:pt x="92871" y="35133"/>
                  <a:pt x="92871" y="35133"/>
                  <a:pt x="92871" y="35133"/>
                </a:cubicBezTo>
                <a:cubicBezTo>
                  <a:pt x="92871" y="912"/>
                  <a:pt x="92871" y="912"/>
                  <a:pt x="92871" y="912"/>
                </a:cubicBezTo>
                <a:cubicBezTo>
                  <a:pt x="87920" y="912"/>
                  <a:pt x="87920" y="912"/>
                  <a:pt x="87920" y="912"/>
                </a:cubicBezTo>
                <a:cubicBezTo>
                  <a:pt x="84554" y="23269"/>
                  <a:pt x="84554" y="23269"/>
                  <a:pt x="84554" y="23269"/>
                </a:cubicBezTo>
                <a:cubicBezTo>
                  <a:pt x="84554" y="23269"/>
                  <a:pt x="84554" y="23269"/>
                  <a:pt x="84554" y="23269"/>
                </a:cubicBezTo>
                <a:cubicBezTo>
                  <a:pt x="80990" y="912"/>
                  <a:pt x="80990" y="912"/>
                  <a:pt x="80990" y="912"/>
                </a:cubicBezTo>
                <a:cubicBezTo>
                  <a:pt x="76039" y="912"/>
                  <a:pt x="76039" y="912"/>
                  <a:pt x="76039" y="912"/>
                </a:cubicBezTo>
                <a:cubicBezTo>
                  <a:pt x="76039" y="35133"/>
                  <a:pt x="76039" y="35133"/>
                  <a:pt x="76039" y="35133"/>
                </a:cubicBezTo>
                <a:cubicBezTo>
                  <a:pt x="79405" y="35133"/>
                  <a:pt x="79405" y="35133"/>
                  <a:pt x="79405" y="35133"/>
                </a:cubicBezTo>
                <a:cubicBezTo>
                  <a:pt x="79405" y="8669"/>
                  <a:pt x="79405" y="8669"/>
                  <a:pt x="79405" y="8669"/>
                </a:cubicBezTo>
                <a:cubicBezTo>
                  <a:pt x="79405" y="8669"/>
                  <a:pt x="79405" y="8669"/>
                  <a:pt x="79405" y="8669"/>
                </a:cubicBezTo>
                <a:cubicBezTo>
                  <a:pt x="83168" y="35133"/>
                  <a:pt x="83168" y="35133"/>
                  <a:pt x="83168" y="35133"/>
                </a:cubicBezTo>
                <a:cubicBezTo>
                  <a:pt x="85742" y="35133"/>
                  <a:pt x="85742" y="35133"/>
                  <a:pt x="85742" y="35133"/>
                </a:cubicBezTo>
                <a:cubicBezTo>
                  <a:pt x="89702" y="8669"/>
                  <a:pt x="89702" y="8669"/>
                  <a:pt x="89702" y="8669"/>
                </a:cubicBezTo>
                <a:cubicBezTo>
                  <a:pt x="89702" y="8669"/>
                  <a:pt x="89702" y="8669"/>
                  <a:pt x="89702" y="8669"/>
                </a:cubicBezTo>
                <a:lnTo>
                  <a:pt x="89702" y="35133"/>
                </a:lnTo>
                <a:close/>
                <a:moveTo>
                  <a:pt x="94653" y="119087"/>
                </a:moveTo>
                <a:cubicBezTo>
                  <a:pt x="99009" y="119087"/>
                  <a:pt x="99009" y="119087"/>
                  <a:pt x="99009" y="119087"/>
                </a:cubicBezTo>
                <a:cubicBezTo>
                  <a:pt x="99009" y="84866"/>
                  <a:pt x="99009" y="84866"/>
                  <a:pt x="99009" y="84866"/>
                </a:cubicBezTo>
                <a:cubicBezTo>
                  <a:pt x="95643" y="84866"/>
                  <a:pt x="95643" y="84866"/>
                  <a:pt x="95643" y="84866"/>
                </a:cubicBezTo>
                <a:cubicBezTo>
                  <a:pt x="95643" y="108593"/>
                  <a:pt x="95643" y="108593"/>
                  <a:pt x="95643" y="108593"/>
                </a:cubicBezTo>
                <a:cubicBezTo>
                  <a:pt x="95643" y="108593"/>
                  <a:pt x="95643" y="108593"/>
                  <a:pt x="95643" y="108593"/>
                </a:cubicBezTo>
                <a:cubicBezTo>
                  <a:pt x="89306" y="84866"/>
                  <a:pt x="89306" y="84866"/>
                  <a:pt x="89306" y="84866"/>
                </a:cubicBezTo>
                <a:cubicBezTo>
                  <a:pt x="84950" y="84866"/>
                  <a:pt x="84950" y="84866"/>
                  <a:pt x="84950" y="84866"/>
                </a:cubicBezTo>
                <a:cubicBezTo>
                  <a:pt x="84950" y="119087"/>
                  <a:pt x="84950" y="119087"/>
                  <a:pt x="84950" y="119087"/>
                </a:cubicBezTo>
                <a:cubicBezTo>
                  <a:pt x="88118" y="119087"/>
                  <a:pt x="88118" y="119087"/>
                  <a:pt x="88118" y="119087"/>
                </a:cubicBezTo>
                <a:cubicBezTo>
                  <a:pt x="88118" y="94448"/>
                  <a:pt x="88118" y="94448"/>
                  <a:pt x="88118" y="94448"/>
                </a:cubicBezTo>
                <a:cubicBezTo>
                  <a:pt x="88118" y="94448"/>
                  <a:pt x="88118" y="94448"/>
                  <a:pt x="88118" y="94448"/>
                </a:cubicBezTo>
                <a:lnTo>
                  <a:pt x="94653" y="119087"/>
                </a:lnTo>
                <a:close/>
                <a:moveTo>
                  <a:pt x="115643" y="119087"/>
                </a:moveTo>
                <a:cubicBezTo>
                  <a:pt x="108514" y="100836"/>
                  <a:pt x="108514" y="100836"/>
                  <a:pt x="108514" y="100836"/>
                </a:cubicBezTo>
                <a:cubicBezTo>
                  <a:pt x="115049" y="84866"/>
                  <a:pt x="115049" y="84866"/>
                  <a:pt x="115049" y="84866"/>
                </a:cubicBezTo>
                <a:cubicBezTo>
                  <a:pt x="110891" y="84866"/>
                  <a:pt x="110891" y="84866"/>
                  <a:pt x="110891" y="84866"/>
                </a:cubicBezTo>
                <a:cubicBezTo>
                  <a:pt x="104950" y="99011"/>
                  <a:pt x="104950" y="99011"/>
                  <a:pt x="104950" y="99011"/>
                </a:cubicBezTo>
                <a:cubicBezTo>
                  <a:pt x="104950" y="84866"/>
                  <a:pt x="104950" y="84866"/>
                  <a:pt x="104950" y="84866"/>
                </a:cubicBezTo>
                <a:cubicBezTo>
                  <a:pt x="101782" y="84866"/>
                  <a:pt x="101782" y="84866"/>
                  <a:pt x="101782" y="84866"/>
                </a:cubicBezTo>
                <a:cubicBezTo>
                  <a:pt x="101782" y="119087"/>
                  <a:pt x="101782" y="119087"/>
                  <a:pt x="101782" y="119087"/>
                </a:cubicBezTo>
                <a:cubicBezTo>
                  <a:pt x="104950" y="119087"/>
                  <a:pt x="104950" y="119087"/>
                  <a:pt x="104950" y="119087"/>
                </a:cubicBezTo>
                <a:cubicBezTo>
                  <a:pt x="104950" y="102661"/>
                  <a:pt x="104950" y="102661"/>
                  <a:pt x="104950" y="102661"/>
                </a:cubicBezTo>
                <a:cubicBezTo>
                  <a:pt x="111089" y="119087"/>
                  <a:pt x="111089" y="119087"/>
                  <a:pt x="111089" y="119087"/>
                </a:cubicBezTo>
                <a:lnTo>
                  <a:pt x="115643" y="119087"/>
                </a:lnTo>
                <a:close/>
                <a:moveTo>
                  <a:pt x="120000" y="84866"/>
                </a:moveTo>
                <a:cubicBezTo>
                  <a:pt x="116831" y="84866"/>
                  <a:pt x="116831" y="84866"/>
                  <a:pt x="116831" y="84866"/>
                </a:cubicBezTo>
                <a:cubicBezTo>
                  <a:pt x="116831" y="119087"/>
                  <a:pt x="116831" y="119087"/>
                  <a:pt x="116831" y="119087"/>
                </a:cubicBezTo>
                <a:cubicBezTo>
                  <a:pt x="120000" y="119087"/>
                  <a:pt x="120000" y="119087"/>
                  <a:pt x="120000" y="119087"/>
                </a:cubicBezTo>
                <a:lnTo>
                  <a:pt x="120000" y="84866"/>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grpSp>
        <p:nvGrpSpPr>
          <p:cNvPr id="22" name="Google Shape;22;p5"/>
          <p:cNvGrpSpPr/>
          <p:nvPr/>
        </p:nvGrpSpPr>
        <p:grpSpPr>
          <a:xfrm>
            <a:off x="-334330" y="-441859"/>
            <a:ext cx="2814221" cy="6027292"/>
            <a:chOff x="354383" y="2076395"/>
            <a:chExt cx="1663055" cy="4464330"/>
          </a:xfrm>
        </p:grpSpPr>
        <p:grpSp>
          <p:nvGrpSpPr>
            <p:cNvPr id="23" name="Google Shape;23;p5"/>
            <p:cNvGrpSpPr/>
            <p:nvPr/>
          </p:nvGrpSpPr>
          <p:grpSpPr>
            <a:xfrm>
              <a:off x="354383" y="5609348"/>
              <a:ext cx="835030" cy="931377"/>
              <a:chOff x="1447800" y="5106987"/>
              <a:chExt cx="1569900" cy="1751038"/>
            </a:xfrm>
          </p:grpSpPr>
          <p:sp>
            <p:nvSpPr>
              <p:cNvPr id="24" name="Google Shape;24;p5"/>
              <p:cNvSpPr/>
              <p:nvPr/>
            </p:nvSpPr>
            <p:spPr>
              <a:xfrm>
                <a:off x="1447800" y="6042025"/>
                <a:ext cx="806400" cy="816000"/>
              </a:xfrm>
              <a:custGeom>
                <a:avLst/>
                <a:gdLst/>
                <a:ahLst/>
                <a:cxnLst/>
                <a:rect l="l" t="t" r="r" b="b"/>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25" name="Google Shape;25;p5"/>
              <p:cNvSpPr/>
              <p:nvPr/>
            </p:nvSpPr>
            <p:spPr>
              <a:xfrm>
                <a:off x="2357438" y="6042025"/>
                <a:ext cx="570000" cy="816000"/>
              </a:xfrm>
              <a:custGeom>
                <a:avLst/>
                <a:gdLst/>
                <a:ahLst/>
                <a:cxnLst/>
                <a:rect l="l" t="t" r="r" b="b"/>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26" name="Google Shape;26;p5"/>
              <p:cNvSpPr/>
              <p:nvPr/>
            </p:nvSpPr>
            <p:spPr>
              <a:xfrm>
                <a:off x="2633663" y="6391275"/>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27" name="Google Shape;27;p5"/>
              <p:cNvSpPr/>
              <p:nvPr/>
            </p:nvSpPr>
            <p:spPr>
              <a:xfrm>
                <a:off x="1560512" y="5106987"/>
                <a:ext cx="570000" cy="816000"/>
              </a:xfrm>
              <a:custGeom>
                <a:avLst/>
                <a:gdLst/>
                <a:ahLst/>
                <a:cxnLst/>
                <a:rect l="l" t="t" r="r" b="b"/>
                <a:pathLst>
                  <a:path w="120000" h="120000" extrusionOk="0">
                    <a:moveTo>
                      <a:pt x="37864" y="48813"/>
                    </a:moveTo>
                    <a:lnTo>
                      <a:pt x="37864" y="48813"/>
                    </a:lnTo>
                    <a:lnTo>
                      <a:pt x="37864" y="27661"/>
                    </a:lnTo>
                    <a:lnTo>
                      <a:pt x="120000" y="27661"/>
                    </a:lnTo>
                    <a:lnTo>
                      <a:pt x="120000" y="0"/>
                    </a:lnTo>
                    <a:lnTo>
                      <a:pt x="0" y="0"/>
                    </a:lnTo>
                    <a:lnTo>
                      <a:pt x="0" y="120000"/>
                    </a:lnTo>
                    <a:lnTo>
                      <a:pt x="37864" y="120000"/>
                    </a:lnTo>
                    <a:lnTo>
                      <a:pt x="37864"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28" name="Google Shape;28;p5"/>
              <p:cNvSpPr/>
              <p:nvPr/>
            </p:nvSpPr>
            <p:spPr>
              <a:xfrm>
                <a:off x="1836738" y="5456237"/>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29" name="Google Shape;29;p5"/>
              <p:cNvSpPr/>
              <p:nvPr/>
            </p:nvSpPr>
            <p:spPr>
              <a:xfrm>
                <a:off x="2209800" y="5106987"/>
                <a:ext cx="807900" cy="816000"/>
              </a:xfrm>
              <a:custGeom>
                <a:avLst/>
                <a:gdLst/>
                <a:ahLst/>
                <a:cxnLst/>
                <a:rect l="l" t="t" r="r" b="b"/>
                <a:pathLst>
                  <a:path w="120000" h="120000" extrusionOk="0">
                    <a:moveTo>
                      <a:pt x="48411" y="120000"/>
                    </a:moveTo>
                    <a:lnTo>
                      <a:pt x="48411" y="120000"/>
                    </a:lnTo>
                    <a:lnTo>
                      <a:pt x="69942" y="120000"/>
                    </a:lnTo>
                    <a:lnTo>
                      <a:pt x="120000" y="0"/>
                    </a:lnTo>
                    <a:lnTo>
                      <a:pt x="91337" y="0"/>
                    </a:lnTo>
                    <a:lnTo>
                      <a:pt x="60754" y="78644"/>
                    </a:lnTo>
                    <a:lnTo>
                      <a:pt x="60480" y="78644"/>
                    </a:lnTo>
                    <a:lnTo>
                      <a:pt x="30445" y="0"/>
                    </a:lnTo>
                    <a:lnTo>
                      <a:pt x="0" y="0"/>
                    </a:lnTo>
                    <a:lnTo>
                      <a:pt x="48411"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grpSp>
        <p:grpSp>
          <p:nvGrpSpPr>
            <p:cNvPr id="30" name="Google Shape;30;p5"/>
            <p:cNvGrpSpPr/>
            <p:nvPr/>
          </p:nvGrpSpPr>
          <p:grpSpPr>
            <a:xfrm>
              <a:off x="1182408" y="5609348"/>
              <a:ext cx="835030" cy="931377"/>
              <a:chOff x="1447800" y="5106987"/>
              <a:chExt cx="1569900" cy="1751038"/>
            </a:xfrm>
          </p:grpSpPr>
          <p:sp>
            <p:nvSpPr>
              <p:cNvPr id="31" name="Google Shape;31;p5"/>
              <p:cNvSpPr/>
              <p:nvPr/>
            </p:nvSpPr>
            <p:spPr>
              <a:xfrm>
                <a:off x="1447800" y="6042025"/>
                <a:ext cx="806400" cy="816000"/>
              </a:xfrm>
              <a:custGeom>
                <a:avLst/>
                <a:gdLst/>
                <a:ahLst/>
                <a:cxnLst/>
                <a:rect l="l" t="t" r="r" b="b"/>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32" name="Google Shape;32;p5"/>
              <p:cNvSpPr/>
              <p:nvPr/>
            </p:nvSpPr>
            <p:spPr>
              <a:xfrm>
                <a:off x="2357438" y="6042025"/>
                <a:ext cx="570000" cy="816000"/>
              </a:xfrm>
              <a:custGeom>
                <a:avLst/>
                <a:gdLst/>
                <a:ahLst/>
                <a:cxnLst/>
                <a:rect l="l" t="t" r="r" b="b"/>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33" name="Google Shape;33;p5"/>
              <p:cNvSpPr/>
              <p:nvPr/>
            </p:nvSpPr>
            <p:spPr>
              <a:xfrm>
                <a:off x="2633663" y="6391275"/>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34" name="Google Shape;34;p5"/>
              <p:cNvSpPr/>
              <p:nvPr/>
            </p:nvSpPr>
            <p:spPr>
              <a:xfrm>
                <a:off x="1560512" y="5106987"/>
                <a:ext cx="570000" cy="816000"/>
              </a:xfrm>
              <a:custGeom>
                <a:avLst/>
                <a:gdLst/>
                <a:ahLst/>
                <a:cxnLst/>
                <a:rect l="l" t="t" r="r" b="b"/>
                <a:pathLst>
                  <a:path w="120000" h="120000" extrusionOk="0">
                    <a:moveTo>
                      <a:pt x="37864" y="48813"/>
                    </a:moveTo>
                    <a:lnTo>
                      <a:pt x="37864" y="48813"/>
                    </a:lnTo>
                    <a:lnTo>
                      <a:pt x="37864" y="27661"/>
                    </a:lnTo>
                    <a:lnTo>
                      <a:pt x="120000" y="27661"/>
                    </a:lnTo>
                    <a:lnTo>
                      <a:pt x="120000" y="0"/>
                    </a:lnTo>
                    <a:lnTo>
                      <a:pt x="0" y="0"/>
                    </a:lnTo>
                    <a:lnTo>
                      <a:pt x="0" y="120000"/>
                    </a:lnTo>
                    <a:lnTo>
                      <a:pt x="37864" y="120000"/>
                    </a:lnTo>
                    <a:lnTo>
                      <a:pt x="37864"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35" name="Google Shape;35;p5"/>
              <p:cNvSpPr/>
              <p:nvPr/>
            </p:nvSpPr>
            <p:spPr>
              <a:xfrm>
                <a:off x="1836738" y="5456237"/>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36" name="Google Shape;36;p5"/>
              <p:cNvSpPr/>
              <p:nvPr/>
            </p:nvSpPr>
            <p:spPr>
              <a:xfrm>
                <a:off x="2209800" y="5106987"/>
                <a:ext cx="807900" cy="816000"/>
              </a:xfrm>
              <a:custGeom>
                <a:avLst/>
                <a:gdLst/>
                <a:ahLst/>
                <a:cxnLst/>
                <a:rect l="l" t="t" r="r" b="b"/>
                <a:pathLst>
                  <a:path w="120000" h="120000" extrusionOk="0">
                    <a:moveTo>
                      <a:pt x="48411" y="120000"/>
                    </a:moveTo>
                    <a:lnTo>
                      <a:pt x="48411" y="120000"/>
                    </a:lnTo>
                    <a:lnTo>
                      <a:pt x="69942" y="120000"/>
                    </a:lnTo>
                    <a:lnTo>
                      <a:pt x="120000" y="0"/>
                    </a:lnTo>
                    <a:lnTo>
                      <a:pt x="91337" y="0"/>
                    </a:lnTo>
                    <a:lnTo>
                      <a:pt x="60754" y="78644"/>
                    </a:lnTo>
                    <a:lnTo>
                      <a:pt x="60480" y="78644"/>
                    </a:lnTo>
                    <a:lnTo>
                      <a:pt x="30445" y="0"/>
                    </a:lnTo>
                    <a:lnTo>
                      <a:pt x="0" y="0"/>
                    </a:lnTo>
                    <a:lnTo>
                      <a:pt x="48411"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grpSp>
        <p:grpSp>
          <p:nvGrpSpPr>
            <p:cNvPr id="37" name="Google Shape;37;p5"/>
            <p:cNvGrpSpPr/>
            <p:nvPr/>
          </p:nvGrpSpPr>
          <p:grpSpPr>
            <a:xfrm>
              <a:off x="354383" y="4601773"/>
              <a:ext cx="835030" cy="931377"/>
              <a:chOff x="1447800" y="5106987"/>
              <a:chExt cx="1569900" cy="1751038"/>
            </a:xfrm>
          </p:grpSpPr>
          <p:sp>
            <p:nvSpPr>
              <p:cNvPr id="38" name="Google Shape;38;p5"/>
              <p:cNvSpPr/>
              <p:nvPr/>
            </p:nvSpPr>
            <p:spPr>
              <a:xfrm>
                <a:off x="1447800" y="6042025"/>
                <a:ext cx="806400" cy="816000"/>
              </a:xfrm>
              <a:custGeom>
                <a:avLst/>
                <a:gdLst/>
                <a:ahLst/>
                <a:cxnLst/>
                <a:rect l="l" t="t" r="r" b="b"/>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39" name="Google Shape;39;p5"/>
              <p:cNvSpPr/>
              <p:nvPr/>
            </p:nvSpPr>
            <p:spPr>
              <a:xfrm>
                <a:off x="2357438" y="6042025"/>
                <a:ext cx="570000" cy="816000"/>
              </a:xfrm>
              <a:custGeom>
                <a:avLst/>
                <a:gdLst/>
                <a:ahLst/>
                <a:cxnLst/>
                <a:rect l="l" t="t" r="r" b="b"/>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40" name="Google Shape;40;p5"/>
              <p:cNvSpPr/>
              <p:nvPr/>
            </p:nvSpPr>
            <p:spPr>
              <a:xfrm>
                <a:off x="2633663" y="6391275"/>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41" name="Google Shape;41;p5"/>
              <p:cNvSpPr/>
              <p:nvPr/>
            </p:nvSpPr>
            <p:spPr>
              <a:xfrm>
                <a:off x="1560512" y="5106987"/>
                <a:ext cx="570000" cy="816000"/>
              </a:xfrm>
              <a:custGeom>
                <a:avLst/>
                <a:gdLst/>
                <a:ahLst/>
                <a:cxnLst/>
                <a:rect l="l" t="t" r="r" b="b"/>
                <a:pathLst>
                  <a:path w="120000" h="120000" extrusionOk="0">
                    <a:moveTo>
                      <a:pt x="37864" y="48813"/>
                    </a:moveTo>
                    <a:lnTo>
                      <a:pt x="37864" y="48813"/>
                    </a:lnTo>
                    <a:lnTo>
                      <a:pt x="37864" y="27661"/>
                    </a:lnTo>
                    <a:lnTo>
                      <a:pt x="120000" y="27661"/>
                    </a:lnTo>
                    <a:lnTo>
                      <a:pt x="120000" y="0"/>
                    </a:lnTo>
                    <a:lnTo>
                      <a:pt x="0" y="0"/>
                    </a:lnTo>
                    <a:lnTo>
                      <a:pt x="0" y="120000"/>
                    </a:lnTo>
                    <a:lnTo>
                      <a:pt x="37864" y="120000"/>
                    </a:lnTo>
                    <a:lnTo>
                      <a:pt x="37864"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42" name="Google Shape;42;p5"/>
              <p:cNvSpPr/>
              <p:nvPr/>
            </p:nvSpPr>
            <p:spPr>
              <a:xfrm>
                <a:off x="1836738" y="5456237"/>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43" name="Google Shape;43;p5"/>
              <p:cNvSpPr/>
              <p:nvPr/>
            </p:nvSpPr>
            <p:spPr>
              <a:xfrm>
                <a:off x="2209800" y="5106987"/>
                <a:ext cx="807900" cy="816000"/>
              </a:xfrm>
              <a:custGeom>
                <a:avLst/>
                <a:gdLst/>
                <a:ahLst/>
                <a:cxnLst/>
                <a:rect l="l" t="t" r="r" b="b"/>
                <a:pathLst>
                  <a:path w="120000" h="120000" extrusionOk="0">
                    <a:moveTo>
                      <a:pt x="48411" y="120000"/>
                    </a:moveTo>
                    <a:lnTo>
                      <a:pt x="48411" y="120000"/>
                    </a:lnTo>
                    <a:lnTo>
                      <a:pt x="69942" y="120000"/>
                    </a:lnTo>
                    <a:lnTo>
                      <a:pt x="120000" y="0"/>
                    </a:lnTo>
                    <a:lnTo>
                      <a:pt x="91337" y="0"/>
                    </a:lnTo>
                    <a:lnTo>
                      <a:pt x="60754" y="78644"/>
                    </a:lnTo>
                    <a:lnTo>
                      <a:pt x="60480" y="78644"/>
                    </a:lnTo>
                    <a:lnTo>
                      <a:pt x="30445" y="0"/>
                    </a:lnTo>
                    <a:lnTo>
                      <a:pt x="0" y="0"/>
                    </a:lnTo>
                    <a:lnTo>
                      <a:pt x="48411"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grpSp>
        <p:grpSp>
          <p:nvGrpSpPr>
            <p:cNvPr id="44" name="Google Shape;44;p5"/>
            <p:cNvGrpSpPr/>
            <p:nvPr/>
          </p:nvGrpSpPr>
          <p:grpSpPr>
            <a:xfrm>
              <a:off x="1182408" y="4601773"/>
              <a:ext cx="835030" cy="931377"/>
              <a:chOff x="1447800" y="5106987"/>
              <a:chExt cx="1569900" cy="1751038"/>
            </a:xfrm>
          </p:grpSpPr>
          <p:sp>
            <p:nvSpPr>
              <p:cNvPr id="45" name="Google Shape;45;p5"/>
              <p:cNvSpPr/>
              <p:nvPr/>
            </p:nvSpPr>
            <p:spPr>
              <a:xfrm>
                <a:off x="1447800" y="6042025"/>
                <a:ext cx="806400" cy="816000"/>
              </a:xfrm>
              <a:custGeom>
                <a:avLst/>
                <a:gdLst/>
                <a:ahLst/>
                <a:cxnLst/>
                <a:rect l="l" t="t" r="r" b="b"/>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46" name="Google Shape;46;p5"/>
              <p:cNvSpPr/>
              <p:nvPr/>
            </p:nvSpPr>
            <p:spPr>
              <a:xfrm>
                <a:off x="2357438" y="6042025"/>
                <a:ext cx="570000" cy="816000"/>
              </a:xfrm>
              <a:custGeom>
                <a:avLst/>
                <a:gdLst/>
                <a:ahLst/>
                <a:cxnLst/>
                <a:rect l="l" t="t" r="r" b="b"/>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47" name="Google Shape;47;p5"/>
              <p:cNvSpPr/>
              <p:nvPr/>
            </p:nvSpPr>
            <p:spPr>
              <a:xfrm>
                <a:off x="2633663" y="6391275"/>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48" name="Google Shape;48;p5"/>
              <p:cNvSpPr/>
              <p:nvPr/>
            </p:nvSpPr>
            <p:spPr>
              <a:xfrm>
                <a:off x="1560512" y="5106987"/>
                <a:ext cx="570000" cy="816000"/>
              </a:xfrm>
              <a:custGeom>
                <a:avLst/>
                <a:gdLst/>
                <a:ahLst/>
                <a:cxnLst/>
                <a:rect l="l" t="t" r="r" b="b"/>
                <a:pathLst>
                  <a:path w="120000" h="120000" extrusionOk="0">
                    <a:moveTo>
                      <a:pt x="37864" y="48813"/>
                    </a:moveTo>
                    <a:lnTo>
                      <a:pt x="37864" y="48813"/>
                    </a:lnTo>
                    <a:lnTo>
                      <a:pt x="37864" y="27661"/>
                    </a:lnTo>
                    <a:lnTo>
                      <a:pt x="120000" y="27661"/>
                    </a:lnTo>
                    <a:lnTo>
                      <a:pt x="120000" y="0"/>
                    </a:lnTo>
                    <a:lnTo>
                      <a:pt x="0" y="0"/>
                    </a:lnTo>
                    <a:lnTo>
                      <a:pt x="0" y="120000"/>
                    </a:lnTo>
                    <a:lnTo>
                      <a:pt x="37864" y="120000"/>
                    </a:lnTo>
                    <a:lnTo>
                      <a:pt x="37864"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49" name="Google Shape;49;p5"/>
              <p:cNvSpPr/>
              <p:nvPr/>
            </p:nvSpPr>
            <p:spPr>
              <a:xfrm>
                <a:off x="1836738" y="5456237"/>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50" name="Google Shape;50;p5"/>
              <p:cNvSpPr/>
              <p:nvPr/>
            </p:nvSpPr>
            <p:spPr>
              <a:xfrm>
                <a:off x="2209800" y="5106987"/>
                <a:ext cx="807900" cy="816000"/>
              </a:xfrm>
              <a:custGeom>
                <a:avLst/>
                <a:gdLst/>
                <a:ahLst/>
                <a:cxnLst/>
                <a:rect l="l" t="t" r="r" b="b"/>
                <a:pathLst>
                  <a:path w="120000" h="120000" extrusionOk="0">
                    <a:moveTo>
                      <a:pt x="48411" y="120000"/>
                    </a:moveTo>
                    <a:lnTo>
                      <a:pt x="48411" y="120000"/>
                    </a:lnTo>
                    <a:lnTo>
                      <a:pt x="69942" y="120000"/>
                    </a:lnTo>
                    <a:lnTo>
                      <a:pt x="120000" y="0"/>
                    </a:lnTo>
                    <a:lnTo>
                      <a:pt x="91337" y="0"/>
                    </a:lnTo>
                    <a:lnTo>
                      <a:pt x="60754" y="78644"/>
                    </a:lnTo>
                    <a:lnTo>
                      <a:pt x="60480" y="78644"/>
                    </a:lnTo>
                    <a:lnTo>
                      <a:pt x="30445" y="0"/>
                    </a:lnTo>
                    <a:lnTo>
                      <a:pt x="0" y="0"/>
                    </a:lnTo>
                    <a:lnTo>
                      <a:pt x="48411"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grpSp>
        <p:grpSp>
          <p:nvGrpSpPr>
            <p:cNvPr id="51" name="Google Shape;51;p5"/>
            <p:cNvGrpSpPr/>
            <p:nvPr/>
          </p:nvGrpSpPr>
          <p:grpSpPr>
            <a:xfrm>
              <a:off x="354383" y="3594198"/>
              <a:ext cx="835030" cy="931377"/>
              <a:chOff x="1447800" y="5106987"/>
              <a:chExt cx="1569900" cy="1751038"/>
            </a:xfrm>
          </p:grpSpPr>
          <p:sp>
            <p:nvSpPr>
              <p:cNvPr id="52" name="Google Shape;52;p5"/>
              <p:cNvSpPr/>
              <p:nvPr/>
            </p:nvSpPr>
            <p:spPr>
              <a:xfrm>
                <a:off x="1447800" y="6042025"/>
                <a:ext cx="806400" cy="816000"/>
              </a:xfrm>
              <a:custGeom>
                <a:avLst/>
                <a:gdLst/>
                <a:ahLst/>
                <a:cxnLst/>
                <a:rect l="l" t="t" r="r" b="b"/>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53" name="Google Shape;53;p5"/>
              <p:cNvSpPr/>
              <p:nvPr/>
            </p:nvSpPr>
            <p:spPr>
              <a:xfrm>
                <a:off x="2357438" y="6042025"/>
                <a:ext cx="570000" cy="816000"/>
              </a:xfrm>
              <a:custGeom>
                <a:avLst/>
                <a:gdLst/>
                <a:ahLst/>
                <a:cxnLst/>
                <a:rect l="l" t="t" r="r" b="b"/>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54" name="Google Shape;54;p5"/>
              <p:cNvSpPr/>
              <p:nvPr/>
            </p:nvSpPr>
            <p:spPr>
              <a:xfrm>
                <a:off x="2633663" y="6391275"/>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55" name="Google Shape;55;p5"/>
              <p:cNvSpPr/>
              <p:nvPr/>
            </p:nvSpPr>
            <p:spPr>
              <a:xfrm>
                <a:off x="1560512" y="5106987"/>
                <a:ext cx="570000" cy="816000"/>
              </a:xfrm>
              <a:custGeom>
                <a:avLst/>
                <a:gdLst/>
                <a:ahLst/>
                <a:cxnLst/>
                <a:rect l="l" t="t" r="r" b="b"/>
                <a:pathLst>
                  <a:path w="120000" h="120000" extrusionOk="0">
                    <a:moveTo>
                      <a:pt x="37864" y="48813"/>
                    </a:moveTo>
                    <a:lnTo>
                      <a:pt x="37864" y="48813"/>
                    </a:lnTo>
                    <a:lnTo>
                      <a:pt x="37864" y="27661"/>
                    </a:lnTo>
                    <a:lnTo>
                      <a:pt x="120000" y="27661"/>
                    </a:lnTo>
                    <a:lnTo>
                      <a:pt x="120000" y="0"/>
                    </a:lnTo>
                    <a:lnTo>
                      <a:pt x="0" y="0"/>
                    </a:lnTo>
                    <a:lnTo>
                      <a:pt x="0" y="120000"/>
                    </a:lnTo>
                    <a:lnTo>
                      <a:pt x="37864" y="120000"/>
                    </a:lnTo>
                    <a:lnTo>
                      <a:pt x="37864"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56" name="Google Shape;56;p5"/>
              <p:cNvSpPr/>
              <p:nvPr/>
            </p:nvSpPr>
            <p:spPr>
              <a:xfrm>
                <a:off x="1836738" y="5456237"/>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57" name="Google Shape;57;p5"/>
              <p:cNvSpPr/>
              <p:nvPr/>
            </p:nvSpPr>
            <p:spPr>
              <a:xfrm>
                <a:off x="2209800" y="5106987"/>
                <a:ext cx="807900" cy="816000"/>
              </a:xfrm>
              <a:custGeom>
                <a:avLst/>
                <a:gdLst/>
                <a:ahLst/>
                <a:cxnLst/>
                <a:rect l="l" t="t" r="r" b="b"/>
                <a:pathLst>
                  <a:path w="120000" h="120000" extrusionOk="0">
                    <a:moveTo>
                      <a:pt x="48411" y="120000"/>
                    </a:moveTo>
                    <a:lnTo>
                      <a:pt x="48411" y="120000"/>
                    </a:lnTo>
                    <a:lnTo>
                      <a:pt x="69942" y="120000"/>
                    </a:lnTo>
                    <a:lnTo>
                      <a:pt x="120000" y="0"/>
                    </a:lnTo>
                    <a:lnTo>
                      <a:pt x="91337" y="0"/>
                    </a:lnTo>
                    <a:lnTo>
                      <a:pt x="60754" y="78644"/>
                    </a:lnTo>
                    <a:lnTo>
                      <a:pt x="60480" y="78644"/>
                    </a:lnTo>
                    <a:lnTo>
                      <a:pt x="30445" y="0"/>
                    </a:lnTo>
                    <a:lnTo>
                      <a:pt x="0" y="0"/>
                    </a:lnTo>
                    <a:lnTo>
                      <a:pt x="48411"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grpSp>
        <p:grpSp>
          <p:nvGrpSpPr>
            <p:cNvPr id="58" name="Google Shape;58;p5"/>
            <p:cNvGrpSpPr/>
            <p:nvPr/>
          </p:nvGrpSpPr>
          <p:grpSpPr>
            <a:xfrm>
              <a:off x="1182408" y="3594198"/>
              <a:ext cx="835030" cy="931377"/>
              <a:chOff x="1447800" y="5106987"/>
              <a:chExt cx="1569900" cy="1751038"/>
            </a:xfrm>
          </p:grpSpPr>
          <p:sp>
            <p:nvSpPr>
              <p:cNvPr id="59" name="Google Shape;59;p5"/>
              <p:cNvSpPr/>
              <p:nvPr/>
            </p:nvSpPr>
            <p:spPr>
              <a:xfrm>
                <a:off x="1447800" y="6042025"/>
                <a:ext cx="806400" cy="816000"/>
              </a:xfrm>
              <a:custGeom>
                <a:avLst/>
                <a:gdLst/>
                <a:ahLst/>
                <a:cxnLst/>
                <a:rect l="l" t="t" r="r" b="b"/>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60" name="Google Shape;60;p5"/>
              <p:cNvSpPr/>
              <p:nvPr/>
            </p:nvSpPr>
            <p:spPr>
              <a:xfrm>
                <a:off x="2357438" y="6042025"/>
                <a:ext cx="570000" cy="816000"/>
              </a:xfrm>
              <a:custGeom>
                <a:avLst/>
                <a:gdLst/>
                <a:ahLst/>
                <a:cxnLst/>
                <a:rect l="l" t="t" r="r" b="b"/>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61" name="Google Shape;61;p5"/>
              <p:cNvSpPr/>
              <p:nvPr/>
            </p:nvSpPr>
            <p:spPr>
              <a:xfrm>
                <a:off x="2633663" y="6391275"/>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62" name="Google Shape;62;p5"/>
              <p:cNvSpPr/>
              <p:nvPr/>
            </p:nvSpPr>
            <p:spPr>
              <a:xfrm>
                <a:off x="1560512" y="5106987"/>
                <a:ext cx="570000" cy="816000"/>
              </a:xfrm>
              <a:custGeom>
                <a:avLst/>
                <a:gdLst/>
                <a:ahLst/>
                <a:cxnLst/>
                <a:rect l="l" t="t" r="r" b="b"/>
                <a:pathLst>
                  <a:path w="120000" h="120000" extrusionOk="0">
                    <a:moveTo>
                      <a:pt x="37864" y="48813"/>
                    </a:moveTo>
                    <a:lnTo>
                      <a:pt x="37864" y="48813"/>
                    </a:lnTo>
                    <a:lnTo>
                      <a:pt x="37864" y="27661"/>
                    </a:lnTo>
                    <a:lnTo>
                      <a:pt x="120000" y="27661"/>
                    </a:lnTo>
                    <a:lnTo>
                      <a:pt x="120000" y="0"/>
                    </a:lnTo>
                    <a:lnTo>
                      <a:pt x="0" y="0"/>
                    </a:lnTo>
                    <a:lnTo>
                      <a:pt x="0" y="120000"/>
                    </a:lnTo>
                    <a:lnTo>
                      <a:pt x="37864" y="120000"/>
                    </a:lnTo>
                    <a:lnTo>
                      <a:pt x="37864"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63" name="Google Shape;63;p5"/>
              <p:cNvSpPr/>
              <p:nvPr/>
            </p:nvSpPr>
            <p:spPr>
              <a:xfrm>
                <a:off x="1836738" y="5456237"/>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64" name="Google Shape;64;p5"/>
              <p:cNvSpPr/>
              <p:nvPr/>
            </p:nvSpPr>
            <p:spPr>
              <a:xfrm>
                <a:off x="2209800" y="5106987"/>
                <a:ext cx="807900" cy="816000"/>
              </a:xfrm>
              <a:custGeom>
                <a:avLst/>
                <a:gdLst/>
                <a:ahLst/>
                <a:cxnLst/>
                <a:rect l="l" t="t" r="r" b="b"/>
                <a:pathLst>
                  <a:path w="120000" h="120000" extrusionOk="0">
                    <a:moveTo>
                      <a:pt x="48411" y="120000"/>
                    </a:moveTo>
                    <a:lnTo>
                      <a:pt x="48411" y="120000"/>
                    </a:lnTo>
                    <a:lnTo>
                      <a:pt x="69942" y="120000"/>
                    </a:lnTo>
                    <a:lnTo>
                      <a:pt x="120000" y="0"/>
                    </a:lnTo>
                    <a:lnTo>
                      <a:pt x="91337" y="0"/>
                    </a:lnTo>
                    <a:lnTo>
                      <a:pt x="60754" y="78644"/>
                    </a:lnTo>
                    <a:lnTo>
                      <a:pt x="60480" y="78644"/>
                    </a:lnTo>
                    <a:lnTo>
                      <a:pt x="30445" y="0"/>
                    </a:lnTo>
                    <a:lnTo>
                      <a:pt x="0" y="0"/>
                    </a:lnTo>
                    <a:lnTo>
                      <a:pt x="48411"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grpSp>
        <p:grpSp>
          <p:nvGrpSpPr>
            <p:cNvPr id="65" name="Google Shape;65;p5"/>
            <p:cNvGrpSpPr/>
            <p:nvPr/>
          </p:nvGrpSpPr>
          <p:grpSpPr>
            <a:xfrm>
              <a:off x="354383" y="2586623"/>
              <a:ext cx="835030" cy="931377"/>
              <a:chOff x="1447800" y="5106987"/>
              <a:chExt cx="1569900" cy="1751038"/>
            </a:xfrm>
          </p:grpSpPr>
          <p:sp>
            <p:nvSpPr>
              <p:cNvPr id="66" name="Google Shape;66;p5"/>
              <p:cNvSpPr/>
              <p:nvPr/>
            </p:nvSpPr>
            <p:spPr>
              <a:xfrm>
                <a:off x="1447800" y="6042025"/>
                <a:ext cx="806400" cy="816000"/>
              </a:xfrm>
              <a:custGeom>
                <a:avLst/>
                <a:gdLst/>
                <a:ahLst/>
                <a:cxnLst/>
                <a:rect l="l" t="t" r="r" b="b"/>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67" name="Google Shape;67;p5"/>
              <p:cNvSpPr/>
              <p:nvPr/>
            </p:nvSpPr>
            <p:spPr>
              <a:xfrm>
                <a:off x="2357438" y="6042025"/>
                <a:ext cx="570000" cy="816000"/>
              </a:xfrm>
              <a:custGeom>
                <a:avLst/>
                <a:gdLst/>
                <a:ahLst/>
                <a:cxnLst/>
                <a:rect l="l" t="t" r="r" b="b"/>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68" name="Google Shape;68;p5"/>
              <p:cNvSpPr/>
              <p:nvPr/>
            </p:nvSpPr>
            <p:spPr>
              <a:xfrm>
                <a:off x="2633663" y="6391275"/>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69" name="Google Shape;69;p5"/>
              <p:cNvSpPr/>
              <p:nvPr/>
            </p:nvSpPr>
            <p:spPr>
              <a:xfrm>
                <a:off x="1560512" y="5106987"/>
                <a:ext cx="570000" cy="816000"/>
              </a:xfrm>
              <a:custGeom>
                <a:avLst/>
                <a:gdLst/>
                <a:ahLst/>
                <a:cxnLst/>
                <a:rect l="l" t="t" r="r" b="b"/>
                <a:pathLst>
                  <a:path w="120000" h="120000" extrusionOk="0">
                    <a:moveTo>
                      <a:pt x="37864" y="48813"/>
                    </a:moveTo>
                    <a:lnTo>
                      <a:pt x="37864" y="48813"/>
                    </a:lnTo>
                    <a:lnTo>
                      <a:pt x="37864" y="27661"/>
                    </a:lnTo>
                    <a:lnTo>
                      <a:pt x="120000" y="27661"/>
                    </a:lnTo>
                    <a:lnTo>
                      <a:pt x="120000" y="0"/>
                    </a:lnTo>
                    <a:lnTo>
                      <a:pt x="0" y="0"/>
                    </a:lnTo>
                    <a:lnTo>
                      <a:pt x="0" y="120000"/>
                    </a:lnTo>
                    <a:lnTo>
                      <a:pt x="37864" y="120000"/>
                    </a:lnTo>
                    <a:lnTo>
                      <a:pt x="37864"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70" name="Google Shape;70;p5"/>
              <p:cNvSpPr/>
              <p:nvPr/>
            </p:nvSpPr>
            <p:spPr>
              <a:xfrm>
                <a:off x="1836738" y="5456237"/>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71" name="Google Shape;71;p5"/>
              <p:cNvSpPr/>
              <p:nvPr/>
            </p:nvSpPr>
            <p:spPr>
              <a:xfrm>
                <a:off x="2209800" y="5106987"/>
                <a:ext cx="807900" cy="816000"/>
              </a:xfrm>
              <a:custGeom>
                <a:avLst/>
                <a:gdLst/>
                <a:ahLst/>
                <a:cxnLst/>
                <a:rect l="l" t="t" r="r" b="b"/>
                <a:pathLst>
                  <a:path w="120000" h="120000" extrusionOk="0">
                    <a:moveTo>
                      <a:pt x="48411" y="120000"/>
                    </a:moveTo>
                    <a:lnTo>
                      <a:pt x="48411" y="120000"/>
                    </a:lnTo>
                    <a:lnTo>
                      <a:pt x="69942" y="120000"/>
                    </a:lnTo>
                    <a:lnTo>
                      <a:pt x="120000" y="0"/>
                    </a:lnTo>
                    <a:lnTo>
                      <a:pt x="91337" y="0"/>
                    </a:lnTo>
                    <a:lnTo>
                      <a:pt x="60754" y="78644"/>
                    </a:lnTo>
                    <a:lnTo>
                      <a:pt x="60480" y="78644"/>
                    </a:lnTo>
                    <a:lnTo>
                      <a:pt x="30445" y="0"/>
                    </a:lnTo>
                    <a:lnTo>
                      <a:pt x="0" y="0"/>
                    </a:lnTo>
                    <a:lnTo>
                      <a:pt x="48411"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grpSp>
        <p:grpSp>
          <p:nvGrpSpPr>
            <p:cNvPr id="72" name="Google Shape;72;p5"/>
            <p:cNvGrpSpPr/>
            <p:nvPr/>
          </p:nvGrpSpPr>
          <p:grpSpPr>
            <a:xfrm>
              <a:off x="1182408" y="2586623"/>
              <a:ext cx="835030" cy="931377"/>
              <a:chOff x="1447800" y="5106987"/>
              <a:chExt cx="1569900" cy="1751038"/>
            </a:xfrm>
          </p:grpSpPr>
          <p:sp>
            <p:nvSpPr>
              <p:cNvPr id="73" name="Google Shape;73;p5"/>
              <p:cNvSpPr/>
              <p:nvPr/>
            </p:nvSpPr>
            <p:spPr>
              <a:xfrm>
                <a:off x="1447800" y="6042025"/>
                <a:ext cx="806400" cy="816000"/>
              </a:xfrm>
              <a:custGeom>
                <a:avLst/>
                <a:gdLst/>
                <a:ahLst/>
                <a:cxnLst/>
                <a:rect l="l" t="t" r="r" b="b"/>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74" name="Google Shape;74;p5"/>
              <p:cNvSpPr/>
              <p:nvPr/>
            </p:nvSpPr>
            <p:spPr>
              <a:xfrm>
                <a:off x="2357438" y="6042025"/>
                <a:ext cx="570000" cy="816000"/>
              </a:xfrm>
              <a:custGeom>
                <a:avLst/>
                <a:gdLst/>
                <a:ahLst/>
                <a:cxnLst/>
                <a:rect l="l" t="t" r="r" b="b"/>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75" name="Google Shape;75;p5"/>
              <p:cNvSpPr/>
              <p:nvPr/>
            </p:nvSpPr>
            <p:spPr>
              <a:xfrm>
                <a:off x="2633663" y="6391275"/>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76" name="Google Shape;76;p5"/>
              <p:cNvSpPr/>
              <p:nvPr/>
            </p:nvSpPr>
            <p:spPr>
              <a:xfrm>
                <a:off x="1560512" y="5106987"/>
                <a:ext cx="570000" cy="816000"/>
              </a:xfrm>
              <a:custGeom>
                <a:avLst/>
                <a:gdLst/>
                <a:ahLst/>
                <a:cxnLst/>
                <a:rect l="l" t="t" r="r" b="b"/>
                <a:pathLst>
                  <a:path w="120000" h="120000" extrusionOk="0">
                    <a:moveTo>
                      <a:pt x="37864" y="48813"/>
                    </a:moveTo>
                    <a:lnTo>
                      <a:pt x="37864" y="48813"/>
                    </a:lnTo>
                    <a:lnTo>
                      <a:pt x="37864" y="27661"/>
                    </a:lnTo>
                    <a:lnTo>
                      <a:pt x="120000" y="27661"/>
                    </a:lnTo>
                    <a:lnTo>
                      <a:pt x="120000" y="0"/>
                    </a:lnTo>
                    <a:lnTo>
                      <a:pt x="0" y="0"/>
                    </a:lnTo>
                    <a:lnTo>
                      <a:pt x="0" y="120000"/>
                    </a:lnTo>
                    <a:lnTo>
                      <a:pt x="37864" y="120000"/>
                    </a:lnTo>
                    <a:lnTo>
                      <a:pt x="37864"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77" name="Google Shape;77;p5"/>
              <p:cNvSpPr/>
              <p:nvPr/>
            </p:nvSpPr>
            <p:spPr>
              <a:xfrm>
                <a:off x="1836738" y="5456237"/>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78" name="Google Shape;78;p5"/>
              <p:cNvSpPr/>
              <p:nvPr/>
            </p:nvSpPr>
            <p:spPr>
              <a:xfrm>
                <a:off x="2209800" y="5106987"/>
                <a:ext cx="807900" cy="816000"/>
              </a:xfrm>
              <a:custGeom>
                <a:avLst/>
                <a:gdLst/>
                <a:ahLst/>
                <a:cxnLst/>
                <a:rect l="l" t="t" r="r" b="b"/>
                <a:pathLst>
                  <a:path w="120000" h="120000" extrusionOk="0">
                    <a:moveTo>
                      <a:pt x="48411" y="120000"/>
                    </a:moveTo>
                    <a:lnTo>
                      <a:pt x="48411" y="120000"/>
                    </a:lnTo>
                    <a:lnTo>
                      <a:pt x="69942" y="120000"/>
                    </a:lnTo>
                    <a:lnTo>
                      <a:pt x="120000" y="0"/>
                    </a:lnTo>
                    <a:lnTo>
                      <a:pt x="91337" y="0"/>
                    </a:lnTo>
                    <a:lnTo>
                      <a:pt x="60754" y="78644"/>
                    </a:lnTo>
                    <a:lnTo>
                      <a:pt x="60480" y="78644"/>
                    </a:lnTo>
                    <a:lnTo>
                      <a:pt x="30445" y="0"/>
                    </a:lnTo>
                    <a:lnTo>
                      <a:pt x="0" y="0"/>
                    </a:lnTo>
                    <a:lnTo>
                      <a:pt x="48411"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grpSp>
        <p:grpSp>
          <p:nvGrpSpPr>
            <p:cNvPr id="79" name="Google Shape;79;p5"/>
            <p:cNvGrpSpPr/>
            <p:nvPr/>
          </p:nvGrpSpPr>
          <p:grpSpPr>
            <a:xfrm>
              <a:off x="354383" y="2076395"/>
              <a:ext cx="787019" cy="434030"/>
              <a:chOff x="1447800" y="6042025"/>
              <a:chExt cx="1479638" cy="816000"/>
            </a:xfrm>
          </p:grpSpPr>
          <p:sp>
            <p:nvSpPr>
              <p:cNvPr id="80" name="Google Shape;80;p5"/>
              <p:cNvSpPr/>
              <p:nvPr/>
            </p:nvSpPr>
            <p:spPr>
              <a:xfrm>
                <a:off x="1447800" y="6042025"/>
                <a:ext cx="806400" cy="816000"/>
              </a:xfrm>
              <a:custGeom>
                <a:avLst/>
                <a:gdLst/>
                <a:ahLst/>
                <a:cxnLst/>
                <a:rect l="l" t="t" r="r" b="b"/>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81" name="Google Shape;81;p5"/>
              <p:cNvSpPr/>
              <p:nvPr/>
            </p:nvSpPr>
            <p:spPr>
              <a:xfrm>
                <a:off x="2357438" y="6042025"/>
                <a:ext cx="570000" cy="816000"/>
              </a:xfrm>
              <a:custGeom>
                <a:avLst/>
                <a:gdLst/>
                <a:ahLst/>
                <a:cxnLst/>
                <a:rect l="l" t="t" r="r" b="b"/>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82" name="Google Shape;82;p5"/>
              <p:cNvSpPr/>
              <p:nvPr/>
            </p:nvSpPr>
            <p:spPr>
              <a:xfrm>
                <a:off x="2633663" y="6391275"/>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grpSp>
        <p:grpSp>
          <p:nvGrpSpPr>
            <p:cNvPr id="83" name="Google Shape;83;p5"/>
            <p:cNvGrpSpPr/>
            <p:nvPr/>
          </p:nvGrpSpPr>
          <p:grpSpPr>
            <a:xfrm>
              <a:off x="1182408" y="2076395"/>
              <a:ext cx="787019" cy="434030"/>
              <a:chOff x="1447800" y="6042025"/>
              <a:chExt cx="1479638" cy="816000"/>
            </a:xfrm>
          </p:grpSpPr>
          <p:sp>
            <p:nvSpPr>
              <p:cNvPr id="84" name="Google Shape;84;p5"/>
              <p:cNvSpPr/>
              <p:nvPr/>
            </p:nvSpPr>
            <p:spPr>
              <a:xfrm>
                <a:off x="1447800" y="6042025"/>
                <a:ext cx="806400" cy="816000"/>
              </a:xfrm>
              <a:custGeom>
                <a:avLst/>
                <a:gdLst/>
                <a:ahLst/>
                <a:cxnLst/>
                <a:rect l="l" t="t" r="r" b="b"/>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85" name="Google Shape;85;p5"/>
              <p:cNvSpPr/>
              <p:nvPr/>
            </p:nvSpPr>
            <p:spPr>
              <a:xfrm>
                <a:off x="2357438" y="6042025"/>
                <a:ext cx="570000" cy="816000"/>
              </a:xfrm>
              <a:custGeom>
                <a:avLst/>
                <a:gdLst/>
                <a:ahLst/>
                <a:cxnLst/>
                <a:rect l="l" t="t" r="r" b="b"/>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86" name="Google Shape;86;p5"/>
              <p:cNvSpPr/>
              <p:nvPr/>
            </p:nvSpPr>
            <p:spPr>
              <a:xfrm>
                <a:off x="2633663" y="6391275"/>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grpSp>
      </p:grpSp>
      <p:sp>
        <p:nvSpPr>
          <p:cNvPr id="87" name="Google Shape;87;p5"/>
          <p:cNvSpPr txBox="1">
            <a:spLocks noGrp="1"/>
          </p:cNvSpPr>
          <p:nvPr>
            <p:ph type="title"/>
          </p:nvPr>
        </p:nvSpPr>
        <p:spPr>
          <a:xfrm>
            <a:off x="3006250" y="205969"/>
            <a:ext cx="5680500" cy="857400"/>
          </a:xfrm>
          <a:prstGeom prst="rect">
            <a:avLst/>
          </a:prstGeom>
          <a:noFill/>
          <a:ln>
            <a:noFill/>
          </a:ln>
        </p:spPr>
        <p:txBody>
          <a:bodyPr spcFirstLastPara="1" wrap="square" lIns="91425" tIns="91425" rIns="91425" bIns="91425" anchor="t" anchorCtr="0"/>
          <a:lstStyle>
            <a:lvl1pPr marL="0" marR="0" lvl="0" indent="0" algn="l" rtl="0">
              <a:lnSpc>
                <a:spcPct val="104545"/>
              </a:lnSpc>
              <a:spcBef>
                <a:spcPts val="0"/>
              </a:spcBef>
              <a:spcAft>
                <a:spcPts val="0"/>
              </a:spcAft>
              <a:buClr>
                <a:srgbClr val="FF5000"/>
              </a:buClr>
              <a:buSzPts val="3600"/>
              <a:buFont typeface="Open Sans"/>
              <a:buNone/>
              <a:defRPr sz="3600" b="1" i="0" u="none" strike="noStrike" cap="none">
                <a:solidFill>
                  <a:srgbClr val="FF5000"/>
                </a:solidFill>
                <a:latin typeface="Open Sans"/>
                <a:ea typeface="Open Sans"/>
                <a:cs typeface="Open Sans"/>
                <a:sym typeface="Open Sans"/>
              </a:defRPr>
            </a:lvl1pPr>
            <a:lvl2pPr lvl="1" indent="0">
              <a:spcBef>
                <a:spcPts val="0"/>
              </a:spcBef>
              <a:spcAft>
                <a:spcPts val="0"/>
              </a:spcAft>
              <a:buSzPts val="3600"/>
              <a:buFont typeface="Open Sans"/>
              <a:buNone/>
              <a:defRPr sz="3600" b="1">
                <a:latin typeface="Open Sans"/>
                <a:ea typeface="Open Sans"/>
                <a:cs typeface="Open Sans"/>
                <a:sym typeface="Open Sans"/>
              </a:defRPr>
            </a:lvl2pPr>
            <a:lvl3pPr lvl="2" indent="0">
              <a:spcBef>
                <a:spcPts val="0"/>
              </a:spcBef>
              <a:spcAft>
                <a:spcPts val="0"/>
              </a:spcAft>
              <a:buSzPts val="3600"/>
              <a:buFont typeface="Open Sans"/>
              <a:buNone/>
              <a:defRPr sz="3600" b="1">
                <a:latin typeface="Open Sans"/>
                <a:ea typeface="Open Sans"/>
                <a:cs typeface="Open Sans"/>
                <a:sym typeface="Open Sans"/>
              </a:defRPr>
            </a:lvl3pPr>
            <a:lvl4pPr lvl="3" indent="0">
              <a:spcBef>
                <a:spcPts val="0"/>
              </a:spcBef>
              <a:spcAft>
                <a:spcPts val="0"/>
              </a:spcAft>
              <a:buSzPts val="3600"/>
              <a:buFont typeface="Open Sans"/>
              <a:buNone/>
              <a:defRPr sz="3600" b="1">
                <a:latin typeface="Open Sans"/>
                <a:ea typeface="Open Sans"/>
                <a:cs typeface="Open Sans"/>
                <a:sym typeface="Open Sans"/>
              </a:defRPr>
            </a:lvl4pPr>
            <a:lvl5pPr lvl="4" indent="0">
              <a:spcBef>
                <a:spcPts val="0"/>
              </a:spcBef>
              <a:spcAft>
                <a:spcPts val="0"/>
              </a:spcAft>
              <a:buSzPts val="3600"/>
              <a:buFont typeface="Open Sans"/>
              <a:buNone/>
              <a:defRPr sz="3600" b="1">
                <a:latin typeface="Open Sans"/>
                <a:ea typeface="Open Sans"/>
                <a:cs typeface="Open Sans"/>
                <a:sym typeface="Open Sans"/>
              </a:defRPr>
            </a:lvl5pPr>
            <a:lvl6pPr lvl="5" indent="0">
              <a:spcBef>
                <a:spcPts val="0"/>
              </a:spcBef>
              <a:spcAft>
                <a:spcPts val="0"/>
              </a:spcAft>
              <a:buSzPts val="3600"/>
              <a:buFont typeface="Open Sans"/>
              <a:buNone/>
              <a:defRPr sz="3600" b="1">
                <a:latin typeface="Open Sans"/>
                <a:ea typeface="Open Sans"/>
                <a:cs typeface="Open Sans"/>
                <a:sym typeface="Open Sans"/>
              </a:defRPr>
            </a:lvl6pPr>
            <a:lvl7pPr lvl="6" indent="0">
              <a:spcBef>
                <a:spcPts val="0"/>
              </a:spcBef>
              <a:spcAft>
                <a:spcPts val="0"/>
              </a:spcAft>
              <a:buSzPts val="3600"/>
              <a:buFont typeface="Open Sans"/>
              <a:buNone/>
              <a:defRPr sz="3600" b="1">
                <a:latin typeface="Open Sans"/>
                <a:ea typeface="Open Sans"/>
                <a:cs typeface="Open Sans"/>
                <a:sym typeface="Open Sans"/>
              </a:defRPr>
            </a:lvl7pPr>
            <a:lvl8pPr lvl="7" indent="0">
              <a:spcBef>
                <a:spcPts val="0"/>
              </a:spcBef>
              <a:spcAft>
                <a:spcPts val="0"/>
              </a:spcAft>
              <a:buSzPts val="3600"/>
              <a:buFont typeface="Open Sans"/>
              <a:buNone/>
              <a:defRPr sz="3600" b="1">
                <a:latin typeface="Open Sans"/>
                <a:ea typeface="Open Sans"/>
                <a:cs typeface="Open Sans"/>
                <a:sym typeface="Open Sans"/>
              </a:defRPr>
            </a:lvl8pPr>
            <a:lvl9pPr lvl="8" indent="0">
              <a:spcBef>
                <a:spcPts val="0"/>
              </a:spcBef>
              <a:spcAft>
                <a:spcPts val="0"/>
              </a:spcAft>
              <a:buSzPts val="3600"/>
              <a:buFont typeface="Open Sans"/>
              <a:buNone/>
              <a:defRPr sz="3600" b="1">
                <a:latin typeface="Open Sans"/>
                <a:ea typeface="Open Sans"/>
                <a:cs typeface="Open Sans"/>
                <a:sym typeface="Open Sans"/>
              </a:defRPr>
            </a:lvl9pPr>
          </a:lstStyle>
          <a:p>
            <a:endParaRPr/>
          </a:p>
        </p:txBody>
      </p:sp>
      <p:sp>
        <p:nvSpPr>
          <p:cNvPr id="88" name="Google Shape;88;p5"/>
          <p:cNvSpPr txBox="1">
            <a:spLocks noGrp="1"/>
          </p:cNvSpPr>
          <p:nvPr>
            <p:ph type="body" idx="1"/>
          </p:nvPr>
        </p:nvSpPr>
        <p:spPr>
          <a:xfrm>
            <a:off x="2877075" y="1329919"/>
            <a:ext cx="5801400" cy="3115500"/>
          </a:xfrm>
          <a:prstGeom prst="rect">
            <a:avLst/>
          </a:prstGeom>
          <a:noFill/>
          <a:ln>
            <a:noFill/>
          </a:ln>
        </p:spPr>
        <p:txBody>
          <a:bodyPr spcFirstLastPara="1" wrap="square" lIns="91425" tIns="91425" rIns="91425" bIns="91425" anchor="t" anchorCtr="0"/>
          <a:lstStyle>
            <a:lvl1pPr marL="457200" marR="0" lvl="0" indent="-330200" algn="l" rtl="0">
              <a:lnSpc>
                <a:spcPct val="115000"/>
              </a:lnSpc>
              <a:spcBef>
                <a:spcPts val="0"/>
              </a:spcBef>
              <a:spcAft>
                <a:spcPts val="0"/>
              </a:spcAft>
              <a:buClr>
                <a:srgbClr val="FF5000"/>
              </a:buClr>
              <a:buSzPts val="1600"/>
              <a:buFont typeface="Open Sans Light"/>
              <a:buChar char="•"/>
              <a:defRPr sz="1600" i="0" u="none" strike="noStrike" cap="none">
                <a:solidFill>
                  <a:schemeClr val="dk1"/>
                </a:solidFill>
                <a:latin typeface="Open Sans Light"/>
                <a:ea typeface="Open Sans Light"/>
                <a:cs typeface="Open Sans Light"/>
                <a:sym typeface="Open Sans Light"/>
              </a:defRPr>
            </a:lvl1pPr>
            <a:lvl2pPr marL="914400" marR="0" lvl="1" indent="-330200" algn="l" rtl="0">
              <a:lnSpc>
                <a:spcPct val="115000"/>
              </a:lnSpc>
              <a:spcBef>
                <a:spcPts val="1000"/>
              </a:spcBef>
              <a:spcAft>
                <a:spcPts val="0"/>
              </a:spcAft>
              <a:buClr>
                <a:srgbClr val="FF5000"/>
              </a:buClr>
              <a:buSzPts val="1600"/>
              <a:buFont typeface="Open Sans Light"/>
              <a:buChar char="▪"/>
              <a:defRPr sz="1600" i="0" u="none" strike="noStrike" cap="none">
                <a:solidFill>
                  <a:schemeClr val="dk1"/>
                </a:solidFill>
                <a:latin typeface="Open Sans Light"/>
                <a:ea typeface="Open Sans Light"/>
                <a:cs typeface="Open Sans Light"/>
                <a:sym typeface="Open Sans Light"/>
              </a:defRPr>
            </a:lvl2pPr>
            <a:lvl3pPr marL="1371600" marR="0" lvl="2" indent="-330200" algn="l" rtl="0">
              <a:lnSpc>
                <a:spcPct val="115000"/>
              </a:lnSpc>
              <a:spcBef>
                <a:spcPts val="1000"/>
              </a:spcBef>
              <a:spcAft>
                <a:spcPts val="0"/>
              </a:spcAft>
              <a:buClr>
                <a:srgbClr val="FF5000"/>
              </a:buClr>
              <a:buSzPts val="1600"/>
              <a:buFont typeface="Open Sans Light"/>
              <a:buChar char="•"/>
              <a:defRPr sz="1600" i="0" u="none" strike="noStrike" cap="none">
                <a:solidFill>
                  <a:schemeClr val="dk1"/>
                </a:solidFill>
                <a:latin typeface="Open Sans Light"/>
                <a:ea typeface="Open Sans Light"/>
                <a:cs typeface="Open Sans Light"/>
                <a:sym typeface="Open Sans Light"/>
              </a:defRPr>
            </a:lvl3pPr>
            <a:lvl4pPr marL="1828800" marR="0" lvl="3" indent="-330200" algn="l" rtl="0">
              <a:lnSpc>
                <a:spcPct val="115000"/>
              </a:lnSpc>
              <a:spcBef>
                <a:spcPts val="1000"/>
              </a:spcBef>
              <a:spcAft>
                <a:spcPts val="0"/>
              </a:spcAft>
              <a:buClr>
                <a:srgbClr val="FF5000"/>
              </a:buClr>
              <a:buSzPts val="1600"/>
              <a:buFont typeface="Open Sans Light"/>
              <a:buChar char="–"/>
              <a:defRPr sz="1600" i="0" u="none" strike="noStrike" cap="none">
                <a:solidFill>
                  <a:schemeClr val="dk1"/>
                </a:solidFill>
                <a:latin typeface="Open Sans Light"/>
                <a:ea typeface="Open Sans Light"/>
                <a:cs typeface="Open Sans Light"/>
                <a:sym typeface="Open Sans Light"/>
              </a:defRPr>
            </a:lvl4pPr>
            <a:lvl5pPr marL="2286000" marR="0" lvl="4" indent="-330200" algn="l" rtl="0">
              <a:lnSpc>
                <a:spcPct val="115000"/>
              </a:lnSpc>
              <a:spcBef>
                <a:spcPts val="1000"/>
              </a:spcBef>
              <a:spcAft>
                <a:spcPts val="0"/>
              </a:spcAft>
              <a:buClr>
                <a:srgbClr val="FF5000"/>
              </a:buClr>
              <a:buSzPts val="1600"/>
              <a:buFont typeface="Open Sans Light"/>
              <a:buChar char="»"/>
              <a:defRPr sz="1600" i="0" u="none" strike="noStrike" cap="none">
                <a:solidFill>
                  <a:schemeClr val="dk1"/>
                </a:solidFill>
                <a:latin typeface="Open Sans Light"/>
                <a:ea typeface="Open Sans Light"/>
                <a:cs typeface="Open Sans Light"/>
                <a:sym typeface="Open Sans Light"/>
              </a:defRPr>
            </a:lvl5pPr>
            <a:lvl6pPr marL="2743200" marR="0" lvl="5" indent="-330200" algn="l" rtl="0">
              <a:lnSpc>
                <a:spcPct val="115000"/>
              </a:lnSpc>
              <a:spcBef>
                <a:spcPts val="1000"/>
              </a:spcBef>
              <a:spcAft>
                <a:spcPts val="0"/>
              </a:spcAft>
              <a:buClr>
                <a:srgbClr val="FF5000"/>
              </a:buClr>
              <a:buSzPts val="1600"/>
              <a:buFont typeface="Open Sans Light"/>
              <a:buChar char="•"/>
              <a:defRPr sz="1600" i="0" u="none" strike="noStrike" cap="none">
                <a:solidFill>
                  <a:schemeClr val="dk1"/>
                </a:solidFill>
                <a:latin typeface="Open Sans Light"/>
                <a:ea typeface="Open Sans Light"/>
                <a:cs typeface="Open Sans Light"/>
                <a:sym typeface="Open Sans Light"/>
              </a:defRPr>
            </a:lvl6pPr>
            <a:lvl7pPr marL="3200400" marR="0" lvl="6" indent="-330200" algn="l" rtl="0">
              <a:lnSpc>
                <a:spcPct val="115000"/>
              </a:lnSpc>
              <a:spcBef>
                <a:spcPts val="1000"/>
              </a:spcBef>
              <a:spcAft>
                <a:spcPts val="0"/>
              </a:spcAft>
              <a:buClr>
                <a:srgbClr val="FF5000"/>
              </a:buClr>
              <a:buSzPts val="1600"/>
              <a:buFont typeface="Open Sans Light"/>
              <a:buChar char="•"/>
              <a:defRPr sz="1600" i="0" u="none" strike="noStrike" cap="none">
                <a:solidFill>
                  <a:schemeClr val="dk1"/>
                </a:solidFill>
                <a:latin typeface="Open Sans Light"/>
                <a:ea typeface="Open Sans Light"/>
                <a:cs typeface="Open Sans Light"/>
                <a:sym typeface="Open Sans Light"/>
              </a:defRPr>
            </a:lvl7pPr>
            <a:lvl8pPr marL="3657600" marR="0" lvl="7" indent="-330200" algn="l" rtl="0">
              <a:lnSpc>
                <a:spcPct val="115000"/>
              </a:lnSpc>
              <a:spcBef>
                <a:spcPts val="1000"/>
              </a:spcBef>
              <a:spcAft>
                <a:spcPts val="0"/>
              </a:spcAft>
              <a:buClr>
                <a:srgbClr val="FF5000"/>
              </a:buClr>
              <a:buSzPts val="1600"/>
              <a:buFont typeface="Open Sans Light"/>
              <a:buChar char="•"/>
              <a:defRPr sz="1600" i="0" u="none" strike="noStrike" cap="none">
                <a:solidFill>
                  <a:schemeClr val="dk1"/>
                </a:solidFill>
                <a:latin typeface="Open Sans Light"/>
                <a:ea typeface="Open Sans Light"/>
                <a:cs typeface="Open Sans Light"/>
                <a:sym typeface="Open Sans Light"/>
              </a:defRPr>
            </a:lvl8pPr>
            <a:lvl9pPr marL="4114800" marR="0" lvl="8" indent="-330200" algn="l" rtl="0">
              <a:lnSpc>
                <a:spcPct val="115000"/>
              </a:lnSpc>
              <a:spcBef>
                <a:spcPts val="1000"/>
              </a:spcBef>
              <a:spcAft>
                <a:spcPts val="1000"/>
              </a:spcAft>
              <a:buClr>
                <a:srgbClr val="FF5000"/>
              </a:buClr>
              <a:buSzPts val="1600"/>
              <a:buFont typeface="Open Sans Light"/>
              <a:buChar char="•"/>
              <a:defRPr sz="1600" i="0" u="none" strike="noStrike" cap="none">
                <a:solidFill>
                  <a:schemeClr val="dk1"/>
                </a:solidFill>
                <a:latin typeface="Open Sans Light"/>
                <a:ea typeface="Open Sans Light"/>
                <a:cs typeface="Open Sans Light"/>
                <a:sym typeface="Open Sans Light"/>
              </a:defRPr>
            </a:lvl9pPr>
          </a:lstStyle>
          <a:p>
            <a:endParaRPr/>
          </a:p>
        </p:txBody>
      </p:sp>
    </p:spTree>
    <p:extLst>
      <p:ext uri="{BB962C8B-B14F-4D97-AF65-F5344CB8AC3E}">
        <p14:creationId xmlns:p14="http://schemas.microsoft.com/office/powerpoint/2010/main" val="344007445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cSld name="Right">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5487775" y="117900"/>
            <a:ext cx="3670500" cy="5025600"/>
          </a:xfrm>
          <a:prstGeom prst="rect">
            <a:avLst/>
          </a:prstGeom>
        </p:spPr>
        <p:txBody>
          <a:bodyPr wrap="square" lIns="91425" tIns="91425" rIns="91425" bIns="91425" anchor="ctr" anchorCtr="0"/>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endParaRPr/>
          </a:p>
        </p:txBody>
      </p:sp>
    </p:spTree>
    <p:extLst>
      <p:ext uri="{BB962C8B-B14F-4D97-AF65-F5344CB8AC3E}">
        <p14:creationId xmlns:p14="http://schemas.microsoft.com/office/powerpoint/2010/main" val="339352856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Topic">
    <p:bg>
      <p:bgPr>
        <a:solidFill>
          <a:srgbClr val="FFFFFF"/>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0" y="107150"/>
            <a:ext cx="9158400" cy="1176300"/>
          </a:xfrm>
          <a:prstGeom prst="rect">
            <a:avLst/>
          </a:prstGeom>
          <a:noFill/>
        </p:spPr>
        <p:txBody>
          <a:bodyPr wrap="square"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1" name="Shape 11"/>
          <p:cNvSpPr txBox="1">
            <a:spLocks noGrp="1"/>
          </p:cNvSpPr>
          <p:nvPr>
            <p:ph type="body" idx="1"/>
          </p:nvPr>
        </p:nvSpPr>
        <p:spPr>
          <a:xfrm>
            <a:off x="457200" y="1200150"/>
            <a:ext cx="8290200" cy="3725700"/>
          </a:xfrm>
          <a:prstGeom prst="rect">
            <a:avLst/>
          </a:prstGeom>
          <a:noFill/>
        </p:spPr>
        <p:txBody>
          <a:bodyPr wrap="square" lIns="91425" tIns="91425" rIns="91425" bIns="91425" anchor="t" anchorCtr="0"/>
          <a:lstStyle>
            <a:lvl1pPr lvl="0" rtl="0">
              <a:spcBef>
                <a:spcPts val="450"/>
              </a:spcBef>
              <a:buClr>
                <a:schemeClr val="dk1"/>
              </a:buClr>
              <a:buSzPct val="100000"/>
              <a:buChar char="●"/>
              <a:defRPr sz="2250">
                <a:solidFill>
                  <a:schemeClr val="dk1"/>
                </a:solidFill>
              </a:defRPr>
            </a:lvl1pPr>
            <a:lvl2pPr lvl="1" rtl="0">
              <a:spcBef>
                <a:spcPts val="360"/>
              </a:spcBef>
              <a:buClr>
                <a:schemeClr val="dk1"/>
              </a:buClr>
              <a:buSzPct val="100000"/>
              <a:buChar char="○"/>
              <a:defRPr sz="1800">
                <a:solidFill>
                  <a:schemeClr val="dk1"/>
                </a:solidFill>
              </a:defRPr>
            </a:lvl2pPr>
            <a:lvl3pPr lvl="2" rtl="0">
              <a:spcBef>
                <a:spcPts val="360"/>
              </a:spcBef>
              <a:buClr>
                <a:schemeClr val="dk1"/>
              </a:buClr>
              <a:buSzPct val="100000"/>
              <a:buChar char="■"/>
              <a:defRPr sz="1800">
                <a:solidFill>
                  <a:schemeClr val="dk1"/>
                </a:solidFill>
              </a:defRPr>
            </a:lvl3pPr>
            <a:lvl4pPr lvl="3" rtl="0">
              <a:spcBef>
                <a:spcPts val="270"/>
              </a:spcBef>
              <a:buClr>
                <a:schemeClr val="dk1"/>
              </a:buClr>
              <a:buSzPct val="100000"/>
              <a:buChar char="●"/>
              <a:defRPr sz="1350">
                <a:solidFill>
                  <a:schemeClr val="dk1"/>
                </a:solidFill>
              </a:defRPr>
            </a:lvl4pPr>
            <a:lvl5pPr lvl="4" rtl="0">
              <a:spcBef>
                <a:spcPts val="270"/>
              </a:spcBef>
              <a:buClr>
                <a:schemeClr val="dk1"/>
              </a:buClr>
              <a:buSzPct val="100000"/>
              <a:buChar char="○"/>
              <a:defRPr sz="1350">
                <a:solidFill>
                  <a:schemeClr val="dk1"/>
                </a:solidFill>
              </a:defRPr>
            </a:lvl5pPr>
            <a:lvl6pPr lvl="5" rtl="0">
              <a:spcBef>
                <a:spcPts val="270"/>
              </a:spcBef>
              <a:buClr>
                <a:schemeClr val="dk1"/>
              </a:buClr>
              <a:buSzPct val="100000"/>
              <a:buChar char="■"/>
              <a:defRPr sz="1350">
                <a:solidFill>
                  <a:schemeClr val="dk1"/>
                </a:solidFill>
              </a:defRPr>
            </a:lvl6pPr>
            <a:lvl7pPr lvl="6" rtl="0">
              <a:spcBef>
                <a:spcPts val="270"/>
              </a:spcBef>
              <a:buClr>
                <a:schemeClr val="dk1"/>
              </a:buClr>
              <a:buSzPct val="100000"/>
              <a:buChar char="●"/>
              <a:defRPr sz="1350">
                <a:solidFill>
                  <a:schemeClr val="dk1"/>
                </a:solidFill>
              </a:defRPr>
            </a:lvl7pPr>
            <a:lvl8pPr lvl="7" rtl="0">
              <a:spcBef>
                <a:spcPts val="270"/>
              </a:spcBef>
              <a:buClr>
                <a:schemeClr val="dk1"/>
              </a:buClr>
              <a:buSzPct val="100000"/>
              <a:buChar char="○"/>
              <a:defRPr sz="1350">
                <a:solidFill>
                  <a:schemeClr val="dk1"/>
                </a:solidFill>
              </a:defRPr>
            </a:lvl8pPr>
            <a:lvl9pPr lvl="8" rtl="0">
              <a:spcBef>
                <a:spcPts val="270"/>
              </a:spcBef>
              <a:buClr>
                <a:schemeClr val="dk1"/>
              </a:buClr>
              <a:buSzPct val="100000"/>
              <a:buChar char="■"/>
              <a:defRPr sz="1350">
                <a:solidFill>
                  <a:schemeClr val="dk1"/>
                </a:solidFill>
              </a:defRPr>
            </a:lvl9pPr>
          </a:lstStyle>
          <a:p>
            <a:endParaRPr/>
          </a:p>
        </p:txBody>
      </p:sp>
    </p:spTree>
    <p:extLst>
      <p:ext uri="{BB962C8B-B14F-4D97-AF65-F5344CB8AC3E}">
        <p14:creationId xmlns:p14="http://schemas.microsoft.com/office/powerpoint/2010/main" val="241220234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4C43EA65-9A2B-4942-B8E1-3226B0F574C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16292" y="0"/>
            <a:ext cx="2736056"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1">
            <a:extLst>
              <a:ext uri="{FF2B5EF4-FFF2-40B4-BE49-F238E27FC236}">
                <a16:creationId xmlns:a16="http://schemas.microsoft.com/office/drawing/2014/main" id="{8A7F94F4-B186-8A40-9E69-D9304514F9F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1224" y="86916"/>
            <a:ext cx="2353865"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32">
            <a:extLst>
              <a:ext uri="{FF2B5EF4-FFF2-40B4-BE49-F238E27FC236}">
                <a16:creationId xmlns:a16="http://schemas.microsoft.com/office/drawing/2014/main" id="{73C81777-1589-974C-ABC3-564F522542EB}"/>
              </a:ext>
            </a:extLst>
          </p:cNvPr>
          <p:cNvSpPr txBox="1">
            <a:spLocks noChangeArrowheads="1"/>
          </p:cNvSpPr>
          <p:nvPr userDrawn="1"/>
        </p:nvSpPr>
        <p:spPr bwMode="auto">
          <a:xfrm>
            <a:off x="6659167" y="4677967"/>
            <a:ext cx="2089547" cy="230832"/>
          </a:xfrm>
          <a:prstGeom prst="rect">
            <a:avLst/>
          </a:prstGeom>
          <a:noFill/>
          <a:ln>
            <a:noFill/>
          </a:ln>
          <a:extLst>
            <a:ext uri="{909E8E84-426E-40dd-AFC4-6F175D3DCCD1}"/>
            <a:ext uri="{91240B29-F687-4f45-9708-019B960494DF}"/>
          </a:extLst>
        </p:spPr>
        <p:txBody>
          <a:bodyPr>
            <a:spAutoFit/>
          </a:bodyPr>
          <a:lstStyle>
            <a:lvl1pPr>
              <a:defRPr sz="1400">
                <a:solidFill>
                  <a:schemeClr val="tx1"/>
                </a:solidFill>
                <a:latin typeface="Verdana" panose="020B0604030504040204" pitchFamily="34" charset="0"/>
                <a:ea typeface="MS PGothic" panose="020B0600070205080204" pitchFamily="34" charset="-128"/>
              </a:defRPr>
            </a:lvl1pPr>
            <a:lvl2pPr marL="742950" indent="-285750">
              <a:defRPr sz="1400">
                <a:solidFill>
                  <a:schemeClr val="tx1"/>
                </a:solidFill>
                <a:latin typeface="Verdana" panose="020B0604030504040204" pitchFamily="34" charset="0"/>
                <a:ea typeface="MS PGothic" panose="020B0600070205080204" pitchFamily="34" charset="-128"/>
              </a:defRPr>
            </a:lvl2pPr>
            <a:lvl3pPr marL="1143000" indent="-228600">
              <a:defRPr sz="1400">
                <a:solidFill>
                  <a:schemeClr val="tx1"/>
                </a:solidFill>
                <a:latin typeface="Verdana" panose="020B0604030504040204" pitchFamily="34" charset="0"/>
                <a:ea typeface="MS PGothic" panose="020B0600070205080204" pitchFamily="34" charset="-128"/>
              </a:defRPr>
            </a:lvl3pPr>
            <a:lvl4pPr marL="1600200" indent="-228600">
              <a:defRPr sz="1400">
                <a:solidFill>
                  <a:schemeClr val="tx1"/>
                </a:solidFill>
                <a:latin typeface="Verdana" panose="020B0604030504040204" pitchFamily="34" charset="0"/>
                <a:ea typeface="MS PGothic" panose="020B0600070205080204" pitchFamily="34" charset="-128"/>
              </a:defRPr>
            </a:lvl4pPr>
            <a:lvl5pPr marL="2057400" indent="-228600">
              <a:defRPr sz="1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Verdana" panose="020B0604030504040204" pitchFamily="34" charset="0"/>
                <a:ea typeface="MS PGothic" panose="020B0600070205080204" pitchFamily="34" charset="-128"/>
              </a:defRPr>
            </a:lvl9pPr>
          </a:lstStyle>
          <a:p>
            <a:pPr eaLnBrk="1" fontAlgn="auto" hangingPunct="1">
              <a:spcBef>
                <a:spcPts val="0"/>
              </a:spcBef>
              <a:spcAft>
                <a:spcPts val="0"/>
              </a:spcAft>
              <a:defRPr/>
            </a:pPr>
            <a:r>
              <a:rPr lang="en-US" altLang="en-US" sz="450">
                <a:solidFill>
                  <a:schemeClr val="bg1"/>
                </a:solidFill>
                <a:latin typeface="Trebuchet MS" panose="020B0603020202020204" pitchFamily="34" charset="0"/>
              </a:rPr>
              <a:t>This project has received funding from the EU’s H2020 Research &amp; Innovation Programme under GA 688196.</a:t>
            </a:r>
          </a:p>
        </p:txBody>
      </p:sp>
      <p:pic>
        <p:nvPicPr>
          <p:cNvPr id="7" name="Picture 2" descr="Image result for european commision logo transparent background">
            <a:extLst>
              <a:ext uri="{FF2B5EF4-FFF2-40B4-BE49-F238E27FC236}">
                <a16:creationId xmlns:a16="http://schemas.microsoft.com/office/drawing/2014/main" id="{298E0401-AA9D-C441-9606-F769953C8E1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31794" y="4029076"/>
            <a:ext cx="913210" cy="63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US" dirty="0"/>
          </a:p>
        </p:txBody>
      </p:sp>
      <p:sp>
        <p:nvSpPr>
          <p:cNvPr id="8" name="Date Placeholder 3">
            <a:extLst>
              <a:ext uri="{FF2B5EF4-FFF2-40B4-BE49-F238E27FC236}">
                <a16:creationId xmlns:a16="http://schemas.microsoft.com/office/drawing/2014/main" id="{B94CEB28-D872-3342-BBC3-F3116F31AA8C}"/>
              </a:ext>
            </a:extLst>
          </p:cNvPr>
          <p:cNvSpPr>
            <a:spLocks noGrp="1"/>
          </p:cNvSpPr>
          <p:nvPr>
            <p:ph type="dt" sz="half" idx="10"/>
          </p:nvPr>
        </p:nvSpPr>
        <p:spPr/>
        <p:txBody>
          <a:bodyPr/>
          <a:lstStyle>
            <a:lvl1pPr>
              <a:defRPr/>
            </a:lvl1pPr>
          </a:lstStyle>
          <a:p>
            <a:pPr>
              <a:defRPr/>
            </a:pPr>
            <a:fld id="{6D1DBFB5-F364-0445-A6DD-E090AF60CB0A}" type="datetimeFigureOut">
              <a:rPr lang="en-US"/>
              <a:pPr>
                <a:defRPr/>
              </a:pPr>
              <a:t>4/24/19</a:t>
            </a:fld>
            <a:endParaRPr lang="en-US" dirty="0"/>
          </a:p>
        </p:txBody>
      </p:sp>
      <p:sp>
        <p:nvSpPr>
          <p:cNvPr id="9" name="Footer Placeholder 4">
            <a:extLst>
              <a:ext uri="{FF2B5EF4-FFF2-40B4-BE49-F238E27FC236}">
                <a16:creationId xmlns:a16="http://schemas.microsoft.com/office/drawing/2014/main" id="{B46CCAFF-38A2-784C-84EA-9FE7D4DEF2F6}"/>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7218BBCB-97F6-5144-9139-FC123F68B0FF}"/>
              </a:ext>
            </a:extLst>
          </p:cNvPr>
          <p:cNvSpPr>
            <a:spLocks noGrp="1"/>
          </p:cNvSpPr>
          <p:nvPr>
            <p:ph type="sldNum" sz="quarter" idx="12"/>
          </p:nvPr>
        </p:nvSpPr>
        <p:spPr/>
        <p:txBody>
          <a:bodyPr/>
          <a:lstStyle>
            <a:lvl1pPr>
              <a:defRPr/>
            </a:lvl1pPr>
          </a:lstStyle>
          <a:p>
            <a:pPr>
              <a:defRPr/>
            </a:pPr>
            <a:fld id="{9C4F90DB-C2A0-1A47-84BE-44A06BD84E67}" type="slidenum">
              <a:rPr lang="en-US"/>
              <a:pPr>
                <a:defRPr/>
              </a:pPr>
              <a:t>‹#›</a:t>
            </a:fld>
            <a:endParaRPr lang="en-US" dirty="0"/>
          </a:p>
        </p:txBody>
      </p:sp>
    </p:spTree>
    <p:extLst>
      <p:ext uri="{BB962C8B-B14F-4D97-AF65-F5344CB8AC3E}">
        <p14:creationId xmlns:p14="http://schemas.microsoft.com/office/powerpoint/2010/main" val="706262462"/>
      </p:ext>
    </p:extLst>
  </p:cSld>
  <p:clrMapOvr>
    <a:masterClrMapping/>
  </p:clrMapOvr>
  <p:transition spd="slow" advClick="0" advTm="10000">
    <p:fade/>
  </p:transition>
  <p:hf hdr="0" ftr="0"/>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B51C266-D8BE-DB47-8F2D-9362678E68B6}"/>
              </a:ext>
            </a:extLst>
          </p:cNvPr>
          <p:cNvSpPr>
            <a:spLocks noGrp="1"/>
          </p:cNvSpPr>
          <p:nvPr>
            <p:ph type="dt" sz="half" idx="10"/>
          </p:nvPr>
        </p:nvSpPr>
        <p:spPr/>
        <p:txBody>
          <a:bodyPr/>
          <a:lstStyle>
            <a:lvl1pPr>
              <a:defRPr/>
            </a:lvl1pPr>
          </a:lstStyle>
          <a:p>
            <a:pPr>
              <a:defRPr/>
            </a:pPr>
            <a:fld id="{2187551B-77F9-6745-ADD6-62821B496769}" type="datetimeFigureOut">
              <a:rPr lang="en-US"/>
              <a:pPr>
                <a:defRPr/>
              </a:pPr>
              <a:t>4/24/19</a:t>
            </a:fld>
            <a:endParaRPr lang="en-US" dirty="0"/>
          </a:p>
        </p:txBody>
      </p:sp>
      <p:sp>
        <p:nvSpPr>
          <p:cNvPr id="5" name="Footer Placeholder 4">
            <a:extLst>
              <a:ext uri="{FF2B5EF4-FFF2-40B4-BE49-F238E27FC236}">
                <a16:creationId xmlns:a16="http://schemas.microsoft.com/office/drawing/2014/main" id="{243D8683-CDC5-CD4F-9400-B933E381BD0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2BBE6B7-EF5A-EE4D-84FD-03AEC12373D5}"/>
              </a:ext>
            </a:extLst>
          </p:cNvPr>
          <p:cNvSpPr>
            <a:spLocks noGrp="1"/>
          </p:cNvSpPr>
          <p:nvPr>
            <p:ph type="sldNum" sz="quarter" idx="12"/>
          </p:nvPr>
        </p:nvSpPr>
        <p:spPr/>
        <p:txBody>
          <a:bodyPr/>
          <a:lstStyle>
            <a:lvl1pPr>
              <a:defRPr/>
            </a:lvl1pPr>
          </a:lstStyle>
          <a:p>
            <a:pPr>
              <a:defRPr/>
            </a:pPr>
            <a:fld id="{29C38D5A-84B1-C746-9CBC-9A8F0F5E9FF1}" type="slidenum">
              <a:rPr lang="en-US" altLang="en-US"/>
              <a:pPr>
                <a:defRPr/>
              </a:pPr>
              <a:t>‹#›</a:t>
            </a:fld>
            <a:endParaRPr lang="en-US" altLang="en-US"/>
          </a:p>
        </p:txBody>
      </p:sp>
    </p:spTree>
    <p:extLst>
      <p:ext uri="{BB962C8B-B14F-4D97-AF65-F5344CB8AC3E}">
        <p14:creationId xmlns:p14="http://schemas.microsoft.com/office/powerpoint/2010/main" val="2036786564"/>
      </p:ext>
    </p:extLst>
  </p:cSld>
  <p:clrMapOvr>
    <a:masterClrMapping/>
  </p:clrMapOvr>
  <p:transition spd="slow" advClick="0" advTm="10000">
    <p:fade/>
  </p:transition>
  <p:hf hdr="0" ftr="0"/>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3375"/>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00349CF-5C84-4544-8919-07D5E2DCC8B7}"/>
              </a:ext>
            </a:extLst>
          </p:cNvPr>
          <p:cNvSpPr>
            <a:spLocks noGrp="1"/>
          </p:cNvSpPr>
          <p:nvPr>
            <p:ph type="dt" sz="half" idx="10"/>
          </p:nvPr>
        </p:nvSpPr>
        <p:spPr/>
        <p:txBody>
          <a:bodyPr/>
          <a:lstStyle>
            <a:lvl1pPr>
              <a:defRPr/>
            </a:lvl1pPr>
          </a:lstStyle>
          <a:p>
            <a:pPr>
              <a:defRPr/>
            </a:pPr>
            <a:fld id="{61445B10-C295-2D43-88B5-930BAD8B563E}" type="datetimeFigureOut">
              <a:rPr lang="en-US"/>
              <a:pPr>
                <a:defRPr/>
              </a:pPr>
              <a:t>4/24/19</a:t>
            </a:fld>
            <a:endParaRPr lang="en-US" dirty="0"/>
          </a:p>
        </p:txBody>
      </p:sp>
      <p:sp>
        <p:nvSpPr>
          <p:cNvPr id="5" name="Footer Placeholder 4">
            <a:extLst>
              <a:ext uri="{FF2B5EF4-FFF2-40B4-BE49-F238E27FC236}">
                <a16:creationId xmlns:a16="http://schemas.microsoft.com/office/drawing/2014/main" id="{C6EF61E8-FD0C-A54A-8FA0-19DD9221A7C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26157D4-7463-B641-9EF9-0E0BBF61AD38}"/>
              </a:ext>
            </a:extLst>
          </p:cNvPr>
          <p:cNvSpPr>
            <a:spLocks noGrp="1"/>
          </p:cNvSpPr>
          <p:nvPr>
            <p:ph type="sldNum" sz="quarter" idx="12"/>
          </p:nvPr>
        </p:nvSpPr>
        <p:spPr/>
        <p:txBody>
          <a:bodyPr/>
          <a:lstStyle>
            <a:lvl1pPr>
              <a:defRPr/>
            </a:lvl1pPr>
          </a:lstStyle>
          <a:p>
            <a:pPr>
              <a:defRPr/>
            </a:pPr>
            <a:fld id="{D956E899-DA2A-144C-8677-C4062ED47FC6}" type="slidenum">
              <a:rPr lang="en-US"/>
              <a:pPr>
                <a:defRPr/>
              </a:pPr>
              <a:t>‹#›</a:t>
            </a:fld>
            <a:endParaRPr lang="en-US" dirty="0"/>
          </a:p>
        </p:txBody>
      </p:sp>
    </p:spTree>
    <p:extLst>
      <p:ext uri="{BB962C8B-B14F-4D97-AF65-F5344CB8AC3E}">
        <p14:creationId xmlns:p14="http://schemas.microsoft.com/office/powerpoint/2010/main" val="1683685676"/>
      </p:ext>
    </p:extLst>
  </p:cSld>
  <p:clrMapOvr>
    <a:masterClrMapping/>
  </p:clrMapOvr>
  <p:transition spd="slow" advClick="0" advTm="10000">
    <p:fade/>
  </p:transition>
  <p:hf hdr="0" ftr="0"/>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CA4A1B2C-954E-6C44-960A-AE5136FCBB47}"/>
              </a:ext>
            </a:extLst>
          </p:cNvPr>
          <p:cNvSpPr>
            <a:spLocks noGrp="1"/>
          </p:cNvSpPr>
          <p:nvPr>
            <p:ph type="dt" sz="half" idx="10"/>
          </p:nvPr>
        </p:nvSpPr>
        <p:spPr/>
        <p:txBody>
          <a:bodyPr/>
          <a:lstStyle>
            <a:lvl1pPr>
              <a:defRPr/>
            </a:lvl1pPr>
          </a:lstStyle>
          <a:p>
            <a:pPr>
              <a:defRPr/>
            </a:pPr>
            <a:fld id="{ECE8EA5A-B234-A545-A540-62E1FCE0BF43}" type="datetimeFigureOut">
              <a:rPr lang="en-US"/>
              <a:pPr>
                <a:defRPr/>
              </a:pPr>
              <a:t>4/24/19</a:t>
            </a:fld>
            <a:endParaRPr lang="en-US" dirty="0"/>
          </a:p>
        </p:txBody>
      </p:sp>
      <p:sp>
        <p:nvSpPr>
          <p:cNvPr id="6" name="Footer Placeholder 5">
            <a:extLst>
              <a:ext uri="{FF2B5EF4-FFF2-40B4-BE49-F238E27FC236}">
                <a16:creationId xmlns:a16="http://schemas.microsoft.com/office/drawing/2014/main" id="{4A182F5A-687B-2F4F-9E59-8D8B96CBA15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5F4E6074-58E3-054F-82CE-1BFCE7439917}"/>
              </a:ext>
            </a:extLst>
          </p:cNvPr>
          <p:cNvSpPr>
            <a:spLocks noGrp="1"/>
          </p:cNvSpPr>
          <p:nvPr>
            <p:ph type="sldNum" sz="quarter" idx="12"/>
          </p:nvPr>
        </p:nvSpPr>
        <p:spPr/>
        <p:txBody>
          <a:bodyPr/>
          <a:lstStyle>
            <a:lvl1pPr>
              <a:defRPr/>
            </a:lvl1pPr>
          </a:lstStyle>
          <a:p>
            <a:pPr>
              <a:defRPr/>
            </a:pPr>
            <a:fld id="{E906B4BA-3B7B-974A-8964-4FE5E20458EE}" type="slidenum">
              <a:rPr lang="en-US" altLang="en-US"/>
              <a:pPr>
                <a:defRPr/>
              </a:pPr>
              <a:t>‹#›</a:t>
            </a:fld>
            <a:endParaRPr lang="en-US" altLang="en-US"/>
          </a:p>
        </p:txBody>
      </p:sp>
    </p:spTree>
    <p:extLst>
      <p:ext uri="{BB962C8B-B14F-4D97-AF65-F5344CB8AC3E}">
        <p14:creationId xmlns:p14="http://schemas.microsoft.com/office/powerpoint/2010/main" val="3635145844"/>
      </p:ext>
    </p:extLst>
  </p:cSld>
  <p:clrMapOvr>
    <a:masterClrMapping/>
  </p:clrMapOvr>
  <p:transition spd="slow" advClick="0" advTm="10000">
    <p:fade/>
  </p:transition>
  <p:hf hdr="0" ftr="0"/>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461105-AFCB-A240-B883-33E3B3AEBE5C}"/>
              </a:ext>
            </a:extLst>
          </p:cNvPr>
          <p:cNvSpPr>
            <a:spLocks noGrp="1"/>
          </p:cNvSpPr>
          <p:nvPr>
            <p:ph type="dt" sz="half" idx="10"/>
          </p:nvPr>
        </p:nvSpPr>
        <p:spPr/>
        <p:txBody>
          <a:bodyPr/>
          <a:lstStyle>
            <a:lvl1pPr>
              <a:defRPr/>
            </a:lvl1pPr>
          </a:lstStyle>
          <a:p>
            <a:pPr>
              <a:defRPr/>
            </a:pPr>
            <a:fld id="{2E3060E4-91EC-CB48-AA77-75D856742C68}" type="datetimeFigureOut">
              <a:rPr lang="en-US"/>
              <a:pPr>
                <a:defRPr/>
              </a:pPr>
              <a:t>4/24/19</a:t>
            </a:fld>
            <a:endParaRPr lang="en-US" dirty="0"/>
          </a:p>
        </p:txBody>
      </p:sp>
      <p:sp>
        <p:nvSpPr>
          <p:cNvPr id="8" name="Footer Placeholder 7">
            <a:extLst>
              <a:ext uri="{FF2B5EF4-FFF2-40B4-BE49-F238E27FC236}">
                <a16:creationId xmlns:a16="http://schemas.microsoft.com/office/drawing/2014/main" id="{2C505947-78AA-6D40-8B53-88915E4B7E5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C969ACAB-8BEC-604B-BDAC-BA21A515AFAE}"/>
              </a:ext>
            </a:extLst>
          </p:cNvPr>
          <p:cNvSpPr>
            <a:spLocks noGrp="1"/>
          </p:cNvSpPr>
          <p:nvPr>
            <p:ph type="sldNum" sz="quarter" idx="12"/>
          </p:nvPr>
        </p:nvSpPr>
        <p:spPr/>
        <p:txBody>
          <a:bodyPr/>
          <a:lstStyle>
            <a:lvl1pPr>
              <a:defRPr/>
            </a:lvl1pPr>
          </a:lstStyle>
          <a:p>
            <a:pPr>
              <a:defRPr/>
            </a:pPr>
            <a:fld id="{2968A9FA-6B74-A24A-A9C3-50317A920179}" type="slidenum">
              <a:rPr lang="en-US" altLang="en-US"/>
              <a:pPr>
                <a:defRPr/>
              </a:pPr>
              <a:t>‹#›</a:t>
            </a:fld>
            <a:endParaRPr lang="en-US" altLang="en-US"/>
          </a:p>
        </p:txBody>
      </p:sp>
    </p:spTree>
    <p:extLst>
      <p:ext uri="{BB962C8B-B14F-4D97-AF65-F5344CB8AC3E}">
        <p14:creationId xmlns:p14="http://schemas.microsoft.com/office/powerpoint/2010/main" val="534976523"/>
      </p:ext>
    </p:extLst>
  </p:cSld>
  <p:clrMapOvr>
    <a:masterClrMapping/>
  </p:clrMapOvr>
  <p:transition spd="slow" advClick="0" advTm="10000">
    <p:fade/>
  </p:transition>
  <p:hf hdr="0" ft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sion aloitus, kuvalla">
    <p:bg>
      <p:bgPr>
        <a:solidFill>
          <a:srgbClr val="FF5000"/>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793750" y="3704990"/>
            <a:ext cx="7475538" cy="689814"/>
          </a:xfrm>
          <a:prstGeom prst="rect">
            <a:avLst/>
          </a:prstGeom>
        </p:spPr>
        <p:txBody>
          <a:bodyPr vert="horz" lIns="0" tIns="0" rIns="0" bIns="0" anchor="b" anchorCtr="0"/>
          <a:lstStyle>
            <a:lvl1pPr marL="0" indent="0">
              <a:buNone/>
              <a:defRPr sz="2250" b="1" i="0" spc="-62" baseline="0">
                <a:solidFill>
                  <a:schemeClr val="bg1"/>
                </a:solidFill>
                <a:latin typeface="Arial"/>
                <a:cs typeface="Arial"/>
              </a:defRPr>
            </a:lvl1pPr>
          </a:lstStyle>
          <a:p>
            <a:pPr lvl="0"/>
            <a:r>
              <a:rPr lang="en-US" dirty="0" err="1"/>
              <a:t>Otsikko</a:t>
            </a:r>
            <a:r>
              <a:rPr lang="en-US" dirty="0"/>
              <a:t>, </a:t>
            </a:r>
            <a:r>
              <a:rPr lang="en-US" dirty="0" err="1"/>
              <a:t>aihe</a:t>
            </a:r>
            <a:r>
              <a:rPr lang="en-US" dirty="0"/>
              <a:t> </a:t>
            </a:r>
            <a:r>
              <a:rPr lang="en-US" dirty="0" err="1"/>
              <a:t>tms</a:t>
            </a:r>
            <a:r>
              <a:rPr lang="en-US" dirty="0"/>
              <a:t>.</a:t>
            </a:r>
          </a:p>
        </p:txBody>
      </p:sp>
      <p:sp>
        <p:nvSpPr>
          <p:cNvPr id="6" name="Text Placeholder 5"/>
          <p:cNvSpPr>
            <a:spLocks noGrp="1"/>
          </p:cNvSpPr>
          <p:nvPr>
            <p:ph type="body" sz="quarter" idx="11" hasCustomPrompt="1"/>
          </p:nvPr>
        </p:nvSpPr>
        <p:spPr>
          <a:xfrm>
            <a:off x="808605" y="4395748"/>
            <a:ext cx="6785996" cy="620360"/>
          </a:xfrm>
          <a:prstGeom prst="rect">
            <a:avLst/>
          </a:prstGeom>
        </p:spPr>
        <p:txBody>
          <a:bodyPr vert="horz" lIns="0" tIns="0" rIns="0" bIns="0"/>
          <a:lstStyle>
            <a:lvl1pPr marL="0" indent="0">
              <a:spcBef>
                <a:spcPts val="0"/>
              </a:spcBef>
              <a:buNone/>
              <a:defRPr sz="1350" b="0" i="0" baseline="0">
                <a:solidFill>
                  <a:schemeClr val="bg1"/>
                </a:solidFill>
                <a:latin typeface="Arial"/>
                <a:cs typeface="Arial"/>
              </a:defRPr>
            </a:lvl1pPr>
          </a:lstStyle>
          <a:p>
            <a:pPr lvl="0"/>
            <a:r>
              <a:rPr lang="en-US" dirty="0" err="1"/>
              <a:t>Alaviite</a:t>
            </a:r>
            <a:r>
              <a:rPr lang="en-US" dirty="0"/>
              <a:t> </a:t>
            </a:r>
            <a:r>
              <a:rPr lang="en-US" dirty="0" err="1"/>
              <a:t>jos</a:t>
            </a:r>
            <a:r>
              <a:rPr lang="en-US" dirty="0"/>
              <a:t> </a:t>
            </a:r>
            <a:r>
              <a:rPr lang="en-US" dirty="0" err="1"/>
              <a:t>tarpeen</a:t>
            </a:r>
            <a:r>
              <a:rPr lang="en-US" dirty="0"/>
              <a:t>, </a:t>
            </a:r>
            <a:r>
              <a:rPr lang="en-US" dirty="0" err="1"/>
              <a:t>keskitä</a:t>
            </a:r>
            <a:r>
              <a:rPr lang="en-US" dirty="0"/>
              <a:t> </a:t>
            </a:r>
            <a:r>
              <a:rPr lang="en-US" dirty="0" err="1"/>
              <a:t>tekstit</a:t>
            </a:r>
            <a:r>
              <a:rPr lang="en-US" dirty="0"/>
              <a:t> </a:t>
            </a:r>
            <a:r>
              <a:rPr lang="en-US" dirty="0" err="1"/>
              <a:t>palkkiin</a:t>
            </a:r>
            <a:r>
              <a:rPr lang="en-US" dirty="0"/>
              <a:t> </a:t>
            </a:r>
            <a:r>
              <a:rPr lang="en-US" dirty="0" err="1"/>
              <a:t>korkeussuunnassa</a:t>
            </a:r>
            <a:r>
              <a:rPr lang="en-US" dirty="0"/>
              <a:t> </a:t>
            </a:r>
            <a:r>
              <a:rPr lang="en-US" dirty="0" err="1"/>
              <a:t>jos</a:t>
            </a:r>
            <a:r>
              <a:rPr lang="en-US" dirty="0"/>
              <a:t> on </a:t>
            </a:r>
            <a:r>
              <a:rPr lang="en-US" dirty="0" err="1"/>
              <a:t>useampi</a:t>
            </a:r>
            <a:r>
              <a:rPr lang="en-US" dirty="0"/>
              <a:t> </a:t>
            </a:r>
            <a:r>
              <a:rPr lang="en-US" dirty="0" err="1"/>
              <a:t>rivi</a:t>
            </a:r>
            <a:endParaRPr lang="en-US" dirty="0"/>
          </a:p>
        </p:txBody>
      </p:sp>
      <p:sp>
        <p:nvSpPr>
          <p:cNvPr id="5" name="Picture Placeholder 4"/>
          <p:cNvSpPr>
            <a:spLocks noGrp="1"/>
          </p:cNvSpPr>
          <p:nvPr>
            <p:ph type="pic" sz="quarter" idx="12"/>
          </p:nvPr>
        </p:nvSpPr>
        <p:spPr>
          <a:xfrm>
            <a:off x="0" y="2"/>
            <a:ext cx="9144000" cy="3475435"/>
          </a:xfrm>
          <a:prstGeom prst="rect">
            <a:avLst/>
          </a:prstGeom>
          <a:solidFill>
            <a:schemeClr val="bg1">
              <a:lumMod val="85000"/>
            </a:schemeClr>
          </a:solidFill>
        </p:spPr>
        <p:txBody>
          <a:bodyPr vert="horz"/>
          <a:lstStyle/>
          <a:p>
            <a:r>
              <a:rPr lang="en-US"/>
              <a:t>Drag picture to placeholder or click icon to add</a:t>
            </a:r>
          </a:p>
        </p:txBody>
      </p:sp>
      <p:sp>
        <p:nvSpPr>
          <p:cNvPr id="7" name="Freeform 5"/>
          <p:cNvSpPr>
            <a:spLocks noEditPoints="1"/>
          </p:cNvSpPr>
          <p:nvPr userDrawn="1"/>
        </p:nvSpPr>
        <p:spPr bwMode="auto">
          <a:xfrm>
            <a:off x="8105379" y="4622200"/>
            <a:ext cx="695722" cy="304106"/>
          </a:xfrm>
          <a:custGeom>
            <a:avLst/>
            <a:gdLst>
              <a:gd name="T0" fmla="*/ 414 w 606"/>
              <a:gd name="T1" fmla="*/ 186 h 263"/>
              <a:gd name="T2" fmla="*/ 367 w 606"/>
              <a:gd name="T3" fmla="*/ 262 h 263"/>
              <a:gd name="T4" fmla="*/ 376 w 606"/>
              <a:gd name="T5" fmla="*/ 221 h 263"/>
              <a:gd name="T6" fmla="*/ 351 w 606"/>
              <a:gd name="T7" fmla="*/ 203 h 263"/>
              <a:gd name="T8" fmla="*/ 373 w 606"/>
              <a:gd name="T9" fmla="*/ 204 h 263"/>
              <a:gd name="T10" fmla="*/ 342 w 606"/>
              <a:gd name="T11" fmla="*/ 190 h 263"/>
              <a:gd name="T12" fmla="*/ 351 w 606"/>
              <a:gd name="T13" fmla="*/ 228 h 263"/>
              <a:gd name="T14" fmla="*/ 365 w 606"/>
              <a:gd name="T15" fmla="*/ 246 h 263"/>
              <a:gd name="T16" fmla="*/ 296 w 606"/>
              <a:gd name="T17" fmla="*/ 186 h 263"/>
              <a:gd name="T18" fmla="*/ 296 w 606"/>
              <a:gd name="T19" fmla="*/ 246 h 263"/>
              <a:gd name="T20" fmla="*/ 268 w 606"/>
              <a:gd name="T21" fmla="*/ 261 h 263"/>
              <a:gd name="T22" fmla="*/ 264 w 606"/>
              <a:gd name="T23" fmla="*/ 215 h 263"/>
              <a:gd name="T24" fmla="*/ 152 w 606"/>
              <a:gd name="T25" fmla="*/ 186 h 263"/>
              <a:gd name="T26" fmla="*/ 184 w 606"/>
              <a:gd name="T27" fmla="*/ 229 h 263"/>
              <a:gd name="T28" fmla="*/ 184 w 606"/>
              <a:gd name="T29" fmla="*/ 214 h 263"/>
              <a:gd name="T30" fmla="*/ 201 w 606"/>
              <a:gd name="T31" fmla="*/ 94 h 263"/>
              <a:gd name="T32" fmla="*/ 131 w 606"/>
              <a:gd name="T33" fmla="*/ 45 h 263"/>
              <a:gd name="T34" fmla="*/ 56 w 606"/>
              <a:gd name="T35" fmla="*/ 94 h 263"/>
              <a:gd name="T36" fmla="*/ 30 w 606"/>
              <a:gd name="T37" fmla="*/ 169 h 263"/>
              <a:gd name="T38" fmla="*/ 99 w 606"/>
              <a:gd name="T39" fmla="*/ 169 h 263"/>
              <a:gd name="T40" fmla="*/ 83 w 606"/>
              <a:gd name="T41" fmla="*/ 2 h 263"/>
              <a:gd name="T42" fmla="*/ 99 w 606"/>
              <a:gd name="T43" fmla="*/ 19 h 263"/>
              <a:gd name="T44" fmla="*/ 146 w 606"/>
              <a:gd name="T45" fmla="*/ 125 h 263"/>
              <a:gd name="T46" fmla="*/ 147 w 606"/>
              <a:gd name="T47" fmla="*/ 108 h 263"/>
              <a:gd name="T48" fmla="*/ 115 w 606"/>
              <a:gd name="T49" fmla="*/ 94 h 263"/>
              <a:gd name="T50" fmla="*/ 155 w 606"/>
              <a:gd name="T51" fmla="*/ 169 h 263"/>
              <a:gd name="T52" fmla="*/ 170 w 606"/>
              <a:gd name="T53" fmla="*/ 106 h 263"/>
              <a:gd name="T54" fmla="*/ 202 w 606"/>
              <a:gd name="T55" fmla="*/ 57 h 263"/>
              <a:gd name="T56" fmla="*/ 163 w 606"/>
              <a:gd name="T57" fmla="*/ 49 h 263"/>
              <a:gd name="T58" fmla="*/ 185 w 606"/>
              <a:gd name="T59" fmla="*/ 15 h 263"/>
              <a:gd name="T60" fmla="*/ 223 w 606"/>
              <a:gd name="T61" fmla="*/ 56 h 263"/>
              <a:gd name="T62" fmla="*/ 185 w 606"/>
              <a:gd name="T63" fmla="*/ 0 h 263"/>
              <a:gd name="T64" fmla="*/ 147 w 606"/>
              <a:gd name="T65" fmla="*/ 56 h 263"/>
              <a:gd name="T66" fmla="*/ 214 w 606"/>
              <a:gd name="T67" fmla="*/ 68 h 263"/>
              <a:gd name="T68" fmla="*/ 232 w 606"/>
              <a:gd name="T69" fmla="*/ 140 h 263"/>
              <a:gd name="T70" fmla="*/ 223 w 606"/>
              <a:gd name="T71" fmla="*/ 162 h 263"/>
              <a:gd name="T72" fmla="*/ 277 w 606"/>
              <a:gd name="T73" fmla="*/ 153 h 263"/>
              <a:gd name="T74" fmla="*/ 261 w 606"/>
              <a:gd name="T75" fmla="*/ 146 h 263"/>
              <a:gd name="T76" fmla="*/ 277 w 606"/>
              <a:gd name="T77" fmla="*/ 24 h 263"/>
              <a:gd name="T78" fmla="*/ 253 w 606"/>
              <a:gd name="T79" fmla="*/ 33 h 263"/>
              <a:gd name="T80" fmla="*/ 276 w 606"/>
              <a:gd name="T81" fmla="*/ 20 h 263"/>
              <a:gd name="T82" fmla="*/ 294 w 606"/>
              <a:gd name="T83" fmla="*/ 24 h 263"/>
              <a:gd name="T84" fmla="*/ 237 w 606"/>
              <a:gd name="T85" fmla="*/ 2 h 263"/>
              <a:gd name="T86" fmla="*/ 277 w 606"/>
              <a:gd name="T87" fmla="*/ 77 h 263"/>
              <a:gd name="T88" fmla="*/ 354 w 606"/>
              <a:gd name="T89" fmla="*/ 2 h 263"/>
              <a:gd name="T90" fmla="*/ 339 w 606"/>
              <a:gd name="T91" fmla="*/ 64 h 263"/>
              <a:gd name="T92" fmla="*/ 323 w 606"/>
              <a:gd name="T93" fmla="*/ 2 h 263"/>
              <a:gd name="T94" fmla="*/ 325 w 606"/>
              <a:gd name="T95" fmla="*/ 77 h 263"/>
              <a:gd name="T96" fmla="*/ 361 w 606"/>
              <a:gd name="T97" fmla="*/ 169 h 263"/>
              <a:gd name="T98" fmla="*/ 335 w 606"/>
              <a:gd name="T99" fmla="*/ 143 h 263"/>
              <a:gd name="T100" fmla="*/ 309 w 606"/>
              <a:gd name="T101" fmla="*/ 112 h 263"/>
              <a:gd name="T102" fmla="*/ 361 w 606"/>
              <a:gd name="T103" fmla="*/ 112 h 263"/>
              <a:gd name="T104" fmla="*/ 444 w 606"/>
              <a:gd name="T105" fmla="*/ 2 h 263"/>
              <a:gd name="T106" fmla="*/ 384 w 606"/>
              <a:gd name="T107" fmla="*/ 77 h 263"/>
              <a:gd name="T108" fmla="*/ 433 w 606"/>
              <a:gd name="T109" fmla="*/ 77 h 263"/>
              <a:gd name="T110" fmla="*/ 500 w 606"/>
              <a:gd name="T111" fmla="*/ 261 h 263"/>
              <a:gd name="T112" fmla="*/ 451 w 606"/>
              <a:gd name="T113" fmla="*/ 186 h 263"/>
              <a:gd name="T114" fmla="*/ 445 w 606"/>
              <a:gd name="T115" fmla="*/ 207 h 263"/>
              <a:gd name="T116" fmla="*/ 560 w 606"/>
              <a:gd name="T117" fmla="*/ 186 h 263"/>
              <a:gd name="T118" fmla="*/ 530 w 606"/>
              <a:gd name="T119" fmla="*/ 261 h 263"/>
              <a:gd name="T120" fmla="*/ 590 w 606"/>
              <a:gd name="T121" fmla="*/ 186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06" h="263">
                <a:moveTo>
                  <a:pt x="414" y="186"/>
                </a:moveTo>
                <a:cubicBezTo>
                  <a:pt x="397" y="186"/>
                  <a:pt x="397" y="186"/>
                  <a:pt x="397" y="186"/>
                </a:cubicBezTo>
                <a:cubicBezTo>
                  <a:pt x="397" y="261"/>
                  <a:pt x="397" y="261"/>
                  <a:pt x="397" y="261"/>
                </a:cubicBezTo>
                <a:cubicBezTo>
                  <a:pt x="414" y="261"/>
                  <a:pt x="414" y="261"/>
                  <a:pt x="414" y="261"/>
                </a:cubicBezTo>
                <a:lnTo>
                  <a:pt x="414" y="186"/>
                </a:lnTo>
                <a:close/>
                <a:moveTo>
                  <a:pt x="342" y="241"/>
                </a:moveTo>
                <a:cubicBezTo>
                  <a:pt x="330" y="254"/>
                  <a:pt x="330" y="254"/>
                  <a:pt x="330" y="254"/>
                </a:cubicBezTo>
                <a:cubicBezTo>
                  <a:pt x="334" y="257"/>
                  <a:pt x="338" y="259"/>
                  <a:pt x="342" y="261"/>
                </a:cubicBezTo>
                <a:cubicBezTo>
                  <a:pt x="346" y="262"/>
                  <a:pt x="351" y="263"/>
                  <a:pt x="356" y="263"/>
                </a:cubicBezTo>
                <a:cubicBezTo>
                  <a:pt x="360" y="263"/>
                  <a:pt x="363" y="263"/>
                  <a:pt x="367" y="262"/>
                </a:cubicBezTo>
                <a:cubicBezTo>
                  <a:pt x="370" y="261"/>
                  <a:pt x="373" y="259"/>
                  <a:pt x="376" y="257"/>
                </a:cubicBezTo>
                <a:cubicBezTo>
                  <a:pt x="379" y="255"/>
                  <a:pt x="381" y="252"/>
                  <a:pt x="382" y="249"/>
                </a:cubicBezTo>
                <a:cubicBezTo>
                  <a:pt x="384" y="246"/>
                  <a:pt x="385" y="242"/>
                  <a:pt x="385" y="238"/>
                </a:cubicBezTo>
                <a:cubicBezTo>
                  <a:pt x="385" y="234"/>
                  <a:pt x="384" y="230"/>
                  <a:pt x="382" y="228"/>
                </a:cubicBezTo>
                <a:cubicBezTo>
                  <a:pt x="381" y="225"/>
                  <a:pt x="378" y="223"/>
                  <a:pt x="376" y="221"/>
                </a:cubicBezTo>
                <a:cubicBezTo>
                  <a:pt x="373" y="220"/>
                  <a:pt x="370" y="219"/>
                  <a:pt x="367" y="218"/>
                </a:cubicBezTo>
                <a:cubicBezTo>
                  <a:pt x="364" y="217"/>
                  <a:pt x="362" y="216"/>
                  <a:pt x="359" y="215"/>
                </a:cubicBezTo>
                <a:cubicBezTo>
                  <a:pt x="356" y="214"/>
                  <a:pt x="354" y="213"/>
                  <a:pt x="353" y="212"/>
                </a:cubicBezTo>
                <a:cubicBezTo>
                  <a:pt x="351" y="211"/>
                  <a:pt x="350" y="209"/>
                  <a:pt x="350" y="207"/>
                </a:cubicBezTo>
                <a:cubicBezTo>
                  <a:pt x="350" y="205"/>
                  <a:pt x="350" y="204"/>
                  <a:pt x="351" y="203"/>
                </a:cubicBezTo>
                <a:cubicBezTo>
                  <a:pt x="352" y="202"/>
                  <a:pt x="353" y="201"/>
                  <a:pt x="354" y="201"/>
                </a:cubicBezTo>
                <a:cubicBezTo>
                  <a:pt x="355" y="200"/>
                  <a:pt x="356" y="200"/>
                  <a:pt x="358" y="200"/>
                </a:cubicBezTo>
                <a:cubicBezTo>
                  <a:pt x="359" y="199"/>
                  <a:pt x="360" y="199"/>
                  <a:pt x="361" y="199"/>
                </a:cubicBezTo>
                <a:cubicBezTo>
                  <a:pt x="363" y="199"/>
                  <a:pt x="366" y="200"/>
                  <a:pt x="368" y="200"/>
                </a:cubicBezTo>
                <a:cubicBezTo>
                  <a:pt x="370" y="201"/>
                  <a:pt x="372" y="202"/>
                  <a:pt x="373" y="204"/>
                </a:cubicBezTo>
                <a:cubicBezTo>
                  <a:pt x="385" y="192"/>
                  <a:pt x="385" y="192"/>
                  <a:pt x="385" y="192"/>
                </a:cubicBezTo>
                <a:cubicBezTo>
                  <a:pt x="381" y="189"/>
                  <a:pt x="378" y="187"/>
                  <a:pt x="374" y="186"/>
                </a:cubicBezTo>
                <a:cubicBezTo>
                  <a:pt x="370" y="184"/>
                  <a:pt x="366" y="184"/>
                  <a:pt x="362" y="184"/>
                </a:cubicBezTo>
                <a:cubicBezTo>
                  <a:pt x="358" y="184"/>
                  <a:pt x="354" y="184"/>
                  <a:pt x="351" y="185"/>
                </a:cubicBezTo>
                <a:cubicBezTo>
                  <a:pt x="347" y="186"/>
                  <a:pt x="344" y="188"/>
                  <a:pt x="342" y="190"/>
                </a:cubicBezTo>
                <a:cubicBezTo>
                  <a:pt x="339" y="192"/>
                  <a:pt x="337" y="195"/>
                  <a:pt x="335" y="198"/>
                </a:cubicBezTo>
                <a:cubicBezTo>
                  <a:pt x="334" y="201"/>
                  <a:pt x="333" y="204"/>
                  <a:pt x="333" y="208"/>
                </a:cubicBezTo>
                <a:cubicBezTo>
                  <a:pt x="333" y="212"/>
                  <a:pt x="334" y="216"/>
                  <a:pt x="335" y="218"/>
                </a:cubicBezTo>
                <a:cubicBezTo>
                  <a:pt x="337" y="221"/>
                  <a:pt x="339" y="223"/>
                  <a:pt x="342" y="225"/>
                </a:cubicBezTo>
                <a:cubicBezTo>
                  <a:pt x="345" y="226"/>
                  <a:pt x="347" y="227"/>
                  <a:pt x="351" y="228"/>
                </a:cubicBezTo>
                <a:cubicBezTo>
                  <a:pt x="354" y="229"/>
                  <a:pt x="356" y="230"/>
                  <a:pt x="359" y="231"/>
                </a:cubicBezTo>
                <a:cubicBezTo>
                  <a:pt x="362" y="232"/>
                  <a:pt x="364" y="233"/>
                  <a:pt x="366" y="234"/>
                </a:cubicBezTo>
                <a:cubicBezTo>
                  <a:pt x="367" y="236"/>
                  <a:pt x="368" y="238"/>
                  <a:pt x="368" y="240"/>
                </a:cubicBezTo>
                <a:cubicBezTo>
                  <a:pt x="368" y="241"/>
                  <a:pt x="368" y="242"/>
                  <a:pt x="367" y="243"/>
                </a:cubicBezTo>
                <a:cubicBezTo>
                  <a:pt x="367" y="244"/>
                  <a:pt x="366" y="245"/>
                  <a:pt x="365" y="246"/>
                </a:cubicBezTo>
                <a:cubicBezTo>
                  <a:pt x="363" y="246"/>
                  <a:pt x="362" y="247"/>
                  <a:pt x="361" y="247"/>
                </a:cubicBezTo>
                <a:cubicBezTo>
                  <a:pt x="359" y="248"/>
                  <a:pt x="358" y="248"/>
                  <a:pt x="357" y="248"/>
                </a:cubicBezTo>
                <a:cubicBezTo>
                  <a:pt x="354" y="248"/>
                  <a:pt x="351" y="247"/>
                  <a:pt x="349" y="246"/>
                </a:cubicBezTo>
                <a:cubicBezTo>
                  <a:pt x="346" y="245"/>
                  <a:pt x="344" y="243"/>
                  <a:pt x="342" y="241"/>
                </a:cubicBezTo>
                <a:moveTo>
                  <a:pt x="296" y="186"/>
                </a:moveTo>
                <a:cubicBezTo>
                  <a:pt x="280" y="186"/>
                  <a:pt x="280" y="186"/>
                  <a:pt x="280" y="186"/>
                </a:cubicBezTo>
                <a:cubicBezTo>
                  <a:pt x="280" y="261"/>
                  <a:pt x="280" y="261"/>
                  <a:pt x="280" y="261"/>
                </a:cubicBezTo>
                <a:cubicBezTo>
                  <a:pt x="327" y="261"/>
                  <a:pt x="327" y="261"/>
                  <a:pt x="327" y="261"/>
                </a:cubicBezTo>
                <a:cubicBezTo>
                  <a:pt x="327" y="246"/>
                  <a:pt x="327" y="246"/>
                  <a:pt x="327" y="246"/>
                </a:cubicBezTo>
                <a:cubicBezTo>
                  <a:pt x="296" y="246"/>
                  <a:pt x="296" y="246"/>
                  <a:pt x="296" y="246"/>
                </a:cubicBezTo>
                <a:lnTo>
                  <a:pt x="296" y="186"/>
                </a:lnTo>
                <a:close/>
                <a:moveTo>
                  <a:pt x="266" y="186"/>
                </a:moveTo>
                <a:cubicBezTo>
                  <a:pt x="215" y="186"/>
                  <a:pt x="215" y="186"/>
                  <a:pt x="215" y="186"/>
                </a:cubicBezTo>
                <a:cubicBezTo>
                  <a:pt x="215" y="261"/>
                  <a:pt x="215" y="261"/>
                  <a:pt x="215" y="261"/>
                </a:cubicBezTo>
                <a:cubicBezTo>
                  <a:pt x="268" y="261"/>
                  <a:pt x="268" y="261"/>
                  <a:pt x="268" y="261"/>
                </a:cubicBezTo>
                <a:cubicBezTo>
                  <a:pt x="268" y="246"/>
                  <a:pt x="268" y="246"/>
                  <a:pt x="268" y="246"/>
                </a:cubicBezTo>
                <a:cubicBezTo>
                  <a:pt x="231" y="246"/>
                  <a:pt x="231" y="246"/>
                  <a:pt x="231" y="246"/>
                </a:cubicBezTo>
                <a:cubicBezTo>
                  <a:pt x="231" y="230"/>
                  <a:pt x="231" y="230"/>
                  <a:pt x="231" y="230"/>
                </a:cubicBezTo>
                <a:cubicBezTo>
                  <a:pt x="264" y="230"/>
                  <a:pt x="264" y="230"/>
                  <a:pt x="264" y="230"/>
                </a:cubicBezTo>
                <a:cubicBezTo>
                  <a:pt x="264" y="215"/>
                  <a:pt x="264" y="215"/>
                  <a:pt x="264" y="215"/>
                </a:cubicBezTo>
                <a:cubicBezTo>
                  <a:pt x="231" y="215"/>
                  <a:pt x="231" y="215"/>
                  <a:pt x="231" y="215"/>
                </a:cubicBezTo>
                <a:cubicBezTo>
                  <a:pt x="231" y="201"/>
                  <a:pt x="231" y="201"/>
                  <a:pt x="231" y="201"/>
                </a:cubicBezTo>
                <a:cubicBezTo>
                  <a:pt x="266" y="201"/>
                  <a:pt x="266" y="201"/>
                  <a:pt x="266" y="201"/>
                </a:cubicBezTo>
                <a:lnTo>
                  <a:pt x="266" y="186"/>
                </a:lnTo>
                <a:close/>
                <a:moveTo>
                  <a:pt x="152" y="186"/>
                </a:moveTo>
                <a:cubicBezTo>
                  <a:pt x="135" y="186"/>
                  <a:pt x="135" y="186"/>
                  <a:pt x="135" y="186"/>
                </a:cubicBezTo>
                <a:cubicBezTo>
                  <a:pt x="135" y="261"/>
                  <a:pt x="135" y="261"/>
                  <a:pt x="135" y="261"/>
                </a:cubicBezTo>
                <a:cubicBezTo>
                  <a:pt x="152" y="261"/>
                  <a:pt x="152" y="261"/>
                  <a:pt x="152" y="261"/>
                </a:cubicBezTo>
                <a:cubicBezTo>
                  <a:pt x="152" y="229"/>
                  <a:pt x="152" y="229"/>
                  <a:pt x="152" y="229"/>
                </a:cubicBezTo>
                <a:cubicBezTo>
                  <a:pt x="184" y="229"/>
                  <a:pt x="184" y="229"/>
                  <a:pt x="184" y="229"/>
                </a:cubicBezTo>
                <a:cubicBezTo>
                  <a:pt x="184" y="261"/>
                  <a:pt x="184" y="261"/>
                  <a:pt x="184" y="261"/>
                </a:cubicBezTo>
                <a:cubicBezTo>
                  <a:pt x="201" y="261"/>
                  <a:pt x="201" y="261"/>
                  <a:pt x="201" y="261"/>
                </a:cubicBezTo>
                <a:cubicBezTo>
                  <a:pt x="201" y="186"/>
                  <a:pt x="201" y="186"/>
                  <a:pt x="201" y="186"/>
                </a:cubicBezTo>
                <a:cubicBezTo>
                  <a:pt x="184" y="186"/>
                  <a:pt x="184" y="186"/>
                  <a:pt x="184" y="186"/>
                </a:cubicBezTo>
                <a:cubicBezTo>
                  <a:pt x="184" y="214"/>
                  <a:pt x="184" y="214"/>
                  <a:pt x="184" y="214"/>
                </a:cubicBezTo>
                <a:cubicBezTo>
                  <a:pt x="152" y="214"/>
                  <a:pt x="152" y="214"/>
                  <a:pt x="152" y="214"/>
                </a:cubicBezTo>
                <a:lnTo>
                  <a:pt x="152" y="186"/>
                </a:lnTo>
                <a:close/>
                <a:moveTo>
                  <a:pt x="184" y="169"/>
                </a:moveTo>
                <a:cubicBezTo>
                  <a:pt x="201" y="169"/>
                  <a:pt x="201" y="169"/>
                  <a:pt x="201" y="169"/>
                </a:cubicBezTo>
                <a:cubicBezTo>
                  <a:pt x="201" y="94"/>
                  <a:pt x="201" y="94"/>
                  <a:pt x="201" y="94"/>
                </a:cubicBezTo>
                <a:cubicBezTo>
                  <a:pt x="184" y="94"/>
                  <a:pt x="184" y="94"/>
                  <a:pt x="184" y="94"/>
                </a:cubicBezTo>
                <a:lnTo>
                  <a:pt x="184" y="169"/>
                </a:lnTo>
                <a:close/>
                <a:moveTo>
                  <a:pt x="108" y="45"/>
                </a:moveTo>
                <a:cubicBezTo>
                  <a:pt x="108" y="51"/>
                  <a:pt x="113" y="56"/>
                  <a:pt x="119" y="56"/>
                </a:cubicBezTo>
                <a:cubicBezTo>
                  <a:pt x="126" y="56"/>
                  <a:pt x="131" y="51"/>
                  <a:pt x="131" y="45"/>
                </a:cubicBezTo>
                <a:cubicBezTo>
                  <a:pt x="131" y="39"/>
                  <a:pt x="126" y="34"/>
                  <a:pt x="119" y="34"/>
                </a:cubicBezTo>
                <a:cubicBezTo>
                  <a:pt x="113" y="34"/>
                  <a:pt x="108" y="39"/>
                  <a:pt x="108" y="45"/>
                </a:cubicBezTo>
                <a:moveTo>
                  <a:pt x="43" y="169"/>
                </a:moveTo>
                <a:cubicBezTo>
                  <a:pt x="74" y="94"/>
                  <a:pt x="74" y="94"/>
                  <a:pt x="74" y="94"/>
                </a:cubicBezTo>
                <a:cubicBezTo>
                  <a:pt x="56" y="94"/>
                  <a:pt x="56" y="94"/>
                  <a:pt x="56" y="94"/>
                </a:cubicBezTo>
                <a:cubicBezTo>
                  <a:pt x="37" y="143"/>
                  <a:pt x="37" y="143"/>
                  <a:pt x="37" y="143"/>
                </a:cubicBezTo>
                <a:cubicBezTo>
                  <a:pt x="37" y="143"/>
                  <a:pt x="37" y="143"/>
                  <a:pt x="37" y="143"/>
                </a:cubicBezTo>
                <a:cubicBezTo>
                  <a:pt x="18" y="94"/>
                  <a:pt x="18" y="94"/>
                  <a:pt x="18" y="94"/>
                </a:cubicBezTo>
                <a:cubicBezTo>
                  <a:pt x="0" y="94"/>
                  <a:pt x="0" y="94"/>
                  <a:pt x="0" y="94"/>
                </a:cubicBezTo>
                <a:cubicBezTo>
                  <a:pt x="30" y="169"/>
                  <a:pt x="30" y="169"/>
                  <a:pt x="30" y="169"/>
                </a:cubicBezTo>
                <a:lnTo>
                  <a:pt x="43" y="169"/>
                </a:lnTo>
                <a:close/>
                <a:moveTo>
                  <a:pt x="99" y="94"/>
                </a:moveTo>
                <a:cubicBezTo>
                  <a:pt x="83" y="94"/>
                  <a:pt x="83" y="94"/>
                  <a:pt x="83" y="94"/>
                </a:cubicBezTo>
                <a:cubicBezTo>
                  <a:pt x="83" y="169"/>
                  <a:pt x="83" y="169"/>
                  <a:pt x="83" y="169"/>
                </a:cubicBezTo>
                <a:cubicBezTo>
                  <a:pt x="99" y="169"/>
                  <a:pt x="99" y="169"/>
                  <a:pt x="99" y="169"/>
                </a:cubicBezTo>
                <a:lnTo>
                  <a:pt x="99" y="94"/>
                </a:lnTo>
                <a:close/>
                <a:moveTo>
                  <a:pt x="99" y="19"/>
                </a:moveTo>
                <a:cubicBezTo>
                  <a:pt x="135" y="19"/>
                  <a:pt x="135" y="19"/>
                  <a:pt x="135" y="19"/>
                </a:cubicBezTo>
                <a:cubicBezTo>
                  <a:pt x="135" y="2"/>
                  <a:pt x="135" y="2"/>
                  <a:pt x="135" y="2"/>
                </a:cubicBezTo>
                <a:cubicBezTo>
                  <a:pt x="83" y="2"/>
                  <a:pt x="83" y="2"/>
                  <a:pt x="83" y="2"/>
                </a:cubicBezTo>
                <a:cubicBezTo>
                  <a:pt x="83" y="77"/>
                  <a:pt x="83" y="77"/>
                  <a:pt x="83" y="77"/>
                </a:cubicBezTo>
                <a:cubicBezTo>
                  <a:pt x="99" y="77"/>
                  <a:pt x="99" y="77"/>
                  <a:pt x="99" y="77"/>
                </a:cubicBezTo>
                <a:cubicBezTo>
                  <a:pt x="99" y="48"/>
                  <a:pt x="99" y="48"/>
                  <a:pt x="99" y="48"/>
                </a:cubicBezTo>
                <a:cubicBezTo>
                  <a:pt x="99" y="32"/>
                  <a:pt x="99" y="32"/>
                  <a:pt x="99" y="32"/>
                </a:cubicBezTo>
                <a:lnTo>
                  <a:pt x="99" y="19"/>
                </a:lnTo>
                <a:close/>
                <a:moveTo>
                  <a:pt x="154" y="112"/>
                </a:moveTo>
                <a:cubicBezTo>
                  <a:pt x="155" y="113"/>
                  <a:pt x="155" y="115"/>
                  <a:pt x="155" y="117"/>
                </a:cubicBezTo>
                <a:cubicBezTo>
                  <a:pt x="155" y="119"/>
                  <a:pt x="155" y="120"/>
                  <a:pt x="154" y="122"/>
                </a:cubicBezTo>
                <a:cubicBezTo>
                  <a:pt x="153" y="123"/>
                  <a:pt x="152" y="124"/>
                  <a:pt x="151" y="124"/>
                </a:cubicBezTo>
                <a:cubicBezTo>
                  <a:pt x="149" y="125"/>
                  <a:pt x="148" y="125"/>
                  <a:pt x="146" y="125"/>
                </a:cubicBezTo>
                <a:cubicBezTo>
                  <a:pt x="144" y="125"/>
                  <a:pt x="143" y="125"/>
                  <a:pt x="141" y="125"/>
                </a:cubicBezTo>
                <a:cubicBezTo>
                  <a:pt x="132" y="125"/>
                  <a:pt x="132" y="125"/>
                  <a:pt x="132" y="125"/>
                </a:cubicBezTo>
                <a:cubicBezTo>
                  <a:pt x="132" y="108"/>
                  <a:pt x="132" y="108"/>
                  <a:pt x="132" y="108"/>
                </a:cubicBezTo>
                <a:cubicBezTo>
                  <a:pt x="142" y="108"/>
                  <a:pt x="142" y="108"/>
                  <a:pt x="142" y="108"/>
                </a:cubicBezTo>
                <a:cubicBezTo>
                  <a:pt x="144" y="108"/>
                  <a:pt x="145" y="108"/>
                  <a:pt x="147" y="108"/>
                </a:cubicBezTo>
                <a:cubicBezTo>
                  <a:pt x="149" y="109"/>
                  <a:pt x="150" y="109"/>
                  <a:pt x="151" y="110"/>
                </a:cubicBezTo>
                <a:cubicBezTo>
                  <a:pt x="152" y="110"/>
                  <a:pt x="153" y="111"/>
                  <a:pt x="154" y="112"/>
                </a:cubicBezTo>
                <a:moveTo>
                  <a:pt x="155" y="95"/>
                </a:moveTo>
                <a:cubicBezTo>
                  <a:pt x="152" y="94"/>
                  <a:pt x="148" y="94"/>
                  <a:pt x="144" y="94"/>
                </a:cubicBezTo>
                <a:cubicBezTo>
                  <a:pt x="115" y="94"/>
                  <a:pt x="115" y="94"/>
                  <a:pt x="115" y="94"/>
                </a:cubicBezTo>
                <a:cubicBezTo>
                  <a:pt x="115" y="169"/>
                  <a:pt x="115" y="169"/>
                  <a:pt x="115" y="169"/>
                </a:cubicBezTo>
                <a:cubicBezTo>
                  <a:pt x="132" y="169"/>
                  <a:pt x="132" y="169"/>
                  <a:pt x="132" y="169"/>
                </a:cubicBezTo>
                <a:cubicBezTo>
                  <a:pt x="132" y="139"/>
                  <a:pt x="132" y="139"/>
                  <a:pt x="132" y="139"/>
                </a:cubicBezTo>
                <a:cubicBezTo>
                  <a:pt x="140" y="139"/>
                  <a:pt x="140" y="139"/>
                  <a:pt x="140" y="139"/>
                </a:cubicBezTo>
                <a:cubicBezTo>
                  <a:pt x="155" y="169"/>
                  <a:pt x="155" y="169"/>
                  <a:pt x="155" y="169"/>
                </a:cubicBezTo>
                <a:cubicBezTo>
                  <a:pt x="175" y="169"/>
                  <a:pt x="175" y="169"/>
                  <a:pt x="175" y="169"/>
                </a:cubicBezTo>
                <a:cubicBezTo>
                  <a:pt x="156" y="138"/>
                  <a:pt x="156" y="138"/>
                  <a:pt x="156" y="138"/>
                </a:cubicBezTo>
                <a:cubicBezTo>
                  <a:pt x="162" y="137"/>
                  <a:pt x="166" y="134"/>
                  <a:pt x="168" y="130"/>
                </a:cubicBezTo>
                <a:cubicBezTo>
                  <a:pt x="171" y="127"/>
                  <a:pt x="172" y="122"/>
                  <a:pt x="172" y="117"/>
                </a:cubicBezTo>
                <a:cubicBezTo>
                  <a:pt x="172" y="112"/>
                  <a:pt x="172" y="109"/>
                  <a:pt x="170" y="106"/>
                </a:cubicBezTo>
                <a:cubicBezTo>
                  <a:pt x="169" y="103"/>
                  <a:pt x="167" y="101"/>
                  <a:pt x="164" y="99"/>
                </a:cubicBezTo>
                <a:cubicBezTo>
                  <a:pt x="161" y="97"/>
                  <a:pt x="158" y="96"/>
                  <a:pt x="155" y="95"/>
                </a:cubicBezTo>
                <a:moveTo>
                  <a:pt x="208" y="39"/>
                </a:moveTo>
                <a:cubicBezTo>
                  <a:pt x="208" y="43"/>
                  <a:pt x="208" y="46"/>
                  <a:pt x="207" y="49"/>
                </a:cubicBezTo>
                <a:cubicBezTo>
                  <a:pt x="206" y="52"/>
                  <a:pt x="204" y="54"/>
                  <a:pt x="202" y="57"/>
                </a:cubicBezTo>
                <a:cubicBezTo>
                  <a:pt x="200" y="59"/>
                  <a:pt x="197" y="61"/>
                  <a:pt x="195" y="62"/>
                </a:cubicBezTo>
                <a:cubicBezTo>
                  <a:pt x="192" y="63"/>
                  <a:pt x="189" y="64"/>
                  <a:pt x="185" y="64"/>
                </a:cubicBezTo>
                <a:cubicBezTo>
                  <a:pt x="181" y="64"/>
                  <a:pt x="178" y="63"/>
                  <a:pt x="175" y="62"/>
                </a:cubicBezTo>
                <a:cubicBezTo>
                  <a:pt x="172" y="61"/>
                  <a:pt x="170" y="59"/>
                  <a:pt x="168" y="57"/>
                </a:cubicBezTo>
                <a:cubicBezTo>
                  <a:pt x="166" y="54"/>
                  <a:pt x="164" y="52"/>
                  <a:pt x="163" y="49"/>
                </a:cubicBezTo>
                <a:cubicBezTo>
                  <a:pt x="162" y="46"/>
                  <a:pt x="162" y="43"/>
                  <a:pt x="162" y="39"/>
                </a:cubicBezTo>
                <a:cubicBezTo>
                  <a:pt x="162" y="36"/>
                  <a:pt x="162" y="33"/>
                  <a:pt x="163" y="30"/>
                </a:cubicBezTo>
                <a:cubicBezTo>
                  <a:pt x="164" y="27"/>
                  <a:pt x="166" y="24"/>
                  <a:pt x="168" y="22"/>
                </a:cubicBezTo>
                <a:cubicBezTo>
                  <a:pt x="170" y="20"/>
                  <a:pt x="172" y="18"/>
                  <a:pt x="175" y="17"/>
                </a:cubicBezTo>
                <a:cubicBezTo>
                  <a:pt x="178" y="16"/>
                  <a:pt x="181" y="15"/>
                  <a:pt x="185" y="15"/>
                </a:cubicBezTo>
                <a:cubicBezTo>
                  <a:pt x="189" y="15"/>
                  <a:pt x="192" y="16"/>
                  <a:pt x="195" y="17"/>
                </a:cubicBezTo>
                <a:cubicBezTo>
                  <a:pt x="197" y="18"/>
                  <a:pt x="200" y="20"/>
                  <a:pt x="202" y="22"/>
                </a:cubicBezTo>
                <a:cubicBezTo>
                  <a:pt x="204" y="24"/>
                  <a:pt x="206" y="27"/>
                  <a:pt x="207" y="30"/>
                </a:cubicBezTo>
                <a:cubicBezTo>
                  <a:pt x="208" y="33"/>
                  <a:pt x="208" y="36"/>
                  <a:pt x="208" y="39"/>
                </a:cubicBezTo>
                <a:moveTo>
                  <a:pt x="223" y="56"/>
                </a:moveTo>
                <a:cubicBezTo>
                  <a:pt x="225" y="51"/>
                  <a:pt x="226" y="45"/>
                  <a:pt x="226" y="39"/>
                </a:cubicBezTo>
                <a:cubicBezTo>
                  <a:pt x="226" y="33"/>
                  <a:pt x="225" y="28"/>
                  <a:pt x="223" y="23"/>
                </a:cubicBezTo>
                <a:cubicBezTo>
                  <a:pt x="221" y="18"/>
                  <a:pt x="218" y="14"/>
                  <a:pt x="214" y="10"/>
                </a:cubicBezTo>
                <a:cubicBezTo>
                  <a:pt x="211" y="7"/>
                  <a:pt x="206" y="4"/>
                  <a:pt x="201" y="2"/>
                </a:cubicBezTo>
                <a:cubicBezTo>
                  <a:pt x="196" y="1"/>
                  <a:pt x="191" y="0"/>
                  <a:pt x="185" y="0"/>
                </a:cubicBezTo>
                <a:cubicBezTo>
                  <a:pt x="179" y="0"/>
                  <a:pt x="174" y="1"/>
                  <a:pt x="169" y="2"/>
                </a:cubicBezTo>
                <a:cubicBezTo>
                  <a:pt x="164" y="4"/>
                  <a:pt x="159" y="7"/>
                  <a:pt x="156" y="10"/>
                </a:cubicBezTo>
                <a:cubicBezTo>
                  <a:pt x="152" y="14"/>
                  <a:pt x="149" y="18"/>
                  <a:pt x="147" y="23"/>
                </a:cubicBezTo>
                <a:cubicBezTo>
                  <a:pt x="145" y="28"/>
                  <a:pt x="144" y="33"/>
                  <a:pt x="144" y="39"/>
                </a:cubicBezTo>
                <a:cubicBezTo>
                  <a:pt x="144" y="45"/>
                  <a:pt x="145" y="51"/>
                  <a:pt x="147" y="56"/>
                </a:cubicBezTo>
                <a:cubicBezTo>
                  <a:pt x="149" y="61"/>
                  <a:pt x="152" y="65"/>
                  <a:pt x="156" y="68"/>
                </a:cubicBezTo>
                <a:cubicBezTo>
                  <a:pt x="159" y="72"/>
                  <a:pt x="164" y="74"/>
                  <a:pt x="169" y="76"/>
                </a:cubicBezTo>
                <a:cubicBezTo>
                  <a:pt x="174" y="78"/>
                  <a:pt x="179" y="79"/>
                  <a:pt x="185" y="79"/>
                </a:cubicBezTo>
                <a:cubicBezTo>
                  <a:pt x="191" y="79"/>
                  <a:pt x="196" y="78"/>
                  <a:pt x="201" y="76"/>
                </a:cubicBezTo>
                <a:cubicBezTo>
                  <a:pt x="206" y="74"/>
                  <a:pt x="211" y="72"/>
                  <a:pt x="214" y="68"/>
                </a:cubicBezTo>
                <a:cubicBezTo>
                  <a:pt x="218" y="65"/>
                  <a:pt x="221" y="61"/>
                  <a:pt x="223" y="56"/>
                </a:cubicBezTo>
                <a:moveTo>
                  <a:pt x="241" y="155"/>
                </a:moveTo>
                <a:cubicBezTo>
                  <a:pt x="239" y="154"/>
                  <a:pt x="237" y="153"/>
                  <a:pt x="236" y="151"/>
                </a:cubicBezTo>
                <a:cubicBezTo>
                  <a:pt x="235" y="150"/>
                  <a:pt x="234" y="148"/>
                  <a:pt x="233" y="146"/>
                </a:cubicBezTo>
                <a:cubicBezTo>
                  <a:pt x="232" y="144"/>
                  <a:pt x="232" y="142"/>
                  <a:pt x="232" y="140"/>
                </a:cubicBezTo>
                <a:cubicBezTo>
                  <a:pt x="232" y="94"/>
                  <a:pt x="232" y="94"/>
                  <a:pt x="232" y="94"/>
                </a:cubicBezTo>
                <a:cubicBezTo>
                  <a:pt x="215" y="94"/>
                  <a:pt x="215" y="94"/>
                  <a:pt x="215" y="94"/>
                </a:cubicBezTo>
                <a:cubicBezTo>
                  <a:pt x="215" y="140"/>
                  <a:pt x="215" y="140"/>
                  <a:pt x="215" y="140"/>
                </a:cubicBezTo>
                <a:cubicBezTo>
                  <a:pt x="215" y="145"/>
                  <a:pt x="216" y="149"/>
                  <a:pt x="217" y="153"/>
                </a:cubicBezTo>
                <a:cubicBezTo>
                  <a:pt x="219" y="156"/>
                  <a:pt x="221" y="160"/>
                  <a:pt x="223" y="162"/>
                </a:cubicBezTo>
                <a:cubicBezTo>
                  <a:pt x="226" y="165"/>
                  <a:pt x="229" y="167"/>
                  <a:pt x="233" y="169"/>
                </a:cubicBezTo>
                <a:cubicBezTo>
                  <a:pt x="237" y="170"/>
                  <a:pt x="242" y="171"/>
                  <a:pt x="247" y="171"/>
                </a:cubicBezTo>
                <a:cubicBezTo>
                  <a:pt x="252" y="171"/>
                  <a:pt x="257" y="170"/>
                  <a:pt x="261" y="169"/>
                </a:cubicBezTo>
                <a:cubicBezTo>
                  <a:pt x="265" y="167"/>
                  <a:pt x="268" y="165"/>
                  <a:pt x="271" y="162"/>
                </a:cubicBezTo>
                <a:cubicBezTo>
                  <a:pt x="273" y="160"/>
                  <a:pt x="275" y="156"/>
                  <a:pt x="277" y="153"/>
                </a:cubicBezTo>
                <a:cubicBezTo>
                  <a:pt x="278" y="149"/>
                  <a:pt x="279" y="145"/>
                  <a:pt x="279" y="140"/>
                </a:cubicBezTo>
                <a:cubicBezTo>
                  <a:pt x="279" y="94"/>
                  <a:pt x="279" y="94"/>
                  <a:pt x="279" y="94"/>
                </a:cubicBezTo>
                <a:cubicBezTo>
                  <a:pt x="262" y="94"/>
                  <a:pt x="262" y="94"/>
                  <a:pt x="262" y="94"/>
                </a:cubicBezTo>
                <a:cubicBezTo>
                  <a:pt x="262" y="140"/>
                  <a:pt x="262" y="140"/>
                  <a:pt x="262" y="140"/>
                </a:cubicBezTo>
                <a:cubicBezTo>
                  <a:pt x="262" y="142"/>
                  <a:pt x="262" y="144"/>
                  <a:pt x="261" y="146"/>
                </a:cubicBezTo>
                <a:cubicBezTo>
                  <a:pt x="260" y="148"/>
                  <a:pt x="259" y="150"/>
                  <a:pt x="258" y="151"/>
                </a:cubicBezTo>
                <a:cubicBezTo>
                  <a:pt x="256" y="153"/>
                  <a:pt x="255" y="154"/>
                  <a:pt x="253" y="155"/>
                </a:cubicBezTo>
                <a:cubicBezTo>
                  <a:pt x="251" y="156"/>
                  <a:pt x="249" y="156"/>
                  <a:pt x="247" y="156"/>
                </a:cubicBezTo>
                <a:cubicBezTo>
                  <a:pt x="245" y="156"/>
                  <a:pt x="243" y="156"/>
                  <a:pt x="241" y="155"/>
                </a:cubicBezTo>
                <a:moveTo>
                  <a:pt x="277" y="24"/>
                </a:moveTo>
                <a:cubicBezTo>
                  <a:pt x="277" y="26"/>
                  <a:pt x="277" y="28"/>
                  <a:pt x="276" y="29"/>
                </a:cubicBezTo>
                <a:cubicBezTo>
                  <a:pt x="275" y="30"/>
                  <a:pt x="274" y="31"/>
                  <a:pt x="273" y="32"/>
                </a:cubicBezTo>
                <a:cubicBezTo>
                  <a:pt x="271" y="32"/>
                  <a:pt x="270" y="32"/>
                  <a:pt x="268" y="33"/>
                </a:cubicBezTo>
                <a:cubicBezTo>
                  <a:pt x="266" y="33"/>
                  <a:pt x="265" y="33"/>
                  <a:pt x="263" y="33"/>
                </a:cubicBezTo>
                <a:cubicBezTo>
                  <a:pt x="253" y="33"/>
                  <a:pt x="253" y="33"/>
                  <a:pt x="253" y="33"/>
                </a:cubicBezTo>
                <a:cubicBezTo>
                  <a:pt x="253" y="16"/>
                  <a:pt x="253" y="16"/>
                  <a:pt x="253" y="16"/>
                </a:cubicBezTo>
                <a:cubicBezTo>
                  <a:pt x="264" y="16"/>
                  <a:pt x="264" y="16"/>
                  <a:pt x="264" y="16"/>
                </a:cubicBezTo>
                <a:cubicBezTo>
                  <a:pt x="266" y="16"/>
                  <a:pt x="267" y="16"/>
                  <a:pt x="269" y="16"/>
                </a:cubicBezTo>
                <a:cubicBezTo>
                  <a:pt x="270" y="16"/>
                  <a:pt x="272" y="17"/>
                  <a:pt x="273" y="17"/>
                </a:cubicBezTo>
                <a:cubicBezTo>
                  <a:pt x="274" y="18"/>
                  <a:pt x="275" y="19"/>
                  <a:pt x="276" y="20"/>
                </a:cubicBezTo>
                <a:cubicBezTo>
                  <a:pt x="277" y="21"/>
                  <a:pt x="277" y="22"/>
                  <a:pt x="277" y="24"/>
                </a:cubicBezTo>
                <a:moveTo>
                  <a:pt x="297" y="77"/>
                </a:moveTo>
                <a:cubicBezTo>
                  <a:pt x="278" y="45"/>
                  <a:pt x="278" y="45"/>
                  <a:pt x="278" y="45"/>
                </a:cubicBezTo>
                <a:cubicBezTo>
                  <a:pt x="284" y="44"/>
                  <a:pt x="288" y="42"/>
                  <a:pt x="290" y="38"/>
                </a:cubicBezTo>
                <a:cubicBezTo>
                  <a:pt x="293" y="34"/>
                  <a:pt x="294" y="30"/>
                  <a:pt x="294" y="24"/>
                </a:cubicBezTo>
                <a:cubicBezTo>
                  <a:pt x="294" y="20"/>
                  <a:pt x="294" y="16"/>
                  <a:pt x="292" y="13"/>
                </a:cubicBezTo>
                <a:cubicBezTo>
                  <a:pt x="291" y="10"/>
                  <a:pt x="289" y="8"/>
                  <a:pt x="286" y="6"/>
                </a:cubicBezTo>
                <a:cubicBezTo>
                  <a:pt x="283" y="5"/>
                  <a:pt x="280" y="3"/>
                  <a:pt x="277" y="3"/>
                </a:cubicBezTo>
                <a:cubicBezTo>
                  <a:pt x="274" y="2"/>
                  <a:pt x="270" y="2"/>
                  <a:pt x="266" y="2"/>
                </a:cubicBezTo>
                <a:cubicBezTo>
                  <a:pt x="237" y="2"/>
                  <a:pt x="237" y="2"/>
                  <a:pt x="237" y="2"/>
                </a:cubicBezTo>
                <a:cubicBezTo>
                  <a:pt x="237" y="77"/>
                  <a:pt x="237" y="77"/>
                  <a:pt x="237" y="77"/>
                </a:cubicBezTo>
                <a:cubicBezTo>
                  <a:pt x="253" y="77"/>
                  <a:pt x="253" y="77"/>
                  <a:pt x="253" y="77"/>
                </a:cubicBezTo>
                <a:cubicBezTo>
                  <a:pt x="253" y="47"/>
                  <a:pt x="253" y="47"/>
                  <a:pt x="253" y="47"/>
                </a:cubicBezTo>
                <a:cubicBezTo>
                  <a:pt x="262" y="47"/>
                  <a:pt x="262" y="47"/>
                  <a:pt x="262" y="47"/>
                </a:cubicBezTo>
                <a:cubicBezTo>
                  <a:pt x="277" y="77"/>
                  <a:pt x="277" y="77"/>
                  <a:pt x="277" y="77"/>
                </a:cubicBezTo>
                <a:lnTo>
                  <a:pt x="297" y="77"/>
                </a:lnTo>
                <a:close/>
                <a:moveTo>
                  <a:pt x="368" y="60"/>
                </a:moveTo>
                <a:cubicBezTo>
                  <a:pt x="370" y="56"/>
                  <a:pt x="370" y="52"/>
                  <a:pt x="370" y="48"/>
                </a:cubicBezTo>
                <a:cubicBezTo>
                  <a:pt x="370" y="2"/>
                  <a:pt x="370" y="2"/>
                  <a:pt x="370" y="2"/>
                </a:cubicBezTo>
                <a:cubicBezTo>
                  <a:pt x="354" y="2"/>
                  <a:pt x="354" y="2"/>
                  <a:pt x="354" y="2"/>
                </a:cubicBezTo>
                <a:cubicBezTo>
                  <a:pt x="354" y="47"/>
                  <a:pt x="354" y="47"/>
                  <a:pt x="354" y="47"/>
                </a:cubicBezTo>
                <a:cubicBezTo>
                  <a:pt x="354" y="50"/>
                  <a:pt x="353" y="52"/>
                  <a:pt x="353" y="54"/>
                </a:cubicBezTo>
                <a:cubicBezTo>
                  <a:pt x="352" y="56"/>
                  <a:pt x="351" y="57"/>
                  <a:pt x="349" y="59"/>
                </a:cubicBezTo>
                <a:cubicBezTo>
                  <a:pt x="348" y="60"/>
                  <a:pt x="346" y="61"/>
                  <a:pt x="345" y="62"/>
                </a:cubicBezTo>
                <a:cubicBezTo>
                  <a:pt x="343" y="63"/>
                  <a:pt x="341" y="64"/>
                  <a:pt x="339" y="64"/>
                </a:cubicBezTo>
                <a:cubicBezTo>
                  <a:pt x="336" y="64"/>
                  <a:pt x="334" y="63"/>
                  <a:pt x="332" y="62"/>
                </a:cubicBezTo>
                <a:cubicBezTo>
                  <a:pt x="331" y="61"/>
                  <a:pt x="329" y="60"/>
                  <a:pt x="328" y="59"/>
                </a:cubicBezTo>
                <a:cubicBezTo>
                  <a:pt x="326" y="57"/>
                  <a:pt x="325" y="56"/>
                  <a:pt x="324" y="54"/>
                </a:cubicBezTo>
                <a:cubicBezTo>
                  <a:pt x="324" y="52"/>
                  <a:pt x="323" y="50"/>
                  <a:pt x="323" y="47"/>
                </a:cubicBezTo>
                <a:cubicBezTo>
                  <a:pt x="323" y="2"/>
                  <a:pt x="323" y="2"/>
                  <a:pt x="323" y="2"/>
                </a:cubicBezTo>
                <a:cubicBezTo>
                  <a:pt x="307" y="2"/>
                  <a:pt x="307" y="2"/>
                  <a:pt x="307" y="2"/>
                </a:cubicBezTo>
                <a:cubicBezTo>
                  <a:pt x="307" y="48"/>
                  <a:pt x="307" y="48"/>
                  <a:pt x="307" y="48"/>
                </a:cubicBezTo>
                <a:cubicBezTo>
                  <a:pt x="307" y="52"/>
                  <a:pt x="307" y="56"/>
                  <a:pt x="309" y="60"/>
                </a:cubicBezTo>
                <a:cubicBezTo>
                  <a:pt x="310" y="64"/>
                  <a:pt x="312" y="67"/>
                  <a:pt x="315" y="70"/>
                </a:cubicBezTo>
                <a:cubicBezTo>
                  <a:pt x="317" y="73"/>
                  <a:pt x="321" y="75"/>
                  <a:pt x="325" y="77"/>
                </a:cubicBezTo>
                <a:cubicBezTo>
                  <a:pt x="329" y="78"/>
                  <a:pt x="333" y="79"/>
                  <a:pt x="339" y="79"/>
                </a:cubicBezTo>
                <a:cubicBezTo>
                  <a:pt x="344" y="79"/>
                  <a:pt x="348" y="78"/>
                  <a:pt x="352" y="77"/>
                </a:cubicBezTo>
                <a:cubicBezTo>
                  <a:pt x="356" y="75"/>
                  <a:pt x="360" y="73"/>
                  <a:pt x="362" y="70"/>
                </a:cubicBezTo>
                <a:cubicBezTo>
                  <a:pt x="365" y="67"/>
                  <a:pt x="367" y="64"/>
                  <a:pt x="368" y="60"/>
                </a:cubicBezTo>
                <a:moveTo>
                  <a:pt x="361" y="169"/>
                </a:moveTo>
                <a:cubicBezTo>
                  <a:pt x="378" y="169"/>
                  <a:pt x="378" y="169"/>
                  <a:pt x="378" y="169"/>
                </a:cubicBezTo>
                <a:cubicBezTo>
                  <a:pt x="378" y="94"/>
                  <a:pt x="378" y="94"/>
                  <a:pt x="378" y="94"/>
                </a:cubicBezTo>
                <a:cubicBezTo>
                  <a:pt x="353" y="94"/>
                  <a:pt x="353" y="94"/>
                  <a:pt x="353" y="94"/>
                </a:cubicBezTo>
                <a:cubicBezTo>
                  <a:pt x="335" y="143"/>
                  <a:pt x="335" y="143"/>
                  <a:pt x="335" y="143"/>
                </a:cubicBezTo>
                <a:cubicBezTo>
                  <a:pt x="335" y="143"/>
                  <a:pt x="335" y="143"/>
                  <a:pt x="335" y="143"/>
                </a:cubicBezTo>
                <a:cubicBezTo>
                  <a:pt x="318" y="94"/>
                  <a:pt x="318" y="94"/>
                  <a:pt x="318" y="94"/>
                </a:cubicBezTo>
                <a:cubicBezTo>
                  <a:pt x="293" y="94"/>
                  <a:pt x="293" y="94"/>
                  <a:pt x="293" y="94"/>
                </a:cubicBezTo>
                <a:cubicBezTo>
                  <a:pt x="293" y="169"/>
                  <a:pt x="293" y="169"/>
                  <a:pt x="293" y="169"/>
                </a:cubicBezTo>
                <a:cubicBezTo>
                  <a:pt x="309" y="169"/>
                  <a:pt x="309" y="169"/>
                  <a:pt x="309" y="169"/>
                </a:cubicBezTo>
                <a:cubicBezTo>
                  <a:pt x="309" y="112"/>
                  <a:pt x="309" y="112"/>
                  <a:pt x="309" y="112"/>
                </a:cubicBezTo>
                <a:cubicBezTo>
                  <a:pt x="310" y="112"/>
                  <a:pt x="310" y="112"/>
                  <a:pt x="310" y="112"/>
                </a:cubicBezTo>
                <a:cubicBezTo>
                  <a:pt x="329" y="169"/>
                  <a:pt x="329" y="169"/>
                  <a:pt x="329" y="169"/>
                </a:cubicBezTo>
                <a:cubicBezTo>
                  <a:pt x="341" y="169"/>
                  <a:pt x="341" y="169"/>
                  <a:pt x="341" y="169"/>
                </a:cubicBezTo>
                <a:cubicBezTo>
                  <a:pt x="361" y="112"/>
                  <a:pt x="361" y="112"/>
                  <a:pt x="361" y="112"/>
                </a:cubicBezTo>
                <a:cubicBezTo>
                  <a:pt x="361" y="112"/>
                  <a:pt x="361" y="112"/>
                  <a:pt x="361" y="112"/>
                </a:cubicBezTo>
                <a:lnTo>
                  <a:pt x="361" y="169"/>
                </a:lnTo>
                <a:close/>
                <a:moveTo>
                  <a:pt x="453" y="77"/>
                </a:moveTo>
                <a:cubicBezTo>
                  <a:pt x="469" y="77"/>
                  <a:pt x="469" y="77"/>
                  <a:pt x="469" y="77"/>
                </a:cubicBezTo>
                <a:cubicBezTo>
                  <a:pt x="469" y="2"/>
                  <a:pt x="469" y="2"/>
                  <a:pt x="469" y="2"/>
                </a:cubicBezTo>
                <a:cubicBezTo>
                  <a:pt x="444" y="2"/>
                  <a:pt x="444" y="2"/>
                  <a:pt x="444" y="2"/>
                </a:cubicBezTo>
                <a:cubicBezTo>
                  <a:pt x="427" y="51"/>
                  <a:pt x="427" y="51"/>
                  <a:pt x="427" y="51"/>
                </a:cubicBezTo>
                <a:cubicBezTo>
                  <a:pt x="427" y="51"/>
                  <a:pt x="427" y="51"/>
                  <a:pt x="427" y="51"/>
                </a:cubicBezTo>
                <a:cubicBezTo>
                  <a:pt x="409" y="2"/>
                  <a:pt x="409" y="2"/>
                  <a:pt x="409" y="2"/>
                </a:cubicBezTo>
                <a:cubicBezTo>
                  <a:pt x="384" y="2"/>
                  <a:pt x="384" y="2"/>
                  <a:pt x="384" y="2"/>
                </a:cubicBezTo>
                <a:cubicBezTo>
                  <a:pt x="384" y="77"/>
                  <a:pt x="384" y="77"/>
                  <a:pt x="384" y="77"/>
                </a:cubicBezTo>
                <a:cubicBezTo>
                  <a:pt x="401" y="77"/>
                  <a:pt x="401" y="77"/>
                  <a:pt x="401" y="77"/>
                </a:cubicBezTo>
                <a:cubicBezTo>
                  <a:pt x="401" y="19"/>
                  <a:pt x="401" y="19"/>
                  <a:pt x="401" y="19"/>
                </a:cubicBezTo>
                <a:cubicBezTo>
                  <a:pt x="401" y="19"/>
                  <a:pt x="401" y="19"/>
                  <a:pt x="401" y="19"/>
                </a:cubicBezTo>
                <a:cubicBezTo>
                  <a:pt x="420" y="77"/>
                  <a:pt x="420" y="77"/>
                  <a:pt x="420" y="77"/>
                </a:cubicBezTo>
                <a:cubicBezTo>
                  <a:pt x="433" y="77"/>
                  <a:pt x="433" y="77"/>
                  <a:pt x="433" y="77"/>
                </a:cubicBezTo>
                <a:cubicBezTo>
                  <a:pt x="453" y="19"/>
                  <a:pt x="453" y="19"/>
                  <a:pt x="453" y="19"/>
                </a:cubicBezTo>
                <a:cubicBezTo>
                  <a:pt x="453" y="19"/>
                  <a:pt x="453" y="19"/>
                  <a:pt x="453" y="19"/>
                </a:cubicBezTo>
                <a:lnTo>
                  <a:pt x="453" y="77"/>
                </a:lnTo>
                <a:close/>
                <a:moveTo>
                  <a:pt x="478" y="261"/>
                </a:moveTo>
                <a:cubicBezTo>
                  <a:pt x="500" y="261"/>
                  <a:pt x="500" y="261"/>
                  <a:pt x="500" y="261"/>
                </a:cubicBezTo>
                <a:cubicBezTo>
                  <a:pt x="500" y="186"/>
                  <a:pt x="500" y="186"/>
                  <a:pt x="500" y="186"/>
                </a:cubicBezTo>
                <a:cubicBezTo>
                  <a:pt x="483" y="186"/>
                  <a:pt x="483" y="186"/>
                  <a:pt x="483" y="186"/>
                </a:cubicBezTo>
                <a:cubicBezTo>
                  <a:pt x="483" y="238"/>
                  <a:pt x="483" y="238"/>
                  <a:pt x="483" y="238"/>
                </a:cubicBezTo>
                <a:cubicBezTo>
                  <a:pt x="483" y="238"/>
                  <a:pt x="483" y="238"/>
                  <a:pt x="483" y="238"/>
                </a:cubicBezTo>
                <a:cubicBezTo>
                  <a:pt x="451" y="186"/>
                  <a:pt x="451" y="186"/>
                  <a:pt x="451" y="186"/>
                </a:cubicBezTo>
                <a:cubicBezTo>
                  <a:pt x="429" y="186"/>
                  <a:pt x="429" y="186"/>
                  <a:pt x="429" y="186"/>
                </a:cubicBezTo>
                <a:cubicBezTo>
                  <a:pt x="429" y="261"/>
                  <a:pt x="429" y="261"/>
                  <a:pt x="429" y="261"/>
                </a:cubicBezTo>
                <a:cubicBezTo>
                  <a:pt x="445" y="261"/>
                  <a:pt x="445" y="261"/>
                  <a:pt x="445" y="261"/>
                </a:cubicBezTo>
                <a:cubicBezTo>
                  <a:pt x="445" y="207"/>
                  <a:pt x="445" y="207"/>
                  <a:pt x="445" y="207"/>
                </a:cubicBezTo>
                <a:cubicBezTo>
                  <a:pt x="445" y="207"/>
                  <a:pt x="445" y="207"/>
                  <a:pt x="445" y="207"/>
                </a:cubicBezTo>
                <a:lnTo>
                  <a:pt x="478" y="261"/>
                </a:lnTo>
                <a:close/>
                <a:moveTo>
                  <a:pt x="584" y="261"/>
                </a:moveTo>
                <a:cubicBezTo>
                  <a:pt x="548" y="221"/>
                  <a:pt x="548" y="221"/>
                  <a:pt x="548" y="221"/>
                </a:cubicBezTo>
                <a:cubicBezTo>
                  <a:pt x="581" y="186"/>
                  <a:pt x="581" y="186"/>
                  <a:pt x="581" y="186"/>
                </a:cubicBezTo>
                <a:cubicBezTo>
                  <a:pt x="560" y="186"/>
                  <a:pt x="560" y="186"/>
                  <a:pt x="560" y="186"/>
                </a:cubicBezTo>
                <a:cubicBezTo>
                  <a:pt x="530" y="217"/>
                  <a:pt x="530" y="217"/>
                  <a:pt x="530" y="217"/>
                </a:cubicBezTo>
                <a:cubicBezTo>
                  <a:pt x="530" y="186"/>
                  <a:pt x="530" y="186"/>
                  <a:pt x="530" y="186"/>
                </a:cubicBezTo>
                <a:cubicBezTo>
                  <a:pt x="514" y="186"/>
                  <a:pt x="514" y="186"/>
                  <a:pt x="514" y="186"/>
                </a:cubicBezTo>
                <a:cubicBezTo>
                  <a:pt x="514" y="261"/>
                  <a:pt x="514" y="261"/>
                  <a:pt x="514" y="261"/>
                </a:cubicBezTo>
                <a:cubicBezTo>
                  <a:pt x="530" y="261"/>
                  <a:pt x="530" y="261"/>
                  <a:pt x="530" y="261"/>
                </a:cubicBezTo>
                <a:cubicBezTo>
                  <a:pt x="530" y="225"/>
                  <a:pt x="530" y="225"/>
                  <a:pt x="530" y="225"/>
                </a:cubicBezTo>
                <a:cubicBezTo>
                  <a:pt x="561" y="261"/>
                  <a:pt x="561" y="261"/>
                  <a:pt x="561" y="261"/>
                </a:cubicBezTo>
                <a:lnTo>
                  <a:pt x="584" y="261"/>
                </a:lnTo>
                <a:close/>
                <a:moveTo>
                  <a:pt x="606" y="186"/>
                </a:moveTo>
                <a:cubicBezTo>
                  <a:pt x="590" y="186"/>
                  <a:pt x="590" y="186"/>
                  <a:pt x="590" y="186"/>
                </a:cubicBezTo>
                <a:cubicBezTo>
                  <a:pt x="590" y="261"/>
                  <a:pt x="590" y="261"/>
                  <a:pt x="590" y="261"/>
                </a:cubicBezTo>
                <a:cubicBezTo>
                  <a:pt x="606" y="261"/>
                  <a:pt x="606" y="261"/>
                  <a:pt x="606" y="261"/>
                </a:cubicBezTo>
                <a:lnTo>
                  <a:pt x="606" y="186"/>
                </a:lnTo>
                <a:close/>
              </a:path>
            </a:pathLst>
          </a:custGeom>
          <a:solidFill>
            <a:schemeClr val="bg1"/>
          </a:solidFill>
          <a:ln>
            <a:noFill/>
          </a:ln>
        </p:spPr>
        <p:txBody>
          <a:bodyPr vert="horz" wrap="square" lIns="51435" tIns="25718" rIns="51435" bIns="25718" numCol="1" anchor="t" anchorCtr="0" compatLnSpc="1">
            <a:prstTxWarp prst="textNoShape">
              <a:avLst/>
            </a:prstTxWarp>
          </a:bodyPr>
          <a:lstStyle/>
          <a:p>
            <a:pPr defTabSz="257175"/>
            <a:endParaRPr lang="fi-FI" sz="1013">
              <a:solidFill>
                <a:prstClr val="black"/>
              </a:solidFill>
            </a:endParaRPr>
          </a:p>
        </p:txBody>
      </p:sp>
    </p:spTree>
    <p:extLst>
      <p:ext uri="{BB962C8B-B14F-4D97-AF65-F5344CB8AC3E}">
        <p14:creationId xmlns:p14="http://schemas.microsoft.com/office/powerpoint/2010/main" val="81904411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65D160CA-4A95-F640-B81E-D787CE8BD0BB}"/>
              </a:ext>
            </a:extLst>
          </p:cNvPr>
          <p:cNvSpPr>
            <a:spLocks noGrp="1"/>
          </p:cNvSpPr>
          <p:nvPr>
            <p:ph type="dt" sz="half" idx="10"/>
          </p:nvPr>
        </p:nvSpPr>
        <p:spPr/>
        <p:txBody>
          <a:bodyPr/>
          <a:lstStyle>
            <a:lvl1pPr>
              <a:defRPr/>
            </a:lvl1pPr>
          </a:lstStyle>
          <a:p>
            <a:pPr>
              <a:defRPr/>
            </a:pPr>
            <a:fld id="{C0876DB9-4798-3545-8D1B-4A78800E68AC}" type="datetimeFigureOut">
              <a:rPr lang="en-US"/>
              <a:pPr>
                <a:defRPr/>
              </a:pPr>
              <a:t>4/24/19</a:t>
            </a:fld>
            <a:endParaRPr lang="en-US" dirty="0"/>
          </a:p>
        </p:txBody>
      </p:sp>
      <p:sp>
        <p:nvSpPr>
          <p:cNvPr id="4" name="Footer Placeholder 3">
            <a:extLst>
              <a:ext uri="{FF2B5EF4-FFF2-40B4-BE49-F238E27FC236}">
                <a16:creationId xmlns:a16="http://schemas.microsoft.com/office/drawing/2014/main" id="{BD21E7B4-8499-6445-9C2C-59C1F683F03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56EBFE17-2E66-B949-AB5A-F9D8890E4C1D}"/>
              </a:ext>
            </a:extLst>
          </p:cNvPr>
          <p:cNvSpPr>
            <a:spLocks noGrp="1"/>
          </p:cNvSpPr>
          <p:nvPr>
            <p:ph type="sldNum" sz="quarter" idx="12"/>
          </p:nvPr>
        </p:nvSpPr>
        <p:spPr/>
        <p:txBody>
          <a:bodyPr/>
          <a:lstStyle>
            <a:lvl1pPr>
              <a:defRPr/>
            </a:lvl1pPr>
          </a:lstStyle>
          <a:p>
            <a:pPr>
              <a:defRPr/>
            </a:pPr>
            <a:fld id="{033BE70B-451A-6D44-9553-7B221E7B2C75}" type="slidenum">
              <a:rPr lang="en-US" altLang="en-US"/>
              <a:pPr>
                <a:defRPr/>
              </a:pPr>
              <a:t>‹#›</a:t>
            </a:fld>
            <a:endParaRPr lang="en-US" altLang="en-US"/>
          </a:p>
        </p:txBody>
      </p:sp>
    </p:spTree>
    <p:extLst>
      <p:ext uri="{BB962C8B-B14F-4D97-AF65-F5344CB8AC3E}">
        <p14:creationId xmlns:p14="http://schemas.microsoft.com/office/powerpoint/2010/main" val="3903249645"/>
      </p:ext>
    </p:extLst>
  </p:cSld>
  <p:clrMapOvr>
    <a:masterClrMapping/>
  </p:clrMapOvr>
  <p:transition spd="slow" advClick="0" advTm="10000">
    <p:fade/>
  </p:transition>
  <p:hf hdr="0" ftr="0"/>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97B2E1-2739-EF48-8A7C-55A342380495}"/>
              </a:ext>
            </a:extLst>
          </p:cNvPr>
          <p:cNvSpPr>
            <a:spLocks noGrp="1"/>
          </p:cNvSpPr>
          <p:nvPr>
            <p:ph type="dt" sz="half" idx="10"/>
          </p:nvPr>
        </p:nvSpPr>
        <p:spPr/>
        <p:txBody>
          <a:bodyPr/>
          <a:lstStyle>
            <a:lvl1pPr>
              <a:defRPr/>
            </a:lvl1pPr>
          </a:lstStyle>
          <a:p>
            <a:pPr>
              <a:defRPr/>
            </a:pPr>
            <a:fld id="{CBFB8C3A-73CC-9B46-B004-D3D899F6E4BC}" type="datetimeFigureOut">
              <a:rPr lang="en-US"/>
              <a:pPr>
                <a:defRPr/>
              </a:pPr>
              <a:t>4/24/19</a:t>
            </a:fld>
            <a:endParaRPr lang="en-US" dirty="0"/>
          </a:p>
        </p:txBody>
      </p:sp>
      <p:sp>
        <p:nvSpPr>
          <p:cNvPr id="3" name="Footer Placeholder 2">
            <a:extLst>
              <a:ext uri="{FF2B5EF4-FFF2-40B4-BE49-F238E27FC236}">
                <a16:creationId xmlns:a16="http://schemas.microsoft.com/office/drawing/2014/main" id="{46435DEE-30EC-A24B-804D-E9B6CB2AD2F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9F40C0CB-C561-9447-92C8-27A2E6FA15EF}"/>
              </a:ext>
            </a:extLst>
          </p:cNvPr>
          <p:cNvSpPr>
            <a:spLocks noGrp="1"/>
          </p:cNvSpPr>
          <p:nvPr>
            <p:ph type="sldNum" sz="quarter" idx="12"/>
          </p:nvPr>
        </p:nvSpPr>
        <p:spPr/>
        <p:txBody>
          <a:bodyPr/>
          <a:lstStyle>
            <a:lvl1pPr>
              <a:defRPr/>
            </a:lvl1pPr>
          </a:lstStyle>
          <a:p>
            <a:pPr>
              <a:defRPr/>
            </a:pPr>
            <a:fld id="{1C82CFB5-67C7-FF42-A703-491922C79815}" type="slidenum">
              <a:rPr lang="en-US" altLang="en-US"/>
              <a:pPr>
                <a:defRPr/>
              </a:pPr>
              <a:t>‹#›</a:t>
            </a:fld>
            <a:endParaRPr lang="en-US" altLang="en-US"/>
          </a:p>
        </p:txBody>
      </p:sp>
    </p:spTree>
    <p:extLst>
      <p:ext uri="{BB962C8B-B14F-4D97-AF65-F5344CB8AC3E}">
        <p14:creationId xmlns:p14="http://schemas.microsoft.com/office/powerpoint/2010/main" val="3420292615"/>
      </p:ext>
    </p:extLst>
  </p:cSld>
  <p:clrMapOvr>
    <a:masterClrMapping/>
  </p:clrMapOvr>
  <p:transition spd="slow" advClick="0" advTm="10000">
    <p:fade/>
  </p:transition>
  <p:hf hdr="0" ftr="0"/>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a:extLst>
              <a:ext uri="{FF2B5EF4-FFF2-40B4-BE49-F238E27FC236}">
                <a16:creationId xmlns:a16="http://schemas.microsoft.com/office/drawing/2014/main" id="{51A2DBAE-50D5-7D4E-B028-73BD1C81EFAE}"/>
              </a:ext>
            </a:extLst>
          </p:cNvPr>
          <p:cNvSpPr>
            <a:spLocks noGrp="1"/>
          </p:cNvSpPr>
          <p:nvPr>
            <p:ph type="dt" sz="half" idx="10"/>
          </p:nvPr>
        </p:nvSpPr>
        <p:spPr/>
        <p:txBody>
          <a:bodyPr/>
          <a:lstStyle>
            <a:lvl1pPr>
              <a:defRPr/>
            </a:lvl1pPr>
          </a:lstStyle>
          <a:p>
            <a:pPr>
              <a:defRPr/>
            </a:pPr>
            <a:fld id="{BEF6865C-4CE0-BD45-82FC-E4F38742F95E}" type="datetimeFigureOut">
              <a:rPr lang="en-US"/>
              <a:pPr>
                <a:defRPr/>
              </a:pPr>
              <a:t>4/24/19</a:t>
            </a:fld>
            <a:endParaRPr lang="en-US" dirty="0"/>
          </a:p>
        </p:txBody>
      </p:sp>
      <p:sp>
        <p:nvSpPr>
          <p:cNvPr id="6" name="Footer Placeholder 5">
            <a:extLst>
              <a:ext uri="{FF2B5EF4-FFF2-40B4-BE49-F238E27FC236}">
                <a16:creationId xmlns:a16="http://schemas.microsoft.com/office/drawing/2014/main" id="{A76B7DB9-A170-5048-9DBB-C8D206D2C55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69B93425-CB36-E042-82CB-AA1E2088D046}"/>
              </a:ext>
            </a:extLst>
          </p:cNvPr>
          <p:cNvSpPr>
            <a:spLocks noGrp="1"/>
          </p:cNvSpPr>
          <p:nvPr>
            <p:ph type="sldNum" sz="quarter" idx="12"/>
          </p:nvPr>
        </p:nvSpPr>
        <p:spPr/>
        <p:txBody>
          <a:bodyPr/>
          <a:lstStyle>
            <a:lvl1pPr>
              <a:defRPr/>
            </a:lvl1pPr>
          </a:lstStyle>
          <a:p>
            <a:pPr>
              <a:defRPr/>
            </a:pPr>
            <a:fld id="{18A9263A-2B69-FF41-8C7F-BA4DB0CAA600}" type="slidenum">
              <a:rPr lang="en-US" altLang="en-US"/>
              <a:pPr>
                <a:defRPr/>
              </a:pPr>
              <a:t>‹#›</a:t>
            </a:fld>
            <a:endParaRPr lang="en-US" altLang="en-US"/>
          </a:p>
        </p:txBody>
      </p:sp>
    </p:spTree>
    <p:extLst>
      <p:ext uri="{BB962C8B-B14F-4D97-AF65-F5344CB8AC3E}">
        <p14:creationId xmlns:p14="http://schemas.microsoft.com/office/powerpoint/2010/main" val="3473682041"/>
      </p:ext>
    </p:extLst>
  </p:cSld>
  <p:clrMapOvr>
    <a:masterClrMapping/>
  </p:clrMapOvr>
  <p:transition spd="slow" advClick="0" advTm="10000">
    <p:fade/>
  </p:transition>
  <p:hf hdr="0" ftr="0"/>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rtlCol="0">
            <a:normAutofit/>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a:extLst>
              <a:ext uri="{FF2B5EF4-FFF2-40B4-BE49-F238E27FC236}">
                <a16:creationId xmlns:a16="http://schemas.microsoft.com/office/drawing/2014/main" id="{5D6AB813-EEF9-144F-B163-00EA6852DD8F}"/>
              </a:ext>
            </a:extLst>
          </p:cNvPr>
          <p:cNvSpPr>
            <a:spLocks noGrp="1"/>
          </p:cNvSpPr>
          <p:nvPr>
            <p:ph type="dt" sz="half" idx="10"/>
          </p:nvPr>
        </p:nvSpPr>
        <p:spPr/>
        <p:txBody>
          <a:bodyPr/>
          <a:lstStyle>
            <a:lvl1pPr>
              <a:defRPr/>
            </a:lvl1pPr>
          </a:lstStyle>
          <a:p>
            <a:pPr>
              <a:defRPr/>
            </a:pPr>
            <a:fld id="{BF754C9F-DD46-7F4B-9F0C-5A4835C2513A}" type="datetimeFigureOut">
              <a:rPr lang="en-US"/>
              <a:pPr>
                <a:defRPr/>
              </a:pPr>
              <a:t>4/24/19</a:t>
            </a:fld>
            <a:endParaRPr lang="en-US" dirty="0"/>
          </a:p>
        </p:txBody>
      </p:sp>
      <p:sp>
        <p:nvSpPr>
          <p:cNvPr id="6" name="Footer Placeholder 5">
            <a:extLst>
              <a:ext uri="{FF2B5EF4-FFF2-40B4-BE49-F238E27FC236}">
                <a16:creationId xmlns:a16="http://schemas.microsoft.com/office/drawing/2014/main" id="{AA87C98F-E1F2-D048-8C8F-8028D2E5F3E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6C134384-4869-DF44-865D-8E4381654DD4}"/>
              </a:ext>
            </a:extLst>
          </p:cNvPr>
          <p:cNvSpPr>
            <a:spLocks noGrp="1"/>
          </p:cNvSpPr>
          <p:nvPr>
            <p:ph type="sldNum" sz="quarter" idx="12"/>
          </p:nvPr>
        </p:nvSpPr>
        <p:spPr/>
        <p:txBody>
          <a:bodyPr/>
          <a:lstStyle>
            <a:lvl1pPr>
              <a:defRPr/>
            </a:lvl1pPr>
          </a:lstStyle>
          <a:p>
            <a:pPr>
              <a:defRPr/>
            </a:pPr>
            <a:fld id="{E48E4FB9-ED07-234A-BC51-7CE980046C71}" type="slidenum">
              <a:rPr lang="en-US" altLang="en-US"/>
              <a:pPr>
                <a:defRPr/>
              </a:pPr>
              <a:t>‹#›</a:t>
            </a:fld>
            <a:endParaRPr lang="en-US" altLang="en-US"/>
          </a:p>
        </p:txBody>
      </p:sp>
    </p:spTree>
    <p:extLst>
      <p:ext uri="{BB962C8B-B14F-4D97-AF65-F5344CB8AC3E}">
        <p14:creationId xmlns:p14="http://schemas.microsoft.com/office/powerpoint/2010/main" val="806442707"/>
      </p:ext>
    </p:extLst>
  </p:cSld>
  <p:clrMapOvr>
    <a:masterClrMapping/>
  </p:clrMapOvr>
  <p:transition spd="slow" advClick="0" advTm="10000">
    <p:fade/>
  </p:transition>
  <p:hf hdr="0" ftr="0"/>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68B99BD-3DE7-724C-A4F7-9FDBD9DF6BBB}"/>
              </a:ext>
            </a:extLst>
          </p:cNvPr>
          <p:cNvSpPr>
            <a:spLocks noGrp="1"/>
          </p:cNvSpPr>
          <p:nvPr>
            <p:ph type="dt" sz="half" idx="10"/>
          </p:nvPr>
        </p:nvSpPr>
        <p:spPr/>
        <p:txBody>
          <a:bodyPr/>
          <a:lstStyle>
            <a:lvl1pPr>
              <a:defRPr/>
            </a:lvl1pPr>
          </a:lstStyle>
          <a:p>
            <a:pPr>
              <a:defRPr/>
            </a:pPr>
            <a:fld id="{F2C8567D-8BCE-014C-9619-926DAF59DFD8}" type="datetimeFigureOut">
              <a:rPr lang="en-US"/>
              <a:pPr>
                <a:defRPr/>
              </a:pPr>
              <a:t>4/24/19</a:t>
            </a:fld>
            <a:endParaRPr lang="en-US" dirty="0"/>
          </a:p>
        </p:txBody>
      </p:sp>
      <p:sp>
        <p:nvSpPr>
          <p:cNvPr id="5" name="Footer Placeholder 4">
            <a:extLst>
              <a:ext uri="{FF2B5EF4-FFF2-40B4-BE49-F238E27FC236}">
                <a16:creationId xmlns:a16="http://schemas.microsoft.com/office/drawing/2014/main" id="{E3341335-A94E-6644-99AC-9A1355BE929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F43AD01-F0F9-1C44-A92B-6AC00BD995E7}"/>
              </a:ext>
            </a:extLst>
          </p:cNvPr>
          <p:cNvSpPr>
            <a:spLocks noGrp="1"/>
          </p:cNvSpPr>
          <p:nvPr>
            <p:ph type="sldNum" sz="quarter" idx="12"/>
          </p:nvPr>
        </p:nvSpPr>
        <p:spPr/>
        <p:txBody>
          <a:bodyPr/>
          <a:lstStyle>
            <a:lvl1pPr>
              <a:defRPr/>
            </a:lvl1pPr>
          </a:lstStyle>
          <a:p>
            <a:pPr>
              <a:defRPr/>
            </a:pPr>
            <a:fld id="{70008015-EAFD-8D47-AE36-A5473457C090}" type="slidenum">
              <a:rPr lang="en-US" altLang="en-US"/>
              <a:pPr>
                <a:defRPr/>
              </a:pPr>
              <a:t>‹#›</a:t>
            </a:fld>
            <a:endParaRPr lang="en-US" altLang="en-US"/>
          </a:p>
        </p:txBody>
      </p:sp>
    </p:spTree>
    <p:extLst>
      <p:ext uri="{BB962C8B-B14F-4D97-AF65-F5344CB8AC3E}">
        <p14:creationId xmlns:p14="http://schemas.microsoft.com/office/powerpoint/2010/main" val="1265195674"/>
      </p:ext>
    </p:extLst>
  </p:cSld>
  <p:clrMapOvr>
    <a:masterClrMapping/>
  </p:clrMapOvr>
  <p:transition spd="slow" advClick="0" advTm="10000">
    <p:fade/>
  </p:transition>
  <p:hf hdr="0" ftr="0"/>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2AA71AD-CFD8-F540-9DD0-CBC8A6789CF2}"/>
              </a:ext>
            </a:extLst>
          </p:cNvPr>
          <p:cNvSpPr>
            <a:spLocks noGrp="1"/>
          </p:cNvSpPr>
          <p:nvPr>
            <p:ph type="dt" sz="half" idx="10"/>
          </p:nvPr>
        </p:nvSpPr>
        <p:spPr/>
        <p:txBody>
          <a:bodyPr/>
          <a:lstStyle>
            <a:lvl1pPr>
              <a:defRPr/>
            </a:lvl1pPr>
          </a:lstStyle>
          <a:p>
            <a:pPr>
              <a:defRPr/>
            </a:pPr>
            <a:fld id="{F1D03332-387D-9749-8A03-C923E66E919D}" type="datetimeFigureOut">
              <a:rPr lang="en-US"/>
              <a:pPr>
                <a:defRPr/>
              </a:pPr>
              <a:t>4/24/19</a:t>
            </a:fld>
            <a:endParaRPr lang="en-US" dirty="0"/>
          </a:p>
        </p:txBody>
      </p:sp>
      <p:sp>
        <p:nvSpPr>
          <p:cNvPr id="5" name="Footer Placeholder 4">
            <a:extLst>
              <a:ext uri="{FF2B5EF4-FFF2-40B4-BE49-F238E27FC236}">
                <a16:creationId xmlns:a16="http://schemas.microsoft.com/office/drawing/2014/main" id="{C21DD036-BAFA-5147-AE6B-A119FB3B43F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2F4D0DE-EC23-1C4C-A872-3A4CC47AABE7}"/>
              </a:ext>
            </a:extLst>
          </p:cNvPr>
          <p:cNvSpPr>
            <a:spLocks noGrp="1"/>
          </p:cNvSpPr>
          <p:nvPr>
            <p:ph type="sldNum" sz="quarter" idx="12"/>
          </p:nvPr>
        </p:nvSpPr>
        <p:spPr/>
        <p:txBody>
          <a:bodyPr/>
          <a:lstStyle>
            <a:lvl1pPr>
              <a:defRPr/>
            </a:lvl1pPr>
          </a:lstStyle>
          <a:p>
            <a:pPr>
              <a:defRPr/>
            </a:pPr>
            <a:fld id="{52257766-294B-E644-8FB0-CBB52C2F9C5A}" type="slidenum">
              <a:rPr lang="en-US" altLang="en-US"/>
              <a:pPr>
                <a:defRPr/>
              </a:pPr>
              <a:t>‹#›</a:t>
            </a:fld>
            <a:endParaRPr lang="en-US" altLang="en-US"/>
          </a:p>
        </p:txBody>
      </p:sp>
    </p:spTree>
    <p:extLst>
      <p:ext uri="{BB962C8B-B14F-4D97-AF65-F5344CB8AC3E}">
        <p14:creationId xmlns:p14="http://schemas.microsoft.com/office/powerpoint/2010/main" val="706905046"/>
      </p:ext>
    </p:extLst>
  </p:cSld>
  <p:clrMapOvr>
    <a:masterClrMapping/>
  </p:clrMapOvr>
  <p:transition spd="slow" advClick="0" advTm="10000">
    <p:fade/>
  </p:transition>
  <p:hf hdr="0" ftr="0"/>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Kansi">
    <p:bg>
      <p:bgPr>
        <a:solidFill>
          <a:srgbClr val="FF5000"/>
        </a:solidFill>
        <a:effectLst/>
      </p:bgPr>
    </p:bg>
    <p:spTree>
      <p:nvGrpSpPr>
        <p:cNvPr id="1" name=""/>
        <p:cNvGrpSpPr/>
        <p:nvPr/>
      </p:nvGrpSpPr>
      <p:grpSpPr>
        <a:xfrm>
          <a:off x="0" y="0"/>
          <a:ext cx="0" cy="0"/>
          <a:chOff x="0" y="0"/>
          <a:chExt cx="0" cy="0"/>
        </a:xfrm>
      </p:grpSpPr>
      <p:sp>
        <p:nvSpPr>
          <p:cNvPr id="5" name="Freeform 5"/>
          <p:cNvSpPr>
            <a:spLocks noEditPoints="1"/>
          </p:cNvSpPr>
          <p:nvPr userDrawn="1"/>
        </p:nvSpPr>
        <p:spPr bwMode="auto">
          <a:xfrm>
            <a:off x="1793479" y="1252141"/>
            <a:ext cx="5561219" cy="2430859"/>
          </a:xfrm>
          <a:custGeom>
            <a:avLst/>
            <a:gdLst>
              <a:gd name="T0" fmla="*/ 414 w 606"/>
              <a:gd name="T1" fmla="*/ 186 h 263"/>
              <a:gd name="T2" fmla="*/ 367 w 606"/>
              <a:gd name="T3" fmla="*/ 262 h 263"/>
              <a:gd name="T4" fmla="*/ 376 w 606"/>
              <a:gd name="T5" fmla="*/ 221 h 263"/>
              <a:gd name="T6" fmla="*/ 351 w 606"/>
              <a:gd name="T7" fmla="*/ 203 h 263"/>
              <a:gd name="T8" fmla="*/ 373 w 606"/>
              <a:gd name="T9" fmla="*/ 204 h 263"/>
              <a:gd name="T10" fmla="*/ 342 w 606"/>
              <a:gd name="T11" fmla="*/ 190 h 263"/>
              <a:gd name="T12" fmla="*/ 351 w 606"/>
              <a:gd name="T13" fmla="*/ 228 h 263"/>
              <a:gd name="T14" fmla="*/ 365 w 606"/>
              <a:gd name="T15" fmla="*/ 246 h 263"/>
              <a:gd name="T16" fmla="*/ 296 w 606"/>
              <a:gd name="T17" fmla="*/ 186 h 263"/>
              <a:gd name="T18" fmla="*/ 296 w 606"/>
              <a:gd name="T19" fmla="*/ 246 h 263"/>
              <a:gd name="T20" fmla="*/ 268 w 606"/>
              <a:gd name="T21" fmla="*/ 261 h 263"/>
              <a:gd name="T22" fmla="*/ 264 w 606"/>
              <a:gd name="T23" fmla="*/ 215 h 263"/>
              <a:gd name="T24" fmla="*/ 152 w 606"/>
              <a:gd name="T25" fmla="*/ 186 h 263"/>
              <a:gd name="T26" fmla="*/ 184 w 606"/>
              <a:gd name="T27" fmla="*/ 229 h 263"/>
              <a:gd name="T28" fmla="*/ 184 w 606"/>
              <a:gd name="T29" fmla="*/ 214 h 263"/>
              <a:gd name="T30" fmla="*/ 201 w 606"/>
              <a:gd name="T31" fmla="*/ 94 h 263"/>
              <a:gd name="T32" fmla="*/ 131 w 606"/>
              <a:gd name="T33" fmla="*/ 45 h 263"/>
              <a:gd name="T34" fmla="*/ 56 w 606"/>
              <a:gd name="T35" fmla="*/ 94 h 263"/>
              <a:gd name="T36" fmla="*/ 30 w 606"/>
              <a:gd name="T37" fmla="*/ 169 h 263"/>
              <a:gd name="T38" fmla="*/ 99 w 606"/>
              <a:gd name="T39" fmla="*/ 169 h 263"/>
              <a:gd name="T40" fmla="*/ 83 w 606"/>
              <a:gd name="T41" fmla="*/ 2 h 263"/>
              <a:gd name="T42" fmla="*/ 99 w 606"/>
              <a:gd name="T43" fmla="*/ 19 h 263"/>
              <a:gd name="T44" fmla="*/ 146 w 606"/>
              <a:gd name="T45" fmla="*/ 125 h 263"/>
              <a:gd name="T46" fmla="*/ 147 w 606"/>
              <a:gd name="T47" fmla="*/ 108 h 263"/>
              <a:gd name="T48" fmla="*/ 115 w 606"/>
              <a:gd name="T49" fmla="*/ 94 h 263"/>
              <a:gd name="T50" fmla="*/ 155 w 606"/>
              <a:gd name="T51" fmla="*/ 169 h 263"/>
              <a:gd name="T52" fmla="*/ 170 w 606"/>
              <a:gd name="T53" fmla="*/ 106 h 263"/>
              <a:gd name="T54" fmla="*/ 202 w 606"/>
              <a:gd name="T55" fmla="*/ 57 h 263"/>
              <a:gd name="T56" fmla="*/ 163 w 606"/>
              <a:gd name="T57" fmla="*/ 49 h 263"/>
              <a:gd name="T58" fmla="*/ 185 w 606"/>
              <a:gd name="T59" fmla="*/ 15 h 263"/>
              <a:gd name="T60" fmla="*/ 223 w 606"/>
              <a:gd name="T61" fmla="*/ 56 h 263"/>
              <a:gd name="T62" fmla="*/ 185 w 606"/>
              <a:gd name="T63" fmla="*/ 0 h 263"/>
              <a:gd name="T64" fmla="*/ 147 w 606"/>
              <a:gd name="T65" fmla="*/ 56 h 263"/>
              <a:gd name="T66" fmla="*/ 214 w 606"/>
              <a:gd name="T67" fmla="*/ 68 h 263"/>
              <a:gd name="T68" fmla="*/ 232 w 606"/>
              <a:gd name="T69" fmla="*/ 140 h 263"/>
              <a:gd name="T70" fmla="*/ 223 w 606"/>
              <a:gd name="T71" fmla="*/ 162 h 263"/>
              <a:gd name="T72" fmla="*/ 277 w 606"/>
              <a:gd name="T73" fmla="*/ 153 h 263"/>
              <a:gd name="T74" fmla="*/ 261 w 606"/>
              <a:gd name="T75" fmla="*/ 146 h 263"/>
              <a:gd name="T76" fmla="*/ 277 w 606"/>
              <a:gd name="T77" fmla="*/ 24 h 263"/>
              <a:gd name="T78" fmla="*/ 253 w 606"/>
              <a:gd name="T79" fmla="*/ 33 h 263"/>
              <a:gd name="T80" fmla="*/ 276 w 606"/>
              <a:gd name="T81" fmla="*/ 20 h 263"/>
              <a:gd name="T82" fmla="*/ 294 w 606"/>
              <a:gd name="T83" fmla="*/ 24 h 263"/>
              <a:gd name="T84" fmla="*/ 237 w 606"/>
              <a:gd name="T85" fmla="*/ 2 h 263"/>
              <a:gd name="T86" fmla="*/ 277 w 606"/>
              <a:gd name="T87" fmla="*/ 77 h 263"/>
              <a:gd name="T88" fmla="*/ 354 w 606"/>
              <a:gd name="T89" fmla="*/ 2 h 263"/>
              <a:gd name="T90" fmla="*/ 339 w 606"/>
              <a:gd name="T91" fmla="*/ 64 h 263"/>
              <a:gd name="T92" fmla="*/ 323 w 606"/>
              <a:gd name="T93" fmla="*/ 2 h 263"/>
              <a:gd name="T94" fmla="*/ 325 w 606"/>
              <a:gd name="T95" fmla="*/ 77 h 263"/>
              <a:gd name="T96" fmla="*/ 361 w 606"/>
              <a:gd name="T97" fmla="*/ 169 h 263"/>
              <a:gd name="T98" fmla="*/ 335 w 606"/>
              <a:gd name="T99" fmla="*/ 143 h 263"/>
              <a:gd name="T100" fmla="*/ 309 w 606"/>
              <a:gd name="T101" fmla="*/ 112 h 263"/>
              <a:gd name="T102" fmla="*/ 361 w 606"/>
              <a:gd name="T103" fmla="*/ 112 h 263"/>
              <a:gd name="T104" fmla="*/ 444 w 606"/>
              <a:gd name="T105" fmla="*/ 2 h 263"/>
              <a:gd name="T106" fmla="*/ 384 w 606"/>
              <a:gd name="T107" fmla="*/ 77 h 263"/>
              <a:gd name="T108" fmla="*/ 433 w 606"/>
              <a:gd name="T109" fmla="*/ 77 h 263"/>
              <a:gd name="T110" fmla="*/ 500 w 606"/>
              <a:gd name="T111" fmla="*/ 261 h 263"/>
              <a:gd name="T112" fmla="*/ 451 w 606"/>
              <a:gd name="T113" fmla="*/ 186 h 263"/>
              <a:gd name="T114" fmla="*/ 445 w 606"/>
              <a:gd name="T115" fmla="*/ 207 h 263"/>
              <a:gd name="T116" fmla="*/ 560 w 606"/>
              <a:gd name="T117" fmla="*/ 186 h 263"/>
              <a:gd name="T118" fmla="*/ 530 w 606"/>
              <a:gd name="T119" fmla="*/ 261 h 263"/>
              <a:gd name="T120" fmla="*/ 590 w 606"/>
              <a:gd name="T121" fmla="*/ 186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06" h="263">
                <a:moveTo>
                  <a:pt x="414" y="186"/>
                </a:moveTo>
                <a:cubicBezTo>
                  <a:pt x="397" y="186"/>
                  <a:pt x="397" y="186"/>
                  <a:pt x="397" y="186"/>
                </a:cubicBezTo>
                <a:cubicBezTo>
                  <a:pt x="397" y="261"/>
                  <a:pt x="397" y="261"/>
                  <a:pt x="397" y="261"/>
                </a:cubicBezTo>
                <a:cubicBezTo>
                  <a:pt x="414" y="261"/>
                  <a:pt x="414" y="261"/>
                  <a:pt x="414" y="261"/>
                </a:cubicBezTo>
                <a:lnTo>
                  <a:pt x="414" y="186"/>
                </a:lnTo>
                <a:close/>
                <a:moveTo>
                  <a:pt x="342" y="241"/>
                </a:moveTo>
                <a:cubicBezTo>
                  <a:pt x="330" y="254"/>
                  <a:pt x="330" y="254"/>
                  <a:pt x="330" y="254"/>
                </a:cubicBezTo>
                <a:cubicBezTo>
                  <a:pt x="334" y="257"/>
                  <a:pt x="338" y="259"/>
                  <a:pt x="342" y="261"/>
                </a:cubicBezTo>
                <a:cubicBezTo>
                  <a:pt x="346" y="262"/>
                  <a:pt x="351" y="263"/>
                  <a:pt x="356" y="263"/>
                </a:cubicBezTo>
                <a:cubicBezTo>
                  <a:pt x="360" y="263"/>
                  <a:pt x="363" y="263"/>
                  <a:pt x="367" y="262"/>
                </a:cubicBezTo>
                <a:cubicBezTo>
                  <a:pt x="370" y="261"/>
                  <a:pt x="373" y="259"/>
                  <a:pt x="376" y="257"/>
                </a:cubicBezTo>
                <a:cubicBezTo>
                  <a:pt x="379" y="255"/>
                  <a:pt x="381" y="252"/>
                  <a:pt x="382" y="249"/>
                </a:cubicBezTo>
                <a:cubicBezTo>
                  <a:pt x="384" y="246"/>
                  <a:pt x="385" y="242"/>
                  <a:pt x="385" y="238"/>
                </a:cubicBezTo>
                <a:cubicBezTo>
                  <a:pt x="385" y="234"/>
                  <a:pt x="384" y="230"/>
                  <a:pt x="382" y="228"/>
                </a:cubicBezTo>
                <a:cubicBezTo>
                  <a:pt x="381" y="225"/>
                  <a:pt x="378" y="223"/>
                  <a:pt x="376" y="221"/>
                </a:cubicBezTo>
                <a:cubicBezTo>
                  <a:pt x="373" y="220"/>
                  <a:pt x="370" y="219"/>
                  <a:pt x="367" y="218"/>
                </a:cubicBezTo>
                <a:cubicBezTo>
                  <a:pt x="364" y="217"/>
                  <a:pt x="362" y="216"/>
                  <a:pt x="359" y="215"/>
                </a:cubicBezTo>
                <a:cubicBezTo>
                  <a:pt x="356" y="214"/>
                  <a:pt x="354" y="213"/>
                  <a:pt x="353" y="212"/>
                </a:cubicBezTo>
                <a:cubicBezTo>
                  <a:pt x="351" y="211"/>
                  <a:pt x="350" y="209"/>
                  <a:pt x="350" y="207"/>
                </a:cubicBezTo>
                <a:cubicBezTo>
                  <a:pt x="350" y="205"/>
                  <a:pt x="350" y="204"/>
                  <a:pt x="351" y="203"/>
                </a:cubicBezTo>
                <a:cubicBezTo>
                  <a:pt x="352" y="202"/>
                  <a:pt x="353" y="201"/>
                  <a:pt x="354" y="201"/>
                </a:cubicBezTo>
                <a:cubicBezTo>
                  <a:pt x="355" y="200"/>
                  <a:pt x="356" y="200"/>
                  <a:pt x="358" y="200"/>
                </a:cubicBezTo>
                <a:cubicBezTo>
                  <a:pt x="359" y="199"/>
                  <a:pt x="360" y="199"/>
                  <a:pt x="361" y="199"/>
                </a:cubicBezTo>
                <a:cubicBezTo>
                  <a:pt x="363" y="199"/>
                  <a:pt x="366" y="200"/>
                  <a:pt x="368" y="200"/>
                </a:cubicBezTo>
                <a:cubicBezTo>
                  <a:pt x="370" y="201"/>
                  <a:pt x="372" y="202"/>
                  <a:pt x="373" y="204"/>
                </a:cubicBezTo>
                <a:cubicBezTo>
                  <a:pt x="385" y="192"/>
                  <a:pt x="385" y="192"/>
                  <a:pt x="385" y="192"/>
                </a:cubicBezTo>
                <a:cubicBezTo>
                  <a:pt x="381" y="189"/>
                  <a:pt x="378" y="187"/>
                  <a:pt x="374" y="186"/>
                </a:cubicBezTo>
                <a:cubicBezTo>
                  <a:pt x="370" y="184"/>
                  <a:pt x="366" y="184"/>
                  <a:pt x="362" y="184"/>
                </a:cubicBezTo>
                <a:cubicBezTo>
                  <a:pt x="358" y="184"/>
                  <a:pt x="354" y="184"/>
                  <a:pt x="351" y="185"/>
                </a:cubicBezTo>
                <a:cubicBezTo>
                  <a:pt x="347" y="186"/>
                  <a:pt x="344" y="188"/>
                  <a:pt x="342" y="190"/>
                </a:cubicBezTo>
                <a:cubicBezTo>
                  <a:pt x="339" y="192"/>
                  <a:pt x="337" y="195"/>
                  <a:pt x="335" y="198"/>
                </a:cubicBezTo>
                <a:cubicBezTo>
                  <a:pt x="334" y="201"/>
                  <a:pt x="333" y="204"/>
                  <a:pt x="333" y="208"/>
                </a:cubicBezTo>
                <a:cubicBezTo>
                  <a:pt x="333" y="212"/>
                  <a:pt x="334" y="216"/>
                  <a:pt x="335" y="218"/>
                </a:cubicBezTo>
                <a:cubicBezTo>
                  <a:pt x="337" y="221"/>
                  <a:pt x="339" y="223"/>
                  <a:pt x="342" y="225"/>
                </a:cubicBezTo>
                <a:cubicBezTo>
                  <a:pt x="345" y="226"/>
                  <a:pt x="347" y="227"/>
                  <a:pt x="351" y="228"/>
                </a:cubicBezTo>
                <a:cubicBezTo>
                  <a:pt x="354" y="229"/>
                  <a:pt x="356" y="230"/>
                  <a:pt x="359" y="231"/>
                </a:cubicBezTo>
                <a:cubicBezTo>
                  <a:pt x="362" y="232"/>
                  <a:pt x="364" y="233"/>
                  <a:pt x="366" y="234"/>
                </a:cubicBezTo>
                <a:cubicBezTo>
                  <a:pt x="367" y="236"/>
                  <a:pt x="368" y="238"/>
                  <a:pt x="368" y="240"/>
                </a:cubicBezTo>
                <a:cubicBezTo>
                  <a:pt x="368" y="241"/>
                  <a:pt x="368" y="242"/>
                  <a:pt x="367" y="243"/>
                </a:cubicBezTo>
                <a:cubicBezTo>
                  <a:pt x="367" y="244"/>
                  <a:pt x="366" y="245"/>
                  <a:pt x="365" y="246"/>
                </a:cubicBezTo>
                <a:cubicBezTo>
                  <a:pt x="363" y="246"/>
                  <a:pt x="362" y="247"/>
                  <a:pt x="361" y="247"/>
                </a:cubicBezTo>
                <a:cubicBezTo>
                  <a:pt x="359" y="248"/>
                  <a:pt x="358" y="248"/>
                  <a:pt x="357" y="248"/>
                </a:cubicBezTo>
                <a:cubicBezTo>
                  <a:pt x="354" y="248"/>
                  <a:pt x="351" y="247"/>
                  <a:pt x="349" y="246"/>
                </a:cubicBezTo>
                <a:cubicBezTo>
                  <a:pt x="346" y="245"/>
                  <a:pt x="344" y="243"/>
                  <a:pt x="342" y="241"/>
                </a:cubicBezTo>
                <a:moveTo>
                  <a:pt x="296" y="186"/>
                </a:moveTo>
                <a:cubicBezTo>
                  <a:pt x="280" y="186"/>
                  <a:pt x="280" y="186"/>
                  <a:pt x="280" y="186"/>
                </a:cubicBezTo>
                <a:cubicBezTo>
                  <a:pt x="280" y="261"/>
                  <a:pt x="280" y="261"/>
                  <a:pt x="280" y="261"/>
                </a:cubicBezTo>
                <a:cubicBezTo>
                  <a:pt x="327" y="261"/>
                  <a:pt x="327" y="261"/>
                  <a:pt x="327" y="261"/>
                </a:cubicBezTo>
                <a:cubicBezTo>
                  <a:pt x="327" y="246"/>
                  <a:pt x="327" y="246"/>
                  <a:pt x="327" y="246"/>
                </a:cubicBezTo>
                <a:cubicBezTo>
                  <a:pt x="296" y="246"/>
                  <a:pt x="296" y="246"/>
                  <a:pt x="296" y="246"/>
                </a:cubicBezTo>
                <a:lnTo>
                  <a:pt x="296" y="186"/>
                </a:lnTo>
                <a:close/>
                <a:moveTo>
                  <a:pt x="266" y="186"/>
                </a:moveTo>
                <a:cubicBezTo>
                  <a:pt x="215" y="186"/>
                  <a:pt x="215" y="186"/>
                  <a:pt x="215" y="186"/>
                </a:cubicBezTo>
                <a:cubicBezTo>
                  <a:pt x="215" y="261"/>
                  <a:pt x="215" y="261"/>
                  <a:pt x="215" y="261"/>
                </a:cubicBezTo>
                <a:cubicBezTo>
                  <a:pt x="268" y="261"/>
                  <a:pt x="268" y="261"/>
                  <a:pt x="268" y="261"/>
                </a:cubicBezTo>
                <a:cubicBezTo>
                  <a:pt x="268" y="246"/>
                  <a:pt x="268" y="246"/>
                  <a:pt x="268" y="246"/>
                </a:cubicBezTo>
                <a:cubicBezTo>
                  <a:pt x="231" y="246"/>
                  <a:pt x="231" y="246"/>
                  <a:pt x="231" y="246"/>
                </a:cubicBezTo>
                <a:cubicBezTo>
                  <a:pt x="231" y="230"/>
                  <a:pt x="231" y="230"/>
                  <a:pt x="231" y="230"/>
                </a:cubicBezTo>
                <a:cubicBezTo>
                  <a:pt x="264" y="230"/>
                  <a:pt x="264" y="230"/>
                  <a:pt x="264" y="230"/>
                </a:cubicBezTo>
                <a:cubicBezTo>
                  <a:pt x="264" y="215"/>
                  <a:pt x="264" y="215"/>
                  <a:pt x="264" y="215"/>
                </a:cubicBezTo>
                <a:cubicBezTo>
                  <a:pt x="231" y="215"/>
                  <a:pt x="231" y="215"/>
                  <a:pt x="231" y="215"/>
                </a:cubicBezTo>
                <a:cubicBezTo>
                  <a:pt x="231" y="201"/>
                  <a:pt x="231" y="201"/>
                  <a:pt x="231" y="201"/>
                </a:cubicBezTo>
                <a:cubicBezTo>
                  <a:pt x="266" y="201"/>
                  <a:pt x="266" y="201"/>
                  <a:pt x="266" y="201"/>
                </a:cubicBezTo>
                <a:lnTo>
                  <a:pt x="266" y="186"/>
                </a:lnTo>
                <a:close/>
                <a:moveTo>
                  <a:pt x="152" y="186"/>
                </a:moveTo>
                <a:cubicBezTo>
                  <a:pt x="135" y="186"/>
                  <a:pt x="135" y="186"/>
                  <a:pt x="135" y="186"/>
                </a:cubicBezTo>
                <a:cubicBezTo>
                  <a:pt x="135" y="261"/>
                  <a:pt x="135" y="261"/>
                  <a:pt x="135" y="261"/>
                </a:cubicBezTo>
                <a:cubicBezTo>
                  <a:pt x="152" y="261"/>
                  <a:pt x="152" y="261"/>
                  <a:pt x="152" y="261"/>
                </a:cubicBezTo>
                <a:cubicBezTo>
                  <a:pt x="152" y="229"/>
                  <a:pt x="152" y="229"/>
                  <a:pt x="152" y="229"/>
                </a:cubicBezTo>
                <a:cubicBezTo>
                  <a:pt x="184" y="229"/>
                  <a:pt x="184" y="229"/>
                  <a:pt x="184" y="229"/>
                </a:cubicBezTo>
                <a:cubicBezTo>
                  <a:pt x="184" y="261"/>
                  <a:pt x="184" y="261"/>
                  <a:pt x="184" y="261"/>
                </a:cubicBezTo>
                <a:cubicBezTo>
                  <a:pt x="201" y="261"/>
                  <a:pt x="201" y="261"/>
                  <a:pt x="201" y="261"/>
                </a:cubicBezTo>
                <a:cubicBezTo>
                  <a:pt x="201" y="186"/>
                  <a:pt x="201" y="186"/>
                  <a:pt x="201" y="186"/>
                </a:cubicBezTo>
                <a:cubicBezTo>
                  <a:pt x="184" y="186"/>
                  <a:pt x="184" y="186"/>
                  <a:pt x="184" y="186"/>
                </a:cubicBezTo>
                <a:cubicBezTo>
                  <a:pt x="184" y="214"/>
                  <a:pt x="184" y="214"/>
                  <a:pt x="184" y="214"/>
                </a:cubicBezTo>
                <a:cubicBezTo>
                  <a:pt x="152" y="214"/>
                  <a:pt x="152" y="214"/>
                  <a:pt x="152" y="214"/>
                </a:cubicBezTo>
                <a:lnTo>
                  <a:pt x="152" y="186"/>
                </a:lnTo>
                <a:close/>
                <a:moveTo>
                  <a:pt x="184" y="169"/>
                </a:moveTo>
                <a:cubicBezTo>
                  <a:pt x="201" y="169"/>
                  <a:pt x="201" y="169"/>
                  <a:pt x="201" y="169"/>
                </a:cubicBezTo>
                <a:cubicBezTo>
                  <a:pt x="201" y="94"/>
                  <a:pt x="201" y="94"/>
                  <a:pt x="201" y="94"/>
                </a:cubicBezTo>
                <a:cubicBezTo>
                  <a:pt x="184" y="94"/>
                  <a:pt x="184" y="94"/>
                  <a:pt x="184" y="94"/>
                </a:cubicBezTo>
                <a:lnTo>
                  <a:pt x="184" y="169"/>
                </a:lnTo>
                <a:close/>
                <a:moveTo>
                  <a:pt x="108" y="45"/>
                </a:moveTo>
                <a:cubicBezTo>
                  <a:pt x="108" y="51"/>
                  <a:pt x="113" y="56"/>
                  <a:pt x="119" y="56"/>
                </a:cubicBezTo>
                <a:cubicBezTo>
                  <a:pt x="126" y="56"/>
                  <a:pt x="131" y="51"/>
                  <a:pt x="131" y="45"/>
                </a:cubicBezTo>
                <a:cubicBezTo>
                  <a:pt x="131" y="39"/>
                  <a:pt x="126" y="34"/>
                  <a:pt x="119" y="34"/>
                </a:cubicBezTo>
                <a:cubicBezTo>
                  <a:pt x="113" y="34"/>
                  <a:pt x="108" y="39"/>
                  <a:pt x="108" y="45"/>
                </a:cubicBezTo>
                <a:moveTo>
                  <a:pt x="43" y="169"/>
                </a:moveTo>
                <a:cubicBezTo>
                  <a:pt x="74" y="94"/>
                  <a:pt x="74" y="94"/>
                  <a:pt x="74" y="94"/>
                </a:cubicBezTo>
                <a:cubicBezTo>
                  <a:pt x="56" y="94"/>
                  <a:pt x="56" y="94"/>
                  <a:pt x="56" y="94"/>
                </a:cubicBezTo>
                <a:cubicBezTo>
                  <a:pt x="37" y="143"/>
                  <a:pt x="37" y="143"/>
                  <a:pt x="37" y="143"/>
                </a:cubicBezTo>
                <a:cubicBezTo>
                  <a:pt x="37" y="143"/>
                  <a:pt x="37" y="143"/>
                  <a:pt x="37" y="143"/>
                </a:cubicBezTo>
                <a:cubicBezTo>
                  <a:pt x="18" y="94"/>
                  <a:pt x="18" y="94"/>
                  <a:pt x="18" y="94"/>
                </a:cubicBezTo>
                <a:cubicBezTo>
                  <a:pt x="0" y="94"/>
                  <a:pt x="0" y="94"/>
                  <a:pt x="0" y="94"/>
                </a:cubicBezTo>
                <a:cubicBezTo>
                  <a:pt x="30" y="169"/>
                  <a:pt x="30" y="169"/>
                  <a:pt x="30" y="169"/>
                </a:cubicBezTo>
                <a:lnTo>
                  <a:pt x="43" y="169"/>
                </a:lnTo>
                <a:close/>
                <a:moveTo>
                  <a:pt x="99" y="94"/>
                </a:moveTo>
                <a:cubicBezTo>
                  <a:pt x="83" y="94"/>
                  <a:pt x="83" y="94"/>
                  <a:pt x="83" y="94"/>
                </a:cubicBezTo>
                <a:cubicBezTo>
                  <a:pt x="83" y="169"/>
                  <a:pt x="83" y="169"/>
                  <a:pt x="83" y="169"/>
                </a:cubicBezTo>
                <a:cubicBezTo>
                  <a:pt x="99" y="169"/>
                  <a:pt x="99" y="169"/>
                  <a:pt x="99" y="169"/>
                </a:cubicBezTo>
                <a:lnTo>
                  <a:pt x="99" y="94"/>
                </a:lnTo>
                <a:close/>
                <a:moveTo>
                  <a:pt x="99" y="19"/>
                </a:moveTo>
                <a:cubicBezTo>
                  <a:pt x="135" y="19"/>
                  <a:pt x="135" y="19"/>
                  <a:pt x="135" y="19"/>
                </a:cubicBezTo>
                <a:cubicBezTo>
                  <a:pt x="135" y="2"/>
                  <a:pt x="135" y="2"/>
                  <a:pt x="135" y="2"/>
                </a:cubicBezTo>
                <a:cubicBezTo>
                  <a:pt x="83" y="2"/>
                  <a:pt x="83" y="2"/>
                  <a:pt x="83" y="2"/>
                </a:cubicBezTo>
                <a:cubicBezTo>
                  <a:pt x="83" y="77"/>
                  <a:pt x="83" y="77"/>
                  <a:pt x="83" y="77"/>
                </a:cubicBezTo>
                <a:cubicBezTo>
                  <a:pt x="99" y="77"/>
                  <a:pt x="99" y="77"/>
                  <a:pt x="99" y="77"/>
                </a:cubicBezTo>
                <a:cubicBezTo>
                  <a:pt x="99" y="48"/>
                  <a:pt x="99" y="48"/>
                  <a:pt x="99" y="48"/>
                </a:cubicBezTo>
                <a:cubicBezTo>
                  <a:pt x="99" y="32"/>
                  <a:pt x="99" y="32"/>
                  <a:pt x="99" y="32"/>
                </a:cubicBezTo>
                <a:lnTo>
                  <a:pt x="99" y="19"/>
                </a:lnTo>
                <a:close/>
                <a:moveTo>
                  <a:pt x="154" y="112"/>
                </a:moveTo>
                <a:cubicBezTo>
                  <a:pt x="155" y="113"/>
                  <a:pt x="155" y="115"/>
                  <a:pt x="155" y="117"/>
                </a:cubicBezTo>
                <a:cubicBezTo>
                  <a:pt x="155" y="119"/>
                  <a:pt x="155" y="120"/>
                  <a:pt x="154" y="122"/>
                </a:cubicBezTo>
                <a:cubicBezTo>
                  <a:pt x="153" y="123"/>
                  <a:pt x="152" y="124"/>
                  <a:pt x="151" y="124"/>
                </a:cubicBezTo>
                <a:cubicBezTo>
                  <a:pt x="149" y="125"/>
                  <a:pt x="148" y="125"/>
                  <a:pt x="146" y="125"/>
                </a:cubicBezTo>
                <a:cubicBezTo>
                  <a:pt x="144" y="125"/>
                  <a:pt x="143" y="125"/>
                  <a:pt x="141" y="125"/>
                </a:cubicBezTo>
                <a:cubicBezTo>
                  <a:pt x="132" y="125"/>
                  <a:pt x="132" y="125"/>
                  <a:pt x="132" y="125"/>
                </a:cubicBezTo>
                <a:cubicBezTo>
                  <a:pt x="132" y="108"/>
                  <a:pt x="132" y="108"/>
                  <a:pt x="132" y="108"/>
                </a:cubicBezTo>
                <a:cubicBezTo>
                  <a:pt x="142" y="108"/>
                  <a:pt x="142" y="108"/>
                  <a:pt x="142" y="108"/>
                </a:cubicBezTo>
                <a:cubicBezTo>
                  <a:pt x="144" y="108"/>
                  <a:pt x="145" y="108"/>
                  <a:pt x="147" y="108"/>
                </a:cubicBezTo>
                <a:cubicBezTo>
                  <a:pt x="149" y="109"/>
                  <a:pt x="150" y="109"/>
                  <a:pt x="151" y="110"/>
                </a:cubicBezTo>
                <a:cubicBezTo>
                  <a:pt x="152" y="110"/>
                  <a:pt x="153" y="111"/>
                  <a:pt x="154" y="112"/>
                </a:cubicBezTo>
                <a:moveTo>
                  <a:pt x="155" y="95"/>
                </a:moveTo>
                <a:cubicBezTo>
                  <a:pt x="152" y="94"/>
                  <a:pt x="148" y="94"/>
                  <a:pt x="144" y="94"/>
                </a:cubicBezTo>
                <a:cubicBezTo>
                  <a:pt x="115" y="94"/>
                  <a:pt x="115" y="94"/>
                  <a:pt x="115" y="94"/>
                </a:cubicBezTo>
                <a:cubicBezTo>
                  <a:pt x="115" y="169"/>
                  <a:pt x="115" y="169"/>
                  <a:pt x="115" y="169"/>
                </a:cubicBezTo>
                <a:cubicBezTo>
                  <a:pt x="132" y="169"/>
                  <a:pt x="132" y="169"/>
                  <a:pt x="132" y="169"/>
                </a:cubicBezTo>
                <a:cubicBezTo>
                  <a:pt x="132" y="139"/>
                  <a:pt x="132" y="139"/>
                  <a:pt x="132" y="139"/>
                </a:cubicBezTo>
                <a:cubicBezTo>
                  <a:pt x="140" y="139"/>
                  <a:pt x="140" y="139"/>
                  <a:pt x="140" y="139"/>
                </a:cubicBezTo>
                <a:cubicBezTo>
                  <a:pt x="155" y="169"/>
                  <a:pt x="155" y="169"/>
                  <a:pt x="155" y="169"/>
                </a:cubicBezTo>
                <a:cubicBezTo>
                  <a:pt x="175" y="169"/>
                  <a:pt x="175" y="169"/>
                  <a:pt x="175" y="169"/>
                </a:cubicBezTo>
                <a:cubicBezTo>
                  <a:pt x="156" y="138"/>
                  <a:pt x="156" y="138"/>
                  <a:pt x="156" y="138"/>
                </a:cubicBezTo>
                <a:cubicBezTo>
                  <a:pt x="162" y="137"/>
                  <a:pt x="166" y="134"/>
                  <a:pt x="168" y="130"/>
                </a:cubicBezTo>
                <a:cubicBezTo>
                  <a:pt x="171" y="127"/>
                  <a:pt x="172" y="122"/>
                  <a:pt x="172" y="117"/>
                </a:cubicBezTo>
                <a:cubicBezTo>
                  <a:pt x="172" y="112"/>
                  <a:pt x="172" y="109"/>
                  <a:pt x="170" y="106"/>
                </a:cubicBezTo>
                <a:cubicBezTo>
                  <a:pt x="169" y="103"/>
                  <a:pt x="167" y="101"/>
                  <a:pt x="164" y="99"/>
                </a:cubicBezTo>
                <a:cubicBezTo>
                  <a:pt x="161" y="97"/>
                  <a:pt x="158" y="96"/>
                  <a:pt x="155" y="95"/>
                </a:cubicBezTo>
                <a:moveTo>
                  <a:pt x="208" y="39"/>
                </a:moveTo>
                <a:cubicBezTo>
                  <a:pt x="208" y="43"/>
                  <a:pt x="208" y="46"/>
                  <a:pt x="207" y="49"/>
                </a:cubicBezTo>
                <a:cubicBezTo>
                  <a:pt x="206" y="52"/>
                  <a:pt x="204" y="54"/>
                  <a:pt x="202" y="57"/>
                </a:cubicBezTo>
                <a:cubicBezTo>
                  <a:pt x="200" y="59"/>
                  <a:pt x="197" y="61"/>
                  <a:pt x="195" y="62"/>
                </a:cubicBezTo>
                <a:cubicBezTo>
                  <a:pt x="192" y="63"/>
                  <a:pt x="189" y="64"/>
                  <a:pt x="185" y="64"/>
                </a:cubicBezTo>
                <a:cubicBezTo>
                  <a:pt x="181" y="64"/>
                  <a:pt x="178" y="63"/>
                  <a:pt x="175" y="62"/>
                </a:cubicBezTo>
                <a:cubicBezTo>
                  <a:pt x="172" y="61"/>
                  <a:pt x="170" y="59"/>
                  <a:pt x="168" y="57"/>
                </a:cubicBezTo>
                <a:cubicBezTo>
                  <a:pt x="166" y="54"/>
                  <a:pt x="164" y="52"/>
                  <a:pt x="163" y="49"/>
                </a:cubicBezTo>
                <a:cubicBezTo>
                  <a:pt x="162" y="46"/>
                  <a:pt x="162" y="43"/>
                  <a:pt x="162" y="39"/>
                </a:cubicBezTo>
                <a:cubicBezTo>
                  <a:pt x="162" y="36"/>
                  <a:pt x="162" y="33"/>
                  <a:pt x="163" y="30"/>
                </a:cubicBezTo>
                <a:cubicBezTo>
                  <a:pt x="164" y="27"/>
                  <a:pt x="166" y="24"/>
                  <a:pt x="168" y="22"/>
                </a:cubicBezTo>
                <a:cubicBezTo>
                  <a:pt x="170" y="20"/>
                  <a:pt x="172" y="18"/>
                  <a:pt x="175" y="17"/>
                </a:cubicBezTo>
                <a:cubicBezTo>
                  <a:pt x="178" y="16"/>
                  <a:pt x="181" y="15"/>
                  <a:pt x="185" y="15"/>
                </a:cubicBezTo>
                <a:cubicBezTo>
                  <a:pt x="189" y="15"/>
                  <a:pt x="192" y="16"/>
                  <a:pt x="195" y="17"/>
                </a:cubicBezTo>
                <a:cubicBezTo>
                  <a:pt x="197" y="18"/>
                  <a:pt x="200" y="20"/>
                  <a:pt x="202" y="22"/>
                </a:cubicBezTo>
                <a:cubicBezTo>
                  <a:pt x="204" y="24"/>
                  <a:pt x="206" y="27"/>
                  <a:pt x="207" y="30"/>
                </a:cubicBezTo>
                <a:cubicBezTo>
                  <a:pt x="208" y="33"/>
                  <a:pt x="208" y="36"/>
                  <a:pt x="208" y="39"/>
                </a:cubicBezTo>
                <a:moveTo>
                  <a:pt x="223" y="56"/>
                </a:moveTo>
                <a:cubicBezTo>
                  <a:pt x="225" y="51"/>
                  <a:pt x="226" y="45"/>
                  <a:pt x="226" y="39"/>
                </a:cubicBezTo>
                <a:cubicBezTo>
                  <a:pt x="226" y="33"/>
                  <a:pt x="225" y="28"/>
                  <a:pt x="223" y="23"/>
                </a:cubicBezTo>
                <a:cubicBezTo>
                  <a:pt x="221" y="18"/>
                  <a:pt x="218" y="14"/>
                  <a:pt x="214" y="10"/>
                </a:cubicBezTo>
                <a:cubicBezTo>
                  <a:pt x="211" y="7"/>
                  <a:pt x="206" y="4"/>
                  <a:pt x="201" y="2"/>
                </a:cubicBezTo>
                <a:cubicBezTo>
                  <a:pt x="196" y="1"/>
                  <a:pt x="191" y="0"/>
                  <a:pt x="185" y="0"/>
                </a:cubicBezTo>
                <a:cubicBezTo>
                  <a:pt x="179" y="0"/>
                  <a:pt x="174" y="1"/>
                  <a:pt x="169" y="2"/>
                </a:cubicBezTo>
                <a:cubicBezTo>
                  <a:pt x="164" y="4"/>
                  <a:pt x="159" y="7"/>
                  <a:pt x="156" y="10"/>
                </a:cubicBezTo>
                <a:cubicBezTo>
                  <a:pt x="152" y="14"/>
                  <a:pt x="149" y="18"/>
                  <a:pt x="147" y="23"/>
                </a:cubicBezTo>
                <a:cubicBezTo>
                  <a:pt x="145" y="28"/>
                  <a:pt x="144" y="33"/>
                  <a:pt x="144" y="39"/>
                </a:cubicBezTo>
                <a:cubicBezTo>
                  <a:pt x="144" y="45"/>
                  <a:pt x="145" y="51"/>
                  <a:pt x="147" y="56"/>
                </a:cubicBezTo>
                <a:cubicBezTo>
                  <a:pt x="149" y="61"/>
                  <a:pt x="152" y="65"/>
                  <a:pt x="156" y="68"/>
                </a:cubicBezTo>
                <a:cubicBezTo>
                  <a:pt x="159" y="72"/>
                  <a:pt x="164" y="74"/>
                  <a:pt x="169" y="76"/>
                </a:cubicBezTo>
                <a:cubicBezTo>
                  <a:pt x="174" y="78"/>
                  <a:pt x="179" y="79"/>
                  <a:pt x="185" y="79"/>
                </a:cubicBezTo>
                <a:cubicBezTo>
                  <a:pt x="191" y="79"/>
                  <a:pt x="196" y="78"/>
                  <a:pt x="201" y="76"/>
                </a:cubicBezTo>
                <a:cubicBezTo>
                  <a:pt x="206" y="74"/>
                  <a:pt x="211" y="72"/>
                  <a:pt x="214" y="68"/>
                </a:cubicBezTo>
                <a:cubicBezTo>
                  <a:pt x="218" y="65"/>
                  <a:pt x="221" y="61"/>
                  <a:pt x="223" y="56"/>
                </a:cubicBezTo>
                <a:moveTo>
                  <a:pt x="241" y="155"/>
                </a:moveTo>
                <a:cubicBezTo>
                  <a:pt x="239" y="154"/>
                  <a:pt x="237" y="153"/>
                  <a:pt x="236" y="151"/>
                </a:cubicBezTo>
                <a:cubicBezTo>
                  <a:pt x="235" y="150"/>
                  <a:pt x="234" y="148"/>
                  <a:pt x="233" y="146"/>
                </a:cubicBezTo>
                <a:cubicBezTo>
                  <a:pt x="232" y="144"/>
                  <a:pt x="232" y="142"/>
                  <a:pt x="232" y="140"/>
                </a:cubicBezTo>
                <a:cubicBezTo>
                  <a:pt x="232" y="94"/>
                  <a:pt x="232" y="94"/>
                  <a:pt x="232" y="94"/>
                </a:cubicBezTo>
                <a:cubicBezTo>
                  <a:pt x="215" y="94"/>
                  <a:pt x="215" y="94"/>
                  <a:pt x="215" y="94"/>
                </a:cubicBezTo>
                <a:cubicBezTo>
                  <a:pt x="215" y="140"/>
                  <a:pt x="215" y="140"/>
                  <a:pt x="215" y="140"/>
                </a:cubicBezTo>
                <a:cubicBezTo>
                  <a:pt x="215" y="145"/>
                  <a:pt x="216" y="149"/>
                  <a:pt x="217" y="153"/>
                </a:cubicBezTo>
                <a:cubicBezTo>
                  <a:pt x="219" y="156"/>
                  <a:pt x="221" y="160"/>
                  <a:pt x="223" y="162"/>
                </a:cubicBezTo>
                <a:cubicBezTo>
                  <a:pt x="226" y="165"/>
                  <a:pt x="229" y="167"/>
                  <a:pt x="233" y="169"/>
                </a:cubicBezTo>
                <a:cubicBezTo>
                  <a:pt x="237" y="170"/>
                  <a:pt x="242" y="171"/>
                  <a:pt x="247" y="171"/>
                </a:cubicBezTo>
                <a:cubicBezTo>
                  <a:pt x="252" y="171"/>
                  <a:pt x="257" y="170"/>
                  <a:pt x="261" y="169"/>
                </a:cubicBezTo>
                <a:cubicBezTo>
                  <a:pt x="265" y="167"/>
                  <a:pt x="268" y="165"/>
                  <a:pt x="271" y="162"/>
                </a:cubicBezTo>
                <a:cubicBezTo>
                  <a:pt x="273" y="160"/>
                  <a:pt x="275" y="156"/>
                  <a:pt x="277" y="153"/>
                </a:cubicBezTo>
                <a:cubicBezTo>
                  <a:pt x="278" y="149"/>
                  <a:pt x="279" y="145"/>
                  <a:pt x="279" y="140"/>
                </a:cubicBezTo>
                <a:cubicBezTo>
                  <a:pt x="279" y="94"/>
                  <a:pt x="279" y="94"/>
                  <a:pt x="279" y="94"/>
                </a:cubicBezTo>
                <a:cubicBezTo>
                  <a:pt x="262" y="94"/>
                  <a:pt x="262" y="94"/>
                  <a:pt x="262" y="94"/>
                </a:cubicBezTo>
                <a:cubicBezTo>
                  <a:pt x="262" y="140"/>
                  <a:pt x="262" y="140"/>
                  <a:pt x="262" y="140"/>
                </a:cubicBezTo>
                <a:cubicBezTo>
                  <a:pt x="262" y="142"/>
                  <a:pt x="262" y="144"/>
                  <a:pt x="261" y="146"/>
                </a:cubicBezTo>
                <a:cubicBezTo>
                  <a:pt x="260" y="148"/>
                  <a:pt x="259" y="150"/>
                  <a:pt x="258" y="151"/>
                </a:cubicBezTo>
                <a:cubicBezTo>
                  <a:pt x="256" y="153"/>
                  <a:pt x="255" y="154"/>
                  <a:pt x="253" y="155"/>
                </a:cubicBezTo>
                <a:cubicBezTo>
                  <a:pt x="251" y="156"/>
                  <a:pt x="249" y="156"/>
                  <a:pt x="247" y="156"/>
                </a:cubicBezTo>
                <a:cubicBezTo>
                  <a:pt x="245" y="156"/>
                  <a:pt x="243" y="156"/>
                  <a:pt x="241" y="155"/>
                </a:cubicBezTo>
                <a:moveTo>
                  <a:pt x="277" y="24"/>
                </a:moveTo>
                <a:cubicBezTo>
                  <a:pt x="277" y="26"/>
                  <a:pt x="277" y="28"/>
                  <a:pt x="276" y="29"/>
                </a:cubicBezTo>
                <a:cubicBezTo>
                  <a:pt x="275" y="30"/>
                  <a:pt x="274" y="31"/>
                  <a:pt x="273" y="32"/>
                </a:cubicBezTo>
                <a:cubicBezTo>
                  <a:pt x="271" y="32"/>
                  <a:pt x="270" y="32"/>
                  <a:pt x="268" y="33"/>
                </a:cubicBezTo>
                <a:cubicBezTo>
                  <a:pt x="266" y="33"/>
                  <a:pt x="265" y="33"/>
                  <a:pt x="263" y="33"/>
                </a:cubicBezTo>
                <a:cubicBezTo>
                  <a:pt x="253" y="33"/>
                  <a:pt x="253" y="33"/>
                  <a:pt x="253" y="33"/>
                </a:cubicBezTo>
                <a:cubicBezTo>
                  <a:pt x="253" y="16"/>
                  <a:pt x="253" y="16"/>
                  <a:pt x="253" y="16"/>
                </a:cubicBezTo>
                <a:cubicBezTo>
                  <a:pt x="264" y="16"/>
                  <a:pt x="264" y="16"/>
                  <a:pt x="264" y="16"/>
                </a:cubicBezTo>
                <a:cubicBezTo>
                  <a:pt x="266" y="16"/>
                  <a:pt x="267" y="16"/>
                  <a:pt x="269" y="16"/>
                </a:cubicBezTo>
                <a:cubicBezTo>
                  <a:pt x="270" y="16"/>
                  <a:pt x="272" y="17"/>
                  <a:pt x="273" y="17"/>
                </a:cubicBezTo>
                <a:cubicBezTo>
                  <a:pt x="274" y="18"/>
                  <a:pt x="275" y="19"/>
                  <a:pt x="276" y="20"/>
                </a:cubicBezTo>
                <a:cubicBezTo>
                  <a:pt x="277" y="21"/>
                  <a:pt x="277" y="22"/>
                  <a:pt x="277" y="24"/>
                </a:cubicBezTo>
                <a:moveTo>
                  <a:pt x="297" y="77"/>
                </a:moveTo>
                <a:cubicBezTo>
                  <a:pt x="278" y="45"/>
                  <a:pt x="278" y="45"/>
                  <a:pt x="278" y="45"/>
                </a:cubicBezTo>
                <a:cubicBezTo>
                  <a:pt x="284" y="44"/>
                  <a:pt x="288" y="42"/>
                  <a:pt x="290" y="38"/>
                </a:cubicBezTo>
                <a:cubicBezTo>
                  <a:pt x="293" y="34"/>
                  <a:pt x="294" y="30"/>
                  <a:pt x="294" y="24"/>
                </a:cubicBezTo>
                <a:cubicBezTo>
                  <a:pt x="294" y="20"/>
                  <a:pt x="294" y="16"/>
                  <a:pt x="292" y="13"/>
                </a:cubicBezTo>
                <a:cubicBezTo>
                  <a:pt x="291" y="10"/>
                  <a:pt x="289" y="8"/>
                  <a:pt x="286" y="6"/>
                </a:cubicBezTo>
                <a:cubicBezTo>
                  <a:pt x="283" y="5"/>
                  <a:pt x="280" y="3"/>
                  <a:pt x="277" y="3"/>
                </a:cubicBezTo>
                <a:cubicBezTo>
                  <a:pt x="274" y="2"/>
                  <a:pt x="270" y="2"/>
                  <a:pt x="266" y="2"/>
                </a:cubicBezTo>
                <a:cubicBezTo>
                  <a:pt x="237" y="2"/>
                  <a:pt x="237" y="2"/>
                  <a:pt x="237" y="2"/>
                </a:cubicBezTo>
                <a:cubicBezTo>
                  <a:pt x="237" y="77"/>
                  <a:pt x="237" y="77"/>
                  <a:pt x="237" y="77"/>
                </a:cubicBezTo>
                <a:cubicBezTo>
                  <a:pt x="253" y="77"/>
                  <a:pt x="253" y="77"/>
                  <a:pt x="253" y="77"/>
                </a:cubicBezTo>
                <a:cubicBezTo>
                  <a:pt x="253" y="47"/>
                  <a:pt x="253" y="47"/>
                  <a:pt x="253" y="47"/>
                </a:cubicBezTo>
                <a:cubicBezTo>
                  <a:pt x="262" y="47"/>
                  <a:pt x="262" y="47"/>
                  <a:pt x="262" y="47"/>
                </a:cubicBezTo>
                <a:cubicBezTo>
                  <a:pt x="277" y="77"/>
                  <a:pt x="277" y="77"/>
                  <a:pt x="277" y="77"/>
                </a:cubicBezTo>
                <a:lnTo>
                  <a:pt x="297" y="77"/>
                </a:lnTo>
                <a:close/>
                <a:moveTo>
                  <a:pt x="368" y="60"/>
                </a:moveTo>
                <a:cubicBezTo>
                  <a:pt x="370" y="56"/>
                  <a:pt x="370" y="52"/>
                  <a:pt x="370" y="48"/>
                </a:cubicBezTo>
                <a:cubicBezTo>
                  <a:pt x="370" y="2"/>
                  <a:pt x="370" y="2"/>
                  <a:pt x="370" y="2"/>
                </a:cubicBezTo>
                <a:cubicBezTo>
                  <a:pt x="354" y="2"/>
                  <a:pt x="354" y="2"/>
                  <a:pt x="354" y="2"/>
                </a:cubicBezTo>
                <a:cubicBezTo>
                  <a:pt x="354" y="47"/>
                  <a:pt x="354" y="47"/>
                  <a:pt x="354" y="47"/>
                </a:cubicBezTo>
                <a:cubicBezTo>
                  <a:pt x="354" y="50"/>
                  <a:pt x="353" y="52"/>
                  <a:pt x="353" y="54"/>
                </a:cubicBezTo>
                <a:cubicBezTo>
                  <a:pt x="352" y="56"/>
                  <a:pt x="351" y="57"/>
                  <a:pt x="349" y="59"/>
                </a:cubicBezTo>
                <a:cubicBezTo>
                  <a:pt x="348" y="60"/>
                  <a:pt x="346" y="61"/>
                  <a:pt x="345" y="62"/>
                </a:cubicBezTo>
                <a:cubicBezTo>
                  <a:pt x="343" y="63"/>
                  <a:pt x="341" y="64"/>
                  <a:pt x="339" y="64"/>
                </a:cubicBezTo>
                <a:cubicBezTo>
                  <a:pt x="336" y="64"/>
                  <a:pt x="334" y="63"/>
                  <a:pt x="332" y="62"/>
                </a:cubicBezTo>
                <a:cubicBezTo>
                  <a:pt x="331" y="61"/>
                  <a:pt x="329" y="60"/>
                  <a:pt x="328" y="59"/>
                </a:cubicBezTo>
                <a:cubicBezTo>
                  <a:pt x="326" y="57"/>
                  <a:pt x="325" y="56"/>
                  <a:pt x="324" y="54"/>
                </a:cubicBezTo>
                <a:cubicBezTo>
                  <a:pt x="324" y="52"/>
                  <a:pt x="323" y="50"/>
                  <a:pt x="323" y="47"/>
                </a:cubicBezTo>
                <a:cubicBezTo>
                  <a:pt x="323" y="2"/>
                  <a:pt x="323" y="2"/>
                  <a:pt x="323" y="2"/>
                </a:cubicBezTo>
                <a:cubicBezTo>
                  <a:pt x="307" y="2"/>
                  <a:pt x="307" y="2"/>
                  <a:pt x="307" y="2"/>
                </a:cubicBezTo>
                <a:cubicBezTo>
                  <a:pt x="307" y="48"/>
                  <a:pt x="307" y="48"/>
                  <a:pt x="307" y="48"/>
                </a:cubicBezTo>
                <a:cubicBezTo>
                  <a:pt x="307" y="52"/>
                  <a:pt x="307" y="56"/>
                  <a:pt x="309" y="60"/>
                </a:cubicBezTo>
                <a:cubicBezTo>
                  <a:pt x="310" y="64"/>
                  <a:pt x="312" y="67"/>
                  <a:pt x="315" y="70"/>
                </a:cubicBezTo>
                <a:cubicBezTo>
                  <a:pt x="317" y="73"/>
                  <a:pt x="321" y="75"/>
                  <a:pt x="325" y="77"/>
                </a:cubicBezTo>
                <a:cubicBezTo>
                  <a:pt x="329" y="78"/>
                  <a:pt x="333" y="79"/>
                  <a:pt x="339" y="79"/>
                </a:cubicBezTo>
                <a:cubicBezTo>
                  <a:pt x="344" y="79"/>
                  <a:pt x="348" y="78"/>
                  <a:pt x="352" y="77"/>
                </a:cubicBezTo>
                <a:cubicBezTo>
                  <a:pt x="356" y="75"/>
                  <a:pt x="360" y="73"/>
                  <a:pt x="362" y="70"/>
                </a:cubicBezTo>
                <a:cubicBezTo>
                  <a:pt x="365" y="67"/>
                  <a:pt x="367" y="64"/>
                  <a:pt x="368" y="60"/>
                </a:cubicBezTo>
                <a:moveTo>
                  <a:pt x="361" y="169"/>
                </a:moveTo>
                <a:cubicBezTo>
                  <a:pt x="378" y="169"/>
                  <a:pt x="378" y="169"/>
                  <a:pt x="378" y="169"/>
                </a:cubicBezTo>
                <a:cubicBezTo>
                  <a:pt x="378" y="94"/>
                  <a:pt x="378" y="94"/>
                  <a:pt x="378" y="94"/>
                </a:cubicBezTo>
                <a:cubicBezTo>
                  <a:pt x="353" y="94"/>
                  <a:pt x="353" y="94"/>
                  <a:pt x="353" y="94"/>
                </a:cubicBezTo>
                <a:cubicBezTo>
                  <a:pt x="335" y="143"/>
                  <a:pt x="335" y="143"/>
                  <a:pt x="335" y="143"/>
                </a:cubicBezTo>
                <a:cubicBezTo>
                  <a:pt x="335" y="143"/>
                  <a:pt x="335" y="143"/>
                  <a:pt x="335" y="143"/>
                </a:cubicBezTo>
                <a:cubicBezTo>
                  <a:pt x="318" y="94"/>
                  <a:pt x="318" y="94"/>
                  <a:pt x="318" y="94"/>
                </a:cubicBezTo>
                <a:cubicBezTo>
                  <a:pt x="293" y="94"/>
                  <a:pt x="293" y="94"/>
                  <a:pt x="293" y="94"/>
                </a:cubicBezTo>
                <a:cubicBezTo>
                  <a:pt x="293" y="169"/>
                  <a:pt x="293" y="169"/>
                  <a:pt x="293" y="169"/>
                </a:cubicBezTo>
                <a:cubicBezTo>
                  <a:pt x="309" y="169"/>
                  <a:pt x="309" y="169"/>
                  <a:pt x="309" y="169"/>
                </a:cubicBezTo>
                <a:cubicBezTo>
                  <a:pt x="309" y="112"/>
                  <a:pt x="309" y="112"/>
                  <a:pt x="309" y="112"/>
                </a:cubicBezTo>
                <a:cubicBezTo>
                  <a:pt x="310" y="112"/>
                  <a:pt x="310" y="112"/>
                  <a:pt x="310" y="112"/>
                </a:cubicBezTo>
                <a:cubicBezTo>
                  <a:pt x="329" y="169"/>
                  <a:pt x="329" y="169"/>
                  <a:pt x="329" y="169"/>
                </a:cubicBezTo>
                <a:cubicBezTo>
                  <a:pt x="341" y="169"/>
                  <a:pt x="341" y="169"/>
                  <a:pt x="341" y="169"/>
                </a:cubicBezTo>
                <a:cubicBezTo>
                  <a:pt x="361" y="112"/>
                  <a:pt x="361" y="112"/>
                  <a:pt x="361" y="112"/>
                </a:cubicBezTo>
                <a:cubicBezTo>
                  <a:pt x="361" y="112"/>
                  <a:pt x="361" y="112"/>
                  <a:pt x="361" y="112"/>
                </a:cubicBezTo>
                <a:lnTo>
                  <a:pt x="361" y="169"/>
                </a:lnTo>
                <a:close/>
                <a:moveTo>
                  <a:pt x="453" y="77"/>
                </a:moveTo>
                <a:cubicBezTo>
                  <a:pt x="469" y="77"/>
                  <a:pt x="469" y="77"/>
                  <a:pt x="469" y="77"/>
                </a:cubicBezTo>
                <a:cubicBezTo>
                  <a:pt x="469" y="2"/>
                  <a:pt x="469" y="2"/>
                  <a:pt x="469" y="2"/>
                </a:cubicBezTo>
                <a:cubicBezTo>
                  <a:pt x="444" y="2"/>
                  <a:pt x="444" y="2"/>
                  <a:pt x="444" y="2"/>
                </a:cubicBezTo>
                <a:cubicBezTo>
                  <a:pt x="427" y="51"/>
                  <a:pt x="427" y="51"/>
                  <a:pt x="427" y="51"/>
                </a:cubicBezTo>
                <a:cubicBezTo>
                  <a:pt x="427" y="51"/>
                  <a:pt x="427" y="51"/>
                  <a:pt x="427" y="51"/>
                </a:cubicBezTo>
                <a:cubicBezTo>
                  <a:pt x="409" y="2"/>
                  <a:pt x="409" y="2"/>
                  <a:pt x="409" y="2"/>
                </a:cubicBezTo>
                <a:cubicBezTo>
                  <a:pt x="384" y="2"/>
                  <a:pt x="384" y="2"/>
                  <a:pt x="384" y="2"/>
                </a:cubicBezTo>
                <a:cubicBezTo>
                  <a:pt x="384" y="77"/>
                  <a:pt x="384" y="77"/>
                  <a:pt x="384" y="77"/>
                </a:cubicBezTo>
                <a:cubicBezTo>
                  <a:pt x="401" y="77"/>
                  <a:pt x="401" y="77"/>
                  <a:pt x="401" y="77"/>
                </a:cubicBezTo>
                <a:cubicBezTo>
                  <a:pt x="401" y="19"/>
                  <a:pt x="401" y="19"/>
                  <a:pt x="401" y="19"/>
                </a:cubicBezTo>
                <a:cubicBezTo>
                  <a:pt x="401" y="19"/>
                  <a:pt x="401" y="19"/>
                  <a:pt x="401" y="19"/>
                </a:cubicBezTo>
                <a:cubicBezTo>
                  <a:pt x="420" y="77"/>
                  <a:pt x="420" y="77"/>
                  <a:pt x="420" y="77"/>
                </a:cubicBezTo>
                <a:cubicBezTo>
                  <a:pt x="433" y="77"/>
                  <a:pt x="433" y="77"/>
                  <a:pt x="433" y="77"/>
                </a:cubicBezTo>
                <a:cubicBezTo>
                  <a:pt x="453" y="19"/>
                  <a:pt x="453" y="19"/>
                  <a:pt x="453" y="19"/>
                </a:cubicBezTo>
                <a:cubicBezTo>
                  <a:pt x="453" y="19"/>
                  <a:pt x="453" y="19"/>
                  <a:pt x="453" y="19"/>
                </a:cubicBezTo>
                <a:lnTo>
                  <a:pt x="453" y="77"/>
                </a:lnTo>
                <a:close/>
                <a:moveTo>
                  <a:pt x="478" y="261"/>
                </a:moveTo>
                <a:cubicBezTo>
                  <a:pt x="500" y="261"/>
                  <a:pt x="500" y="261"/>
                  <a:pt x="500" y="261"/>
                </a:cubicBezTo>
                <a:cubicBezTo>
                  <a:pt x="500" y="186"/>
                  <a:pt x="500" y="186"/>
                  <a:pt x="500" y="186"/>
                </a:cubicBezTo>
                <a:cubicBezTo>
                  <a:pt x="483" y="186"/>
                  <a:pt x="483" y="186"/>
                  <a:pt x="483" y="186"/>
                </a:cubicBezTo>
                <a:cubicBezTo>
                  <a:pt x="483" y="238"/>
                  <a:pt x="483" y="238"/>
                  <a:pt x="483" y="238"/>
                </a:cubicBezTo>
                <a:cubicBezTo>
                  <a:pt x="483" y="238"/>
                  <a:pt x="483" y="238"/>
                  <a:pt x="483" y="238"/>
                </a:cubicBezTo>
                <a:cubicBezTo>
                  <a:pt x="451" y="186"/>
                  <a:pt x="451" y="186"/>
                  <a:pt x="451" y="186"/>
                </a:cubicBezTo>
                <a:cubicBezTo>
                  <a:pt x="429" y="186"/>
                  <a:pt x="429" y="186"/>
                  <a:pt x="429" y="186"/>
                </a:cubicBezTo>
                <a:cubicBezTo>
                  <a:pt x="429" y="261"/>
                  <a:pt x="429" y="261"/>
                  <a:pt x="429" y="261"/>
                </a:cubicBezTo>
                <a:cubicBezTo>
                  <a:pt x="445" y="261"/>
                  <a:pt x="445" y="261"/>
                  <a:pt x="445" y="261"/>
                </a:cubicBezTo>
                <a:cubicBezTo>
                  <a:pt x="445" y="207"/>
                  <a:pt x="445" y="207"/>
                  <a:pt x="445" y="207"/>
                </a:cubicBezTo>
                <a:cubicBezTo>
                  <a:pt x="445" y="207"/>
                  <a:pt x="445" y="207"/>
                  <a:pt x="445" y="207"/>
                </a:cubicBezTo>
                <a:lnTo>
                  <a:pt x="478" y="261"/>
                </a:lnTo>
                <a:close/>
                <a:moveTo>
                  <a:pt x="584" y="261"/>
                </a:moveTo>
                <a:cubicBezTo>
                  <a:pt x="548" y="221"/>
                  <a:pt x="548" y="221"/>
                  <a:pt x="548" y="221"/>
                </a:cubicBezTo>
                <a:cubicBezTo>
                  <a:pt x="581" y="186"/>
                  <a:pt x="581" y="186"/>
                  <a:pt x="581" y="186"/>
                </a:cubicBezTo>
                <a:cubicBezTo>
                  <a:pt x="560" y="186"/>
                  <a:pt x="560" y="186"/>
                  <a:pt x="560" y="186"/>
                </a:cubicBezTo>
                <a:cubicBezTo>
                  <a:pt x="530" y="217"/>
                  <a:pt x="530" y="217"/>
                  <a:pt x="530" y="217"/>
                </a:cubicBezTo>
                <a:cubicBezTo>
                  <a:pt x="530" y="186"/>
                  <a:pt x="530" y="186"/>
                  <a:pt x="530" y="186"/>
                </a:cubicBezTo>
                <a:cubicBezTo>
                  <a:pt x="514" y="186"/>
                  <a:pt x="514" y="186"/>
                  <a:pt x="514" y="186"/>
                </a:cubicBezTo>
                <a:cubicBezTo>
                  <a:pt x="514" y="261"/>
                  <a:pt x="514" y="261"/>
                  <a:pt x="514" y="261"/>
                </a:cubicBezTo>
                <a:cubicBezTo>
                  <a:pt x="530" y="261"/>
                  <a:pt x="530" y="261"/>
                  <a:pt x="530" y="261"/>
                </a:cubicBezTo>
                <a:cubicBezTo>
                  <a:pt x="530" y="225"/>
                  <a:pt x="530" y="225"/>
                  <a:pt x="530" y="225"/>
                </a:cubicBezTo>
                <a:cubicBezTo>
                  <a:pt x="561" y="261"/>
                  <a:pt x="561" y="261"/>
                  <a:pt x="561" y="261"/>
                </a:cubicBezTo>
                <a:lnTo>
                  <a:pt x="584" y="261"/>
                </a:lnTo>
                <a:close/>
                <a:moveTo>
                  <a:pt x="606" y="186"/>
                </a:moveTo>
                <a:cubicBezTo>
                  <a:pt x="590" y="186"/>
                  <a:pt x="590" y="186"/>
                  <a:pt x="590" y="186"/>
                </a:cubicBezTo>
                <a:cubicBezTo>
                  <a:pt x="590" y="261"/>
                  <a:pt x="590" y="261"/>
                  <a:pt x="590" y="261"/>
                </a:cubicBezTo>
                <a:cubicBezTo>
                  <a:pt x="606" y="261"/>
                  <a:pt x="606" y="261"/>
                  <a:pt x="606" y="261"/>
                </a:cubicBezTo>
                <a:lnTo>
                  <a:pt x="606" y="186"/>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fi-FI" sz="1350"/>
          </a:p>
        </p:txBody>
      </p:sp>
    </p:spTree>
    <p:extLst>
      <p:ext uri="{BB962C8B-B14F-4D97-AF65-F5344CB8AC3E}">
        <p14:creationId xmlns:p14="http://schemas.microsoft.com/office/powerpoint/2010/main" val="353689739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Kansi_puhuja_tilaisuus">
    <p:bg>
      <p:bgPr>
        <a:solidFill>
          <a:srgbClr val="FF5000"/>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829647" y="825500"/>
            <a:ext cx="7484620" cy="1675335"/>
          </a:xfrm>
          <a:prstGeom prst="rect">
            <a:avLst/>
          </a:prstGeom>
        </p:spPr>
        <p:txBody>
          <a:bodyPr vert="horz" lIns="0" tIns="0" rIns="0" bIns="0" anchor="b"/>
          <a:lstStyle>
            <a:lvl1pPr marL="0" indent="0">
              <a:lnSpc>
                <a:spcPct val="90000"/>
              </a:lnSpc>
              <a:spcBef>
                <a:spcPts val="0"/>
              </a:spcBef>
              <a:buNone/>
              <a:defRPr sz="4500" b="1" i="0" spc="-75">
                <a:solidFill>
                  <a:schemeClr val="bg1"/>
                </a:solidFill>
                <a:latin typeface="Arial"/>
                <a:cs typeface="Arial"/>
              </a:defRPr>
            </a:lvl1pPr>
          </a:lstStyle>
          <a:p>
            <a:pPr lvl="0"/>
            <a:r>
              <a:rPr lang="fi-FI" dirty="0" err="1"/>
              <a:t>Presentaation</a:t>
            </a:r>
            <a:r>
              <a:rPr lang="fi-FI" dirty="0"/>
              <a:t> otsikko</a:t>
            </a:r>
            <a:endParaRPr lang="en-US" dirty="0"/>
          </a:p>
        </p:txBody>
      </p:sp>
      <p:sp>
        <p:nvSpPr>
          <p:cNvPr id="6" name="Text Placeholder 3"/>
          <p:cNvSpPr>
            <a:spLocks noGrp="1"/>
          </p:cNvSpPr>
          <p:nvPr>
            <p:ph type="body" sz="quarter" idx="11" hasCustomPrompt="1"/>
          </p:nvPr>
        </p:nvSpPr>
        <p:spPr>
          <a:xfrm>
            <a:off x="838201" y="2500835"/>
            <a:ext cx="7476067" cy="895346"/>
          </a:xfrm>
          <a:prstGeom prst="rect">
            <a:avLst/>
          </a:prstGeom>
        </p:spPr>
        <p:txBody>
          <a:bodyPr vert="horz" lIns="0" tIns="0" rIns="0" bIns="0" anchor="t"/>
          <a:lstStyle>
            <a:lvl1pPr marL="0" indent="0">
              <a:spcBef>
                <a:spcPts val="0"/>
              </a:spcBef>
              <a:buNone/>
              <a:defRPr sz="2400" b="0" i="0" spc="-75">
                <a:solidFill>
                  <a:schemeClr val="tx1"/>
                </a:solidFill>
                <a:latin typeface="Arial"/>
                <a:cs typeface="Arial"/>
              </a:defRPr>
            </a:lvl1pPr>
          </a:lstStyle>
          <a:p>
            <a:pPr lvl="0"/>
            <a:r>
              <a:rPr lang="fi-FI" dirty="0"/>
              <a:t>Paikka, pvm, puhuja</a:t>
            </a:r>
            <a:endParaRPr lang="en-US" dirty="0"/>
          </a:p>
        </p:txBody>
      </p:sp>
      <p:sp>
        <p:nvSpPr>
          <p:cNvPr id="5" name="Freeform 5"/>
          <p:cNvSpPr>
            <a:spLocks noEditPoints="1"/>
          </p:cNvSpPr>
          <p:nvPr userDrawn="1"/>
        </p:nvSpPr>
        <p:spPr bwMode="auto">
          <a:xfrm>
            <a:off x="6986587" y="4047103"/>
            <a:ext cx="1700213" cy="743178"/>
          </a:xfrm>
          <a:custGeom>
            <a:avLst/>
            <a:gdLst>
              <a:gd name="T0" fmla="*/ 414 w 606"/>
              <a:gd name="T1" fmla="*/ 186 h 263"/>
              <a:gd name="T2" fmla="*/ 367 w 606"/>
              <a:gd name="T3" fmla="*/ 262 h 263"/>
              <a:gd name="T4" fmla="*/ 376 w 606"/>
              <a:gd name="T5" fmla="*/ 221 h 263"/>
              <a:gd name="T6" fmla="*/ 351 w 606"/>
              <a:gd name="T7" fmla="*/ 203 h 263"/>
              <a:gd name="T8" fmla="*/ 373 w 606"/>
              <a:gd name="T9" fmla="*/ 204 h 263"/>
              <a:gd name="T10" fmla="*/ 342 w 606"/>
              <a:gd name="T11" fmla="*/ 190 h 263"/>
              <a:gd name="T12" fmla="*/ 351 w 606"/>
              <a:gd name="T13" fmla="*/ 228 h 263"/>
              <a:gd name="T14" fmla="*/ 365 w 606"/>
              <a:gd name="T15" fmla="*/ 246 h 263"/>
              <a:gd name="T16" fmla="*/ 296 w 606"/>
              <a:gd name="T17" fmla="*/ 186 h 263"/>
              <a:gd name="T18" fmla="*/ 296 w 606"/>
              <a:gd name="T19" fmla="*/ 246 h 263"/>
              <a:gd name="T20" fmla="*/ 268 w 606"/>
              <a:gd name="T21" fmla="*/ 261 h 263"/>
              <a:gd name="T22" fmla="*/ 264 w 606"/>
              <a:gd name="T23" fmla="*/ 215 h 263"/>
              <a:gd name="T24" fmla="*/ 152 w 606"/>
              <a:gd name="T25" fmla="*/ 186 h 263"/>
              <a:gd name="T26" fmla="*/ 184 w 606"/>
              <a:gd name="T27" fmla="*/ 229 h 263"/>
              <a:gd name="T28" fmla="*/ 184 w 606"/>
              <a:gd name="T29" fmla="*/ 214 h 263"/>
              <a:gd name="T30" fmla="*/ 201 w 606"/>
              <a:gd name="T31" fmla="*/ 94 h 263"/>
              <a:gd name="T32" fmla="*/ 131 w 606"/>
              <a:gd name="T33" fmla="*/ 45 h 263"/>
              <a:gd name="T34" fmla="*/ 56 w 606"/>
              <a:gd name="T35" fmla="*/ 94 h 263"/>
              <a:gd name="T36" fmla="*/ 30 w 606"/>
              <a:gd name="T37" fmla="*/ 169 h 263"/>
              <a:gd name="T38" fmla="*/ 99 w 606"/>
              <a:gd name="T39" fmla="*/ 169 h 263"/>
              <a:gd name="T40" fmla="*/ 83 w 606"/>
              <a:gd name="T41" fmla="*/ 2 h 263"/>
              <a:gd name="T42" fmla="*/ 99 w 606"/>
              <a:gd name="T43" fmla="*/ 19 h 263"/>
              <a:gd name="T44" fmla="*/ 146 w 606"/>
              <a:gd name="T45" fmla="*/ 125 h 263"/>
              <a:gd name="T46" fmla="*/ 147 w 606"/>
              <a:gd name="T47" fmla="*/ 108 h 263"/>
              <a:gd name="T48" fmla="*/ 115 w 606"/>
              <a:gd name="T49" fmla="*/ 94 h 263"/>
              <a:gd name="T50" fmla="*/ 155 w 606"/>
              <a:gd name="T51" fmla="*/ 169 h 263"/>
              <a:gd name="T52" fmla="*/ 170 w 606"/>
              <a:gd name="T53" fmla="*/ 106 h 263"/>
              <a:gd name="T54" fmla="*/ 202 w 606"/>
              <a:gd name="T55" fmla="*/ 57 h 263"/>
              <a:gd name="T56" fmla="*/ 163 w 606"/>
              <a:gd name="T57" fmla="*/ 49 h 263"/>
              <a:gd name="T58" fmla="*/ 185 w 606"/>
              <a:gd name="T59" fmla="*/ 15 h 263"/>
              <a:gd name="T60" fmla="*/ 223 w 606"/>
              <a:gd name="T61" fmla="*/ 56 h 263"/>
              <a:gd name="T62" fmla="*/ 185 w 606"/>
              <a:gd name="T63" fmla="*/ 0 h 263"/>
              <a:gd name="T64" fmla="*/ 147 w 606"/>
              <a:gd name="T65" fmla="*/ 56 h 263"/>
              <a:gd name="T66" fmla="*/ 214 w 606"/>
              <a:gd name="T67" fmla="*/ 68 h 263"/>
              <a:gd name="T68" fmla="*/ 232 w 606"/>
              <a:gd name="T69" fmla="*/ 140 h 263"/>
              <a:gd name="T70" fmla="*/ 223 w 606"/>
              <a:gd name="T71" fmla="*/ 162 h 263"/>
              <a:gd name="T72" fmla="*/ 277 w 606"/>
              <a:gd name="T73" fmla="*/ 153 h 263"/>
              <a:gd name="T74" fmla="*/ 261 w 606"/>
              <a:gd name="T75" fmla="*/ 146 h 263"/>
              <a:gd name="T76" fmla="*/ 277 w 606"/>
              <a:gd name="T77" fmla="*/ 24 h 263"/>
              <a:gd name="T78" fmla="*/ 253 w 606"/>
              <a:gd name="T79" fmla="*/ 33 h 263"/>
              <a:gd name="T80" fmla="*/ 276 w 606"/>
              <a:gd name="T81" fmla="*/ 20 h 263"/>
              <a:gd name="T82" fmla="*/ 294 w 606"/>
              <a:gd name="T83" fmla="*/ 24 h 263"/>
              <a:gd name="T84" fmla="*/ 237 w 606"/>
              <a:gd name="T85" fmla="*/ 2 h 263"/>
              <a:gd name="T86" fmla="*/ 277 w 606"/>
              <a:gd name="T87" fmla="*/ 77 h 263"/>
              <a:gd name="T88" fmla="*/ 354 w 606"/>
              <a:gd name="T89" fmla="*/ 2 h 263"/>
              <a:gd name="T90" fmla="*/ 339 w 606"/>
              <a:gd name="T91" fmla="*/ 64 h 263"/>
              <a:gd name="T92" fmla="*/ 323 w 606"/>
              <a:gd name="T93" fmla="*/ 2 h 263"/>
              <a:gd name="T94" fmla="*/ 325 w 606"/>
              <a:gd name="T95" fmla="*/ 77 h 263"/>
              <a:gd name="T96" fmla="*/ 361 w 606"/>
              <a:gd name="T97" fmla="*/ 169 h 263"/>
              <a:gd name="T98" fmla="*/ 335 w 606"/>
              <a:gd name="T99" fmla="*/ 143 h 263"/>
              <a:gd name="T100" fmla="*/ 309 w 606"/>
              <a:gd name="T101" fmla="*/ 112 h 263"/>
              <a:gd name="T102" fmla="*/ 361 w 606"/>
              <a:gd name="T103" fmla="*/ 112 h 263"/>
              <a:gd name="T104" fmla="*/ 444 w 606"/>
              <a:gd name="T105" fmla="*/ 2 h 263"/>
              <a:gd name="T106" fmla="*/ 384 w 606"/>
              <a:gd name="T107" fmla="*/ 77 h 263"/>
              <a:gd name="T108" fmla="*/ 433 w 606"/>
              <a:gd name="T109" fmla="*/ 77 h 263"/>
              <a:gd name="T110" fmla="*/ 500 w 606"/>
              <a:gd name="T111" fmla="*/ 261 h 263"/>
              <a:gd name="T112" fmla="*/ 451 w 606"/>
              <a:gd name="T113" fmla="*/ 186 h 263"/>
              <a:gd name="T114" fmla="*/ 445 w 606"/>
              <a:gd name="T115" fmla="*/ 207 h 263"/>
              <a:gd name="T116" fmla="*/ 560 w 606"/>
              <a:gd name="T117" fmla="*/ 186 h 263"/>
              <a:gd name="T118" fmla="*/ 530 w 606"/>
              <a:gd name="T119" fmla="*/ 261 h 263"/>
              <a:gd name="T120" fmla="*/ 590 w 606"/>
              <a:gd name="T121" fmla="*/ 186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06" h="263">
                <a:moveTo>
                  <a:pt x="414" y="186"/>
                </a:moveTo>
                <a:cubicBezTo>
                  <a:pt x="397" y="186"/>
                  <a:pt x="397" y="186"/>
                  <a:pt x="397" y="186"/>
                </a:cubicBezTo>
                <a:cubicBezTo>
                  <a:pt x="397" y="261"/>
                  <a:pt x="397" y="261"/>
                  <a:pt x="397" y="261"/>
                </a:cubicBezTo>
                <a:cubicBezTo>
                  <a:pt x="414" y="261"/>
                  <a:pt x="414" y="261"/>
                  <a:pt x="414" y="261"/>
                </a:cubicBezTo>
                <a:lnTo>
                  <a:pt x="414" y="186"/>
                </a:lnTo>
                <a:close/>
                <a:moveTo>
                  <a:pt x="342" y="241"/>
                </a:moveTo>
                <a:cubicBezTo>
                  <a:pt x="330" y="254"/>
                  <a:pt x="330" y="254"/>
                  <a:pt x="330" y="254"/>
                </a:cubicBezTo>
                <a:cubicBezTo>
                  <a:pt x="334" y="257"/>
                  <a:pt x="338" y="259"/>
                  <a:pt x="342" y="261"/>
                </a:cubicBezTo>
                <a:cubicBezTo>
                  <a:pt x="346" y="262"/>
                  <a:pt x="351" y="263"/>
                  <a:pt x="356" y="263"/>
                </a:cubicBezTo>
                <a:cubicBezTo>
                  <a:pt x="360" y="263"/>
                  <a:pt x="363" y="263"/>
                  <a:pt x="367" y="262"/>
                </a:cubicBezTo>
                <a:cubicBezTo>
                  <a:pt x="370" y="261"/>
                  <a:pt x="373" y="259"/>
                  <a:pt x="376" y="257"/>
                </a:cubicBezTo>
                <a:cubicBezTo>
                  <a:pt x="379" y="255"/>
                  <a:pt x="381" y="252"/>
                  <a:pt x="382" y="249"/>
                </a:cubicBezTo>
                <a:cubicBezTo>
                  <a:pt x="384" y="246"/>
                  <a:pt x="385" y="242"/>
                  <a:pt x="385" y="238"/>
                </a:cubicBezTo>
                <a:cubicBezTo>
                  <a:pt x="385" y="234"/>
                  <a:pt x="384" y="230"/>
                  <a:pt x="382" y="228"/>
                </a:cubicBezTo>
                <a:cubicBezTo>
                  <a:pt x="381" y="225"/>
                  <a:pt x="378" y="223"/>
                  <a:pt x="376" y="221"/>
                </a:cubicBezTo>
                <a:cubicBezTo>
                  <a:pt x="373" y="220"/>
                  <a:pt x="370" y="219"/>
                  <a:pt x="367" y="218"/>
                </a:cubicBezTo>
                <a:cubicBezTo>
                  <a:pt x="364" y="217"/>
                  <a:pt x="362" y="216"/>
                  <a:pt x="359" y="215"/>
                </a:cubicBezTo>
                <a:cubicBezTo>
                  <a:pt x="356" y="214"/>
                  <a:pt x="354" y="213"/>
                  <a:pt x="353" y="212"/>
                </a:cubicBezTo>
                <a:cubicBezTo>
                  <a:pt x="351" y="211"/>
                  <a:pt x="350" y="209"/>
                  <a:pt x="350" y="207"/>
                </a:cubicBezTo>
                <a:cubicBezTo>
                  <a:pt x="350" y="205"/>
                  <a:pt x="350" y="204"/>
                  <a:pt x="351" y="203"/>
                </a:cubicBezTo>
                <a:cubicBezTo>
                  <a:pt x="352" y="202"/>
                  <a:pt x="353" y="201"/>
                  <a:pt x="354" y="201"/>
                </a:cubicBezTo>
                <a:cubicBezTo>
                  <a:pt x="355" y="200"/>
                  <a:pt x="356" y="200"/>
                  <a:pt x="358" y="200"/>
                </a:cubicBezTo>
                <a:cubicBezTo>
                  <a:pt x="359" y="199"/>
                  <a:pt x="360" y="199"/>
                  <a:pt x="361" y="199"/>
                </a:cubicBezTo>
                <a:cubicBezTo>
                  <a:pt x="363" y="199"/>
                  <a:pt x="366" y="200"/>
                  <a:pt x="368" y="200"/>
                </a:cubicBezTo>
                <a:cubicBezTo>
                  <a:pt x="370" y="201"/>
                  <a:pt x="372" y="202"/>
                  <a:pt x="373" y="204"/>
                </a:cubicBezTo>
                <a:cubicBezTo>
                  <a:pt x="385" y="192"/>
                  <a:pt x="385" y="192"/>
                  <a:pt x="385" y="192"/>
                </a:cubicBezTo>
                <a:cubicBezTo>
                  <a:pt x="381" y="189"/>
                  <a:pt x="378" y="187"/>
                  <a:pt x="374" y="186"/>
                </a:cubicBezTo>
                <a:cubicBezTo>
                  <a:pt x="370" y="184"/>
                  <a:pt x="366" y="184"/>
                  <a:pt x="362" y="184"/>
                </a:cubicBezTo>
                <a:cubicBezTo>
                  <a:pt x="358" y="184"/>
                  <a:pt x="354" y="184"/>
                  <a:pt x="351" y="185"/>
                </a:cubicBezTo>
                <a:cubicBezTo>
                  <a:pt x="347" y="186"/>
                  <a:pt x="344" y="188"/>
                  <a:pt x="342" y="190"/>
                </a:cubicBezTo>
                <a:cubicBezTo>
                  <a:pt x="339" y="192"/>
                  <a:pt x="337" y="195"/>
                  <a:pt x="335" y="198"/>
                </a:cubicBezTo>
                <a:cubicBezTo>
                  <a:pt x="334" y="201"/>
                  <a:pt x="333" y="204"/>
                  <a:pt x="333" y="208"/>
                </a:cubicBezTo>
                <a:cubicBezTo>
                  <a:pt x="333" y="212"/>
                  <a:pt x="334" y="216"/>
                  <a:pt x="335" y="218"/>
                </a:cubicBezTo>
                <a:cubicBezTo>
                  <a:pt x="337" y="221"/>
                  <a:pt x="339" y="223"/>
                  <a:pt x="342" y="225"/>
                </a:cubicBezTo>
                <a:cubicBezTo>
                  <a:pt x="345" y="226"/>
                  <a:pt x="347" y="227"/>
                  <a:pt x="351" y="228"/>
                </a:cubicBezTo>
                <a:cubicBezTo>
                  <a:pt x="354" y="229"/>
                  <a:pt x="356" y="230"/>
                  <a:pt x="359" y="231"/>
                </a:cubicBezTo>
                <a:cubicBezTo>
                  <a:pt x="362" y="232"/>
                  <a:pt x="364" y="233"/>
                  <a:pt x="366" y="234"/>
                </a:cubicBezTo>
                <a:cubicBezTo>
                  <a:pt x="367" y="236"/>
                  <a:pt x="368" y="238"/>
                  <a:pt x="368" y="240"/>
                </a:cubicBezTo>
                <a:cubicBezTo>
                  <a:pt x="368" y="241"/>
                  <a:pt x="368" y="242"/>
                  <a:pt x="367" y="243"/>
                </a:cubicBezTo>
                <a:cubicBezTo>
                  <a:pt x="367" y="244"/>
                  <a:pt x="366" y="245"/>
                  <a:pt x="365" y="246"/>
                </a:cubicBezTo>
                <a:cubicBezTo>
                  <a:pt x="363" y="246"/>
                  <a:pt x="362" y="247"/>
                  <a:pt x="361" y="247"/>
                </a:cubicBezTo>
                <a:cubicBezTo>
                  <a:pt x="359" y="248"/>
                  <a:pt x="358" y="248"/>
                  <a:pt x="357" y="248"/>
                </a:cubicBezTo>
                <a:cubicBezTo>
                  <a:pt x="354" y="248"/>
                  <a:pt x="351" y="247"/>
                  <a:pt x="349" y="246"/>
                </a:cubicBezTo>
                <a:cubicBezTo>
                  <a:pt x="346" y="245"/>
                  <a:pt x="344" y="243"/>
                  <a:pt x="342" y="241"/>
                </a:cubicBezTo>
                <a:moveTo>
                  <a:pt x="296" y="186"/>
                </a:moveTo>
                <a:cubicBezTo>
                  <a:pt x="280" y="186"/>
                  <a:pt x="280" y="186"/>
                  <a:pt x="280" y="186"/>
                </a:cubicBezTo>
                <a:cubicBezTo>
                  <a:pt x="280" y="261"/>
                  <a:pt x="280" y="261"/>
                  <a:pt x="280" y="261"/>
                </a:cubicBezTo>
                <a:cubicBezTo>
                  <a:pt x="327" y="261"/>
                  <a:pt x="327" y="261"/>
                  <a:pt x="327" y="261"/>
                </a:cubicBezTo>
                <a:cubicBezTo>
                  <a:pt x="327" y="246"/>
                  <a:pt x="327" y="246"/>
                  <a:pt x="327" y="246"/>
                </a:cubicBezTo>
                <a:cubicBezTo>
                  <a:pt x="296" y="246"/>
                  <a:pt x="296" y="246"/>
                  <a:pt x="296" y="246"/>
                </a:cubicBezTo>
                <a:lnTo>
                  <a:pt x="296" y="186"/>
                </a:lnTo>
                <a:close/>
                <a:moveTo>
                  <a:pt x="266" y="186"/>
                </a:moveTo>
                <a:cubicBezTo>
                  <a:pt x="215" y="186"/>
                  <a:pt x="215" y="186"/>
                  <a:pt x="215" y="186"/>
                </a:cubicBezTo>
                <a:cubicBezTo>
                  <a:pt x="215" y="261"/>
                  <a:pt x="215" y="261"/>
                  <a:pt x="215" y="261"/>
                </a:cubicBezTo>
                <a:cubicBezTo>
                  <a:pt x="268" y="261"/>
                  <a:pt x="268" y="261"/>
                  <a:pt x="268" y="261"/>
                </a:cubicBezTo>
                <a:cubicBezTo>
                  <a:pt x="268" y="246"/>
                  <a:pt x="268" y="246"/>
                  <a:pt x="268" y="246"/>
                </a:cubicBezTo>
                <a:cubicBezTo>
                  <a:pt x="231" y="246"/>
                  <a:pt x="231" y="246"/>
                  <a:pt x="231" y="246"/>
                </a:cubicBezTo>
                <a:cubicBezTo>
                  <a:pt x="231" y="230"/>
                  <a:pt x="231" y="230"/>
                  <a:pt x="231" y="230"/>
                </a:cubicBezTo>
                <a:cubicBezTo>
                  <a:pt x="264" y="230"/>
                  <a:pt x="264" y="230"/>
                  <a:pt x="264" y="230"/>
                </a:cubicBezTo>
                <a:cubicBezTo>
                  <a:pt x="264" y="215"/>
                  <a:pt x="264" y="215"/>
                  <a:pt x="264" y="215"/>
                </a:cubicBezTo>
                <a:cubicBezTo>
                  <a:pt x="231" y="215"/>
                  <a:pt x="231" y="215"/>
                  <a:pt x="231" y="215"/>
                </a:cubicBezTo>
                <a:cubicBezTo>
                  <a:pt x="231" y="201"/>
                  <a:pt x="231" y="201"/>
                  <a:pt x="231" y="201"/>
                </a:cubicBezTo>
                <a:cubicBezTo>
                  <a:pt x="266" y="201"/>
                  <a:pt x="266" y="201"/>
                  <a:pt x="266" y="201"/>
                </a:cubicBezTo>
                <a:lnTo>
                  <a:pt x="266" y="186"/>
                </a:lnTo>
                <a:close/>
                <a:moveTo>
                  <a:pt x="152" y="186"/>
                </a:moveTo>
                <a:cubicBezTo>
                  <a:pt x="135" y="186"/>
                  <a:pt x="135" y="186"/>
                  <a:pt x="135" y="186"/>
                </a:cubicBezTo>
                <a:cubicBezTo>
                  <a:pt x="135" y="261"/>
                  <a:pt x="135" y="261"/>
                  <a:pt x="135" y="261"/>
                </a:cubicBezTo>
                <a:cubicBezTo>
                  <a:pt x="152" y="261"/>
                  <a:pt x="152" y="261"/>
                  <a:pt x="152" y="261"/>
                </a:cubicBezTo>
                <a:cubicBezTo>
                  <a:pt x="152" y="229"/>
                  <a:pt x="152" y="229"/>
                  <a:pt x="152" y="229"/>
                </a:cubicBezTo>
                <a:cubicBezTo>
                  <a:pt x="184" y="229"/>
                  <a:pt x="184" y="229"/>
                  <a:pt x="184" y="229"/>
                </a:cubicBezTo>
                <a:cubicBezTo>
                  <a:pt x="184" y="261"/>
                  <a:pt x="184" y="261"/>
                  <a:pt x="184" y="261"/>
                </a:cubicBezTo>
                <a:cubicBezTo>
                  <a:pt x="201" y="261"/>
                  <a:pt x="201" y="261"/>
                  <a:pt x="201" y="261"/>
                </a:cubicBezTo>
                <a:cubicBezTo>
                  <a:pt x="201" y="186"/>
                  <a:pt x="201" y="186"/>
                  <a:pt x="201" y="186"/>
                </a:cubicBezTo>
                <a:cubicBezTo>
                  <a:pt x="184" y="186"/>
                  <a:pt x="184" y="186"/>
                  <a:pt x="184" y="186"/>
                </a:cubicBezTo>
                <a:cubicBezTo>
                  <a:pt x="184" y="214"/>
                  <a:pt x="184" y="214"/>
                  <a:pt x="184" y="214"/>
                </a:cubicBezTo>
                <a:cubicBezTo>
                  <a:pt x="152" y="214"/>
                  <a:pt x="152" y="214"/>
                  <a:pt x="152" y="214"/>
                </a:cubicBezTo>
                <a:lnTo>
                  <a:pt x="152" y="186"/>
                </a:lnTo>
                <a:close/>
                <a:moveTo>
                  <a:pt x="184" y="169"/>
                </a:moveTo>
                <a:cubicBezTo>
                  <a:pt x="201" y="169"/>
                  <a:pt x="201" y="169"/>
                  <a:pt x="201" y="169"/>
                </a:cubicBezTo>
                <a:cubicBezTo>
                  <a:pt x="201" y="94"/>
                  <a:pt x="201" y="94"/>
                  <a:pt x="201" y="94"/>
                </a:cubicBezTo>
                <a:cubicBezTo>
                  <a:pt x="184" y="94"/>
                  <a:pt x="184" y="94"/>
                  <a:pt x="184" y="94"/>
                </a:cubicBezTo>
                <a:lnTo>
                  <a:pt x="184" y="169"/>
                </a:lnTo>
                <a:close/>
                <a:moveTo>
                  <a:pt x="108" y="45"/>
                </a:moveTo>
                <a:cubicBezTo>
                  <a:pt x="108" y="51"/>
                  <a:pt x="113" y="56"/>
                  <a:pt x="119" y="56"/>
                </a:cubicBezTo>
                <a:cubicBezTo>
                  <a:pt x="126" y="56"/>
                  <a:pt x="131" y="51"/>
                  <a:pt x="131" y="45"/>
                </a:cubicBezTo>
                <a:cubicBezTo>
                  <a:pt x="131" y="39"/>
                  <a:pt x="126" y="34"/>
                  <a:pt x="119" y="34"/>
                </a:cubicBezTo>
                <a:cubicBezTo>
                  <a:pt x="113" y="34"/>
                  <a:pt x="108" y="39"/>
                  <a:pt x="108" y="45"/>
                </a:cubicBezTo>
                <a:moveTo>
                  <a:pt x="43" y="169"/>
                </a:moveTo>
                <a:cubicBezTo>
                  <a:pt x="74" y="94"/>
                  <a:pt x="74" y="94"/>
                  <a:pt x="74" y="94"/>
                </a:cubicBezTo>
                <a:cubicBezTo>
                  <a:pt x="56" y="94"/>
                  <a:pt x="56" y="94"/>
                  <a:pt x="56" y="94"/>
                </a:cubicBezTo>
                <a:cubicBezTo>
                  <a:pt x="37" y="143"/>
                  <a:pt x="37" y="143"/>
                  <a:pt x="37" y="143"/>
                </a:cubicBezTo>
                <a:cubicBezTo>
                  <a:pt x="37" y="143"/>
                  <a:pt x="37" y="143"/>
                  <a:pt x="37" y="143"/>
                </a:cubicBezTo>
                <a:cubicBezTo>
                  <a:pt x="18" y="94"/>
                  <a:pt x="18" y="94"/>
                  <a:pt x="18" y="94"/>
                </a:cubicBezTo>
                <a:cubicBezTo>
                  <a:pt x="0" y="94"/>
                  <a:pt x="0" y="94"/>
                  <a:pt x="0" y="94"/>
                </a:cubicBezTo>
                <a:cubicBezTo>
                  <a:pt x="30" y="169"/>
                  <a:pt x="30" y="169"/>
                  <a:pt x="30" y="169"/>
                </a:cubicBezTo>
                <a:lnTo>
                  <a:pt x="43" y="169"/>
                </a:lnTo>
                <a:close/>
                <a:moveTo>
                  <a:pt x="99" y="94"/>
                </a:moveTo>
                <a:cubicBezTo>
                  <a:pt x="83" y="94"/>
                  <a:pt x="83" y="94"/>
                  <a:pt x="83" y="94"/>
                </a:cubicBezTo>
                <a:cubicBezTo>
                  <a:pt x="83" y="169"/>
                  <a:pt x="83" y="169"/>
                  <a:pt x="83" y="169"/>
                </a:cubicBezTo>
                <a:cubicBezTo>
                  <a:pt x="99" y="169"/>
                  <a:pt x="99" y="169"/>
                  <a:pt x="99" y="169"/>
                </a:cubicBezTo>
                <a:lnTo>
                  <a:pt x="99" y="94"/>
                </a:lnTo>
                <a:close/>
                <a:moveTo>
                  <a:pt x="99" y="19"/>
                </a:moveTo>
                <a:cubicBezTo>
                  <a:pt x="135" y="19"/>
                  <a:pt x="135" y="19"/>
                  <a:pt x="135" y="19"/>
                </a:cubicBezTo>
                <a:cubicBezTo>
                  <a:pt x="135" y="2"/>
                  <a:pt x="135" y="2"/>
                  <a:pt x="135" y="2"/>
                </a:cubicBezTo>
                <a:cubicBezTo>
                  <a:pt x="83" y="2"/>
                  <a:pt x="83" y="2"/>
                  <a:pt x="83" y="2"/>
                </a:cubicBezTo>
                <a:cubicBezTo>
                  <a:pt x="83" y="77"/>
                  <a:pt x="83" y="77"/>
                  <a:pt x="83" y="77"/>
                </a:cubicBezTo>
                <a:cubicBezTo>
                  <a:pt x="99" y="77"/>
                  <a:pt x="99" y="77"/>
                  <a:pt x="99" y="77"/>
                </a:cubicBezTo>
                <a:cubicBezTo>
                  <a:pt x="99" y="48"/>
                  <a:pt x="99" y="48"/>
                  <a:pt x="99" y="48"/>
                </a:cubicBezTo>
                <a:cubicBezTo>
                  <a:pt x="99" y="32"/>
                  <a:pt x="99" y="32"/>
                  <a:pt x="99" y="32"/>
                </a:cubicBezTo>
                <a:lnTo>
                  <a:pt x="99" y="19"/>
                </a:lnTo>
                <a:close/>
                <a:moveTo>
                  <a:pt x="154" y="112"/>
                </a:moveTo>
                <a:cubicBezTo>
                  <a:pt x="155" y="113"/>
                  <a:pt x="155" y="115"/>
                  <a:pt x="155" y="117"/>
                </a:cubicBezTo>
                <a:cubicBezTo>
                  <a:pt x="155" y="119"/>
                  <a:pt x="155" y="120"/>
                  <a:pt x="154" y="122"/>
                </a:cubicBezTo>
                <a:cubicBezTo>
                  <a:pt x="153" y="123"/>
                  <a:pt x="152" y="124"/>
                  <a:pt x="151" y="124"/>
                </a:cubicBezTo>
                <a:cubicBezTo>
                  <a:pt x="149" y="125"/>
                  <a:pt x="148" y="125"/>
                  <a:pt x="146" y="125"/>
                </a:cubicBezTo>
                <a:cubicBezTo>
                  <a:pt x="144" y="125"/>
                  <a:pt x="143" y="125"/>
                  <a:pt x="141" y="125"/>
                </a:cubicBezTo>
                <a:cubicBezTo>
                  <a:pt x="132" y="125"/>
                  <a:pt x="132" y="125"/>
                  <a:pt x="132" y="125"/>
                </a:cubicBezTo>
                <a:cubicBezTo>
                  <a:pt x="132" y="108"/>
                  <a:pt x="132" y="108"/>
                  <a:pt x="132" y="108"/>
                </a:cubicBezTo>
                <a:cubicBezTo>
                  <a:pt x="142" y="108"/>
                  <a:pt x="142" y="108"/>
                  <a:pt x="142" y="108"/>
                </a:cubicBezTo>
                <a:cubicBezTo>
                  <a:pt x="144" y="108"/>
                  <a:pt x="145" y="108"/>
                  <a:pt x="147" y="108"/>
                </a:cubicBezTo>
                <a:cubicBezTo>
                  <a:pt x="149" y="109"/>
                  <a:pt x="150" y="109"/>
                  <a:pt x="151" y="110"/>
                </a:cubicBezTo>
                <a:cubicBezTo>
                  <a:pt x="152" y="110"/>
                  <a:pt x="153" y="111"/>
                  <a:pt x="154" y="112"/>
                </a:cubicBezTo>
                <a:moveTo>
                  <a:pt x="155" y="95"/>
                </a:moveTo>
                <a:cubicBezTo>
                  <a:pt x="152" y="94"/>
                  <a:pt x="148" y="94"/>
                  <a:pt x="144" y="94"/>
                </a:cubicBezTo>
                <a:cubicBezTo>
                  <a:pt x="115" y="94"/>
                  <a:pt x="115" y="94"/>
                  <a:pt x="115" y="94"/>
                </a:cubicBezTo>
                <a:cubicBezTo>
                  <a:pt x="115" y="169"/>
                  <a:pt x="115" y="169"/>
                  <a:pt x="115" y="169"/>
                </a:cubicBezTo>
                <a:cubicBezTo>
                  <a:pt x="132" y="169"/>
                  <a:pt x="132" y="169"/>
                  <a:pt x="132" y="169"/>
                </a:cubicBezTo>
                <a:cubicBezTo>
                  <a:pt x="132" y="139"/>
                  <a:pt x="132" y="139"/>
                  <a:pt x="132" y="139"/>
                </a:cubicBezTo>
                <a:cubicBezTo>
                  <a:pt x="140" y="139"/>
                  <a:pt x="140" y="139"/>
                  <a:pt x="140" y="139"/>
                </a:cubicBezTo>
                <a:cubicBezTo>
                  <a:pt x="155" y="169"/>
                  <a:pt x="155" y="169"/>
                  <a:pt x="155" y="169"/>
                </a:cubicBezTo>
                <a:cubicBezTo>
                  <a:pt x="175" y="169"/>
                  <a:pt x="175" y="169"/>
                  <a:pt x="175" y="169"/>
                </a:cubicBezTo>
                <a:cubicBezTo>
                  <a:pt x="156" y="138"/>
                  <a:pt x="156" y="138"/>
                  <a:pt x="156" y="138"/>
                </a:cubicBezTo>
                <a:cubicBezTo>
                  <a:pt x="162" y="137"/>
                  <a:pt x="166" y="134"/>
                  <a:pt x="168" y="130"/>
                </a:cubicBezTo>
                <a:cubicBezTo>
                  <a:pt x="171" y="127"/>
                  <a:pt x="172" y="122"/>
                  <a:pt x="172" y="117"/>
                </a:cubicBezTo>
                <a:cubicBezTo>
                  <a:pt x="172" y="112"/>
                  <a:pt x="172" y="109"/>
                  <a:pt x="170" y="106"/>
                </a:cubicBezTo>
                <a:cubicBezTo>
                  <a:pt x="169" y="103"/>
                  <a:pt x="167" y="101"/>
                  <a:pt x="164" y="99"/>
                </a:cubicBezTo>
                <a:cubicBezTo>
                  <a:pt x="161" y="97"/>
                  <a:pt x="158" y="96"/>
                  <a:pt x="155" y="95"/>
                </a:cubicBezTo>
                <a:moveTo>
                  <a:pt x="208" y="39"/>
                </a:moveTo>
                <a:cubicBezTo>
                  <a:pt x="208" y="43"/>
                  <a:pt x="208" y="46"/>
                  <a:pt x="207" y="49"/>
                </a:cubicBezTo>
                <a:cubicBezTo>
                  <a:pt x="206" y="52"/>
                  <a:pt x="204" y="54"/>
                  <a:pt x="202" y="57"/>
                </a:cubicBezTo>
                <a:cubicBezTo>
                  <a:pt x="200" y="59"/>
                  <a:pt x="197" y="61"/>
                  <a:pt x="195" y="62"/>
                </a:cubicBezTo>
                <a:cubicBezTo>
                  <a:pt x="192" y="63"/>
                  <a:pt x="189" y="64"/>
                  <a:pt x="185" y="64"/>
                </a:cubicBezTo>
                <a:cubicBezTo>
                  <a:pt x="181" y="64"/>
                  <a:pt x="178" y="63"/>
                  <a:pt x="175" y="62"/>
                </a:cubicBezTo>
                <a:cubicBezTo>
                  <a:pt x="172" y="61"/>
                  <a:pt x="170" y="59"/>
                  <a:pt x="168" y="57"/>
                </a:cubicBezTo>
                <a:cubicBezTo>
                  <a:pt x="166" y="54"/>
                  <a:pt x="164" y="52"/>
                  <a:pt x="163" y="49"/>
                </a:cubicBezTo>
                <a:cubicBezTo>
                  <a:pt x="162" y="46"/>
                  <a:pt x="162" y="43"/>
                  <a:pt x="162" y="39"/>
                </a:cubicBezTo>
                <a:cubicBezTo>
                  <a:pt x="162" y="36"/>
                  <a:pt x="162" y="33"/>
                  <a:pt x="163" y="30"/>
                </a:cubicBezTo>
                <a:cubicBezTo>
                  <a:pt x="164" y="27"/>
                  <a:pt x="166" y="24"/>
                  <a:pt x="168" y="22"/>
                </a:cubicBezTo>
                <a:cubicBezTo>
                  <a:pt x="170" y="20"/>
                  <a:pt x="172" y="18"/>
                  <a:pt x="175" y="17"/>
                </a:cubicBezTo>
                <a:cubicBezTo>
                  <a:pt x="178" y="16"/>
                  <a:pt x="181" y="15"/>
                  <a:pt x="185" y="15"/>
                </a:cubicBezTo>
                <a:cubicBezTo>
                  <a:pt x="189" y="15"/>
                  <a:pt x="192" y="16"/>
                  <a:pt x="195" y="17"/>
                </a:cubicBezTo>
                <a:cubicBezTo>
                  <a:pt x="197" y="18"/>
                  <a:pt x="200" y="20"/>
                  <a:pt x="202" y="22"/>
                </a:cubicBezTo>
                <a:cubicBezTo>
                  <a:pt x="204" y="24"/>
                  <a:pt x="206" y="27"/>
                  <a:pt x="207" y="30"/>
                </a:cubicBezTo>
                <a:cubicBezTo>
                  <a:pt x="208" y="33"/>
                  <a:pt x="208" y="36"/>
                  <a:pt x="208" y="39"/>
                </a:cubicBezTo>
                <a:moveTo>
                  <a:pt x="223" y="56"/>
                </a:moveTo>
                <a:cubicBezTo>
                  <a:pt x="225" y="51"/>
                  <a:pt x="226" y="45"/>
                  <a:pt x="226" y="39"/>
                </a:cubicBezTo>
                <a:cubicBezTo>
                  <a:pt x="226" y="33"/>
                  <a:pt x="225" y="28"/>
                  <a:pt x="223" y="23"/>
                </a:cubicBezTo>
                <a:cubicBezTo>
                  <a:pt x="221" y="18"/>
                  <a:pt x="218" y="14"/>
                  <a:pt x="214" y="10"/>
                </a:cubicBezTo>
                <a:cubicBezTo>
                  <a:pt x="211" y="7"/>
                  <a:pt x="206" y="4"/>
                  <a:pt x="201" y="2"/>
                </a:cubicBezTo>
                <a:cubicBezTo>
                  <a:pt x="196" y="1"/>
                  <a:pt x="191" y="0"/>
                  <a:pt x="185" y="0"/>
                </a:cubicBezTo>
                <a:cubicBezTo>
                  <a:pt x="179" y="0"/>
                  <a:pt x="174" y="1"/>
                  <a:pt x="169" y="2"/>
                </a:cubicBezTo>
                <a:cubicBezTo>
                  <a:pt x="164" y="4"/>
                  <a:pt x="159" y="7"/>
                  <a:pt x="156" y="10"/>
                </a:cubicBezTo>
                <a:cubicBezTo>
                  <a:pt x="152" y="14"/>
                  <a:pt x="149" y="18"/>
                  <a:pt x="147" y="23"/>
                </a:cubicBezTo>
                <a:cubicBezTo>
                  <a:pt x="145" y="28"/>
                  <a:pt x="144" y="33"/>
                  <a:pt x="144" y="39"/>
                </a:cubicBezTo>
                <a:cubicBezTo>
                  <a:pt x="144" y="45"/>
                  <a:pt x="145" y="51"/>
                  <a:pt x="147" y="56"/>
                </a:cubicBezTo>
                <a:cubicBezTo>
                  <a:pt x="149" y="61"/>
                  <a:pt x="152" y="65"/>
                  <a:pt x="156" y="68"/>
                </a:cubicBezTo>
                <a:cubicBezTo>
                  <a:pt x="159" y="72"/>
                  <a:pt x="164" y="74"/>
                  <a:pt x="169" y="76"/>
                </a:cubicBezTo>
                <a:cubicBezTo>
                  <a:pt x="174" y="78"/>
                  <a:pt x="179" y="79"/>
                  <a:pt x="185" y="79"/>
                </a:cubicBezTo>
                <a:cubicBezTo>
                  <a:pt x="191" y="79"/>
                  <a:pt x="196" y="78"/>
                  <a:pt x="201" y="76"/>
                </a:cubicBezTo>
                <a:cubicBezTo>
                  <a:pt x="206" y="74"/>
                  <a:pt x="211" y="72"/>
                  <a:pt x="214" y="68"/>
                </a:cubicBezTo>
                <a:cubicBezTo>
                  <a:pt x="218" y="65"/>
                  <a:pt x="221" y="61"/>
                  <a:pt x="223" y="56"/>
                </a:cubicBezTo>
                <a:moveTo>
                  <a:pt x="241" y="155"/>
                </a:moveTo>
                <a:cubicBezTo>
                  <a:pt x="239" y="154"/>
                  <a:pt x="237" y="153"/>
                  <a:pt x="236" y="151"/>
                </a:cubicBezTo>
                <a:cubicBezTo>
                  <a:pt x="235" y="150"/>
                  <a:pt x="234" y="148"/>
                  <a:pt x="233" y="146"/>
                </a:cubicBezTo>
                <a:cubicBezTo>
                  <a:pt x="232" y="144"/>
                  <a:pt x="232" y="142"/>
                  <a:pt x="232" y="140"/>
                </a:cubicBezTo>
                <a:cubicBezTo>
                  <a:pt x="232" y="94"/>
                  <a:pt x="232" y="94"/>
                  <a:pt x="232" y="94"/>
                </a:cubicBezTo>
                <a:cubicBezTo>
                  <a:pt x="215" y="94"/>
                  <a:pt x="215" y="94"/>
                  <a:pt x="215" y="94"/>
                </a:cubicBezTo>
                <a:cubicBezTo>
                  <a:pt x="215" y="140"/>
                  <a:pt x="215" y="140"/>
                  <a:pt x="215" y="140"/>
                </a:cubicBezTo>
                <a:cubicBezTo>
                  <a:pt x="215" y="145"/>
                  <a:pt x="216" y="149"/>
                  <a:pt x="217" y="153"/>
                </a:cubicBezTo>
                <a:cubicBezTo>
                  <a:pt x="219" y="156"/>
                  <a:pt x="221" y="160"/>
                  <a:pt x="223" y="162"/>
                </a:cubicBezTo>
                <a:cubicBezTo>
                  <a:pt x="226" y="165"/>
                  <a:pt x="229" y="167"/>
                  <a:pt x="233" y="169"/>
                </a:cubicBezTo>
                <a:cubicBezTo>
                  <a:pt x="237" y="170"/>
                  <a:pt x="242" y="171"/>
                  <a:pt x="247" y="171"/>
                </a:cubicBezTo>
                <a:cubicBezTo>
                  <a:pt x="252" y="171"/>
                  <a:pt x="257" y="170"/>
                  <a:pt x="261" y="169"/>
                </a:cubicBezTo>
                <a:cubicBezTo>
                  <a:pt x="265" y="167"/>
                  <a:pt x="268" y="165"/>
                  <a:pt x="271" y="162"/>
                </a:cubicBezTo>
                <a:cubicBezTo>
                  <a:pt x="273" y="160"/>
                  <a:pt x="275" y="156"/>
                  <a:pt x="277" y="153"/>
                </a:cubicBezTo>
                <a:cubicBezTo>
                  <a:pt x="278" y="149"/>
                  <a:pt x="279" y="145"/>
                  <a:pt x="279" y="140"/>
                </a:cubicBezTo>
                <a:cubicBezTo>
                  <a:pt x="279" y="94"/>
                  <a:pt x="279" y="94"/>
                  <a:pt x="279" y="94"/>
                </a:cubicBezTo>
                <a:cubicBezTo>
                  <a:pt x="262" y="94"/>
                  <a:pt x="262" y="94"/>
                  <a:pt x="262" y="94"/>
                </a:cubicBezTo>
                <a:cubicBezTo>
                  <a:pt x="262" y="140"/>
                  <a:pt x="262" y="140"/>
                  <a:pt x="262" y="140"/>
                </a:cubicBezTo>
                <a:cubicBezTo>
                  <a:pt x="262" y="142"/>
                  <a:pt x="262" y="144"/>
                  <a:pt x="261" y="146"/>
                </a:cubicBezTo>
                <a:cubicBezTo>
                  <a:pt x="260" y="148"/>
                  <a:pt x="259" y="150"/>
                  <a:pt x="258" y="151"/>
                </a:cubicBezTo>
                <a:cubicBezTo>
                  <a:pt x="256" y="153"/>
                  <a:pt x="255" y="154"/>
                  <a:pt x="253" y="155"/>
                </a:cubicBezTo>
                <a:cubicBezTo>
                  <a:pt x="251" y="156"/>
                  <a:pt x="249" y="156"/>
                  <a:pt x="247" y="156"/>
                </a:cubicBezTo>
                <a:cubicBezTo>
                  <a:pt x="245" y="156"/>
                  <a:pt x="243" y="156"/>
                  <a:pt x="241" y="155"/>
                </a:cubicBezTo>
                <a:moveTo>
                  <a:pt x="277" y="24"/>
                </a:moveTo>
                <a:cubicBezTo>
                  <a:pt x="277" y="26"/>
                  <a:pt x="277" y="28"/>
                  <a:pt x="276" y="29"/>
                </a:cubicBezTo>
                <a:cubicBezTo>
                  <a:pt x="275" y="30"/>
                  <a:pt x="274" y="31"/>
                  <a:pt x="273" y="32"/>
                </a:cubicBezTo>
                <a:cubicBezTo>
                  <a:pt x="271" y="32"/>
                  <a:pt x="270" y="32"/>
                  <a:pt x="268" y="33"/>
                </a:cubicBezTo>
                <a:cubicBezTo>
                  <a:pt x="266" y="33"/>
                  <a:pt x="265" y="33"/>
                  <a:pt x="263" y="33"/>
                </a:cubicBezTo>
                <a:cubicBezTo>
                  <a:pt x="253" y="33"/>
                  <a:pt x="253" y="33"/>
                  <a:pt x="253" y="33"/>
                </a:cubicBezTo>
                <a:cubicBezTo>
                  <a:pt x="253" y="16"/>
                  <a:pt x="253" y="16"/>
                  <a:pt x="253" y="16"/>
                </a:cubicBezTo>
                <a:cubicBezTo>
                  <a:pt x="264" y="16"/>
                  <a:pt x="264" y="16"/>
                  <a:pt x="264" y="16"/>
                </a:cubicBezTo>
                <a:cubicBezTo>
                  <a:pt x="266" y="16"/>
                  <a:pt x="267" y="16"/>
                  <a:pt x="269" y="16"/>
                </a:cubicBezTo>
                <a:cubicBezTo>
                  <a:pt x="270" y="16"/>
                  <a:pt x="272" y="17"/>
                  <a:pt x="273" y="17"/>
                </a:cubicBezTo>
                <a:cubicBezTo>
                  <a:pt x="274" y="18"/>
                  <a:pt x="275" y="19"/>
                  <a:pt x="276" y="20"/>
                </a:cubicBezTo>
                <a:cubicBezTo>
                  <a:pt x="277" y="21"/>
                  <a:pt x="277" y="22"/>
                  <a:pt x="277" y="24"/>
                </a:cubicBezTo>
                <a:moveTo>
                  <a:pt x="297" y="77"/>
                </a:moveTo>
                <a:cubicBezTo>
                  <a:pt x="278" y="45"/>
                  <a:pt x="278" y="45"/>
                  <a:pt x="278" y="45"/>
                </a:cubicBezTo>
                <a:cubicBezTo>
                  <a:pt x="284" y="44"/>
                  <a:pt x="288" y="42"/>
                  <a:pt x="290" y="38"/>
                </a:cubicBezTo>
                <a:cubicBezTo>
                  <a:pt x="293" y="34"/>
                  <a:pt x="294" y="30"/>
                  <a:pt x="294" y="24"/>
                </a:cubicBezTo>
                <a:cubicBezTo>
                  <a:pt x="294" y="20"/>
                  <a:pt x="294" y="16"/>
                  <a:pt x="292" y="13"/>
                </a:cubicBezTo>
                <a:cubicBezTo>
                  <a:pt x="291" y="10"/>
                  <a:pt x="289" y="8"/>
                  <a:pt x="286" y="6"/>
                </a:cubicBezTo>
                <a:cubicBezTo>
                  <a:pt x="283" y="5"/>
                  <a:pt x="280" y="3"/>
                  <a:pt x="277" y="3"/>
                </a:cubicBezTo>
                <a:cubicBezTo>
                  <a:pt x="274" y="2"/>
                  <a:pt x="270" y="2"/>
                  <a:pt x="266" y="2"/>
                </a:cubicBezTo>
                <a:cubicBezTo>
                  <a:pt x="237" y="2"/>
                  <a:pt x="237" y="2"/>
                  <a:pt x="237" y="2"/>
                </a:cubicBezTo>
                <a:cubicBezTo>
                  <a:pt x="237" y="77"/>
                  <a:pt x="237" y="77"/>
                  <a:pt x="237" y="77"/>
                </a:cubicBezTo>
                <a:cubicBezTo>
                  <a:pt x="253" y="77"/>
                  <a:pt x="253" y="77"/>
                  <a:pt x="253" y="77"/>
                </a:cubicBezTo>
                <a:cubicBezTo>
                  <a:pt x="253" y="47"/>
                  <a:pt x="253" y="47"/>
                  <a:pt x="253" y="47"/>
                </a:cubicBezTo>
                <a:cubicBezTo>
                  <a:pt x="262" y="47"/>
                  <a:pt x="262" y="47"/>
                  <a:pt x="262" y="47"/>
                </a:cubicBezTo>
                <a:cubicBezTo>
                  <a:pt x="277" y="77"/>
                  <a:pt x="277" y="77"/>
                  <a:pt x="277" y="77"/>
                </a:cubicBezTo>
                <a:lnTo>
                  <a:pt x="297" y="77"/>
                </a:lnTo>
                <a:close/>
                <a:moveTo>
                  <a:pt x="368" y="60"/>
                </a:moveTo>
                <a:cubicBezTo>
                  <a:pt x="370" y="56"/>
                  <a:pt x="370" y="52"/>
                  <a:pt x="370" y="48"/>
                </a:cubicBezTo>
                <a:cubicBezTo>
                  <a:pt x="370" y="2"/>
                  <a:pt x="370" y="2"/>
                  <a:pt x="370" y="2"/>
                </a:cubicBezTo>
                <a:cubicBezTo>
                  <a:pt x="354" y="2"/>
                  <a:pt x="354" y="2"/>
                  <a:pt x="354" y="2"/>
                </a:cubicBezTo>
                <a:cubicBezTo>
                  <a:pt x="354" y="47"/>
                  <a:pt x="354" y="47"/>
                  <a:pt x="354" y="47"/>
                </a:cubicBezTo>
                <a:cubicBezTo>
                  <a:pt x="354" y="50"/>
                  <a:pt x="353" y="52"/>
                  <a:pt x="353" y="54"/>
                </a:cubicBezTo>
                <a:cubicBezTo>
                  <a:pt x="352" y="56"/>
                  <a:pt x="351" y="57"/>
                  <a:pt x="349" y="59"/>
                </a:cubicBezTo>
                <a:cubicBezTo>
                  <a:pt x="348" y="60"/>
                  <a:pt x="346" y="61"/>
                  <a:pt x="345" y="62"/>
                </a:cubicBezTo>
                <a:cubicBezTo>
                  <a:pt x="343" y="63"/>
                  <a:pt x="341" y="64"/>
                  <a:pt x="339" y="64"/>
                </a:cubicBezTo>
                <a:cubicBezTo>
                  <a:pt x="336" y="64"/>
                  <a:pt x="334" y="63"/>
                  <a:pt x="332" y="62"/>
                </a:cubicBezTo>
                <a:cubicBezTo>
                  <a:pt x="331" y="61"/>
                  <a:pt x="329" y="60"/>
                  <a:pt x="328" y="59"/>
                </a:cubicBezTo>
                <a:cubicBezTo>
                  <a:pt x="326" y="57"/>
                  <a:pt x="325" y="56"/>
                  <a:pt x="324" y="54"/>
                </a:cubicBezTo>
                <a:cubicBezTo>
                  <a:pt x="324" y="52"/>
                  <a:pt x="323" y="50"/>
                  <a:pt x="323" y="47"/>
                </a:cubicBezTo>
                <a:cubicBezTo>
                  <a:pt x="323" y="2"/>
                  <a:pt x="323" y="2"/>
                  <a:pt x="323" y="2"/>
                </a:cubicBezTo>
                <a:cubicBezTo>
                  <a:pt x="307" y="2"/>
                  <a:pt x="307" y="2"/>
                  <a:pt x="307" y="2"/>
                </a:cubicBezTo>
                <a:cubicBezTo>
                  <a:pt x="307" y="48"/>
                  <a:pt x="307" y="48"/>
                  <a:pt x="307" y="48"/>
                </a:cubicBezTo>
                <a:cubicBezTo>
                  <a:pt x="307" y="52"/>
                  <a:pt x="307" y="56"/>
                  <a:pt x="309" y="60"/>
                </a:cubicBezTo>
                <a:cubicBezTo>
                  <a:pt x="310" y="64"/>
                  <a:pt x="312" y="67"/>
                  <a:pt x="315" y="70"/>
                </a:cubicBezTo>
                <a:cubicBezTo>
                  <a:pt x="317" y="73"/>
                  <a:pt x="321" y="75"/>
                  <a:pt x="325" y="77"/>
                </a:cubicBezTo>
                <a:cubicBezTo>
                  <a:pt x="329" y="78"/>
                  <a:pt x="333" y="79"/>
                  <a:pt x="339" y="79"/>
                </a:cubicBezTo>
                <a:cubicBezTo>
                  <a:pt x="344" y="79"/>
                  <a:pt x="348" y="78"/>
                  <a:pt x="352" y="77"/>
                </a:cubicBezTo>
                <a:cubicBezTo>
                  <a:pt x="356" y="75"/>
                  <a:pt x="360" y="73"/>
                  <a:pt x="362" y="70"/>
                </a:cubicBezTo>
                <a:cubicBezTo>
                  <a:pt x="365" y="67"/>
                  <a:pt x="367" y="64"/>
                  <a:pt x="368" y="60"/>
                </a:cubicBezTo>
                <a:moveTo>
                  <a:pt x="361" y="169"/>
                </a:moveTo>
                <a:cubicBezTo>
                  <a:pt x="378" y="169"/>
                  <a:pt x="378" y="169"/>
                  <a:pt x="378" y="169"/>
                </a:cubicBezTo>
                <a:cubicBezTo>
                  <a:pt x="378" y="94"/>
                  <a:pt x="378" y="94"/>
                  <a:pt x="378" y="94"/>
                </a:cubicBezTo>
                <a:cubicBezTo>
                  <a:pt x="353" y="94"/>
                  <a:pt x="353" y="94"/>
                  <a:pt x="353" y="94"/>
                </a:cubicBezTo>
                <a:cubicBezTo>
                  <a:pt x="335" y="143"/>
                  <a:pt x="335" y="143"/>
                  <a:pt x="335" y="143"/>
                </a:cubicBezTo>
                <a:cubicBezTo>
                  <a:pt x="335" y="143"/>
                  <a:pt x="335" y="143"/>
                  <a:pt x="335" y="143"/>
                </a:cubicBezTo>
                <a:cubicBezTo>
                  <a:pt x="318" y="94"/>
                  <a:pt x="318" y="94"/>
                  <a:pt x="318" y="94"/>
                </a:cubicBezTo>
                <a:cubicBezTo>
                  <a:pt x="293" y="94"/>
                  <a:pt x="293" y="94"/>
                  <a:pt x="293" y="94"/>
                </a:cubicBezTo>
                <a:cubicBezTo>
                  <a:pt x="293" y="169"/>
                  <a:pt x="293" y="169"/>
                  <a:pt x="293" y="169"/>
                </a:cubicBezTo>
                <a:cubicBezTo>
                  <a:pt x="309" y="169"/>
                  <a:pt x="309" y="169"/>
                  <a:pt x="309" y="169"/>
                </a:cubicBezTo>
                <a:cubicBezTo>
                  <a:pt x="309" y="112"/>
                  <a:pt x="309" y="112"/>
                  <a:pt x="309" y="112"/>
                </a:cubicBezTo>
                <a:cubicBezTo>
                  <a:pt x="310" y="112"/>
                  <a:pt x="310" y="112"/>
                  <a:pt x="310" y="112"/>
                </a:cubicBezTo>
                <a:cubicBezTo>
                  <a:pt x="329" y="169"/>
                  <a:pt x="329" y="169"/>
                  <a:pt x="329" y="169"/>
                </a:cubicBezTo>
                <a:cubicBezTo>
                  <a:pt x="341" y="169"/>
                  <a:pt x="341" y="169"/>
                  <a:pt x="341" y="169"/>
                </a:cubicBezTo>
                <a:cubicBezTo>
                  <a:pt x="361" y="112"/>
                  <a:pt x="361" y="112"/>
                  <a:pt x="361" y="112"/>
                </a:cubicBezTo>
                <a:cubicBezTo>
                  <a:pt x="361" y="112"/>
                  <a:pt x="361" y="112"/>
                  <a:pt x="361" y="112"/>
                </a:cubicBezTo>
                <a:lnTo>
                  <a:pt x="361" y="169"/>
                </a:lnTo>
                <a:close/>
                <a:moveTo>
                  <a:pt x="453" y="77"/>
                </a:moveTo>
                <a:cubicBezTo>
                  <a:pt x="469" y="77"/>
                  <a:pt x="469" y="77"/>
                  <a:pt x="469" y="77"/>
                </a:cubicBezTo>
                <a:cubicBezTo>
                  <a:pt x="469" y="2"/>
                  <a:pt x="469" y="2"/>
                  <a:pt x="469" y="2"/>
                </a:cubicBezTo>
                <a:cubicBezTo>
                  <a:pt x="444" y="2"/>
                  <a:pt x="444" y="2"/>
                  <a:pt x="444" y="2"/>
                </a:cubicBezTo>
                <a:cubicBezTo>
                  <a:pt x="427" y="51"/>
                  <a:pt x="427" y="51"/>
                  <a:pt x="427" y="51"/>
                </a:cubicBezTo>
                <a:cubicBezTo>
                  <a:pt x="427" y="51"/>
                  <a:pt x="427" y="51"/>
                  <a:pt x="427" y="51"/>
                </a:cubicBezTo>
                <a:cubicBezTo>
                  <a:pt x="409" y="2"/>
                  <a:pt x="409" y="2"/>
                  <a:pt x="409" y="2"/>
                </a:cubicBezTo>
                <a:cubicBezTo>
                  <a:pt x="384" y="2"/>
                  <a:pt x="384" y="2"/>
                  <a:pt x="384" y="2"/>
                </a:cubicBezTo>
                <a:cubicBezTo>
                  <a:pt x="384" y="77"/>
                  <a:pt x="384" y="77"/>
                  <a:pt x="384" y="77"/>
                </a:cubicBezTo>
                <a:cubicBezTo>
                  <a:pt x="401" y="77"/>
                  <a:pt x="401" y="77"/>
                  <a:pt x="401" y="77"/>
                </a:cubicBezTo>
                <a:cubicBezTo>
                  <a:pt x="401" y="19"/>
                  <a:pt x="401" y="19"/>
                  <a:pt x="401" y="19"/>
                </a:cubicBezTo>
                <a:cubicBezTo>
                  <a:pt x="401" y="19"/>
                  <a:pt x="401" y="19"/>
                  <a:pt x="401" y="19"/>
                </a:cubicBezTo>
                <a:cubicBezTo>
                  <a:pt x="420" y="77"/>
                  <a:pt x="420" y="77"/>
                  <a:pt x="420" y="77"/>
                </a:cubicBezTo>
                <a:cubicBezTo>
                  <a:pt x="433" y="77"/>
                  <a:pt x="433" y="77"/>
                  <a:pt x="433" y="77"/>
                </a:cubicBezTo>
                <a:cubicBezTo>
                  <a:pt x="453" y="19"/>
                  <a:pt x="453" y="19"/>
                  <a:pt x="453" y="19"/>
                </a:cubicBezTo>
                <a:cubicBezTo>
                  <a:pt x="453" y="19"/>
                  <a:pt x="453" y="19"/>
                  <a:pt x="453" y="19"/>
                </a:cubicBezTo>
                <a:lnTo>
                  <a:pt x="453" y="77"/>
                </a:lnTo>
                <a:close/>
                <a:moveTo>
                  <a:pt x="478" y="261"/>
                </a:moveTo>
                <a:cubicBezTo>
                  <a:pt x="500" y="261"/>
                  <a:pt x="500" y="261"/>
                  <a:pt x="500" y="261"/>
                </a:cubicBezTo>
                <a:cubicBezTo>
                  <a:pt x="500" y="186"/>
                  <a:pt x="500" y="186"/>
                  <a:pt x="500" y="186"/>
                </a:cubicBezTo>
                <a:cubicBezTo>
                  <a:pt x="483" y="186"/>
                  <a:pt x="483" y="186"/>
                  <a:pt x="483" y="186"/>
                </a:cubicBezTo>
                <a:cubicBezTo>
                  <a:pt x="483" y="238"/>
                  <a:pt x="483" y="238"/>
                  <a:pt x="483" y="238"/>
                </a:cubicBezTo>
                <a:cubicBezTo>
                  <a:pt x="483" y="238"/>
                  <a:pt x="483" y="238"/>
                  <a:pt x="483" y="238"/>
                </a:cubicBezTo>
                <a:cubicBezTo>
                  <a:pt x="451" y="186"/>
                  <a:pt x="451" y="186"/>
                  <a:pt x="451" y="186"/>
                </a:cubicBezTo>
                <a:cubicBezTo>
                  <a:pt x="429" y="186"/>
                  <a:pt x="429" y="186"/>
                  <a:pt x="429" y="186"/>
                </a:cubicBezTo>
                <a:cubicBezTo>
                  <a:pt x="429" y="261"/>
                  <a:pt x="429" y="261"/>
                  <a:pt x="429" y="261"/>
                </a:cubicBezTo>
                <a:cubicBezTo>
                  <a:pt x="445" y="261"/>
                  <a:pt x="445" y="261"/>
                  <a:pt x="445" y="261"/>
                </a:cubicBezTo>
                <a:cubicBezTo>
                  <a:pt x="445" y="207"/>
                  <a:pt x="445" y="207"/>
                  <a:pt x="445" y="207"/>
                </a:cubicBezTo>
                <a:cubicBezTo>
                  <a:pt x="445" y="207"/>
                  <a:pt x="445" y="207"/>
                  <a:pt x="445" y="207"/>
                </a:cubicBezTo>
                <a:lnTo>
                  <a:pt x="478" y="261"/>
                </a:lnTo>
                <a:close/>
                <a:moveTo>
                  <a:pt x="584" y="261"/>
                </a:moveTo>
                <a:cubicBezTo>
                  <a:pt x="548" y="221"/>
                  <a:pt x="548" y="221"/>
                  <a:pt x="548" y="221"/>
                </a:cubicBezTo>
                <a:cubicBezTo>
                  <a:pt x="581" y="186"/>
                  <a:pt x="581" y="186"/>
                  <a:pt x="581" y="186"/>
                </a:cubicBezTo>
                <a:cubicBezTo>
                  <a:pt x="560" y="186"/>
                  <a:pt x="560" y="186"/>
                  <a:pt x="560" y="186"/>
                </a:cubicBezTo>
                <a:cubicBezTo>
                  <a:pt x="530" y="217"/>
                  <a:pt x="530" y="217"/>
                  <a:pt x="530" y="217"/>
                </a:cubicBezTo>
                <a:cubicBezTo>
                  <a:pt x="530" y="186"/>
                  <a:pt x="530" y="186"/>
                  <a:pt x="530" y="186"/>
                </a:cubicBezTo>
                <a:cubicBezTo>
                  <a:pt x="514" y="186"/>
                  <a:pt x="514" y="186"/>
                  <a:pt x="514" y="186"/>
                </a:cubicBezTo>
                <a:cubicBezTo>
                  <a:pt x="514" y="261"/>
                  <a:pt x="514" y="261"/>
                  <a:pt x="514" y="261"/>
                </a:cubicBezTo>
                <a:cubicBezTo>
                  <a:pt x="530" y="261"/>
                  <a:pt x="530" y="261"/>
                  <a:pt x="530" y="261"/>
                </a:cubicBezTo>
                <a:cubicBezTo>
                  <a:pt x="530" y="225"/>
                  <a:pt x="530" y="225"/>
                  <a:pt x="530" y="225"/>
                </a:cubicBezTo>
                <a:cubicBezTo>
                  <a:pt x="561" y="261"/>
                  <a:pt x="561" y="261"/>
                  <a:pt x="561" y="261"/>
                </a:cubicBezTo>
                <a:lnTo>
                  <a:pt x="584" y="261"/>
                </a:lnTo>
                <a:close/>
                <a:moveTo>
                  <a:pt x="606" y="186"/>
                </a:moveTo>
                <a:cubicBezTo>
                  <a:pt x="590" y="186"/>
                  <a:pt x="590" y="186"/>
                  <a:pt x="590" y="186"/>
                </a:cubicBezTo>
                <a:cubicBezTo>
                  <a:pt x="590" y="261"/>
                  <a:pt x="590" y="261"/>
                  <a:pt x="590" y="261"/>
                </a:cubicBezTo>
                <a:cubicBezTo>
                  <a:pt x="606" y="261"/>
                  <a:pt x="606" y="261"/>
                  <a:pt x="606" y="261"/>
                </a:cubicBezTo>
                <a:lnTo>
                  <a:pt x="606" y="186"/>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fi-FI" sz="1350"/>
          </a:p>
        </p:txBody>
      </p:sp>
    </p:spTree>
    <p:extLst>
      <p:ext uri="{BB962C8B-B14F-4D97-AF65-F5344CB8AC3E}">
        <p14:creationId xmlns:p14="http://schemas.microsoft.com/office/powerpoint/2010/main" val="302040313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Osion aloitus, kuvalla">
    <p:bg>
      <p:bgPr>
        <a:solidFill>
          <a:srgbClr val="FF5000"/>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793750" y="3704990"/>
            <a:ext cx="7475538" cy="689814"/>
          </a:xfrm>
          <a:prstGeom prst="rect">
            <a:avLst/>
          </a:prstGeom>
        </p:spPr>
        <p:txBody>
          <a:bodyPr vert="horz" lIns="0" tIns="0" rIns="0" bIns="0" anchor="b" anchorCtr="0"/>
          <a:lstStyle>
            <a:lvl1pPr marL="0" indent="0">
              <a:buNone/>
              <a:defRPr sz="3000" b="1" i="0" spc="-83" baseline="0">
                <a:solidFill>
                  <a:schemeClr val="bg1"/>
                </a:solidFill>
                <a:latin typeface="Arial"/>
                <a:cs typeface="Arial"/>
              </a:defRPr>
            </a:lvl1pPr>
          </a:lstStyle>
          <a:p>
            <a:pPr lvl="0"/>
            <a:r>
              <a:rPr lang="en-US" dirty="0" err="1"/>
              <a:t>Otsikko</a:t>
            </a:r>
            <a:r>
              <a:rPr lang="en-US" dirty="0"/>
              <a:t>, </a:t>
            </a:r>
            <a:r>
              <a:rPr lang="en-US" dirty="0" err="1"/>
              <a:t>aihe</a:t>
            </a:r>
            <a:r>
              <a:rPr lang="en-US" dirty="0"/>
              <a:t> </a:t>
            </a:r>
            <a:r>
              <a:rPr lang="en-US" dirty="0" err="1"/>
              <a:t>tms</a:t>
            </a:r>
            <a:r>
              <a:rPr lang="en-US" dirty="0"/>
              <a:t>.</a:t>
            </a:r>
          </a:p>
        </p:txBody>
      </p:sp>
      <p:sp>
        <p:nvSpPr>
          <p:cNvPr id="6" name="Text Placeholder 5"/>
          <p:cNvSpPr>
            <a:spLocks noGrp="1"/>
          </p:cNvSpPr>
          <p:nvPr>
            <p:ph type="body" sz="quarter" idx="11" hasCustomPrompt="1"/>
          </p:nvPr>
        </p:nvSpPr>
        <p:spPr>
          <a:xfrm>
            <a:off x="808605" y="4395747"/>
            <a:ext cx="6785996" cy="620360"/>
          </a:xfrm>
          <a:prstGeom prst="rect">
            <a:avLst/>
          </a:prstGeom>
        </p:spPr>
        <p:txBody>
          <a:bodyPr vert="horz" lIns="0" tIns="0" rIns="0" bIns="0"/>
          <a:lstStyle>
            <a:lvl1pPr marL="0" indent="0">
              <a:spcBef>
                <a:spcPts val="0"/>
              </a:spcBef>
              <a:buNone/>
              <a:defRPr sz="1800" b="0" i="0" baseline="0">
                <a:solidFill>
                  <a:schemeClr val="bg1"/>
                </a:solidFill>
                <a:latin typeface="Arial"/>
                <a:cs typeface="Arial"/>
              </a:defRPr>
            </a:lvl1pPr>
          </a:lstStyle>
          <a:p>
            <a:pPr lvl="0"/>
            <a:r>
              <a:rPr lang="en-US" dirty="0" err="1"/>
              <a:t>Alaviite</a:t>
            </a:r>
            <a:r>
              <a:rPr lang="en-US" dirty="0"/>
              <a:t> </a:t>
            </a:r>
            <a:r>
              <a:rPr lang="en-US" dirty="0" err="1"/>
              <a:t>jos</a:t>
            </a:r>
            <a:r>
              <a:rPr lang="en-US" dirty="0"/>
              <a:t> </a:t>
            </a:r>
            <a:r>
              <a:rPr lang="en-US" dirty="0" err="1"/>
              <a:t>tarpeen</a:t>
            </a:r>
            <a:r>
              <a:rPr lang="en-US" dirty="0"/>
              <a:t>, </a:t>
            </a:r>
            <a:r>
              <a:rPr lang="en-US" dirty="0" err="1"/>
              <a:t>keskitä</a:t>
            </a:r>
            <a:r>
              <a:rPr lang="en-US" dirty="0"/>
              <a:t> </a:t>
            </a:r>
            <a:r>
              <a:rPr lang="en-US" dirty="0" err="1"/>
              <a:t>tekstit</a:t>
            </a:r>
            <a:r>
              <a:rPr lang="en-US" dirty="0"/>
              <a:t> </a:t>
            </a:r>
            <a:r>
              <a:rPr lang="en-US" dirty="0" err="1"/>
              <a:t>palkkiin</a:t>
            </a:r>
            <a:r>
              <a:rPr lang="en-US" dirty="0"/>
              <a:t> </a:t>
            </a:r>
            <a:r>
              <a:rPr lang="en-US" dirty="0" err="1"/>
              <a:t>korkeussuunnassa</a:t>
            </a:r>
            <a:r>
              <a:rPr lang="en-US" dirty="0"/>
              <a:t> </a:t>
            </a:r>
            <a:r>
              <a:rPr lang="en-US" dirty="0" err="1"/>
              <a:t>jos</a:t>
            </a:r>
            <a:r>
              <a:rPr lang="en-US" dirty="0"/>
              <a:t> on </a:t>
            </a:r>
            <a:r>
              <a:rPr lang="en-US" dirty="0" err="1"/>
              <a:t>useampi</a:t>
            </a:r>
            <a:r>
              <a:rPr lang="en-US" dirty="0"/>
              <a:t> </a:t>
            </a:r>
            <a:r>
              <a:rPr lang="en-US" dirty="0" err="1"/>
              <a:t>rivi</a:t>
            </a:r>
            <a:endParaRPr lang="en-US" dirty="0"/>
          </a:p>
        </p:txBody>
      </p:sp>
      <p:sp>
        <p:nvSpPr>
          <p:cNvPr id="5" name="Picture Placeholder 4"/>
          <p:cNvSpPr>
            <a:spLocks noGrp="1"/>
          </p:cNvSpPr>
          <p:nvPr>
            <p:ph type="pic" sz="quarter" idx="12"/>
          </p:nvPr>
        </p:nvSpPr>
        <p:spPr>
          <a:xfrm>
            <a:off x="0" y="1"/>
            <a:ext cx="9144000" cy="3475435"/>
          </a:xfrm>
          <a:prstGeom prst="rect">
            <a:avLst/>
          </a:prstGeom>
          <a:solidFill>
            <a:schemeClr val="bg1">
              <a:lumMod val="85000"/>
            </a:schemeClr>
          </a:solidFill>
        </p:spPr>
        <p:txBody>
          <a:bodyPr vert="horz"/>
          <a:lstStyle/>
          <a:p>
            <a:r>
              <a:rPr lang="en-US"/>
              <a:t>Click icon to add picture</a:t>
            </a:r>
          </a:p>
        </p:txBody>
      </p:sp>
      <p:sp>
        <p:nvSpPr>
          <p:cNvPr id="7" name="Freeform 5"/>
          <p:cNvSpPr>
            <a:spLocks noEditPoints="1"/>
          </p:cNvSpPr>
          <p:nvPr userDrawn="1"/>
        </p:nvSpPr>
        <p:spPr bwMode="auto">
          <a:xfrm>
            <a:off x="8105379" y="4622200"/>
            <a:ext cx="695722" cy="304106"/>
          </a:xfrm>
          <a:custGeom>
            <a:avLst/>
            <a:gdLst>
              <a:gd name="T0" fmla="*/ 414 w 606"/>
              <a:gd name="T1" fmla="*/ 186 h 263"/>
              <a:gd name="T2" fmla="*/ 367 w 606"/>
              <a:gd name="T3" fmla="*/ 262 h 263"/>
              <a:gd name="T4" fmla="*/ 376 w 606"/>
              <a:gd name="T5" fmla="*/ 221 h 263"/>
              <a:gd name="T6" fmla="*/ 351 w 606"/>
              <a:gd name="T7" fmla="*/ 203 h 263"/>
              <a:gd name="T8" fmla="*/ 373 w 606"/>
              <a:gd name="T9" fmla="*/ 204 h 263"/>
              <a:gd name="T10" fmla="*/ 342 w 606"/>
              <a:gd name="T11" fmla="*/ 190 h 263"/>
              <a:gd name="T12" fmla="*/ 351 w 606"/>
              <a:gd name="T13" fmla="*/ 228 h 263"/>
              <a:gd name="T14" fmla="*/ 365 w 606"/>
              <a:gd name="T15" fmla="*/ 246 h 263"/>
              <a:gd name="T16" fmla="*/ 296 w 606"/>
              <a:gd name="T17" fmla="*/ 186 h 263"/>
              <a:gd name="T18" fmla="*/ 296 w 606"/>
              <a:gd name="T19" fmla="*/ 246 h 263"/>
              <a:gd name="T20" fmla="*/ 268 w 606"/>
              <a:gd name="T21" fmla="*/ 261 h 263"/>
              <a:gd name="T22" fmla="*/ 264 w 606"/>
              <a:gd name="T23" fmla="*/ 215 h 263"/>
              <a:gd name="T24" fmla="*/ 152 w 606"/>
              <a:gd name="T25" fmla="*/ 186 h 263"/>
              <a:gd name="T26" fmla="*/ 184 w 606"/>
              <a:gd name="T27" fmla="*/ 229 h 263"/>
              <a:gd name="T28" fmla="*/ 184 w 606"/>
              <a:gd name="T29" fmla="*/ 214 h 263"/>
              <a:gd name="T30" fmla="*/ 201 w 606"/>
              <a:gd name="T31" fmla="*/ 94 h 263"/>
              <a:gd name="T32" fmla="*/ 131 w 606"/>
              <a:gd name="T33" fmla="*/ 45 h 263"/>
              <a:gd name="T34" fmla="*/ 56 w 606"/>
              <a:gd name="T35" fmla="*/ 94 h 263"/>
              <a:gd name="T36" fmla="*/ 30 w 606"/>
              <a:gd name="T37" fmla="*/ 169 h 263"/>
              <a:gd name="T38" fmla="*/ 99 w 606"/>
              <a:gd name="T39" fmla="*/ 169 h 263"/>
              <a:gd name="T40" fmla="*/ 83 w 606"/>
              <a:gd name="T41" fmla="*/ 2 h 263"/>
              <a:gd name="T42" fmla="*/ 99 w 606"/>
              <a:gd name="T43" fmla="*/ 19 h 263"/>
              <a:gd name="T44" fmla="*/ 146 w 606"/>
              <a:gd name="T45" fmla="*/ 125 h 263"/>
              <a:gd name="T46" fmla="*/ 147 w 606"/>
              <a:gd name="T47" fmla="*/ 108 h 263"/>
              <a:gd name="T48" fmla="*/ 115 w 606"/>
              <a:gd name="T49" fmla="*/ 94 h 263"/>
              <a:gd name="T50" fmla="*/ 155 w 606"/>
              <a:gd name="T51" fmla="*/ 169 h 263"/>
              <a:gd name="T52" fmla="*/ 170 w 606"/>
              <a:gd name="T53" fmla="*/ 106 h 263"/>
              <a:gd name="T54" fmla="*/ 202 w 606"/>
              <a:gd name="T55" fmla="*/ 57 h 263"/>
              <a:gd name="T56" fmla="*/ 163 w 606"/>
              <a:gd name="T57" fmla="*/ 49 h 263"/>
              <a:gd name="T58" fmla="*/ 185 w 606"/>
              <a:gd name="T59" fmla="*/ 15 h 263"/>
              <a:gd name="T60" fmla="*/ 223 w 606"/>
              <a:gd name="T61" fmla="*/ 56 h 263"/>
              <a:gd name="T62" fmla="*/ 185 w 606"/>
              <a:gd name="T63" fmla="*/ 0 h 263"/>
              <a:gd name="T64" fmla="*/ 147 w 606"/>
              <a:gd name="T65" fmla="*/ 56 h 263"/>
              <a:gd name="T66" fmla="*/ 214 w 606"/>
              <a:gd name="T67" fmla="*/ 68 h 263"/>
              <a:gd name="T68" fmla="*/ 232 w 606"/>
              <a:gd name="T69" fmla="*/ 140 h 263"/>
              <a:gd name="T70" fmla="*/ 223 w 606"/>
              <a:gd name="T71" fmla="*/ 162 h 263"/>
              <a:gd name="T72" fmla="*/ 277 w 606"/>
              <a:gd name="T73" fmla="*/ 153 h 263"/>
              <a:gd name="T74" fmla="*/ 261 w 606"/>
              <a:gd name="T75" fmla="*/ 146 h 263"/>
              <a:gd name="T76" fmla="*/ 277 w 606"/>
              <a:gd name="T77" fmla="*/ 24 h 263"/>
              <a:gd name="T78" fmla="*/ 253 w 606"/>
              <a:gd name="T79" fmla="*/ 33 h 263"/>
              <a:gd name="T80" fmla="*/ 276 w 606"/>
              <a:gd name="T81" fmla="*/ 20 h 263"/>
              <a:gd name="T82" fmla="*/ 294 w 606"/>
              <a:gd name="T83" fmla="*/ 24 h 263"/>
              <a:gd name="T84" fmla="*/ 237 w 606"/>
              <a:gd name="T85" fmla="*/ 2 h 263"/>
              <a:gd name="T86" fmla="*/ 277 w 606"/>
              <a:gd name="T87" fmla="*/ 77 h 263"/>
              <a:gd name="T88" fmla="*/ 354 w 606"/>
              <a:gd name="T89" fmla="*/ 2 h 263"/>
              <a:gd name="T90" fmla="*/ 339 w 606"/>
              <a:gd name="T91" fmla="*/ 64 h 263"/>
              <a:gd name="T92" fmla="*/ 323 w 606"/>
              <a:gd name="T93" fmla="*/ 2 h 263"/>
              <a:gd name="T94" fmla="*/ 325 w 606"/>
              <a:gd name="T95" fmla="*/ 77 h 263"/>
              <a:gd name="T96" fmla="*/ 361 w 606"/>
              <a:gd name="T97" fmla="*/ 169 h 263"/>
              <a:gd name="T98" fmla="*/ 335 w 606"/>
              <a:gd name="T99" fmla="*/ 143 h 263"/>
              <a:gd name="T100" fmla="*/ 309 w 606"/>
              <a:gd name="T101" fmla="*/ 112 h 263"/>
              <a:gd name="T102" fmla="*/ 361 w 606"/>
              <a:gd name="T103" fmla="*/ 112 h 263"/>
              <a:gd name="T104" fmla="*/ 444 w 606"/>
              <a:gd name="T105" fmla="*/ 2 h 263"/>
              <a:gd name="T106" fmla="*/ 384 w 606"/>
              <a:gd name="T107" fmla="*/ 77 h 263"/>
              <a:gd name="T108" fmla="*/ 433 w 606"/>
              <a:gd name="T109" fmla="*/ 77 h 263"/>
              <a:gd name="T110" fmla="*/ 500 w 606"/>
              <a:gd name="T111" fmla="*/ 261 h 263"/>
              <a:gd name="T112" fmla="*/ 451 w 606"/>
              <a:gd name="T113" fmla="*/ 186 h 263"/>
              <a:gd name="T114" fmla="*/ 445 w 606"/>
              <a:gd name="T115" fmla="*/ 207 h 263"/>
              <a:gd name="T116" fmla="*/ 560 w 606"/>
              <a:gd name="T117" fmla="*/ 186 h 263"/>
              <a:gd name="T118" fmla="*/ 530 w 606"/>
              <a:gd name="T119" fmla="*/ 261 h 263"/>
              <a:gd name="T120" fmla="*/ 590 w 606"/>
              <a:gd name="T121" fmla="*/ 186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06" h="263">
                <a:moveTo>
                  <a:pt x="414" y="186"/>
                </a:moveTo>
                <a:cubicBezTo>
                  <a:pt x="397" y="186"/>
                  <a:pt x="397" y="186"/>
                  <a:pt x="397" y="186"/>
                </a:cubicBezTo>
                <a:cubicBezTo>
                  <a:pt x="397" y="261"/>
                  <a:pt x="397" y="261"/>
                  <a:pt x="397" y="261"/>
                </a:cubicBezTo>
                <a:cubicBezTo>
                  <a:pt x="414" y="261"/>
                  <a:pt x="414" y="261"/>
                  <a:pt x="414" y="261"/>
                </a:cubicBezTo>
                <a:lnTo>
                  <a:pt x="414" y="186"/>
                </a:lnTo>
                <a:close/>
                <a:moveTo>
                  <a:pt x="342" y="241"/>
                </a:moveTo>
                <a:cubicBezTo>
                  <a:pt x="330" y="254"/>
                  <a:pt x="330" y="254"/>
                  <a:pt x="330" y="254"/>
                </a:cubicBezTo>
                <a:cubicBezTo>
                  <a:pt x="334" y="257"/>
                  <a:pt x="338" y="259"/>
                  <a:pt x="342" y="261"/>
                </a:cubicBezTo>
                <a:cubicBezTo>
                  <a:pt x="346" y="262"/>
                  <a:pt x="351" y="263"/>
                  <a:pt x="356" y="263"/>
                </a:cubicBezTo>
                <a:cubicBezTo>
                  <a:pt x="360" y="263"/>
                  <a:pt x="363" y="263"/>
                  <a:pt x="367" y="262"/>
                </a:cubicBezTo>
                <a:cubicBezTo>
                  <a:pt x="370" y="261"/>
                  <a:pt x="373" y="259"/>
                  <a:pt x="376" y="257"/>
                </a:cubicBezTo>
                <a:cubicBezTo>
                  <a:pt x="379" y="255"/>
                  <a:pt x="381" y="252"/>
                  <a:pt x="382" y="249"/>
                </a:cubicBezTo>
                <a:cubicBezTo>
                  <a:pt x="384" y="246"/>
                  <a:pt x="385" y="242"/>
                  <a:pt x="385" y="238"/>
                </a:cubicBezTo>
                <a:cubicBezTo>
                  <a:pt x="385" y="234"/>
                  <a:pt x="384" y="230"/>
                  <a:pt x="382" y="228"/>
                </a:cubicBezTo>
                <a:cubicBezTo>
                  <a:pt x="381" y="225"/>
                  <a:pt x="378" y="223"/>
                  <a:pt x="376" y="221"/>
                </a:cubicBezTo>
                <a:cubicBezTo>
                  <a:pt x="373" y="220"/>
                  <a:pt x="370" y="219"/>
                  <a:pt x="367" y="218"/>
                </a:cubicBezTo>
                <a:cubicBezTo>
                  <a:pt x="364" y="217"/>
                  <a:pt x="362" y="216"/>
                  <a:pt x="359" y="215"/>
                </a:cubicBezTo>
                <a:cubicBezTo>
                  <a:pt x="356" y="214"/>
                  <a:pt x="354" y="213"/>
                  <a:pt x="353" y="212"/>
                </a:cubicBezTo>
                <a:cubicBezTo>
                  <a:pt x="351" y="211"/>
                  <a:pt x="350" y="209"/>
                  <a:pt x="350" y="207"/>
                </a:cubicBezTo>
                <a:cubicBezTo>
                  <a:pt x="350" y="205"/>
                  <a:pt x="350" y="204"/>
                  <a:pt x="351" y="203"/>
                </a:cubicBezTo>
                <a:cubicBezTo>
                  <a:pt x="352" y="202"/>
                  <a:pt x="353" y="201"/>
                  <a:pt x="354" y="201"/>
                </a:cubicBezTo>
                <a:cubicBezTo>
                  <a:pt x="355" y="200"/>
                  <a:pt x="356" y="200"/>
                  <a:pt x="358" y="200"/>
                </a:cubicBezTo>
                <a:cubicBezTo>
                  <a:pt x="359" y="199"/>
                  <a:pt x="360" y="199"/>
                  <a:pt x="361" y="199"/>
                </a:cubicBezTo>
                <a:cubicBezTo>
                  <a:pt x="363" y="199"/>
                  <a:pt x="366" y="200"/>
                  <a:pt x="368" y="200"/>
                </a:cubicBezTo>
                <a:cubicBezTo>
                  <a:pt x="370" y="201"/>
                  <a:pt x="372" y="202"/>
                  <a:pt x="373" y="204"/>
                </a:cubicBezTo>
                <a:cubicBezTo>
                  <a:pt x="385" y="192"/>
                  <a:pt x="385" y="192"/>
                  <a:pt x="385" y="192"/>
                </a:cubicBezTo>
                <a:cubicBezTo>
                  <a:pt x="381" y="189"/>
                  <a:pt x="378" y="187"/>
                  <a:pt x="374" y="186"/>
                </a:cubicBezTo>
                <a:cubicBezTo>
                  <a:pt x="370" y="184"/>
                  <a:pt x="366" y="184"/>
                  <a:pt x="362" y="184"/>
                </a:cubicBezTo>
                <a:cubicBezTo>
                  <a:pt x="358" y="184"/>
                  <a:pt x="354" y="184"/>
                  <a:pt x="351" y="185"/>
                </a:cubicBezTo>
                <a:cubicBezTo>
                  <a:pt x="347" y="186"/>
                  <a:pt x="344" y="188"/>
                  <a:pt x="342" y="190"/>
                </a:cubicBezTo>
                <a:cubicBezTo>
                  <a:pt x="339" y="192"/>
                  <a:pt x="337" y="195"/>
                  <a:pt x="335" y="198"/>
                </a:cubicBezTo>
                <a:cubicBezTo>
                  <a:pt x="334" y="201"/>
                  <a:pt x="333" y="204"/>
                  <a:pt x="333" y="208"/>
                </a:cubicBezTo>
                <a:cubicBezTo>
                  <a:pt x="333" y="212"/>
                  <a:pt x="334" y="216"/>
                  <a:pt x="335" y="218"/>
                </a:cubicBezTo>
                <a:cubicBezTo>
                  <a:pt x="337" y="221"/>
                  <a:pt x="339" y="223"/>
                  <a:pt x="342" y="225"/>
                </a:cubicBezTo>
                <a:cubicBezTo>
                  <a:pt x="345" y="226"/>
                  <a:pt x="347" y="227"/>
                  <a:pt x="351" y="228"/>
                </a:cubicBezTo>
                <a:cubicBezTo>
                  <a:pt x="354" y="229"/>
                  <a:pt x="356" y="230"/>
                  <a:pt x="359" y="231"/>
                </a:cubicBezTo>
                <a:cubicBezTo>
                  <a:pt x="362" y="232"/>
                  <a:pt x="364" y="233"/>
                  <a:pt x="366" y="234"/>
                </a:cubicBezTo>
                <a:cubicBezTo>
                  <a:pt x="367" y="236"/>
                  <a:pt x="368" y="238"/>
                  <a:pt x="368" y="240"/>
                </a:cubicBezTo>
                <a:cubicBezTo>
                  <a:pt x="368" y="241"/>
                  <a:pt x="368" y="242"/>
                  <a:pt x="367" y="243"/>
                </a:cubicBezTo>
                <a:cubicBezTo>
                  <a:pt x="367" y="244"/>
                  <a:pt x="366" y="245"/>
                  <a:pt x="365" y="246"/>
                </a:cubicBezTo>
                <a:cubicBezTo>
                  <a:pt x="363" y="246"/>
                  <a:pt x="362" y="247"/>
                  <a:pt x="361" y="247"/>
                </a:cubicBezTo>
                <a:cubicBezTo>
                  <a:pt x="359" y="248"/>
                  <a:pt x="358" y="248"/>
                  <a:pt x="357" y="248"/>
                </a:cubicBezTo>
                <a:cubicBezTo>
                  <a:pt x="354" y="248"/>
                  <a:pt x="351" y="247"/>
                  <a:pt x="349" y="246"/>
                </a:cubicBezTo>
                <a:cubicBezTo>
                  <a:pt x="346" y="245"/>
                  <a:pt x="344" y="243"/>
                  <a:pt x="342" y="241"/>
                </a:cubicBezTo>
                <a:moveTo>
                  <a:pt x="296" y="186"/>
                </a:moveTo>
                <a:cubicBezTo>
                  <a:pt x="280" y="186"/>
                  <a:pt x="280" y="186"/>
                  <a:pt x="280" y="186"/>
                </a:cubicBezTo>
                <a:cubicBezTo>
                  <a:pt x="280" y="261"/>
                  <a:pt x="280" y="261"/>
                  <a:pt x="280" y="261"/>
                </a:cubicBezTo>
                <a:cubicBezTo>
                  <a:pt x="327" y="261"/>
                  <a:pt x="327" y="261"/>
                  <a:pt x="327" y="261"/>
                </a:cubicBezTo>
                <a:cubicBezTo>
                  <a:pt x="327" y="246"/>
                  <a:pt x="327" y="246"/>
                  <a:pt x="327" y="246"/>
                </a:cubicBezTo>
                <a:cubicBezTo>
                  <a:pt x="296" y="246"/>
                  <a:pt x="296" y="246"/>
                  <a:pt x="296" y="246"/>
                </a:cubicBezTo>
                <a:lnTo>
                  <a:pt x="296" y="186"/>
                </a:lnTo>
                <a:close/>
                <a:moveTo>
                  <a:pt x="266" y="186"/>
                </a:moveTo>
                <a:cubicBezTo>
                  <a:pt x="215" y="186"/>
                  <a:pt x="215" y="186"/>
                  <a:pt x="215" y="186"/>
                </a:cubicBezTo>
                <a:cubicBezTo>
                  <a:pt x="215" y="261"/>
                  <a:pt x="215" y="261"/>
                  <a:pt x="215" y="261"/>
                </a:cubicBezTo>
                <a:cubicBezTo>
                  <a:pt x="268" y="261"/>
                  <a:pt x="268" y="261"/>
                  <a:pt x="268" y="261"/>
                </a:cubicBezTo>
                <a:cubicBezTo>
                  <a:pt x="268" y="246"/>
                  <a:pt x="268" y="246"/>
                  <a:pt x="268" y="246"/>
                </a:cubicBezTo>
                <a:cubicBezTo>
                  <a:pt x="231" y="246"/>
                  <a:pt x="231" y="246"/>
                  <a:pt x="231" y="246"/>
                </a:cubicBezTo>
                <a:cubicBezTo>
                  <a:pt x="231" y="230"/>
                  <a:pt x="231" y="230"/>
                  <a:pt x="231" y="230"/>
                </a:cubicBezTo>
                <a:cubicBezTo>
                  <a:pt x="264" y="230"/>
                  <a:pt x="264" y="230"/>
                  <a:pt x="264" y="230"/>
                </a:cubicBezTo>
                <a:cubicBezTo>
                  <a:pt x="264" y="215"/>
                  <a:pt x="264" y="215"/>
                  <a:pt x="264" y="215"/>
                </a:cubicBezTo>
                <a:cubicBezTo>
                  <a:pt x="231" y="215"/>
                  <a:pt x="231" y="215"/>
                  <a:pt x="231" y="215"/>
                </a:cubicBezTo>
                <a:cubicBezTo>
                  <a:pt x="231" y="201"/>
                  <a:pt x="231" y="201"/>
                  <a:pt x="231" y="201"/>
                </a:cubicBezTo>
                <a:cubicBezTo>
                  <a:pt x="266" y="201"/>
                  <a:pt x="266" y="201"/>
                  <a:pt x="266" y="201"/>
                </a:cubicBezTo>
                <a:lnTo>
                  <a:pt x="266" y="186"/>
                </a:lnTo>
                <a:close/>
                <a:moveTo>
                  <a:pt x="152" y="186"/>
                </a:moveTo>
                <a:cubicBezTo>
                  <a:pt x="135" y="186"/>
                  <a:pt x="135" y="186"/>
                  <a:pt x="135" y="186"/>
                </a:cubicBezTo>
                <a:cubicBezTo>
                  <a:pt x="135" y="261"/>
                  <a:pt x="135" y="261"/>
                  <a:pt x="135" y="261"/>
                </a:cubicBezTo>
                <a:cubicBezTo>
                  <a:pt x="152" y="261"/>
                  <a:pt x="152" y="261"/>
                  <a:pt x="152" y="261"/>
                </a:cubicBezTo>
                <a:cubicBezTo>
                  <a:pt x="152" y="229"/>
                  <a:pt x="152" y="229"/>
                  <a:pt x="152" y="229"/>
                </a:cubicBezTo>
                <a:cubicBezTo>
                  <a:pt x="184" y="229"/>
                  <a:pt x="184" y="229"/>
                  <a:pt x="184" y="229"/>
                </a:cubicBezTo>
                <a:cubicBezTo>
                  <a:pt x="184" y="261"/>
                  <a:pt x="184" y="261"/>
                  <a:pt x="184" y="261"/>
                </a:cubicBezTo>
                <a:cubicBezTo>
                  <a:pt x="201" y="261"/>
                  <a:pt x="201" y="261"/>
                  <a:pt x="201" y="261"/>
                </a:cubicBezTo>
                <a:cubicBezTo>
                  <a:pt x="201" y="186"/>
                  <a:pt x="201" y="186"/>
                  <a:pt x="201" y="186"/>
                </a:cubicBezTo>
                <a:cubicBezTo>
                  <a:pt x="184" y="186"/>
                  <a:pt x="184" y="186"/>
                  <a:pt x="184" y="186"/>
                </a:cubicBezTo>
                <a:cubicBezTo>
                  <a:pt x="184" y="214"/>
                  <a:pt x="184" y="214"/>
                  <a:pt x="184" y="214"/>
                </a:cubicBezTo>
                <a:cubicBezTo>
                  <a:pt x="152" y="214"/>
                  <a:pt x="152" y="214"/>
                  <a:pt x="152" y="214"/>
                </a:cubicBezTo>
                <a:lnTo>
                  <a:pt x="152" y="186"/>
                </a:lnTo>
                <a:close/>
                <a:moveTo>
                  <a:pt x="184" y="169"/>
                </a:moveTo>
                <a:cubicBezTo>
                  <a:pt x="201" y="169"/>
                  <a:pt x="201" y="169"/>
                  <a:pt x="201" y="169"/>
                </a:cubicBezTo>
                <a:cubicBezTo>
                  <a:pt x="201" y="94"/>
                  <a:pt x="201" y="94"/>
                  <a:pt x="201" y="94"/>
                </a:cubicBezTo>
                <a:cubicBezTo>
                  <a:pt x="184" y="94"/>
                  <a:pt x="184" y="94"/>
                  <a:pt x="184" y="94"/>
                </a:cubicBezTo>
                <a:lnTo>
                  <a:pt x="184" y="169"/>
                </a:lnTo>
                <a:close/>
                <a:moveTo>
                  <a:pt x="108" y="45"/>
                </a:moveTo>
                <a:cubicBezTo>
                  <a:pt x="108" y="51"/>
                  <a:pt x="113" y="56"/>
                  <a:pt x="119" y="56"/>
                </a:cubicBezTo>
                <a:cubicBezTo>
                  <a:pt x="126" y="56"/>
                  <a:pt x="131" y="51"/>
                  <a:pt x="131" y="45"/>
                </a:cubicBezTo>
                <a:cubicBezTo>
                  <a:pt x="131" y="39"/>
                  <a:pt x="126" y="34"/>
                  <a:pt x="119" y="34"/>
                </a:cubicBezTo>
                <a:cubicBezTo>
                  <a:pt x="113" y="34"/>
                  <a:pt x="108" y="39"/>
                  <a:pt x="108" y="45"/>
                </a:cubicBezTo>
                <a:moveTo>
                  <a:pt x="43" y="169"/>
                </a:moveTo>
                <a:cubicBezTo>
                  <a:pt x="74" y="94"/>
                  <a:pt x="74" y="94"/>
                  <a:pt x="74" y="94"/>
                </a:cubicBezTo>
                <a:cubicBezTo>
                  <a:pt x="56" y="94"/>
                  <a:pt x="56" y="94"/>
                  <a:pt x="56" y="94"/>
                </a:cubicBezTo>
                <a:cubicBezTo>
                  <a:pt x="37" y="143"/>
                  <a:pt x="37" y="143"/>
                  <a:pt x="37" y="143"/>
                </a:cubicBezTo>
                <a:cubicBezTo>
                  <a:pt x="37" y="143"/>
                  <a:pt x="37" y="143"/>
                  <a:pt x="37" y="143"/>
                </a:cubicBezTo>
                <a:cubicBezTo>
                  <a:pt x="18" y="94"/>
                  <a:pt x="18" y="94"/>
                  <a:pt x="18" y="94"/>
                </a:cubicBezTo>
                <a:cubicBezTo>
                  <a:pt x="0" y="94"/>
                  <a:pt x="0" y="94"/>
                  <a:pt x="0" y="94"/>
                </a:cubicBezTo>
                <a:cubicBezTo>
                  <a:pt x="30" y="169"/>
                  <a:pt x="30" y="169"/>
                  <a:pt x="30" y="169"/>
                </a:cubicBezTo>
                <a:lnTo>
                  <a:pt x="43" y="169"/>
                </a:lnTo>
                <a:close/>
                <a:moveTo>
                  <a:pt x="99" y="94"/>
                </a:moveTo>
                <a:cubicBezTo>
                  <a:pt x="83" y="94"/>
                  <a:pt x="83" y="94"/>
                  <a:pt x="83" y="94"/>
                </a:cubicBezTo>
                <a:cubicBezTo>
                  <a:pt x="83" y="169"/>
                  <a:pt x="83" y="169"/>
                  <a:pt x="83" y="169"/>
                </a:cubicBezTo>
                <a:cubicBezTo>
                  <a:pt x="99" y="169"/>
                  <a:pt x="99" y="169"/>
                  <a:pt x="99" y="169"/>
                </a:cubicBezTo>
                <a:lnTo>
                  <a:pt x="99" y="94"/>
                </a:lnTo>
                <a:close/>
                <a:moveTo>
                  <a:pt x="99" y="19"/>
                </a:moveTo>
                <a:cubicBezTo>
                  <a:pt x="135" y="19"/>
                  <a:pt x="135" y="19"/>
                  <a:pt x="135" y="19"/>
                </a:cubicBezTo>
                <a:cubicBezTo>
                  <a:pt x="135" y="2"/>
                  <a:pt x="135" y="2"/>
                  <a:pt x="135" y="2"/>
                </a:cubicBezTo>
                <a:cubicBezTo>
                  <a:pt x="83" y="2"/>
                  <a:pt x="83" y="2"/>
                  <a:pt x="83" y="2"/>
                </a:cubicBezTo>
                <a:cubicBezTo>
                  <a:pt x="83" y="77"/>
                  <a:pt x="83" y="77"/>
                  <a:pt x="83" y="77"/>
                </a:cubicBezTo>
                <a:cubicBezTo>
                  <a:pt x="99" y="77"/>
                  <a:pt x="99" y="77"/>
                  <a:pt x="99" y="77"/>
                </a:cubicBezTo>
                <a:cubicBezTo>
                  <a:pt x="99" y="48"/>
                  <a:pt x="99" y="48"/>
                  <a:pt x="99" y="48"/>
                </a:cubicBezTo>
                <a:cubicBezTo>
                  <a:pt x="99" y="32"/>
                  <a:pt x="99" y="32"/>
                  <a:pt x="99" y="32"/>
                </a:cubicBezTo>
                <a:lnTo>
                  <a:pt x="99" y="19"/>
                </a:lnTo>
                <a:close/>
                <a:moveTo>
                  <a:pt x="154" y="112"/>
                </a:moveTo>
                <a:cubicBezTo>
                  <a:pt x="155" y="113"/>
                  <a:pt x="155" y="115"/>
                  <a:pt x="155" y="117"/>
                </a:cubicBezTo>
                <a:cubicBezTo>
                  <a:pt x="155" y="119"/>
                  <a:pt x="155" y="120"/>
                  <a:pt x="154" y="122"/>
                </a:cubicBezTo>
                <a:cubicBezTo>
                  <a:pt x="153" y="123"/>
                  <a:pt x="152" y="124"/>
                  <a:pt x="151" y="124"/>
                </a:cubicBezTo>
                <a:cubicBezTo>
                  <a:pt x="149" y="125"/>
                  <a:pt x="148" y="125"/>
                  <a:pt x="146" y="125"/>
                </a:cubicBezTo>
                <a:cubicBezTo>
                  <a:pt x="144" y="125"/>
                  <a:pt x="143" y="125"/>
                  <a:pt x="141" y="125"/>
                </a:cubicBezTo>
                <a:cubicBezTo>
                  <a:pt x="132" y="125"/>
                  <a:pt x="132" y="125"/>
                  <a:pt x="132" y="125"/>
                </a:cubicBezTo>
                <a:cubicBezTo>
                  <a:pt x="132" y="108"/>
                  <a:pt x="132" y="108"/>
                  <a:pt x="132" y="108"/>
                </a:cubicBezTo>
                <a:cubicBezTo>
                  <a:pt x="142" y="108"/>
                  <a:pt x="142" y="108"/>
                  <a:pt x="142" y="108"/>
                </a:cubicBezTo>
                <a:cubicBezTo>
                  <a:pt x="144" y="108"/>
                  <a:pt x="145" y="108"/>
                  <a:pt x="147" y="108"/>
                </a:cubicBezTo>
                <a:cubicBezTo>
                  <a:pt x="149" y="109"/>
                  <a:pt x="150" y="109"/>
                  <a:pt x="151" y="110"/>
                </a:cubicBezTo>
                <a:cubicBezTo>
                  <a:pt x="152" y="110"/>
                  <a:pt x="153" y="111"/>
                  <a:pt x="154" y="112"/>
                </a:cubicBezTo>
                <a:moveTo>
                  <a:pt x="155" y="95"/>
                </a:moveTo>
                <a:cubicBezTo>
                  <a:pt x="152" y="94"/>
                  <a:pt x="148" y="94"/>
                  <a:pt x="144" y="94"/>
                </a:cubicBezTo>
                <a:cubicBezTo>
                  <a:pt x="115" y="94"/>
                  <a:pt x="115" y="94"/>
                  <a:pt x="115" y="94"/>
                </a:cubicBezTo>
                <a:cubicBezTo>
                  <a:pt x="115" y="169"/>
                  <a:pt x="115" y="169"/>
                  <a:pt x="115" y="169"/>
                </a:cubicBezTo>
                <a:cubicBezTo>
                  <a:pt x="132" y="169"/>
                  <a:pt x="132" y="169"/>
                  <a:pt x="132" y="169"/>
                </a:cubicBezTo>
                <a:cubicBezTo>
                  <a:pt x="132" y="139"/>
                  <a:pt x="132" y="139"/>
                  <a:pt x="132" y="139"/>
                </a:cubicBezTo>
                <a:cubicBezTo>
                  <a:pt x="140" y="139"/>
                  <a:pt x="140" y="139"/>
                  <a:pt x="140" y="139"/>
                </a:cubicBezTo>
                <a:cubicBezTo>
                  <a:pt x="155" y="169"/>
                  <a:pt x="155" y="169"/>
                  <a:pt x="155" y="169"/>
                </a:cubicBezTo>
                <a:cubicBezTo>
                  <a:pt x="175" y="169"/>
                  <a:pt x="175" y="169"/>
                  <a:pt x="175" y="169"/>
                </a:cubicBezTo>
                <a:cubicBezTo>
                  <a:pt x="156" y="138"/>
                  <a:pt x="156" y="138"/>
                  <a:pt x="156" y="138"/>
                </a:cubicBezTo>
                <a:cubicBezTo>
                  <a:pt x="162" y="137"/>
                  <a:pt x="166" y="134"/>
                  <a:pt x="168" y="130"/>
                </a:cubicBezTo>
                <a:cubicBezTo>
                  <a:pt x="171" y="127"/>
                  <a:pt x="172" y="122"/>
                  <a:pt x="172" y="117"/>
                </a:cubicBezTo>
                <a:cubicBezTo>
                  <a:pt x="172" y="112"/>
                  <a:pt x="172" y="109"/>
                  <a:pt x="170" y="106"/>
                </a:cubicBezTo>
                <a:cubicBezTo>
                  <a:pt x="169" y="103"/>
                  <a:pt x="167" y="101"/>
                  <a:pt x="164" y="99"/>
                </a:cubicBezTo>
                <a:cubicBezTo>
                  <a:pt x="161" y="97"/>
                  <a:pt x="158" y="96"/>
                  <a:pt x="155" y="95"/>
                </a:cubicBezTo>
                <a:moveTo>
                  <a:pt x="208" y="39"/>
                </a:moveTo>
                <a:cubicBezTo>
                  <a:pt x="208" y="43"/>
                  <a:pt x="208" y="46"/>
                  <a:pt x="207" y="49"/>
                </a:cubicBezTo>
                <a:cubicBezTo>
                  <a:pt x="206" y="52"/>
                  <a:pt x="204" y="54"/>
                  <a:pt x="202" y="57"/>
                </a:cubicBezTo>
                <a:cubicBezTo>
                  <a:pt x="200" y="59"/>
                  <a:pt x="197" y="61"/>
                  <a:pt x="195" y="62"/>
                </a:cubicBezTo>
                <a:cubicBezTo>
                  <a:pt x="192" y="63"/>
                  <a:pt x="189" y="64"/>
                  <a:pt x="185" y="64"/>
                </a:cubicBezTo>
                <a:cubicBezTo>
                  <a:pt x="181" y="64"/>
                  <a:pt x="178" y="63"/>
                  <a:pt x="175" y="62"/>
                </a:cubicBezTo>
                <a:cubicBezTo>
                  <a:pt x="172" y="61"/>
                  <a:pt x="170" y="59"/>
                  <a:pt x="168" y="57"/>
                </a:cubicBezTo>
                <a:cubicBezTo>
                  <a:pt x="166" y="54"/>
                  <a:pt x="164" y="52"/>
                  <a:pt x="163" y="49"/>
                </a:cubicBezTo>
                <a:cubicBezTo>
                  <a:pt x="162" y="46"/>
                  <a:pt x="162" y="43"/>
                  <a:pt x="162" y="39"/>
                </a:cubicBezTo>
                <a:cubicBezTo>
                  <a:pt x="162" y="36"/>
                  <a:pt x="162" y="33"/>
                  <a:pt x="163" y="30"/>
                </a:cubicBezTo>
                <a:cubicBezTo>
                  <a:pt x="164" y="27"/>
                  <a:pt x="166" y="24"/>
                  <a:pt x="168" y="22"/>
                </a:cubicBezTo>
                <a:cubicBezTo>
                  <a:pt x="170" y="20"/>
                  <a:pt x="172" y="18"/>
                  <a:pt x="175" y="17"/>
                </a:cubicBezTo>
                <a:cubicBezTo>
                  <a:pt x="178" y="16"/>
                  <a:pt x="181" y="15"/>
                  <a:pt x="185" y="15"/>
                </a:cubicBezTo>
                <a:cubicBezTo>
                  <a:pt x="189" y="15"/>
                  <a:pt x="192" y="16"/>
                  <a:pt x="195" y="17"/>
                </a:cubicBezTo>
                <a:cubicBezTo>
                  <a:pt x="197" y="18"/>
                  <a:pt x="200" y="20"/>
                  <a:pt x="202" y="22"/>
                </a:cubicBezTo>
                <a:cubicBezTo>
                  <a:pt x="204" y="24"/>
                  <a:pt x="206" y="27"/>
                  <a:pt x="207" y="30"/>
                </a:cubicBezTo>
                <a:cubicBezTo>
                  <a:pt x="208" y="33"/>
                  <a:pt x="208" y="36"/>
                  <a:pt x="208" y="39"/>
                </a:cubicBezTo>
                <a:moveTo>
                  <a:pt x="223" y="56"/>
                </a:moveTo>
                <a:cubicBezTo>
                  <a:pt x="225" y="51"/>
                  <a:pt x="226" y="45"/>
                  <a:pt x="226" y="39"/>
                </a:cubicBezTo>
                <a:cubicBezTo>
                  <a:pt x="226" y="33"/>
                  <a:pt x="225" y="28"/>
                  <a:pt x="223" y="23"/>
                </a:cubicBezTo>
                <a:cubicBezTo>
                  <a:pt x="221" y="18"/>
                  <a:pt x="218" y="14"/>
                  <a:pt x="214" y="10"/>
                </a:cubicBezTo>
                <a:cubicBezTo>
                  <a:pt x="211" y="7"/>
                  <a:pt x="206" y="4"/>
                  <a:pt x="201" y="2"/>
                </a:cubicBezTo>
                <a:cubicBezTo>
                  <a:pt x="196" y="1"/>
                  <a:pt x="191" y="0"/>
                  <a:pt x="185" y="0"/>
                </a:cubicBezTo>
                <a:cubicBezTo>
                  <a:pt x="179" y="0"/>
                  <a:pt x="174" y="1"/>
                  <a:pt x="169" y="2"/>
                </a:cubicBezTo>
                <a:cubicBezTo>
                  <a:pt x="164" y="4"/>
                  <a:pt x="159" y="7"/>
                  <a:pt x="156" y="10"/>
                </a:cubicBezTo>
                <a:cubicBezTo>
                  <a:pt x="152" y="14"/>
                  <a:pt x="149" y="18"/>
                  <a:pt x="147" y="23"/>
                </a:cubicBezTo>
                <a:cubicBezTo>
                  <a:pt x="145" y="28"/>
                  <a:pt x="144" y="33"/>
                  <a:pt x="144" y="39"/>
                </a:cubicBezTo>
                <a:cubicBezTo>
                  <a:pt x="144" y="45"/>
                  <a:pt x="145" y="51"/>
                  <a:pt x="147" y="56"/>
                </a:cubicBezTo>
                <a:cubicBezTo>
                  <a:pt x="149" y="61"/>
                  <a:pt x="152" y="65"/>
                  <a:pt x="156" y="68"/>
                </a:cubicBezTo>
                <a:cubicBezTo>
                  <a:pt x="159" y="72"/>
                  <a:pt x="164" y="74"/>
                  <a:pt x="169" y="76"/>
                </a:cubicBezTo>
                <a:cubicBezTo>
                  <a:pt x="174" y="78"/>
                  <a:pt x="179" y="79"/>
                  <a:pt x="185" y="79"/>
                </a:cubicBezTo>
                <a:cubicBezTo>
                  <a:pt x="191" y="79"/>
                  <a:pt x="196" y="78"/>
                  <a:pt x="201" y="76"/>
                </a:cubicBezTo>
                <a:cubicBezTo>
                  <a:pt x="206" y="74"/>
                  <a:pt x="211" y="72"/>
                  <a:pt x="214" y="68"/>
                </a:cubicBezTo>
                <a:cubicBezTo>
                  <a:pt x="218" y="65"/>
                  <a:pt x="221" y="61"/>
                  <a:pt x="223" y="56"/>
                </a:cubicBezTo>
                <a:moveTo>
                  <a:pt x="241" y="155"/>
                </a:moveTo>
                <a:cubicBezTo>
                  <a:pt x="239" y="154"/>
                  <a:pt x="237" y="153"/>
                  <a:pt x="236" y="151"/>
                </a:cubicBezTo>
                <a:cubicBezTo>
                  <a:pt x="235" y="150"/>
                  <a:pt x="234" y="148"/>
                  <a:pt x="233" y="146"/>
                </a:cubicBezTo>
                <a:cubicBezTo>
                  <a:pt x="232" y="144"/>
                  <a:pt x="232" y="142"/>
                  <a:pt x="232" y="140"/>
                </a:cubicBezTo>
                <a:cubicBezTo>
                  <a:pt x="232" y="94"/>
                  <a:pt x="232" y="94"/>
                  <a:pt x="232" y="94"/>
                </a:cubicBezTo>
                <a:cubicBezTo>
                  <a:pt x="215" y="94"/>
                  <a:pt x="215" y="94"/>
                  <a:pt x="215" y="94"/>
                </a:cubicBezTo>
                <a:cubicBezTo>
                  <a:pt x="215" y="140"/>
                  <a:pt x="215" y="140"/>
                  <a:pt x="215" y="140"/>
                </a:cubicBezTo>
                <a:cubicBezTo>
                  <a:pt x="215" y="145"/>
                  <a:pt x="216" y="149"/>
                  <a:pt x="217" y="153"/>
                </a:cubicBezTo>
                <a:cubicBezTo>
                  <a:pt x="219" y="156"/>
                  <a:pt x="221" y="160"/>
                  <a:pt x="223" y="162"/>
                </a:cubicBezTo>
                <a:cubicBezTo>
                  <a:pt x="226" y="165"/>
                  <a:pt x="229" y="167"/>
                  <a:pt x="233" y="169"/>
                </a:cubicBezTo>
                <a:cubicBezTo>
                  <a:pt x="237" y="170"/>
                  <a:pt x="242" y="171"/>
                  <a:pt x="247" y="171"/>
                </a:cubicBezTo>
                <a:cubicBezTo>
                  <a:pt x="252" y="171"/>
                  <a:pt x="257" y="170"/>
                  <a:pt x="261" y="169"/>
                </a:cubicBezTo>
                <a:cubicBezTo>
                  <a:pt x="265" y="167"/>
                  <a:pt x="268" y="165"/>
                  <a:pt x="271" y="162"/>
                </a:cubicBezTo>
                <a:cubicBezTo>
                  <a:pt x="273" y="160"/>
                  <a:pt x="275" y="156"/>
                  <a:pt x="277" y="153"/>
                </a:cubicBezTo>
                <a:cubicBezTo>
                  <a:pt x="278" y="149"/>
                  <a:pt x="279" y="145"/>
                  <a:pt x="279" y="140"/>
                </a:cubicBezTo>
                <a:cubicBezTo>
                  <a:pt x="279" y="94"/>
                  <a:pt x="279" y="94"/>
                  <a:pt x="279" y="94"/>
                </a:cubicBezTo>
                <a:cubicBezTo>
                  <a:pt x="262" y="94"/>
                  <a:pt x="262" y="94"/>
                  <a:pt x="262" y="94"/>
                </a:cubicBezTo>
                <a:cubicBezTo>
                  <a:pt x="262" y="140"/>
                  <a:pt x="262" y="140"/>
                  <a:pt x="262" y="140"/>
                </a:cubicBezTo>
                <a:cubicBezTo>
                  <a:pt x="262" y="142"/>
                  <a:pt x="262" y="144"/>
                  <a:pt x="261" y="146"/>
                </a:cubicBezTo>
                <a:cubicBezTo>
                  <a:pt x="260" y="148"/>
                  <a:pt x="259" y="150"/>
                  <a:pt x="258" y="151"/>
                </a:cubicBezTo>
                <a:cubicBezTo>
                  <a:pt x="256" y="153"/>
                  <a:pt x="255" y="154"/>
                  <a:pt x="253" y="155"/>
                </a:cubicBezTo>
                <a:cubicBezTo>
                  <a:pt x="251" y="156"/>
                  <a:pt x="249" y="156"/>
                  <a:pt x="247" y="156"/>
                </a:cubicBezTo>
                <a:cubicBezTo>
                  <a:pt x="245" y="156"/>
                  <a:pt x="243" y="156"/>
                  <a:pt x="241" y="155"/>
                </a:cubicBezTo>
                <a:moveTo>
                  <a:pt x="277" y="24"/>
                </a:moveTo>
                <a:cubicBezTo>
                  <a:pt x="277" y="26"/>
                  <a:pt x="277" y="28"/>
                  <a:pt x="276" y="29"/>
                </a:cubicBezTo>
                <a:cubicBezTo>
                  <a:pt x="275" y="30"/>
                  <a:pt x="274" y="31"/>
                  <a:pt x="273" y="32"/>
                </a:cubicBezTo>
                <a:cubicBezTo>
                  <a:pt x="271" y="32"/>
                  <a:pt x="270" y="32"/>
                  <a:pt x="268" y="33"/>
                </a:cubicBezTo>
                <a:cubicBezTo>
                  <a:pt x="266" y="33"/>
                  <a:pt x="265" y="33"/>
                  <a:pt x="263" y="33"/>
                </a:cubicBezTo>
                <a:cubicBezTo>
                  <a:pt x="253" y="33"/>
                  <a:pt x="253" y="33"/>
                  <a:pt x="253" y="33"/>
                </a:cubicBezTo>
                <a:cubicBezTo>
                  <a:pt x="253" y="16"/>
                  <a:pt x="253" y="16"/>
                  <a:pt x="253" y="16"/>
                </a:cubicBezTo>
                <a:cubicBezTo>
                  <a:pt x="264" y="16"/>
                  <a:pt x="264" y="16"/>
                  <a:pt x="264" y="16"/>
                </a:cubicBezTo>
                <a:cubicBezTo>
                  <a:pt x="266" y="16"/>
                  <a:pt x="267" y="16"/>
                  <a:pt x="269" y="16"/>
                </a:cubicBezTo>
                <a:cubicBezTo>
                  <a:pt x="270" y="16"/>
                  <a:pt x="272" y="17"/>
                  <a:pt x="273" y="17"/>
                </a:cubicBezTo>
                <a:cubicBezTo>
                  <a:pt x="274" y="18"/>
                  <a:pt x="275" y="19"/>
                  <a:pt x="276" y="20"/>
                </a:cubicBezTo>
                <a:cubicBezTo>
                  <a:pt x="277" y="21"/>
                  <a:pt x="277" y="22"/>
                  <a:pt x="277" y="24"/>
                </a:cubicBezTo>
                <a:moveTo>
                  <a:pt x="297" y="77"/>
                </a:moveTo>
                <a:cubicBezTo>
                  <a:pt x="278" y="45"/>
                  <a:pt x="278" y="45"/>
                  <a:pt x="278" y="45"/>
                </a:cubicBezTo>
                <a:cubicBezTo>
                  <a:pt x="284" y="44"/>
                  <a:pt x="288" y="42"/>
                  <a:pt x="290" y="38"/>
                </a:cubicBezTo>
                <a:cubicBezTo>
                  <a:pt x="293" y="34"/>
                  <a:pt x="294" y="30"/>
                  <a:pt x="294" y="24"/>
                </a:cubicBezTo>
                <a:cubicBezTo>
                  <a:pt x="294" y="20"/>
                  <a:pt x="294" y="16"/>
                  <a:pt x="292" y="13"/>
                </a:cubicBezTo>
                <a:cubicBezTo>
                  <a:pt x="291" y="10"/>
                  <a:pt x="289" y="8"/>
                  <a:pt x="286" y="6"/>
                </a:cubicBezTo>
                <a:cubicBezTo>
                  <a:pt x="283" y="5"/>
                  <a:pt x="280" y="3"/>
                  <a:pt x="277" y="3"/>
                </a:cubicBezTo>
                <a:cubicBezTo>
                  <a:pt x="274" y="2"/>
                  <a:pt x="270" y="2"/>
                  <a:pt x="266" y="2"/>
                </a:cubicBezTo>
                <a:cubicBezTo>
                  <a:pt x="237" y="2"/>
                  <a:pt x="237" y="2"/>
                  <a:pt x="237" y="2"/>
                </a:cubicBezTo>
                <a:cubicBezTo>
                  <a:pt x="237" y="77"/>
                  <a:pt x="237" y="77"/>
                  <a:pt x="237" y="77"/>
                </a:cubicBezTo>
                <a:cubicBezTo>
                  <a:pt x="253" y="77"/>
                  <a:pt x="253" y="77"/>
                  <a:pt x="253" y="77"/>
                </a:cubicBezTo>
                <a:cubicBezTo>
                  <a:pt x="253" y="47"/>
                  <a:pt x="253" y="47"/>
                  <a:pt x="253" y="47"/>
                </a:cubicBezTo>
                <a:cubicBezTo>
                  <a:pt x="262" y="47"/>
                  <a:pt x="262" y="47"/>
                  <a:pt x="262" y="47"/>
                </a:cubicBezTo>
                <a:cubicBezTo>
                  <a:pt x="277" y="77"/>
                  <a:pt x="277" y="77"/>
                  <a:pt x="277" y="77"/>
                </a:cubicBezTo>
                <a:lnTo>
                  <a:pt x="297" y="77"/>
                </a:lnTo>
                <a:close/>
                <a:moveTo>
                  <a:pt x="368" y="60"/>
                </a:moveTo>
                <a:cubicBezTo>
                  <a:pt x="370" y="56"/>
                  <a:pt x="370" y="52"/>
                  <a:pt x="370" y="48"/>
                </a:cubicBezTo>
                <a:cubicBezTo>
                  <a:pt x="370" y="2"/>
                  <a:pt x="370" y="2"/>
                  <a:pt x="370" y="2"/>
                </a:cubicBezTo>
                <a:cubicBezTo>
                  <a:pt x="354" y="2"/>
                  <a:pt x="354" y="2"/>
                  <a:pt x="354" y="2"/>
                </a:cubicBezTo>
                <a:cubicBezTo>
                  <a:pt x="354" y="47"/>
                  <a:pt x="354" y="47"/>
                  <a:pt x="354" y="47"/>
                </a:cubicBezTo>
                <a:cubicBezTo>
                  <a:pt x="354" y="50"/>
                  <a:pt x="353" y="52"/>
                  <a:pt x="353" y="54"/>
                </a:cubicBezTo>
                <a:cubicBezTo>
                  <a:pt x="352" y="56"/>
                  <a:pt x="351" y="57"/>
                  <a:pt x="349" y="59"/>
                </a:cubicBezTo>
                <a:cubicBezTo>
                  <a:pt x="348" y="60"/>
                  <a:pt x="346" y="61"/>
                  <a:pt x="345" y="62"/>
                </a:cubicBezTo>
                <a:cubicBezTo>
                  <a:pt x="343" y="63"/>
                  <a:pt x="341" y="64"/>
                  <a:pt x="339" y="64"/>
                </a:cubicBezTo>
                <a:cubicBezTo>
                  <a:pt x="336" y="64"/>
                  <a:pt x="334" y="63"/>
                  <a:pt x="332" y="62"/>
                </a:cubicBezTo>
                <a:cubicBezTo>
                  <a:pt x="331" y="61"/>
                  <a:pt x="329" y="60"/>
                  <a:pt x="328" y="59"/>
                </a:cubicBezTo>
                <a:cubicBezTo>
                  <a:pt x="326" y="57"/>
                  <a:pt x="325" y="56"/>
                  <a:pt x="324" y="54"/>
                </a:cubicBezTo>
                <a:cubicBezTo>
                  <a:pt x="324" y="52"/>
                  <a:pt x="323" y="50"/>
                  <a:pt x="323" y="47"/>
                </a:cubicBezTo>
                <a:cubicBezTo>
                  <a:pt x="323" y="2"/>
                  <a:pt x="323" y="2"/>
                  <a:pt x="323" y="2"/>
                </a:cubicBezTo>
                <a:cubicBezTo>
                  <a:pt x="307" y="2"/>
                  <a:pt x="307" y="2"/>
                  <a:pt x="307" y="2"/>
                </a:cubicBezTo>
                <a:cubicBezTo>
                  <a:pt x="307" y="48"/>
                  <a:pt x="307" y="48"/>
                  <a:pt x="307" y="48"/>
                </a:cubicBezTo>
                <a:cubicBezTo>
                  <a:pt x="307" y="52"/>
                  <a:pt x="307" y="56"/>
                  <a:pt x="309" y="60"/>
                </a:cubicBezTo>
                <a:cubicBezTo>
                  <a:pt x="310" y="64"/>
                  <a:pt x="312" y="67"/>
                  <a:pt x="315" y="70"/>
                </a:cubicBezTo>
                <a:cubicBezTo>
                  <a:pt x="317" y="73"/>
                  <a:pt x="321" y="75"/>
                  <a:pt x="325" y="77"/>
                </a:cubicBezTo>
                <a:cubicBezTo>
                  <a:pt x="329" y="78"/>
                  <a:pt x="333" y="79"/>
                  <a:pt x="339" y="79"/>
                </a:cubicBezTo>
                <a:cubicBezTo>
                  <a:pt x="344" y="79"/>
                  <a:pt x="348" y="78"/>
                  <a:pt x="352" y="77"/>
                </a:cubicBezTo>
                <a:cubicBezTo>
                  <a:pt x="356" y="75"/>
                  <a:pt x="360" y="73"/>
                  <a:pt x="362" y="70"/>
                </a:cubicBezTo>
                <a:cubicBezTo>
                  <a:pt x="365" y="67"/>
                  <a:pt x="367" y="64"/>
                  <a:pt x="368" y="60"/>
                </a:cubicBezTo>
                <a:moveTo>
                  <a:pt x="361" y="169"/>
                </a:moveTo>
                <a:cubicBezTo>
                  <a:pt x="378" y="169"/>
                  <a:pt x="378" y="169"/>
                  <a:pt x="378" y="169"/>
                </a:cubicBezTo>
                <a:cubicBezTo>
                  <a:pt x="378" y="94"/>
                  <a:pt x="378" y="94"/>
                  <a:pt x="378" y="94"/>
                </a:cubicBezTo>
                <a:cubicBezTo>
                  <a:pt x="353" y="94"/>
                  <a:pt x="353" y="94"/>
                  <a:pt x="353" y="94"/>
                </a:cubicBezTo>
                <a:cubicBezTo>
                  <a:pt x="335" y="143"/>
                  <a:pt x="335" y="143"/>
                  <a:pt x="335" y="143"/>
                </a:cubicBezTo>
                <a:cubicBezTo>
                  <a:pt x="335" y="143"/>
                  <a:pt x="335" y="143"/>
                  <a:pt x="335" y="143"/>
                </a:cubicBezTo>
                <a:cubicBezTo>
                  <a:pt x="318" y="94"/>
                  <a:pt x="318" y="94"/>
                  <a:pt x="318" y="94"/>
                </a:cubicBezTo>
                <a:cubicBezTo>
                  <a:pt x="293" y="94"/>
                  <a:pt x="293" y="94"/>
                  <a:pt x="293" y="94"/>
                </a:cubicBezTo>
                <a:cubicBezTo>
                  <a:pt x="293" y="169"/>
                  <a:pt x="293" y="169"/>
                  <a:pt x="293" y="169"/>
                </a:cubicBezTo>
                <a:cubicBezTo>
                  <a:pt x="309" y="169"/>
                  <a:pt x="309" y="169"/>
                  <a:pt x="309" y="169"/>
                </a:cubicBezTo>
                <a:cubicBezTo>
                  <a:pt x="309" y="112"/>
                  <a:pt x="309" y="112"/>
                  <a:pt x="309" y="112"/>
                </a:cubicBezTo>
                <a:cubicBezTo>
                  <a:pt x="310" y="112"/>
                  <a:pt x="310" y="112"/>
                  <a:pt x="310" y="112"/>
                </a:cubicBezTo>
                <a:cubicBezTo>
                  <a:pt x="329" y="169"/>
                  <a:pt x="329" y="169"/>
                  <a:pt x="329" y="169"/>
                </a:cubicBezTo>
                <a:cubicBezTo>
                  <a:pt x="341" y="169"/>
                  <a:pt x="341" y="169"/>
                  <a:pt x="341" y="169"/>
                </a:cubicBezTo>
                <a:cubicBezTo>
                  <a:pt x="361" y="112"/>
                  <a:pt x="361" y="112"/>
                  <a:pt x="361" y="112"/>
                </a:cubicBezTo>
                <a:cubicBezTo>
                  <a:pt x="361" y="112"/>
                  <a:pt x="361" y="112"/>
                  <a:pt x="361" y="112"/>
                </a:cubicBezTo>
                <a:lnTo>
                  <a:pt x="361" y="169"/>
                </a:lnTo>
                <a:close/>
                <a:moveTo>
                  <a:pt x="453" y="77"/>
                </a:moveTo>
                <a:cubicBezTo>
                  <a:pt x="469" y="77"/>
                  <a:pt x="469" y="77"/>
                  <a:pt x="469" y="77"/>
                </a:cubicBezTo>
                <a:cubicBezTo>
                  <a:pt x="469" y="2"/>
                  <a:pt x="469" y="2"/>
                  <a:pt x="469" y="2"/>
                </a:cubicBezTo>
                <a:cubicBezTo>
                  <a:pt x="444" y="2"/>
                  <a:pt x="444" y="2"/>
                  <a:pt x="444" y="2"/>
                </a:cubicBezTo>
                <a:cubicBezTo>
                  <a:pt x="427" y="51"/>
                  <a:pt x="427" y="51"/>
                  <a:pt x="427" y="51"/>
                </a:cubicBezTo>
                <a:cubicBezTo>
                  <a:pt x="427" y="51"/>
                  <a:pt x="427" y="51"/>
                  <a:pt x="427" y="51"/>
                </a:cubicBezTo>
                <a:cubicBezTo>
                  <a:pt x="409" y="2"/>
                  <a:pt x="409" y="2"/>
                  <a:pt x="409" y="2"/>
                </a:cubicBezTo>
                <a:cubicBezTo>
                  <a:pt x="384" y="2"/>
                  <a:pt x="384" y="2"/>
                  <a:pt x="384" y="2"/>
                </a:cubicBezTo>
                <a:cubicBezTo>
                  <a:pt x="384" y="77"/>
                  <a:pt x="384" y="77"/>
                  <a:pt x="384" y="77"/>
                </a:cubicBezTo>
                <a:cubicBezTo>
                  <a:pt x="401" y="77"/>
                  <a:pt x="401" y="77"/>
                  <a:pt x="401" y="77"/>
                </a:cubicBezTo>
                <a:cubicBezTo>
                  <a:pt x="401" y="19"/>
                  <a:pt x="401" y="19"/>
                  <a:pt x="401" y="19"/>
                </a:cubicBezTo>
                <a:cubicBezTo>
                  <a:pt x="401" y="19"/>
                  <a:pt x="401" y="19"/>
                  <a:pt x="401" y="19"/>
                </a:cubicBezTo>
                <a:cubicBezTo>
                  <a:pt x="420" y="77"/>
                  <a:pt x="420" y="77"/>
                  <a:pt x="420" y="77"/>
                </a:cubicBezTo>
                <a:cubicBezTo>
                  <a:pt x="433" y="77"/>
                  <a:pt x="433" y="77"/>
                  <a:pt x="433" y="77"/>
                </a:cubicBezTo>
                <a:cubicBezTo>
                  <a:pt x="453" y="19"/>
                  <a:pt x="453" y="19"/>
                  <a:pt x="453" y="19"/>
                </a:cubicBezTo>
                <a:cubicBezTo>
                  <a:pt x="453" y="19"/>
                  <a:pt x="453" y="19"/>
                  <a:pt x="453" y="19"/>
                </a:cubicBezTo>
                <a:lnTo>
                  <a:pt x="453" y="77"/>
                </a:lnTo>
                <a:close/>
                <a:moveTo>
                  <a:pt x="478" y="261"/>
                </a:moveTo>
                <a:cubicBezTo>
                  <a:pt x="500" y="261"/>
                  <a:pt x="500" y="261"/>
                  <a:pt x="500" y="261"/>
                </a:cubicBezTo>
                <a:cubicBezTo>
                  <a:pt x="500" y="186"/>
                  <a:pt x="500" y="186"/>
                  <a:pt x="500" y="186"/>
                </a:cubicBezTo>
                <a:cubicBezTo>
                  <a:pt x="483" y="186"/>
                  <a:pt x="483" y="186"/>
                  <a:pt x="483" y="186"/>
                </a:cubicBezTo>
                <a:cubicBezTo>
                  <a:pt x="483" y="238"/>
                  <a:pt x="483" y="238"/>
                  <a:pt x="483" y="238"/>
                </a:cubicBezTo>
                <a:cubicBezTo>
                  <a:pt x="483" y="238"/>
                  <a:pt x="483" y="238"/>
                  <a:pt x="483" y="238"/>
                </a:cubicBezTo>
                <a:cubicBezTo>
                  <a:pt x="451" y="186"/>
                  <a:pt x="451" y="186"/>
                  <a:pt x="451" y="186"/>
                </a:cubicBezTo>
                <a:cubicBezTo>
                  <a:pt x="429" y="186"/>
                  <a:pt x="429" y="186"/>
                  <a:pt x="429" y="186"/>
                </a:cubicBezTo>
                <a:cubicBezTo>
                  <a:pt x="429" y="261"/>
                  <a:pt x="429" y="261"/>
                  <a:pt x="429" y="261"/>
                </a:cubicBezTo>
                <a:cubicBezTo>
                  <a:pt x="445" y="261"/>
                  <a:pt x="445" y="261"/>
                  <a:pt x="445" y="261"/>
                </a:cubicBezTo>
                <a:cubicBezTo>
                  <a:pt x="445" y="207"/>
                  <a:pt x="445" y="207"/>
                  <a:pt x="445" y="207"/>
                </a:cubicBezTo>
                <a:cubicBezTo>
                  <a:pt x="445" y="207"/>
                  <a:pt x="445" y="207"/>
                  <a:pt x="445" y="207"/>
                </a:cubicBezTo>
                <a:lnTo>
                  <a:pt x="478" y="261"/>
                </a:lnTo>
                <a:close/>
                <a:moveTo>
                  <a:pt x="584" y="261"/>
                </a:moveTo>
                <a:cubicBezTo>
                  <a:pt x="548" y="221"/>
                  <a:pt x="548" y="221"/>
                  <a:pt x="548" y="221"/>
                </a:cubicBezTo>
                <a:cubicBezTo>
                  <a:pt x="581" y="186"/>
                  <a:pt x="581" y="186"/>
                  <a:pt x="581" y="186"/>
                </a:cubicBezTo>
                <a:cubicBezTo>
                  <a:pt x="560" y="186"/>
                  <a:pt x="560" y="186"/>
                  <a:pt x="560" y="186"/>
                </a:cubicBezTo>
                <a:cubicBezTo>
                  <a:pt x="530" y="217"/>
                  <a:pt x="530" y="217"/>
                  <a:pt x="530" y="217"/>
                </a:cubicBezTo>
                <a:cubicBezTo>
                  <a:pt x="530" y="186"/>
                  <a:pt x="530" y="186"/>
                  <a:pt x="530" y="186"/>
                </a:cubicBezTo>
                <a:cubicBezTo>
                  <a:pt x="514" y="186"/>
                  <a:pt x="514" y="186"/>
                  <a:pt x="514" y="186"/>
                </a:cubicBezTo>
                <a:cubicBezTo>
                  <a:pt x="514" y="261"/>
                  <a:pt x="514" y="261"/>
                  <a:pt x="514" y="261"/>
                </a:cubicBezTo>
                <a:cubicBezTo>
                  <a:pt x="530" y="261"/>
                  <a:pt x="530" y="261"/>
                  <a:pt x="530" y="261"/>
                </a:cubicBezTo>
                <a:cubicBezTo>
                  <a:pt x="530" y="225"/>
                  <a:pt x="530" y="225"/>
                  <a:pt x="530" y="225"/>
                </a:cubicBezTo>
                <a:cubicBezTo>
                  <a:pt x="561" y="261"/>
                  <a:pt x="561" y="261"/>
                  <a:pt x="561" y="261"/>
                </a:cubicBezTo>
                <a:lnTo>
                  <a:pt x="584" y="261"/>
                </a:lnTo>
                <a:close/>
                <a:moveTo>
                  <a:pt x="606" y="186"/>
                </a:moveTo>
                <a:cubicBezTo>
                  <a:pt x="590" y="186"/>
                  <a:pt x="590" y="186"/>
                  <a:pt x="590" y="186"/>
                </a:cubicBezTo>
                <a:cubicBezTo>
                  <a:pt x="590" y="261"/>
                  <a:pt x="590" y="261"/>
                  <a:pt x="590" y="261"/>
                </a:cubicBezTo>
                <a:cubicBezTo>
                  <a:pt x="606" y="261"/>
                  <a:pt x="606" y="261"/>
                  <a:pt x="606" y="261"/>
                </a:cubicBezTo>
                <a:lnTo>
                  <a:pt x="606" y="186"/>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fi-FI" sz="1350"/>
          </a:p>
        </p:txBody>
      </p:sp>
    </p:spTree>
    <p:extLst>
      <p:ext uri="{BB962C8B-B14F-4D97-AF65-F5344CB8AC3E}">
        <p14:creationId xmlns:p14="http://schemas.microsoft.com/office/powerpoint/2010/main" val="57590721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Osion aloitus, kuvalla">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793750" y="3676415"/>
            <a:ext cx="7475538" cy="689814"/>
          </a:xfrm>
          <a:prstGeom prst="rect">
            <a:avLst/>
          </a:prstGeom>
        </p:spPr>
        <p:txBody>
          <a:bodyPr vert="horz" lIns="0" tIns="0" rIns="0" bIns="0" anchor="b"/>
          <a:lstStyle>
            <a:lvl1pPr marL="0" indent="0">
              <a:buNone/>
              <a:defRPr sz="3000" b="1" i="0" spc="-83" baseline="0">
                <a:solidFill>
                  <a:schemeClr val="bg2"/>
                </a:solidFill>
                <a:latin typeface="Arial"/>
                <a:cs typeface="Arial"/>
              </a:defRPr>
            </a:lvl1pPr>
          </a:lstStyle>
          <a:p>
            <a:pPr lvl="0"/>
            <a:r>
              <a:rPr lang="en-US" dirty="0" err="1"/>
              <a:t>Otsikko</a:t>
            </a:r>
            <a:r>
              <a:rPr lang="en-US" dirty="0"/>
              <a:t>, </a:t>
            </a:r>
            <a:r>
              <a:rPr lang="en-US" dirty="0" err="1"/>
              <a:t>aihe</a:t>
            </a:r>
            <a:r>
              <a:rPr lang="en-US" dirty="0"/>
              <a:t> </a:t>
            </a:r>
            <a:r>
              <a:rPr lang="en-US" dirty="0" err="1"/>
              <a:t>tms</a:t>
            </a:r>
            <a:r>
              <a:rPr lang="en-US" dirty="0"/>
              <a:t>.</a:t>
            </a:r>
          </a:p>
        </p:txBody>
      </p:sp>
      <p:sp>
        <p:nvSpPr>
          <p:cNvPr id="6" name="Text Placeholder 5"/>
          <p:cNvSpPr>
            <a:spLocks noGrp="1"/>
          </p:cNvSpPr>
          <p:nvPr>
            <p:ph type="body" sz="quarter" idx="11" hasCustomPrompt="1"/>
          </p:nvPr>
        </p:nvSpPr>
        <p:spPr>
          <a:xfrm>
            <a:off x="808605" y="4367172"/>
            <a:ext cx="6785996" cy="620360"/>
          </a:xfrm>
          <a:prstGeom prst="rect">
            <a:avLst/>
          </a:prstGeom>
        </p:spPr>
        <p:txBody>
          <a:bodyPr vert="horz" lIns="0" tIns="0" rIns="0" bIns="0"/>
          <a:lstStyle>
            <a:lvl1pPr marL="0" indent="0">
              <a:spcBef>
                <a:spcPts val="0"/>
              </a:spcBef>
              <a:buNone/>
              <a:defRPr sz="1800" b="0" i="0" baseline="0">
                <a:solidFill>
                  <a:schemeClr val="tx2"/>
                </a:solidFill>
                <a:latin typeface="Arial"/>
                <a:cs typeface="Arial"/>
              </a:defRPr>
            </a:lvl1pPr>
          </a:lstStyle>
          <a:p>
            <a:pPr lvl="0"/>
            <a:r>
              <a:rPr lang="en-US" dirty="0" err="1"/>
              <a:t>Alaviite</a:t>
            </a:r>
            <a:r>
              <a:rPr lang="en-US" dirty="0"/>
              <a:t> </a:t>
            </a:r>
            <a:r>
              <a:rPr lang="en-US" dirty="0" err="1"/>
              <a:t>jos</a:t>
            </a:r>
            <a:r>
              <a:rPr lang="en-US" dirty="0"/>
              <a:t> </a:t>
            </a:r>
            <a:r>
              <a:rPr lang="en-US" dirty="0" err="1"/>
              <a:t>tarpeen</a:t>
            </a:r>
            <a:r>
              <a:rPr lang="en-US" dirty="0"/>
              <a:t>, </a:t>
            </a:r>
            <a:r>
              <a:rPr lang="en-US" dirty="0" err="1"/>
              <a:t>keskitä</a:t>
            </a:r>
            <a:r>
              <a:rPr lang="en-US" dirty="0"/>
              <a:t> </a:t>
            </a:r>
            <a:r>
              <a:rPr lang="en-US" dirty="0" err="1"/>
              <a:t>tekstit</a:t>
            </a:r>
            <a:r>
              <a:rPr lang="en-US" dirty="0"/>
              <a:t> </a:t>
            </a:r>
            <a:r>
              <a:rPr lang="en-US" dirty="0" err="1"/>
              <a:t>palkkiin</a:t>
            </a:r>
            <a:r>
              <a:rPr lang="en-US" dirty="0"/>
              <a:t> </a:t>
            </a:r>
            <a:r>
              <a:rPr lang="en-US" dirty="0" err="1"/>
              <a:t>korkeussuunnassa</a:t>
            </a:r>
            <a:r>
              <a:rPr lang="en-US" dirty="0"/>
              <a:t> </a:t>
            </a:r>
            <a:r>
              <a:rPr lang="en-US" dirty="0" err="1"/>
              <a:t>jos</a:t>
            </a:r>
            <a:r>
              <a:rPr lang="en-US" dirty="0"/>
              <a:t> on </a:t>
            </a:r>
            <a:r>
              <a:rPr lang="en-US" dirty="0" err="1"/>
              <a:t>useampi</a:t>
            </a:r>
            <a:r>
              <a:rPr lang="en-US" dirty="0"/>
              <a:t> </a:t>
            </a:r>
            <a:r>
              <a:rPr lang="en-US" dirty="0" err="1"/>
              <a:t>rivi</a:t>
            </a:r>
            <a:endParaRPr lang="en-US" dirty="0"/>
          </a:p>
        </p:txBody>
      </p:sp>
      <p:sp>
        <p:nvSpPr>
          <p:cNvPr id="5" name="Picture Placeholder 4"/>
          <p:cNvSpPr>
            <a:spLocks noGrp="1"/>
          </p:cNvSpPr>
          <p:nvPr>
            <p:ph type="pic" sz="quarter" idx="12"/>
          </p:nvPr>
        </p:nvSpPr>
        <p:spPr>
          <a:xfrm>
            <a:off x="0" y="1"/>
            <a:ext cx="9144000" cy="3475435"/>
          </a:xfrm>
          <a:prstGeom prst="rect">
            <a:avLst/>
          </a:prstGeom>
          <a:solidFill>
            <a:schemeClr val="bg1">
              <a:lumMod val="85000"/>
            </a:schemeClr>
          </a:solidFill>
        </p:spPr>
        <p:txBody>
          <a:bodyPr vert="horz"/>
          <a:lstStyle/>
          <a:p>
            <a:r>
              <a:rPr lang="en-US"/>
              <a:t>Click icon to add picture</a:t>
            </a:r>
          </a:p>
        </p:txBody>
      </p:sp>
      <p:sp>
        <p:nvSpPr>
          <p:cNvPr id="8" name="Freeform 5"/>
          <p:cNvSpPr>
            <a:spLocks noEditPoints="1"/>
          </p:cNvSpPr>
          <p:nvPr userDrawn="1"/>
        </p:nvSpPr>
        <p:spPr bwMode="auto">
          <a:xfrm>
            <a:off x="8105379" y="4622200"/>
            <a:ext cx="695722" cy="304106"/>
          </a:xfrm>
          <a:custGeom>
            <a:avLst/>
            <a:gdLst>
              <a:gd name="T0" fmla="*/ 414 w 606"/>
              <a:gd name="T1" fmla="*/ 186 h 263"/>
              <a:gd name="T2" fmla="*/ 367 w 606"/>
              <a:gd name="T3" fmla="*/ 262 h 263"/>
              <a:gd name="T4" fmla="*/ 376 w 606"/>
              <a:gd name="T5" fmla="*/ 221 h 263"/>
              <a:gd name="T6" fmla="*/ 351 w 606"/>
              <a:gd name="T7" fmla="*/ 203 h 263"/>
              <a:gd name="T8" fmla="*/ 373 w 606"/>
              <a:gd name="T9" fmla="*/ 204 h 263"/>
              <a:gd name="T10" fmla="*/ 342 w 606"/>
              <a:gd name="T11" fmla="*/ 190 h 263"/>
              <a:gd name="T12" fmla="*/ 351 w 606"/>
              <a:gd name="T13" fmla="*/ 228 h 263"/>
              <a:gd name="T14" fmla="*/ 365 w 606"/>
              <a:gd name="T15" fmla="*/ 246 h 263"/>
              <a:gd name="T16" fmla="*/ 296 w 606"/>
              <a:gd name="T17" fmla="*/ 186 h 263"/>
              <a:gd name="T18" fmla="*/ 296 w 606"/>
              <a:gd name="T19" fmla="*/ 246 h 263"/>
              <a:gd name="T20" fmla="*/ 268 w 606"/>
              <a:gd name="T21" fmla="*/ 261 h 263"/>
              <a:gd name="T22" fmla="*/ 264 w 606"/>
              <a:gd name="T23" fmla="*/ 215 h 263"/>
              <a:gd name="T24" fmla="*/ 152 w 606"/>
              <a:gd name="T25" fmla="*/ 186 h 263"/>
              <a:gd name="T26" fmla="*/ 184 w 606"/>
              <a:gd name="T27" fmla="*/ 229 h 263"/>
              <a:gd name="T28" fmla="*/ 184 w 606"/>
              <a:gd name="T29" fmla="*/ 214 h 263"/>
              <a:gd name="T30" fmla="*/ 201 w 606"/>
              <a:gd name="T31" fmla="*/ 94 h 263"/>
              <a:gd name="T32" fmla="*/ 131 w 606"/>
              <a:gd name="T33" fmla="*/ 45 h 263"/>
              <a:gd name="T34" fmla="*/ 56 w 606"/>
              <a:gd name="T35" fmla="*/ 94 h 263"/>
              <a:gd name="T36" fmla="*/ 30 w 606"/>
              <a:gd name="T37" fmla="*/ 169 h 263"/>
              <a:gd name="T38" fmla="*/ 99 w 606"/>
              <a:gd name="T39" fmla="*/ 169 h 263"/>
              <a:gd name="T40" fmla="*/ 83 w 606"/>
              <a:gd name="T41" fmla="*/ 2 h 263"/>
              <a:gd name="T42" fmla="*/ 99 w 606"/>
              <a:gd name="T43" fmla="*/ 19 h 263"/>
              <a:gd name="T44" fmla="*/ 146 w 606"/>
              <a:gd name="T45" fmla="*/ 125 h 263"/>
              <a:gd name="T46" fmla="*/ 147 w 606"/>
              <a:gd name="T47" fmla="*/ 108 h 263"/>
              <a:gd name="T48" fmla="*/ 115 w 606"/>
              <a:gd name="T49" fmla="*/ 94 h 263"/>
              <a:gd name="T50" fmla="*/ 155 w 606"/>
              <a:gd name="T51" fmla="*/ 169 h 263"/>
              <a:gd name="T52" fmla="*/ 170 w 606"/>
              <a:gd name="T53" fmla="*/ 106 h 263"/>
              <a:gd name="T54" fmla="*/ 202 w 606"/>
              <a:gd name="T55" fmla="*/ 57 h 263"/>
              <a:gd name="T56" fmla="*/ 163 w 606"/>
              <a:gd name="T57" fmla="*/ 49 h 263"/>
              <a:gd name="T58" fmla="*/ 185 w 606"/>
              <a:gd name="T59" fmla="*/ 15 h 263"/>
              <a:gd name="T60" fmla="*/ 223 w 606"/>
              <a:gd name="T61" fmla="*/ 56 h 263"/>
              <a:gd name="T62" fmla="*/ 185 w 606"/>
              <a:gd name="T63" fmla="*/ 0 h 263"/>
              <a:gd name="T64" fmla="*/ 147 w 606"/>
              <a:gd name="T65" fmla="*/ 56 h 263"/>
              <a:gd name="T66" fmla="*/ 214 w 606"/>
              <a:gd name="T67" fmla="*/ 68 h 263"/>
              <a:gd name="T68" fmla="*/ 232 w 606"/>
              <a:gd name="T69" fmla="*/ 140 h 263"/>
              <a:gd name="T70" fmla="*/ 223 w 606"/>
              <a:gd name="T71" fmla="*/ 162 h 263"/>
              <a:gd name="T72" fmla="*/ 277 w 606"/>
              <a:gd name="T73" fmla="*/ 153 h 263"/>
              <a:gd name="T74" fmla="*/ 261 w 606"/>
              <a:gd name="T75" fmla="*/ 146 h 263"/>
              <a:gd name="T76" fmla="*/ 277 w 606"/>
              <a:gd name="T77" fmla="*/ 24 h 263"/>
              <a:gd name="T78" fmla="*/ 253 w 606"/>
              <a:gd name="T79" fmla="*/ 33 h 263"/>
              <a:gd name="T80" fmla="*/ 276 w 606"/>
              <a:gd name="T81" fmla="*/ 20 h 263"/>
              <a:gd name="T82" fmla="*/ 294 w 606"/>
              <a:gd name="T83" fmla="*/ 24 h 263"/>
              <a:gd name="T84" fmla="*/ 237 w 606"/>
              <a:gd name="T85" fmla="*/ 2 h 263"/>
              <a:gd name="T86" fmla="*/ 277 w 606"/>
              <a:gd name="T87" fmla="*/ 77 h 263"/>
              <a:gd name="T88" fmla="*/ 354 w 606"/>
              <a:gd name="T89" fmla="*/ 2 h 263"/>
              <a:gd name="T90" fmla="*/ 339 w 606"/>
              <a:gd name="T91" fmla="*/ 64 h 263"/>
              <a:gd name="T92" fmla="*/ 323 w 606"/>
              <a:gd name="T93" fmla="*/ 2 h 263"/>
              <a:gd name="T94" fmla="*/ 325 w 606"/>
              <a:gd name="T95" fmla="*/ 77 h 263"/>
              <a:gd name="T96" fmla="*/ 361 w 606"/>
              <a:gd name="T97" fmla="*/ 169 h 263"/>
              <a:gd name="T98" fmla="*/ 335 w 606"/>
              <a:gd name="T99" fmla="*/ 143 h 263"/>
              <a:gd name="T100" fmla="*/ 309 w 606"/>
              <a:gd name="T101" fmla="*/ 112 h 263"/>
              <a:gd name="T102" fmla="*/ 361 w 606"/>
              <a:gd name="T103" fmla="*/ 112 h 263"/>
              <a:gd name="T104" fmla="*/ 444 w 606"/>
              <a:gd name="T105" fmla="*/ 2 h 263"/>
              <a:gd name="T106" fmla="*/ 384 w 606"/>
              <a:gd name="T107" fmla="*/ 77 h 263"/>
              <a:gd name="T108" fmla="*/ 433 w 606"/>
              <a:gd name="T109" fmla="*/ 77 h 263"/>
              <a:gd name="T110" fmla="*/ 500 w 606"/>
              <a:gd name="T111" fmla="*/ 261 h 263"/>
              <a:gd name="T112" fmla="*/ 451 w 606"/>
              <a:gd name="T113" fmla="*/ 186 h 263"/>
              <a:gd name="T114" fmla="*/ 445 w 606"/>
              <a:gd name="T115" fmla="*/ 207 h 263"/>
              <a:gd name="T116" fmla="*/ 560 w 606"/>
              <a:gd name="T117" fmla="*/ 186 h 263"/>
              <a:gd name="T118" fmla="*/ 530 w 606"/>
              <a:gd name="T119" fmla="*/ 261 h 263"/>
              <a:gd name="T120" fmla="*/ 590 w 606"/>
              <a:gd name="T121" fmla="*/ 186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06" h="263">
                <a:moveTo>
                  <a:pt x="414" y="186"/>
                </a:moveTo>
                <a:cubicBezTo>
                  <a:pt x="397" y="186"/>
                  <a:pt x="397" y="186"/>
                  <a:pt x="397" y="186"/>
                </a:cubicBezTo>
                <a:cubicBezTo>
                  <a:pt x="397" y="261"/>
                  <a:pt x="397" y="261"/>
                  <a:pt x="397" y="261"/>
                </a:cubicBezTo>
                <a:cubicBezTo>
                  <a:pt x="414" y="261"/>
                  <a:pt x="414" y="261"/>
                  <a:pt x="414" y="261"/>
                </a:cubicBezTo>
                <a:lnTo>
                  <a:pt x="414" y="186"/>
                </a:lnTo>
                <a:close/>
                <a:moveTo>
                  <a:pt x="342" y="241"/>
                </a:moveTo>
                <a:cubicBezTo>
                  <a:pt x="330" y="254"/>
                  <a:pt x="330" y="254"/>
                  <a:pt x="330" y="254"/>
                </a:cubicBezTo>
                <a:cubicBezTo>
                  <a:pt x="334" y="257"/>
                  <a:pt x="338" y="259"/>
                  <a:pt x="342" y="261"/>
                </a:cubicBezTo>
                <a:cubicBezTo>
                  <a:pt x="346" y="262"/>
                  <a:pt x="351" y="263"/>
                  <a:pt x="356" y="263"/>
                </a:cubicBezTo>
                <a:cubicBezTo>
                  <a:pt x="360" y="263"/>
                  <a:pt x="363" y="263"/>
                  <a:pt x="367" y="262"/>
                </a:cubicBezTo>
                <a:cubicBezTo>
                  <a:pt x="370" y="261"/>
                  <a:pt x="373" y="259"/>
                  <a:pt x="376" y="257"/>
                </a:cubicBezTo>
                <a:cubicBezTo>
                  <a:pt x="379" y="255"/>
                  <a:pt x="381" y="252"/>
                  <a:pt x="382" y="249"/>
                </a:cubicBezTo>
                <a:cubicBezTo>
                  <a:pt x="384" y="246"/>
                  <a:pt x="385" y="242"/>
                  <a:pt x="385" y="238"/>
                </a:cubicBezTo>
                <a:cubicBezTo>
                  <a:pt x="385" y="234"/>
                  <a:pt x="384" y="230"/>
                  <a:pt x="382" y="228"/>
                </a:cubicBezTo>
                <a:cubicBezTo>
                  <a:pt x="381" y="225"/>
                  <a:pt x="378" y="223"/>
                  <a:pt x="376" y="221"/>
                </a:cubicBezTo>
                <a:cubicBezTo>
                  <a:pt x="373" y="220"/>
                  <a:pt x="370" y="219"/>
                  <a:pt x="367" y="218"/>
                </a:cubicBezTo>
                <a:cubicBezTo>
                  <a:pt x="364" y="217"/>
                  <a:pt x="362" y="216"/>
                  <a:pt x="359" y="215"/>
                </a:cubicBezTo>
                <a:cubicBezTo>
                  <a:pt x="356" y="214"/>
                  <a:pt x="354" y="213"/>
                  <a:pt x="353" y="212"/>
                </a:cubicBezTo>
                <a:cubicBezTo>
                  <a:pt x="351" y="211"/>
                  <a:pt x="350" y="209"/>
                  <a:pt x="350" y="207"/>
                </a:cubicBezTo>
                <a:cubicBezTo>
                  <a:pt x="350" y="205"/>
                  <a:pt x="350" y="204"/>
                  <a:pt x="351" y="203"/>
                </a:cubicBezTo>
                <a:cubicBezTo>
                  <a:pt x="352" y="202"/>
                  <a:pt x="353" y="201"/>
                  <a:pt x="354" y="201"/>
                </a:cubicBezTo>
                <a:cubicBezTo>
                  <a:pt x="355" y="200"/>
                  <a:pt x="356" y="200"/>
                  <a:pt x="358" y="200"/>
                </a:cubicBezTo>
                <a:cubicBezTo>
                  <a:pt x="359" y="199"/>
                  <a:pt x="360" y="199"/>
                  <a:pt x="361" y="199"/>
                </a:cubicBezTo>
                <a:cubicBezTo>
                  <a:pt x="363" y="199"/>
                  <a:pt x="366" y="200"/>
                  <a:pt x="368" y="200"/>
                </a:cubicBezTo>
                <a:cubicBezTo>
                  <a:pt x="370" y="201"/>
                  <a:pt x="372" y="202"/>
                  <a:pt x="373" y="204"/>
                </a:cubicBezTo>
                <a:cubicBezTo>
                  <a:pt x="385" y="192"/>
                  <a:pt x="385" y="192"/>
                  <a:pt x="385" y="192"/>
                </a:cubicBezTo>
                <a:cubicBezTo>
                  <a:pt x="381" y="189"/>
                  <a:pt x="378" y="187"/>
                  <a:pt x="374" y="186"/>
                </a:cubicBezTo>
                <a:cubicBezTo>
                  <a:pt x="370" y="184"/>
                  <a:pt x="366" y="184"/>
                  <a:pt x="362" y="184"/>
                </a:cubicBezTo>
                <a:cubicBezTo>
                  <a:pt x="358" y="184"/>
                  <a:pt x="354" y="184"/>
                  <a:pt x="351" y="185"/>
                </a:cubicBezTo>
                <a:cubicBezTo>
                  <a:pt x="347" y="186"/>
                  <a:pt x="344" y="188"/>
                  <a:pt x="342" y="190"/>
                </a:cubicBezTo>
                <a:cubicBezTo>
                  <a:pt x="339" y="192"/>
                  <a:pt x="337" y="195"/>
                  <a:pt x="335" y="198"/>
                </a:cubicBezTo>
                <a:cubicBezTo>
                  <a:pt x="334" y="201"/>
                  <a:pt x="333" y="204"/>
                  <a:pt x="333" y="208"/>
                </a:cubicBezTo>
                <a:cubicBezTo>
                  <a:pt x="333" y="212"/>
                  <a:pt x="334" y="216"/>
                  <a:pt x="335" y="218"/>
                </a:cubicBezTo>
                <a:cubicBezTo>
                  <a:pt x="337" y="221"/>
                  <a:pt x="339" y="223"/>
                  <a:pt x="342" y="225"/>
                </a:cubicBezTo>
                <a:cubicBezTo>
                  <a:pt x="345" y="226"/>
                  <a:pt x="347" y="227"/>
                  <a:pt x="351" y="228"/>
                </a:cubicBezTo>
                <a:cubicBezTo>
                  <a:pt x="354" y="229"/>
                  <a:pt x="356" y="230"/>
                  <a:pt x="359" y="231"/>
                </a:cubicBezTo>
                <a:cubicBezTo>
                  <a:pt x="362" y="232"/>
                  <a:pt x="364" y="233"/>
                  <a:pt x="366" y="234"/>
                </a:cubicBezTo>
                <a:cubicBezTo>
                  <a:pt x="367" y="236"/>
                  <a:pt x="368" y="238"/>
                  <a:pt x="368" y="240"/>
                </a:cubicBezTo>
                <a:cubicBezTo>
                  <a:pt x="368" y="241"/>
                  <a:pt x="368" y="242"/>
                  <a:pt x="367" y="243"/>
                </a:cubicBezTo>
                <a:cubicBezTo>
                  <a:pt x="367" y="244"/>
                  <a:pt x="366" y="245"/>
                  <a:pt x="365" y="246"/>
                </a:cubicBezTo>
                <a:cubicBezTo>
                  <a:pt x="363" y="246"/>
                  <a:pt x="362" y="247"/>
                  <a:pt x="361" y="247"/>
                </a:cubicBezTo>
                <a:cubicBezTo>
                  <a:pt x="359" y="248"/>
                  <a:pt x="358" y="248"/>
                  <a:pt x="357" y="248"/>
                </a:cubicBezTo>
                <a:cubicBezTo>
                  <a:pt x="354" y="248"/>
                  <a:pt x="351" y="247"/>
                  <a:pt x="349" y="246"/>
                </a:cubicBezTo>
                <a:cubicBezTo>
                  <a:pt x="346" y="245"/>
                  <a:pt x="344" y="243"/>
                  <a:pt x="342" y="241"/>
                </a:cubicBezTo>
                <a:moveTo>
                  <a:pt x="296" y="186"/>
                </a:moveTo>
                <a:cubicBezTo>
                  <a:pt x="280" y="186"/>
                  <a:pt x="280" y="186"/>
                  <a:pt x="280" y="186"/>
                </a:cubicBezTo>
                <a:cubicBezTo>
                  <a:pt x="280" y="261"/>
                  <a:pt x="280" y="261"/>
                  <a:pt x="280" y="261"/>
                </a:cubicBezTo>
                <a:cubicBezTo>
                  <a:pt x="327" y="261"/>
                  <a:pt x="327" y="261"/>
                  <a:pt x="327" y="261"/>
                </a:cubicBezTo>
                <a:cubicBezTo>
                  <a:pt x="327" y="246"/>
                  <a:pt x="327" y="246"/>
                  <a:pt x="327" y="246"/>
                </a:cubicBezTo>
                <a:cubicBezTo>
                  <a:pt x="296" y="246"/>
                  <a:pt x="296" y="246"/>
                  <a:pt x="296" y="246"/>
                </a:cubicBezTo>
                <a:lnTo>
                  <a:pt x="296" y="186"/>
                </a:lnTo>
                <a:close/>
                <a:moveTo>
                  <a:pt x="266" y="186"/>
                </a:moveTo>
                <a:cubicBezTo>
                  <a:pt x="215" y="186"/>
                  <a:pt x="215" y="186"/>
                  <a:pt x="215" y="186"/>
                </a:cubicBezTo>
                <a:cubicBezTo>
                  <a:pt x="215" y="261"/>
                  <a:pt x="215" y="261"/>
                  <a:pt x="215" y="261"/>
                </a:cubicBezTo>
                <a:cubicBezTo>
                  <a:pt x="268" y="261"/>
                  <a:pt x="268" y="261"/>
                  <a:pt x="268" y="261"/>
                </a:cubicBezTo>
                <a:cubicBezTo>
                  <a:pt x="268" y="246"/>
                  <a:pt x="268" y="246"/>
                  <a:pt x="268" y="246"/>
                </a:cubicBezTo>
                <a:cubicBezTo>
                  <a:pt x="231" y="246"/>
                  <a:pt x="231" y="246"/>
                  <a:pt x="231" y="246"/>
                </a:cubicBezTo>
                <a:cubicBezTo>
                  <a:pt x="231" y="230"/>
                  <a:pt x="231" y="230"/>
                  <a:pt x="231" y="230"/>
                </a:cubicBezTo>
                <a:cubicBezTo>
                  <a:pt x="264" y="230"/>
                  <a:pt x="264" y="230"/>
                  <a:pt x="264" y="230"/>
                </a:cubicBezTo>
                <a:cubicBezTo>
                  <a:pt x="264" y="215"/>
                  <a:pt x="264" y="215"/>
                  <a:pt x="264" y="215"/>
                </a:cubicBezTo>
                <a:cubicBezTo>
                  <a:pt x="231" y="215"/>
                  <a:pt x="231" y="215"/>
                  <a:pt x="231" y="215"/>
                </a:cubicBezTo>
                <a:cubicBezTo>
                  <a:pt x="231" y="201"/>
                  <a:pt x="231" y="201"/>
                  <a:pt x="231" y="201"/>
                </a:cubicBezTo>
                <a:cubicBezTo>
                  <a:pt x="266" y="201"/>
                  <a:pt x="266" y="201"/>
                  <a:pt x="266" y="201"/>
                </a:cubicBezTo>
                <a:lnTo>
                  <a:pt x="266" y="186"/>
                </a:lnTo>
                <a:close/>
                <a:moveTo>
                  <a:pt x="152" y="186"/>
                </a:moveTo>
                <a:cubicBezTo>
                  <a:pt x="135" y="186"/>
                  <a:pt x="135" y="186"/>
                  <a:pt x="135" y="186"/>
                </a:cubicBezTo>
                <a:cubicBezTo>
                  <a:pt x="135" y="261"/>
                  <a:pt x="135" y="261"/>
                  <a:pt x="135" y="261"/>
                </a:cubicBezTo>
                <a:cubicBezTo>
                  <a:pt x="152" y="261"/>
                  <a:pt x="152" y="261"/>
                  <a:pt x="152" y="261"/>
                </a:cubicBezTo>
                <a:cubicBezTo>
                  <a:pt x="152" y="229"/>
                  <a:pt x="152" y="229"/>
                  <a:pt x="152" y="229"/>
                </a:cubicBezTo>
                <a:cubicBezTo>
                  <a:pt x="184" y="229"/>
                  <a:pt x="184" y="229"/>
                  <a:pt x="184" y="229"/>
                </a:cubicBezTo>
                <a:cubicBezTo>
                  <a:pt x="184" y="261"/>
                  <a:pt x="184" y="261"/>
                  <a:pt x="184" y="261"/>
                </a:cubicBezTo>
                <a:cubicBezTo>
                  <a:pt x="201" y="261"/>
                  <a:pt x="201" y="261"/>
                  <a:pt x="201" y="261"/>
                </a:cubicBezTo>
                <a:cubicBezTo>
                  <a:pt x="201" y="186"/>
                  <a:pt x="201" y="186"/>
                  <a:pt x="201" y="186"/>
                </a:cubicBezTo>
                <a:cubicBezTo>
                  <a:pt x="184" y="186"/>
                  <a:pt x="184" y="186"/>
                  <a:pt x="184" y="186"/>
                </a:cubicBezTo>
                <a:cubicBezTo>
                  <a:pt x="184" y="214"/>
                  <a:pt x="184" y="214"/>
                  <a:pt x="184" y="214"/>
                </a:cubicBezTo>
                <a:cubicBezTo>
                  <a:pt x="152" y="214"/>
                  <a:pt x="152" y="214"/>
                  <a:pt x="152" y="214"/>
                </a:cubicBezTo>
                <a:lnTo>
                  <a:pt x="152" y="186"/>
                </a:lnTo>
                <a:close/>
                <a:moveTo>
                  <a:pt x="184" y="169"/>
                </a:moveTo>
                <a:cubicBezTo>
                  <a:pt x="201" y="169"/>
                  <a:pt x="201" y="169"/>
                  <a:pt x="201" y="169"/>
                </a:cubicBezTo>
                <a:cubicBezTo>
                  <a:pt x="201" y="94"/>
                  <a:pt x="201" y="94"/>
                  <a:pt x="201" y="94"/>
                </a:cubicBezTo>
                <a:cubicBezTo>
                  <a:pt x="184" y="94"/>
                  <a:pt x="184" y="94"/>
                  <a:pt x="184" y="94"/>
                </a:cubicBezTo>
                <a:lnTo>
                  <a:pt x="184" y="169"/>
                </a:lnTo>
                <a:close/>
                <a:moveTo>
                  <a:pt x="108" y="45"/>
                </a:moveTo>
                <a:cubicBezTo>
                  <a:pt x="108" y="51"/>
                  <a:pt x="113" y="56"/>
                  <a:pt x="119" y="56"/>
                </a:cubicBezTo>
                <a:cubicBezTo>
                  <a:pt x="126" y="56"/>
                  <a:pt x="131" y="51"/>
                  <a:pt x="131" y="45"/>
                </a:cubicBezTo>
                <a:cubicBezTo>
                  <a:pt x="131" y="39"/>
                  <a:pt x="126" y="34"/>
                  <a:pt x="119" y="34"/>
                </a:cubicBezTo>
                <a:cubicBezTo>
                  <a:pt x="113" y="34"/>
                  <a:pt x="108" y="39"/>
                  <a:pt x="108" y="45"/>
                </a:cubicBezTo>
                <a:moveTo>
                  <a:pt x="43" y="169"/>
                </a:moveTo>
                <a:cubicBezTo>
                  <a:pt x="74" y="94"/>
                  <a:pt x="74" y="94"/>
                  <a:pt x="74" y="94"/>
                </a:cubicBezTo>
                <a:cubicBezTo>
                  <a:pt x="56" y="94"/>
                  <a:pt x="56" y="94"/>
                  <a:pt x="56" y="94"/>
                </a:cubicBezTo>
                <a:cubicBezTo>
                  <a:pt x="37" y="143"/>
                  <a:pt x="37" y="143"/>
                  <a:pt x="37" y="143"/>
                </a:cubicBezTo>
                <a:cubicBezTo>
                  <a:pt x="37" y="143"/>
                  <a:pt x="37" y="143"/>
                  <a:pt x="37" y="143"/>
                </a:cubicBezTo>
                <a:cubicBezTo>
                  <a:pt x="18" y="94"/>
                  <a:pt x="18" y="94"/>
                  <a:pt x="18" y="94"/>
                </a:cubicBezTo>
                <a:cubicBezTo>
                  <a:pt x="0" y="94"/>
                  <a:pt x="0" y="94"/>
                  <a:pt x="0" y="94"/>
                </a:cubicBezTo>
                <a:cubicBezTo>
                  <a:pt x="30" y="169"/>
                  <a:pt x="30" y="169"/>
                  <a:pt x="30" y="169"/>
                </a:cubicBezTo>
                <a:lnTo>
                  <a:pt x="43" y="169"/>
                </a:lnTo>
                <a:close/>
                <a:moveTo>
                  <a:pt x="99" y="94"/>
                </a:moveTo>
                <a:cubicBezTo>
                  <a:pt x="83" y="94"/>
                  <a:pt x="83" y="94"/>
                  <a:pt x="83" y="94"/>
                </a:cubicBezTo>
                <a:cubicBezTo>
                  <a:pt x="83" y="169"/>
                  <a:pt x="83" y="169"/>
                  <a:pt x="83" y="169"/>
                </a:cubicBezTo>
                <a:cubicBezTo>
                  <a:pt x="99" y="169"/>
                  <a:pt x="99" y="169"/>
                  <a:pt x="99" y="169"/>
                </a:cubicBezTo>
                <a:lnTo>
                  <a:pt x="99" y="94"/>
                </a:lnTo>
                <a:close/>
                <a:moveTo>
                  <a:pt x="99" y="19"/>
                </a:moveTo>
                <a:cubicBezTo>
                  <a:pt x="135" y="19"/>
                  <a:pt x="135" y="19"/>
                  <a:pt x="135" y="19"/>
                </a:cubicBezTo>
                <a:cubicBezTo>
                  <a:pt x="135" y="2"/>
                  <a:pt x="135" y="2"/>
                  <a:pt x="135" y="2"/>
                </a:cubicBezTo>
                <a:cubicBezTo>
                  <a:pt x="83" y="2"/>
                  <a:pt x="83" y="2"/>
                  <a:pt x="83" y="2"/>
                </a:cubicBezTo>
                <a:cubicBezTo>
                  <a:pt x="83" y="77"/>
                  <a:pt x="83" y="77"/>
                  <a:pt x="83" y="77"/>
                </a:cubicBezTo>
                <a:cubicBezTo>
                  <a:pt x="99" y="77"/>
                  <a:pt x="99" y="77"/>
                  <a:pt x="99" y="77"/>
                </a:cubicBezTo>
                <a:cubicBezTo>
                  <a:pt x="99" y="48"/>
                  <a:pt x="99" y="48"/>
                  <a:pt x="99" y="48"/>
                </a:cubicBezTo>
                <a:cubicBezTo>
                  <a:pt x="99" y="32"/>
                  <a:pt x="99" y="32"/>
                  <a:pt x="99" y="32"/>
                </a:cubicBezTo>
                <a:lnTo>
                  <a:pt x="99" y="19"/>
                </a:lnTo>
                <a:close/>
                <a:moveTo>
                  <a:pt x="154" y="112"/>
                </a:moveTo>
                <a:cubicBezTo>
                  <a:pt x="155" y="113"/>
                  <a:pt x="155" y="115"/>
                  <a:pt x="155" y="117"/>
                </a:cubicBezTo>
                <a:cubicBezTo>
                  <a:pt x="155" y="119"/>
                  <a:pt x="155" y="120"/>
                  <a:pt x="154" y="122"/>
                </a:cubicBezTo>
                <a:cubicBezTo>
                  <a:pt x="153" y="123"/>
                  <a:pt x="152" y="124"/>
                  <a:pt x="151" y="124"/>
                </a:cubicBezTo>
                <a:cubicBezTo>
                  <a:pt x="149" y="125"/>
                  <a:pt x="148" y="125"/>
                  <a:pt x="146" y="125"/>
                </a:cubicBezTo>
                <a:cubicBezTo>
                  <a:pt x="144" y="125"/>
                  <a:pt x="143" y="125"/>
                  <a:pt x="141" y="125"/>
                </a:cubicBezTo>
                <a:cubicBezTo>
                  <a:pt x="132" y="125"/>
                  <a:pt x="132" y="125"/>
                  <a:pt x="132" y="125"/>
                </a:cubicBezTo>
                <a:cubicBezTo>
                  <a:pt x="132" y="108"/>
                  <a:pt x="132" y="108"/>
                  <a:pt x="132" y="108"/>
                </a:cubicBezTo>
                <a:cubicBezTo>
                  <a:pt x="142" y="108"/>
                  <a:pt x="142" y="108"/>
                  <a:pt x="142" y="108"/>
                </a:cubicBezTo>
                <a:cubicBezTo>
                  <a:pt x="144" y="108"/>
                  <a:pt x="145" y="108"/>
                  <a:pt x="147" y="108"/>
                </a:cubicBezTo>
                <a:cubicBezTo>
                  <a:pt x="149" y="109"/>
                  <a:pt x="150" y="109"/>
                  <a:pt x="151" y="110"/>
                </a:cubicBezTo>
                <a:cubicBezTo>
                  <a:pt x="152" y="110"/>
                  <a:pt x="153" y="111"/>
                  <a:pt x="154" y="112"/>
                </a:cubicBezTo>
                <a:moveTo>
                  <a:pt x="155" y="95"/>
                </a:moveTo>
                <a:cubicBezTo>
                  <a:pt x="152" y="94"/>
                  <a:pt x="148" y="94"/>
                  <a:pt x="144" y="94"/>
                </a:cubicBezTo>
                <a:cubicBezTo>
                  <a:pt x="115" y="94"/>
                  <a:pt x="115" y="94"/>
                  <a:pt x="115" y="94"/>
                </a:cubicBezTo>
                <a:cubicBezTo>
                  <a:pt x="115" y="169"/>
                  <a:pt x="115" y="169"/>
                  <a:pt x="115" y="169"/>
                </a:cubicBezTo>
                <a:cubicBezTo>
                  <a:pt x="132" y="169"/>
                  <a:pt x="132" y="169"/>
                  <a:pt x="132" y="169"/>
                </a:cubicBezTo>
                <a:cubicBezTo>
                  <a:pt x="132" y="139"/>
                  <a:pt x="132" y="139"/>
                  <a:pt x="132" y="139"/>
                </a:cubicBezTo>
                <a:cubicBezTo>
                  <a:pt x="140" y="139"/>
                  <a:pt x="140" y="139"/>
                  <a:pt x="140" y="139"/>
                </a:cubicBezTo>
                <a:cubicBezTo>
                  <a:pt x="155" y="169"/>
                  <a:pt x="155" y="169"/>
                  <a:pt x="155" y="169"/>
                </a:cubicBezTo>
                <a:cubicBezTo>
                  <a:pt x="175" y="169"/>
                  <a:pt x="175" y="169"/>
                  <a:pt x="175" y="169"/>
                </a:cubicBezTo>
                <a:cubicBezTo>
                  <a:pt x="156" y="138"/>
                  <a:pt x="156" y="138"/>
                  <a:pt x="156" y="138"/>
                </a:cubicBezTo>
                <a:cubicBezTo>
                  <a:pt x="162" y="137"/>
                  <a:pt x="166" y="134"/>
                  <a:pt x="168" y="130"/>
                </a:cubicBezTo>
                <a:cubicBezTo>
                  <a:pt x="171" y="127"/>
                  <a:pt x="172" y="122"/>
                  <a:pt x="172" y="117"/>
                </a:cubicBezTo>
                <a:cubicBezTo>
                  <a:pt x="172" y="112"/>
                  <a:pt x="172" y="109"/>
                  <a:pt x="170" y="106"/>
                </a:cubicBezTo>
                <a:cubicBezTo>
                  <a:pt x="169" y="103"/>
                  <a:pt x="167" y="101"/>
                  <a:pt x="164" y="99"/>
                </a:cubicBezTo>
                <a:cubicBezTo>
                  <a:pt x="161" y="97"/>
                  <a:pt x="158" y="96"/>
                  <a:pt x="155" y="95"/>
                </a:cubicBezTo>
                <a:moveTo>
                  <a:pt x="208" y="39"/>
                </a:moveTo>
                <a:cubicBezTo>
                  <a:pt x="208" y="43"/>
                  <a:pt x="208" y="46"/>
                  <a:pt x="207" y="49"/>
                </a:cubicBezTo>
                <a:cubicBezTo>
                  <a:pt x="206" y="52"/>
                  <a:pt x="204" y="54"/>
                  <a:pt x="202" y="57"/>
                </a:cubicBezTo>
                <a:cubicBezTo>
                  <a:pt x="200" y="59"/>
                  <a:pt x="197" y="61"/>
                  <a:pt x="195" y="62"/>
                </a:cubicBezTo>
                <a:cubicBezTo>
                  <a:pt x="192" y="63"/>
                  <a:pt x="189" y="64"/>
                  <a:pt x="185" y="64"/>
                </a:cubicBezTo>
                <a:cubicBezTo>
                  <a:pt x="181" y="64"/>
                  <a:pt x="178" y="63"/>
                  <a:pt x="175" y="62"/>
                </a:cubicBezTo>
                <a:cubicBezTo>
                  <a:pt x="172" y="61"/>
                  <a:pt x="170" y="59"/>
                  <a:pt x="168" y="57"/>
                </a:cubicBezTo>
                <a:cubicBezTo>
                  <a:pt x="166" y="54"/>
                  <a:pt x="164" y="52"/>
                  <a:pt x="163" y="49"/>
                </a:cubicBezTo>
                <a:cubicBezTo>
                  <a:pt x="162" y="46"/>
                  <a:pt x="162" y="43"/>
                  <a:pt x="162" y="39"/>
                </a:cubicBezTo>
                <a:cubicBezTo>
                  <a:pt x="162" y="36"/>
                  <a:pt x="162" y="33"/>
                  <a:pt x="163" y="30"/>
                </a:cubicBezTo>
                <a:cubicBezTo>
                  <a:pt x="164" y="27"/>
                  <a:pt x="166" y="24"/>
                  <a:pt x="168" y="22"/>
                </a:cubicBezTo>
                <a:cubicBezTo>
                  <a:pt x="170" y="20"/>
                  <a:pt x="172" y="18"/>
                  <a:pt x="175" y="17"/>
                </a:cubicBezTo>
                <a:cubicBezTo>
                  <a:pt x="178" y="16"/>
                  <a:pt x="181" y="15"/>
                  <a:pt x="185" y="15"/>
                </a:cubicBezTo>
                <a:cubicBezTo>
                  <a:pt x="189" y="15"/>
                  <a:pt x="192" y="16"/>
                  <a:pt x="195" y="17"/>
                </a:cubicBezTo>
                <a:cubicBezTo>
                  <a:pt x="197" y="18"/>
                  <a:pt x="200" y="20"/>
                  <a:pt x="202" y="22"/>
                </a:cubicBezTo>
                <a:cubicBezTo>
                  <a:pt x="204" y="24"/>
                  <a:pt x="206" y="27"/>
                  <a:pt x="207" y="30"/>
                </a:cubicBezTo>
                <a:cubicBezTo>
                  <a:pt x="208" y="33"/>
                  <a:pt x="208" y="36"/>
                  <a:pt x="208" y="39"/>
                </a:cubicBezTo>
                <a:moveTo>
                  <a:pt x="223" y="56"/>
                </a:moveTo>
                <a:cubicBezTo>
                  <a:pt x="225" y="51"/>
                  <a:pt x="226" y="45"/>
                  <a:pt x="226" y="39"/>
                </a:cubicBezTo>
                <a:cubicBezTo>
                  <a:pt x="226" y="33"/>
                  <a:pt x="225" y="28"/>
                  <a:pt x="223" y="23"/>
                </a:cubicBezTo>
                <a:cubicBezTo>
                  <a:pt x="221" y="18"/>
                  <a:pt x="218" y="14"/>
                  <a:pt x="214" y="10"/>
                </a:cubicBezTo>
                <a:cubicBezTo>
                  <a:pt x="211" y="7"/>
                  <a:pt x="206" y="4"/>
                  <a:pt x="201" y="2"/>
                </a:cubicBezTo>
                <a:cubicBezTo>
                  <a:pt x="196" y="1"/>
                  <a:pt x="191" y="0"/>
                  <a:pt x="185" y="0"/>
                </a:cubicBezTo>
                <a:cubicBezTo>
                  <a:pt x="179" y="0"/>
                  <a:pt x="174" y="1"/>
                  <a:pt x="169" y="2"/>
                </a:cubicBezTo>
                <a:cubicBezTo>
                  <a:pt x="164" y="4"/>
                  <a:pt x="159" y="7"/>
                  <a:pt x="156" y="10"/>
                </a:cubicBezTo>
                <a:cubicBezTo>
                  <a:pt x="152" y="14"/>
                  <a:pt x="149" y="18"/>
                  <a:pt x="147" y="23"/>
                </a:cubicBezTo>
                <a:cubicBezTo>
                  <a:pt x="145" y="28"/>
                  <a:pt x="144" y="33"/>
                  <a:pt x="144" y="39"/>
                </a:cubicBezTo>
                <a:cubicBezTo>
                  <a:pt x="144" y="45"/>
                  <a:pt x="145" y="51"/>
                  <a:pt x="147" y="56"/>
                </a:cubicBezTo>
                <a:cubicBezTo>
                  <a:pt x="149" y="61"/>
                  <a:pt x="152" y="65"/>
                  <a:pt x="156" y="68"/>
                </a:cubicBezTo>
                <a:cubicBezTo>
                  <a:pt x="159" y="72"/>
                  <a:pt x="164" y="74"/>
                  <a:pt x="169" y="76"/>
                </a:cubicBezTo>
                <a:cubicBezTo>
                  <a:pt x="174" y="78"/>
                  <a:pt x="179" y="79"/>
                  <a:pt x="185" y="79"/>
                </a:cubicBezTo>
                <a:cubicBezTo>
                  <a:pt x="191" y="79"/>
                  <a:pt x="196" y="78"/>
                  <a:pt x="201" y="76"/>
                </a:cubicBezTo>
                <a:cubicBezTo>
                  <a:pt x="206" y="74"/>
                  <a:pt x="211" y="72"/>
                  <a:pt x="214" y="68"/>
                </a:cubicBezTo>
                <a:cubicBezTo>
                  <a:pt x="218" y="65"/>
                  <a:pt x="221" y="61"/>
                  <a:pt x="223" y="56"/>
                </a:cubicBezTo>
                <a:moveTo>
                  <a:pt x="241" y="155"/>
                </a:moveTo>
                <a:cubicBezTo>
                  <a:pt x="239" y="154"/>
                  <a:pt x="237" y="153"/>
                  <a:pt x="236" y="151"/>
                </a:cubicBezTo>
                <a:cubicBezTo>
                  <a:pt x="235" y="150"/>
                  <a:pt x="234" y="148"/>
                  <a:pt x="233" y="146"/>
                </a:cubicBezTo>
                <a:cubicBezTo>
                  <a:pt x="232" y="144"/>
                  <a:pt x="232" y="142"/>
                  <a:pt x="232" y="140"/>
                </a:cubicBezTo>
                <a:cubicBezTo>
                  <a:pt x="232" y="94"/>
                  <a:pt x="232" y="94"/>
                  <a:pt x="232" y="94"/>
                </a:cubicBezTo>
                <a:cubicBezTo>
                  <a:pt x="215" y="94"/>
                  <a:pt x="215" y="94"/>
                  <a:pt x="215" y="94"/>
                </a:cubicBezTo>
                <a:cubicBezTo>
                  <a:pt x="215" y="140"/>
                  <a:pt x="215" y="140"/>
                  <a:pt x="215" y="140"/>
                </a:cubicBezTo>
                <a:cubicBezTo>
                  <a:pt x="215" y="145"/>
                  <a:pt x="216" y="149"/>
                  <a:pt x="217" y="153"/>
                </a:cubicBezTo>
                <a:cubicBezTo>
                  <a:pt x="219" y="156"/>
                  <a:pt x="221" y="160"/>
                  <a:pt x="223" y="162"/>
                </a:cubicBezTo>
                <a:cubicBezTo>
                  <a:pt x="226" y="165"/>
                  <a:pt x="229" y="167"/>
                  <a:pt x="233" y="169"/>
                </a:cubicBezTo>
                <a:cubicBezTo>
                  <a:pt x="237" y="170"/>
                  <a:pt x="242" y="171"/>
                  <a:pt x="247" y="171"/>
                </a:cubicBezTo>
                <a:cubicBezTo>
                  <a:pt x="252" y="171"/>
                  <a:pt x="257" y="170"/>
                  <a:pt x="261" y="169"/>
                </a:cubicBezTo>
                <a:cubicBezTo>
                  <a:pt x="265" y="167"/>
                  <a:pt x="268" y="165"/>
                  <a:pt x="271" y="162"/>
                </a:cubicBezTo>
                <a:cubicBezTo>
                  <a:pt x="273" y="160"/>
                  <a:pt x="275" y="156"/>
                  <a:pt x="277" y="153"/>
                </a:cubicBezTo>
                <a:cubicBezTo>
                  <a:pt x="278" y="149"/>
                  <a:pt x="279" y="145"/>
                  <a:pt x="279" y="140"/>
                </a:cubicBezTo>
                <a:cubicBezTo>
                  <a:pt x="279" y="94"/>
                  <a:pt x="279" y="94"/>
                  <a:pt x="279" y="94"/>
                </a:cubicBezTo>
                <a:cubicBezTo>
                  <a:pt x="262" y="94"/>
                  <a:pt x="262" y="94"/>
                  <a:pt x="262" y="94"/>
                </a:cubicBezTo>
                <a:cubicBezTo>
                  <a:pt x="262" y="140"/>
                  <a:pt x="262" y="140"/>
                  <a:pt x="262" y="140"/>
                </a:cubicBezTo>
                <a:cubicBezTo>
                  <a:pt x="262" y="142"/>
                  <a:pt x="262" y="144"/>
                  <a:pt x="261" y="146"/>
                </a:cubicBezTo>
                <a:cubicBezTo>
                  <a:pt x="260" y="148"/>
                  <a:pt x="259" y="150"/>
                  <a:pt x="258" y="151"/>
                </a:cubicBezTo>
                <a:cubicBezTo>
                  <a:pt x="256" y="153"/>
                  <a:pt x="255" y="154"/>
                  <a:pt x="253" y="155"/>
                </a:cubicBezTo>
                <a:cubicBezTo>
                  <a:pt x="251" y="156"/>
                  <a:pt x="249" y="156"/>
                  <a:pt x="247" y="156"/>
                </a:cubicBezTo>
                <a:cubicBezTo>
                  <a:pt x="245" y="156"/>
                  <a:pt x="243" y="156"/>
                  <a:pt x="241" y="155"/>
                </a:cubicBezTo>
                <a:moveTo>
                  <a:pt x="277" y="24"/>
                </a:moveTo>
                <a:cubicBezTo>
                  <a:pt x="277" y="26"/>
                  <a:pt x="277" y="28"/>
                  <a:pt x="276" y="29"/>
                </a:cubicBezTo>
                <a:cubicBezTo>
                  <a:pt x="275" y="30"/>
                  <a:pt x="274" y="31"/>
                  <a:pt x="273" y="32"/>
                </a:cubicBezTo>
                <a:cubicBezTo>
                  <a:pt x="271" y="32"/>
                  <a:pt x="270" y="32"/>
                  <a:pt x="268" y="33"/>
                </a:cubicBezTo>
                <a:cubicBezTo>
                  <a:pt x="266" y="33"/>
                  <a:pt x="265" y="33"/>
                  <a:pt x="263" y="33"/>
                </a:cubicBezTo>
                <a:cubicBezTo>
                  <a:pt x="253" y="33"/>
                  <a:pt x="253" y="33"/>
                  <a:pt x="253" y="33"/>
                </a:cubicBezTo>
                <a:cubicBezTo>
                  <a:pt x="253" y="16"/>
                  <a:pt x="253" y="16"/>
                  <a:pt x="253" y="16"/>
                </a:cubicBezTo>
                <a:cubicBezTo>
                  <a:pt x="264" y="16"/>
                  <a:pt x="264" y="16"/>
                  <a:pt x="264" y="16"/>
                </a:cubicBezTo>
                <a:cubicBezTo>
                  <a:pt x="266" y="16"/>
                  <a:pt x="267" y="16"/>
                  <a:pt x="269" y="16"/>
                </a:cubicBezTo>
                <a:cubicBezTo>
                  <a:pt x="270" y="16"/>
                  <a:pt x="272" y="17"/>
                  <a:pt x="273" y="17"/>
                </a:cubicBezTo>
                <a:cubicBezTo>
                  <a:pt x="274" y="18"/>
                  <a:pt x="275" y="19"/>
                  <a:pt x="276" y="20"/>
                </a:cubicBezTo>
                <a:cubicBezTo>
                  <a:pt x="277" y="21"/>
                  <a:pt x="277" y="22"/>
                  <a:pt x="277" y="24"/>
                </a:cubicBezTo>
                <a:moveTo>
                  <a:pt x="297" y="77"/>
                </a:moveTo>
                <a:cubicBezTo>
                  <a:pt x="278" y="45"/>
                  <a:pt x="278" y="45"/>
                  <a:pt x="278" y="45"/>
                </a:cubicBezTo>
                <a:cubicBezTo>
                  <a:pt x="284" y="44"/>
                  <a:pt x="288" y="42"/>
                  <a:pt x="290" y="38"/>
                </a:cubicBezTo>
                <a:cubicBezTo>
                  <a:pt x="293" y="34"/>
                  <a:pt x="294" y="30"/>
                  <a:pt x="294" y="24"/>
                </a:cubicBezTo>
                <a:cubicBezTo>
                  <a:pt x="294" y="20"/>
                  <a:pt x="294" y="16"/>
                  <a:pt x="292" y="13"/>
                </a:cubicBezTo>
                <a:cubicBezTo>
                  <a:pt x="291" y="10"/>
                  <a:pt x="289" y="8"/>
                  <a:pt x="286" y="6"/>
                </a:cubicBezTo>
                <a:cubicBezTo>
                  <a:pt x="283" y="5"/>
                  <a:pt x="280" y="3"/>
                  <a:pt x="277" y="3"/>
                </a:cubicBezTo>
                <a:cubicBezTo>
                  <a:pt x="274" y="2"/>
                  <a:pt x="270" y="2"/>
                  <a:pt x="266" y="2"/>
                </a:cubicBezTo>
                <a:cubicBezTo>
                  <a:pt x="237" y="2"/>
                  <a:pt x="237" y="2"/>
                  <a:pt x="237" y="2"/>
                </a:cubicBezTo>
                <a:cubicBezTo>
                  <a:pt x="237" y="77"/>
                  <a:pt x="237" y="77"/>
                  <a:pt x="237" y="77"/>
                </a:cubicBezTo>
                <a:cubicBezTo>
                  <a:pt x="253" y="77"/>
                  <a:pt x="253" y="77"/>
                  <a:pt x="253" y="77"/>
                </a:cubicBezTo>
                <a:cubicBezTo>
                  <a:pt x="253" y="47"/>
                  <a:pt x="253" y="47"/>
                  <a:pt x="253" y="47"/>
                </a:cubicBezTo>
                <a:cubicBezTo>
                  <a:pt x="262" y="47"/>
                  <a:pt x="262" y="47"/>
                  <a:pt x="262" y="47"/>
                </a:cubicBezTo>
                <a:cubicBezTo>
                  <a:pt x="277" y="77"/>
                  <a:pt x="277" y="77"/>
                  <a:pt x="277" y="77"/>
                </a:cubicBezTo>
                <a:lnTo>
                  <a:pt x="297" y="77"/>
                </a:lnTo>
                <a:close/>
                <a:moveTo>
                  <a:pt x="368" y="60"/>
                </a:moveTo>
                <a:cubicBezTo>
                  <a:pt x="370" y="56"/>
                  <a:pt x="370" y="52"/>
                  <a:pt x="370" y="48"/>
                </a:cubicBezTo>
                <a:cubicBezTo>
                  <a:pt x="370" y="2"/>
                  <a:pt x="370" y="2"/>
                  <a:pt x="370" y="2"/>
                </a:cubicBezTo>
                <a:cubicBezTo>
                  <a:pt x="354" y="2"/>
                  <a:pt x="354" y="2"/>
                  <a:pt x="354" y="2"/>
                </a:cubicBezTo>
                <a:cubicBezTo>
                  <a:pt x="354" y="47"/>
                  <a:pt x="354" y="47"/>
                  <a:pt x="354" y="47"/>
                </a:cubicBezTo>
                <a:cubicBezTo>
                  <a:pt x="354" y="50"/>
                  <a:pt x="353" y="52"/>
                  <a:pt x="353" y="54"/>
                </a:cubicBezTo>
                <a:cubicBezTo>
                  <a:pt x="352" y="56"/>
                  <a:pt x="351" y="57"/>
                  <a:pt x="349" y="59"/>
                </a:cubicBezTo>
                <a:cubicBezTo>
                  <a:pt x="348" y="60"/>
                  <a:pt x="346" y="61"/>
                  <a:pt x="345" y="62"/>
                </a:cubicBezTo>
                <a:cubicBezTo>
                  <a:pt x="343" y="63"/>
                  <a:pt x="341" y="64"/>
                  <a:pt x="339" y="64"/>
                </a:cubicBezTo>
                <a:cubicBezTo>
                  <a:pt x="336" y="64"/>
                  <a:pt x="334" y="63"/>
                  <a:pt x="332" y="62"/>
                </a:cubicBezTo>
                <a:cubicBezTo>
                  <a:pt x="331" y="61"/>
                  <a:pt x="329" y="60"/>
                  <a:pt x="328" y="59"/>
                </a:cubicBezTo>
                <a:cubicBezTo>
                  <a:pt x="326" y="57"/>
                  <a:pt x="325" y="56"/>
                  <a:pt x="324" y="54"/>
                </a:cubicBezTo>
                <a:cubicBezTo>
                  <a:pt x="324" y="52"/>
                  <a:pt x="323" y="50"/>
                  <a:pt x="323" y="47"/>
                </a:cubicBezTo>
                <a:cubicBezTo>
                  <a:pt x="323" y="2"/>
                  <a:pt x="323" y="2"/>
                  <a:pt x="323" y="2"/>
                </a:cubicBezTo>
                <a:cubicBezTo>
                  <a:pt x="307" y="2"/>
                  <a:pt x="307" y="2"/>
                  <a:pt x="307" y="2"/>
                </a:cubicBezTo>
                <a:cubicBezTo>
                  <a:pt x="307" y="48"/>
                  <a:pt x="307" y="48"/>
                  <a:pt x="307" y="48"/>
                </a:cubicBezTo>
                <a:cubicBezTo>
                  <a:pt x="307" y="52"/>
                  <a:pt x="307" y="56"/>
                  <a:pt x="309" y="60"/>
                </a:cubicBezTo>
                <a:cubicBezTo>
                  <a:pt x="310" y="64"/>
                  <a:pt x="312" y="67"/>
                  <a:pt x="315" y="70"/>
                </a:cubicBezTo>
                <a:cubicBezTo>
                  <a:pt x="317" y="73"/>
                  <a:pt x="321" y="75"/>
                  <a:pt x="325" y="77"/>
                </a:cubicBezTo>
                <a:cubicBezTo>
                  <a:pt x="329" y="78"/>
                  <a:pt x="333" y="79"/>
                  <a:pt x="339" y="79"/>
                </a:cubicBezTo>
                <a:cubicBezTo>
                  <a:pt x="344" y="79"/>
                  <a:pt x="348" y="78"/>
                  <a:pt x="352" y="77"/>
                </a:cubicBezTo>
                <a:cubicBezTo>
                  <a:pt x="356" y="75"/>
                  <a:pt x="360" y="73"/>
                  <a:pt x="362" y="70"/>
                </a:cubicBezTo>
                <a:cubicBezTo>
                  <a:pt x="365" y="67"/>
                  <a:pt x="367" y="64"/>
                  <a:pt x="368" y="60"/>
                </a:cubicBezTo>
                <a:moveTo>
                  <a:pt x="361" y="169"/>
                </a:moveTo>
                <a:cubicBezTo>
                  <a:pt x="378" y="169"/>
                  <a:pt x="378" y="169"/>
                  <a:pt x="378" y="169"/>
                </a:cubicBezTo>
                <a:cubicBezTo>
                  <a:pt x="378" y="94"/>
                  <a:pt x="378" y="94"/>
                  <a:pt x="378" y="94"/>
                </a:cubicBezTo>
                <a:cubicBezTo>
                  <a:pt x="353" y="94"/>
                  <a:pt x="353" y="94"/>
                  <a:pt x="353" y="94"/>
                </a:cubicBezTo>
                <a:cubicBezTo>
                  <a:pt x="335" y="143"/>
                  <a:pt x="335" y="143"/>
                  <a:pt x="335" y="143"/>
                </a:cubicBezTo>
                <a:cubicBezTo>
                  <a:pt x="335" y="143"/>
                  <a:pt x="335" y="143"/>
                  <a:pt x="335" y="143"/>
                </a:cubicBezTo>
                <a:cubicBezTo>
                  <a:pt x="318" y="94"/>
                  <a:pt x="318" y="94"/>
                  <a:pt x="318" y="94"/>
                </a:cubicBezTo>
                <a:cubicBezTo>
                  <a:pt x="293" y="94"/>
                  <a:pt x="293" y="94"/>
                  <a:pt x="293" y="94"/>
                </a:cubicBezTo>
                <a:cubicBezTo>
                  <a:pt x="293" y="169"/>
                  <a:pt x="293" y="169"/>
                  <a:pt x="293" y="169"/>
                </a:cubicBezTo>
                <a:cubicBezTo>
                  <a:pt x="309" y="169"/>
                  <a:pt x="309" y="169"/>
                  <a:pt x="309" y="169"/>
                </a:cubicBezTo>
                <a:cubicBezTo>
                  <a:pt x="309" y="112"/>
                  <a:pt x="309" y="112"/>
                  <a:pt x="309" y="112"/>
                </a:cubicBezTo>
                <a:cubicBezTo>
                  <a:pt x="310" y="112"/>
                  <a:pt x="310" y="112"/>
                  <a:pt x="310" y="112"/>
                </a:cubicBezTo>
                <a:cubicBezTo>
                  <a:pt x="329" y="169"/>
                  <a:pt x="329" y="169"/>
                  <a:pt x="329" y="169"/>
                </a:cubicBezTo>
                <a:cubicBezTo>
                  <a:pt x="341" y="169"/>
                  <a:pt x="341" y="169"/>
                  <a:pt x="341" y="169"/>
                </a:cubicBezTo>
                <a:cubicBezTo>
                  <a:pt x="361" y="112"/>
                  <a:pt x="361" y="112"/>
                  <a:pt x="361" y="112"/>
                </a:cubicBezTo>
                <a:cubicBezTo>
                  <a:pt x="361" y="112"/>
                  <a:pt x="361" y="112"/>
                  <a:pt x="361" y="112"/>
                </a:cubicBezTo>
                <a:lnTo>
                  <a:pt x="361" y="169"/>
                </a:lnTo>
                <a:close/>
                <a:moveTo>
                  <a:pt x="453" y="77"/>
                </a:moveTo>
                <a:cubicBezTo>
                  <a:pt x="469" y="77"/>
                  <a:pt x="469" y="77"/>
                  <a:pt x="469" y="77"/>
                </a:cubicBezTo>
                <a:cubicBezTo>
                  <a:pt x="469" y="2"/>
                  <a:pt x="469" y="2"/>
                  <a:pt x="469" y="2"/>
                </a:cubicBezTo>
                <a:cubicBezTo>
                  <a:pt x="444" y="2"/>
                  <a:pt x="444" y="2"/>
                  <a:pt x="444" y="2"/>
                </a:cubicBezTo>
                <a:cubicBezTo>
                  <a:pt x="427" y="51"/>
                  <a:pt x="427" y="51"/>
                  <a:pt x="427" y="51"/>
                </a:cubicBezTo>
                <a:cubicBezTo>
                  <a:pt x="427" y="51"/>
                  <a:pt x="427" y="51"/>
                  <a:pt x="427" y="51"/>
                </a:cubicBezTo>
                <a:cubicBezTo>
                  <a:pt x="409" y="2"/>
                  <a:pt x="409" y="2"/>
                  <a:pt x="409" y="2"/>
                </a:cubicBezTo>
                <a:cubicBezTo>
                  <a:pt x="384" y="2"/>
                  <a:pt x="384" y="2"/>
                  <a:pt x="384" y="2"/>
                </a:cubicBezTo>
                <a:cubicBezTo>
                  <a:pt x="384" y="77"/>
                  <a:pt x="384" y="77"/>
                  <a:pt x="384" y="77"/>
                </a:cubicBezTo>
                <a:cubicBezTo>
                  <a:pt x="401" y="77"/>
                  <a:pt x="401" y="77"/>
                  <a:pt x="401" y="77"/>
                </a:cubicBezTo>
                <a:cubicBezTo>
                  <a:pt x="401" y="19"/>
                  <a:pt x="401" y="19"/>
                  <a:pt x="401" y="19"/>
                </a:cubicBezTo>
                <a:cubicBezTo>
                  <a:pt x="401" y="19"/>
                  <a:pt x="401" y="19"/>
                  <a:pt x="401" y="19"/>
                </a:cubicBezTo>
                <a:cubicBezTo>
                  <a:pt x="420" y="77"/>
                  <a:pt x="420" y="77"/>
                  <a:pt x="420" y="77"/>
                </a:cubicBezTo>
                <a:cubicBezTo>
                  <a:pt x="433" y="77"/>
                  <a:pt x="433" y="77"/>
                  <a:pt x="433" y="77"/>
                </a:cubicBezTo>
                <a:cubicBezTo>
                  <a:pt x="453" y="19"/>
                  <a:pt x="453" y="19"/>
                  <a:pt x="453" y="19"/>
                </a:cubicBezTo>
                <a:cubicBezTo>
                  <a:pt x="453" y="19"/>
                  <a:pt x="453" y="19"/>
                  <a:pt x="453" y="19"/>
                </a:cubicBezTo>
                <a:lnTo>
                  <a:pt x="453" y="77"/>
                </a:lnTo>
                <a:close/>
                <a:moveTo>
                  <a:pt x="478" y="261"/>
                </a:moveTo>
                <a:cubicBezTo>
                  <a:pt x="500" y="261"/>
                  <a:pt x="500" y="261"/>
                  <a:pt x="500" y="261"/>
                </a:cubicBezTo>
                <a:cubicBezTo>
                  <a:pt x="500" y="186"/>
                  <a:pt x="500" y="186"/>
                  <a:pt x="500" y="186"/>
                </a:cubicBezTo>
                <a:cubicBezTo>
                  <a:pt x="483" y="186"/>
                  <a:pt x="483" y="186"/>
                  <a:pt x="483" y="186"/>
                </a:cubicBezTo>
                <a:cubicBezTo>
                  <a:pt x="483" y="238"/>
                  <a:pt x="483" y="238"/>
                  <a:pt x="483" y="238"/>
                </a:cubicBezTo>
                <a:cubicBezTo>
                  <a:pt x="483" y="238"/>
                  <a:pt x="483" y="238"/>
                  <a:pt x="483" y="238"/>
                </a:cubicBezTo>
                <a:cubicBezTo>
                  <a:pt x="451" y="186"/>
                  <a:pt x="451" y="186"/>
                  <a:pt x="451" y="186"/>
                </a:cubicBezTo>
                <a:cubicBezTo>
                  <a:pt x="429" y="186"/>
                  <a:pt x="429" y="186"/>
                  <a:pt x="429" y="186"/>
                </a:cubicBezTo>
                <a:cubicBezTo>
                  <a:pt x="429" y="261"/>
                  <a:pt x="429" y="261"/>
                  <a:pt x="429" y="261"/>
                </a:cubicBezTo>
                <a:cubicBezTo>
                  <a:pt x="445" y="261"/>
                  <a:pt x="445" y="261"/>
                  <a:pt x="445" y="261"/>
                </a:cubicBezTo>
                <a:cubicBezTo>
                  <a:pt x="445" y="207"/>
                  <a:pt x="445" y="207"/>
                  <a:pt x="445" y="207"/>
                </a:cubicBezTo>
                <a:cubicBezTo>
                  <a:pt x="445" y="207"/>
                  <a:pt x="445" y="207"/>
                  <a:pt x="445" y="207"/>
                </a:cubicBezTo>
                <a:lnTo>
                  <a:pt x="478" y="261"/>
                </a:lnTo>
                <a:close/>
                <a:moveTo>
                  <a:pt x="584" y="261"/>
                </a:moveTo>
                <a:cubicBezTo>
                  <a:pt x="548" y="221"/>
                  <a:pt x="548" y="221"/>
                  <a:pt x="548" y="221"/>
                </a:cubicBezTo>
                <a:cubicBezTo>
                  <a:pt x="581" y="186"/>
                  <a:pt x="581" y="186"/>
                  <a:pt x="581" y="186"/>
                </a:cubicBezTo>
                <a:cubicBezTo>
                  <a:pt x="560" y="186"/>
                  <a:pt x="560" y="186"/>
                  <a:pt x="560" y="186"/>
                </a:cubicBezTo>
                <a:cubicBezTo>
                  <a:pt x="530" y="217"/>
                  <a:pt x="530" y="217"/>
                  <a:pt x="530" y="217"/>
                </a:cubicBezTo>
                <a:cubicBezTo>
                  <a:pt x="530" y="186"/>
                  <a:pt x="530" y="186"/>
                  <a:pt x="530" y="186"/>
                </a:cubicBezTo>
                <a:cubicBezTo>
                  <a:pt x="514" y="186"/>
                  <a:pt x="514" y="186"/>
                  <a:pt x="514" y="186"/>
                </a:cubicBezTo>
                <a:cubicBezTo>
                  <a:pt x="514" y="261"/>
                  <a:pt x="514" y="261"/>
                  <a:pt x="514" y="261"/>
                </a:cubicBezTo>
                <a:cubicBezTo>
                  <a:pt x="530" y="261"/>
                  <a:pt x="530" y="261"/>
                  <a:pt x="530" y="261"/>
                </a:cubicBezTo>
                <a:cubicBezTo>
                  <a:pt x="530" y="225"/>
                  <a:pt x="530" y="225"/>
                  <a:pt x="530" y="225"/>
                </a:cubicBezTo>
                <a:cubicBezTo>
                  <a:pt x="561" y="261"/>
                  <a:pt x="561" y="261"/>
                  <a:pt x="561" y="261"/>
                </a:cubicBezTo>
                <a:lnTo>
                  <a:pt x="584" y="261"/>
                </a:lnTo>
                <a:close/>
                <a:moveTo>
                  <a:pt x="606" y="186"/>
                </a:moveTo>
                <a:cubicBezTo>
                  <a:pt x="590" y="186"/>
                  <a:pt x="590" y="186"/>
                  <a:pt x="590" y="186"/>
                </a:cubicBezTo>
                <a:cubicBezTo>
                  <a:pt x="590" y="261"/>
                  <a:pt x="590" y="261"/>
                  <a:pt x="590" y="261"/>
                </a:cubicBezTo>
                <a:cubicBezTo>
                  <a:pt x="606" y="261"/>
                  <a:pt x="606" y="261"/>
                  <a:pt x="606" y="261"/>
                </a:cubicBezTo>
                <a:lnTo>
                  <a:pt x="606" y="186"/>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fi-FI" sz="1350"/>
          </a:p>
        </p:txBody>
      </p:sp>
    </p:spTree>
    <p:extLst>
      <p:ext uri="{BB962C8B-B14F-4D97-AF65-F5344CB8AC3E}">
        <p14:creationId xmlns:p14="http://schemas.microsoft.com/office/powerpoint/2010/main" val="19361586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Osion aloitus, kuvalla">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793750" y="3676415"/>
            <a:ext cx="7475538" cy="689814"/>
          </a:xfrm>
          <a:prstGeom prst="rect">
            <a:avLst/>
          </a:prstGeom>
        </p:spPr>
        <p:txBody>
          <a:bodyPr vert="horz" lIns="0" tIns="0" rIns="0" bIns="0" anchor="b"/>
          <a:lstStyle>
            <a:lvl1pPr marL="0" indent="0">
              <a:buNone/>
              <a:defRPr sz="2250" b="1" i="0" spc="-62" baseline="0">
                <a:solidFill>
                  <a:schemeClr val="bg2"/>
                </a:solidFill>
                <a:latin typeface="Arial"/>
                <a:cs typeface="Arial"/>
              </a:defRPr>
            </a:lvl1pPr>
          </a:lstStyle>
          <a:p>
            <a:pPr lvl="0"/>
            <a:r>
              <a:rPr lang="en-US" dirty="0" err="1"/>
              <a:t>Otsikko</a:t>
            </a:r>
            <a:r>
              <a:rPr lang="en-US" dirty="0"/>
              <a:t>, </a:t>
            </a:r>
            <a:r>
              <a:rPr lang="en-US" dirty="0" err="1"/>
              <a:t>aihe</a:t>
            </a:r>
            <a:r>
              <a:rPr lang="en-US" dirty="0"/>
              <a:t> </a:t>
            </a:r>
            <a:r>
              <a:rPr lang="en-US" dirty="0" err="1"/>
              <a:t>tms</a:t>
            </a:r>
            <a:r>
              <a:rPr lang="en-US" dirty="0"/>
              <a:t>.</a:t>
            </a:r>
          </a:p>
        </p:txBody>
      </p:sp>
      <p:sp>
        <p:nvSpPr>
          <p:cNvPr id="6" name="Text Placeholder 5"/>
          <p:cNvSpPr>
            <a:spLocks noGrp="1"/>
          </p:cNvSpPr>
          <p:nvPr>
            <p:ph type="body" sz="quarter" idx="11" hasCustomPrompt="1"/>
          </p:nvPr>
        </p:nvSpPr>
        <p:spPr>
          <a:xfrm>
            <a:off x="808605" y="4367173"/>
            <a:ext cx="6785996" cy="620360"/>
          </a:xfrm>
          <a:prstGeom prst="rect">
            <a:avLst/>
          </a:prstGeom>
        </p:spPr>
        <p:txBody>
          <a:bodyPr vert="horz" lIns="0" tIns="0" rIns="0" bIns="0"/>
          <a:lstStyle>
            <a:lvl1pPr marL="0" indent="0">
              <a:spcBef>
                <a:spcPts val="0"/>
              </a:spcBef>
              <a:buNone/>
              <a:defRPr sz="1350" b="0" i="0" baseline="0">
                <a:solidFill>
                  <a:schemeClr val="tx2"/>
                </a:solidFill>
                <a:latin typeface="Arial"/>
                <a:cs typeface="Arial"/>
              </a:defRPr>
            </a:lvl1pPr>
          </a:lstStyle>
          <a:p>
            <a:pPr lvl="0"/>
            <a:r>
              <a:rPr lang="en-US" dirty="0" err="1"/>
              <a:t>Alaviite</a:t>
            </a:r>
            <a:r>
              <a:rPr lang="en-US" dirty="0"/>
              <a:t> </a:t>
            </a:r>
            <a:r>
              <a:rPr lang="en-US" dirty="0" err="1"/>
              <a:t>jos</a:t>
            </a:r>
            <a:r>
              <a:rPr lang="en-US" dirty="0"/>
              <a:t> </a:t>
            </a:r>
            <a:r>
              <a:rPr lang="en-US" dirty="0" err="1"/>
              <a:t>tarpeen</a:t>
            </a:r>
            <a:r>
              <a:rPr lang="en-US" dirty="0"/>
              <a:t>, </a:t>
            </a:r>
            <a:r>
              <a:rPr lang="en-US" dirty="0" err="1"/>
              <a:t>keskitä</a:t>
            </a:r>
            <a:r>
              <a:rPr lang="en-US" dirty="0"/>
              <a:t> </a:t>
            </a:r>
            <a:r>
              <a:rPr lang="en-US" dirty="0" err="1"/>
              <a:t>tekstit</a:t>
            </a:r>
            <a:r>
              <a:rPr lang="en-US" dirty="0"/>
              <a:t> </a:t>
            </a:r>
            <a:r>
              <a:rPr lang="en-US" dirty="0" err="1"/>
              <a:t>palkkiin</a:t>
            </a:r>
            <a:r>
              <a:rPr lang="en-US" dirty="0"/>
              <a:t> </a:t>
            </a:r>
            <a:r>
              <a:rPr lang="en-US" dirty="0" err="1"/>
              <a:t>korkeussuunnassa</a:t>
            </a:r>
            <a:r>
              <a:rPr lang="en-US" dirty="0"/>
              <a:t> </a:t>
            </a:r>
            <a:r>
              <a:rPr lang="en-US" dirty="0" err="1"/>
              <a:t>jos</a:t>
            </a:r>
            <a:r>
              <a:rPr lang="en-US" dirty="0"/>
              <a:t> on </a:t>
            </a:r>
            <a:r>
              <a:rPr lang="en-US" dirty="0" err="1"/>
              <a:t>useampi</a:t>
            </a:r>
            <a:r>
              <a:rPr lang="en-US" dirty="0"/>
              <a:t> </a:t>
            </a:r>
            <a:r>
              <a:rPr lang="en-US" dirty="0" err="1"/>
              <a:t>rivi</a:t>
            </a:r>
            <a:endParaRPr lang="en-US" dirty="0"/>
          </a:p>
        </p:txBody>
      </p:sp>
      <p:sp>
        <p:nvSpPr>
          <p:cNvPr id="5" name="Picture Placeholder 4"/>
          <p:cNvSpPr>
            <a:spLocks noGrp="1"/>
          </p:cNvSpPr>
          <p:nvPr>
            <p:ph type="pic" sz="quarter" idx="12"/>
          </p:nvPr>
        </p:nvSpPr>
        <p:spPr>
          <a:xfrm>
            <a:off x="0" y="2"/>
            <a:ext cx="9144000" cy="3475435"/>
          </a:xfrm>
          <a:prstGeom prst="rect">
            <a:avLst/>
          </a:prstGeom>
          <a:solidFill>
            <a:schemeClr val="bg1">
              <a:lumMod val="85000"/>
            </a:schemeClr>
          </a:solidFill>
        </p:spPr>
        <p:txBody>
          <a:bodyPr vert="horz"/>
          <a:lstStyle/>
          <a:p>
            <a:r>
              <a:rPr lang="en-US"/>
              <a:t>Drag picture to placeholder or click icon to add</a:t>
            </a:r>
          </a:p>
        </p:txBody>
      </p:sp>
      <p:sp>
        <p:nvSpPr>
          <p:cNvPr id="8" name="Freeform 5"/>
          <p:cNvSpPr>
            <a:spLocks noEditPoints="1"/>
          </p:cNvSpPr>
          <p:nvPr userDrawn="1"/>
        </p:nvSpPr>
        <p:spPr bwMode="auto">
          <a:xfrm>
            <a:off x="8105379" y="4622200"/>
            <a:ext cx="695722" cy="304106"/>
          </a:xfrm>
          <a:custGeom>
            <a:avLst/>
            <a:gdLst>
              <a:gd name="T0" fmla="*/ 414 w 606"/>
              <a:gd name="T1" fmla="*/ 186 h 263"/>
              <a:gd name="T2" fmla="*/ 367 w 606"/>
              <a:gd name="T3" fmla="*/ 262 h 263"/>
              <a:gd name="T4" fmla="*/ 376 w 606"/>
              <a:gd name="T5" fmla="*/ 221 h 263"/>
              <a:gd name="T6" fmla="*/ 351 w 606"/>
              <a:gd name="T7" fmla="*/ 203 h 263"/>
              <a:gd name="T8" fmla="*/ 373 w 606"/>
              <a:gd name="T9" fmla="*/ 204 h 263"/>
              <a:gd name="T10" fmla="*/ 342 w 606"/>
              <a:gd name="T11" fmla="*/ 190 h 263"/>
              <a:gd name="T12" fmla="*/ 351 w 606"/>
              <a:gd name="T13" fmla="*/ 228 h 263"/>
              <a:gd name="T14" fmla="*/ 365 w 606"/>
              <a:gd name="T15" fmla="*/ 246 h 263"/>
              <a:gd name="T16" fmla="*/ 296 w 606"/>
              <a:gd name="T17" fmla="*/ 186 h 263"/>
              <a:gd name="T18" fmla="*/ 296 w 606"/>
              <a:gd name="T19" fmla="*/ 246 h 263"/>
              <a:gd name="T20" fmla="*/ 268 w 606"/>
              <a:gd name="T21" fmla="*/ 261 h 263"/>
              <a:gd name="T22" fmla="*/ 264 w 606"/>
              <a:gd name="T23" fmla="*/ 215 h 263"/>
              <a:gd name="T24" fmla="*/ 152 w 606"/>
              <a:gd name="T25" fmla="*/ 186 h 263"/>
              <a:gd name="T26" fmla="*/ 184 w 606"/>
              <a:gd name="T27" fmla="*/ 229 h 263"/>
              <a:gd name="T28" fmla="*/ 184 w 606"/>
              <a:gd name="T29" fmla="*/ 214 h 263"/>
              <a:gd name="T30" fmla="*/ 201 w 606"/>
              <a:gd name="T31" fmla="*/ 94 h 263"/>
              <a:gd name="T32" fmla="*/ 131 w 606"/>
              <a:gd name="T33" fmla="*/ 45 h 263"/>
              <a:gd name="T34" fmla="*/ 56 w 606"/>
              <a:gd name="T35" fmla="*/ 94 h 263"/>
              <a:gd name="T36" fmla="*/ 30 w 606"/>
              <a:gd name="T37" fmla="*/ 169 h 263"/>
              <a:gd name="T38" fmla="*/ 99 w 606"/>
              <a:gd name="T39" fmla="*/ 169 h 263"/>
              <a:gd name="T40" fmla="*/ 83 w 606"/>
              <a:gd name="T41" fmla="*/ 2 h 263"/>
              <a:gd name="T42" fmla="*/ 99 w 606"/>
              <a:gd name="T43" fmla="*/ 19 h 263"/>
              <a:gd name="T44" fmla="*/ 146 w 606"/>
              <a:gd name="T45" fmla="*/ 125 h 263"/>
              <a:gd name="T46" fmla="*/ 147 w 606"/>
              <a:gd name="T47" fmla="*/ 108 h 263"/>
              <a:gd name="T48" fmla="*/ 115 w 606"/>
              <a:gd name="T49" fmla="*/ 94 h 263"/>
              <a:gd name="T50" fmla="*/ 155 w 606"/>
              <a:gd name="T51" fmla="*/ 169 h 263"/>
              <a:gd name="T52" fmla="*/ 170 w 606"/>
              <a:gd name="T53" fmla="*/ 106 h 263"/>
              <a:gd name="T54" fmla="*/ 202 w 606"/>
              <a:gd name="T55" fmla="*/ 57 h 263"/>
              <a:gd name="T56" fmla="*/ 163 w 606"/>
              <a:gd name="T57" fmla="*/ 49 h 263"/>
              <a:gd name="T58" fmla="*/ 185 w 606"/>
              <a:gd name="T59" fmla="*/ 15 h 263"/>
              <a:gd name="T60" fmla="*/ 223 w 606"/>
              <a:gd name="T61" fmla="*/ 56 h 263"/>
              <a:gd name="T62" fmla="*/ 185 w 606"/>
              <a:gd name="T63" fmla="*/ 0 h 263"/>
              <a:gd name="T64" fmla="*/ 147 w 606"/>
              <a:gd name="T65" fmla="*/ 56 h 263"/>
              <a:gd name="T66" fmla="*/ 214 w 606"/>
              <a:gd name="T67" fmla="*/ 68 h 263"/>
              <a:gd name="T68" fmla="*/ 232 w 606"/>
              <a:gd name="T69" fmla="*/ 140 h 263"/>
              <a:gd name="T70" fmla="*/ 223 w 606"/>
              <a:gd name="T71" fmla="*/ 162 h 263"/>
              <a:gd name="T72" fmla="*/ 277 w 606"/>
              <a:gd name="T73" fmla="*/ 153 h 263"/>
              <a:gd name="T74" fmla="*/ 261 w 606"/>
              <a:gd name="T75" fmla="*/ 146 h 263"/>
              <a:gd name="T76" fmla="*/ 277 w 606"/>
              <a:gd name="T77" fmla="*/ 24 h 263"/>
              <a:gd name="T78" fmla="*/ 253 w 606"/>
              <a:gd name="T79" fmla="*/ 33 h 263"/>
              <a:gd name="T80" fmla="*/ 276 w 606"/>
              <a:gd name="T81" fmla="*/ 20 h 263"/>
              <a:gd name="T82" fmla="*/ 294 w 606"/>
              <a:gd name="T83" fmla="*/ 24 h 263"/>
              <a:gd name="T84" fmla="*/ 237 w 606"/>
              <a:gd name="T85" fmla="*/ 2 h 263"/>
              <a:gd name="T86" fmla="*/ 277 w 606"/>
              <a:gd name="T87" fmla="*/ 77 h 263"/>
              <a:gd name="T88" fmla="*/ 354 w 606"/>
              <a:gd name="T89" fmla="*/ 2 h 263"/>
              <a:gd name="T90" fmla="*/ 339 w 606"/>
              <a:gd name="T91" fmla="*/ 64 h 263"/>
              <a:gd name="T92" fmla="*/ 323 w 606"/>
              <a:gd name="T93" fmla="*/ 2 h 263"/>
              <a:gd name="T94" fmla="*/ 325 w 606"/>
              <a:gd name="T95" fmla="*/ 77 h 263"/>
              <a:gd name="T96" fmla="*/ 361 w 606"/>
              <a:gd name="T97" fmla="*/ 169 h 263"/>
              <a:gd name="T98" fmla="*/ 335 w 606"/>
              <a:gd name="T99" fmla="*/ 143 h 263"/>
              <a:gd name="T100" fmla="*/ 309 w 606"/>
              <a:gd name="T101" fmla="*/ 112 h 263"/>
              <a:gd name="T102" fmla="*/ 361 w 606"/>
              <a:gd name="T103" fmla="*/ 112 h 263"/>
              <a:gd name="T104" fmla="*/ 444 w 606"/>
              <a:gd name="T105" fmla="*/ 2 h 263"/>
              <a:gd name="T106" fmla="*/ 384 w 606"/>
              <a:gd name="T107" fmla="*/ 77 h 263"/>
              <a:gd name="T108" fmla="*/ 433 w 606"/>
              <a:gd name="T109" fmla="*/ 77 h 263"/>
              <a:gd name="T110" fmla="*/ 500 w 606"/>
              <a:gd name="T111" fmla="*/ 261 h 263"/>
              <a:gd name="T112" fmla="*/ 451 w 606"/>
              <a:gd name="T113" fmla="*/ 186 h 263"/>
              <a:gd name="T114" fmla="*/ 445 w 606"/>
              <a:gd name="T115" fmla="*/ 207 h 263"/>
              <a:gd name="T116" fmla="*/ 560 w 606"/>
              <a:gd name="T117" fmla="*/ 186 h 263"/>
              <a:gd name="T118" fmla="*/ 530 w 606"/>
              <a:gd name="T119" fmla="*/ 261 h 263"/>
              <a:gd name="T120" fmla="*/ 590 w 606"/>
              <a:gd name="T121" fmla="*/ 186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06" h="263">
                <a:moveTo>
                  <a:pt x="414" y="186"/>
                </a:moveTo>
                <a:cubicBezTo>
                  <a:pt x="397" y="186"/>
                  <a:pt x="397" y="186"/>
                  <a:pt x="397" y="186"/>
                </a:cubicBezTo>
                <a:cubicBezTo>
                  <a:pt x="397" y="261"/>
                  <a:pt x="397" y="261"/>
                  <a:pt x="397" y="261"/>
                </a:cubicBezTo>
                <a:cubicBezTo>
                  <a:pt x="414" y="261"/>
                  <a:pt x="414" y="261"/>
                  <a:pt x="414" y="261"/>
                </a:cubicBezTo>
                <a:lnTo>
                  <a:pt x="414" y="186"/>
                </a:lnTo>
                <a:close/>
                <a:moveTo>
                  <a:pt x="342" y="241"/>
                </a:moveTo>
                <a:cubicBezTo>
                  <a:pt x="330" y="254"/>
                  <a:pt x="330" y="254"/>
                  <a:pt x="330" y="254"/>
                </a:cubicBezTo>
                <a:cubicBezTo>
                  <a:pt x="334" y="257"/>
                  <a:pt x="338" y="259"/>
                  <a:pt x="342" y="261"/>
                </a:cubicBezTo>
                <a:cubicBezTo>
                  <a:pt x="346" y="262"/>
                  <a:pt x="351" y="263"/>
                  <a:pt x="356" y="263"/>
                </a:cubicBezTo>
                <a:cubicBezTo>
                  <a:pt x="360" y="263"/>
                  <a:pt x="363" y="263"/>
                  <a:pt x="367" y="262"/>
                </a:cubicBezTo>
                <a:cubicBezTo>
                  <a:pt x="370" y="261"/>
                  <a:pt x="373" y="259"/>
                  <a:pt x="376" y="257"/>
                </a:cubicBezTo>
                <a:cubicBezTo>
                  <a:pt x="379" y="255"/>
                  <a:pt x="381" y="252"/>
                  <a:pt x="382" y="249"/>
                </a:cubicBezTo>
                <a:cubicBezTo>
                  <a:pt x="384" y="246"/>
                  <a:pt x="385" y="242"/>
                  <a:pt x="385" y="238"/>
                </a:cubicBezTo>
                <a:cubicBezTo>
                  <a:pt x="385" y="234"/>
                  <a:pt x="384" y="230"/>
                  <a:pt x="382" y="228"/>
                </a:cubicBezTo>
                <a:cubicBezTo>
                  <a:pt x="381" y="225"/>
                  <a:pt x="378" y="223"/>
                  <a:pt x="376" y="221"/>
                </a:cubicBezTo>
                <a:cubicBezTo>
                  <a:pt x="373" y="220"/>
                  <a:pt x="370" y="219"/>
                  <a:pt x="367" y="218"/>
                </a:cubicBezTo>
                <a:cubicBezTo>
                  <a:pt x="364" y="217"/>
                  <a:pt x="362" y="216"/>
                  <a:pt x="359" y="215"/>
                </a:cubicBezTo>
                <a:cubicBezTo>
                  <a:pt x="356" y="214"/>
                  <a:pt x="354" y="213"/>
                  <a:pt x="353" y="212"/>
                </a:cubicBezTo>
                <a:cubicBezTo>
                  <a:pt x="351" y="211"/>
                  <a:pt x="350" y="209"/>
                  <a:pt x="350" y="207"/>
                </a:cubicBezTo>
                <a:cubicBezTo>
                  <a:pt x="350" y="205"/>
                  <a:pt x="350" y="204"/>
                  <a:pt x="351" y="203"/>
                </a:cubicBezTo>
                <a:cubicBezTo>
                  <a:pt x="352" y="202"/>
                  <a:pt x="353" y="201"/>
                  <a:pt x="354" y="201"/>
                </a:cubicBezTo>
                <a:cubicBezTo>
                  <a:pt x="355" y="200"/>
                  <a:pt x="356" y="200"/>
                  <a:pt x="358" y="200"/>
                </a:cubicBezTo>
                <a:cubicBezTo>
                  <a:pt x="359" y="199"/>
                  <a:pt x="360" y="199"/>
                  <a:pt x="361" y="199"/>
                </a:cubicBezTo>
                <a:cubicBezTo>
                  <a:pt x="363" y="199"/>
                  <a:pt x="366" y="200"/>
                  <a:pt x="368" y="200"/>
                </a:cubicBezTo>
                <a:cubicBezTo>
                  <a:pt x="370" y="201"/>
                  <a:pt x="372" y="202"/>
                  <a:pt x="373" y="204"/>
                </a:cubicBezTo>
                <a:cubicBezTo>
                  <a:pt x="385" y="192"/>
                  <a:pt x="385" y="192"/>
                  <a:pt x="385" y="192"/>
                </a:cubicBezTo>
                <a:cubicBezTo>
                  <a:pt x="381" y="189"/>
                  <a:pt x="378" y="187"/>
                  <a:pt x="374" y="186"/>
                </a:cubicBezTo>
                <a:cubicBezTo>
                  <a:pt x="370" y="184"/>
                  <a:pt x="366" y="184"/>
                  <a:pt x="362" y="184"/>
                </a:cubicBezTo>
                <a:cubicBezTo>
                  <a:pt x="358" y="184"/>
                  <a:pt x="354" y="184"/>
                  <a:pt x="351" y="185"/>
                </a:cubicBezTo>
                <a:cubicBezTo>
                  <a:pt x="347" y="186"/>
                  <a:pt x="344" y="188"/>
                  <a:pt x="342" y="190"/>
                </a:cubicBezTo>
                <a:cubicBezTo>
                  <a:pt x="339" y="192"/>
                  <a:pt x="337" y="195"/>
                  <a:pt x="335" y="198"/>
                </a:cubicBezTo>
                <a:cubicBezTo>
                  <a:pt x="334" y="201"/>
                  <a:pt x="333" y="204"/>
                  <a:pt x="333" y="208"/>
                </a:cubicBezTo>
                <a:cubicBezTo>
                  <a:pt x="333" y="212"/>
                  <a:pt x="334" y="216"/>
                  <a:pt x="335" y="218"/>
                </a:cubicBezTo>
                <a:cubicBezTo>
                  <a:pt x="337" y="221"/>
                  <a:pt x="339" y="223"/>
                  <a:pt x="342" y="225"/>
                </a:cubicBezTo>
                <a:cubicBezTo>
                  <a:pt x="345" y="226"/>
                  <a:pt x="347" y="227"/>
                  <a:pt x="351" y="228"/>
                </a:cubicBezTo>
                <a:cubicBezTo>
                  <a:pt x="354" y="229"/>
                  <a:pt x="356" y="230"/>
                  <a:pt x="359" y="231"/>
                </a:cubicBezTo>
                <a:cubicBezTo>
                  <a:pt x="362" y="232"/>
                  <a:pt x="364" y="233"/>
                  <a:pt x="366" y="234"/>
                </a:cubicBezTo>
                <a:cubicBezTo>
                  <a:pt x="367" y="236"/>
                  <a:pt x="368" y="238"/>
                  <a:pt x="368" y="240"/>
                </a:cubicBezTo>
                <a:cubicBezTo>
                  <a:pt x="368" y="241"/>
                  <a:pt x="368" y="242"/>
                  <a:pt x="367" y="243"/>
                </a:cubicBezTo>
                <a:cubicBezTo>
                  <a:pt x="367" y="244"/>
                  <a:pt x="366" y="245"/>
                  <a:pt x="365" y="246"/>
                </a:cubicBezTo>
                <a:cubicBezTo>
                  <a:pt x="363" y="246"/>
                  <a:pt x="362" y="247"/>
                  <a:pt x="361" y="247"/>
                </a:cubicBezTo>
                <a:cubicBezTo>
                  <a:pt x="359" y="248"/>
                  <a:pt x="358" y="248"/>
                  <a:pt x="357" y="248"/>
                </a:cubicBezTo>
                <a:cubicBezTo>
                  <a:pt x="354" y="248"/>
                  <a:pt x="351" y="247"/>
                  <a:pt x="349" y="246"/>
                </a:cubicBezTo>
                <a:cubicBezTo>
                  <a:pt x="346" y="245"/>
                  <a:pt x="344" y="243"/>
                  <a:pt x="342" y="241"/>
                </a:cubicBezTo>
                <a:moveTo>
                  <a:pt x="296" y="186"/>
                </a:moveTo>
                <a:cubicBezTo>
                  <a:pt x="280" y="186"/>
                  <a:pt x="280" y="186"/>
                  <a:pt x="280" y="186"/>
                </a:cubicBezTo>
                <a:cubicBezTo>
                  <a:pt x="280" y="261"/>
                  <a:pt x="280" y="261"/>
                  <a:pt x="280" y="261"/>
                </a:cubicBezTo>
                <a:cubicBezTo>
                  <a:pt x="327" y="261"/>
                  <a:pt x="327" y="261"/>
                  <a:pt x="327" y="261"/>
                </a:cubicBezTo>
                <a:cubicBezTo>
                  <a:pt x="327" y="246"/>
                  <a:pt x="327" y="246"/>
                  <a:pt x="327" y="246"/>
                </a:cubicBezTo>
                <a:cubicBezTo>
                  <a:pt x="296" y="246"/>
                  <a:pt x="296" y="246"/>
                  <a:pt x="296" y="246"/>
                </a:cubicBezTo>
                <a:lnTo>
                  <a:pt x="296" y="186"/>
                </a:lnTo>
                <a:close/>
                <a:moveTo>
                  <a:pt x="266" y="186"/>
                </a:moveTo>
                <a:cubicBezTo>
                  <a:pt x="215" y="186"/>
                  <a:pt x="215" y="186"/>
                  <a:pt x="215" y="186"/>
                </a:cubicBezTo>
                <a:cubicBezTo>
                  <a:pt x="215" y="261"/>
                  <a:pt x="215" y="261"/>
                  <a:pt x="215" y="261"/>
                </a:cubicBezTo>
                <a:cubicBezTo>
                  <a:pt x="268" y="261"/>
                  <a:pt x="268" y="261"/>
                  <a:pt x="268" y="261"/>
                </a:cubicBezTo>
                <a:cubicBezTo>
                  <a:pt x="268" y="246"/>
                  <a:pt x="268" y="246"/>
                  <a:pt x="268" y="246"/>
                </a:cubicBezTo>
                <a:cubicBezTo>
                  <a:pt x="231" y="246"/>
                  <a:pt x="231" y="246"/>
                  <a:pt x="231" y="246"/>
                </a:cubicBezTo>
                <a:cubicBezTo>
                  <a:pt x="231" y="230"/>
                  <a:pt x="231" y="230"/>
                  <a:pt x="231" y="230"/>
                </a:cubicBezTo>
                <a:cubicBezTo>
                  <a:pt x="264" y="230"/>
                  <a:pt x="264" y="230"/>
                  <a:pt x="264" y="230"/>
                </a:cubicBezTo>
                <a:cubicBezTo>
                  <a:pt x="264" y="215"/>
                  <a:pt x="264" y="215"/>
                  <a:pt x="264" y="215"/>
                </a:cubicBezTo>
                <a:cubicBezTo>
                  <a:pt x="231" y="215"/>
                  <a:pt x="231" y="215"/>
                  <a:pt x="231" y="215"/>
                </a:cubicBezTo>
                <a:cubicBezTo>
                  <a:pt x="231" y="201"/>
                  <a:pt x="231" y="201"/>
                  <a:pt x="231" y="201"/>
                </a:cubicBezTo>
                <a:cubicBezTo>
                  <a:pt x="266" y="201"/>
                  <a:pt x="266" y="201"/>
                  <a:pt x="266" y="201"/>
                </a:cubicBezTo>
                <a:lnTo>
                  <a:pt x="266" y="186"/>
                </a:lnTo>
                <a:close/>
                <a:moveTo>
                  <a:pt x="152" y="186"/>
                </a:moveTo>
                <a:cubicBezTo>
                  <a:pt x="135" y="186"/>
                  <a:pt x="135" y="186"/>
                  <a:pt x="135" y="186"/>
                </a:cubicBezTo>
                <a:cubicBezTo>
                  <a:pt x="135" y="261"/>
                  <a:pt x="135" y="261"/>
                  <a:pt x="135" y="261"/>
                </a:cubicBezTo>
                <a:cubicBezTo>
                  <a:pt x="152" y="261"/>
                  <a:pt x="152" y="261"/>
                  <a:pt x="152" y="261"/>
                </a:cubicBezTo>
                <a:cubicBezTo>
                  <a:pt x="152" y="229"/>
                  <a:pt x="152" y="229"/>
                  <a:pt x="152" y="229"/>
                </a:cubicBezTo>
                <a:cubicBezTo>
                  <a:pt x="184" y="229"/>
                  <a:pt x="184" y="229"/>
                  <a:pt x="184" y="229"/>
                </a:cubicBezTo>
                <a:cubicBezTo>
                  <a:pt x="184" y="261"/>
                  <a:pt x="184" y="261"/>
                  <a:pt x="184" y="261"/>
                </a:cubicBezTo>
                <a:cubicBezTo>
                  <a:pt x="201" y="261"/>
                  <a:pt x="201" y="261"/>
                  <a:pt x="201" y="261"/>
                </a:cubicBezTo>
                <a:cubicBezTo>
                  <a:pt x="201" y="186"/>
                  <a:pt x="201" y="186"/>
                  <a:pt x="201" y="186"/>
                </a:cubicBezTo>
                <a:cubicBezTo>
                  <a:pt x="184" y="186"/>
                  <a:pt x="184" y="186"/>
                  <a:pt x="184" y="186"/>
                </a:cubicBezTo>
                <a:cubicBezTo>
                  <a:pt x="184" y="214"/>
                  <a:pt x="184" y="214"/>
                  <a:pt x="184" y="214"/>
                </a:cubicBezTo>
                <a:cubicBezTo>
                  <a:pt x="152" y="214"/>
                  <a:pt x="152" y="214"/>
                  <a:pt x="152" y="214"/>
                </a:cubicBezTo>
                <a:lnTo>
                  <a:pt x="152" y="186"/>
                </a:lnTo>
                <a:close/>
                <a:moveTo>
                  <a:pt x="184" y="169"/>
                </a:moveTo>
                <a:cubicBezTo>
                  <a:pt x="201" y="169"/>
                  <a:pt x="201" y="169"/>
                  <a:pt x="201" y="169"/>
                </a:cubicBezTo>
                <a:cubicBezTo>
                  <a:pt x="201" y="94"/>
                  <a:pt x="201" y="94"/>
                  <a:pt x="201" y="94"/>
                </a:cubicBezTo>
                <a:cubicBezTo>
                  <a:pt x="184" y="94"/>
                  <a:pt x="184" y="94"/>
                  <a:pt x="184" y="94"/>
                </a:cubicBezTo>
                <a:lnTo>
                  <a:pt x="184" y="169"/>
                </a:lnTo>
                <a:close/>
                <a:moveTo>
                  <a:pt x="108" y="45"/>
                </a:moveTo>
                <a:cubicBezTo>
                  <a:pt x="108" y="51"/>
                  <a:pt x="113" y="56"/>
                  <a:pt x="119" y="56"/>
                </a:cubicBezTo>
                <a:cubicBezTo>
                  <a:pt x="126" y="56"/>
                  <a:pt x="131" y="51"/>
                  <a:pt x="131" y="45"/>
                </a:cubicBezTo>
                <a:cubicBezTo>
                  <a:pt x="131" y="39"/>
                  <a:pt x="126" y="34"/>
                  <a:pt x="119" y="34"/>
                </a:cubicBezTo>
                <a:cubicBezTo>
                  <a:pt x="113" y="34"/>
                  <a:pt x="108" y="39"/>
                  <a:pt x="108" y="45"/>
                </a:cubicBezTo>
                <a:moveTo>
                  <a:pt x="43" y="169"/>
                </a:moveTo>
                <a:cubicBezTo>
                  <a:pt x="74" y="94"/>
                  <a:pt x="74" y="94"/>
                  <a:pt x="74" y="94"/>
                </a:cubicBezTo>
                <a:cubicBezTo>
                  <a:pt x="56" y="94"/>
                  <a:pt x="56" y="94"/>
                  <a:pt x="56" y="94"/>
                </a:cubicBezTo>
                <a:cubicBezTo>
                  <a:pt x="37" y="143"/>
                  <a:pt x="37" y="143"/>
                  <a:pt x="37" y="143"/>
                </a:cubicBezTo>
                <a:cubicBezTo>
                  <a:pt x="37" y="143"/>
                  <a:pt x="37" y="143"/>
                  <a:pt x="37" y="143"/>
                </a:cubicBezTo>
                <a:cubicBezTo>
                  <a:pt x="18" y="94"/>
                  <a:pt x="18" y="94"/>
                  <a:pt x="18" y="94"/>
                </a:cubicBezTo>
                <a:cubicBezTo>
                  <a:pt x="0" y="94"/>
                  <a:pt x="0" y="94"/>
                  <a:pt x="0" y="94"/>
                </a:cubicBezTo>
                <a:cubicBezTo>
                  <a:pt x="30" y="169"/>
                  <a:pt x="30" y="169"/>
                  <a:pt x="30" y="169"/>
                </a:cubicBezTo>
                <a:lnTo>
                  <a:pt x="43" y="169"/>
                </a:lnTo>
                <a:close/>
                <a:moveTo>
                  <a:pt x="99" y="94"/>
                </a:moveTo>
                <a:cubicBezTo>
                  <a:pt x="83" y="94"/>
                  <a:pt x="83" y="94"/>
                  <a:pt x="83" y="94"/>
                </a:cubicBezTo>
                <a:cubicBezTo>
                  <a:pt x="83" y="169"/>
                  <a:pt x="83" y="169"/>
                  <a:pt x="83" y="169"/>
                </a:cubicBezTo>
                <a:cubicBezTo>
                  <a:pt x="99" y="169"/>
                  <a:pt x="99" y="169"/>
                  <a:pt x="99" y="169"/>
                </a:cubicBezTo>
                <a:lnTo>
                  <a:pt x="99" y="94"/>
                </a:lnTo>
                <a:close/>
                <a:moveTo>
                  <a:pt x="99" y="19"/>
                </a:moveTo>
                <a:cubicBezTo>
                  <a:pt x="135" y="19"/>
                  <a:pt x="135" y="19"/>
                  <a:pt x="135" y="19"/>
                </a:cubicBezTo>
                <a:cubicBezTo>
                  <a:pt x="135" y="2"/>
                  <a:pt x="135" y="2"/>
                  <a:pt x="135" y="2"/>
                </a:cubicBezTo>
                <a:cubicBezTo>
                  <a:pt x="83" y="2"/>
                  <a:pt x="83" y="2"/>
                  <a:pt x="83" y="2"/>
                </a:cubicBezTo>
                <a:cubicBezTo>
                  <a:pt x="83" y="77"/>
                  <a:pt x="83" y="77"/>
                  <a:pt x="83" y="77"/>
                </a:cubicBezTo>
                <a:cubicBezTo>
                  <a:pt x="99" y="77"/>
                  <a:pt x="99" y="77"/>
                  <a:pt x="99" y="77"/>
                </a:cubicBezTo>
                <a:cubicBezTo>
                  <a:pt x="99" y="48"/>
                  <a:pt x="99" y="48"/>
                  <a:pt x="99" y="48"/>
                </a:cubicBezTo>
                <a:cubicBezTo>
                  <a:pt x="99" y="32"/>
                  <a:pt x="99" y="32"/>
                  <a:pt x="99" y="32"/>
                </a:cubicBezTo>
                <a:lnTo>
                  <a:pt x="99" y="19"/>
                </a:lnTo>
                <a:close/>
                <a:moveTo>
                  <a:pt x="154" y="112"/>
                </a:moveTo>
                <a:cubicBezTo>
                  <a:pt x="155" y="113"/>
                  <a:pt x="155" y="115"/>
                  <a:pt x="155" y="117"/>
                </a:cubicBezTo>
                <a:cubicBezTo>
                  <a:pt x="155" y="119"/>
                  <a:pt x="155" y="120"/>
                  <a:pt x="154" y="122"/>
                </a:cubicBezTo>
                <a:cubicBezTo>
                  <a:pt x="153" y="123"/>
                  <a:pt x="152" y="124"/>
                  <a:pt x="151" y="124"/>
                </a:cubicBezTo>
                <a:cubicBezTo>
                  <a:pt x="149" y="125"/>
                  <a:pt x="148" y="125"/>
                  <a:pt x="146" y="125"/>
                </a:cubicBezTo>
                <a:cubicBezTo>
                  <a:pt x="144" y="125"/>
                  <a:pt x="143" y="125"/>
                  <a:pt x="141" y="125"/>
                </a:cubicBezTo>
                <a:cubicBezTo>
                  <a:pt x="132" y="125"/>
                  <a:pt x="132" y="125"/>
                  <a:pt x="132" y="125"/>
                </a:cubicBezTo>
                <a:cubicBezTo>
                  <a:pt x="132" y="108"/>
                  <a:pt x="132" y="108"/>
                  <a:pt x="132" y="108"/>
                </a:cubicBezTo>
                <a:cubicBezTo>
                  <a:pt x="142" y="108"/>
                  <a:pt x="142" y="108"/>
                  <a:pt x="142" y="108"/>
                </a:cubicBezTo>
                <a:cubicBezTo>
                  <a:pt x="144" y="108"/>
                  <a:pt x="145" y="108"/>
                  <a:pt x="147" y="108"/>
                </a:cubicBezTo>
                <a:cubicBezTo>
                  <a:pt x="149" y="109"/>
                  <a:pt x="150" y="109"/>
                  <a:pt x="151" y="110"/>
                </a:cubicBezTo>
                <a:cubicBezTo>
                  <a:pt x="152" y="110"/>
                  <a:pt x="153" y="111"/>
                  <a:pt x="154" y="112"/>
                </a:cubicBezTo>
                <a:moveTo>
                  <a:pt x="155" y="95"/>
                </a:moveTo>
                <a:cubicBezTo>
                  <a:pt x="152" y="94"/>
                  <a:pt x="148" y="94"/>
                  <a:pt x="144" y="94"/>
                </a:cubicBezTo>
                <a:cubicBezTo>
                  <a:pt x="115" y="94"/>
                  <a:pt x="115" y="94"/>
                  <a:pt x="115" y="94"/>
                </a:cubicBezTo>
                <a:cubicBezTo>
                  <a:pt x="115" y="169"/>
                  <a:pt x="115" y="169"/>
                  <a:pt x="115" y="169"/>
                </a:cubicBezTo>
                <a:cubicBezTo>
                  <a:pt x="132" y="169"/>
                  <a:pt x="132" y="169"/>
                  <a:pt x="132" y="169"/>
                </a:cubicBezTo>
                <a:cubicBezTo>
                  <a:pt x="132" y="139"/>
                  <a:pt x="132" y="139"/>
                  <a:pt x="132" y="139"/>
                </a:cubicBezTo>
                <a:cubicBezTo>
                  <a:pt x="140" y="139"/>
                  <a:pt x="140" y="139"/>
                  <a:pt x="140" y="139"/>
                </a:cubicBezTo>
                <a:cubicBezTo>
                  <a:pt x="155" y="169"/>
                  <a:pt x="155" y="169"/>
                  <a:pt x="155" y="169"/>
                </a:cubicBezTo>
                <a:cubicBezTo>
                  <a:pt x="175" y="169"/>
                  <a:pt x="175" y="169"/>
                  <a:pt x="175" y="169"/>
                </a:cubicBezTo>
                <a:cubicBezTo>
                  <a:pt x="156" y="138"/>
                  <a:pt x="156" y="138"/>
                  <a:pt x="156" y="138"/>
                </a:cubicBezTo>
                <a:cubicBezTo>
                  <a:pt x="162" y="137"/>
                  <a:pt x="166" y="134"/>
                  <a:pt x="168" y="130"/>
                </a:cubicBezTo>
                <a:cubicBezTo>
                  <a:pt x="171" y="127"/>
                  <a:pt x="172" y="122"/>
                  <a:pt x="172" y="117"/>
                </a:cubicBezTo>
                <a:cubicBezTo>
                  <a:pt x="172" y="112"/>
                  <a:pt x="172" y="109"/>
                  <a:pt x="170" y="106"/>
                </a:cubicBezTo>
                <a:cubicBezTo>
                  <a:pt x="169" y="103"/>
                  <a:pt x="167" y="101"/>
                  <a:pt x="164" y="99"/>
                </a:cubicBezTo>
                <a:cubicBezTo>
                  <a:pt x="161" y="97"/>
                  <a:pt x="158" y="96"/>
                  <a:pt x="155" y="95"/>
                </a:cubicBezTo>
                <a:moveTo>
                  <a:pt x="208" y="39"/>
                </a:moveTo>
                <a:cubicBezTo>
                  <a:pt x="208" y="43"/>
                  <a:pt x="208" y="46"/>
                  <a:pt x="207" y="49"/>
                </a:cubicBezTo>
                <a:cubicBezTo>
                  <a:pt x="206" y="52"/>
                  <a:pt x="204" y="54"/>
                  <a:pt x="202" y="57"/>
                </a:cubicBezTo>
                <a:cubicBezTo>
                  <a:pt x="200" y="59"/>
                  <a:pt x="197" y="61"/>
                  <a:pt x="195" y="62"/>
                </a:cubicBezTo>
                <a:cubicBezTo>
                  <a:pt x="192" y="63"/>
                  <a:pt x="189" y="64"/>
                  <a:pt x="185" y="64"/>
                </a:cubicBezTo>
                <a:cubicBezTo>
                  <a:pt x="181" y="64"/>
                  <a:pt x="178" y="63"/>
                  <a:pt x="175" y="62"/>
                </a:cubicBezTo>
                <a:cubicBezTo>
                  <a:pt x="172" y="61"/>
                  <a:pt x="170" y="59"/>
                  <a:pt x="168" y="57"/>
                </a:cubicBezTo>
                <a:cubicBezTo>
                  <a:pt x="166" y="54"/>
                  <a:pt x="164" y="52"/>
                  <a:pt x="163" y="49"/>
                </a:cubicBezTo>
                <a:cubicBezTo>
                  <a:pt x="162" y="46"/>
                  <a:pt x="162" y="43"/>
                  <a:pt x="162" y="39"/>
                </a:cubicBezTo>
                <a:cubicBezTo>
                  <a:pt x="162" y="36"/>
                  <a:pt x="162" y="33"/>
                  <a:pt x="163" y="30"/>
                </a:cubicBezTo>
                <a:cubicBezTo>
                  <a:pt x="164" y="27"/>
                  <a:pt x="166" y="24"/>
                  <a:pt x="168" y="22"/>
                </a:cubicBezTo>
                <a:cubicBezTo>
                  <a:pt x="170" y="20"/>
                  <a:pt x="172" y="18"/>
                  <a:pt x="175" y="17"/>
                </a:cubicBezTo>
                <a:cubicBezTo>
                  <a:pt x="178" y="16"/>
                  <a:pt x="181" y="15"/>
                  <a:pt x="185" y="15"/>
                </a:cubicBezTo>
                <a:cubicBezTo>
                  <a:pt x="189" y="15"/>
                  <a:pt x="192" y="16"/>
                  <a:pt x="195" y="17"/>
                </a:cubicBezTo>
                <a:cubicBezTo>
                  <a:pt x="197" y="18"/>
                  <a:pt x="200" y="20"/>
                  <a:pt x="202" y="22"/>
                </a:cubicBezTo>
                <a:cubicBezTo>
                  <a:pt x="204" y="24"/>
                  <a:pt x="206" y="27"/>
                  <a:pt x="207" y="30"/>
                </a:cubicBezTo>
                <a:cubicBezTo>
                  <a:pt x="208" y="33"/>
                  <a:pt x="208" y="36"/>
                  <a:pt x="208" y="39"/>
                </a:cubicBezTo>
                <a:moveTo>
                  <a:pt x="223" y="56"/>
                </a:moveTo>
                <a:cubicBezTo>
                  <a:pt x="225" y="51"/>
                  <a:pt x="226" y="45"/>
                  <a:pt x="226" y="39"/>
                </a:cubicBezTo>
                <a:cubicBezTo>
                  <a:pt x="226" y="33"/>
                  <a:pt x="225" y="28"/>
                  <a:pt x="223" y="23"/>
                </a:cubicBezTo>
                <a:cubicBezTo>
                  <a:pt x="221" y="18"/>
                  <a:pt x="218" y="14"/>
                  <a:pt x="214" y="10"/>
                </a:cubicBezTo>
                <a:cubicBezTo>
                  <a:pt x="211" y="7"/>
                  <a:pt x="206" y="4"/>
                  <a:pt x="201" y="2"/>
                </a:cubicBezTo>
                <a:cubicBezTo>
                  <a:pt x="196" y="1"/>
                  <a:pt x="191" y="0"/>
                  <a:pt x="185" y="0"/>
                </a:cubicBezTo>
                <a:cubicBezTo>
                  <a:pt x="179" y="0"/>
                  <a:pt x="174" y="1"/>
                  <a:pt x="169" y="2"/>
                </a:cubicBezTo>
                <a:cubicBezTo>
                  <a:pt x="164" y="4"/>
                  <a:pt x="159" y="7"/>
                  <a:pt x="156" y="10"/>
                </a:cubicBezTo>
                <a:cubicBezTo>
                  <a:pt x="152" y="14"/>
                  <a:pt x="149" y="18"/>
                  <a:pt x="147" y="23"/>
                </a:cubicBezTo>
                <a:cubicBezTo>
                  <a:pt x="145" y="28"/>
                  <a:pt x="144" y="33"/>
                  <a:pt x="144" y="39"/>
                </a:cubicBezTo>
                <a:cubicBezTo>
                  <a:pt x="144" y="45"/>
                  <a:pt x="145" y="51"/>
                  <a:pt x="147" y="56"/>
                </a:cubicBezTo>
                <a:cubicBezTo>
                  <a:pt x="149" y="61"/>
                  <a:pt x="152" y="65"/>
                  <a:pt x="156" y="68"/>
                </a:cubicBezTo>
                <a:cubicBezTo>
                  <a:pt x="159" y="72"/>
                  <a:pt x="164" y="74"/>
                  <a:pt x="169" y="76"/>
                </a:cubicBezTo>
                <a:cubicBezTo>
                  <a:pt x="174" y="78"/>
                  <a:pt x="179" y="79"/>
                  <a:pt x="185" y="79"/>
                </a:cubicBezTo>
                <a:cubicBezTo>
                  <a:pt x="191" y="79"/>
                  <a:pt x="196" y="78"/>
                  <a:pt x="201" y="76"/>
                </a:cubicBezTo>
                <a:cubicBezTo>
                  <a:pt x="206" y="74"/>
                  <a:pt x="211" y="72"/>
                  <a:pt x="214" y="68"/>
                </a:cubicBezTo>
                <a:cubicBezTo>
                  <a:pt x="218" y="65"/>
                  <a:pt x="221" y="61"/>
                  <a:pt x="223" y="56"/>
                </a:cubicBezTo>
                <a:moveTo>
                  <a:pt x="241" y="155"/>
                </a:moveTo>
                <a:cubicBezTo>
                  <a:pt x="239" y="154"/>
                  <a:pt x="237" y="153"/>
                  <a:pt x="236" y="151"/>
                </a:cubicBezTo>
                <a:cubicBezTo>
                  <a:pt x="235" y="150"/>
                  <a:pt x="234" y="148"/>
                  <a:pt x="233" y="146"/>
                </a:cubicBezTo>
                <a:cubicBezTo>
                  <a:pt x="232" y="144"/>
                  <a:pt x="232" y="142"/>
                  <a:pt x="232" y="140"/>
                </a:cubicBezTo>
                <a:cubicBezTo>
                  <a:pt x="232" y="94"/>
                  <a:pt x="232" y="94"/>
                  <a:pt x="232" y="94"/>
                </a:cubicBezTo>
                <a:cubicBezTo>
                  <a:pt x="215" y="94"/>
                  <a:pt x="215" y="94"/>
                  <a:pt x="215" y="94"/>
                </a:cubicBezTo>
                <a:cubicBezTo>
                  <a:pt x="215" y="140"/>
                  <a:pt x="215" y="140"/>
                  <a:pt x="215" y="140"/>
                </a:cubicBezTo>
                <a:cubicBezTo>
                  <a:pt x="215" y="145"/>
                  <a:pt x="216" y="149"/>
                  <a:pt x="217" y="153"/>
                </a:cubicBezTo>
                <a:cubicBezTo>
                  <a:pt x="219" y="156"/>
                  <a:pt x="221" y="160"/>
                  <a:pt x="223" y="162"/>
                </a:cubicBezTo>
                <a:cubicBezTo>
                  <a:pt x="226" y="165"/>
                  <a:pt x="229" y="167"/>
                  <a:pt x="233" y="169"/>
                </a:cubicBezTo>
                <a:cubicBezTo>
                  <a:pt x="237" y="170"/>
                  <a:pt x="242" y="171"/>
                  <a:pt x="247" y="171"/>
                </a:cubicBezTo>
                <a:cubicBezTo>
                  <a:pt x="252" y="171"/>
                  <a:pt x="257" y="170"/>
                  <a:pt x="261" y="169"/>
                </a:cubicBezTo>
                <a:cubicBezTo>
                  <a:pt x="265" y="167"/>
                  <a:pt x="268" y="165"/>
                  <a:pt x="271" y="162"/>
                </a:cubicBezTo>
                <a:cubicBezTo>
                  <a:pt x="273" y="160"/>
                  <a:pt x="275" y="156"/>
                  <a:pt x="277" y="153"/>
                </a:cubicBezTo>
                <a:cubicBezTo>
                  <a:pt x="278" y="149"/>
                  <a:pt x="279" y="145"/>
                  <a:pt x="279" y="140"/>
                </a:cubicBezTo>
                <a:cubicBezTo>
                  <a:pt x="279" y="94"/>
                  <a:pt x="279" y="94"/>
                  <a:pt x="279" y="94"/>
                </a:cubicBezTo>
                <a:cubicBezTo>
                  <a:pt x="262" y="94"/>
                  <a:pt x="262" y="94"/>
                  <a:pt x="262" y="94"/>
                </a:cubicBezTo>
                <a:cubicBezTo>
                  <a:pt x="262" y="140"/>
                  <a:pt x="262" y="140"/>
                  <a:pt x="262" y="140"/>
                </a:cubicBezTo>
                <a:cubicBezTo>
                  <a:pt x="262" y="142"/>
                  <a:pt x="262" y="144"/>
                  <a:pt x="261" y="146"/>
                </a:cubicBezTo>
                <a:cubicBezTo>
                  <a:pt x="260" y="148"/>
                  <a:pt x="259" y="150"/>
                  <a:pt x="258" y="151"/>
                </a:cubicBezTo>
                <a:cubicBezTo>
                  <a:pt x="256" y="153"/>
                  <a:pt x="255" y="154"/>
                  <a:pt x="253" y="155"/>
                </a:cubicBezTo>
                <a:cubicBezTo>
                  <a:pt x="251" y="156"/>
                  <a:pt x="249" y="156"/>
                  <a:pt x="247" y="156"/>
                </a:cubicBezTo>
                <a:cubicBezTo>
                  <a:pt x="245" y="156"/>
                  <a:pt x="243" y="156"/>
                  <a:pt x="241" y="155"/>
                </a:cubicBezTo>
                <a:moveTo>
                  <a:pt x="277" y="24"/>
                </a:moveTo>
                <a:cubicBezTo>
                  <a:pt x="277" y="26"/>
                  <a:pt x="277" y="28"/>
                  <a:pt x="276" y="29"/>
                </a:cubicBezTo>
                <a:cubicBezTo>
                  <a:pt x="275" y="30"/>
                  <a:pt x="274" y="31"/>
                  <a:pt x="273" y="32"/>
                </a:cubicBezTo>
                <a:cubicBezTo>
                  <a:pt x="271" y="32"/>
                  <a:pt x="270" y="32"/>
                  <a:pt x="268" y="33"/>
                </a:cubicBezTo>
                <a:cubicBezTo>
                  <a:pt x="266" y="33"/>
                  <a:pt x="265" y="33"/>
                  <a:pt x="263" y="33"/>
                </a:cubicBezTo>
                <a:cubicBezTo>
                  <a:pt x="253" y="33"/>
                  <a:pt x="253" y="33"/>
                  <a:pt x="253" y="33"/>
                </a:cubicBezTo>
                <a:cubicBezTo>
                  <a:pt x="253" y="16"/>
                  <a:pt x="253" y="16"/>
                  <a:pt x="253" y="16"/>
                </a:cubicBezTo>
                <a:cubicBezTo>
                  <a:pt x="264" y="16"/>
                  <a:pt x="264" y="16"/>
                  <a:pt x="264" y="16"/>
                </a:cubicBezTo>
                <a:cubicBezTo>
                  <a:pt x="266" y="16"/>
                  <a:pt x="267" y="16"/>
                  <a:pt x="269" y="16"/>
                </a:cubicBezTo>
                <a:cubicBezTo>
                  <a:pt x="270" y="16"/>
                  <a:pt x="272" y="17"/>
                  <a:pt x="273" y="17"/>
                </a:cubicBezTo>
                <a:cubicBezTo>
                  <a:pt x="274" y="18"/>
                  <a:pt x="275" y="19"/>
                  <a:pt x="276" y="20"/>
                </a:cubicBezTo>
                <a:cubicBezTo>
                  <a:pt x="277" y="21"/>
                  <a:pt x="277" y="22"/>
                  <a:pt x="277" y="24"/>
                </a:cubicBezTo>
                <a:moveTo>
                  <a:pt x="297" y="77"/>
                </a:moveTo>
                <a:cubicBezTo>
                  <a:pt x="278" y="45"/>
                  <a:pt x="278" y="45"/>
                  <a:pt x="278" y="45"/>
                </a:cubicBezTo>
                <a:cubicBezTo>
                  <a:pt x="284" y="44"/>
                  <a:pt x="288" y="42"/>
                  <a:pt x="290" y="38"/>
                </a:cubicBezTo>
                <a:cubicBezTo>
                  <a:pt x="293" y="34"/>
                  <a:pt x="294" y="30"/>
                  <a:pt x="294" y="24"/>
                </a:cubicBezTo>
                <a:cubicBezTo>
                  <a:pt x="294" y="20"/>
                  <a:pt x="294" y="16"/>
                  <a:pt x="292" y="13"/>
                </a:cubicBezTo>
                <a:cubicBezTo>
                  <a:pt x="291" y="10"/>
                  <a:pt x="289" y="8"/>
                  <a:pt x="286" y="6"/>
                </a:cubicBezTo>
                <a:cubicBezTo>
                  <a:pt x="283" y="5"/>
                  <a:pt x="280" y="3"/>
                  <a:pt x="277" y="3"/>
                </a:cubicBezTo>
                <a:cubicBezTo>
                  <a:pt x="274" y="2"/>
                  <a:pt x="270" y="2"/>
                  <a:pt x="266" y="2"/>
                </a:cubicBezTo>
                <a:cubicBezTo>
                  <a:pt x="237" y="2"/>
                  <a:pt x="237" y="2"/>
                  <a:pt x="237" y="2"/>
                </a:cubicBezTo>
                <a:cubicBezTo>
                  <a:pt x="237" y="77"/>
                  <a:pt x="237" y="77"/>
                  <a:pt x="237" y="77"/>
                </a:cubicBezTo>
                <a:cubicBezTo>
                  <a:pt x="253" y="77"/>
                  <a:pt x="253" y="77"/>
                  <a:pt x="253" y="77"/>
                </a:cubicBezTo>
                <a:cubicBezTo>
                  <a:pt x="253" y="47"/>
                  <a:pt x="253" y="47"/>
                  <a:pt x="253" y="47"/>
                </a:cubicBezTo>
                <a:cubicBezTo>
                  <a:pt x="262" y="47"/>
                  <a:pt x="262" y="47"/>
                  <a:pt x="262" y="47"/>
                </a:cubicBezTo>
                <a:cubicBezTo>
                  <a:pt x="277" y="77"/>
                  <a:pt x="277" y="77"/>
                  <a:pt x="277" y="77"/>
                </a:cubicBezTo>
                <a:lnTo>
                  <a:pt x="297" y="77"/>
                </a:lnTo>
                <a:close/>
                <a:moveTo>
                  <a:pt x="368" y="60"/>
                </a:moveTo>
                <a:cubicBezTo>
                  <a:pt x="370" y="56"/>
                  <a:pt x="370" y="52"/>
                  <a:pt x="370" y="48"/>
                </a:cubicBezTo>
                <a:cubicBezTo>
                  <a:pt x="370" y="2"/>
                  <a:pt x="370" y="2"/>
                  <a:pt x="370" y="2"/>
                </a:cubicBezTo>
                <a:cubicBezTo>
                  <a:pt x="354" y="2"/>
                  <a:pt x="354" y="2"/>
                  <a:pt x="354" y="2"/>
                </a:cubicBezTo>
                <a:cubicBezTo>
                  <a:pt x="354" y="47"/>
                  <a:pt x="354" y="47"/>
                  <a:pt x="354" y="47"/>
                </a:cubicBezTo>
                <a:cubicBezTo>
                  <a:pt x="354" y="50"/>
                  <a:pt x="353" y="52"/>
                  <a:pt x="353" y="54"/>
                </a:cubicBezTo>
                <a:cubicBezTo>
                  <a:pt x="352" y="56"/>
                  <a:pt x="351" y="57"/>
                  <a:pt x="349" y="59"/>
                </a:cubicBezTo>
                <a:cubicBezTo>
                  <a:pt x="348" y="60"/>
                  <a:pt x="346" y="61"/>
                  <a:pt x="345" y="62"/>
                </a:cubicBezTo>
                <a:cubicBezTo>
                  <a:pt x="343" y="63"/>
                  <a:pt x="341" y="64"/>
                  <a:pt x="339" y="64"/>
                </a:cubicBezTo>
                <a:cubicBezTo>
                  <a:pt x="336" y="64"/>
                  <a:pt x="334" y="63"/>
                  <a:pt x="332" y="62"/>
                </a:cubicBezTo>
                <a:cubicBezTo>
                  <a:pt x="331" y="61"/>
                  <a:pt x="329" y="60"/>
                  <a:pt x="328" y="59"/>
                </a:cubicBezTo>
                <a:cubicBezTo>
                  <a:pt x="326" y="57"/>
                  <a:pt x="325" y="56"/>
                  <a:pt x="324" y="54"/>
                </a:cubicBezTo>
                <a:cubicBezTo>
                  <a:pt x="324" y="52"/>
                  <a:pt x="323" y="50"/>
                  <a:pt x="323" y="47"/>
                </a:cubicBezTo>
                <a:cubicBezTo>
                  <a:pt x="323" y="2"/>
                  <a:pt x="323" y="2"/>
                  <a:pt x="323" y="2"/>
                </a:cubicBezTo>
                <a:cubicBezTo>
                  <a:pt x="307" y="2"/>
                  <a:pt x="307" y="2"/>
                  <a:pt x="307" y="2"/>
                </a:cubicBezTo>
                <a:cubicBezTo>
                  <a:pt x="307" y="48"/>
                  <a:pt x="307" y="48"/>
                  <a:pt x="307" y="48"/>
                </a:cubicBezTo>
                <a:cubicBezTo>
                  <a:pt x="307" y="52"/>
                  <a:pt x="307" y="56"/>
                  <a:pt x="309" y="60"/>
                </a:cubicBezTo>
                <a:cubicBezTo>
                  <a:pt x="310" y="64"/>
                  <a:pt x="312" y="67"/>
                  <a:pt x="315" y="70"/>
                </a:cubicBezTo>
                <a:cubicBezTo>
                  <a:pt x="317" y="73"/>
                  <a:pt x="321" y="75"/>
                  <a:pt x="325" y="77"/>
                </a:cubicBezTo>
                <a:cubicBezTo>
                  <a:pt x="329" y="78"/>
                  <a:pt x="333" y="79"/>
                  <a:pt x="339" y="79"/>
                </a:cubicBezTo>
                <a:cubicBezTo>
                  <a:pt x="344" y="79"/>
                  <a:pt x="348" y="78"/>
                  <a:pt x="352" y="77"/>
                </a:cubicBezTo>
                <a:cubicBezTo>
                  <a:pt x="356" y="75"/>
                  <a:pt x="360" y="73"/>
                  <a:pt x="362" y="70"/>
                </a:cubicBezTo>
                <a:cubicBezTo>
                  <a:pt x="365" y="67"/>
                  <a:pt x="367" y="64"/>
                  <a:pt x="368" y="60"/>
                </a:cubicBezTo>
                <a:moveTo>
                  <a:pt x="361" y="169"/>
                </a:moveTo>
                <a:cubicBezTo>
                  <a:pt x="378" y="169"/>
                  <a:pt x="378" y="169"/>
                  <a:pt x="378" y="169"/>
                </a:cubicBezTo>
                <a:cubicBezTo>
                  <a:pt x="378" y="94"/>
                  <a:pt x="378" y="94"/>
                  <a:pt x="378" y="94"/>
                </a:cubicBezTo>
                <a:cubicBezTo>
                  <a:pt x="353" y="94"/>
                  <a:pt x="353" y="94"/>
                  <a:pt x="353" y="94"/>
                </a:cubicBezTo>
                <a:cubicBezTo>
                  <a:pt x="335" y="143"/>
                  <a:pt x="335" y="143"/>
                  <a:pt x="335" y="143"/>
                </a:cubicBezTo>
                <a:cubicBezTo>
                  <a:pt x="335" y="143"/>
                  <a:pt x="335" y="143"/>
                  <a:pt x="335" y="143"/>
                </a:cubicBezTo>
                <a:cubicBezTo>
                  <a:pt x="318" y="94"/>
                  <a:pt x="318" y="94"/>
                  <a:pt x="318" y="94"/>
                </a:cubicBezTo>
                <a:cubicBezTo>
                  <a:pt x="293" y="94"/>
                  <a:pt x="293" y="94"/>
                  <a:pt x="293" y="94"/>
                </a:cubicBezTo>
                <a:cubicBezTo>
                  <a:pt x="293" y="169"/>
                  <a:pt x="293" y="169"/>
                  <a:pt x="293" y="169"/>
                </a:cubicBezTo>
                <a:cubicBezTo>
                  <a:pt x="309" y="169"/>
                  <a:pt x="309" y="169"/>
                  <a:pt x="309" y="169"/>
                </a:cubicBezTo>
                <a:cubicBezTo>
                  <a:pt x="309" y="112"/>
                  <a:pt x="309" y="112"/>
                  <a:pt x="309" y="112"/>
                </a:cubicBezTo>
                <a:cubicBezTo>
                  <a:pt x="310" y="112"/>
                  <a:pt x="310" y="112"/>
                  <a:pt x="310" y="112"/>
                </a:cubicBezTo>
                <a:cubicBezTo>
                  <a:pt x="329" y="169"/>
                  <a:pt x="329" y="169"/>
                  <a:pt x="329" y="169"/>
                </a:cubicBezTo>
                <a:cubicBezTo>
                  <a:pt x="341" y="169"/>
                  <a:pt x="341" y="169"/>
                  <a:pt x="341" y="169"/>
                </a:cubicBezTo>
                <a:cubicBezTo>
                  <a:pt x="361" y="112"/>
                  <a:pt x="361" y="112"/>
                  <a:pt x="361" y="112"/>
                </a:cubicBezTo>
                <a:cubicBezTo>
                  <a:pt x="361" y="112"/>
                  <a:pt x="361" y="112"/>
                  <a:pt x="361" y="112"/>
                </a:cubicBezTo>
                <a:lnTo>
                  <a:pt x="361" y="169"/>
                </a:lnTo>
                <a:close/>
                <a:moveTo>
                  <a:pt x="453" y="77"/>
                </a:moveTo>
                <a:cubicBezTo>
                  <a:pt x="469" y="77"/>
                  <a:pt x="469" y="77"/>
                  <a:pt x="469" y="77"/>
                </a:cubicBezTo>
                <a:cubicBezTo>
                  <a:pt x="469" y="2"/>
                  <a:pt x="469" y="2"/>
                  <a:pt x="469" y="2"/>
                </a:cubicBezTo>
                <a:cubicBezTo>
                  <a:pt x="444" y="2"/>
                  <a:pt x="444" y="2"/>
                  <a:pt x="444" y="2"/>
                </a:cubicBezTo>
                <a:cubicBezTo>
                  <a:pt x="427" y="51"/>
                  <a:pt x="427" y="51"/>
                  <a:pt x="427" y="51"/>
                </a:cubicBezTo>
                <a:cubicBezTo>
                  <a:pt x="427" y="51"/>
                  <a:pt x="427" y="51"/>
                  <a:pt x="427" y="51"/>
                </a:cubicBezTo>
                <a:cubicBezTo>
                  <a:pt x="409" y="2"/>
                  <a:pt x="409" y="2"/>
                  <a:pt x="409" y="2"/>
                </a:cubicBezTo>
                <a:cubicBezTo>
                  <a:pt x="384" y="2"/>
                  <a:pt x="384" y="2"/>
                  <a:pt x="384" y="2"/>
                </a:cubicBezTo>
                <a:cubicBezTo>
                  <a:pt x="384" y="77"/>
                  <a:pt x="384" y="77"/>
                  <a:pt x="384" y="77"/>
                </a:cubicBezTo>
                <a:cubicBezTo>
                  <a:pt x="401" y="77"/>
                  <a:pt x="401" y="77"/>
                  <a:pt x="401" y="77"/>
                </a:cubicBezTo>
                <a:cubicBezTo>
                  <a:pt x="401" y="19"/>
                  <a:pt x="401" y="19"/>
                  <a:pt x="401" y="19"/>
                </a:cubicBezTo>
                <a:cubicBezTo>
                  <a:pt x="401" y="19"/>
                  <a:pt x="401" y="19"/>
                  <a:pt x="401" y="19"/>
                </a:cubicBezTo>
                <a:cubicBezTo>
                  <a:pt x="420" y="77"/>
                  <a:pt x="420" y="77"/>
                  <a:pt x="420" y="77"/>
                </a:cubicBezTo>
                <a:cubicBezTo>
                  <a:pt x="433" y="77"/>
                  <a:pt x="433" y="77"/>
                  <a:pt x="433" y="77"/>
                </a:cubicBezTo>
                <a:cubicBezTo>
                  <a:pt x="453" y="19"/>
                  <a:pt x="453" y="19"/>
                  <a:pt x="453" y="19"/>
                </a:cubicBezTo>
                <a:cubicBezTo>
                  <a:pt x="453" y="19"/>
                  <a:pt x="453" y="19"/>
                  <a:pt x="453" y="19"/>
                </a:cubicBezTo>
                <a:lnTo>
                  <a:pt x="453" y="77"/>
                </a:lnTo>
                <a:close/>
                <a:moveTo>
                  <a:pt x="478" y="261"/>
                </a:moveTo>
                <a:cubicBezTo>
                  <a:pt x="500" y="261"/>
                  <a:pt x="500" y="261"/>
                  <a:pt x="500" y="261"/>
                </a:cubicBezTo>
                <a:cubicBezTo>
                  <a:pt x="500" y="186"/>
                  <a:pt x="500" y="186"/>
                  <a:pt x="500" y="186"/>
                </a:cubicBezTo>
                <a:cubicBezTo>
                  <a:pt x="483" y="186"/>
                  <a:pt x="483" y="186"/>
                  <a:pt x="483" y="186"/>
                </a:cubicBezTo>
                <a:cubicBezTo>
                  <a:pt x="483" y="238"/>
                  <a:pt x="483" y="238"/>
                  <a:pt x="483" y="238"/>
                </a:cubicBezTo>
                <a:cubicBezTo>
                  <a:pt x="483" y="238"/>
                  <a:pt x="483" y="238"/>
                  <a:pt x="483" y="238"/>
                </a:cubicBezTo>
                <a:cubicBezTo>
                  <a:pt x="451" y="186"/>
                  <a:pt x="451" y="186"/>
                  <a:pt x="451" y="186"/>
                </a:cubicBezTo>
                <a:cubicBezTo>
                  <a:pt x="429" y="186"/>
                  <a:pt x="429" y="186"/>
                  <a:pt x="429" y="186"/>
                </a:cubicBezTo>
                <a:cubicBezTo>
                  <a:pt x="429" y="261"/>
                  <a:pt x="429" y="261"/>
                  <a:pt x="429" y="261"/>
                </a:cubicBezTo>
                <a:cubicBezTo>
                  <a:pt x="445" y="261"/>
                  <a:pt x="445" y="261"/>
                  <a:pt x="445" y="261"/>
                </a:cubicBezTo>
                <a:cubicBezTo>
                  <a:pt x="445" y="207"/>
                  <a:pt x="445" y="207"/>
                  <a:pt x="445" y="207"/>
                </a:cubicBezTo>
                <a:cubicBezTo>
                  <a:pt x="445" y="207"/>
                  <a:pt x="445" y="207"/>
                  <a:pt x="445" y="207"/>
                </a:cubicBezTo>
                <a:lnTo>
                  <a:pt x="478" y="261"/>
                </a:lnTo>
                <a:close/>
                <a:moveTo>
                  <a:pt x="584" y="261"/>
                </a:moveTo>
                <a:cubicBezTo>
                  <a:pt x="548" y="221"/>
                  <a:pt x="548" y="221"/>
                  <a:pt x="548" y="221"/>
                </a:cubicBezTo>
                <a:cubicBezTo>
                  <a:pt x="581" y="186"/>
                  <a:pt x="581" y="186"/>
                  <a:pt x="581" y="186"/>
                </a:cubicBezTo>
                <a:cubicBezTo>
                  <a:pt x="560" y="186"/>
                  <a:pt x="560" y="186"/>
                  <a:pt x="560" y="186"/>
                </a:cubicBezTo>
                <a:cubicBezTo>
                  <a:pt x="530" y="217"/>
                  <a:pt x="530" y="217"/>
                  <a:pt x="530" y="217"/>
                </a:cubicBezTo>
                <a:cubicBezTo>
                  <a:pt x="530" y="186"/>
                  <a:pt x="530" y="186"/>
                  <a:pt x="530" y="186"/>
                </a:cubicBezTo>
                <a:cubicBezTo>
                  <a:pt x="514" y="186"/>
                  <a:pt x="514" y="186"/>
                  <a:pt x="514" y="186"/>
                </a:cubicBezTo>
                <a:cubicBezTo>
                  <a:pt x="514" y="261"/>
                  <a:pt x="514" y="261"/>
                  <a:pt x="514" y="261"/>
                </a:cubicBezTo>
                <a:cubicBezTo>
                  <a:pt x="530" y="261"/>
                  <a:pt x="530" y="261"/>
                  <a:pt x="530" y="261"/>
                </a:cubicBezTo>
                <a:cubicBezTo>
                  <a:pt x="530" y="225"/>
                  <a:pt x="530" y="225"/>
                  <a:pt x="530" y="225"/>
                </a:cubicBezTo>
                <a:cubicBezTo>
                  <a:pt x="561" y="261"/>
                  <a:pt x="561" y="261"/>
                  <a:pt x="561" y="261"/>
                </a:cubicBezTo>
                <a:lnTo>
                  <a:pt x="584" y="261"/>
                </a:lnTo>
                <a:close/>
                <a:moveTo>
                  <a:pt x="606" y="186"/>
                </a:moveTo>
                <a:cubicBezTo>
                  <a:pt x="590" y="186"/>
                  <a:pt x="590" y="186"/>
                  <a:pt x="590" y="186"/>
                </a:cubicBezTo>
                <a:cubicBezTo>
                  <a:pt x="590" y="261"/>
                  <a:pt x="590" y="261"/>
                  <a:pt x="590" y="261"/>
                </a:cubicBezTo>
                <a:cubicBezTo>
                  <a:pt x="606" y="261"/>
                  <a:pt x="606" y="261"/>
                  <a:pt x="606" y="261"/>
                </a:cubicBezTo>
                <a:lnTo>
                  <a:pt x="606" y="186"/>
                </a:lnTo>
                <a:close/>
              </a:path>
            </a:pathLst>
          </a:custGeom>
          <a:solidFill>
            <a:schemeClr val="accent1"/>
          </a:solidFill>
          <a:ln>
            <a:noFill/>
          </a:ln>
        </p:spPr>
        <p:txBody>
          <a:bodyPr vert="horz" wrap="square" lIns="51435" tIns="25718" rIns="51435" bIns="25718" numCol="1" anchor="t" anchorCtr="0" compatLnSpc="1">
            <a:prstTxWarp prst="textNoShape">
              <a:avLst/>
            </a:prstTxWarp>
          </a:bodyPr>
          <a:lstStyle/>
          <a:p>
            <a:pPr defTabSz="257175"/>
            <a:endParaRPr lang="fi-FI" sz="1013">
              <a:solidFill>
                <a:prstClr val="black"/>
              </a:solidFill>
            </a:endParaRPr>
          </a:p>
        </p:txBody>
      </p:sp>
    </p:spTree>
    <p:extLst>
      <p:ext uri="{BB962C8B-B14F-4D97-AF65-F5344CB8AC3E}">
        <p14:creationId xmlns:p14="http://schemas.microsoft.com/office/powerpoint/2010/main" val="88114448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Iso kuva tekstiboxilla">
    <p:bg>
      <p:bgPr>
        <a:solidFill>
          <a:srgbClr val="FF5000"/>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0" y="0"/>
            <a:ext cx="9144000" cy="5143500"/>
          </a:xfrm>
          <a:prstGeom prst="rect">
            <a:avLst/>
          </a:prstGeom>
          <a:solidFill>
            <a:schemeClr val="bg1">
              <a:lumMod val="85000"/>
            </a:schemeClr>
          </a:solidFill>
        </p:spPr>
        <p:txBody>
          <a:bodyPr vert="horz"/>
          <a:lstStyle/>
          <a:p>
            <a:r>
              <a:rPr lang="en-US"/>
              <a:t>Click icon to add picture</a:t>
            </a:r>
          </a:p>
        </p:txBody>
      </p:sp>
      <p:sp>
        <p:nvSpPr>
          <p:cNvPr id="4" name="Text Placeholder 3"/>
          <p:cNvSpPr>
            <a:spLocks noGrp="1"/>
          </p:cNvSpPr>
          <p:nvPr>
            <p:ph type="body" sz="quarter" idx="10"/>
          </p:nvPr>
        </p:nvSpPr>
        <p:spPr>
          <a:xfrm>
            <a:off x="687880" y="768349"/>
            <a:ext cx="4620721" cy="1714502"/>
          </a:xfrm>
          <a:prstGeom prst="rect">
            <a:avLst/>
          </a:prstGeom>
          <a:solidFill>
            <a:srgbClr val="FF5000"/>
          </a:solidFill>
        </p:spPr>
        <p:txBody>
          <a:bodyPr vert="horz" lIns="504000" tIns="360000" rIns="360000" bIns="360000" anchor="ctr"/>
          <a:lstStyle>
            <a:lvl1pPr marL="0" indent="0">
              <a:lnSpc>
                <a:spcPct val="90000"/>
              </a:lnSpc>
              <a:spcBef>
                <a:spcPts val="0"/>
              </a:spcBef>
              <a:buNone/>
              <a:defRPr sz="3000" b="1" i="0" spc="-83">
                <a:solidFill>
                  <a:schemeClr val="bg1"/>
                </a:solidFill>
                <a:latin typeface="Arial"/>
                <a:cs typeface="Arial"/>
              </a:defRPr>
            </a:lvl1pPr>
          </a:lstStyle>
          <a:p>
            <a:pPr lvl="0"/>
            <a:r>
              <a:rPr lang="en-US"/>
              <a:t>Edit Master text styles</a:t>
            </a:r>
          </a:p>
        </p:txBody>
      </p:sp>
      <p:sp>
        <p:nvSpPr>
          <p:cNvPr id="6" name="Freeform 5"/>
          <p:cNvSpPr>
            <a:spLocks noEditPoints="1"/>
          </p:cNvSpPr>
          <p:nvPr userDrawn="1"/>
        </p:nvSpPr>
        <p:spPr bwMode="auto">
          <a:xfrm>
            <a:off x="8105379" y="4622200"/>
            <a:ext cx="695722" cy="304106"/>
          </a:xfrm>
          <a:custGeom>
            <a:avLst/>
            <a:gdLst>
              <a:gd name="T0" fmla="*/ 414 w 606"/>
              <a:gd name="T1" fmla="*/ 186 h 263"/>
              <a:gd name="T2" fmla="*/ 367 w 606"/>
              <a:gd name="T3" fmla="*/ 262 h 263"/>
              <a:gd name="T4" fmla="*/ 376 w 606"/>
              <a:gd name="T5" fmla="*/ 221 h 263"/>
              <a:gd name="T6" fmla="*/ 351 w 606"/>
              <a:gd name="T7" fmla="*/ 203 h 263"/>
              <a:gd name="T8" fmla="*/ 373 w 606"/>
              <a:gd name="T9" fmla="*/ 204 h 263"/>
              <a:gd name="T10" fmla="*/ 342 w 606"/>
              <a:gd name="T11" fmla="*/ 190 h 263"/>
              <a:gd name="T12" fmla="*/ 351 w 606"/>
              <a:gd name="T13" fmla="*/ 228 h 263"/>
              <a:gd name="T14" fmla="*/ 365 w 606"/>
              <a:gd name="T15" fmla="*/ 246 h 263"/>
              <a:gd name="T16" fmla="*/ 296 w 606"/>
              <a:gd name="T17" fmla="*/ 186 h 263"/>
              <a:gd name="T18" fmla="*/ 296 w 606"/>
              <a:gd name="T19" fmla="*/ 246 h 263"/>
              <a:gd name="T20" fmla="*/ 268 w 606"/>
              <a:gd name="T21" fmla="*/ 261 h 263"/>
              <a:gd name="T22" fmla="*/ 264 w 606"/>
              <a:gd name="T23" fmla="*/ 215 h 263"/>
              <a:gd name="T24" fmla="*/ 152 w 606"/>
              <a:gd name="T25" fmla="*/ 186 h 263"/>
              <a:gd name="T26" fmla="*/ 184 w 606"/>
              <a:gd name="T27" fmla="*/ 229 h 263"/>
              <a:gd name="T28" fmla="*/ 184 w 606"/>
              <a:gd name="T29" fmla="*/ 214 h 263"/>
              <a:gd name="T30" fmla="*/ 201 w 606"/>
              <a:gd name="T31" fmla="*/ 94 h 263"/>
              <a:gd name="T32" fmla="*/ 131 w 606"/>
              <a:gd name="T33" fmla="*/ 45 h 263"/>
              <a:gd name="T34" fmla="*/ 56 w 606"/>
              <a:gd name="T35" fmla="*/ 94 h 263"/>
              <a:gd name="T36" fmla="*/ 30 w 606"/>
              <a:gd name="T37" fmla="*/ 169 h 263"/>
              <a:gd name="T38" fmla="*/ 99 w 606"/>
              <a:gd name="T39" fmla="*/ 169 h 263"/>
              <a:gd name="T40" fmla="*/ 83 w 606"/>
              <a:gd name="T41" fmla="*/ 2 h 263"/>
              <a:gd name="T42" fmla="*/ 99 w 606"/>
              <a:gd name="T43" fmla="*/ 19 h 263"/>
              <a:gd name="T44" fmla="*/ 146 w 606"/>
              <a:gd name="T45" fmla="*/ 125 h 263"/>
              <a:gd name="T46" fmla="*/ 147 w 606"/>
              <a:gd name="T47" fmla="*/ 108 h 263"/>
              <a:gd name="T48" fmla="*/ 115 w 606"/>
              <a:gd name="T49" fmla="*/ 94 h 263"/>
              <a:gd name="T50" fmla="*/ 155 w 606"/>
              <a:gd name="T51" fmla="*/ 169 h 263"/>
              <a:gd name="T52" fmla="*/ 170 w 606"/>
              <a:gd name="T53" fmla="*/ 106 h 263"/>
              <a:gd name="T54" fmla="*/ 202 w 606"/>
              <a:gd name="T55" fmla="*/ 57 h 263"/>
              <a:gd name="T56" fmla="*/ 163 w 606"/>
              <a:gd name="T57" fmla="*/ 49 h 263"/>
              <a:gd name="T58" fmla="*/ 185 w 606"/>
              <a:gd name="T59" fmla="*/ 15 h 263"/>
              <a:gd name="T60" fmla="*/ 223 w 606"/>
              <a:gd name="T61" fmla="*/ 56 h 263"/>
              <a:gd name="T62" fmla="*/ 185 w 606"/>
              <a:gd name="T63" fmla="*/ 0 h 263"/>
              <a:gd name="T64" fmla="*/ 147 w 606"/>
              <a:gd name="T65" fmla="*/ 56 h 263"/>
              <a:gd name="T66" fmla="*/ 214 w 606"/>
              <a:gd name="T67" fmla="*/ 68 h 263"/>
              <a:gd name="T68" fmla="*/ 232 w 606"/>
              <a:gd name="T69" fmla="*/ 140 h 263"/>
              <a:gd name="T70" fmla="*/ 223 w 606"/>
              <a:gd name="T71" fmla="*/ 162 h 263"/>
              <a:gd name="T72" fmla="*/ 277 w 606"/>
              <a:gd name="T73" fmla="*/ 153 h 263"/>
              <a:gd name="T74" fmla="*/ 261 w 606"/>
              <a:gd name="T75" fmla="*/ 146 h 263"/>
              <a:gd name="T76" fmla="*/ 277 w 606"/>
              <a:gd name="T77" fmla="*/ 24 h 263"/>
              <a:gd name="T78" fmla="*/ 253 w 606"/>
              <a:gd name="T79" fmla="*/ 33 h 263"/>
              <a:gd name="T80" fmla="*/ 276 w 606"/>
              <a:gd name="T81" fmla="*/ 20 h 263"/>
              <a:gd name="T82" fmla="*/ 294 w 606"/>
              <a:gd name="T83" fmla="*/ 24 h 263"/>
              <a:gd name="T84" fmla="*/ 237 w 606"/>
              <a:gd name="T85" fmla="*/ 2 h 263"/>
              <a:gd name="T86" fmla="*/ 277 w 606"/>
              <a:gd name="T87" fmla="*/ 77 h 263"/>
              <a:gd name="T88" fmla="*/ 354 w 606"/>
              <a:gd name="T89" fmla="*/ 2 h 263"/>
              <a:gd name="T90" fmla="*/ 339 w 606"/>
              <a:gd name="T91" fmla="*/ 64 h 263"/>
              <a:gd name="T92" fmla="*/ 323 w 606"/>
              <a:gd name="T93" fmla="*/ 2 h 263"/>
              <a:gd name="T94" fmla="*/ 325 w 606"/>
              <a:gd name="T95" fmla="*/ 77 h 263"/>
              <a:gd name="T96" fmla="*/ 361 w 606"/>
              <a:gd name="T97" fmla="*/ 169 h 263"/>
              <a:gd name="T98" fmla="*/ 335 w 606"/>
              <a:gd name="T99" fmla="*/ 143 h 263"/>
              <a:gd name="T100" fmla="*/ 309 w 606"/>
              <a:gd name="T101" fmla="*/ 112 h 263"/>
              <a:gd name="T102" fmla="*/ 361 w 606"/>
              <a:gd name="T103" fmla="*/ 112 h 263"/>
              <a:gd name="T104" fmla="*/ 444 w 606"/>
              <a:gd name="T105" fmla="*/ 2 h 263"/>
              <a:gd name="T106" fmla="*/ 384 w 606"/>
              <a:gd name="T107" fmla="*/ 77 h 263"/>
              <a:gd name="T108" fmla="*/ 433 w 606"/>
              <a:gd name="T109" fmla="*/ 77 h 263"/>
              <a:gd name="T110" fmla="*/ 500 w 606"/>
              <a:gd name="T111" fmla="*/ 261 h 263"/>
              <a:gd name="T112" fmla="*/ 451 w 606"/>
              <a:gd name="T113" fmla="*/ 186 h 263"/>
              <a:gd name="T114" fmla="*/ 445 w 606"/>
              <a:gd name="T115" fmla="*/ 207 h 263"/>
              <a:gd name="T116" fmla="*/ 560 w 606"/>
              <a:gd name="T117" fmla="*/ 186 h 263"/>
              <a:gd name="T118" fmla="*/ 530 w 606"/>
              <a:gd name="T119" fmla="*/ 261 h 263"/>
              <a:gd name="T120" fmla="*/ 590 w 606"/>
              <a:gd name="T121" fmla="*/ 186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06" h="263">
                <a:moveTo>
                  <a:pt x="414" y="186"/>
                </a:moveTo>
                <a:cubicBezTo>
                  <a:pt x="397" y="186"/>
                  <a:pt x="397" y="186"/>
                  <a:pt x="397" y="186"/>
                </a:cubicBezTo>
                <a:cubicBezTo>
                  <a:pt x="397" y="261"/>
                  <a:pt x="397" y="261"/>
                  <a:pt x="397" y="261"/>
                </a:cubicBezTo>
                <a:cubicBezTo>
                  <a:pt x="414" y="261"/>
                  <a:pt x="414" y="261"/>
                  <a:pt x="414" y="261"/>
                </a:cubicBezTo>
                <a:lnTo>
                  <a:pt x="414" y="186"/>
                </a:lnTo>
                <a:close/>
                <a:moveTo>
                  <a:pt x="342" y="241"/>
                </a:moveTo>
                <a:cubicBezTo>
                  <a:pt x="330" y="254"/>
                  <a:pt x="330" y="254"/>
                  <a:pt x="330" y="254"/>
                </a:cubicBezTo>
                <a:cubicBezTo>
                  <a:pt x="334" y="257"/>
                  <a:pt x="338" y="259"/>
                  <a:pt x="342" y="261"/>
                </a:cubicBezTo>
                <a:cubicBezTo>
                  <a:pt x="346" y="262"/>
                  <a:pt x="351" y="263"/>
                  <a:pt x="356" y="263"/>
                </a:cubicBezTo>
                <a:cubicBezTo>
                  <a:pt x="360" y="263"/>
                  <a:pt x="363" y="263"/>
                  <a:pt x="367" y="262"/>
                </a:cubicBezTo>
                <a:cubicBezTo>
                  <a:pt x="370" y="261"/>
                  <a:pt x="373" y="259"/>
                  <a:pt x="376" y="257"/>
                </a:cubicBezTo>
                <a:cubicBezTo>
                  <a:pt x="379" y="255"/>
                  <a:pt x="381" y="252"/>
                  <a:pt x="382" y="249"/>
                </a:cubicBezTo>
                <a:cubicBezTo>
                  <a:pt x="384" y="246"/>
                  <a:pt x="385" y="242"/>
                  <a:pt x="385" y="238"/>
                </a:cubicBezTo>
                <a:cubicBezTo>
                  <a:pt x="385" y="234"/>
                  <a:pt x="384" y="230"/>
                  <a:pt x="382" y="228"/>
                </a:cubicBezTo>
                <a:cubicBezTo>
                  <a:pt x="381" y="225"/>
                  <a:pt x="378" y="223"/>
                  <a:pt x="376" y="221"/>
                </a:cubicBezTo>
                <a:cubicBezTo>
                  <a:pt x="373" y="220"/>
                  <a:pt x="370" y="219"/>
                  <a:pt x="367" y="218"/>
                </a:cubicBezTo>
                <a:cubicBezTo>
                  <a:pt x="364" y="217"/>
                  <a:pt x="362" y="216"/>
                  <a:pt x="359" y="215"/>
                </a:cubicBezTo>
                <a:cubicBezTo>
                  <a:pt x="356" y="214"/>
                  <a:pt x="354" y="213"/>
                  <a:pt x="353" y="212"/>
                </a:cubicBezTo>
                <a:cubicBezTo>
                  <a:pt x="351" y="211"/>
                  <a:pt x="350" y="209"/>
                  <a:pt x="350" y="207"/>
                </a:cubicBezTo>
                <a:cubicBezTo>
                  <a:pt x="350" y="205"/>
                  <a:pt x="350" y="204"/>
                  <a:pt x="351" y="203"/>
                </a:cubicBezTo>
                <a:cubicBezTo>
                  <a:pt x="352" y="202"/>
                  <a:pt x="353" y="201"/>
                  <a:pt x="354" y="201"/>
                </a:cubicBezTo>
                <a:cubicBezTo>
                  <a:pt x="355" y="200"/>
                  <a:pt x="356" y="200"/>
                  <a:pt x="358" y="200"/>
                </a:cubicBezTo>
                <a:cubicBezTo>
                  <a:pt x="359" y="199"/>
                  <a:pt x="360" y="199"/>
                  <a:pt x="361" y="199"/>
                </a:cubicBezTo>
                <a:cubicBezTo>
                  <a:pt x="363" y="199"/>
                  <a:pt x="366" y="200"/>
                  <a:pt x="368" y="200"/>
                </a:cubicBezTo>
                <a:cubicBezTo>
                  <a:pt x="370" y="201"/>
                  <a:pt x="372" y="202"/>
                  <a:pt x="373" y="204"/>
                </a:cubicBezTo>
                <a:cubicBezTo>
                  <a:pt x="385" y="192"/>
                  <a:pt x="385" y="192"/>
                  <a:pt x="385" y="192"/>
                </a:cubicBezTo>
                <a:cubicBezTo>
                  <a:pt x="381" y="189"/>
                  <a:pt x="378" y="187"/>
                  <a:pt x="374" y="186"/>
                </a:cubicBezTo>
                <a:cubicBezTo>
                  <a:pt x="370" y="184"/>
                  <a:pt x="366" y="184"/>
                  <a:pt x="362" y="184"/>
                </a:cubicBezTo>
                <a:cubicBezTo>
                  <a:pt x="358" y="184"/>
                  <a:pt x="354" y="184"/>
                  <a:pt x="351" y="185"/>
                </a:cubicBezTo>
                <a:cubicBezTo>
                  <a:pt x="347" y="186"/>
                  <a:pt x="344" y="188"/>
                  <a:pt x="342" y="190"/>
                </a:cubicBezTo>
                <a:cubicBezTo>
                  <a:pt x="339" y="192"/>
                  <a:pt x="337" y="195"/>
                  <a:pt x="335" y="198"/>
                </a:cubicBezTo>
                <a:cubicBezTo>
                  <a:pt x="334" y="201"/>
                  <a:pt x="333" y="204"/>
                  <a:pt x="333" y="208"/>
                </a:cubicBezTo>
                <a:cubicBezTo>
                  <a:pt x="333" y="212"/>
                  <a:pt x="334" y="216"/>
                  <a:pt x="335" y="218"/>
                </a:cubicBezTo>
                <a:cubicBezTo>
                  <a:pt x="337" y="221"/>
                  <a:pt x="339" y="223"/>
                  <a:pt x="342" y="225"/>
                </a:cubicBezTo>
                <a:cubicBezTo>
                  <a:pt x="345" y="226"/>
                  <a:pt x="347" y="227"/>
                  <a:pt x="351" y="228"/>
                </a:cubicBezTo>
                <a:cubicBezTo>
                  <a:pt x="354" y="229"/>
                  <a:pt x="356" y="230"/>
                  <a:pt x="359" y="231"/>
                </a:cubicBezTo>
                <a:cubicBezTo>
                  <a:pt x="362" y="232"/>
                  <a:pt x="364" y="233"/>
                  <a:pt x="366" y="234"/>
                </a:cubicBezTo>
                <a:cubicBezTo>
                  <a:pt x="367" y="236"/>
                  <a:pt x="368" y="238"/>
                  <a:pt x="368" y="240"/>
                </a:cubicBezTo>
                <a:cubicBezTo>
                  <a:pt x="368" y="241"/>
                  <a:pt x="368" y="242"/>
                  <a:pt x="367" y="243"/>
                </a:cubicBezTo>
                <a:cubicBezTo>
                  <a:pt x="367" y="244"/>
                  <a:pt x="366" y="245"/>
                  <a:pt x="365" y="246"/>
                </a:cubicBezTo>
                <a:cubicBezTo>
                  <a:pt x="363" y="246"/>
                  <a:pt x="362" y="247"/>
                  <a:pt x="361" y="247"/>
                </a:cubicBezTo>
                <a:cubicBezTo>
                  <a:pt x="359" y="248"/>
                  <a:pt x="358" y="248"/>
                  <a:pt x="357" y="248"/>
                </a:cubicBezTo>
                <a:cubicBezTo>
                  <a:pt x="354" y="248"/>
                  <a:pt x="351" y="247"/>
                  <a:pt x="349" y="246"/>
                </a:cubicBezTo>
                <a:cubicBezTo>
                  <a:pt x="346" y="245"/>
                  <a:pt x="344" y="243"/>
                  <a:pt x="342" y="241"/>
                </a:cubicBezTo>
                <a:moveTo>
                  <a:pt x="296" y="186"/>
                </a:moveTo>
                <a:cubicBezTo>
                  <a:pt x="280" y="186"/>
                  <a:pt x="280" y="186"/>
                  <a:pt x="280" y="186"/>
                </a:cubicBezTo>
                <a:cubicBezTo>
                  <a:pt x="280" y="261"/>
                  <a:pt x="280" y="261"/>
                  <a:pt x="280" y="261"/>
                </a:cubicBezTo>
                <a:cubicBezTo>
                  <a:pt x="327" y="261"/>
                  <a:pt x="327" y="261"/>
                  <a:pt x="327" y="261"/>
                </a:cubicBezTo>
                <a:cubicBezTo>
                  <a:pt x="327" y="246"/>
                  <a:pt x="327" y="246"/>
                  <a:pt x="327" y="246"/>
                </a:cubicBezTo>
                <a:cubicBezTo>
                  <a:pt x="296" y="246"/>
                  <a:pt x="296" y="246"/>
                  <a:pt x="296" y="246"/>
                </a:cubicBezTo>
                <a:lnTo>
                  <a:pt x="296" y="186"/>
                </a:lnTo>
                <a:close/>
                <a:moveTo>
                  <a:pt x="266" y="186"/>
                </a:moveTo>
                <a:cubicBezTo>
                  <a:pt x="215" y="186"/>
                  <a:pt x="215" y="186"/>
                  <a:pt x="215" y="186"/>
                </a:cubicBezTo>
                <a:cubicBezTo>
                  <a:pt x="215" y="261"/>
                  <a:pt x="215" y="261"/>
                  <a:pt x="215" y="261"/>
                </a:cubicBezTo>
                <a:cubicBezTo>
                  <a:pt x="268" y="261"/>
                  <a:pt x="268" y="261"/>
                  <a:pt x="268" y="261"/>
                </a:cubicBezTo>
                <a:cubicBezTo>
                  <a:pt x="268" y="246"/>
                  <a:pt x="268" y="246"/>
                  <a:pt x="268" y="246"/>
                </a:cubicBezTo>
                <a:cubicBezTo>
                  <a:pt x="231" y="246"/>
                  <a:pt x="231" y="246"/>
                  <a:pt x="231" y="246"/>
                </a:cubicBezTo>
                <a:cubicBezTo>
                  <a:pt x="231" y="230"/>
                  <a:pt x="231" y="230"/>
                  <a:pt x="231" y="230"/>
                </a:cubicBezTo>
                <a:cubicBezTo>
                  <a:pt x="264" y="230"/>
                  <a:pt x="264" y="230"/>
                  <a:pt x="264" y="230"/>
                </a:cubicBezTo>
                <a:cubicBezTo>
                  <a:pt x="264" y="215"/>
                  <a:pt x="264" y="215"/>
                  <a:pt x="264" y="215"/>
                </a:cubicBezTo>
                <a:cubicBezTo>
                  <a:pt x="231" y="215"/>
                  <a:pt x="231" y="215"/>
                  <a:pt x="231" y="215"/>
                </a:cubicBezTo>
                <a:cubicBezTo>
                  <a:pt x="231" y="201"/>
                  <a:pt x="231" y="201"/>
                  <a:pt x="231" y="201"/>
                </a:cubicBezTo>
                <a:cubicBezTo>
                  <a:pt x="266" y="201"/>
                  <a:pt x="266" y="201"/>
                  <a:pt x="266" y="201"/>
                </a:cubicBezTo>
                <a:lnTo>
                  <a:pt x="266" y="186"/>
                </a:lnTo>
                <a:close/>
                <a:moveTo>
                  <a:pt x="152" y="186"/>
                </a:moveTo>
                <a:cubicBezTo>
                  <a:pt x="135" y="186"/>
                  <a:pt x="135" y="186"/>
                  <a:pt x="135" y="186"/>
                </a:cubicBezTo>
                <a:cubicBezTo>
                  <a:pt x="135" y="261"/>
                  <a:pt x="135" y="261"/>
                  <a:pt x="135" y="261"/>
                </a:cubicBezTo>
                <a:cubicBezTo>
                  <a:pt x="152" y="261"/>
                  <a:pt x="152" y="261"/>
                  <a:pt x="152" y="261"/>
                </a:cubicBezTo>
                <a:cubicBezTo>
                  <a:pt x="152" y="229"/>
                  <a:pt x="152" y="229"/>
                  <a:pt x="152" y="229"/>
                </a:cubicBezTo>
                <a:cubicBezTo>
                  <a:pt x="184" y="229"/>
                  <a:pt x="184" y="229"/>
                  <a:pt x="184" y="229"/>
                </a:cubicBezTo>
                <a:cubicBezTo>
                  <a:pt x="184" y="261"/>
                  <a:pt x="184" y="261"/>
                  <a:pt x="184" y="261"/>
                </a:cubicBezTo>
                <a:cubicBezTo>
                  <a:pt x="201" y="261"/>
                  <a:pt x="201" y="261"/>
                  <a:pt x="201" y="261"/>
                </a:cubicBezTo>
                <a:cubicBezTo>
                  <a:pt x="201" y="186"/>
                  <a:pt x="201" y="186"/>
                  <a:pt x="201" y="186"/>
                </a:cubicBezTo>
                <a:cubicBezTo>
                  <a:pt x="184" y="186"/>
                  <a:pt x="184" y="186"/>
                  <a:pt x="184" y="186"/>
                </a:cubicBezTo>
                <a:cubicBezTo>
                  <a:pt x="184" y="214"/>
                  <a:pt x="184" y="214"/>
                  <a:pt x="184" y="214"/>
                </a:cubicBezTo>
                <a:cubicBezTo>
                  <a:pt x="152" y="214"/>
                  <a:pt x="152" y="214"/>
                  <a:pt x="152" y="214"/>
                </a:cubicBezTo>
                <a:lnTo>
                  <a:pt x="152" y="186"/>
                </a:lnTo>
                <a:close/>
                <a:moveTo>
                  <a:pt x="184" y="169"/>
                </a:moveTo>
                <a:cubicBezTo>
                  <a:pt x="201" y="169"/>
                  <a:pt x="201" y="169"/>
                  <a:pt x="201" y="169"/>
                </a:cubicBezTo>
                <a:cubicBezTo>
                  <a:pt x="201" y="94"/>
                  <a:pt x="201" y="94"/>
                  <a:pt x="201" y="94"/>
                </a:cubicBezTo>
                <a:cubicBezTo>
                  <a:pt x="184" y="94"/>
                  <a:pt x="184" y="94"/>
                  <a:pt x="184" y="94"/>
                </a:cubicBezTo>
                <a:lnTo>
                  <a:pt x="184" y="169"/>
                </a:lnTo>
                <a:close/>
                <a:moveTo>
                  <a:pt x="108" y="45"/>
                </a:moveTo>
                <a:cubicBezTo>
                  <a:pt x="108" y="51"/>
                  <a:pt x="113" y="56"/>
                  <a:pt x="119" y="56"/>
                </a:cubicBezTo>
                <a:cubicBezTo>
                  <a:pt x="126" y="56"/>
                  <a:pt x="131" y="51"/>
                  <a:pt x="131" y="45"/>
                </a:cubicBezTo>
                <a:cubicBezTo>
                  <a:pt x="131" y="39"/>
                  <a:pt x="126" y="34"/>
                  <a:pt x="119" y="34"/>
                </a:cubicBezTo>
                <a:cubicBezTo>
                  <a:pt x="113" y="34"/>
                  <a:pt x="108" y="39"/>
                  <a:pt x="108" y="45"/>
                </a:cubicBezTo>
                <a:moveTo>
                  <a:pt x="43" y="169"/>
                </a:moveTo>
                <a:cubicBezTo>
                  <a:pt x="74" y="94"/>
                  <a:pt x="74" y="94"/>
                  <a:pt x="74" y="94"/>
                </a:cubicBezTo>
                <a:cubicBezTo>
                  <a:pt x="56" y="94"/>
                  <a:pt x="56" y="94"/>
                  <a:pt x="56" y="94"/>
                </a:cubicBezTo>
                <a:cubicBezTo>
                  <a:pt x="37" y="143"/>
                  <a:pt x="37" y="143"/>
                  <a:pt x="37" y="143"/>
                </a:cubicBezTo>
                <a:cubicBezTo>
                  <a:pt x="37" y="143"/>
                  <a:pt x="37" y="143"/>
                  <a:pt x="37" y="143"/>
                </a:cubicBezTo>
                <a:cubicBezTo>
                  <a:pt x="18" y="94"/>
                  <a:pt x="18" y="94"/>
                  <a:pt x="18" y="94"/>
                </a:cubicBezTo>
                <a:cubicBezTo>
                  <a:pt x="0" y="94"/>
                  <a:pt x="0" y="94"/>
                  <a:pt x="0" y="94"/>
                </a:cubicBezTo>
                <a:cubicBezTo>
                  <a:pt x="30" y="169"/>
                  <a:pt x="30" y="169"/>
                  <a:pt x="30" y="169"/>
                </a:cubicBezTo>
                <a:lnTo>
                  <a:pt x="43" y="169"/>
                </a:lnTo>
                <a:close/>
                <a:moveTo>
                  <a:pt x="99" y="94"/>
                </a:moveTo>
                <a:cubicBezTo>
                  <a:pt x="83" y="94"/>
                  <a:pt x="83" y="94"/>
                  <a:pt x="83" y="94"/>
                </a:cubicBezTo>
                <a:cubicBezTo>
                  <a:pt x="83" y="169"/>
                  <a:pt x="83" y="169"/>
                  <a:pt x="83" y="169"/>
                </a:cubicBezTo>
                <a:cubicBezTo>
                  <a:pt x="99" y="169"/>
                  <a:pt x="99" y="169"/>
                  <a:pt x="99" y="169"/>
                </a:cubicBezTo>
                <a:lnTo>
                  <a:pt x="99" y="94"/>
                </a:lnTo>
                <a:close/>
                <a:moveTo>
                  <a:pt x="99" y="19"/>
                </a:moveTo>
                <a:cubicBezTo>
                  <a:pt x="135" y="19"/>
                  <a:pt x="135" y="19"/>
                  <a:pt x="135" y="19"/>
                </a:cubicBezTo>
                <a:cubicBezTo>
                  <a:pt x="135" y="2"/>
                  <a:pt x="135" y="2"/>
                  <a:pt x="135" y="2"/>
                </a:cubicBezTo>
                <a:cubicBezTo>
                  <a:pt x="83" y="2"/>
                  <a:pt x="83" y="2"/>
                  <a:pt x="83" y="2"/>
                </a:cubicBezTo>
                <a:cubicBezTo>
                  <a:pt x="83" y="77"/>
                  <a:pt x="83" y="77"/>
                  <a:pt x="83" y="77"/>
                </a:cubicBezTo>
                <a:cubicBezTo>
                  <a:pt x="99" y="77"/>
                  <a:pt x="99" y="77"/>
                  <a:pt x="99" y="77"/>
                </a:cubicBezTo>
                <a:cubicBezTo>
                  <a:pt x="99" y="48"/>
                  <a:pt x="99" y="48"/>
                  <a:pt x="99" y="48"/>
                </a:cubicBezTo>
                <a:cubicBezTo>
                  <a:pt x="99" y="32"/>
                  <a:pt x="99" y="32"/>
                  <a:pt x="99" y="32"/>
                </a:cubicBezTo>
                <a:lnTo>
                  <a:pt x="99" y="19"/>
                </a:lnTo>
                <a:close/>
                <a:moveTo>
                  <a:pt x="154" y="112"/>
                </a:moveTo>
                <a:cubicBezTo>
                  <a:pt x="155" y="113"/>
                  <a:pt x="155" y="115"/>
                  <a:pt x="155" y="117"/>
                </a:cubicBezTo>
                <a:cubicBezTo>
                  <a:pt x="155" y="119"/>
                  <a:pt x="155" y="120"/>
                  <a:pt x="154" y="122"/>
                </a:cubicBezTo>
                <a:cubicBezTo>
                  <a:pt x="153" y="123"/>
                  <a:pt x="152" y="124"/>
                  <a:pt x="151" y="124"/>
                </a:cubicBezTo>
                <a:cubicBezTo>
                  <a:pt x="149" y="125"/>
                  <a:pt x="148" y="125"/>
                  <a:pt x="146" y="125"/>
                </a:cubicBezTo>
                <a:cubicBezTo>
                  <a:pt x="144" y="125"/>
                  <a:pt x="143" y="125"/>
                  <a:pt x="141" y="125"/>
                </a:cubicBezTo>
                <a:cubicBezTo>
                  <a:pt x="132" y="125"/>
                  <a:pt x="132" y="125"/>
                  <a:pt x="132" y="125"/>
                </a:cubicBezTo>
                <a:cubicBezTo>
                  <a:pt x="132" y="108"/>
                  <a:pt x="132" y="108"/>
                  <a:pt x="132" y="108"/>
                </a:cubicBezTo>
                <a:cubicBezTo>
                  <a:pt x="142" y="108"/>
                  <a:pt x="142" y="108"/>
                  <a:pt x="142" y="108"/>
                </a:cubicBezTo>
                <a:cubicBezTo>
                  <a:pt x="144" y="108"/>
                  <a:pt x="145" y="108"/>
                  <a:pt x="147" y="108"/>
                </a:cubicBezTo>
                <a:cubicBezTo>
                  <a:pt x="149" y="109"/>
                  <a:pt x="150" y="109"/>
                  <a:pt x="151" y="110"/>
                </a:cubicBezTo>
                <a:cubicBezTo>
                  <a:pt x="152" y="110"/>
                  <a:pt x="153" y="111"/>
                  <a:pt x="154" y="112"/>
                </a:cubicBezTo>
                <a:moveTo>
                  <a:pt x="155" y="95"/>
                </a:moveTo>
                <a:cubicBezTo>
                  <a:pt x="152" y="94"/>
                  <a:pt x="148" y="94"/>
                  <a:pt x="144" y="94"/>
                </a:cubicBezTo>
                <a:cubicBezTo>
                  <a:pt x="115" y="94"/>
                  <a:pt x="115" y="94"/>
                  <a:pt x="115" y="94"/>
                </a:cubicBezTo>
                <a:cubicBezTo>
                  <a:pt x="115" y="169"/>
                  <a:pt x="115" y="169"/>
                  <a:pt x="115" y="169"/>
                </a:cubicBezTo>
                <a:cubicBezTo>
                  <a:pt x="132" y="169"/>
                  <a:pt x="132" y="169"/>
                  <a:pt x="132" y="169"/>
                </a:cubicBezTo>
                <a:cubicBezTo>
                  <a:pt x="132" y="139"/>
                  <a:pt x="132" y="139"/>
                  <a:pt x="132" y="139"/>
                </a:cubicBezTo>
                <a:cubicBezTo>
                  <a:pt x="140" y="139"/>
                  <a:pt x="140" y="139"/>
                  <a:pt x="140" y="139"/>
                </a:cubicBezTo>
                <a:cubicBezTo>
                  <a:pt x="155" y="169"/>
                  <a:pt x="155" y="169"/>
                  <a:pt x="155" y="169"/>
                </a:cubicBezTo>
                <a:cubicBezTo>
                  <a:pt x="175" y="169"/>
                  <a:pt x="175" y="169"/>
                  <a:pt x="175" y="169"/>
                </a:cubicBezTo>
                <a:cubicBezTo>
                  <a:pt x="156" y="138"/>
                  <a:pt x="156" y="138"/>
                  <a:pt x="156" y="138"/>
                </a:cubicBezTo>
                <a:cubicBezTo>
                  <a:pt x="162" y="137"/>
                  <a:pt x="166" y="134"/>
                  <a:pt x="168" y="130"/>
                </a:cubicBezTo>
                <a:cubicBezTo>
                  <a:pt x="171" y="127"/>
                  <a:pt x="172" y="122"/>
                  <a:pt x="172" y="117"/>
                </a:cubicBezTo>
                <a:cubicBezTo>
                  <a:pt x="172" y="112"/>
                  <a:pt x="172" y="109"/>
                  <a:pt x="170" y="106"/>
                </a:cubicBezTo>
                <a:cubicBezTo>
                  <a:pt x="169" y="103"/>
                  <a:pt x="167" y="101"/>
                  <a:pt x="164" y="99"/>
                </a:cubicBezTo>
                <a:cubicBezTo>
                  <a:pt x="161" y="97"/>
                  <a:pt x="158" y="96"/>
                  <a:pt x="155" y="95"/>
                </a:cubicBezTo>
                <a:moveTo>
                  <a:pt x="208" y="39"/>
                </a:moveTo>
                <a:cubicBezTo>
                  <a:pt x="208" y="43"/>
                  <a:pt x="208" y="46"/>
                  <a:pt x="207" y="49"/>
                </a:cubicBezTo>
                <a:cubicBezTo>
                  <a:pt x="206" y="52"/>
                  <a:pt x="204" y="54"/>
                  <a:pt x="202" y="57"/>
                </a:cubicBezTo>
                <a:cubicBezTo>
                  <a:pt x="200" y="59"/>
                  <a:pt x="197" y="61"/>
                  <a:pt x="195" y="62"/>
                </a:cubicBezTo>
                <a:cubicBezTo>
                  <a:pt x="192" y="63"/>
                  <a:pt x="189" y="64"/>
                  <a:pt x="185" y="64"/>
                </a:cubicBezTo>
                <a:cubicBezTo>
                  <a:pt x="181" y="64"/>
                  <a:pt x="178" y="63"/>
                  <a:pt x="175" y="62"/>
                </a:cubicBezTo>
                <a:cubicBezTo>
                  <a:pt x="172" y="61"/>
                  <a:pt x="170" y="59"/>
                  <a:pt x="168" y="57"/>
                </a:cubicBezTo>
                <a:cubicBezTo>
                  <a:pt x="166" y="54"/>
                  <a:pt x="164" y="52"/>
                  <a:pt x="163" y="49"/>
                </a:cubicBezTo>
                <a:cubicBezTo>
                  <a:pt x="162" y="46"/>
                  <a:pt x="162" y="43"/>
                  <a:pt x="162" y="39"/>
                </a:cubicBezTo>
                <a:cubicBezTo>
                  <a:pt x="162" y="36"/>
                  <a:pt x="162" y="33"/>
                  <a:pt x="163" y="30"/>
                </a:cubicBezTo>
                <a:cubicBezTo>
                  <a:pt x="164" y="27"/>
                  <a:pt x="166" y="24"/>
                  <a:pt x="168" y="22"/>
                </a:cubicBezTo>
                <a:cubicBezTo>
                  <a:pt x="170" y="20"/>
                  <a:pt x="172" y="18"/>
                  <a:pt x="175" y="17"/>
                </a:cubicBezTo>
                <a:cubicBezTo>
                  <a:pt x="178" y="16"/>
                  <a:pt x="181" y="15"/>
                  <a:pt x="185" y="15"/>
                </a:cubicBezTo>
                <a:cubicBezTo>
                  <a:pt x="189" y="15"/>
                  <a:pt x="192" y="16"/>
                  <a:pt x="195" y="17"/>
                </a:cubicBezTo>
                <a:cubicBezTo>
                  <a:pt x="197" y="18"/>
                  <a:pt x="200" y="20"/>
                  <a:pt x="202" y="22"/>
                </a:cubicBezTo>
                <a:cubicBezTo>
                  <a:pt x="204" y="24"/>
                  <a:pt x="206" y="27"/>
                  <a:pt x="207" y="30"/>
                </a:cubicBezTo>
                <a:cubicBezTo>
                  <a:pt x="208" y="33"/>
                  <a:pt x="208" y="36"/>
                  <a:pt x="208" y="39"/>
                </a:cubicBezTo>
                <a:moveTo>
                  <a:pt x="223" y="56"/>
                </a:moveTo>
                <a:cubicBezTo>
                  <a:pt x="225" y="51"/>
                  <a:pt x="226" y="45"/>
                  <a:pt x="226" y="39"/>
                </a:cubicBezTo>
                <a:cubicBezTo>
                  <a:pt x="226" y="33"/>
                  <a:pt x="225" y="28"/>
                  <a:pt x="223" y="23"/>
                </a:cubicBezTo>
                <a:cubicBezTo>
                  <a:pt x="221" y="18"/>
                  <a:pt x="218" y="14"/>
                  <a:pt x="214" y="10"/>
                </a:cubicBezTo>
                <a:cubicBezTo>
                  <a:pt x="211" y="7"/>
                  <a:pt x="206" y="4"/>
                  <a:pt x="201" y="2"/>
                </a:cubicBezTo>
                <a:cubicBezTo>
                  <a:pt x="196" y="1"/>
                  <a:pt x="191" y="0"/>
                  <a:pt x="185" y="0"/>
                </a:cubicBezTo>
                <a:cubicBezTo>
                  <a:pt x="179" y="0"/>
                  <a:pt x="174" y="1"/>
                  <a:pt x="169" y="2"/>
                </a:cubicBezTo>
                <a:cubicBezTo>
                  <a:pt x="164" y="4"/>
                  <a:pt x="159" y="7"/>
                  <a:pt x="156" y="10"/>
                </a:cubicBezTo>
                <a:cubicBezTo>
                  <a:pt x="152" y="14"/>
                  <a:pt x="149" y="18"/>
                  <a:pt x="147" y="23"/>
                </a:cubicBezTo>
                <a:cubicBezTo>
                  <a:pt x="145" y="28"/>
                  <a:pt x="144" y="33"/>
                  <a:pt x="144" y="39"/>
                </a:cubicBezTo>
                <a:cubicBezTo>
                  <a:pt x="144" y="45"/>
                  <a:pt x="145" y="51"/>
                  <a:pt x="147" y="56"/>
                </a:cubicBezTo>
                <a:cubicBezTo>
                  <a:pt x="149" y="61"/>
                  <a:pt x="152" y="65"/>
                  <a:pt x="156" y="68"/>
                </a:cubicBezTo>
                <a:cubicBezTo>
                  <a:pt x="159" y="72"/>
                  <a:pt x="164" y="74"/>
                  <a:pt x="169" y="76"/>
                </a:cubicBezTo>
                <a:cubicBezTo>
                  <a:pt x="174" y="78"/>
                  <a:pt x="179" y="79"/>
                  <a:pt x="185" y="79"/>
                </a:cubicBezTo>
                <a:cubicBezTo>
                  <a:pt x="191" y="79"/>
                  <a:pt x="196" y="78"/>
                  <a:pt x="201" y="76"/>
                </a:cubicBezTo>
                <a:cubicBezTo>
                  <a:pt x="206" y="74"/>
                  <a:pt x="211" y="72"/>
                  <a:pt x="214" y="68"/>
                </a:cubicBezTo>
                <a:cubicBezTo>
                  <a:pt x="218" y="65"/>
                  <a:pt x="221" y="61"/>
                  <a:pt x="223" y="56"/>
                </a:cubicBezTo>
                <a:moveTo>
                  <a:pt x="241" y="155"/>
                </a:moveTo>
                <a:cubicBezTo>
                  <a:pt x="239" y="154"/>
                  <a:pt x="237" y="153"/>
                  <a:pt x="236" y="151"/>
                </a:cubicBezTo>
                <a:cubicBezTo>
                  <a:pt x="235" y="150"/>
                  <a:pt x="234" y="148"/>
                  <a:pt x="233" y="146"/>
                </a:cubicBezTo>
                <a:cubicBezTo>
                  <a:pt x="232" y="144"/>
                  <a:pt x="232" y="142"/>
                  <a:pt x="232" y="140"/>
                </a:cubicBezTo>
                <a:cubicBezTo>
                  <a:pt x="232" y="94"/>
                  <a:pt x="232" y="94"/>
                  <a:pt x="232" y="94"/>
                </a:cubicBezTo>
                <a:cubicBezTo>
                  <a:pt x="215" y="94"/>
                  <a:pt x="215" y="94"/>
                  <a:pt x="215" y="94"/>
                </a:cubicBezTo>
                <a:cubicBezTo>
                  <a:pt x="215" y="140"/>
                  <a:pt x="215" y="140"/>
                  <a:pt x="215" y="140"/>
                </a:cubicBezTo>
                <a:cubicBezTo>
                  <a:pt x="215" y="145"/>
                  <a:pt x="216" y="149"/>
                  <a:pt x="217" y="153"/>
                </a:cubicBezTo>
                <a:cubicBezTo>
                  <a:pt x="219" y="156"/>
                  <a:pt x="221" y="160"/>
                  <a:pt x="223" y="162"/>
                </a:cubicBezTo>
                <a:cubicBezTo>
                  <a:pt x="226" y="165"/>
                  <a:pt x="229" y="167"/>
                  <a:pt x="233" y="169"/>
                </a:cubicBezTo>
                <a:cubicBezTo>
                  <a:pt x="237" y="170"/>
                  <a:pt x="242" y="171"/>
                  <a:pt x="247" y="171"/>
                </a:cubicBezTo>
                <a:cubicBezTo>
                  <a:pt x="252" y="171"/>
                  <a:pt x="257" y="170"/>
                  <a:pt x="261" y="169"/>
                </a:cubicBezTo>
                <a:cubicBezTo>
                  <a:pt x="265" y="167"/>
                  <a:pt x="268" y="165"/>
                  <a:pt x="271" y="162"/>
                </a:cubicBezTo>
                <a:cubicBezTo>
                  <a:pt x="273" y="160"/>
                  <a:pt x="275" y="156"/>
                  <a:pt x="277" y="153"/>
                </a:cubicBezTo>
                <a:cubicBezTo>
                  <a:pt x="278" y="149"/>
                  <a:pt x="279" y="145"/>
                  <a:pt x="279" y="140"/>
                </a:cubicBezTo>
                <a:cubicBezTo>
                  <a:pt x="279" y="94"/>
                  <a:pt x="279" y="94"/>
                  <a:pt x="279" y="94"/>
                </a:cubicBezTo>
                <a:cubicBezTo>
                  <a:pt x="262" y="94"/>
                  <a:pt x="262" y="94"/>
                  <a:pt x="262" y="94"/>
                </a:cubicBezTo>
                <a:cubicBezTo>
                  <a:pt x="262" y="140"/>
                  <a:pt x="262" y="140"/>
                  <a:pt x="262" y="140"/>
                </a:cubicBezTo>
                <a:cubicBezTo>
                  <a:pt x="262" y="142"/>
                  <a:pt x="262" y="144"/>
                  <a:pt x="261" y="146"/>
                </a:cubicBezTo>
                <a:cubicBezTo>
                  <a:pt x="260" y="148"/>
                  <a:pt x="259" y="150"/>
                  <a:pt x="258" y="151"/>
                </a:cubicBezTo>
                <a:cubicBezTo>
                  <a:pt x="256" y="153"/>
                  <a:pt x="255" y="154"/>
                  <a:pt x="253" y="155"/>
                </a:cubicBezTo>
                <a:cubicBezTo>
                  <a:pt x="251" y="156"/>
                  <a:pt x="249" y="156"/>
                  <a:pt x="247" y="156"/>
                </a:cubicBezTo>
                <a:cubicBezTo>
                  <a:pt x="245" y="156"/>
                  <a:pt x="243" y="156"/>
                  <a:pt x="241" y="155"/>
                </a:cubicBezTo>
                <a:moveTo>
                  <a:pt x="277" y="24"/>
                </a:moveTo>
                <a:cubicBezTo>
                  <a:pt x="277" y="26"/>
                  <a:pt x="277" y="28"/>
                  <a:pt x="276" y="29"/>
                </a:cubicBezTo>
                <a:cubicBezTo>
                  <a:pt x="275" y="30"/>
                  <a:pt x="274" y="31"/>
                  <a:pt x="273" y="32"/>
                </a:cubicBezTo>
                <a:cubicBezTo>
                  <a:pt x="271" y="32"/>
                  <a:pt x="270" y="32"/>
                  <a:pt x="268" y="33"/>
                </a:cubicBezTo>
                <a:cubicBezTo>
                  <a:pt x="266" y="33"/>
                  <a:pt x="265" y="33"/>
                  <a:pt x="263" y="33"/>
                </a:cubicBezTo>
                <a:cubicBezTo>
                  <a:pt x="253" y="33"/>
                  <a:pt x="253" y="33"/>
                  <a:pt x="253" y="33"/>
                </a:cubicBezTo>
                <a:cubicBezTo>
                  <a:pt x="253" y="16"/>
                  <a:pt x="253" y="16"/>
                  <a:pt x="253" y="16"/>
                </a:cubicBezTo>
                <a:cubicBezTo>
                  <a:pt x="264" y="16"/>
                  <a:pt x="264" y="16"/>
                  <a:pt x="264" y="16"/>
                </a:cubicBezTo>
                <a:cubicBezTo>
                  <a:pt x="266" y="16"/>
                  <a:pt x="267" y="16"/>
                  <a:pt x="269" y="16"/>
                </a:cubicBezTo>
                <a:cubicBezTo>
                  <a:pt x="270" y="16"/>
                  <a:pt x="272" y="17"/>
                  <a:pt x="273" y="17"/>
                </a:cubicBezTo>
                <a:cubicBezTo>
                  <a:pt x="274" y="18"/>
                  <a:pt x="275" y="19"/>
                  <a:pt x="276" y="20"/>
                </a:cubicBezTo>
                <a:cubicBezTo>
                  <a:pt x="277" y="21"/>
                  <a:pt x="277" y="22"/>
                  <a:pt x="277" y="24"/>
                </a:cubicBezTo>
                <a:moveTo>
                  <a:pt x="297" y="77"/>
                </a:moveTo>
                <a:cubicBezTo>
                  <a:pt x="278" y="45"/>
                  <a:pt x="278" y="45"/>
                  <a:pt x="278" y="45"/>
                </a:cubicBezTo>
                <a:cubicBezTo>
                  <a:pt x="284" y="44"/>
                  <a:pt x="288" y="42"/>
                  <a:pt x="290" y="38"/>
                </a:cubicBezTo>
                <a:cubicBezTo>
                  <a:pt x="293" y="34"/>
                  <a:pt x="294" y="30"/>
                  <a:pt x="294" y="24"/>
                </a:cubicBezTo>
                <a:cubicBezTo>
                  <a:pt x="294" y="20"/>
                  <a:pt x="294" y="16"/>
                  <a:pt x="292" y="13"/>
                </a:cubicBezTo>
                <a:cubicBezTo>
                  <a:pt x="291" y="10"/>
                  <a:pt x="289" y="8"/>
                  <a:pt x="286" y="6"/>
                </a:cubicBezTo>
                <a:cubicBezTo>
                  <a:pt x="283" y="5"/>
                  <a:pt x="280" y="3"/>
                  <a:pt x="277" y="3"/>
                </a:cubicBezTo>
                <a:cubicBezTo>
                  <a:pt x="274" y="2"/>
                  <a:pt x="270" y="2"/>
                  <a:pt x="266" y="2"/>
                </a:cubicBezTo>
                <a:cubicBezTo>
                  <a:pt x="237" y="2"/>
                  <a:pt x="237" y="2"/>
                  <a:pt x="237" y="2"/>
                </a:cubicBezTo>
                <a:cubicBezTo>
                  <a:pt x="237" y="77"/>
                  <a:pt x="237" y="77"/>
                  <a:pt x="237" y="77"/>
                </a:cubicBezTo>
                <a:cubicBezTo>
                  <a:pt x="253" y="77"/>
                  <a:pt x="253" y="77"/>
                  <a:pt x="253" y="77"/>
                </a:cubicBezTo>
                <a:cubicBezTo>
                  <a:pt x="253" y="47"/>
                  <a:pt x="253" y="47"/>
                  <a:pt x="253" y="47"/>
                </a:cubicBezTo>
                <a:cubicBezTo>
                  <a:pt x="262" y="47"/>
                  <a:pt x="262" y="47"/>
                  <a:pt x="262" y="47"/>
                </a:cubicBezTo>
                <a:cubicBezTo>
                  <a:pt x="277" y="77"/>
                  <a:pt x="277" y="77"/>
                  <a:pt x="277" y="77"/>
                </a:cubicBezTo>
                <a:lnTo>
                  <a:pt x="297" y="77"/>
                </a:lnTo>
                <a:close/>
                <a:moveTo>
                  <a:pt x="368" y="60"/>
                </a:moveTo>
                <a:cubicBezTo>
                  <a:pt x="370" y="56"/>
                  <a:pt x="370" y="52"/>
                  <a:pt x="370" y="48"/>
                </a:cubicBezTo>
                <a:cubicBezTo>
                  <a:pt x="370" y="2"/>
                  <a:pt x="370" y="2"/>
                  <a:pt x="370" y="2"/>
                </a:cubicBezTo>
                <a:cubicBezTo>
                  <a:pt x="354" y="2"/>
                  <a:pt x="354" y="2"/>
                  <a:pt x="354" y="2"/>
                </a:cubicBezTo>
                <a:cubicBezTo>
                  <a:pt x="354" y="47"/>
                  <a:pt x="354" y="47"/>
                  <a:pt x="354" y="47"/>
                </a:cubicBezTo>
                <a:cubicBezTo>
                  <a:pt x="354" y="50"/>
                  <a:pt x="353" y="52"/>
                  <a:pt x="353" y="54"/>
                </a:cubicBezTo>
                <a:cubicBezTo>
                  <a:pt x="352" y="56"/>
                  <a:pt x="351" y="57"/>
                  <a:pt x="349" y="59"/>
                </a:cubicBezTo>
                <a:cubicBezTo>
                  <a:pt x="348" y="60"/>
                  <a:pt x="346" y="61"/>
                  <a:pt x="345" y="62"/>
                </a:cubicBezTo>
                <a:cubicBezTo>
                  <a:pt x="343" y="63"/>
                  <a:pt x="341" y="64"/>
                  <a:pt x="339" y="64"/>
                </a:cubicBezTo>
                <a:cubicBezTo>
                  <a:pt x="336" y="64"/>
                  <a:pt x="334" y="63"/>
                  <a:pt x="332" y="62"/>
                </a:cubicBezTo>
                <a:cubicBezTo>
                  <a:pt x="331" y="61"/>
                  <a:pt x="329" y="60"/>
                  <a:pt x="328" y="59"/>
                </a:cubicBezTo>
                <a:cubicBezTo>
                  <a:pt x="326" y="57"/>
                  <a:pt x="325" y="56"/>
                  <a:pt x="324" y="54"/>
                </a:cubicBezTo>
                <a:cubicBezTo>
                  <a:pt x="324" y="52"/>
                  <a:pt x="323" y="50"/>
                  <a:pt x="323" y="47"/>
                </a:cubicBezTo>
                <a:cubicBezTo>
                  <a:pt x="323" y="2"/>
                  <a:pt x="323" y="2"/>
                  <a:pt x="323" y="2"/>
                </a:cubicBezTo>
                <a:cubicBezTo>
                  <a:pt x="307" y="2"/>
                  <a:pt x="307" y="2"/>
                  <a:pt x="307" y="2"/>
                </a:cubicBezTo>
                <a:cubicBezTo>
                  <a:pt x="307" y="48"/>
                  <a:pt x="307" y="48"/>
                  <a:pt x="307" y="48"/>
                </a:cubicBezTo>
                <a:cubicBezTo>
                  <a:pt x="307" y="52"/>
                  <a:pt x="307" y="56"/>
                  <a:pt x="309" y="60"/>
                </a:cubicBezTo>
                <a:cubicBezTo>
                  <a:pt x="310" y="64"/>
                  <a:pt x="312" y="67"/>
                  <a:pt x="315" y="70"/>
                </a:cubicBezTo>
                <a:cubicBezTo>
                  <a:pt x="317" y="73"/>
                  <a:pt x="321" y="75"/>
                  <a:pt x="325" y="77"/>
                </a:cubicBezTo>
                <a:cubicBezTo>
                  <a:pt x="329" y="78"/>
                  <a:pt x="333" y="79"/>
                  <a:pt x="339" y="79"/>
                </a:cubicBezTo>
                <a:cubicBezTo>
                  <a:pt x="344" y="79"/>
                  <a:pt x="348" y="78"/>
                  <a:pt x="352" y="77"/>
                </a:cubicBezTo>
                <a:cubicBezTo>
                  <a:pt x="356" y="75"/>
                  <a:pt x="360" y="73"/>
                  <a:pt x="362" y="70"/>
                </a:cubicBezTo>
                <a:cubicBezTo>
                  <a:pt x="365" y="67"/>
                  <a:pt x="367" y="64"/>
                  <a:pt x="368" y="60"/>
                </a:cubicBezTo>
                <a:moveTo>
                  <a:pt x="361" y="169"/>
                </a:moveTo>
                <a:cubicBezTo>
                  <a:pt x="378" y="169"/>
                  <a:pt x="378" y="169"/>
                  <a:pt x="378" y="169"/>
                </a:cubicBezTo>
                <a:cubicBezTo>
                  <a:pt x="378" y="94"/>
                  <a:pt x="378" y="94"/>
                  <a:pt x="378" y="94"/>
                </a:cubicBezTo>
                <a:cubicBezTo>
                  <a:pt x="353" y="94"/>
                  <a:pt x="353" y="94"/>
                  <a:pt x="353" y="94"/>
                </a:cubicBezTo>
                <a:cubicBezTo>
                  <a:pt x="335" y="143"/>
                  <a:pt x="335" y="143"/>
                  <a:pt x="335" y="143"/>
                </a:cubicBezTo>
                <a:cubicBezTo>
                  <a:pt x="335" y="143"/>
                  <a:pt x="335" y="143"/>
                  <a:pt x="335" y="143"/>
                </a:cubicBezTo>
                <a:cubicBezTo>
                  <a:pt x="318" y="94"/>
                  <a:pt x="318" y="94"/>
                  <a:pt x="318" y="94"/>
                </a:cubicBezTo>
                <a:cubicBezTo>
                  <a:pt x="293" y="94"/>
                  <a:pt x="293" y="94"/>
                  <a:pt x="293" y="94"/>
                </a:cubicBezTo>
                <a:cubicBezTo>
                  <a:pt x="293" y="169"/>
                  <a:pt x="293" y="169"/>
                  <a:pt x="293" y="169"/>
                </a:cubicBezTo>
                <a:cubicBezTo>
                  <a:pt x="309" y="169"/>
                  <a:pt x="309" y="169"/>
                  <a:pt x="309" y="169"/>
                </a:cubicBezTo>
                <a:cubicBezTo>
                  <a:pt x="309" y="112"/>
                  <a:pt x="309" y="112"/>
                  <a:pt x="309" y="112"/>
                </a:cubicBezTo>
                <a:cubicBezTo>
                  <a:pt x="310" y="112"/>
                  <a:pt x="310" y="112"/>
                  <a:pt x="310" y="112"/>
                </a:cubicBezTo>
                <a:cubicBezTo>
                  <a:pt x="329" y="169"/>
                  <a:pt x="329" y="169"/>
                  <a:pt x="329" y="169"/>
                </a:cubicBezTo>
                <a:cubicBezTo>
                  <a:pt x="341" y="169"/>
                  <a:pt x="341" y="169"/>
                  <a:pt x="341" y="169"/>
                </a:cubicBezTo>
                <a:cubicBezTo>
                  <a:pt x="361" y="112"/>
                  <a:pt x="361" y="112"/>
                  <a:pt x="361" y="112"/>
                </a:cubicBezTo>
                <a:cubicBezTo>
                  <a:pt x="361" y="112"/>
                  <a:pt x="361" y="112"/>
                  <a:pt x="361" y="112"/>
                </a:cubicBezTo>
                <a:lnTo>
                  <a:pt x="361" y="169"/>
                </a:lnTo>
                <a:close/>
                <a:moveTo>
                  <a:pt x="453" y="77"/>
                </a:moveTo>
                <a:cubicBezTo>
                  <a:pt x="469" y="77"/>
                  <a:pt x="469" y="77"/>
                  <a:pt x="469" y="77"/>
                </a:cubicBezTo>
                <a:cubicBezTo>
                  <a:pt x="469" y="2"/>
                  <a:pt x="469" y="2"/>
                  <a:pt x="469" y="2"/>
                </a:cubicBezTo>
                <a:cubicBezTo>
                  <a:pt x="444" y="2"/>
                  <a:pt x="444" y="2"/>
                  <a:pt x="444" y="2"/>
                </a:cubicBezTo>
                <a:cubicBezTo>
                  <a:pt x="427" y="51"/>
                  <a:pt x="427" y="51"/>
                  <a:pt x="427" y="51"/>
                </a:cubicBezTo>
                <a:cubicBezTo>
                  <a:pt x="427" y="51"/>
                  <a:pt x="427" y="51"/>
                  <a:pt x="427" y="51"/>
                </a:cubicBezTo>
                <a:cubicBezTo>
                  <a:pt x="409" y="2"/>
                  <a:pt x="409" y="2"/>
                  <a:pt x="409" y="2"/>
                </a:cubicBezTo>
                <a:cubicBezTo>
                  <a:pt x="384" y="2"/>
                  <a:pt x="384" y="2"/>
                  <a:pt x="384" y="2"/>
                </a:cubicBezTo>
                <a:cubicBezTo>
                  <a:pt x="384" y="77"/>
                  <a:pt x="384" y="77"/>
                  <a:pt x="384" y="77"/>
                </a:cubicBezTo>
                <a:cubicBezTo>
                  <a:pt x="401" y="77"/>
                  <a:pt x="401" y="77"/>
                  <a:pt x="401" y="77"/>
                </a:cubicBezTo>
                <a:cubicBezTo>
                  <a:pt x="401" y="19"/>
                  <a:pt x="401" y="19"/>
                  <a:pt x="401" y="19"/>
                </a:cubicBezTo>
                <a:cubicBezTo>
                  <a:pt x="401" y="19"/>
                  <a:pt x="401" y="19"/>
                  <a:pt x="401" y="19"/>
                </a:cubicBezTo>
                <a:cubicBezTo>
                  <a:pt x="420" y="77"/>
                  <a:pt x="420" y="77"/>
                  <a:pt x="420" y="77"/>
                </a:cubicBezTo>
                <a:cubicBezTo>
                  <a:pt x="433" y="77"/>
                  <a:pt x="433" y="77"/>
                  <a:pt x="433" y="77"/>
                </a:cubicBezTo>
                <a:cubicBezTo>
                  <a:pt x="453" y="19"/>
                  <a:pt x="453" y="19"/>
                  <a:pt x="453" y="19"/>
                </a:cubicBezTo>
                <a:cubicBezTo>
                  <a:pt x="453" y="19"/>
                  <a:pt x="453" y="19"/>
                  <a:pt x="453" y="19"/>
                </a:cubicBezTo>
                <a:lnTo>
                  <a:pt x="453" y="77"/>
                </a:lnTo>
                <a:close/>
                <a:moveTo>
                  <a:pt x="478" y="261"/>
                </a:moveTo>
                <a:cubicBezTo>
                  <a:pt x="500" y="261"/>
                  <a:pt x="500" y="261"/>
                  <a:pt x="500" y="261"/>
                </a:cubicBezTo>
                <a:cubicBezTo>
                  <a:pt x="500" y="186"/>
                  <a:pt x="500" y="186"/>
                  <a:pt x="500" y="186"/>
                </a:cubicBezTo>
                <a:cubicBezTo>
                  <a:pt x="483" y="186"/>
                  <a:pt x="483" y="186"/>
                  <a:pt x="483" y="186"/>
                </a:cubicBezTo>
                <a:cubicBezTo>
                  <a:pt x="483" y="238"/>
                  <a:pt x="483" y="238"/>
                  <a:pt x="483" y="238"/>
                </a:cubicBezTo>
                <a:cubicBezTo>
                  <a:pt x="483" y="238"/>
                  <a:pt x="483" y="238"/>
                  <a:pt x="483" y="238"/>
                </a:cubicBezTo>
                <a:cubicBezTo>
                  <a:pt x="451" y="186"/>
                  <a:pt x="451" y="186"/>
                  <a:pt x="451" y="186"/>
                </a:cubicBezTo>
                <a:cubicBezTo>
                  <a:pt x="429" y="186"/>
                  <a:pt x="429" y="186"/>
                  <a:pt x="429" y="186"/>
                </a:cubicBezTo>
                <a:cubicBezTo>
                  <a:pt x="429" y="261"/>
                  <a:pt x="429" y="261"/>
                  <a:pt x="429" y="261"/>
                </a:cubicBezTo>
                <a:cubicBezTo>
                  <a:pt x="445" y="261"/>
                  <a:pt x="445" y="261"/>
                  <a:pt x="445" y="261"/>
                </a:cubicBezTo>
                <a:cubicBezTo>
                  <a:pt x="445" y="207"/>
                  <a:pt x="445" y="207"/>
                  <a:pt x="445" y="207"/>
                </a:cubicBezTo>
                <a:cubicBezTo>
                  <a:pt x="445" y="207"/>
                  <a:pt x="445" y="207"/>
                  <a:pt x="445" y="207"/>
                </a:cubicBezTo>
                <a:lnTo>
                  <a:pt x="478" y="261"/>
                </a:lnTo>
                <a:close/>
                <a:moveTo>
                  <a:pt x="584" y="261"/>
                </a:moveTo>
                <a:cubicBezTo>
                  <a:pt x="548" y="221"/>
                  <a:pt x="548" y="221"/>
                  <a:pt x="548" y="221"/>
                </a:cubicBezTo>
                <a:cubicBezTo>
                  <a:pt x="581" y="186"/>
                  <a:pt x="581" y="186"/>
                  <a:pt x="581" y="186"/>
                </a:cubicBezTo>
                <a:cubicBezTo>
                  <a:pt x="560" y="186"/>
                  <a:pt x="560" y="186"/>
                  <a:pt x="560" y="186"/>
                </a:cubicBezTo>
                <a:cubicBezTo>
                  <a:pt x="530" y="217"/>
                  <a:pt x="530" y="217"/>
                  <a:pt x="530" y="217"/>
                </a:cubicBezTo>
                <a:cubicBezTo>
                  <a:pt x="530" y="186"/>
                  <a:pt x="530" y="186"/>
                  <a:pt x="530" y="186"/>
                </a:cubicBezTo>
                <a:cubicBezTo>
                  <a:pt x="514" y="186"/>
                  <a:pt x="514" y="186"/>
                  <a:pt x="514" y="186"/>
                </a:cubicBezTo>
                <a:cubicBezTo>
                  <a:pt x="514" y="261"/>
                  <a:pt x="514" y="261"/>
                  <a:pt x="514" y="261"/>
                </a:cubicBezTo>
                <a:cubicBezTo>
                  <a:pt x="530" y="261"/>
                  <a:pt x="530" y="261"/>
                  <a:pt x="530" y="261"/>
                </a:cubicBezTo>
                <a:cubicBezTo>
                  <a:pt x="530" y="225"/>
                  <a:pt x="530" y="225"/>
                  <a:pt x="530" y="225"/>
                </a:cubicBezTo>
                <a:cubicBezTo>
                  <a:pt x="561" y="261"/>
                  <a:pt x="561" y="261"/>
                  <a:pt x="561" y="261"/>
                </a:cubicBezTo>
                <a:lnTo>
                  <a:pt x="584" y="261"/>
                </a:lnTo>
                <a:close/>
                <a:moveTo>
                  <a:pt x="606" y="186"/>
                </a:moveTo>
                <a:cubicBezTo>
                  <a:pt x="590" y="186"/>
                  <a:pt x="590" y="186"/>
                  <a:pt x="590" y="186"/>
                </a:cubicBezTo>
                <a:cubicBezTo>
                  <a:pt x="590" y="261"/>
                  <a:pt x="590" y="261"/>
                  <a:pt x="590" y="261"/>
                </a:cubicBezTo>
                <a:cubicBezTo>
                  <a:pt x="606" y="261"/>
                  <a:pt x="606" y="261"/>
                  <a:pt x="606" y="261"/>
                </a:cubicBezTo>
                <a:lnTo>
                  <a:pt x="606" y="186"/>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fi-FI" sz="1350"/>
          </a:p>
        </p:txBody>
      </p:sp>
    </p:spTree>
    <p:extLst>
      <p:ext uri="{BB962C8B-B14F-4D97-AF65-F5344CB8AC3E}">
        <p14:creationId xmlns:p14="http://schemas.microsoft.com/office/powerpoint/2010/main" val="93812717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Perus tekstipohja, listauksell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lIns="0" tIns="0" rIns="0" bIns="0" anchor="ctr"/>
          <a:lstStyle>
            <a:lvl1pPr algn="l">
              <a:lnSpc>
                <a:spcPts val="3450"/>
              </a:lnSpc>
              <a:defRPr b="1" i="0" spc="-98">
                <a:solidFill>
                  <a:srgbClr val="FF5000"/>
                </a:solidFill>
                <a:latin typeface="Arial"/>
                <a:cs typeface="Arial"/>
              </a:defRPr>
            </a:lvl1pPr>
          </a:lstStyle>
          <a:p>
            <a:r>
              <a:rPr lang="en-US" dirty="0" err="1"/>
              <a:t>Sivun</a:t>
            </a:r>
            <a:r>
              <a:rPr lang="en-US" dirty="0"/>
              <a:t> </a:t>
            </a:r>
            <a:r>
              <a:rPr lang="en-US" dirty="0" err="1"/>
              <a:t>otsikko</a:t>
            </a:r>
            <a:endParaRPr lang="en-US" dirty="0"/>
          </a:p>
        </p:txBody>
      </p:sp>
      <p:sp>
        <p:nvSpPr>
          <p:cNvPr id="3" name="Content Placeholder 2"/>
          <p:cNvSpPr>
            <a:spLocks noGrp="1"/>
          </p:cNvSpPr>
          <p:nvPr>
            <p:ph idx="1"/>
          </p:nvPr>
        </p:nvSpPr>
        <p:spPr>
          <a:xfrm>
            <a:off x="448733" y="1200151"/>
            <a:ext cx="8229600" cy="3244850"/>
          </a:xfrm>
          <a:prstGeom prst="rect">
            <a:avLst/>
          </a:prstGeom>
        </p:spPr>
        <p:txBody>
          <a:bodyPr lIns="36000" tIns="0" rIns="0" bIns="0"/>
          <a:lstStyle>
            <a:lvl1pPr marL="135731" indent="-135731">
              <a:lnSpc>
                <a:spcPct val="80000"/>
              </a:lnSpc>
              <a:spcBef>
                <a:spcPts val="0"/>
              </a:spcBef>
              <a:spcAft>
                <a:spcPts val="750"/>
              </a:spcAft>
              <a:buClr>
                <a:srgbClr val="FF5000"/>
              </a:buClr>
              <a:buSzPct val="70000"/>
              <a:defRPr sz="1800" b="0" i="0">
                <a:latin typeface="Arial"/>
                <a:cs typeface="Arial"/>
              </a:defRPr>
            </a:lvl1pPr>
            <a:lvl2pPr marL="335756" indent="-135731">
              <a:lnSpc>
                <a:spcPct val="80000"/>
              </a:lnSpc>
              <a:spcBef>
                <a:spcPts val="0"/>
              </a:spcBef>
              <a:spcAft>
                <a:spcPts val="750"/>
              </a:spcAft>
              <a:buClr>
                <a:schemeClr val="tx1">
                  <a:lumMod val="50000"/>
                  <a:lumOff val="50000"/>
                </a:schemeClr>
              </a:buClr>
              <a:buSzPct val="50000"/>
              <a:buFont typeface="Wingdings" charset="2"/>
              <a:buChar char="§"/>
              <a:defRPr sz="1500" b="0" i="0">
                <a:latin typeface="Arial"/>
                <a:cs typeface="Arial"/>
              </a:defRPr>
            </a:lvl2pPr>
            <a:lvl3pPr marL="535781" indent="-129779">
              <a:lnSpc>
                <a:spcPct val="80000"/>
              </a:lnSpc>
              <a:spcBef>
                <a:spcPts val="0"/>
              </a:spcBef>
              <a:spcAft>
                <a:spcPts val="750"/>
              </a:spcAft>
              <a:buSzPct val="60000"/>
              <a:defRPr sz="1200" b="0" i="0">
                <a:solidFill>
                  <a:schemeClr val="tx1">
                    <a:lumMod val="65000"/>
                    <a:lumOff val="35000"/>
                  </a:schemeClr>
                </a:solidFill>
                <a:latin typeface="Arial"/>
                <a:cs typeface="Arial"/>
              </a:defRPr>
            </a:lvl3pPr>
            <a:lvl4pPr marL="806054" indent="-200025">
              <a:lnSpc>
                <a:spcPct val="80000"/>
              </a:lnSpc>
              <a:spcBef>
                <a:spcPts val="0"/>
              </a:spcBef>
              <a:spcAft>
                <a:spcPts val="750"/>
              </a:spcAft>
              <a:buClr>
                <a:srgbClr val="FF5000"/>
              </a:buClr>
              <a:buSzPct val="70000"/>
              <a:defRPr sz="1050" b="0" i="0">
                <a:solidFill>
                  <a:schemeClr val="tx1">
                    <a:lumMod val="65000"/>
                    <a:lumOff val="35000"/>
                  </a:schemeClr>
                </a:solidFill>
                <a:latin typeface="Arial"/>
                <a:cs typeface="Arial"/>
              </a:defRPr>
            </a:lvl4pPr>
            <a:lvl5pPr>
              <a:defRPr b="0" i="0">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 name="Freeform 5"/>
          <p:cNvSpPr>
            <a:spLocks noEditPoints="1"/>
          </p:cNvSpPr>
          <p:nvPr userDrawn="1"/>
        </p:nvSpPr>
        <p:spPr bwMode="auto">
          <a:xfrm>
            <a:off x="8105379" y="4622200"/>
            <a:ext cx="695722" cy="304106"/>
          </a:xfrm>
          <a:custGeom>
            <a:avLst/>
            <a:gdLst>
              <a:gd name="T0" fmla="*/ 414 w 606"/>
              <a:gd name="T1" fmla="*/ 186 h 263"/>
              <a:gd name="T2" fmla="*/ 367 w 606"/>
              <a:gd name="T3" fmla="*/ 262 h 263"/>
              <a:gd name="T4" fmla="*/ 376 w 606"/>
              <a:gd name="T5" fmla="*/ 221 h 263"/>
              <a:gd name="T6" fmla="*/ 351 w 606"/>
              <a:gd name="T7" fmla="*/ 203 h 263"/>
              <a:gd name="T8" fmla="*/ 373 w 606"/>
              <a:gd name="T9" fmla="*/ 204 h 263"/>
              <a:gd name="T10" fmla="*/ 342 w 606"/>
              <a:gd name="T11" fmla="*/ 190 h 263"/>
              <a:gd name="T12" fmla="*/ 351 w 606"/>
              <a:gd name="T13" fmla="*/ 228 h 263"/>
              <a:gd name="T14" fmla="*/ 365 w 606"/>
              <a:gd name="T15" fmla="*/ 246 h 263"/>
              <a:gd name="T16" fmla="*/ 296 w 606"/>
              <a:gd name="T17" fmla="*/ 186 h 263"/>
              <a:gd name="T18" fmla="*/ 296 w 606"/>
              <a:gd name="T19" fmla="*/ 246 h 263"/>
              <a:gd name="T20" fmla="*/ 268 w 606"/>
              <a:gd name="T21" fmla="*/ 261 h 263"/>
              <a:gd name="T22" fmla="*/ 264 w 606"/>
              <a:gd name="T23" fmla="*/ 215 h 263"/>
              <a:gd name="T24" fmla="*/ 152 w 606"/>
              <a:gd name="T25" fmla="*/ 186 h 263"/>
              <a:gd name="T26" fmla="*/ 184 w 606"/>
              <a:gd name="T27" fmla="*/ 229 h 263"/>
              <a:gd name="T28" fmla="*/ 184 w 606"/>
              <a:gd name="T29" fmla="*/ 214 h 263"/>
              <a:gd name="T30" fmla="*/ 201 w 606"/>
              <a:gd name="T31" fmla="*/ 94 h 263"/>
              <a:gd name="T32" fmla="*/ 131 w 606"/>
              <a:gd name="T33" fmla="*/ 45 h 263"/>
              <a:gd name="T34" fmla="*/ 56 w 606"/>
              <a:gd name="T35" fmla="*/ 94 h 263"/>
              <a:gd name="T36" fmla="*/ 30 w 606"/>
              <a:gd name="T37" fmla="*/ 169 h 263"/>
              <a:gd name="T38" fmla="*/ 99 w 606"/>
              <a:gd name="T39" fmla="*/ 169 h 263"/>
              <a:gd name="T40" fmla="*/ 83 w 606"/>
              <a:gd name="T41" fmla="*/ 2 h 263"/>
              <a:gd name="T42" fmla="*/ 99 w 606"/>
              <a:gd name="T43" fmla="*/ 19 h 263"/>
              <a:gd name="T44" fmla="*/ 146 w 606"/>
              <a:gd name="T45" fmla="*/ 125 h 263"/>
              <a:gd name="T46" fmla="*/ 147 w 606"/>
              <a:gd name="T47" fmla="*/ 108 h 263"/>
              <a:gd name="T48" fmla="*/ 115 w 606"/>
              <a:gd name="T49" fmla="*/ 94 h 263"/>
              <a:gd name="T50" fmla="*/ 155 w 606"/>
              <a:gd name="T51" fmla="*/ 169 h 263"/>
              <a:gd name="T52" fmla="*/ 170 w 606"/>
              <a:gd name="T53" fmla="*/ 106 h 263"/>
              <a:gd name="T54" fmla="*/ 202 w 606"/>
              <a:gd name="T55" fmla="*/ 57 h 263"/>
              <a:gd name="T56" fmla="*/ 163 w 606"/>
              <a:gd name="T57" fmla="*/ 49 h 263"/>
              <a:gd name="T58" fmla="*/ 185 w 606"/>
              <a:gd name="T59" fmla="*/ 15 h 263"/>
              <a:gd name="T60" fmla="*/ 223 w 606"/>
              <a:gd name="T61" fmla="*/ 56 h 263"/>
              <a:gd name="T62" fmla="*/ 185 w 606"/>
              <a:gd name="T63" fmla="*/ 0 h 263"/>
              <a:gd name="T64" fmla="*/ 147 w 606"/>
              <a:gd name="T65" fmla="*/ 56 h 263"/>
              <a:gd name="T66" fmla="*/ 214 w 606"/>
              <a:gd name="T67" fmla="*/ 68 h 263"/>
              <a:gd name="T68" fmla="*/ 232 w 606"/>
              <a:gd name="T69" fmla="*/ 140 h 263"/>
              <a:gd name="T70" fmla="*/ 223 w 606"/>
              <a:gd name="T71" fmla="*/ 162 h 263"/>
              <a:gd name="T72" fmla="*/ 277 w 606"/>
              <a:gd name="T73" fmla="*/ 153 h 263"/>
              <a:gd name="T74" fmla="*/ 261 w 606"/>
              <a:gd name="T75" fmla="*/ 146 h 263"/>
              <a:gd name="T76" fmla="*/ 277 w 606"/>
              <a:gd name="T77" fmla="*/ 24 h 263"/>
              <a:gd name="T78" fmla="*/ 253 w 606"/>
              <a:gd name="T79" fmla="*/ 33 h 263"/>
              <a:gd name="T80" fmla="*/ 276 w 606"/>
              <a:gd name="T81" fmla="*/ 20 h 263"/>
              <a:gd name="T82" fmla="*/ 294 w 606"/>
              <a:gd name="T83" fmla="*/ 24 h 263"/>
              <a:gd name="T84" fmla="*/ 237 w 606"/>
              <a:gd name="T85" fmla="*/ 2 h 263"/>
              <a:gd name="T86" fmla="*/ 277 w 606"/>
              <a:gd name="T87" fmla="*/ 77 h 263"/>
              <a:gd name="T88" fmla="*/ 354 w 606"/>
              <a:gd name="T89" fmla="*/ 2 h 263"/>
              <a:gd name="T90" fmla="*/ 339 w 606"/>
              <a:gd name="T91" fmla="*/ 64 h 263"/>
              <a:gd name="T92" fmla="*/ 323 w 606"/>
              <a:gd name="T93" fmla="*/ 2 h 263"/>
              <a:gd name="T94" fmla="*/ 325 w 606"/>
              <a:gd name="T95" fmla="*/ 77 h 263"/>
              <a:gd name="T96" fmla="*/ 361 w 606"/>
              <a:gd name="T97" fmla="*/ 169 h 263"/>
              <a:gd name="T98" fmla="*/ 335 w 606"/>
              <a:gd name="T99" fmla="*/ 143 h 263"/>
              <a:gd name="T100" fmla="*/ 309 w 606"/>
              <a:gd name="T101" fmla="*/ 112 h 263"/>
              <a:gd name="T102" fmla="*/ 361 w 606"/>
              <a:gd name="T103" fmla="*/ 112 h 263"/>
              <a:gd name="T104" fmla="*/ 444 w 606"/>
              <a:gd name="T105" fmla="*/ 2 h 263"/>
              <a:gd name="T106" fmla="*/ 384 w 606"/>
              <a:gd name="T107" fmla="*/ 77 h 263"/>
              <a:gd name="T108" fmla="*/ 433 w 606"/>
              <a:gd name="T109" fmla="*/ 77 h 263"/>
              <a:gd name="T110" fmla="*/ 500 w 606"/>
              <a:gd name="T111" fmla="*/ 261 h 263"/>
              <a:gd name="T112" fmla="*/ 451 w 606"/>
              <a:gd name="T113" fmla="*/ 186 h 263"/>
              <a:gd name="T114" fmla="*/ 445 w 606"/>
              <a:gd name="T115" fmla="*/ 207 h 263"/>
              <a:gd name="T116" fmla="*/ 560 w 606"/>
              <a:gd name="T117" fmla="*/ 186 h 263"/>
              <a:gd name="T118" fmla="*/ 530 w 606"/>
              <a:gd name="T119" fmla="*/ 261 h 263"/>
              <a:gd name="T120" fmla="*/ 590 w 606"/>
              <a:gd name="T121" fmla="*/ 186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06" h="263">
                <a:moveTo>
                  <a:pt x="414" y="186"/>
                </a:moveTo>
                <a:cubicBezTo>
                  <a:pt x="397" y="186"/>
                  <a:pt x="397" y="186"/>
                  <a:pt x="397" y="186"/>
                </a:cubicBezTo>
                <a:cubicBezTo>
                  <a:pt x="397" y="261"/>
                  <a:pt x="397" y="261"/>
                  <a:pt x="397" y="261"/>
                </a:cubicBezTo>
                <a:cubicBezTo>
                  <a:pt x="414" y="261"/>
                  <a:pt x="414" y="261"/>
                  <a:pt x="414" y="261"/>
                </a:cubicBezTo>
                <a:lnTo>
                  <a:pt x="414" y="186"/>
                </a:lnTo>
                <a:close/>
                <a:moveTo>
                  <a:pt x="342" y="241"/>
                </a:moveTo>
                <a:cubicBezTo>
                  <a:pt x="330" y="254"/>
                  <a:pt x="330" y="254"/>
                  <a:pt x="330" y="254"/>
                </a:cubicBezTo>
                <a:cubicBezTo>
                  <a:pt x="334" y="257"/>
                  <a:pt x="338" y="259"/>
                  <a:pt x="342" y="261"/>
                </a:cubicBezTo>
                <a:cubicBezTo>
                  <a:pt x="346" y="262"/>
                  <a:pt x="351" y="263"/>
                  <a:pt x="356" y="263"/>
                </a:cubicBezTo>
                <a:cubicBezTo>
                  <a:pt x="360" y="263"/>
                  <a:pt x="363" y="263"/>
                  <a:pt x="367" y="262"/>
                </a:cubicBezTo>
                <a:cubicBezTo>
                  <a:pt x="370" y="261"/>
                  <a:pt x="373" y="259"/>
                  <a:pt x="376" y="257"/>
                </a:cubicBezTo>
                <a:cubicBezTo>
                  <a:pt x="379" y="255"/>
                  <a:pt x="381" y="252"/>
                  <a:pt x="382" y="249"/>
                </a:cubicBezTo>
                <a:cubicBezTo>
                  <a:pt x="384" y="246"/>
                  <a:pt x="385" y="242"/>
                  <a:pt x="385" y="238"/>
                </a:cubicBezTo>
                <a:cubicBezTo>
                  <a:pt x="385" y="234"/>
                  <a:pt x="384" y="230"/>
                  <a:pt x="382" y="228"/>
                </a:cubicBezTo>
                <a:cubicBezTo>
                  <a:pt x="381" y="225"/>
                  <a:pt x="378" y="223"/>
                  <a:pt x="376" y="221"/>
                </a:cubicBezTo>
                <a:cubicBezTo>
                  <a:pt x="373" y="220"/>
                  <a:pt x="370" y="219"/>
                  <a:pt x="367" y="218"/>
                </a:cubicBezTo>
                <a:cubicBezTo>
                  <a:pt x="364" y="217"/>
                  <a:pt x="362" y="216"/>
                  <a:pt x="359" y="215"/>
                </a:cubicBezTo>
                <a:cubicBezTo>
                  <a:pt x="356" y="214"/>
                  <a:pt x="354" y="213"/>
                  <a:pt x="353" y="212"/>
                </a:cubicBezTo>
                <a:cubicBezTo>
                  <a:pt x="351" y="211"/>
                  <a:pt x="350" y="209"/>
                  <a:pt x="350" y="207"/>
                </a:cubicBezTo>
                <a:cubicBezTo>
                  <a:pt x="350" y="205"/>
                  <a:pt x="350" y="204"/>
                  <a:pt x="351" y="203"/>
                </a:cubicBezTo>
                <a:cubicBezTo>
                  <a:pt x="352" y="202"/>
                  <a:pt x="353" y="201"/>
                  <a:pt x="354" y="201"/>
                </a:cubicBezTo>
                <a:cubicBezTo>
                  <a:pt x="355" y="200"/>
                  <a:pt x="356" y="200"/>
                  <a:pt x="358" y="200"/>
                </a:cubicBezTo>
                <a:cubicBezTo>
                  <a:pt x="359" y="199"/>
                  <a:pt x="360" y="199"/>
                  <a:pt x="361" y="199"/>
                </a:cubicBezTo>
                <a:cubicBezTo>
                  <a:pt x="363" y="199"/>
                  <a:pt x="366" y="200"/>
                  <a:pt x="368" y="200"/>
                </a:cubicBezTo>
                <a:cubicBezTo>
                  <a:pt x="370" y="201"/>
                  <a:pt x="372" y="202"/>
                  <a:pt x="373" y="204"/>
                </a:cubicBezTo>
                <a:cubicBezTo>
                  <a:pt x="385" y="192"/>
                  <a:pt x="385" y="192"/>
                  <a:pt x="385" y="192"/>
                </a:cubicBezTo>
                <a:cubicBezTo>
                  <a:pt x="381" y="189"/>
                  <a:pt x="378" y="187"/>
                  <a:pt x="374" y="186"/>
                </a:cubicBezTo>
                <a:cubicBezTo>
                  <a:pt x="370" y="184"/>
                  <a:pt x="366" y="184"/>
                  <a:pt x="362" y="184"/>
                </a:cubicBezTo>
                <a:cubicBezTo>
                  <a:pt x="358" y="184"/>
                  <a:pt x="354" y="184"/>
                  <a:pt x="351" y="185"/>
                </a:cubicBezTo>
                <a:cubicBezTo>
                  <a:pt x="347" y="186"/>
                  <a:pt x="344" y="188"/>
                  <a:pt x="342" y="190"/>
                </a:cubicBezTo>
                <a:cubicBezTo>
                  <a:pt x="339" y="192"/>
                  <a:pt x="337" y="195"/>
                  <a:pt x="335" y="198"/>
                </a:cubicBezTo>
                <a:cubicBezTo>
                  <a:pt x="334" y="201"/>
                  <a:pt x="333" y="204"/>
                  <a:pt x="333" y="208"/>
                </a:cubicBezTo>
                <a:cubicBezTo>
                  <a:pt x="333" y="212"/>
                  <a:pt x="334" y="216"/>
                  <a:pt x="335" y="218"/>
                </a:cubicBezTo>
                <a:cubicBezTo>
                  <a:pt x="337" y="221"/>
                  <a:pt x="339" y="223"/>
                  <a:pt x="342" y="225"/>
                </a:cubicBezTo>
                <a:cubicBezTo>
                  <a:pt x="345" y="226"/>
                  <a:pt x="347" y="227"/>
                  <a:pt x="351" y="228"/>
                </a:cubicBezTo>
                <a:cubicBezTo>
                  <a:pt x="354" y="229"/>
                  <a:pt x="356" y="230"/>
                  <a:pt x="359" y="231"/>
                </a:cubicBezTo>
                <a:cubicBezTo>
                  <a:pt x="362" y="232"/>
                  <a:pt x="364" y="233"/>
                  <a:pt x="366" y="234"/>
                </a:cubicBezTo>
                <a:cubicBezTo>
                  <a:pt x="367" y="236"/>
                  <a:pt x="368" y="238"/>
                  <a:pt x="368" y="240"/>
                </a:cubicBezTo>
                <a:cubicBezTo>
                  <a:pt x="368" y="241"/>
                  <a:pt x="368" y="242"/>
                  <a:pt x="367" y="243"/>
                </a:cubicBezTo>
                <a:cubicBezTo>
                  <a:pt x="367" y="244"/>
                  <a:pt x="366" y="245"/>
                  <a:pt x="365" y="246"/>
                </a:cubicBezTo>
                <a:cubicBezTo>
                  <a:pt x="363" y="246"/>
                  <a:pt x="362" y="247"/>
                  <a:pt x="361" y="247"/>
                </a:cubicBezTo>
                <a:cubicBezTo>
                  <a:pt x="359" y="248"/>
                  <a:pt x="358" y="248"/>
                  <a:pt x="357" y="248"/>
                </a:cubicBezTo>
                <a:cubicBezTo>
                  <a:pt x="354" y="248"/>
                  <a:pt x="351" y="247"/>
                  <a:pt x="349" y="246"/>
                </a:cubicBezTo>
                <a:cubicBezTo>
                  <a:pt x="346" y="245"/>
                  <a:pt x="344" y="243"/>
                  <a:pt x="342" y="241"/>
                </a:cubicBezTo>
                <a:moveTo>
                  <a:pt x="296" y="186"/>
                </a:moveTo>
                <a:cubicBezTo>
                  <a:pt x="280" y="186"/>
                  <a:pt x="280" y="186"/>
                  <a:pt x="280" y="186"/>
                </a:cubicBezTo>
                <a:cubicBezTo>
                  <a:pt x="280" y="261"/>
                  <a:pt x="280" y="261"/>
                  <a:pt x="280" y="261"/>
                </a:cubicBezTo>
                <a:cubicBezTo>
                  <a:pt x="327" y="261"/>
                  <a:pt x="327" y="261"/>
                  <a:pt x="327" y="261"/>
                </a:cubicBezTo>
                <a:cubicBezTo>
                  <a:pt x="327" y="246"/>
                  <a:pt x="327" y="246"/>
                  <a:pt x="327" y="246"/>
                </a:cubicBezTo>
                <a:cubicBezTo>
                  <a:pt x="296" y="246"/>
                  <a:pt x="296" y="246"/>
                  <a:pt x="296" y="246"/>
                </a:cubicBezTo>
                <a:lnTo>
                  <a:pt x="296" y="186"/>
                </a:lnTo>
                <a:close/>
                <a:moveTo>
                  <a:pt x="266" y="186"/>
                </a:moveTo>
                <a:cubicBezTo>
                  <a:pt x="215" y="186"/>
                  <a:pt x="215" y="186"/>
                  <a:pt x="215" y="186"/>
                </a:cubicBezTo>
                <a:cubicBezTo>
                  <a:pt x="215" y="261"/>
                  <a:pt x="215" y="261"/>
                  <a:pt x="215" y="261"/>
                </a:cubicBezTo>
                <a:cubicBezTo>
                  <a:pt x="268" y="261"/>
                  <a:pt x="268" y="261"/>
                  <a:pt x="268" y="261"/>
                </a:cubicBezTo>
                <a:cubicBezTo>
                  <a:pt x="268" y="246"/>
                  <a:pt x="268" y="246"/>
                  <a:pt x="268" y="246"/>
                </a:cubicBezTo>
                <a:cubicBezTo>
                  <a:pt x="231" y="246"/>
                  <a:pt x="231" y="246"/>
                  <a:pt x="231" y="246"/>
                </a:cubicBezTo>
                <a:cubicBezTo>
                  <a:pt x="231" y="230"/>
                  <a:pt x="231" y="230"/>
                  <a:pt x="231" y="230"/>
                </a:cubicBezTo>
                <a:cubicBezTo>
                  <a:pt x="264" y="230"/>
                  <a:pt x="264" y="230"/>
                  <a:pt x="264" y="230"/>
                </a:cubicBezTo>
                <a:cubicBezTo>
                  <a:pt x="264" y="215"/>
                  <a:pt x="264" y="215"/>
                  <a:pt x="264" y="215"/>
                </a:cubicBezTo>
                <a:cubicBezTo>
                  <a:pt x="231" y="215"/>
                  <a:pt x="231" y="215"/>
                  <a:pt x="231" y="215"/>
                </a:cubicBezTo>
                <a:cubicBezTo>
                  <a:pt x="231" y="201"/>
                  <a:pt x="231" y="201"/>
                  <a:pt x="231" y="201"/>
                </a:cubicBezTo>
                <a:cubicBezTo>
                  <a:pt x="266" y="201"/>
                  <a:pt x="266" y="201"/>
                  <a:pt x="266" y="201"/>
                </a:cubicBezTo>
                <a:lnTo>
                  <a:pt x="266" y="186"/>
                </a:lnTo>
                <a:close/>
                <a:moveTo>
                  <a:pt x="152" y="186"/>
                </a:moveTo>
                <a:cubicBezTo>
                  <a:pt x="135" y="186"/>
                  <a:pt x="135" y="186"/>
                  <a:pt x="135" y="186"/>
                </a:cubicBezTo>
                <a:cubicBezTo>
                  <a:pt x="135" y="261"/>
                  <a:pt x="135" y="261"/>
                  <a:pt x="135" y="261"/>
                </a:cubicBezTo>
                <a:cubicBezTo>
                  <a:pt x="152" y="261"/>
                  <a:pt x="152" y="261"/>
                  <a:pt x="152" y="261"/>
                </a:cubicBezTo>
                <a:cubicBezTo>
                  <a:pt x="152" y="229"/>
                  <a:pt x="152" y="229"/>
                  <a:pt x="152" y="229"/>
                </a:cubicBezTo>
                <a:cubicBezTo>
                  <a:pt x="184" y="229"/>
                  <a:pt x="184" y="229"/>
                  <a:pt x="184" y="229"/>
                </a:cubicBezTo>
                <a:cubicBezTo>
                  <a:pt x="184" y="261"/>
                  <a:pt x="184" y="261"/>
                  <a:pt x="184" y="261"/>
                </a:cubicBezTo>
                <a:cubicBezTo>
                  <a:pt x="201" y="261"/>
                  <a:pt x="201" y="261"/>
                  <a:pt x="201" y="261"/>
                </a:cubicBezTo>
                <a:cubicBezTo>
                  <a:pt x="201" y="186"/>
                  <a:pt x="201" y="186"/>
                  <a:pt x="201" y="186"/>
                </a:cubicBezTo>
                <a:cubicBezTo>
                  <a:pt x="184" y="186"/>
                  <a:pt x="184" y="186"/>
                  <a:pt x="184" y="186"/>
                </a:cubicBezTo>
                <a:cubicBezTo>
                  <a:pt x="184" y="214"/>
                  <a:pt x="184" y="214"/>
                  <a:pt x="184" y="214"/>
                </a:cubicBezTo>
                <a:cubicBezTo>
                  <a:pt x="152" y="214"/>
                  <a:pt x="152" y="214"/>
                  <a:pt x="152" y="214"/>
                </a:cubicBezTo>
                <a:lnTo>
                  <a:pt x="152" y="186"/>
                </a:lnTo>
                <a:close/>
                <a:moveTo>
                  <a:pt x="184" y="169"/>
                </a:moveTo>
                <a:cubicBezTo>
                  <a:pt x="201" y="169"/>
                  <a:pt x="201" y="169"/>
                  <a:pt x="201" y="169"/>
                </a:cubicBezTo>
                <a:cubicBezTo>
                  <a:pt x="201" y="94"/>
                  <a:pt x="201" y="94"/>
                  <a:pt x="201" y="94"/>
                </a:cubicBezTo>
                <a:cubicBezTo>
                  <a:pt x="184" y="94"/>
                  <a:pt x="184" y="94"/>
                  <a:pt x="184" y="94"/>
                </a:cubicBezTo>
                <a:lnTo>
                  <a:pt x="184" y="169"/>
                </a:lnTo>
                <a:close/>
                <a:moveTo>
                  <a:pt x="108" y="45"/>
                </a:moveTo>
                <a:cubicBezTo>
                  <a:pt x="108" y="51"/>
                  <a:pt x="113" y="56"/>
                  <a:pt x="119" y="56"/>
                </a:cubicBezTo>
                <a:cubicBezTo>
                  <a:pt x="126" y="56"/>
                  <a:pt x="131" y="51"/>
                  <a:pt x="131" y="45"/>
                </a:cubicBezTo>
                <a:cubicBezTo>
                  <a:pt x="131" y="39"/>
                  <a:pt x="126" y="34"/>
                  <a:pt x="119" y="34"/>
                </a:cubicBezTo>
                <a:cubicBezTo>
                  <a:pt x="113" y="34"/>
                  <a:pt x="108" y="39"/>
                  <a:pt x="108" y="45"/>
                </a:cubicBezTo>
                <a:moveTo>
                  <a:pt x="43" y="169"/>
                </a:moveTo>
                <a:cubicBezTo>
                  <a:pt x="74" y="94"/>
                  <a:pt x="74" y="94"/>
                  <a:pt x="74" y="94"/>
                </a:cubicBezTo>
                <a:cubicBezTo>
                  <a:pt x="56" y="94"/>
                  <a:pt x="56" y="94"/>
                  <a:pt x="56" y="94"/>
                </a:cubicBezTo>
                <a:cubicBezTo>
                  <a:pt x="37" y="143"/>
                  <a:pt x="37" y="143"/>
                  <a:pt x="37" y="143"/>
                </a:cubicBezTo>
                <a:cubicBezTo>
                  <a:pt x="37" y="143"/>
                  <a:pt x="37" y="143"/>
                  <a:pt x="37" y="143"/>
                </a:cubicBezTo>
                <a:cubicBezTo>
                  <a:pt x="18" y="94"/>
                  <a:pt x="18" y="94"/>
                  <a:pt x="18" y="94"/>
                </a:cubicBezTo>
                <a:cubicBezTo>
                  <a:pt x="0" y="94"/>
                  <a:pt x="0" y="94"/>
                  <a:pt x="0" y="94"/>
                </a:cubicBezTo>
                <a:cubicBezTo>
                  <a:pt x="30" y="169"/>
                  <a:pt x="30" y="169"/>
                  <a:pt x="30" y="169"/>
                </a:cubicBezTo>
                <a:lnTo>
                  <a:pt x="43" y="169"/>
                </a:lnTo>
                <a:close/>
                <a:moveTo>
                  <a:pt x="99" y="94"/>
                </a:moveTo>
                <a:cubicBezTo>
                  <a:pt x="83" y="94"/>
                  <a:pt x="83" y="94"/>
                  <a:pt x="83" y="94"/>
                </a:cubicBezTo>
                <a:cubicBezTo>
                  <a:pt x="83" y="169"/>
                  <a:pt x="83" y="169"/>
                  <a:pt x="83" y="169"/>
                </a:cubicBezTo>
                <a:cubicBezTo>
                  <a:pt x="99" y="169"/>
                  <a:pt x="99" y="169"/>
                  <a:pt x="99" y="169"/>
                </a:cubicBezTo>
                <a:lnTo>
                  <a:pt x="99" y="94"/>
                </a:lnTo>
                <a:close/>
                <a:moveTo>
                  <a:pt x="99" y="19"/>
                </a:moveTo>
                <a:cubicBezTo>
                  <a:pt x="135" y="19"/>
                  <a:pt x="135" y="19"/>
                  <a:pt x="135" y="19"/>
                </a:cubicBezTo>
                <a:cubicBezTo>
                  <a:pt x="135" y="2"/>
                  <a:pt x="135" y="2"/>
                  <a:pt x="135" y="2"/>
                </a:cubicBezTo>
                <a:cubicBezTo>
                  <a:pt x="83" y="2"/>
                  <a:pt x="83" y="2"/>
                  <a:pt x="83" y="2"/>
                </a:cubicBezTo>
                <a:cubicBezTo>
                  <a:pt x="83" y="77"/>
                  <a:pt x="83" y="77"/>
                  <a:pt x="83" y="77"/>
                </a:cubicBezTo>
                <a:cubicBezTo>
                  <a:pt x="99" y="77"/>
                  <a:pt x="99" y="77"/>
                  <a:pt x="99" y="77"/>
                </a:cubicBezTo>
                <a:cubicBezTo>
                  <a:pt x="99" y="48"/>
                  <a:pt x="99" y="48"/>
                  <a:pt x="99" y="48"/>
                </a:cubicBezTo>
                <a:cubicBezTo>
                  <a:pt x="99" y="32"/>
                  <a:pt x="99" y="32"/>
                  <a:pt x="99" y="32"/>
                </a:cubicBezTo>
                <a:lnTo>
                  <a:pt x="99" y="19"/>
                </a:lnTo>
                <a:close/>
                <a:moveTo>
                  <a:pt x="154" y="112"/>
                </a:moveTo>
                <a:cubicBezTo>
                  <a:pt x="155" y="113"/>
                  <a:pt x="155" y="115"/>
                  <a:pt x="155" y="117"/>
                </a:cubicBezTo>
                <a:cubicBezTo>
                  <a:pt x="155" y="119"/>
                  <a:pt x="155" y="120"/>
                  <a:pt x="154" y="122"/>
                </a:cubicBezTo>
                <a:cubicBezTo>
                  <a:pt x="153" y="123"/>
                  <a:pt x="152" y="124"/>
                  <a:pt x="151" y="124"/>
                </a:cubicBezTo>
                <a:cubicBezTo>
                  <a:pt x="149" y="125"/>
                  <a:pt x="148" y="125"/>
                  <a:pt x="146" y="125"/>
                </a:cubicBezTo>
                <a:cubicBezTo>
                  <a:pt x="144" y="125"/>
                  <a:pt x="143" y="125"/>
                  <a:pt x="141" y="125"/>
                </a:cubicBezTo>
                <a:cubicBezTo>
                  <a:pt x="132" y="125"/>
                  <a:pt x="132" y="125"/>
                  <a:pt x="132" y="125"/>
                </a:cubicBezTo>
                <a:cubicBezTo>
                  <a:pt x="132" y="108"/>
                  <a:pt x="132" y="108"/>
                  <a:pt x="132" y="108"/>
                </a:cubicBezTo>
                <a:cubicBezTo>
                  <a:pt x="142" y="108"/>
                  <a:pt x="142" y="108"/>
                  <a:pt x="142" y="108"/>
                </a:cubicBezTo>
                <a:cubicBezTo>
                  <a:pt x="144" y="108"/>
                  <a:pt x="145" y="108"/>
                  <a:pt x="147" y="108"/>
                </a:cubicBezTo>
                <a:cubicBezTo>
                  <a:pt x="149" y="109"/>
                  <a:pt x="150" y="109"/>
                  <a:pt x="151" y="110"/>
                </a:cubicBezTo>
                <a:cubicBezTo>
                  <a:pt x="152" y="110"/>
                  <a:pt x="153" y="111"/>
                  <a:pt x="154" y="112"/>
                </a:cubicBezTo>
                <a:moveTo>
                  <a:pt x="155" y="95"/>
                </a:moveTo>
                <a:cubicBezTo>
                  <a:pt x="152" y="94"/>
                  <a:pt x="148" y="94"/>
                  <a:pt x="144" y="94"/>
                </a:cubicBezTo>
                <a:cubicBezTo>
                  <a:pt x="115" y="94"/>
                  <a:pt x="115" y="94"/>
                  <a:pt x="115" y="94"/>
                </a:cubicBezTo>
                <a:cubicBezTo>
                  <a:pt x="115" y="169"/>
                  <a:pt x="115" y="169"/>
                  <a:pt x="115" y="169"/>
                </a:cubicBezTo>
                <a:cubicBezTo>
                  <a:pt x="132" y="169"/>
                  <a:pt x="132" y="169"/>
                  <a:pt x="132" y="169"/>
                </a:cubicBezTo>
                <a:cubicBezTo>
                  <a:pt x="132" y="139"/>
                  <a:pt x="132" y="139"/>
                  <a:pt x="132" y="139"/>
                </a:cubicBezTo>
                <a:cubicBezTo>
                  <a:pt x="140" y="139"/>
                  <a:pt x="140" y="139"/>
                  <a:pt x="140" y="139"/>
                </a:cubicBezTo>
                <a:cubicBezTo>
                  <a:pt x="155" y="169"/>
                  <a:pt x="155" y="169"/>
                  <a:pt x="155" y="169"/>
                </a:cubicBezTo>
                <a:cubicBezTo>
                  <a:pt x="175" y="169"/>
                  <a:pt x="175" y="169"/>
                  <a:pt x="175" y="169"/>
                </a:cubicBezTo>
                <a:cubicBezTo>
                  <a:pt x="156" y="138"/>
                  <a:pt x="156" y="138"/>
                  <a:pt x="156" y="138"/>
                </a:cubicBezTo>
                <a:cubicBezTo>
                  <a:pt x="162" y="137"/>
                  <a:pt x="166" y="134"/>
                  <a:pt x="168" y="130"/>
                </a:cubicBezTo>
                <a:cubicBezTo>
                  <a:pt x="171" y="127"/>
                  <a:pt x="172" y="122"/>
                  <a:pt x="172" y="117"/>
                </a:cubicBezTo>
                <a:cubicBezTo>
                  <a:pt x="172" y="112"/>
                  <a:pt x="172" y="109"/>
                  <a:pt x="170" y="106"/>
                </a:cubicBezTo>
                <a:cubicBezTo>
                  <a:pt x="169" y="103"/>
                  <a:pt x="167" y="101"/>
                  <a:pt x="164" y="99"/>
                </a:cubicBezTo>
                <a:cubicBezTo>
                  <a:pt x="161" y="97"/>
                  <a:pt x="158" y="96"/>
                  <a:pt x="155" y="95"/>
                </a:cubicBezTo>
                <a:moveTo>
                  <a:pt x="208" y="39"/>
                </a:moveTo>
                <a:cubicBezTo>
                  <a:pt x="208" y="43"/>
                  <a:pt x="208" y="46"/>
                  <a:pt x="207" y="49"/>
                </a:cubicBezTo>
                <a:cubicBezTo>
                  <a:pt x="206" y="52"/>
                  <a:pt x="204" y="54"/>
                  <a:pt x="202" y="57"/>
                </a:cubicBezTo>
                <a:cubicBezTo>
                  <a:pt x="200" y="59"/>
                  <a:pt x="197" y="61"/>
                  <a:pt x="195" y="62"/>
                </a:cubicBezTo>
                <a:cubicBezTo>
                  <a:pt x="192" y="63"/>
                  <a:pt x="189" y="64"/>
                  <a:pt x="185" y="64"/>
                </a:cubicBezTo>
                <a:cubicBezTo>
                  <a:pt x="181" y="64"/>
                  <a:pt x="178" y="63"/>
                  <a:pt x="175" y="62"/>
                </a:cubicBezTo>
                <a:cubicBezTo>
                  <a:pt x="172" y="61"/>
                  <a:pt x="170" y="59"/>
                  <a:pt x="168" y="57"/>
                </a:cubicBezTo>
                <a:cubicBezTo>
                  <a:pt x="166" y="54"/>
                  <a:pt x="164" y="52"/>
                  <a:pt x="163" y="49"/>
                </a:cubicBezTo>
                <a:cubicBezTo>
                  <a:pt x="162" y="46"/>
                  <a:pt x="162" y="43"/>
                  <a:pt x="162" y="39"/>
                </a:cubicBezTo>
                <a:cubicBezTo>
                  <a:pt x="162" y="36"/>
                  <a:pt x="162" y="33"/>
                  <a:pt x="163" y="30"/>
                </a:cubicBezTo>
                <a:cubicBezTo>
                  <a:pt x="164" y="27"/>
                  <a:pt x="166" y="24"/>
                  <a:pt x="168" y="22"/>
                </a:cubicBezTo>
                <a:cubicBezTo>
                  <a:pt x="170" y="20"/>
                  <a:pt x="172" y="18"/>
                  <a:pt x="175" y="17"/>
                </a:cubicBezTo>
                <a:cubicBezTo>
                  <a:pt x="178" y="16"/>
                  <a:pt x="181" y="15"/>
                  <a:pt x="185" y="15"/>
                </a:cubicBezTo>
                <a:cubicBezTo>
                  <a:pt x="189" y="15"/>
                  <a:pt x="192" y="16"/>
                  <a:pt x="195" y="17"/>
                </a:cubicBezTo>
                <a:cubicBezTo>
                  <a:pt x="197" y="18"/>
                  <a:pt x="200" y="20"/>
                  <a:pt x="202" y="22"/>
                </a:cubicBezTo>
                <a:cubicBezTo>
                  <a:pt x="204" y="24"/>
                  <a:pt x="206" y="27"/>
                  <a:pt x="207" y="30"/>
                </a:cubicBezTo>
                <a:cubicBezTo>
                  <a:pt x="208" y="33"/>
                  <a:pt x="208" y="36"/>
                  <a:pt x="208" y="39"/>
                </a:cubicBezTo>
                <a:moveTo>
                  <a:pt x="223" y="56"/>
                </a:moveTo>
                <a:cubicBezTo>
                  <a:pt x="225" y="51"/>
                  <a:pt x="226" y="45"/>
                  <a:pt x="226" y="39"/>
                </a:cubicBezTo>
                <a:cubicBezTo>
                  <a:pt x="226" y="33"/>
                  <a:pt x="225" y="28"/>
                  <a:pt x="223" y="23"/>
                </a:cubicBezTo>
                <a:cubicBezTo>
                  <a:pt x="221" y="18"/>
                  <a:pt x="218" y="14"/>
                  <a:pt x="214" y="10"/>
                </a:cubicBezTo>
                <a:cubicBezTo>
                  <a:pt x="211" y="7"/>
                  <a:pt x="206" y="4"/>
                  <a:pt x="201" y="2"/>
                </a:cubicBezTo>
                <a:cubicBezTo>
                  <a:pt x="196" y="1"/>
                  <a:pt x="191" y="0"/>
                  <a:pt x="185" y="0"/>
                </a:cubicBezTo>
                <a:cubicBezTo>
                  <a:pt x="179" y="0"/>
                  <a:pt x="174" y="1"/>
                  <a:pt x="169" y="2"/>
                </a:cubicBezTo>
                <a:cubicBezTo>
                  <a:pt x="164" y="4"/>
                  <a:pt x="159" y="7"/>
                  <a:pt x="156" y="10"/>
                </a:cubicBezTo>
                <a:cubicBezTo>
                  <a:pt x="152" y="14"/>
                  <a:pt x="149" y="18"/>
                  <a:pt x="147" y="23"/>
                </a:cubicBezTo>
                <a:cubicBezTo>
                  <a:pt x="145" y="28"/>
                  <a:pt x="144" y="33"/>
                  <a:pt x="144" y="39"/>
                </a:cubicBezTo>
                <a:cubicBezTo>
                  <a:pt x="144" y="45"/>
                  <a:pt x="145" y="51"/>
                  <a:pt x="147" y="56"/>
                </a:cubicBezTo>
                <a:cubicBezTo>
                  <a:pt x="149" y="61"/>
                  <a:pt x="152" y="65"/>
                  <a:pt x="156" y="68"/>
                </a:cubicBezTo>
                <a:cubicBezTo>
                  <a:pt x="159" y="72"/>
                  <a:pt x="164" y="74"/>
                  <a:pt x="169" y="76"/>
                </a:cubicBezTo>
                <a:cubicBezTo>
                  <a:pt x="174" y="78"/>
                  <a:pt x="179" y="79"/>
                  <a:pt x="185" y="79"/>
                </a:cubicBezTo>
                <a:cubicBezTo>
                  <a:pt x="191" y="79"/>
                  <a:pt x="196" y="78"/>
                  <a:pt x="201" y="76"/>
                </a:cubicBezTo>
                <a:cubicBezTo>
                  <a:pt x="206" y="74"/>
                  <a:pt x="211" y="72"/>
                  <a:pt x="214" y="68"/>
                </a:cubicBezTo>
                <a:cubicBezTo>
                  <a:pt x="218" y="65"/>
                  <a:pt x="221" y="61"/>
                  <a:pt x="223" y="56"/>
                </a:cubicBezTo>
                <a:moveTo>
                  <a:pt x="241" y="155"/>
                </a:moveTo>
                <a:cubicBezTo>
                  <a:pt x="239" y="154"/>
                  <a:pt x="237" y="153"/>
                  <a:pt x="236" y="151"/>
                </a:cubicBezTo>
                <a:cubicBezTo>
                  <a:pt x="235" y="150"/>
                  <a:pt x="234" y="148"/>
                  <a:pt x="233" y="146"/>
                </a:cubicBezTo>
                <a:cubicBezTo>
                  <a:pt x="232" y="144"/>
                  <a:pt x="232" y="142"/>
                  <a:pt x="232" y="140"/>
                </a:cubicBezTo>
                <a:cubicBezTo>
                  <a:pt x="232" y="94"/>
                  <a:pt x="232" y="94"/>
                  <a:pt x="232" y="94"/>
                </a:cubicBezTo>
                <a:cubicBezTo>
                  <a:pt x="215" y="94"/>
                  <a:pt x="215" y="94"/>
                  <a:pt x="215" y="94"/>
                </a:cubicBezTo>
                <a:cubicBezTo>
                  <a:pt x="215" y="140"/>
                  <a:pt x="215" y="140"/>
                  <a:pt x="215" y="140"/>
                </a:cubicBezTo>
                <a:cubicBezTo>
                  <a:pt x="215" y="145"/>
                  <a:pt x="216" y="149"/>
                  <a:pt x="217" y="153"/>
                </a:cubicBezTo>
                <a:cubicBezTo>
                  <a:pt x="219" y="156"/>
                  <a:pt x="221" y="160"/>
                  <a:pt x="223" y="162"/>
                </a:cubicBezTo>
                <a:cubicBezTo>
                  <a:pt x="226" y="165"/>
                  <a:pt x="229" y="167"/>
                  <a:pt x="233" y="169"/>
                </a:cubicBezTo>
                <a:cubicBezTo>
                  <a:pt x="237" y="170"/>
                  <a:pt x="242" y="171"/>
                  <a:pt x="247" y="171"/>
                </a:cubicBezTo>
                <a:cubicBezTo>
                  <a:pt x="252" y="171"/>
                  <a:pt x="257" y="170"/>
                  <a:pt x="261" y="169"/>
                </a:cubicBezTo>
                <a:cubicBezTo>
                  <a:pt x="265" y="167"/>
                  <a:pt x="268" y="165"/>
                  <a:pt x="271" y="162"/>
                </a:cubicBezTo>
                <a:cubicBezTo>
                  <a:pt x="273" y="160"/>
                  <a:pt x="275" y="156"/>
                  <a:pt x="277" y="153"/>
                </a:cubicBezTo>
                <a:cubicBezTo>
                  <a:pt x="278" y="149"/>
                  <a:pt x="279" y="145"/>
                  <a:pt x="279" y="140"/>
                </a:cubicBezTo>
                <a:cubicBezTo>
                  <a:pt x="279" y="94"/>
                  <a:pt x="279" y="94"/>
                  <a:pt x="279" y="94"/>
                </a:cubicBezTo>
                <a:cubicBezTo>
                  <a:pt x="262" y="94"/>
                  <a:pt x="262" y="94"/>
                  <a:pt x="262" y="94"/>
                </a:cubicBezTo>
                <a:cubicBezTo>
                  <a:pt x="262" y="140"/>
                  <a:pt x="262" y="140"/>
                  <a:pt x="262" y="140"/>
                </a:cubicBezTo>
                <a:cubicBezTo>
                  <a:pt x="262" y="142"/>
                  <a:pt x="262" y="144"/>
                  <a:pt x="261" y="146"/>
                </a:cubicBezTo>
                <a:cubicBezTo>
                  <a:pt x="260" y="148"/>
                  <a:pt x="259" y="150"/>
                  <a:pt x="258" y="151"/>
                </a:cubicBezTo>
                <a:cubicBezTo>
                  <a:pt x="256" y="153"/>
                  <a:pt x="255" y="154"/>
                  <a:pt x="253" y="155"/>
                </a:cubicBezTo>
                <a:cubicBezTo>
                  <a:pt x="251" y="156"/>
                  <a:pt x="249" y="156"/>
                  <a:pt x="247" y="156"/>
                </a:cubicBezTo>
                <a:cubicBezTo>
                  <a:pt x="245" y="156"/>
                  <a:pt x="243" y="156"/>
                  <a:pt x="241" y="155"/>
                </a:cubicBezTo>
                <a:moveTo>
                  <a:pt x="277" y="24"/>
                </a:moveTo>
                <a:cubicBezTo>
                  <a:pt x="277" y="26"/>
                  <a:pt x="277" y="28"/>
                  <a:pt x="276" y="29"/>
                </a:cubicBezTo>
                <a:cubicBezTo>
                  <a:pt x="275" y="30"/>
                  <a:pt x="274" y="31"/>
                  <a:pt x="273" y="32"/>
                </a:cubicBezTo>
                <a:cubicBezTo>
                  <a:pt x="271" y="32"/>
                  <a:pt x="270" y="32"/>
                  <a:pt x="268" y="33"/>
                </a:cubicBezTo>
                <a:cubicBezTo>
                  <a:pt x="266" y="33"/>
                  <a:pt x="265" y="33"/>
                  <a:pt x="263" y="33"/>
                </a:cubicBezTo>
                <a:cubicBezTo>
                  <a:pt x="253" y="33"/>
                  <a:pt x="253" y="33"/>
                  <a:pt x="253" y="33"/>
                </a:cubicBezTo>
                <a:cubicBezTo>
                  <a:pt x="253" y="16"/>
                  <a:pt x="253" y="16"/>
                  <a:pt x="253" y="16"/>
                </a:cubicBezTo>
                <a:cubicBezTo>
                  <a:pt x="264" y="16"/>
                  <a:pt x="264" y="16"/>
                  <a:pt x="264" y="16"/>
                </a:cubicBezTo>
                <a:cubicBezTo>
                  <a:pt x="266" y="16"/>
                  <a:pt x="267" y="16"/>
                  <a:pt x="269" y="16"/>
                </a:cubicBezTo>
                <a:cubicBezTo>
                  <a:pt x="270" y="16"/>
                  <a:pt x="272" y="17"/>
                  <a:pt x="273" y="17"/>
                </a:cubicBezTo>
                <a:cubicBezTo>
                  <a:pt x="274" y="18"/>
                  <a:pt x="275" y="19"/>
                  <a:pt x="276" y="20"/>
                </a:cubicBezTo>
                <a:cubicBezTo>
                  <a:pt x="277" y="21"/>
                  <a:pt x="277" y="22"/>
                  <a:pt x="277" y="24"/>
                </a:cubicBezTo>
                <a:moveTo>
                  <a:pt x="297" y="77"/>
                </a:moveTo>
                <a:cubicBezTo>
                  <a:pt x="278" y="45"/>
                  <a:pt x="278" y="45"/>
                  <a:pt x="278" y="45"/>
                </a:cubicBezTo>
                <a:cubicBezTo>
                  <a:pt x="284" y="44"/>
                  <a:pt x="288" y="42"/>
                  <a:pt x="290" y="38"/>
                </a:cubicBezTo>
                <a:cubicBezTo>
                  <a:pt x="293" y="34"/>
                  <a:pt x="294" y="30"/>
                  <a:pt x="294" y="24"/>
                </a:cubicBezTo>
                <a:cubicBezTo>
                  <a:pt x="294" y="20"/>
                  <a:pt x="294" y="16"/>
                  <a:pt x="292" y="13"/>
                </a:cubicBezTo>
                <a:cubicBezTo>
                  <a:pt x="291" y="10"/>
                  <a:pt x="289" y="8"/>
                  <a:pt x="286" y="6"/>
                </a:cubicBezTo>
                <a:cubicBezTo>
                  <a:pt x="283" y="5"/>
                  <a:pt x="280" y="3"/>
                  <a:pt x="277" y="3"/>
                </a:cubicBezTo>
                <a:cubicBezTo>
                  <a:pt x="274" y="2"/>
                  <a:pt x="270" y="2"/>
                  <a:pt x="266" y="2"/>
                </a:cubicBezTo>
                <a:cubicBezTo>
                  <a:pt x="237" y="2"/>
                  <a:pt x="237" y="2"/>
                  <a:pt x="237" y="2"/>
                </a:cubicBezTo>
                <a:cubicBezTo>
                  <a:pt x="237" y="77"/>
                  <a:pt x="237" y="77"/>
                  <a:pt x="237" y="77"/>
                </a:cubicBezTo>
                <a:cubicBezTo>
                  <a:pt x="253" y="77"/>
                  <a:pt x="253" y="77"/>
                  <a:pt x="253" y="77"/>
                </a:cubicBezTo>
                <a:cubicBezTo>
                  <a:pt x="253" y="47"/>
                  <a:pt x="253" y="47"/>
                  <a:pt x="253" y="47"/>
                </a:cubicBezTo>
                <a:cubicBezTo>
                  <a:pt x="262" y="47"/>
                  <a:pt x="262" y="47"/>
                  <a:pt x="262" y="47"/>
                </a:cubicBezTo>
                <a:cubicBezTo>
                  <a:pt x="277" y="77"/>
                  <a:pt x="277" y="77"/>
                  <a:pt x="277" y="77"/>
                </a:cubicBezTo>
                <a:lnTo>
                  <a:pt x="297" y="77"/>
                </a:lnTo>
                <a:close/>
                <a:moveTo>
                  <a:pt x="368" y="60"/>
                </a:moveTo>
                <a:cubicBezTo>
                  <a:pt x="370" y="56"/>
                  <a:pt x="370" y="52"/>
                  <a:pt x="370" y="48"/>
                </a:cubicBezTo>
                <a:cubicBezTo>
                  <a:pt x="370" y="2"/>
                  <a:pt x="370" y="2"/>
                  <a:pt x="370" y="2"/>
                </a:cubicBezTo>
                <a:cubicBezTo>
                  <a:pt x="354" y="2"/>
                  <a:pt x="354" y="2"/>
                  <a:pt x="354" y="2"/>
                </a:cubicBezTo>
                <a:cubicBezTo>
                  <a:pt x="354" y="47"/>
                  <a:pt x="354" y="47"/>
                  <a:pt x="354" y="47"/>
                </a:cubicBezTo>
                <a:cubicBezTo>
                  <a:pt x="354" y="50"/>
                  <a:pt x="353" y="52"/>
                  <a:pt x="353" y="54"/>
                </a:cubicBezTo>
                <a:cubicBezTo>
                  <a:pt x="352" y="56"/>
                  <a:pt x="351" y="57"/>
                  <a:pt x="349" y="59"/>
                </a:cubicBezTo>
                <a:cubicBezTo>
                  <a:pt x="348" y="60"/>
                  <a:pt x="346" y="61"/>
                  <a:pt x="345" y="62"/>
                </a:cubicBezTo>
                <a:cubicBezTo>
                  <a:pt x="343" y="63"/>
                  <a:pt x="341" y="64"/>
                  <a:pt x="339" y="64"/>
                </a:cubicBezTo>
                <a:cubicBezTo>
                  <a:pt x="336" y="64"/>
                  <a:pt x="334" y="63"/>
                  <a:pt x="332" y="62"/>
                </a:cubicBezTo>
                <a:cubicBezTo>
                  <a:pt x="331" y="61"/>
                  <a:pt x="329" y="60"/>
                  <a:pt x="328" y="59"/>
                </a:cubicBezTo>
                <a:cubicBezTo>
                  <a:pt x="326" y="57"/>
                  <a:pt x="325" y="56"/>
                  <a:pt x="324" y="54"/>
                </a:cubicBezTo>
                <a:cubicBezTo>
                  <a:pt x="324" y="52"/>
                  <a:pt x="323" y="50"/>
                  <a:pt x="323" y="47"/>
                </a:cubicBezTo>
                <a:cubicBezTo>
                  <a:pt x="323" y="2"/>
                  <a:pt x="323" y="2"/>
                  <a:pt x="323" y="2"/>
                </a:cubicBezTo>
                <a:cubicBezTo>
                  <a:pt x="307" y="2"/>
                  <a:pt x="307" y="2"/>
                  <a:pt x="307" y="2"/>
                </a:cubicBezTo>
                <a:cubicBezTo>
                  <a:pt x="307" y="48"/>
                  <a:pt x="307" y="48"/>
                  <a:pt x="307" y="48"/>
                </a:cubicBezTo>
                <a:cubicBezTo>
                  <a:pt x="307" y="52"/>
                  <a:pt x="307" y="56"/>
                  <a:pt x="309" y="60"/>
                </a:cubicBezTo>
                <a:cubicBezTo>
                  <a:pt x="310" y="64"/>
                  <a:pt x="312" y="67"/>
                  <a:pt x="315" y="70"/>
                </a:cubicBezTo>
                <a:cubicBezTo>
                  <a:pt x="317" y="73"/>
                  <a:pt x="321" y="75"/>
                  <a:pt x="325" y="77"/>
                </a:cubicBezTo>
                <a:cubicBezTo>
                  <a:pt x="329" y="78"/>
                  <a:pt x="333" y="79"/>
                  <a:pt x="339" y="79"/>
                </a:cubicBezTo>
                <a:cubicBezTo>
                  <a:pt x="344" y="79"/>
                  <a:pt x="348" y="78"/>
                  <a:pt x="352" y="77"/>
                </a:cubicBezTo>
                <a:cubicBezTo>
                  <a:pt x="356" y="75"/>
                  <a:pt x="360" y="73"/>
                  <a:pt x="362" y="70"/>
                </a:cubicBezTo>
                <a:cubicBezTo>
                  <a:pt x="365" y="67"/>
                  <a:pt x="367" y="64"/>
                  <a:pt x="368" y="60"/>
                </a:cubicBezTo>
                <a:moveTo>
                  <a:pt x="361" y="169"/>
                </a:moveTo>
                <a:cubicBezTo>
                  <a:pt x="378" y="169"/>
                  <a:pt x="378" y="169"/>
                  <a:pt x="378" y="169"/>
                </a:cubicBezTo>
                <a:cubicBezTo>
                  <a:pt x="378" y="94"/>
                  <a:pt x="378" y="94"/>
                  <a:pt x="378" y="94"/>
                </a:cubicBezTo>
                <a:cubicBezTo>
                  <a:pt x="353" y="94"/>
                  <a:pt x="353" y="94"/>
                  <a:pt x="353" y="94"/>
                </a:cubicBezTo>
                <a:cubicBezTo>
                  <a:pt x="335" y="143"/>
                  <a:pt x="335" y="143"/>
                  <a:pt x="335" y="143"/>
                </a:cubicBezTo>
                <a:cubicBezTo>
                  <a:pt x="335" y="143"/>
                  <a:pt x="335" y="143"/>
                  <a:pt x="335" y="143"/>
                </a:cubicBezTo>
                <a:cubicBezTo>
                  <a:pt x="318" y="94"/>
                  <a:pt x="318" y="94"/>
                  <a:pt x="318" y="94"/>
                </a:cubicBezTo>
                <a:cubicBezTo>
                  <a:pt x="293" y="94"/>
                  <a:pt x="293" y="94"/>
                  <a:pt x="293" y="94"/>
                </a:cubicBezTo>
                <a:cubicBezTo>
                  <a:pt x="293" y="169"/>
                  <a:pt x="293" y="169"/>
                  <a:pt x="293" y="169"/>
                </a:cubicBezTo>
                <a:cubicBezTo>
                  <a:pt x="309" y="169"/>
                  <a:pt x="309" y="169"/>
                  <a:pt x="309" y="169"/>
                </a:cubicBezTo>
                <a:cubicBezTo>
                  <a:pt x="309" y="112"/>
                  <a:pt x="309" y="112"/>
                  <a:pt x="309" y="112"/>
                </a:cubicBezTo>
                <a:cubicBezTo>
                  <a:pt x="310" y="112"/>
                  <a:pt x="310" y="112"/>
                  <a:pt x="310" y="112"/>
                </a:cubicBezTo>
                <a:cubicBezTo>
                  <a:pt x="329" y="169"/>
                  <a:pt x="329" y="169"/>
                  <a:pt x="329" y="169"/>
                </a:cubicBezTo>
                <a:cubicBezTo>
                  <a:pt x="341" y="169"/>
                  <a:pt x="341" y="169"/>
                  <a:pt x="341" y="169"/>
                </a:cubicBezTo>
                <a:cubicBezTo>
                  <a:pt x="361" y="112"/>
                  <a:pt x="361" y="112"/>
                  <a:pt x="361" y="112"/>
                </a:cubicBezTo>
                <a:cubicBezTo>
                  <a:pt x="361" y="112"/>
                  <a:pt x="361" y="112"/>
                  <a:pt x="361" y="112"/>
                </a:cubicBezTo>
                <a:lnTo>
                  <a:pt x="361" y="169"/>
                </a:lnTo>
                <a:close/>
                <a:moveTo>
                  <a:pt x="453" y="77"/>
                </a:moveTo>
                <a:cubicBezTo>
                  <a:pt x="469" y="77"/>
                  <a:pt x="469" y="77"/>
                  <a:pt x="469" y="77"/>
                </a:cubicBezTo>
                <a:cubicBezTo>
                  <a:pt x="469" y="2"/>
                  <a:pt x="469" y="2"/>
                  <a:pt x="469" y="2"/>
                </a:cubicBezTo>
                <a:cubicBezTo>
                  <a:pt x="444" y="2"/>
                  <a:pt x="444" y="2"/>
                  <a:pt x="444" y="2"/>
                </a:cubicBezTo>
                <a:cubicBezTo>
                  <a:pt x="427" y="51"/>
                  <a:pt x="427" y="51"/>
                  <a:pt x="427" y="51"/>
                </a:cubicBezTo>
                <a:cubicBezTo>
                  <a:pt x="427" y="51"/>
                  <a:pt x="427" y="51"/>
                  <a:pt x="427" y="51"/>
                </a:cubicBezTo>
                <a:cubicBezTo>
                  <a:pt x="409" y="2"/>
                  <a:pt x="409" y="2"/>
                  <a:pt x="409" y="2"/>
                </a:cubicBezTo>
                <a:cubicBezTo>
                  <a:pt x="384" y="2"/>
                  <a:pt x="384" y="2"/>
                  <a:pt x="384" y="2"/>
                </a:cubicBezTo>
                <a:cubicBezTo>
                  <a:pt x="384" y="77"/>
                  <a:pt x="384" y="77"/>
                  <a:pt x="384" y="77"/>
                </a:cubicBezTo>
                <a:cubicBezTo>
                  <a:pt x="401" y="77"/>
                  <a:pt x="401" y="77"/>
                  <a:pt x="401" y="77"/>
                </a:cubicBezTo>
                <a:cubicBezTo>
                  <a:pt x="401" y="19"/>
                  <a:pt x="401" y="19"/>
                  <a:pt x="401" y="19"/>
                </a:cubicBezTo>
                <a:cubicBezTo>
                  <a:pt x="401" y="19"/>
                  <a:pt x="401" y="19"/>
                  <a:pt x="401" y="19"/>
                </a:cubicBezTo>
                <a:cubicBezTo>
                  <a:pt x="420" y="77"/>
                  <a:pt x="420" y="77"/>
                  <a:pt x="420" y="77"/>
                </a:cubicBezTo>
                <a:cubicBezTo>
                  <a:pt x="433" y="77"/>
                  <a:pt x="433" y="77"/>
                  <a:pt x="433" y="77"/>
                </a:cubicBezTo>
                <a:cubicBezTo>
                  <a:pt x="453" y="19"/>
                  <a:pt x="453" y="19"/>
                  <a:pt x="453" y="19"/>
                </a:cubicBezTo>
                <a:cubicBezTo>
                  <a:pt x="453" y="19"/>
                  <a:pt x="453" y="19"/>
                  <a:pt x="453" y="19"/>
                </a:cubicBezTo>
                <a:lnTo>
                  <a:pt x="453" y="77"/>
                </a:lnTo>
                <a:close/>
                <a:moveTo>
                  <a:pt x="478" y="261"/>
                </a:moveTo>
                <a:cubicBezTo>
                  <a:pt x="500" y="261"/>
                  <a:pt x="500" y="261"/>
                  <a:pt x="500" y="261"/>
                </a:cubicBezTo>
                <a:cubicBezTo>
                  <a:pt x="500" y="186"/>
                  <a:pt x="500" y="186"/>
                  <a:pt x="500" y="186"/>
                </a:cubicBezTo>
                <a:cubicBezTo>
                  <a:pt x="483" y="186"/>
                  <a:pt x="483" y="186"/>
                  <a:pt x="483" y="186"/>
                </a:cubicBezTo>
                <a:cubicBezTo>
                  <a:pt x="483" y="238"/>
                  <a:pt x="483" y="238"/>
                  <a:pt x="483" y="238"/>
                </a:cubicBezTo>
                <a:cubicBezTo>
                  <a:pt x="483" y="238"/>
                  <a:pt x="483" y="238"/>
                  <a:pt x="483" y="238"/>
                </a:cubicBezTo>
                <a:cubicBezTo>
                  <a:pt x="451" y="186"/>
                  <a:pt x="451" y="186"/>
                  <a:pt x="451" y="186"/>
                </a:cubicBezTo>
                <a:cubicBezTo>
                  <a:pt x="429" y="186"/>
                  <a:pt x="429" y="186"/>
                  <a:pt x="429" y="186"/>
                </a:cubicBezTo>
                <a:cubicBezTo>
                  <a:pt x="429" y="261"/>
                  <a:pt x="429" y="261"/>
                  <a:pt x="429" y="261"/>
                </a:cubicBezTo>
                <a:cubicBezTo>
                  <a:pt x="445" y="261"/>
                  <a:pt x="445" y="261"/>
                  <a:pt x="445" y="261"/>
                </a:cubicBezTo>
                <a:cubicBezTo>
                  <a:pt x="445" y="207"/>
                  <a:pt x="445" y="207"/>
                  <a:pt x="445" y="207"/>
                </a:cubicBezTo>
                <a:cubicBezTo>
                  <a:pt x="445" y="207"/>
                  <a:pt x="445" y="207"/>
                  <a:pt x="445" y="207"/>
                </a:cubicBezTo>
                <a:lnTo>
                  <a:pt x="478" y="261"/>
                </a:lnTo>
                <a:close/>
                <a:moveTo>
                  <a:pt x="584" y="261"/>
                </a:moveTo>
                <a:cubicBezTo>
                  <a:pt x="548" y="221"/>
                  <a:pt x="548" y="221"/>
                  <a:pt x="548" y="221"/>
                </a:cubicBezTo>
                <a:cubicBezTo>
                  <a:pt x="581" y="186"/>
                  <a:pt x="581" y="186"/>
                  <a:pt x="581" y="186"/>
                </a:cubicBezTo>
                <a:cubicBezTo>
                  <a:pt x="560" y="186"/>
                  <a:pt x="560" y="186"/>
                  <a:pt x="560" y="186"/>
                </a:cubicBezTo>
                <a:cubicBezTo>
                  <a:pt x="530" y="217"/>
                  <a:pt x="530" y="217"/>
                  <a:pt x="530" y="217"/>
                </a:cubicBezTo>
                <a:cubicBezTo>
                  <a:pt x="530" y="186"/>
                  <a:pt x="530" y="186"/>
                  <a:pt x="530" y="186"/>
                </a:cubicBezTo>
                <a:cubicBezTo>
                  <a:pt x="514" y="186"/>
                  <a:pt x="514" y="186"/>
                  <a:pt x="514" y="186"/>
                </a:cubicBezTo>
                <a:cubicBezTo>
                  <a:pt x="514" y="261"/>
                  <a:pt x="514" y="261"/>
                  <a:pt x="514" y="261"/>
                </a:cubicBezTo>
                <a:cubicBezTo>
                  <a:pt x="530" y="261"/>
                  <a:pt x="530" y="261"/>
                  <a:pt x="530" y="261"/>
                </a:cubicBezTo>
                <a:cubicBezTo>
                  <a:pt x="530" y="225"/>
                  <a:pt x="530" y="225"/>
                  <a:pt x="530" y="225"/>
                </a:cubicBezTo>
                <a:cubicBezTo>
                  <a:pt x="561" y="261"/>
                  <a:pt x="561" y="261"/>
                  <a:pt x="561" y="261"/>
                </a:cubicBezTo>
                <a:lnTo>
                  <a:pt x="584" y="261"/>
                </a:lnTo>
                <a:close/>
                <a:moveTo>
                  <a:pt x="606" y="186"/>
                </a:moveTo>
                <a:cubicBezTo>
                  <a:pt x="590" y="186"/>
                  <a:pt x="590" y="186"/>
                  <a:pt x="590" y="186"/>
                </a:cubicBezTo>
                <a:cubicBezTo>
                  <a:pt x="590" y="261"/>
                  <a:pt x="590" y="261"/>
                  <a:pt x="590" y="261"/>
                </a:cubicBezTo>
                <a:cubicBezTo>
                  <a:pt x="606" y="261"/>
                  <a:pt x="606" y="261"/>
                  <a:pt x="606" y="261"/>
                </a:cubicBezTo>
                <a:lnTo>
                  <a:pt x="606" y="186"/>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fi-FI" sz="1350"/>
          </a:p>
        </p:txBody>
      </p:sp>
    </p:spTree>
    <p:extLst>
      <p:ext uri="{BB962C8B-B14F-4D97-AF65-F5344CB8AC3E}">
        <p14:creationId xmlns:p14="http://schemas.microsoft.com/office/powerpoint/2010/main" val="298043746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Osion aloitus, valkoinen">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793750" y="1092771"/>
            <a:ext cx="7475538" cy="963818"/>
          </a:xfrm>
          <a:prstGeom prst="rect">
            <a:avLst/>
          </a:prstGeom>
        </p:spPr>
        <p:txBody>
          <a:bodyPr vert="horz" lIns="0" tIns="0" rIns="0" bIns="0" anchor="b"/>
          <a:lstStyle>
            <a:lvl1pPr marL="0" indent="0">
              <a:lnSpc>
                <a:spcPct val="90000"/>
              </a:lnSpc>
              <a:buNone/>
              <a:defRPr sz="3600" b="1" i="0" spc="-83">
                <a:solidFill>
                  <a:srgbClr val="FF5000"/>
                </a:solidFill>
                <a:latin typeface="Arial"/>
                <a:cs typeface="Arial"/>
              </a:defRPr>
            </a:lvl1pPr>
          </a:lstStyle>
          <a:p>
            <a:pPr lvl="0"/>
            <a:r>
              <a:rPr lang="en-US" dirty="0" err="1"/>
              <a:t>Uuden</a:t>
            </a:r>
            <a:r>
              <a:rPr lang="en-US" dirty="0"/>
              <a:t> </a:t>
            </a:r>
            <a:r>
              <a:rPr lang="en-US" dirty="0" err="1"/>
              <a:t>osion</a:t>
            </a:r>
            <a:r>
              <a:rPr lang="en-US" dirty="0"/>
              <a:t> </a:t>
            </a:r>
            <a:r>
              <a:rPr lang="en-US" dirty="0" err="1"/>
              <a:t>otsikko</a:t>
            </a:r>
            <a:endParaRPr lang="en-US" dirty="0"/>
          </a:p>
        </p:txBody>
      </p:sp>
      <p:sp>
        <p:nvSpPr>
          <p:cNvPr id="6" name="Text Placeholder 5"/>
          <p:cNvSpPr>
            <a:spLocks noGrp="1"/>
          </p:cNvSpPr>
          <p:nvPr>
            <p:ph type="body" sz="quarter" idx="11" hasCustomPrompt="1"/>
          </p:nvPr>
        </p:nvSpPr>
        <p:spPr>
          <a:xfrm>
            <a:off x="776816" y="2113362"/>
            <a:ext cx="7475538" cy="866775"/>
          </a:xfrm>
          <a:prstGeom prst="rect">
            <a:avLst/>
          </a:prstGeom>
        </p:spPr>
        <p:txBody>
          <a:bodyPr vert="horz" lIns="36000" tIns="0" rIns="0" bIns="0"/>
          <a:lstStyle>
            <a:lvl1pPr marL="0" indent="0">
              <a:buNone/>
              <a:defRPr sz="1800" b="0" i="0">
                <a:solidFill>
                  <a:schemeClr val="tx1">
                    <a:lumMod val="50000"/>
                    <a:lumOff val="50000"/>
                  </a:schemeClr>
                </a:solidFill>
                <a:latin typeface="Arial"/>
                <a:cs typeface="Arial"/>
              </a:defRPr>
            </a:lvl1pPr>
          </a:lstStyle>
          <a:p>
            <a:pPr lvl="0"/>
            <a:r>
              <a:rPr lang="en-US" dirty="0" err="1"/>
              <a:t>Alaviite</a:t>
            </a:r>
            <a:r>
              <a:rPr lang="en-US" dirty="0"/>
              <a:t> tai </a:t>
            </a:r>
            <a:r>
              <a:rPr lang="en-US" dirty="0" err="1"/>
              <a:t>tarkenne</a:t>
            </a:r>
            <a:r>
              <a:rPr lang="en-US" dirty="0"/>
              <a:t> </a:t>
            </a:r>
            <a:r>
              <a:rPr lang="en-US" dirty="0" err="1"/>
              <a:t>tms</a:t>
            </a:r>
            <a:endParaRPr lang="en-US" dirty="0"/>
          </a:p>
        </p:txBody>
      </p:sp>
      <p:grpSp>
        <p:nvGrpSpPr>
          <p:cNvPr id="58" name="Ryhmä 57"/>
          <p:cNvGrpSpPr/>
          <p:nvPr userDrawn="1"/>
        </p:nvGrpSpPr>
        <p:grpSpPr>
          <a:xfrm>
            <a:off x="-4318" y="3707658"/>
            <a:ext cx="9149786" cy="1435842"/>
            <a:chOff x="-5758" y="2666999"/>
            <a:chExt cx="12199715" cy="1914456"/>
          </a:xfrm>
        </p:grpSpPr>
        <p:grpSp>
          <p:nvGrpSpPr>
            <p:cNvPr id="57" name="Ryhmä 56"/>
            <p:cNvGrpSpPr/>
            <p:nvPr userDrawn="1"/>
          </p:nvGrpSpPr>
          <p:grpSpPr>
            <a:xfrm>
              <a:off x="0" y="2666999"/>
              <a:ext cx="12193957" cy="925200"/>
              <a:chOff x="0" y="2666999"/>
              <a:chExt cx="12193957" cy="925200"/>
            </a:xfrm>
          </p:grpSpPr>
          <p:sp>
            <p:nvSpPr>
              <p:cNvPr id="13" name="Freeform 5"/>
              <p:cNvSpPr>
                <a:spLocks/>
              </p:cNvSpPr>
              <p:nvPr userDrawn="1"/>
            </p:nvSpPr>
            <p:spPr bwMode="auto">
              <a:xfrm>
                <a:off x="0" y="2666999"/>
                <a:ext cx="758079" cy="918309"/>
              </a:xfrm>
              <a:custGeom>
                <a:avLst/>
                <a:gdLst>
                  <a:gd name="T0" fmla="*/ 0 w 440"/>
                  <a:gd name="T1" fmla="*/ 0 h 533"/>
                  <a:gd name="T2" fmla="*/ 0 w 440"/>
                  <a:gd name="T3" fmla="*/ 533 h 533"/>
                  <a:gd name="T4" fmla="*/ 137 w 440"/>
                  <a:gd name="T5" fmla="*/ 533 h 533"/>
                  <a:gd name="T6" fmla="*/ 137 w 440"/>
                  <a:gd name="T7" fmla="*/ 383 h 533"/>
                  <a:gd name="T8" fmla="*/ 137 w 440"/>
                  <a:gd name="T9" fmla="*/ 253 h 533"/>
                  <a:gd name="T10" fmla="*/ 137 w 440"/>
                  <a:gd name="T11" fmla="*/ 143 h 533"/>
                  <a:gd name="T12" fmla="*/ 440 w 440"/>
                  <a:gd name="T13" fmla="*/ 143 h 533"/>
                  <a:gd name="T14" fmla="*/ 440 w 440"/>
                  <a:gd name="T15" fmla="*/ 0 h 533"/>
                  <a:gd name="T16" fmla="*/ 0 w 440"/>
                  <a:gd name="T17" fmla="*/ 0 h 533"/>
                  <a:gd name="T18" fmla="*/ 0 w 440"/>
                  <a:gd name="T19"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0" h="533">
                    <a:moveTo>
                      <a:pt x="0" y="0"/>
                    </a:moveTo>
                    <a:lnTo>
                      <a:pt x="0" y="533"/>
                    </a:lnTo>
                    <a:lnTo>
                      <a:pt x="137" y="533"/>
                    </a:lnTo>
                    <a:lnTo>
                      <a:pt x="137" y="383"/>
                    </a:lnTo>
                    <a:lnTo>
                      <a:pt x="137" y="253"/>
                    </a:lnTo>
                    <a:lnTo>
                      <a:pt x="137" y="143"/>
                    </a:lnTo>
                    <a:lnTo>
                      <a:pt x="440" y="143"/>
                    </a:lnTo>
                    <a:lnTo>
                      <a:pt x="440" y="0"/>
                    </a:lnTo>
                    <a:lnTo>
                      <a:pt x="0" y="0"/>
                    </a:lnTo>
                    <a:lnTo>
                      <a:pt x="0" y="0"/>
                    </a:lnTo>
                    <a:close/>
                  </a:path>
                </a:pathLst>
              </a:custGeom>
              <a:solidFill>
                <a:srgbClr val="FF5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50"/>
              </a:p>
            </p:txBody>
          </p:sp>
          <p:sp>
            <p:nvSpPr>
              <p:cNvPr id="14" name="Freeform 6"/>
              <p:cNvSpPr>
                <a:spLocks/>
              </p:cNvSpPr>
              <p:nvPr userDrawn="1"/>
            </p:nvSpPr>
            <p:spPr bwMode="auto">
              <a:xfrm>
                <a:off x="366980" y="3128738"/>
                <a:ext cx="322184" cy="320461"/>
              </a:xfrm>
              <a:custGeom>
                <a:avLst/>
                <a:gdLst>
                  <a:gd name="T0" fmla="*/ 39 w 79"/>
                  <a:gd name="T1" fmla="*/ 78 h 78"/>
                  <a:gd name="T2" fmla="*/ 79 w 79"/>
                  <a:gd name="T3" fmla="*/ 40 h 78"/>
                  <a:gd name="T4" fmla="*/ 39 w 79"/>
                  <a:gd name="T5" fmla="*/ 0 h 78"/>
                  <a:gd name="T6" fmla="*/ 0 w 79"/>
                  <a:gd name="T7" fmla="*/ 40 h 78"/>
                  <a:gd name="T8" fmla="*/ 39 w 79"/>
                  <a:gd name="T9" fmla="*/ 78 h 78"/>
                </a:gdLst>
                <a:ahLst/>
                <a:cxnLst>
                  <a:cxn ang="0">
                    <a:pos x="T0" y="T1"/>
                  </a:cxn>
                  <a:cxn ang="0">
                    <a:pos x="T2" y="T3"/>
                  </a:cxn>
                  <a:cxn ang="0">
                    <a:pos x="T4" y="T5"/>
                  </a:cxn>
                  <a:cxn ang="0">
                    <a:pos x="T6" y="T7"/>
                  </a:cxn>
                  <a:cxn ang="0">
                    <a:pos x="T8" y="T9"/>
                  </a:cxn>
                </a:cxnLst>
                <a:rect l="0" t="0" r="r" b="b"/>
                <a:pathLst>
                  <a:path w="79" h="78">
                    <a:moveTo>
                      <a:pt x="39" y="78"/>
                    </a:moveTo>
                    <a:cubicBezTo>
                      <a:pt x="62" y="78"/>
                      <a:pt x="79" y="61"/>
                      <a:pt x="79" y="40"/>
                    </a:cubicBezTo>
                    <a:cubicBezTo>
                      <a:pt x="79" y="18"/>
                      <a:pt x="62" y="0"/>
                      <a:pt x="39" y="0"/>
                    </a:cubicBezTo>
                    <a:cubicBezTo>
                      <a:pt x="18" y="0"/>
                      <a:pt x="0" y="18"/>
                      <a:pt x="0" y="40"/>
                    </a:cubicBezTo>
                    <a:cubicBezTo>
                      <a:pt x="0" y="61"/>
                      <a:pt x="18" y="78"/>
                      <a:pt x="39" y="78"/>
                    </a:cubicBezTo>
                  </a:path>
                </a:pathLst>
              </a:custGeom>
              <a:solidFill>
                <a:srgbClr val="FF5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50"/>
              </a:p>
            </p:txBody>
          </p:sp>
          <p:sp>
            <p:nvSpPr>
              <p:cNvPr id="15" name="Freeform 7"/>
              <p:cNvSpPr>
                <a:spLocks/>
              </p:cNvSpPr>
              <p:nvPr userDrawn="1"/>
            </p:nvSpPr>
            <p:spPr bwMode="auto">
              <a:xfrm>
                <a:off x="863177" y="2666999"/>
                <a:ext cx="1071648" cy="918309"/>
              </a:xfrm>
              <a:custGeom>
                <a:avLst/>
                <a:gdLst>
                  <a:gd name="T0" fmla="*/ 473 w 622"/>
                  <a:gd name="T1" fmla="*/ 0 h 533"/>
                  <a:gd name="T2" fmla="*/ 315 w 622"/>
                  <a:gd name="T3" fmla="*/ 411 h 533"/>
                  <a:gd name="T4" fmla="*/ 315 w 622"/>
                  <a:gd name="T5" fmla="*/ 411 h 533"/>
                  <a:gd name="T6" fmla="*/ 159 w 622"/>
                  <a:gd name="T7" fmla="*/ 0 h 533"/>
                  <a:gd name="T8" fmla="*/ 0 w 622"/>
                  <a:gd name="T9" fmla="*/ 0 h 533"/>
                  <a:gd name="T10" fmla="*/ 213 w 622"/>
                  <a:gd name="T11" fmla="*/ 533 h 533"/>
                  <a:gd name="T12" fmla="*/ 403 w 622"/>
                  <a:gd name="T13" fmla="*/ 533 h 533"/>
                  <a:gd name="T14" fmla="*/ 622 w 622"/>
                  <a:gd name="T15" fmla="*/ 0 h 533"/>
                  <a:gd name="T16" fmla="*/ 473 w 622"/>
                  <a:gd name="T17" fmla="*/ 0 h 533"/>
                  <a:gd name="T18" fmla="*/ 473 w 622"/>
                  <a:gd name="T19"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2" h="533">
                    <a:moveTo>
                      <a:pt x="473" y="0"/>
                    </a:moveTo>
                    <a:lnTo>
                      <a:pt x="315" y="411"/>
                    </a:lnTo>
                    <a:lnTo>
                      <a:pt x="315" y="411"/>
                    </a:lnTo>
                    <a:lnTo>
                      <a:pt x="159" y="0"/>
                    </a:lnTo>
                    <a:lnTo>
                      <a:pt x="0" y="0"/>
                    </a:lnTo>
                    <a:lnTo>
                      <a:pt x="213" y="533"/>
                    </a:lnTo>
                    <a:lnTo>
                      <a:pt x="403" y="533"/>
                    </a:lnTo>
                    <a:lnTo>
                      <a:pt x="622" y="0"/>
                    </a:lnTo>
                    <a:lnTo>
                      <a:pt x="473" y="0"/>
                    </a:lnTo>
                    <a:lnTo>
                      <a:pt x="473" y="0"/>
                    </a:lnTo>
                    <a:close/>
                  </a:path>
                </a:pathLst>
              </a:custGeom>
              <a:solidFill>
                <a:srgbClr val="FF5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50"/>
              </a:p>
            </p:txBody>
          </p:sp>
          <p:sp>
            <p:nvSpPr>
              <p:cNvPr id="16" name="Freeform 8"/>
              <p:cNvSpPr>
                <a:spLocks/>
              </p:cNvSpPr>
              <p:nvPr userDrawn="1"/>
            </p:nvSpPr>
            <p:spPr bwMode="auto">
              <a:xfrm>
                <a:off x="2074379" y="2666999"/>
                <a:ext cx="752911" cy="918309"/>
              </a:xfrm>
              <a:custGeom>
                <a:avLst/>
                <a:gdLst>
                  <a:gd name="T0" fmla="*/ 0 w 437"/>
                  <a:gd name="T1" fmla="*/ 0 h 533"/>
                  <a:gd name="T2" fmla="*/ 0 w 437"/>
                  <a:gd name="T3" fmla="*/ 533 h 533"/>
                  <a:gd name="T4" fmla="*/ 137 w 437"/>
                  <a:gd name="T5" fmla="*/ 533 h 533"/>
                  <a:gd name="T6" fmla="*/ 137 w 437"/>
                  <a:gd name="T7" fmla="*/ 383 h 533"/>
                  <a:gd name="T8" fmla="*/ 137 w 437"/>
                  <a:gd name="T9" fmla="*/ 253 h 533"/>
                  <a:gd name="T10" fmla="*/ 137 w 437"/>
                  <a:gd name="T11" fmla="*/ 143 h 533"/>
                  <a:gd name="T12" fmla="*/ 437 w 437"/>
                  <a:gd name="T13" fmla="*/ 143 h 533"/>
                  <a:gd name="T14" fmla="*/ 437 w 437"/>
                  <a:gd name="T15" fmla="*/ 0 h 533"/>
                  <a:gd name="T16" fmla="*/ 0 w 437"/>
                  <a:gd name="T17" fmla="*/ 0 h 533"/>
                  <a:gd name="T18" fmla="*/ 0 w 437"/>
                  <a:gd name="T19"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7" h="533">
                    <a:moveTo>
                      <a:pt x="0" y="0"/>
                    </a:moveTo>
                    <a:lnTo>
                      <a:pt x="0" y="533"/>
                    </a:lnTo>
                    <a:lnTo>
                      <a:pt x="137" y="533"/>
                    </a:lnTo>
                    <a:lnTo>
                      <a:pt x="137" y="383"/>
                    </a:lnTo>
                    <a:lnTo>
                      <a:pt x="137" y="253"/>
                    </a:lnTo>
                    <a:lnTo>
                      <a:pt x="137" y="143"/>
                    </a:lnTo>
                    <a:lnTo>
                      <a:pt x="437" y="143"/>
                    </a:lnTo>
                    <a:lnTo>
                      <a:pt x="437" y="0"/>
                    </a:lnTo>
                    <a:lnTo>
                      <a:pt x="0" y="0"/>
                    </a:lnTo>
                    <a:lnTo>
                      <a:pt x="0" y="0"/>
                    </a:lnTo>
                    <a:close/>
                  </a:path>
                </a:pathLst>
              </a:custGeom>
              <a:solidFill>
                <a:srgbClr val="FF5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50"/>
              </a:p>
            </p:txBody>
          </p:sp>
          <p:sp>
            <p:nvSpPr>
              <p:cNvPr id="17" name="Oval 9"/>
              <p:cNvSpPr>
                <a:spLocks noChangeArrowheads="1"/>
              </p:cNvSpPr>
              <p:nvPr userDrawn="1"/>
            </p:nvSpPr>
            <p:spPr bwMode="auto">
              <a:xfrm>
                <a:off x="2441359" y="3128738"/>
                <a:ext cx="322184" cy="320461"/>
              </a:xfrm>
              <a:prstGeom prst="ellipse">
                <a:avLst/>
              </a:prstGeom>
              <a:solidFill>
                <a:srgbClr val="FF5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50"/>
              </a:p>
            </p:txBody>
          </p:sp>
          <p:sp>
            <p:nvSpPr>
              <p:cNvPr id="18" name="Freeform 10"/>
              <p:cNvSpPr>
                <a:spLocks/>
              </p:cNvSpPr>
              <p:nvPr userDrawn="1"/>
            </p:nvSpPr>
            <p:spPr bwMode="auto">
              <a:xfrm>
                <a:off x="2937556" y="2666999"/>
                <a:ext cx="1071648" cy="918309"/>
              </a:xfrm>
              <a:custGeom>
                <a:avLst/>
                <a:gdLst>
                  <a:gd name="T0" fmla="*/ 473 w 622"/>
                  <a:gd name="T1" fmla="*/ 0 h 533"/>
                  <a:gd name="T2" fmla="*/ 315 w 622"/>
                  <a:gd name="T3" fmla="*/ 411 h 533"/>
                  <a:gd name="T4" fmla="*/ 315 w 622"/>
                  <a:gd name="T5" fmla="*/ 411 h 533"/>
                  <a:gd name="T6" fmla="*/ 159 w 622"/>
                  <a:gd name="T7" fmla="*/ 0 h 533"/>
                  <a:gd name="T8" fmla="*/ 0 w 622"/>
                  <a:gd name="T9" fmla="*/ 0 h 533"/>
                  <a:gd name="T10" fmla="*/ 213 w 622"/>
                  <a:gd name="T11" fmla="*/ 533 h 533"/>
                  <a:gd name="T12" fmla="*/ 402 w 622"/>
                  <a:gd name="T13" fmla="*/ 533 h 533"/>
                  <a:gd name="T14" fmla="*/ 622 w 622"/>
                  <a:gd name="T15" fmla="*/ 0 h 533"/>
                  <a:gd name="T16" fmla="*/ 473 w 622"/>
                  <a:gd name="T17" fmla="*/ 0 h 533"/>
                  <a:gd name="T18" fmla="*/ 473 w 622"/>
                  <a:gd name="T19"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2" h="533">
                    <a:moveTo>
                      <a:pt x="473" y="0"/>
                    </a:moveTo>
                    <a:lnTo>
                      <a:pt x="315" y="411"/>
                    </a:lnTo>
                    <a:lnTo>
                      <a:pt x="315" y="411"/>
                    </a:lnTo>
                    <a:lnTo>
                      <a:pt x="159" y="0"/>
                    </a:lnTo>
                    <a:lnTo>
                      <a:pt x="0" y="0"/>
                    </a:lnTo>
                    <a:lnTo>
                      <a:pt x="213" y="533"/>
                    </a:lnTo>
                    <a:lnTo>
                      <a:pt x="402" y="533"/>
                    </a:lnTo>
                    <a:lnTo>
                      <a:pt x="622" y="0"/>
                    </a:lnTo>
                    <a:lnTo>
                      <a:pt x="473" y="0"/>
                    </a:lnTo>
                    <a:lnTo>
                      <a:pt x="473" y="0"/>
                    </a:lnTo>
                    <a:close/>
                  </a:path>
                </a:pathLst>
              </a:custGeom>
              <a:solidFill>
                <a:srgbClr val="FF5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50"/>
              </a:p>
            </p:txBody>
          </p:sp>
          <p:sp>
            <p:nvSpPr>
              <p:cNvPr id="19" name="Freeform 11"/>
              <p:cNvSpPr>
                <a:spLocks/>
              </p:cNvSpPr>
              <p:nvPr userDrawn="1"/>
            </p:nvSpPr>
            <p:spPr bwMode="auto">
              <a:xfrm>
                <a:off x="4136698" y="2666999"/>
                <a:ext cx="758079" cy="918309"/>
              </a:xfrm>
              <a:custGeom>
                <a:avLst/>
                <a:gdLst>
                  <a:gd name="T0" fmla="*/ 0 w 440"/>
                  <a:gd name="T1" fmla="*/ 0 h 533"/>
                  <a:gd name="T2" fmla="*/ 0 w 440"/>
                  <a:gd name="T3" fmla="*/ 533 h 533"/>
                  <a:gd name="T4" fmla="*/ 139 w 440"/>
                  <a:gd name="T5" fmla="*/ 533 h 533"/>
                  <a:gd name="T6" fmla="*/ 139 w 440"/>
                  <a:gd name="T7" fmla="*/ 383 h 533"/>
                  <a:gd name="T8" fmla="*/ 139 w 440"/>
                  <a:gd name="T9" fmla="*/ 253 h 533"/>
                  <a:gd name="T10" fmla="*/ 139 w 440"/>
                  <a:gd name="T11" fmla="*/ 143 h 533"/>
                  <a:gd name="T12" fmla="*/ 440 w 440"/>
                  <a:gd name="T13" fmla="*/ 143 h 533"/>
                  <a:gd name="T14" fmla="*/ 440 w 440"/>
                  <a:gd name="T15" fmla="*/ 0 h 533"/>
                  <a:gd name="T16" fmla="*/ 0 w 440"/>
                  <a:gd name="T17" fmla="*/ 0 h 533"/>
                  <a:gd name="T18" fmla="*/ 0 w 440"/>
                  <a:gd name="T19"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0" h="533">
                    <a:moveTo>
                      <a:pt x="0" y="0"/>
                    </a:moveTo>
                    <a:lnTo>
                      <a:pt x="0" y="533"/>
                    </a:lnTo>
                    <a:lnTo>
                      <a:pt x="139" y="533"/>
                    </a:lnTo>
                    <a:lnTo>
                      <a:pt x="139" y="383"/>
                    </a:lnTo>
                    <a:lnTo>
                      <a:pt x="139" y="253"/>
                    </a:lnTo>
                    <a:lnTo>
                      <a:pt x="139" y="143"/>
                    </a:lnTo>
                    <a:lnTo>
                      <a:pt x="440" y="143"/>
                    </a:lnTo>
                    <a:lnTo>
                      <a:pt x="440" y="0"/>
                    </a:lnTo>
                    <a:lnTo>
                      <a:pt x="0" y="0"/>
                    </a:lnTo>
                    <a:lnTo>
                      <a:pt x="0" y="0"/>
                    </a:lnTo>
                    <a:close/>
                  </a:path>
                </a:pathLst>
              </a:custGeom>
              <a:solidFill>
                <a:srgbClr val="FF5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50"/>
              </a:p>
            </p:txBody>
          </p:sp>
          <p:sp>
            <p:nvSpPr>
              <p:cNvPr id="20" name="Oval 12"/>
              <p:cNvSpPr>
                <a:spLocks noChangeArrowheads="1"/>
              </p:cNvSpPr>
              <p:nvPr userDrawn="1"/>
            </p:nvSpPr>
            <p:spPr bwMode="auto">
              <a:xfrm>
                <a:off x="4503677" y="3128738"/>
                <a:ext cx="320461" cy="320461"/>
              </a:xfrm>
              <a:prstGeom prst="ellipse">
                <a:avLst/>
              </a:prstGeom>
              <a:solidFill>
                <a:srgbClr val="FF5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50"/>
              </a:p>
            </p:txBody>
          </p:sp>
          <p:sp>
            <p:nvSpPr>
              <p:cNvPr id="21" name="Freeform 13"/>
              <p:cNvSpPr>
                <a:spLocks/>
              </p:cNvSpPr>
              <p:nvPr userDrawn="1"/>
            </p:nvSpPr>
            <p:spPr bwMode="auto">
              <a:xfrm>
                <a:off x="4999874" y="2666999"/>
                <a:ext cx="1071648" cy="918309"/>
              </a:xfrm>
              <a:custGeom>
                <a:avLst/>
                <a:gdLst>
                  <a:gd name="T0" fmla="*/ 475 w 622"/>
                  <a:gd name="T1" fmla="*/ 0 h 533"/>
                  <a:gd name="T2" fmla="*/ 317 w 622"/>
                  <a:gd name="T3" fmla="*/ 411 h 533"/>
                  <a:gd name="T4" fmla="*/ 315 w 622"/>
                  <a:gd name="T5" fmla="*/ 411 h 533"/>
                  <a:gd name="T6" fmla="*/ 159 w 622"/>
                  <a:gd name="T7" fmla="*/ 0 h 533"/>
                  <a:gd name="T8" fmla="*/ 0 w 622"/>
                  <a:gd name="T9" fmla="*/ 0 h 533"/>
                  <a:gd name="T10" fmla="*/ 215 w 622"/>
                  <a:gd name="T11" fmla="*/ 533 h 533"/>
                  <a:gd name="T12" fmla="*/ 402 w 622"/>
                  <a:gd name="T13" fmla="*/ 533 h 533"/>
                  <a:gd name="T14" fmla="*/ 622 w 622"/>
                  <a:gd name="T15" fmla="*/ 0 h 533"/>
                  <a:gd name="T16" fmla="*/ 475 w 622"/>
                  <a:gd name="T17" fmla="*/ 0 h 533"/>
                  <a:gd name="T18" fmla="*/ 475 w 622"/>
                  <a:gd name="T19"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2" h="533">
                    <a:moveTo>
                      <a:pt x="475" y="0"/>
                    </a:moveTo>
                    <a:lnTo>
                      <a:pt x="317" y="411"/>
                    </a:lnTo>
                    <a:lnTo>
                      <a:pt x="315" y="411"/>
                    </a:lnTo>
                    <a:lnTo>
                      <a:pt x="159" y="0"/>
                    </a:lnTo>
                    <a:lnTo>
                      <a:pt x="0" y="0"/>
                    </a:lnTo>
                    <a:lnTo>
                      <a:pt x="215" y="533"/>
                    </a:lnTo>
                    <a:lnTo>
                      <a:pt x="402" y="533"/>
                    </a:lnTo>
                    <a:lnTo>
                      <a:pt x="622" y="0"/>
                    </a:lnTo>
                    <a:lnTo>
                      <a:pt x="475" y="0"/>
                    </a:lnTo>
                    <a:lnTo>
                      <a:pt x="475" y="0"/>
                    </a:lnTo>
                    <a:close/>
                  </a:path>
                </a:pathLst>
              </a:custGeom>
              <a:solidFill>
                <a:srgbClr val="FF5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50"/>
              </a:p>
            </p:txBody>
          </p:sp>
          <p:sp>
            <p:nvSpPr>
              <p:cNvPr id="22" name="Freeform 14"/>
              <p:cNvSpPr>
                <a:spLocks/>
              </p:cNvSpPr>
              <p:nvPr userDrawn="1"/>
            </p:nvSpPr>
            <p:spPr bwMode="auto">
              <a:xfrm>
                <a:off x="6211077" y="2666999"/>
                <a:ext cx="752911" cy="918309"/>
              </a:xfrm>
              <a:custGeom>
                <a:avLst/>
                <a:gdLst>
                  <a:gd name="T0" fmla="*/ 0 w 437"/>
                  <a:gd name="T1" fmla="*/ 0 h 533"/>
                  <a:gd name="T2" fmla="*/ 0 w 437"/>
                  <a:gd name="T3" fmla="*/ 533 h 533"/>
                  <a:gd name="T4" fmla="*/ 137 w 437"/>
                  <a:gd name="T5" fmla="*/ 533 h 533"/>
                  <a:gd name="T6" fmla="*/ 137 w 437"/>
                  <a:gd name="T7" fmla="*/ 383 h 533"/>
                  <a:gd name="T8" fmla="*/ 137 w 437"/>
                  <a:gd name="T9" fmla="*/ 253 h 533"/>
                  <a:gd name="T10" fmla="*/ 137 w 437"/>
                  <a:gd name="T11" fmla="*/ 143 h 533"/>
                  <a:gd name="T12" fmla="*/ 437 w 437"/>
                  <a:gd name="T13" fmla="*/ 143 h 533"/>
                  <a:gd name="T14" fmla="*/ 437 w 437"/>
                  <a:gd name="T15" fmla="*/ 0 h 533"/>
                  <a:gd name="T16" fmla="*/ 0 w 437"/>
                  <a:gd name="T17" fmla="*/ 0 h 533"/>
                  <a:gd name="T18" fmla="*/ 0 w 437"/>
                  <a:gd name="T19"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7" h="533">
                    <a:moveTo>
                      <a:pt x="0" y="0"/>
                    </a:moveTo>
                    <a:lnTo>
                      <a:pt x="0" y="533"/>
                    </a:lnTo>
                    <a:lnTo>
                      <a:pt x="137" y="533"/>
                    </a:lnTo>
                    <a:lnTo>
                      <a:pt x="137" y="383"/>
                    </a:lnTo>
                    <a:lnTo>
                      <a:pt x="137" y="253"/>
                    </a:lnTo>
                    <a:lnTo>
                      <a:pt x="137" y="143"/>
                    </a:lnTo>
                    <a:lnTo>
                      <a:pt x="437" y="143"/>
                    </a:lnTo>
                    <a:lnTo>
                      <a:pt x="437" y="0"/>
                    </a:lnTo>
                    <a:lnTo>
                      <a:pt x="0" y="0"/>
                    </a:lnTo>
                    <a:lnTo>
                      <a:pt x="0" y="0"/>
                    </a:lnTo>
                    <a:close/>
                  </a:path>
                </a:pathLst>
              </a:custGeom>
              <a:solidFill>
                <a:srgbClr val="FF5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50"/>
              </a:p>
            </p:txBody>
          </p:sp>
          <p:sp>
            <p:nvSpPr>
              <p:cNvPr id="23" name="Oval 15"/>
              <p:cNvSpPr>
                <a:spLocks noChangeArrowheads="1"/>
              </p:cNvSpPr>
              <p:nvPr userDrawn="1"/>
            </p:nvSpPr>
            <p:spPr bwMode="auto">
              <a:xfrm>
                <a:off x="6576333" y="3128738"/>
                <a:ext cx="322184" cy="320461"/>
              </a:xfrm>
              <a:prstGeom prst="ellipse">
                <a:avLst/>
              </a:prstGeom>
              <a:solidFill>
                <a:srgbClr val="FF5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50"/>
              </a:p>
            </p:txBody>
          </p:sp>
          <p:sp>
            <p:nvSpPr>
              <p:cNvPr id="24" name="Freeform 16"/>
              <p:cNvSpPr>
                <a:spLocks/>
              </p:cNvSpPr>
              <p:nvPr userDrawn="1"/>
            </p:nvSpPr>
            <p:spPr bwMode="auto">
              <a:xfrm>
                <a:off x="7074253" y="2670445"/>
                <a:ext cx="1071648" cy="920032"/>
              </a:xfrm>
              <a:custGeom>
                <a:avLst/>
                <a:gdLst>
                  <a:gd name="T0" fmla="*/ 473 w 622"/>
                  <a:gd name="T1" fmla="*/ 0 h 534"/>
                  <a:gd name="T2" fmla="*/ 315 w 622"/>
                  <a:gd name="T3" fmla="*/ 409 h 534"/>
                  <a:gd name="T4" fmla="*/ 315 w 622"/>
                  <a:gd name="T5" fmla="*/ 409 h 534"/>
                  <a:gd name="T6" fmla="*/ 158 w 622"/>
                  <a:gd name="T7" fmla="*/ 0 h 534"/>
                  <a:gd name="T8" fmla="*/ 0 w 622"/>
                  <a:gd name="T9" fmla="*/ 0 h 534"/>
                  <a:gd name="T10" fmla="*/ 213 w 622"/>
                  <a:gd name="T11" fmla="*/ 534 h 534"/>
                  <a:gd name="T12" fmla="*/ 402 w 622"/>
                  <a:gd name="T13" fmla="*/ 534 h 534"/>
                  <a:gd name="T14" fmla="*/ 622 w 622"/>
                  <a:gd name="T15" fmla="*/ 0 h 534"/>
                  <a:gd name="T16" fmla="*/ 473 w 622"/>
                  <a:gd name="T17" fmla="*/ 0 h 534"/>
                  <a:gd name="T18" fmla="*/ 473 w 622"/>
                  <a:gd name="T19" fmla="*/ 0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2" h="534">
                    <a:moveTo>
                      <a:pt x="473" y="0"/>
                    </a:moveTo>
                    <a:lnTo>
                      <a:pt x="315" y="409"/>
                    </a:lnTo>
                    <a:lnTo>
                      <a:pt x="315" y="409"/>
                    </a:lnTo>
                    <a:lnTo>
                      <a:pt x="158" y="0"/>
                    </a:lnTo>
                    <a:lnTo>
                      <a:pt x="0" y="0"/>
                    </a:lnTo>
                    <a:lnTo>
                      <a:pt x="213" y="534"/>
                    </a:lnTo>
                    <a:lnTo>
                      <a:pt x="402" y="534"/>
                    </a:lnTo>
                    <a:lnTo>
                      <a:pt x="622" y="0"/>
                    </a:lnTo>
                    <a:lnTo>
                      <a:pt x="473" y="0"/>
                    </a:lnTo>
                    <a:lnTo>
                      <a:pt x="473" y="0"/>
                    </a:lnTo>
                    <a:close/>
                  </a:path>
                </a:pathLst>
              </a:custGeom>
              <a:solidFill>
                <a:srgbClr val="FF5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50"/>
              </a:p>
            </p:txBody>
          </p:sp>
          <p:sp>
            <p:nvSpPr>
              <p:cNvPr id="25" name="Freeform 17"/>
              <p:cNvSpPr>
                <a:spLocks/>
              </p:cNvSpPr>
              <p:nvPr userDrawn="1"/>
            </p:nvSpPr>
            <p:spPr bwMode="auto">
              <a:xfrm>
                <a:off x="8288902" y="2670445"/>
                <a:ext cx="752911" cy="920032"/>
              </a:xfrm>
              <a:custGeom>
                <a:avLst/>
                <a:gdLst>
                  <a:gd name="T0" fmla="*/ 0 w 437"/>
                  <a:gd name="T1" fmla="*/ 0 h 534"/>
                  <a:gd name="T2" fmla="*/ 0 w 437"/>
                  <a:gd name="T3" fmla="*/ 534 h 534"/>
                  <a:gd name="T4" fmla="*/ 137 w 437"/>
                  <a:gd name="T5" fmla="*/ 534 h 534"/>
                  <a:gd name="T6" fmla="*/ 137 w 437"/>
                  <a:gd name="T7" fmla="*/ 383 h 534"/>
                  <a:gd name="T8" fmla="*/ 137 w 437"/>
                  <a:gd name="T9" fmla="*/ 254 h 534"/>
                  <a:gd name="T10" fmla="*/ 137 w 437"/>
                  <a:gd name="T11" fmla="*/ 144 h 534"/>
                  <a:gd name="T12" fmla="*/ 437 w 437"/>
                  <a:gd name="T13" fmla="*/ 144 h 534"/>
                  <a:gd name="T14" fmla="*/ 437 w 437"/>
                  <a:gd name="T15" fmla="*/ 0 h 534"/>
                  <a:gd name="T16" fmla="*/ 0 w 437"/>
                  <a:gd name="T17" fmla="*/ 0 h 534"/>
                  <a:gd name="T18" fmla="*/ 0 w 437"/>
                  <a:gd name="T19" fmla="*/ 0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7" h="534">
                    <a:moveTo>
                      <a:pt x="0" y="0"/>
                    </a:moveTo>
                    <a:lnTo>
                      <a:pt x="0" y="534"/>
                    </a:lnTo>
                    <a:lnTo>
                      <a:pt x="137" y="534"/>
                    </a:lnTo>
                    <a:lnTo>
                      <a:pt x="137" y="383"/>
                    </a:lnTo>
                    <a:lnTo>
                      <a:pt x="137" y="254"/>
                    </a:lnTo>
                    <a:lnTo>
                      <a:pt x="137" y="144"/>
                    </a:lnTo>
                    <a:lnTo>
                      <a:pt x="437" y="144"/>
                    </a:lnTo>
                    <a:lnTo>
                      <a:pt x="437" y="0"/>
                    </a:lnTo>
                    <a:lnTo>
                      <a:pt x="0" y="0"/>
                    </a:lnTo>
                    <a:lnTo>
                      <a:pt x="0" y="0"/>
                    </a:lnTo>
                    <a:close/>
                  </a:path>
                </a:pathLst>
              </a:custGeom>
              <a:solidFill>
                <a:srgbClr val="FF5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50"/>
              </a:p>
            </p:txBody>
          </p:sp>
          <p:sp>
            <p:nvSpPr>
              <p:cNvPr id="26" name="Oval 18"/>
              <p:cNvSpPr>
                <a:spLocks noChangeArrowheads="1"/>
              </p:cNvSpPr>
              <p:nvPr userDrawn="1"/>
            </p:nvSpPr>
            <p:spPr bwMode="auto">
              <a:xfrm>
                <a:off x="8655881" y="3132184"/>
                <a:ext cx="322184" cy="322184"/>
              </a:xfrm>
              <a:prstGeom prst="ellipse">
                <a:avLst/>
              </a:prstGeom>
              <a:solidFill>
                <a:srgbClr val="FF5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50"/>
              </a:p>
            </p:txBody>
          </p:sp>
          <p:sp>
            <p:nvSpPr>
              <p:cNvPr id="28" name="Freeform 13"/>
              <p:cNvSpPr>
                <a:spLocks/>
              </p:cNvSpPr>
              <p:nvPr userDrawn="1"/>
            </p:nvSpPr>
            <p:spPr bwMode="auto">
              <a:xfrm>
                <a:off x="9141164" y="2668721"/>
                <a:ext cx="1071648" cy="918309"/>
              </a:xfrm>
              <a:custGeom>
                <a:avLst/>
                <a:gdLst>
                  <a:gd name="T0" fmla="*/ 475 w 622"/>
                  <a:gd name="T1" fmla="*/ 0 h 533"/>
                  <a:gd name="T2" fmla="*/ 317 w 622"/>
                  <a:gd name="T3" fmla="*/ 411 h 533"/>
                  <a:gd name="T4" fmla="*/ 315 w 622"/>
                  <a:gd name="T5" fmla="*/ 411 h 533"/>
                  <a:gd name="T6" fmla="*/ 159 w 622"/>
                  <a:gd name="T7" fmla="*/ 0 h 533"/>
                  <a:gd name="T8" fmla="*/ 0 w 622"/>
                  <a:gd name="T9" fmla="*/ 0 h 533"/>
                  <a:gd name="T10" fmla="*/ 215 w 622"/>
                  <a:gd name="T11" fmla="*/ 533 h 533"/>
                  <a:gd name="T12" fmla="*/ 402 w 622"/>
                  <a:gd name="T13" fmla="*/ 533 h 533"/>
                  <a:gd name="T14" fmla="*/ 622 w 622"/>
                  <a:gd name="T15" fmla="*/ 0 h 533"/>
                  <a:gd name="T16" fmla="*/ 475 w 622"/>
                  <a:gd name="T17" fmla="*/ 0 h 533"/>
                  <a:gd name="T18" fmla="*/ 475 w 622"/>
                  <a:gd name="T19"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2" h="533">
                    <a:moveTo>
                      <a:pt x="475" y="0"/>
                    </a:moveTo>
                    <a:lnTo>
                      <a:pt x="317" y="411"/>
                    </a:lnTo>
                    <a:lnTo>
                      <a:pt x="315" y="411"/>
                    </a:lnTo>
                    <a:lnTo>
                      <a:pt x="159" y="0"/>
                    </a:lnTo>
                    <a:lnTo>
                      <a:pt x="0" y="0"/>
                    </a:lnTo>
                    <a:lnTo>
                      <a:pt x="215" y="533"/>
                    </a:lnTo>
                    <a:lnTo>
                      <a:pt x="402" y="533"/>
                    </a:lnTo>
                    <a:lnTo>
                      <a:pt x="622" y="0"/>
                    </a:lnTo>
                    <a:lnTo>
                      <a:pt x="475" y="0"/>
                    </a:lnTo>
                    <a:lnTo>
                      <a:pt x="475" y="0"/>
                    </a:lnTo>
                    <a:close/>
                  </a:path>
                </a:pathLst>
              </a:custGeom>
              <a:solidFill>
                <a:srgbClr val="FF5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50"/>
              </a:p>
            </p:txBody>
          </p:sp>
          <p:sp>
            <p:nvSpPr>
              <p:cNvPr id="29" name="Freeform 14"/>
              <p:cNvSpPr>
                <a:spLocks/>
              </p:cNvSpPr>
              <p:nvPr userDrawn="1"/>
            </p:nvSpPr>
            <p:spPr bwMode="auto">
              <a:xfrm>
                <a:off x="10352368" y="2668721"/>
                <a:ext cx="752911" cy="918309"/>
              </a:xfrm>
              <a:custGeom>
                <a:avLst/>
                <a:gdLst>
                  <a:gd name="T0" fmla="*/ 0 w 437"/>
                  <a:gd name="T1" fmla="*/ 0 h 533"/>
                  <a:gd name="T2" fmla="*/ 0 w 437"/>
                  <a:gd name="T3" fmla="*/ 533 h 533"/>
                  <a:gd name="T4" fmla="*/ 137 w 437"/>
                  <a:gd name="T5" fmla="*/ 533 h 533"/>
                  <a:gd name="T6" fmla="*/ 137 w 437"/>
                  <a:gd name="T7" fmla="*/ 383 h 533"/>
                  <a:gd name="T8" fmla="*/ 137 w 437"/>
                  <a:gd name="T9" fmla="*/ 253 h 533"/>
                  <a:gd name="T10" fmla="*/ 137 w 437"/>
                  <a:gd name="T11" fmla="*/ 143 h 533"/>
                  <a:gd name="T12" fmla="*/ 437 w 437"/>
                  <a:gd name="T13" fmla="*/ 143 h 533"/>
                  <a:gd name="T14" fmla="*/ 437 w 437"/>
                  <a:gd name="T15" fmla="*/ 0 h 533"/>
                  <a:gd name="T16" fmla="*/ 0 w 437"/>
                  <a:gd name="T17" fmla="*/ 0 h 533"/>
                  <a:gd name="T18" fmla="*/ 0 w 437"/>
                  <a:gd name="T19"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7" h="533">
                    <a:moveTo>
                      <a:pt x="0" y="0"/>
                    </a:moveTo>
                    <a:lnTo>
                      <a:pt x="0" y="533"/>
                    </a:lnTo>
                    <a:lnTo>
                      <a:pt x="137" y="533"/>
                    </a:lnTo>
                    <a:lnTo>
                      <a:pt x="137" y="383"/>
                    </a:lnTo>
                    <a:lnTo>
                      <a:pt x="137" y="253"/>
                    </a:lnTo>
                    <a:lnTo>
                      <a:pt x="137" y="143"/>
                    </a:lnTo>
                    <a:lnTo>
                      <a:pt x="437" y="143"/>
                    </a:lnTo>
                    <a:lnTo>
                      <a:pt x="437" y="0"/>
                    </a:lnTo>
                    <a:lnTo>
                      <a:pt x="0" y="0"/>
                    </a:lnTo>
                    <a:lnTo>
                      <a:pt x="0" y="0"/>
                    </a:lnTo>
                    <a:close/>
                  </a:path>
                </a:pathLst>
              </a:custGeom>
              <a:solidFill>
                <a:srgbClr val="FF5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50"/>
              </a:p>
            </p:txBody>
          </p:sp>
          <p:sp>
            <p:nvSpPr>
              <p:cNvPr id="30" name="Oval 15"/>
              <p:cNvSpPr>
                <a:spLocks noChangeArrowheads="1"/>
              </p:cNvSpPr>
              <p:nvPr userDrawn="1"/>
            </p:nvSpPr>
            <p:spPr bwMode="auto">
              <a:xfrm>
                <a:off x="10717624" y="3130460"/>
                <a:ext cx="322184" cy="320461"/>
              </a:xfrm>
              <a:prstGeom prst="ellipse">
                <a:avLst/>
              </a:prstGeom>
              <a:solidFill>
                <a:srgbClr val="FF5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50"/>
              </a:p>
            </p:txBody>
          </p:sp>
          <p:sp>
            <p:nvSpPr>
              <p:cNvPr id="31" name="Freeform 16"/>
              <p:cNvSpPr>
                <a:spLocks/>
              </p:cNvSpPr>
              <p:nvPr userDrawn="1"/>
            </p:nvSpPr>
            <p:spPr bwMode="auto">
              <a:xfrm>
                <a:off x="11215542" y="2670879"/>
                <a:ext cx="978415" cy="921320"/>
              </a:xfrm>
              <a:custGeom>
                <a:avLst/>
                <a:gdLst>
                  <a:gd name="T0" fmla="*/ 473 w 622"/>
                  <a:gd name="T1" fmla="*/ 0 h 534"/>
                  <a:gd name="T2" fmla="*/ 315 w 622"/>
                  <a:gd name="T3" fmla="*/ 409 h 534"/>
                  <a:gd name="T4" fmla="*/ 315 w 622"/>
                  <a:gd name="T5" fmla="*/ 409 h 534"/>
                  <a:gd name="T6" fmla="*/ 158 w 622"/>
                  <a:gd name="T7" fmla="*/ 0 h 534"/>
                  <a:gd name="T8" fmla="*/ 0 w 622"/>
                  <a:gd name="T9" fmla="*/ 0 h 534"/>
                  <a:gd name="T10" fmla="*/ 213 w 622"/>
                  <a:gd name="T11" fmla="*/ 534 h 534"/>
                  <a:gd name="T12" fmla="*/ 402 w 622"/>
                  <a:gd name="T13" fmla="*/ 534 h 534"/>
                  <a:gd name="T14" fmla="*/ 622 w 622"/>
                  <a:gd name="T15" fmla="*/ 0 h 534"/>
                  <a:gd name="T16" fmla="*/ 473 w 622"/>
                  <a:gd name="T17" fmla="*/ 0 h 534"/>
                  <a:gd name="T18" fmla="*/ 473 w 622"/>
                  <a:gd name="T19" fmla="*/ 0 h 534"/>
                  <a:gd name="connsiteX0" fmla="*/ 7605 w 10000"/>
                  <a:gd name="connsiteY0" fmla="*/ 14 h 10014"/>
                  <a:gd name="connsiteX1" fmla="*/ 5064 w 10000"/>
                  <a:gd name="connsiteY1" fmla="*/ 7673 h 10014"/>
                  <a:gd name="connsiteX2" fmla="*/ 5064 w 10000"/>
                  <a:gd name="connsiteY2" fmla="*/ 7673 h 10014"/>
                  <a:gd name="connsiteX3" fmla="*/ 2540 w 10000"/>
                  <a:gd name="connsiteY3" fmla="*/ 14 h 10014"/>
                  <a:gd name="connsiteX4" fmla="*/ 0 w 10000"/>
                  <a:gd name="connsiteY4" fmla="*/ 14 h 10014"/>
                  <a:gd name="connsiteX5" fmla="*/ 3424 w 10000"/>
                  <a:gd name="connsiteY5" fmla="*/ 10014 h 10014"/>
                  <a:gd name="connsiteX6" fmla="*/ 6463 w 10000"/>
                  <a:gd name="connsiteY6" fmla="*/ 10014 h 10014"/>
                  <a:gd name="connsiteX7" fmla="*/ 10000 w 10000"/>
                  <a:gd name="connsiteY7" fmla="*/ 14 h 10014"/>
                  <a:gd name="connsiteX8" fmla="*/ 9130 w 10000"/>
                  <a:gd name="connsiteY8" fmla="*/ 0 h 10014"/>
                  <a:gd name="connsiteX9" fmla="*/ 7605 w 10000"/>
                  <a:gd name="connsiteY9" fmla="*/ 14 h 10014"/>
                  <a:gd name="connsiteX10" fmla="*/ 7605 w 10000"/>
                  <a:gd name="connsiteY10" fmla="*/ 14 h 10014"/>
                  <a:gd name="connsiteX0" fmla="*/ 7605 w 10000"/>
                  <a:gd name="connsiteY0" fmla="*/ 14 h 10014"/>
                  <a:gd name="connsiteX1" fmla="*/ 5064 w 10000"/>
                  <a:gd name="connsiteY1" fmla="*/ 7673 h 10014"/>
                  <a:gd name="connsiteX2" fmla="*/ 5064 w 10000"/>
                  <a:gd name="connsiteY2" fmla="*/ 7673 h 10014"/>
                  <a:gd name="connsiteX3" fmla="*/ 2540 w 10000"/>
                  <a:gd name="connsiteY3" fmla="*/ 14 h 10014"/>
                  <a:gd name="connsiteX4" fmla="*/ 0 w 10000"/>
                  <a:gd name="connsiteY4" fmla="*/ 14 h 10014"/>
                  <a:gd name="connsiteX5" fmla="*/ 3424 w 10000"/>
                  <a:gd name="connsiteY5" fmla="*/ 10014 h 10014"/>
                  <a:gd name="connsiteX6" fmla="*/ 6463 w 10000"/>
                  <a:gd name="connsiteY6" fmla="*/ 10014 h 10014"/>
                  <a:gd name="connsiteX7" fmla="*/ 9130 w 10000"/>
                  <a:gd name="connsiteY7" fmla="*/ 2453 h 10014"/>
                  <a:gd name="connsiteX8" fmla="*/ 10000 w 10000"/>
                  <a:gd name="connsiteY8" fmla="*/ 14 h 10014"/>
                  <a:gd name="connsiteX9" fmla="*/ 9130 w 10000"/>
                  <a:gd name="connsiteY9" fmla="*/ 0 h 10014"/>
                  <a:gd name="connsiteX10" fmla="*/ 7605 w 10000"/>
                  <a:gd name="connsiteY10" fmla="*/ 14 h 10014"/>
                  <a:gd name="connsiteX11" fmla="*/ 7605 w 10000"/>
                  <a:gd name="connsiteY11" fmla="*/ 14 h 10014"/>
                  <a:gd name="connsiteX0" fmla="*/ 7605 w 9130"/>
                  <a:gd name="connsiteY0" fmla="*/ 14 h 10014"/>
                  <a:gd name="connsiteX1" fmla="*/ 5064 w 9130"/>
                  <a:gd name="connsiteY1" fmla="*/ 7673 h 10014"/>
                  <a:gd name="connsiteX2" fmla="*/ 5064 w 9130"/>
                  <a:gd name="connsiteY2" fmla="*/ 7673 h 10014"/>
                  <a:gd name="connsiteX3" fmla="*/ 2540 w 9130"/>
                  <a:gd name="connsiteY3" fmla="*/ 14 h 10014"/>
                  <a:gd name="connsiteX4" fmla="*/ 0 w 9130"/>
                  <a:gd name="connsiteY4" fmla="*/ 14 h 10014"/>
                  <a:gd name="connsiteX5" fmla="*/ 3424 w 9130"/>
                  <a:gd name="connsiteY5" fmla="*/ 10014 h 10014"/>
                  <a:gd name="connsiteX6" fmla="*/ 6463 w 9130"/>
                  <a:gd name="connsiteY6" fmla="*/ 10014 h 10014"/>
                  <a:gd name="connsiteX7" fmla="*/ 9130 w 9130"/>
                  <a:gd name="connsiteY7" fmla="*/ 2453 h 10014"/>
                  <a:gd name="connsiteX8" fmla="*/ 9130 w 9130"/>
                  <a:gd name="connsiteY8" fmla="*/ 0 h 10014"/>
                  <a:gd name="connsiteX9" fmla="*/ 7605 w 9130"/>
                  <a:gd name="connsiteY9" fmla="*/ 14 h 10014"/>
                  <a:gd name="connsiteX10" fmla="*/ 7605 w 9130"/>
                  <a:gd name="connsiteY10" fmla="*/ 14 h 1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30" h="10014">
                    <a:moveTo>
                      <a:pt x="7605" y="14"/>
                    </a:moveTo>
                    <a:lnTo>
                      <a:pt x="5064" y="7673"/>
                    </a:lnTo>
                    <a:lnTo>
                      <a:pt x="5064" y="7673"/>
                    </a:lnTo>
                    <a:lnTo>
                      <a:pt x="2540" y="14"/>
                    </a:lnTo>
                    <a:lnTo>
                      <a:pt x="0" y="14"/>
                    </a:lnTo>
                    <a:lnTo>
                      <a:pt x="3424" y="10014"/>
                    </a:lnTo>
                    <a:lnTo>
                      <a:pt x="6463" y="10014"/>
                    </a:lnTo>
                    <a:lnTo>
                      <a:pt x="9130" y="2453"/>
                    </a:lnTo>
                    <a:lnTo>
                      <a:pt x="9130" y="0"/>
                    </a:lnTo>
                    <a:lnTo>
                      <a:pt x="7605" y="14"/>
                    </a:lnTo>
                    <a:lnTo>
                      <a:pt x="7605" y="14"/>
                    </a:lnTo>
                    <a:close/>
                  </a:path>
                </a:pathLst>
              </a:custGeom>
              <a:solidFill>
                <a:srgbClr val="FF5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50"/>
              </a:p>
            </p:txBody>
          </p:sp>
        </p:grpSp>
        <p:grpSp>
          <p:nvGrpSpPr>
            <p:cNvPr id="56" name="Ryhmä 55"/>
            <p:cNvGrpSpPr/>
            <p:nvPr userDrawn="1"/>
          </p:nvGrpSpPr>
          <p:grpSpPr>
            <a:xfrm>
              <a:off x="-5758" y="3654694"/>
              <a:ext cx="12197758" cy="926761"/>
              <a:chOff x="-5758" y="3654694"/>
              <a:chExt cx="12197758" cy="926761"/>
            </a:xfrm>
          </p:grpSpPr>
          <p:sp>
            <p:nvSpPr>
              <p:cNvPr id="38" name="Freeform 7"/>
              <p:cNvSpPr>
                <a:spLocks/>
              </p:cNvSpPr>
              <p:nvPr userDrawn="1"/>
            </p:nvSpPr>
            <p:spPr bwMode="auto">
              <a:xfrm>
                <a:off x="-5758" y="3654694"/>
                <a:ext cx="949480" cy="919870"/>
              </a:xfrm>
              <a:custGeom>
                <a:avLst/>
                <a:gdLst>
                  <a:gd name="T0" fmla="*/ 473 w 622"/>
                  <a:gd name="T1" fmla="*/ 0 h 533"/>
                  <a:gd name="T2" fmla="*/ 315 w 622"/>
                  <a:gd name="T3" fmla="*/ 411 h 533"/>
                  <a:gd name="T4" fmla="*/ 315 w 622"/>
                  <a:gd name="T5" fmla="*/ 411 h 533"/>
                  <a:gd name="T6" fmla="*/ 159 w 622"/>
                  <a:gd name="T7" fmla="*/ 0 h 533"/>
                  <a:gd name="T8" fmla="*/ 0 w 622"/>
                  <a:gd name="T9" fmla="*/ 0 h 533"/>
                  <a:gd name="T10" fmla="*/ 213 w 622"/>
                  <a:gd name="T11" fmla="*/ 533 h 533"/>
                  <a:gd name="T12" fmla="*/ 403 w 622"/>
                  <a:gd name="T13" fmla="*/ 533 h 533"/>
                  <a:gd name="T14" fmla="*/ 622 w 622"/>
                  <a:gd name="T15" fmla="*/ 0 h 533"/>
                  <a:gd name="T16" fmla="*/ 473 w 622"/>
                  <a:gd name="T17" fmla="*/ 0 h 533"/>
                  <a:gd name="T18" fmla="*/ 473 w 622"/>
                  <a:gd name="T19" fmla="*/ 0 h 533"/>
                  <a:gd name="connsiteX0" fmla="*/ 7605 w 10000"/>
                  <a:gd name="connsiteY0" fmla="*/ 0 h 10000"/>
                  <a:gd name="connsiteX1" fmla="*/ 5064 w 10000"/>
                  <a:gd name="connsiteY1" fmla="*/ 7711 h 10000"/>
                  <a:gd name="connsiteX2" fmla="*/ 5064 w 10000"/>
                  <a:gd name="connsiteY2" fmla="*/ 7711 h 10000"/>
                  <a:gd name="connsiteX3" fmla="*/ 2556 w 10000"/>
                  <a:gd name="connsiteY3" fmla="*/ 0 h 10000"/>
                  <a:gd name="connsiteX4" fmla="*/ 0 w 10000"/>
                  <a:gd name="connsiteY4" fmla="*/ 0 h 10000"/>
                  <a:gd name="connsiteX5" fmla="*/ 3424 w 10000"/>
                  <a:gd name="connsiteY5" fmla="*/ 10000 h 10000"/>
                  <a:gd name="connsiteX6" fmla="*/ 6479 w 10000"/>
                  <a:gd name="connsiteY6" fmla="*/ 10000 h 10000"/>
                  <a:gd name="connsiteX7" fmla="*/ 10000 w 10000"/>
                  <a:gd name="connsiteY7" fmla="*/ 0 h 10000"/>
                  <a:gd name="connsiteX8" fmla="*/ 7605 w 10000"/>
                  <a:gd name="connsiteY8" fmla="*/ 0 h 10000"/>
                  <a:gd name="connsiteX9" fmla="*/ 7605 w 10000"/>
                  <a:gd name="connsiteY9" fmla="*/ 0 h 10000"/>
                  <a:gd name="connsiteX0" fmla="*/ 7605 w 10000"/>
                  <a:gd name="connsiteY0" fmla="*/ 17 h 10017"/>
                  <a:gd name="connsiteX1" fmla="*/ 5064 w 10000"/>
                  <a:gd name="connsiteY1" fmla="*/ 7728 h 10017"/>
                  <a:gd name="connsiteX2" fmla="*/ 5064 w 10000"/>
                  <a:gd name="connsiteY2" fmla="*/ 7728 h 10017"/>
                  <a:gd name="connsiteX3" fmla="*/ 2556 w 10000"/>
                  <a:gd name="connsiteY3" fmla="*/ 17 h 10017"/>
                  <a:gd name="connsiteX4" fmla="*/ 1140 w 10000"/>
                  <a:gd name="connsiteY4" fmla="*/ 0 h 10017"/>
                  <a:gd name="connsiteX5" fmla="*/ 0 w 10000"/>
                  <a:gd name="connsiteY5" fmla="*/ 17 h 10017"/>
                  <a:gd name="connsiteX6" fmla="*/ 3424 w 10000"/>
                  <a:gd name="connsiteY6" fmla="*/ 10017 h 10017"/>
                  <a:gd name="connsiteX7" fmla="*/ 6479 w 10000"/>
                  <a:gd name="connsiteY7" fmla="*/ 10017 h 10017"/>
                  <a:gd name="connsiteX8" fmla="*/ 10000 w 10000"/>
                  <a:gd name="connsiteY8" fmla="*/ 17 h 10017"/>
                  <a:gd name="connsiteX9" fmla="*/ 7605 w 10000"/>
                  <a:gd name="connsiteY9" fmla="*/ 17 h 10017"/>
                  <a:gd name="connsiteX10" fmla="*/ 7605 w 10000"/>
                  <a:gd name="connsiteY10" fmla="*/ 17 h 10017"/>
                  <a:gd name="connsiteX0" fmla="*/ 7605 w 10000"/>
                  <a:gd name="connsiteY0" fmla="*/ 17 h 10017"/>
                  <a:gd name="connsiteX1" fmla="*/ 5064 w 10000"/>
                  <a:gd name="connsiteY1" fmla="*/ 7728 h 10017"/>
                  <a:gd name="connsiteX2" fmla="*/ 5064 w 10000"/>
                  <a:gd name="connsiteY2" fmla="*/ 7728 h 10017"/>
                  <a:gd name="connsiteX3" fmla="*/ 2556 w 10000"/>
                  <a:gd name="connsiteY3" fmla="*/ 17 h 10017"/>
                  <a:gd name="connsiteX4" fmla="*/ 1140 w 10000"/>
                  <a:gd name="connsiteY4" fmla="*/ 0 h 10017"/>
                  <a:gd name="connsiteX5" fmla="*/ 0 w 10000"/>
                  <a:gd name="connsiteY5" fmla="*/ 17 h 10017"/>
                  <a:gd name="connsiteX6" fmla="*/ 1167 w 10000"/>
                  <a:gd name="connsiteY6" fmla="*/ 3466 h 10017"/>
                  <a:gd name="connsiteX7" fmla="*/ 3424 w 10000"/>
                  <a:gd name="connsiteY7" fmla="*/ 10017 h 10017"/>
                  <a:gd name="connsiteX8" fmla="*/ 6479 w 10000"/>
                  <a:gd name="connsiteY8" fmla="*/ 10017 h 10017"/>
                  <a:gd name="connsiteX9" fmla="*/ 10000 w 10000"/>
                  <a:gd name="connsiteY9" fmla="*/ 17 h 10017"/>
                  <a:gd name="connsiteX10" fmla="*/ 7605 w 10000"/>
                  <a:gd name="connsiteY10" fmla="*/ 17 h 10017"/>
                  <a:gd name="connsiteX11" fmla="*/ 7605 w 10000"/>
                  <a:gd name="connsiteY11" fmla="*/ 17 h 10017"/>
                  <a:gd name="connsiteX0" fmla="*/ 6465 w 8860"/>
                  <a:gd name="connsiteY0" fmla="*/ 17 h 10017"/>
                  <a:gd name="connsiteX1" fmla="*/ 3924 w 8860"/>
                  <a:gd name="connsiteY1" fmla="*/ 7728 h 10017"/>
                  <a:gd name="connsiteX2" fmla="*/ 3924 w 8860"/>
                  <a:gd name="connsiteY2" fmla="*/ 7728 h 10017"/>
                  <a:gd name="connsiteX3" fmla="*/ 1416 w 8860"/>
                  <a:gd name="connsiteY3" fmla="*/ 17 h 10017"/>
                  <a:gd name="connsiteX4" fmla="*/ 0 w 8860"/>
                  <a:gd name="connsiteY4" fmla="*/ 0 h 10017"/>
                  <a:gd name="connsiteX5" fmla="*/ 27 w 8860"/>
                  <a:gd name="connsiteY5" fmla="*/ 3466 h 10017"/>
                  <a:gd name="connsiteX6" fmla="*/ 2284 w 8860"/>
                  <a:gd name="connsiteY6" fmla="*/ 10017 h 10017"/>
                  <a:gd name="connsiteX7" fmla="*/ 5339 w 8860"/>
                  <a:gd name="connsiteY7" fmla="*/ 10017 h 10017"/>
                  <a:gd name="connsiteX8" fmla="*/ 8860 w 8860"/>
                  <a:gd name="connsiteY8" fmla="*/ 17 h 10017"/>
                  <a:gd name="connsiteX9" fmla="*/ 6465 w 8860"/>
                  <a:gd name="connsiteY9" fmla="*/ 17 h 10017"/>
                  <a:gd name="connsiteX10" fmla="*/ 6465 w 8860"/>
                  <a:gd name="connsiteY10" fmla="*/ 17 h 10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60" h="10017">
                    <a:moveTo>
                      <a:pt x="6465" y="17"/>
                    </a:moveTo>
                    <a:lnTo>
                      <a:pt x="3924" y="7728"/>
                    </a:lnTo>
                    <a:lnTo>
                      <a:pt x="3924" y="7728"/>
                    </a:lnTo>
                    <a:lnTo>
                      <a:pt x="1416" y="17"/>
                    </a:lnTo>
                    <a:lnTo>
                      <a:pt x="0" y="0"/>
                    </a:lnTo>
                    <a:cubicBezTo>
                      <a:pt x="9" y="1155"/>
                      <a:pt x="18" y="2311"/>
                      <a:pt x="27" y="3466"/>
                    </a:cubicBezTo>
                    <a:lnTo>
                      <a:pt x="2284" y="10017"/>
                    </a:lnTo>
                    <a:lnTo>
                      <a:pt x="5339" y="10017"/>
                    </a:lnTo>
                    <a:lnTo>
                      <a:pt x="8860" y="17"/>
                    </a:lnTo>
                    <a:lnTo>
                      <a:pt x="6465" y="17"/>
                    </a:lnTo>
                    <a:lnTo>
                      <a:pt x="6465" y="17"/>
                    </a:lnTo>
                    <a:close/>
                  </a:path>
                </a:pathLst>
              </a:custGeom>
              <a:solidFill>
                <a:srgbClr val="FF5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50"/>
              </a:p>
            </p:txBody>
          </p:sp>
          <p:sp>
            <p:nvSpPr>
              <p:cNvPr id="39" name="Freeform 8"/>
              <p:cNvSpPr>
                <a:spLocks/>
              </p:cNvSpPr>
              <p:nvPr userDrawn="1"/>
            </p:nvSpPr>
            <p:spPr bwMode="auto">
              <a:xfrm>
                <a:off x="1083276" y="3656255"/>
                <a:ext cx="752911" cy="918309"/>
              </a:xfrm>
              <a:custGeom>
                <a:avLst/>
                <a:gdLst>
                  <a:gd name="T0" fmla="*/ 0 w 437"/>
                  <a:gd name="T1" fmla="*/ 0 h 533"/>
                  <a:gd name="T2" fmla="*/ 0 w 437"/>
                  <a:gd name="T3" fmla="*/ 533 h 533"/>
                  <a:gd name="T4" fmla="*/ 137 w 437"/>
                  <a:gd name="T5" fmla="*/ 533 h 533"/>
                  <a:gd name="T6" fmla="*/ 137 w 437"/>
                  <a:gd name="T7" fmla="*/ 383 h 533"/>
                  <a:gd name="T8" fmla="*/ 137 w 437"/>
                  <a:gd name="T9" fmla="*/ 253 h 533"/>
                  <a:gd name="T10" fmla="*/ 137 w 437"/>
                  <a:gd name="T11" fmla="*/ 143 h 533"/>
                  <a:gd name="T12" fmla="*/ 437 w 437"/>
                  <a:gd name="T13" fmla="*/ 143 h 533"/>
                  <a:gd name="T14" fmla="*/ 437 w 437"/>
                  <a:gd name="T15" fmla="*/ 0 h 533"/>
                  <a:gd name="T16" fmla="*/ 0 w 437"/>
                  <a:gd name="T17" fmla="*/ 0 h 533"/>
                  <a:gd name="T18" fmla="*/ 0 w 437"/>
                  <a:gd name="T19"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7" h="533">
                    <a:moveTo>
                      <a:pt x="0" y="0"/>
                    </a:moveTo>
                    <a:lnTo>
                      <a:pt x="0" y="533"/>
                    </a:lnTo>
                    <a:lnTo>
                      <a:pt x="137" y="533"/>
                    </a:lnTo>
                    <a:lnTo>
                      <a:pt x="137" y="383"/>
                    </a:lnTo>
                    <a:lnTo>
                      <a:pt x="137" y="253"/>
                    </a:lnTo>
                    <a:lnTo>
                      <a:pt x="137" y="143"/>
                    </a:lnTo>
                    <a:lnTo>
                      <a:pt x="437" y="143"/>
                    </a:lnTo>
                    <a:lnTo>
                      <a:pt x="437" y="0"/>
                    </a:lnTo>
                    <a:lnTo>
                      <a:pt x="0" y="0"/>
                    </a:lnTo>
                    <a:lnTo>
                      <a:pt x="0" y="0"/>
                    </a:lnTo>
                    <a:close/>
                  </a:path>
                </a:pathLst>
              </a:custGeom>
              <a:solidFill>
                <a:srgbClr val="FF5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50"/>
              </a:p>
            </p:txBody>
          </p:sp>
          <p:sp>
            <p:nvSpPr>
              <p:cNvPr id="40" name="Oval 9"/>
              <p:cNvSpPr>
                <a:spLocks noChangeArrowheads="1"/>
              </p:cNvSpPr>
              <p:nvPr userDrawn="1"/>
            </p:nvSpPr>
            <p:spPr bwMode="auto">
              <a:xfrm>
                <a:off x="1450256" y="4117994"/>
                <a:ext cx="322184" cy="320461"/>
              </a:xfrm>
              <a:prstGeom prst="ellipse">
                <a:avLst/>
              </a:prstGeom>
              <a:solidFill>
                <a:srgbClr val="FF5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50"/>
              </a:p>
            </p:txBody>
          </p:sp>
          <p:sp>
            <p:nvSpPr>
              <p:cNvPr id="41" name="Freeform 10"/>
              <p:cNvSpPr>
                <a:spLocks/>
              </p:cNvSpPr>
              <p:nvPr userDrawn="1"/>
            </p:nvSpPr>
            <p:spPr bwMode="auto">
              <a:xfrm>
                <a:off x="1946453" y="3656255"/>
                <a:ext cx="1071648" cy="918309"/>
              </a:xfrm>
              <a:custGeom>
                <a:avLst/>
                <a:gdLst>
                  <a:gd name="T0" fmla="*/ 473 w 622"/>
                  <a:gd name="T1" fmla="*/ 0 h 533"/>
                  <a:gd name="T2" fmla="*/ 315 w 622"/>
                  <a:gd name="T3" fmla="*/ 411 h 533"/>
                  <a:gd name="T4" fmla="*/ 315 w 622"/>
                  <a:gd name="T5" fmla="*/ 411 h 533"/>
                  <a:gd name="T6" fmla="*/ 159 w 622"/>
                  <a:gd name="T7" fmla="*/ 0 h 533"/>
                  <a:gd name="T8" fmla="*/ 0 w 622"/>
                  <a:gd name="T9" fmla="*/ 0 h 533"/>
                  <a:gd name="T10" fmla="*/ 213 w 622"/>
                  <a:gd name="T11" fmla="*/ 533 h 533"/>
                  <a:gd name="T12" fmla="*/ 402 w 622"/>
                  <a:gd name="T13" fmla="*/ 533 h 533"/>
                  <a:gd name="T14" fmla="*/ 622 w 622"/>
                  <a:gd name="T15" fmla="*/ 0 h 533"/>
                  <a:gd name="T16" fmla="*/ 473 w 622"/>
                  <a:gd name="T17" fmla="*/ 0 h 533"/>
                  <a:gd name="T18" fmla="*/ 473 w 622"/>
                  <a:gd name="T19"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2" h="533">
                    <a:moveTo>
                      <a:pt x="473" y="0"/>
                    </a:moveTo>
                    <a:lnTo>
                      <a:pt x="315" y="411"/>
                    </a:lnTo>
                    <a:lnTo>
                      <a:pt x="315" y="411"/>
                    </a:lnTo>
                    <a:lnTo>
                      <a:pt x="159" y="0"/>
                    </a:lnTo>
                    <a:lnTo>
                      <a:pt x="0" y="0"/>
                    </a:lnTo>
                    <a:lnTo>
                      <a:pt x="213" y="533"/>
                    </a:lnTo>
                    <a:lnTo>
                      <a:pt x="402" y="533"/>
                    </a:lnTo>
                    <a:lnTo>
                      <a:pt x="622" y="0"/>
                    </a:lnTo>
                    <a:lnTo>
                      <a:pt x="473" y="0"/>
                    </a:lnTo>
                    <a:lnTo>
                      <a:pt x="473" y="0"/>
                    </a:lnTo>
                    <a:close/>
                  </a:path>
                </a:pathLst>
              </a:custGeom>
              <a:solidFill>
                <a:srgbClr val="FF5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50"/>
              </a:p>
            </p:txBody>
          </p:sp>
          <p:sp>
            <p:nvSpPr>
              <p:cNvPr id="42" name="Freeform 11"/>
              <p:cNvSpPr>
                <a:spLocks/>
              </p:cNvSpPr>
              <p:nvPr userDrawn="1"/>
            </p:nvSpPr>
            <p:spPr bwMode="auto">
              <a:xfrm>
                <a:off x="3145595" y="3656255"/>
                <a:ext cx="758079" cy="918309"/>
              </a:xfrm>
              <a:custGeom>
                <a:avLst/>
                <a:gdLst>
                  <a:gd name="T0" fmla="*/ 0 w 440"/>
                  <a:gd name="T1" fmla="*/ 0 h 533"/>
                  <a:gd name="T2" fmla="*/ 0 w 440"/>
                  <a:gd name="T3" fmla="*/ 533 h 533"/>
                  <a:gd name="T4" fmla="*/ 139 w 440"/>
                  <a:gd name="T5" fmla="*/ 533 h 533"/>
                  <a:gd name="T6" fmla="*/ 139 w 440"/>
                  <a:gd name="T7" fmla="*/ 383 h 533"/>
                  <a:gd name="T8" fmla="*/ 139 w 440"/>
                  <a:gd name="T9" fmla="*/ 253 h 533"/>
                  <a:gd name="T10" fmla="*/ 139 w 440"/>
                  <a:gd name="T11" fmla="*/ 143 h 533"/>
                  <a:gd name="T12" fmla="*/ 440 w 440"/>
                  <a:gd name="T13" fmla="*/ 143 h 533"/>
                  <a:gd name="T14" fmla="*/ 440 w 440"/>
                  <a:gd name="T15" fmla="*/ 0 h 533"/>
                  <a:gd name="T16" fmla="*/ 0 w 440"/>
                  <a:gd name="T17" fmla="*/ 0 h 533"/>
                  <a:gd name="T18" fmla="*/ 0 w 440"/>
                  <a:gd name="T19"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0" h="533">
                    <a:moveTo>
                      <a:pt x="0" y="0"/>
                    </a:moveTo>
                    <a:lnTo>
                      <a:pt x="0" y="533"/>
                    </a:lnTo>
                    <a:lnTo>
                      <a:pt x="139" y="533"/>
                    </a:lnTo>
                    <a:lnTo>
                      <a:pt x="139" y="383"/>
                    </a:lnTo>
                    <a:lnTo>
                      <a:pt x="139" y="253"/>
                    </a:lnTo>
                    <a:lnTo>
                      <a:pt x="139" y="143"/>
                    </a:lnTo>
                    <a:lnTo>
                      <a:pt x="440" y="143"/>
                    </a:lnTo>
                    <a:lnTo>
                      <a:pt x="440" y="0"/>
                    </a:lnTo>
                    <a:lnTo>
                      <a:pt x="0" y="0"/>
                    </a:lnTo>
                    <a:lnTo>
                      <a:pt x="0" y="0"/>
                    </a:lnTo>
                    <a:close/>
                  </a:path>
                </a:pathLst>
              </a:custGeom>
              <a:solidFill>
                <a:srgbClr val="FF5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50"/>
              </a:p>
            </p:txBody>
          </p:sp>
          <p:sp>
            <p:nvSpPr>
              <p:cNvPr id="43" name="Oval 12"/>
              <p:cNvSpPr>
                <a:spLocks noChangeArrowheads="1"/>
              </p:cNvSpPr>
              <p:nvPr userDrawn="1"/>
            </p:nvSpPr>
            <p:spPr bwMode="auto">
              <a:xfrm>
                <a:off x="3512574" y="4117994"/>
                <a:ext cx="320461" cy="320461"/>
              </a:xfrm>
              <a:prstGeom prst="ellipse">
                <a:avLst/>
              </a:prstGeom>
              <a:solidFill>
                <a:srgbClr val="FF5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50"/>
              </a:p>
            </p:txBody>
          </p:sp>
          <p:sp>
            <p:nvSpPr>
              <p:cNvPr id="44" name="Freeform 13"/>
              <p:cNvSpPr>
                <a:spLocks/>
              </p:cNvSpPr>
              <p:nvPr userDrawn="1"/>
            </p:nvSpPr>
            <p:spPr bwMode="auto">
              <a:xfrm>
                <a:off x="4008771" y="3656255"/>
                <a:ext cx="1071648" cy="918309"/>
              </a:xfrm>
              <a:custGeom>
                <a:avLst/>
                <a:gdLst>
                  <a:gd name="T0" fmla="*/ 475 w 622"/>
                  <a:gd name="T1" fmla="*/ 0 h 533"/>
                  <a:gd name="T2" fmla="*/ 317 w 622"/>
                  <a:gd name="T3" fmla="*/ 411 h 533"/>
                  <a:gd name="T4" fmla="*/ 315 w 622"/>
                  <a:gd name="T5" fmla="*/ 411 h 533"/>
                  <a:gd name="T6" fmla="*/ 159 w 622"/>
                  <a:gd name="T7" fmla="*/ 0 h 533"/>
                  <a:gd name="T8" fmla="*/ 0 w 622"/>
                  <a:gd name="T9" fmla="*/ 0 h 533"/>
                  <a:gd name="T10" fmla="*/ 215 w 622"/>
                  <a:gd name="T11" fmla="*/ 533 h 533"/>
                  <a:gd name="T12" fmla="*/ 402 w 622"/>
                  <a:gd name="T13" fmla="*/ 533 h 533"/>
                  <a:gd name="T14" fmla="*/ 622 w 622"/>
                  <a:gd name="T15" fmla="*/ 0 h 533"/>
                  <a:gd name="T16" fmla="*/ 475 w 622"/>
                  <a:gd name="T17" fmla="*/ 0 h 533"/>
                  <a:gd name="T18" fmla="*/ 475 w 622"/>
                  <a:gd name="T19"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2" h="533">
                    <a:moveTo>
                      <a:pt x="475" y="0"/>
                    </a:moveTo>
                    <a:lnTo>
                      <a:pt x="317" y="411"/>
                    </a:lnTo>
                    <a:lnTo>
                      <a:pt x="315" y="411"/>
                    </a:lnTo>
                    <a:lnTo>
                      <a:pt x="159" y="0"/>
                    </a:lnTo>
                    <a:lnTo>
                      <a:pt x="0" y="0"/>
                    </a:lnTo>
                    <a:lnTo>
                      <a:pt x="215" y="533"/>
                    </a:lnTo>
                    <a:lnTo>
                      <a:pt x="402" y="533"/>
                    </a:lnTo>
                    <a:lnTo>
                      <a:pt x="622" y="0"/>
                    </a:lnTo>
                    <a:lnTo>
                      <a:pt x="475" y="0"/>
                    </a:lnTo>
                    <a:lnTo>
                      <a:pt x="475" y="0"/>
                    </a:lnTo>
                    <a:close/>
                  </a:path>
                </a:pathLst>
              </a:custGeom>
              <a:solidFill>
                <a:srgbClr val="FF5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50"/>
              </a:p>
            </p:txBody>
          </p:sp>
          <p:sp>
            <p:nvSpPr>
              <p:cNvPr id="45" name="Freeform 14"/>
              <p:cNvSpPr>
                <a:spLocks/>
              </p:cNvSpPr>
              <p:nvPr userDrawn="1"/>
            </p:nvSpPr>
            <p:spPr bwMode="auto">
              <a:xfrm>
                <a:off x="5219974" y="3656255"/>
                <a:ext cx="752911" cy="918309"/>
              </a:xfrm>
              <a:custGeom>
                <a:avLst/>
                <a:gdLst>
                  <a:gd name="T0" fmla="*/ 0 w 437"/>
                  <a:gd name="T1" fmla="*/ 0 h 533"/>
                  <a:gd name="T2" fmla="*/ 0 w 437"/>
                  <a:gd name="T3" fmla="*/ 533 h 533"/>
                  <a:gd name="T4" fmla="*/ 137 w 437"/>
                  <a:gd name="T5" fmla="*/ 533 h 533"/>
                  <a:gd name="T6" fmla="*/ 137 w 437"/>
                  <a:gd name="T7" fmla="*/ 383 h 533"/>
                  <a:gd name="T8" fmla="*/ 137 w 437"/>
                  <a:gd name="T9" fmla="*/ 253 h 533"/>
                  <a:gd name="T10" fmla="*/ 137 w 437"/>
                  <a:gd name="T11" fmla="*/ 143 h 533"/>
                  <a:gd name="T12" fmla="*/ 437 w 437"/>
                  <a:gd name="T13" fmla="*/ 143 h 533"/>
                  <a:gd name="T14" fmla="*/ 437 w 437"/>
                  <a:gd name="T15" fmla="*/ 0 h 533"/>
                  <a:gd name="T16" fmla="*/ 0 w 437"/>
                  <a:gd name="T17" fmla="*/ 0 h 533"/>
                  <a:gd name="T18" fmla="*/ 0 w 437"/>
                  <a:gd name="T19"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7" h="533">
                    <a:moveTo>
                      <a:pt x="0" y="0"/>
                    </a:moveTo>
                    <a:lnTo>
                      <a:pt x="0" y="533"/>
                    </a:lnTo>
                    <a:lnTo>
                      <a:pt x="137" y="533"/>
                    </a:lnTo>
                    <a:lnTo>
                      <a:pt x="137" y="383"/>
                    </a:lnTo>
                    <a:lnTo>
                      <a:pt x="137" y="253"/>
                    </a:lnTo>
                    <a:lnTo>
                      <a:pt x="137" y="143"/>
                    </a:lnTo>
                    <a:lnTo>
                      <a:pt x="437" y="143"/>
                    </a:lnTo>
                    <a:lnTo>
                      <a:pt x="437" y="0"/>
                    </a:lnTo>
                    <a:lnTo>
                      <a:pt x="0" y="0"/>
                    </a:lnTo>
                    <a:lnTo>
                      <a:pt x="0" y="0"/>
                    </a:lnTo>
                    <a:close/>
                  </a:path>
                </a:pathLst>
              </a:custGeom>
              <a:solidFill>
                <a:srgbClr val="FF5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50"/>
              </a:p>
            </p:txBody>
          </p:sp>
          <p:sp>
            <p:nvSpPr>
              <p:cNvPr id="46" name="Oval 15"/>
              <p:cNvSpPr>
                <a:spLocks noChangeArrowheads="1"/>
              </p:cNvSpPr>
              <p:nvPr userDrawn="1"/>
            </p:nvSpPr>
            <p:spPr bwMode="auto">
              <a:xfrm>
                <a:off x="5585230" y="4117994"/>
                <a:ext cx="322184" cy="320461"/>
              </a:xfrm>
              <a:prstGeom prst="ellipse">
                <a:avLst/>
              </a:prstGeom>
              <a:solidFill>
                <a:srgbClr val="FF5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50"/>
              </a:p>
            </p:txBody>
          </p:sp>
          <p:sp>
            <p:nvSpPr>
              <p:cNvPr id="47" name="Freeform 16"/>
              <p:cNvSpPr>
                <a:spLocks/>
              </p:cNvSpPr>
              <p:nvPr userDrawn="1"/>
            </p:nvSpPr>
            <p:spPr bwMode="auto">
              <a:xfrm>
                <a:off x="6083150" y="3659701"/>
                <a:ext cx="1071648" cy="920032"/>
              </a:xfrm>
              <a:custGeom>
                <a:avLst/>
                <a:gdLst>
                  <a:gd name="T0" fmla="*/ 473 w 622"/>
                  <a:gd name="T1" fmla="*/ 0 h 534"/>
                  <a:gd name="T2" fmla="*/ 315 w 622"/>
                  <a:gd name="T3" fmla="*/ 409 h 534"/>
                  <a:gd name="T4" fmla="*/ 315 w 622"/>
                  <a:gd name="T5" fmla="*/ 409 h 534"/>
                  <a:gd name="T6" fmla="*/ 158 w 622"/>
                  <a:gd name="T7" fmla="*/ 0 h 534"/>
                  <a:gd name="T8" fmla="*/ 0 w 622"/>
                  <a:gd name="T9" fmla="*/ 0 h 534"/>
                  <a:gd name="T10" fmla="*/ 213 w 622"/>
                  <a:gd name="T11" fmla="*/ 534 h 534"/>
                  <a:gd name="T12" fmla="*/ 402 w 622"/>
                  <a:gd name="T13" fmla="*/ 534 h 534"/>
                  <a:gd name="T14" fmla="*/ 622 w 622"/>
                  <a:gd name="T15" fmla="*/ 0 h 534"/>
                  <a:gd name="T16" fmla="*/ 473 w 622"/>
                  <a:gd name="T17" fmla="*/ 0 h 534"/>
                  <a:gd name="T18" fmla="*/ 473 w 622"/>
                  <a:gd name="T19" fmla="*/ 0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2" h="534">
                    <a:moveTo>
                      <a:pt x="473" y="0"/>
                    </a:moveTo>
                    <a:lnTo>
                      <a:pt x="315" y="409"/>
                    </a:lnTo>
                    <a:lnTo>
                      <a:pt x="315" y="409"/>
                    </a:lnTo>
                    <a:lnTo>
                      <a:pt x="158" y="0"/>
                    </a:lnTo>
                    <a:lnTo>
                      <a:pt x="0" y="0"/>
                    </a:lnTo>
                    <a:lnTo>
                      <a:pt x="213" y="534"/>
                    </a:lnTo>
                    <a:lnTo>
                      <a:pt x="402" y="534"/>
                    </a:lnTo>
                    <a:lnTo>
                      <a:pt x="622" y="0"/>
                    </a:lnTo>
                    <a:lnTo>
                      <a:pt x="473" y="0"/>
                    </a:lnTo>
                    <a:lnTo>
                      <a:pt x="473" y="0"/>
                    </a:lnTo>
                    <a:close/>
                  </a:path>
                </a:pathLst>
              </a:custGeom>
              <a:solidFill>
                <a:srgbClr val="FF5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50"/>
              </a:p>
            </p:txBody>
          </p:sp>
          <p:sp>
            <p:nvSpPr>
              <p:cNvPr id="48" name="Freeform 17"/>
              <p:cNvSpPr>
                <a:spLocks/>
              </p:cNvSpPr>
              <p:nvPr userDrawn="1"/>
            </p:nvSpPr>
            <p:spPr bwMode="auto">
              <a:xfrm>
                <a:off x="7297799" y="3659701"/>
                <a:ext cx="752911" cy="920032"/>
              </a:xfrm>
              <a:custGeom>
                <a:avLst/>
                <a:gdLst>
                  <a:gd name="T0" fmla="*/ 0 w 437"/>
                  <a:gd name="T1" fmla="*/ 0 h 534"/>
                  <a:gd name="T2" fmla="*/ 0 w 437"/>
                  <a:gd name="T3" fmla="*/ 534 h 534"/>
                  <a:gd name="T4" fmla="*/ 137 w 437"/>
                  <a:gd name="T5" fmla="*/ 534 h 534"/>
                  <a:gd name="T6" fmla="*/ 137 w 437"/>
                  <a:gd name="T7" fmla="*/ 383 h 534"/>
                  <a:gd name="T8" fmla="*/ 137 w 437"/>
                  <a:gd name="T9" fmla="*/ 254 h 534"/>
                  <a:gd name="T10" fmla="*/ 137 w 437"/>
                  <a:gd name="T11" fmla="*/ 144 h 534"/>
                  <a:gd name="T12" fmla="*/ 437 w 437"/>
                  <a:gd name="T13" fmla="*/ 144 h 534"/>
                  <a:gd name="T14" fmla="*/ 437 w 437"/>
                  <a:gd name="T15" fmla="*/ 0 h 534"/>
                  <a:gd name="T16" fmla="*/ 0 w 437"/>
                  <a:gd name="T17" fmla="*/ 0 h 534"/>
                  <a:gd name="T18" fmla="*/ 0 w 437"/>
                  <a:gd name="T19" fmla="*/ 0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7" h="534">
                    <a:moveTo>
                      <a:pt x="0" y="0"/>
                    </a:moveTo>
                    <a:lnTo>
                      <a:pt x="0" y="534"/>
                    </a:lnTo>
                    <a:lnTo>
                      <a:pt x="137" y="534"/>
                    </a:lnTo>
                    <a:lnTo>
                      <a:pt x="137" y="383"/>
                    </a:lnTo>
                    <a:lnTo>
                      <a:pt x="137" y="254"/>
                    </a:lnTo>
                    <a:lnTo>
                      <a:pt x="137" y="144"/>
                    </a:lnTo>
                    <a:lnTo>
                      <a:pt x="437" y="144"/>
                    </a:lnTo>
                    <a:lnTo>
                      <a:pt x="437" y="0"/>
                    </a:lnTo>
                    <a:lnTo>
                      <a:pt x="0" y="0"/>
                    </a:lnTo>
                    <a:lnTo>
                      <a:pt x="0" y="0"/>
                    </a:lnTo>
                    <a:close/>
                  </a:path>
                </a:pathLst>
              </a:custGeom>
              <a:solidFill>
                <a:srgbClr val="FF5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50"/>
              </a:p>
            </p:txBody>
          </p:sp>
          <p:sp>
            <p:nvSpPr>
              <p:cNvPr id="49" name="Oval 18"/>
              <p:cNvSpPr>
                <a:spLocks noChangeArrowheads="1"/>
              </p:cNvSpPr>
              <p:nvPr userDrawn="1"/>
            </p:nvSpPr>
            <p:spPr bwMode="auto">
              <a:xfrm>
                <a:off x="7664778" y="4121440"/>
                <a:ext cx="322184" cy="322184"/>
              </a:xfrm>
              <a:prstGeom prst="ellipse">
                <a:avLst/>
              </a:prstGeom>
              <a:solidFill>
                <a:srgbClr val="FF5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50"/>
              </a:p>
            </p:txBody>
          </p:sp>
          <p:sp>
            <p:nvSpPr>
              <p:cNvPr id="50" name="Freeform 13"/>
              <p:cNvSpPr>
                <a:spLocks/>
              </p:cNvSpPr>
              <p:nvPr userDrawn="1"/>
            </p:nvSpPr>
            <p:spPr bwMode="auto">
              <a:xfrm>
                <a:off x="8150061" y="3657977"/>
                <a:ext cx="1071648" cy="918309"/>
              </a:xfrm>
              <a:custGeom>
                <a:avLst/>
                <a:gdLst>
                  <a:gd name="T0" fmla="*/ 475 w 622"/>
                  <a:gd name="T1" fmla="*/ 0 h 533"/>
                  <a:gd name="T2" fmla="*/ 317 w 622"/>
                  <a:gd name="T3" fmla="*/ 411 h 533"/>
                  <a:gd name="T4" fmla="*/ 315 w 622"/>
                  <a:gd name="T5" fmla="*/ 411 h 533"/>
                  <a:gd name="T6" fmla="*/ 159 w 622"/>
                  <a:gd name="T7" fmla="*/ 0 h 533"/>
                  <a:gd name="T8" fmla="*/ 0 w 622"/>
                  <a:gd name="T9" fmla="*/ 0 h 533"/>
                  <a:gd name="T10" fmla="*/ 215 w 622"/>
                  <a:gd name="T11" fmla="*/ 533 h 533"/>
                  <a:gd name="T12" fmla="*/ 402 w 622"/>
                  <a:gd name="T13" fmla="*/ 533 h 533"/>
                  <a:gd name="T14" fmla="*/ 622 w 622"/>
                  <a:gd name="T15" fmla="*/ 0 h 533"/>
                  <a:gd name="T16" fmla="*/ 475 w 622"/>
                  <a:gd name="T17" fmla="*/ 0 h 533"/>
                  <a:gd name="T18" fmla="*/ 475 w 622"/>
                  <a:gd name="T19"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2" h="533">
                    <a:moveTo>
                      <a:pt x="475" y="0"/>
                    </a:moveTo>
                    <a:lnTo>
                      <a:pt x="317" y="411"/>
                    </a:lnTo>
                    <a:lnTo>
                      <a:pt x="315" y="411"/>
                    </a:lnTo>
                    <a:lnTo>
                      <a:pt x="159" y="0"/>
                    </a:lnTo>
                    <a:lnTo>
                      <a:pt x="0" y="0"/>
                    </a:lnTo>
                    <a:lnTo>
                      <a:pt x="215" y="533"/>
                    </a:lnTo>
                    <a:lnTo>
                      <a:pt x="402" y="533"/>
                    </a:lnTo>
                    <a:lnTo>
                      <a:pt x="622" y="0"/>
                    </a:lnTo>
                    <a:lnTo>
                      <a:pt x="475" y="0"/>
                    </a:lnTo>
                    <a:lnTo>
                      <a:pt x="475" y="0"/>
                    </a:lnTo>
                    <a:close/>
                  </a:path>
                </a:pathLst>
              </a:custGeom>
              <a:solidFill>
                <a:srgbClr val="FF5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50"/>
              </a:p>
            </p:txBody>
          </p:sp>
          <p:sp>
            <p:nvSpPr>
              <p:cNvPr id="51" name="Freeform 14"/>
              <p:cNvSpPr>
                <a:spLocks/>
              </p:cNvSpPr>
              <p:nvPr userDrawn="1"/>
            </p:nvSpPr>
            <p:spPr bwMode="auto">
              <a:xfrm>
                <a:off x="9361265" y="3657977"/>
                <a:ext cx="752911" cy="918309"/>
              </a:xfrm>
              <a:custGeom>
                <a:avLst/>
                <a:gdLst>
                  <a:gd name="T0" fmla="*/ 0 w 437"/>
                  <a:gd name="T1" fmla="*/ 0 h 533"/>
                  <a:gd name="T2" fmla="*/ 0 w 437"/>
                  <a:gd name="T3" fmla="*/ 533 h 533"/>
                  <a:gd name="T4" fmla="*/ 137 w 437"/>
                  <a:gd name="T5" fmla="*/ 533 h 533"/>
                  <a:gd name="T6" fmla="*/ 137 w 437"/>
                  <a:gd name="T7" fmla="*/ 383 h 533"/>
                  <a:gd name="T8" fmla="*/ 137 w 437"/>
                  <a:gd name="T9" fmla="*/ 253 h 533"/>
                  <a:gd name="T10" fmla="*/ 137 w 437"/>
                  <a:gd name="T11" fmla="*/ 143 h 533"/>
                  <a:gd name="T12" fmla="*/ 437 w 437"/>
                  <a:gd name="T13" fmla="*/ 143 h 533"/>
                  <a:gd name="T14" fmla="*/ 437 w 437"/>
                  <a:gd name="T15" fmla="*/ 0 h 533"/>
                  <a:gd name="T16" fmla="*/ 0 w 437"/>
                  <a:gd name="T17" fmla="*/ 0 h 533"/>
                  <a:gd name="T18" fmla="*/ 0 w 437"/>
                  <a:gd name="T19"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7" h="533">
                    <a:moveTo>
                      <a:pt x="0" y="0"/>
                    </a:moveTo>
                    <a:lnTo>
                      <a:pt x="0" y="533"/>
                    </a:lnTo>
                    <a:lnTo>
                      <a:pt x="137" y="533"/>
                    </a:lnTo>
                    <a:lnTo>
                      <a:pt x="137" y="383"/>
                    </a:lnTo>
                    <a:lnTo>
                      <a:pt x="137" y="253"/>
                    </a:lnTo>
                    <a:lnTo>
                      <a:pt x="137" y="143"/>
                    </a:lnTo>
                    <a:lnTo>
                      <a:pt x="437" y="143"/>
                    </a:lnTo>
                    <a:lnTo>
                      <a:pt x="437" y="0"/>
                    </a:lnTo>
                    <a:lnTo>
                      <a:pt x="0" y="0"/>
                    </a:lnTo>
                    <a:lnTo>
                      <a:pt x="0" y="0"/>
                    </a:lnTo>
                    <a:close/>
                  </a:path>
                </a:pathLst>
              </a:custGeom>
              <a:solidFill>
                <a:srgbClr val="FF5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50"/>
              </a:p>
            </p:txBody>
          </p:sp>
          <p:sp>
            <p:nvSpPr>
              <p:cNvPr id="52" name="Oval 15"/>
              <p:cNvSpPr>
                <a:spLocks noChangeArrowheads="1"/>
              </p:cNvSpPr>
              <p:nvPr userDrawn="1"/>
            </p:nvSpPr>
            <p:spPr bwMode="auto">
              <a:xfrm>
                <a:off x="9726521" y="4119716"/>
                <a:ext cx="322184" cy="320461"/>
              </a:xfrm>
              <a:prstGeom prst="ellipse">
                <a:avLst/>
              </a:prstGeom>
              <a:solidFill>
                <a:srgbClr val="FF5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50"/>
              </a:p>
            </p:txBody>
          </p:sp>
          <p:sp>
            <p:nvSpPr>
              <p:cNvPr id="53" name="Freeform 16"/>
              <p:cNvSpPr>
                <a:spLocks/>
              </p:cNvSpPr>
              <p:nvPr userDrawn="1"/>
            </p:nvSpPr>
            <p:spPr bwMode="auto">
              <a:xfrm>
                <a:off x="10224440" y="3661423"/>
                <a:ext cx="1071648" cy="920032"/>
              </a:xfrm>
              <a:custGeom>
                <a:avLst/>
                <a:gdLst>
                  <a:gd name="T0" fmla="*/ 473 w 622"/>
                  <a:gd name="T1" fmla="*/ 0 h 534"/>
                  <a:gd name="T2" fmla="*/ 315 w 622"/>
                  <a:gd name="T3" fmla="*/ 409 h 534"/>
                  <a:gd name="T4" fmla="*/ 315 w 622"/>
                  <a:gd name="T5" fmla="*/ 409 h 534"/>
                  <a:gd name="T6" fmla="*/ 158 w 622"/>
                  <a:gd name="T7" fmla="*/ 0 h 534"/>
                  <a:gd name="T8" fmla="*/ 0 w 622"/>
                  <a:gd name="T9" fmla="*/ 0 h 534"/>
                  <a:gd name="T10" fmla="*/ 213 w 622"/>
                  <a:gd name="T11" fmla="*/ 534 h 534"/>
                  <a:gd name="T12" fmla="*/ 402 w 622"/>
                  <a:gd name="T13" fmla="*/ 534 h 534"/>
                  <a:gd name="T14" fmla="*/ 622 w 622"/>
                  <a:gd name="T15" fmla="*/ 0 h 534"/>
                  <a:gd name="T16" fmla="*/ 473 w 622"/>
                  <a:gd name="T17" fmla="*/ 0 h 534"/>
                  <a:gd name="T18" fmla="*/ 473 w 622"/>
                  <a:gd name="T19" fmla="*/ 0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2" h="534">
                    <a:moveTo>
                      <a:pt x="473" y="0"/>
                    </a:moveTo>
                    <a:lnTo>
                      <a:pt x="315" y="409"/>
                    </a:lnTo>
                    <a:lnTo>
                      <a:pt x="315" y="409"/>
                    </a:lnTo>
                    <a:lnTo>
                      <a:pt x="158" y="0"/>
                    </a:lnTo>
                    <a:lnTo>
                      <a:pt x="0" y="0"/>
                    </a:lnTo>
                    <a:lnTo>
                      <a:pt x="213" y="534"/>
                    </a:lnTo>
                    <a:lnTo>
                      <a:pt x="402" y="534"/>
                    </a:lnTo>
                    <a:lnTo>
                      <a:pt x="622" y="0"/>
                    </a:lnTo>
                    <a:lnTo>
                      <a:pt x="473" y="0"/>
                    </a:lnTo>
                    <a:lnTo>
                      <a:pt x="473" y="0"/>
                    </a:lnTo>
                    <a:close/>
                  </a:path>
                </a:pathLst>
              </a:custGeom>
              <a:solidFill>
                <a:srgbClr val="FF5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50"/>
              </a:p>
            </p:txBody>
          </p:sp>
          <p:sp>
            <p:nvSpPr>
              <p:cNvPr id="54" name="Freeform 17"/>
              <p:cNvSpPr>
                <a:spLocks/>
              </p:cNvSpPr>
              <p:nvPr userDrawn="1"/>
            </p:nvSpPr>
            <p:spPr bwMode="auto">
              <a:xfrm>
                <a:off x="11439089" y="3661423"/>
                <a:ext cx="752911" cy="920032"/>
              </a:xfrm>
              <a:custGeom>
                <a:avLst/>
                <a:gdLst>
                  <a:gd name="T0" fmla="*/ 0 w 437"/>
                  <a:gd name="T1" fmla="*/ 0 h 534"/>
                  <a:gd name="T2" fmla="*/ 0 w 437"/>
                  <a:gd name="T3" fmla="*/ 534 h 534"/>
                  <a:gd name="T4" fmla="*/ 137 w 437"/>
                  <a:gd name="T5" fmla="*/ 534 h 534"/>
                  <a:gd name="T6" fmla="*/ 137 w 437"/>
                  <a:gd name="T7" fmla="*/ 383 h 534"/>
                  <a:gd name="T8" fmla="*/ 137 w 437"/>
                  <a:gd name="T9" fmla="*/ 254 h 534"/>
                  <a:gd name="T10" fmla="*/ 137 w 437"/>
                  <a:gd name="T11" fmla="*/ 144 h 534"/>
                  <a:gd name="T12" fmla="*/ 437 w 437"/>
                  <a:gd name="T13" fmla="*/ 144 h 534"/>
                  <a:gd name="T14" fmla="*/ 437 w 437"/>
                  <a:gd name="T15" fmla="*/ 0 h 534"/>
                  <a:gd name="T16" fmla="*/ 0 w 437"/>
                  <a:gd name="T17" fmla="*/ 0 h 534"/>
                  <a:gd name="T18" fmla="*/ 0 w 437"/>
                  <a:gd name="T19" fmla="*/ 0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7" h="534">
                    <a:moveTo>
                      <a:pt x="0" y="0"/>
                    </a:moveTo>
                    <a:lnTo>
                      <a:pt x="0" y="534"/>
                    </a:lnTo>
                    <a:lnTo>
                      <a:pt x="137" y="534"/>
                    </a:lnTo>
                    <a:lnTo>
                      <a:pt x="137" y="383"/>
                    </a:lnTo>
                    <a:lnTo>
                      <a:pt x="137" y="254"/>
                    </a:lnTo>
                    <a:lnTo>
                      <a:pt x="137" y="144"/>
                    </a:lnTo>
                    <a:lnTo>
                      <a:pt x="437" y="144"/>
                    </a:lnTo>
                    <a:lnTo>
                      <a:pt x="437" y="0"/>
                    </a:lnTo>
                    <a:lnTo>
                      <a:pt x="0" y="0"/>
                    </a:lnTo>
                    <a:lnTo>
                      <a:pt x="0" y="0"/>
                    </a:lnTo>
                    <a:close/>
                  </a:path>
                </a:pathLst>
              </a:custGeom>
              <a:solidFill>
                <a:srgbClr val="FF5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50"/>
              </a:p>
            </p:txBody>
          </p:sp>
          <p:sp>
            <p:nvSpPr>
              <p:cNvPr id="55" name="Oval 18"/>
              <p:cNvSpPr>
                <a:spLocks noChangeArrowheads="1"/>
              </p:cNvSpPr>
              <p:nvPr userDrawn="1"/>
            </p:nvSpPr>
            <p:spPr bwMode="auto">
              <a:xfrm>
                <a:off x="11806068" y="4123162"/>
                <a:ext cx="322184" cy="322184"/>
              </a:xfrm>
              <a:prstGeom prst="ellipse">
                <a:avLst/>
              </a:prstGeom>
              <a:solidFill>
                <a:srgbClr val="FF5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50"/>
              </a:p>
            </p:txBody>
          </p:sp>
        </p:grpSp>
      </p:grpSp>
    </p:spTree>
    <p:extLst>
      <p:ext uri="{BB962C8B-B14F-4D97-AF65-F5344CB8AC3E}">
        <p14:creationId xmlns:p14="http://schemas.microsoft.com/office/powerpoint/2010/main" val="246913740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Otsikko, ingressi ja teksti">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lIns="0" tIns="0" rIns="0" bIns="0" anchor="ctr"/>
          <a:lstStyle>
            <a:lvl1pPr algn="l">
              <a:lnSpc>
                <a:spcPts val="3450"/>
              </a:lnSpc>
              <a:defRPr b="1" i="0" spc="-98">
                <a:solidFill>
                  <a:srgbClr val="FF5000"/>
                </a:solidFill>
                <a:latin typeface="Arial"/>
                <a:cs typeface="Arial"/>
              </a:defRPr>
            </a:lvl1pPr>
          </a:lstStyle>
          <a:p>
            <a:r>
              <a:rPr lang="en-US" dirty="0" err="1"/>
              <a:t>Sivun</a:t>
            </a:r>
            <a:r>
              <a:rPr lang="en-US" dirty="0"/>
              <a:t> </a:t>
            </a:r>
            <a:r>
              <a:rPr lang="en-US" dirty="0" err="1"/>
              <a:t>otsikko</a:t>
            </a:r>
            <a:endParaRPr lang="en-US" dirty="0"/>
          </a:p>
        </p:txBody>
      </p:sp>
      <p:sp>
        <p:nvSpPr>
          <p:cNvPr id="3" name="Content Placeholder 2"/>
          <p:cNvSpPr>
            <a:spLocks noGrp="1"/>
          </p:cNvSpPr>
          <p:nvPr>
            <p:ph idx="1"/>
          </p:nvPr>
        </p:nvSpPr>
        <p:spPr>
          <a:xfrm>
            <a:off x="457200" y="2070063"/>
            <a:ext cx="8229600" cy="2380711"/>
          </a:xfrm>
          <a:prstGeom prst="rect">
            <a:avLst/>
          </a:prstGeom>
        </p:spPr>
        <p:txBody>
          <a:bodyPr lIns="36000" tIns="0" rIns="0" bIns="0"/>
          <a:lstStyle>
            <a:lvl1pPr marL="135731" indent="-135731">
              <a:lnSpc>
                <a:spcPct val="80000"/>
              </a:lnSpc>
              <a:spcBef>
                <a:spcPts val="0"/>
              </a:spcBef>
              <a:spcAft>
                <a:spcPts val="750"/>
              </a:spcAft>
              <a:buClr>
                <a:srgbClr val="FF5000"/>
              </a:buClr>
              <a:buSzPct val="70000"/>
              <a:defRPr sz="1800" b="0" i="0">
                <a:latin typeface="Arial"/>
                <a:cs typeface="Arial"/>
              </a:defRPr>
            </a:lvl1pPr>
            <a:lvl2pPr marL="335756" indent="-135731">
              <a:lnSpc>
                <a:spcPct val="80000"/>
              </a:lnSpc>
              <a:spcBef>
                <a:spcPts val="0"/>
              </a:spcBef>
              <a:spcAft>
                <a:spcPts val="750"/>
              </a:spcAft>
              <a:buClr>
                <a:schemeClr val="tx1">
                  <a:lumMod val="50000"/>
                  <a:lumOff val="50000"/>
                </a:schemeClr>
              </a:buClr>
              <a:buSzPct val="50000"/>
              <a:buFont typeface="Wingdings" charset="2"/>
              <a:buChar char="§"/>
              <a:defRPr sz="1500" b="0" i="0">
                <a:latin typeface="Arial"/>
                <a:cs typeface="Arial"/>
              </a:defRPr>
            </a:lvl2pPr>
            <a:lvl3pPr marL="535781" indent="-129779">
              <a:lnSpc>
                <a:spcPct val="80000"/>
              </a:lnSpc>
              <a:spcBef>
                <a:spcPts val="0"/>
              </a:spcBef>
              <a:spcAft>
                <a:spcPts val="750"/>
              </a:spcAft>
              <a:buSzPct val="60000"/>
              <a:defRPr sz="1200" b="0" i="0">
                <a:solidFill>
                  <a:schemeClr val="tx1">
                    <a:lumMod val="65000"/>
                    <a:lumOff val="35000"/>
                  </a:schemeClr>
                </a:solidFill>
                <a:latin typeface="Arial"/>
                <a:cs typeface="Arial"/>
              </a:defRPr>
            </a:lvl3pPr>
            <a:lvl4pPr marL="806054" indent="-200025">
              <a:lnSpc>
                <a:spcPct val="80000"/>
              </a:lnSpc>
              <a:spcBef>
                <a:spcPts val="0"/>
              </a:spcBef>
              <a:spcAft>
                <a:spcPts val="750"/>
              </a:spcAft>
              <a:buClr>
                <a:srgbClr val="FF5000"/>
              </a:buClr>
              <a:buSzPct val="70000"/>
              <a:defRPr sz="1200" b="0" i="0">
                <a:solidFill>
                  <a:schemeClr val="tx1">
                    <a:lumMod val="65000"/>
                    <a:lumOff val="35000"/>
                  </a:schemeClr>
                </a:solidFill>
                <a:latin typeface="Arial"/>
                <a:cs typeface="Arial"/>
              </a:defRPr>
            </a:lvl4pPr>
            <a:lvl5pPr>
              <a:defRPr b="0" i="0">
                <a:latin typeface="Arial"/>
                <a:cs typeface="Arial"/>
              </a:defRPr>
            </a:lvl5pPr>
          </a:lstStyle>
          <a:p>
            <a:pPr lvl="0"/>
            <a:r>
              <a:rPr lang="en-US"/>
              <a:t>Edit Master text styles</a:t>
            </a:r>
          </a:p>
          <a:p>
            <a:pPr lvl="1"/>
            <a:r>
              <a:rPr lang="en-US"/>
              <a:t>Second level</a:t>
            </a:r>
          </a:p>
          <a:p>
            <a:pPr lvl="2"/>
            <a:r>
              <a:rPr lang="en-US"/>
              <a:t>Third level</a:t>
            </a:r>
          </a:p>
        </p:txBody>
      </p:sp>
      <p:sp>
        <p:nvSpPr>
          <p:cNvPr id="5" name="Text Placeholder 4"/>
          <p:cNvSpPr>
            <a:spLocks noGrp="1"/>
          </p:cNvSpPr>
          <p:nvPr>
            <p:ph type="body" sz="quarter" idx="10" hasCustomPrompt="1"/>
          </p:nvPr>
        </p:nvSpPr>
        <p:spPr>
          <a:xfrm>
            <a:off x="457200" y="1063229"/>
            <a:ext cx="8229600" cy="902230"/>
          </a:xfrm>
          <a:prstGeom prst="rect">
            <a:avLst/>
          </a:prstGeom>
        </p:spPr>
        <p:txBody>
          <a:bodyPr vert="horz" lIns="0" tIns="0" rIns="0" bIns="0"/>
          <a:lstStyle>
            <a:lvl1pPr marL="0" indent="0">
              <a:spcBef>
                <a:spcPts val="0"/>
              </a:spcBef>
              <a:buNone/>
              <a:defRPr sz="2100" baseline="0">
                <a:solidFill>
                  <a:schemeClr val="tx1">
                    <a:lumMod val="50000"/>
                    <a:lumOff val="50000"/>
                  </a:schemeClr>
                </a:solidFill>
                <a:latin typeface="Arial"/>
                <a:cs typeface="Arial"/>
              </a:defRPr>
            </a:lvl1pPr>
            <a:lvl3pPr marL="685800" indent="0">
              <a:buNone/>
              <a:defRPr/>
            </a:lvl3pPr>
          </a:lstStyle>
          <a:p>
            <a:pPr lvl="0"/>
            <a:r>
              <a:rPr lang="en-US" dirty="0" err="1"/>
              <a:t>Ingressiteksti</a:t>
            </a:r>
            <a:endParaRPr lang="en-US" dirty="0"/>
          </a:p>
        </p:txBody>
      </p:sp>
      <p:sp>
        <p:nvSpPr>
          <p:cNvPr id="6" name="Freeform 5"/>
          <p:cNvSpPr>
            <a:spLocks noEditPoints="1"/>
          </p:cNvSpPr>
          <p:nvPr userDrawn="1"/>
        </p:nvSpPr>
        <p:spPr bwMode="auto">
          <a:xfrm>
            <a:off x="8105379" y="4622200"/>
            <a:ext cx="695722" cy="304106"/>
          </a:xfrm>
          <a:custGeom>
            <a:avLst/>
            <a:gdLst>
              <a:gd name="T0" fmla="*/ 414 w 606"/>
              <a:gd name="T1" fmla="*/ 186 h 263"/>
              <a:gd name="T2" fmla="*/ 367 w 606"/>
              <a:gd name="T3" fmla="*/ 262 h 263"/>
              <a:gd name="T4" fmla="*/ 376 w 606"/>
              <a:gd name="T5" fmla="*/ 221 h 263"/>
              <a:gd name="T6" fmla="*/ 351 w 606"/>
              <a:gd name="T7" fmla="*/ 203 h 263"/>
              <a:gd name="T8" fmla="*/ 373 w 606"/>
              <a:gd name="T9" fmla="*/ 204 h 263"/>
              <a:gd name="T10" fmla="*/ 342 w 606"/>
              <a:gd name="T11" fmla="*/ 190 h 263"/>
              <a:gd name="T12" fmla="*/ 351 w 606"/>
              <a:gd name="T13" fmla="*/ 228 h 263"/>
              <a:gd name="T14" fmla="*/ 365 w 606"/>
              <a:gd name="T15" fmla="*/ 246 h 263"/>
              <a:gd name="T16" fmla="*/ 296 w 606"/>
              <a:gd name="T17" fmla="*/ 186 h 263"/>
              <a:gd name="T18" fmla="*/ 296 w 606"/>
              <a:gd name="T19" fmla="*/ 246 h 263"/>
              <a:gd name="T20" fmla="*/ 268 w 606"/>
              <a:gd name="T21" fmla="*/ 261 h 263"/>
              <a:gd name="T22" fmla="*/ 264 w 606"/>
              <a:gd name="T23" fmla="*/ 215 h 263"/>
              <a:gd name="T24" fmla="*/ 152 w 606"/>
              <a:gd name="T25" fmla="*/ 186 h 263"/>
              <a:gd name="T26" fmla="*/ 184 w 606"/>
              <a:gd name="T27" fmla="*/ 229 h 263"/>
              <a:gd name="T28" fmla="*/ 184 w 606"/>
              <a:gd name="T29" fmla="*/ 214 h 263"/>
              <a:gd name="T30" fmla="*/ 201 w 606"/>
              <a:gd name="T31" fmla="*/ 94 h 263"/>
              <a:gd name="T32" fmla="*/ 131 w 606"/>
              <a:gd name="T33" fmla="*/ 45 h 263"/>
              <a:gd name="T34" fmla="*/ 56 w 606"/>
              <a:gd name="T35" fmla="*/ 94 h 263"/>
              <a:gd name="T36" fmla="*/ 30 w 606"/>
              <a:gd name="T37" fmla="*/ 169 h 263"/>
              <a:gd name="T38" fmla="*/ 99 w 606"/>
              <a:gd name="T39" fmla="*/ 169 h 263"/>
              <a:gd name="T40" fmla="*/ 83 w 606"/>
              <a:gd name="T41" fmla="*/ 2 h 263"/>
              <a:gd name="T42" fmla="*/ 99 w 606"/>
              <a:gd name="T43" fmla="*/ 19 h 263"/>
              <a:gd name="T44" fmla="*/ 146 w 606"/>
              <a:gd name="T45" fmla="*/ 125 h 263"/>
              <a:gd name="T46" fmla="*/ 147 w 606"/>
              <a:gd name="T47" fmla="*/ 108 h 263"/>
              <a:gd name="T48" fmla="*/ 115 w 606"/>
              <a:gd name="T49" fmla="*/ 94 h 263"/>
              <a:gd name="T50" fmla="*/ 155 w 606"/>
              <a:gd name="T51" fmla="*/ 169 h 263"/>
              <a:gd name="T52" fmla="*/ 170 w 606"/>
              <a:gd name="T53" fmla="*/ 106 h 263"/>
              <a:gd name="T54" fmla="*/ 202 w 606"/>
              <a:gd name="T55" fmla="*/ 57 h 263"/>
              <a:gd name="T56" fmla="*/ 163 w 606"/>
              <a:gd name="T57" fmla="*/ 49 h 263"/>
              <a:gd name="T58" fmla="*/ 185 w 606"/>
              <a:gd name="T59" fmla="*/ 15 h 263"/>
              <a:gd name="T60" fmla="*/ 223 w 606"/>
              <a:gd name="T61" fmla="*/ 56 h 263"/>
              <a:gd name="T62" fmla="*/ 185 w 606"/>
              <a:gd name="T63" fmla="*/ 0 h 263"/>
              <a:gd name="T64" fmla="*/ 147 w 606"/>
              <a:gd name="T65" fmla="*/ 56 h 263"/>
              <a:gd name="T66" fmla="*/ 214 w 606"/>
              <a:gd name="T67" fmla="*/ 68 h 263"/>
              <a:gd name="T68" fmla="*/ 232 w 606"/>
              <a:gd name="T69" fmla="*/ 140 h 263"/>
              <a:gd name="T70" fmla="*/ 223 w 606"/>
              <a:gd name="T71" fmla="*/ 162 h 263"/>
              <a:gd name="T72" fmla="*/ 277 w 606"/>
              <a:gd name="T73" fmla="*/ 153 h 263"/>
              <a:gd name="T74" fmla="*/ 261 w 606"/>
              <a:gd name="T75" fmla="*/ 146 h 263"/>
              <a:gd name="T76" fmla="*/ 277 w 606"/>
              <a:gd name="T77" fmla="*/ 24 h 263"/>
              <a:gd name="T78" fmla="*/ 253 w 606"/>
              <a:gd name="T79" fmla="*/ 33 h 263"/>
              <a:gd name="T80" fmla="*/ 276 w 606"/>
              <a:gd name="T81" fmla="*/ 20 h 263"/>
              <a:gd name="T82" fmla="*/ 294 w 606"/>
              <a:gd name="T83" fmla="*/ 24 h 263"/>
              <a:gd name="T84" fmla="*/ 237 w 606"/>
              <a:gd name="T85" fmla="*/ 2 h 263"/>
              <a:gd name="T86" fmla="*/ 277 w 606"/>
              <a:gd name="T87" fmla="*/ 77 h 263"/>
              <a:gd name="T88" fmla="*/ 354 w 606"/>
              <a:gd name="T89" fmla="*/ 2 h 263"/>
              <a:gd name="T90" fmla="*/ 339 w 606"/>
              <a:gd name="T91" fmla="*/ 64 h 263"/>
              <a:gd name="T92" fmla="*/ 323 w 606"/>
              <a:gd name="T93" fmla="*/ 2 h 263"/>
              <a:gd name="T94" fmla="*/ 325 w 606"/>
              <a:gd name="T95" fmla="*/ 77 h 263"/>
              <a:gd name="T96" fmla="*/ 361 w 606"/>
              <a:gd name="T97" fmla="*/ 169 h 263"/>
              <a:gd name="T98" fmla="*/ 335 w 606"/>
              <a:gd name="T99" fmla="*/ 143 h 263"/>
              <a:gd name="T100" fmla="*/ 309 w 606"/>
              <a:gd name="T101" fmla="*/ 112 h 263"/>
              <a:gd name="T102" fmla="*/ 361 w 606"/>
              <a:gd name="T103" fmla="*/ 112 h 263"/>
              <a:gd name="T104" fmla="*/ 444 w 606"/>
              <a:gd name="T105" fmla="*/ 2 h 263"/>
              <a:gd name="T106" fmla="*/ 384 w 606"/>
              <a:gd name="T107" fmla="*/ 77 h 263"/>
              <a:gd name="T108" fmla="*/ 433 w 606"/>
              <a:gd name="T109" fmla="*/ 77 h 263"/>
              <a:gd name="T110" fmla="*/ 500 w 606"/>
              <a:gd name="T111" fmla="*/ 261 h 263"/>
              <a:gd name="T112" fmla="*/ 451 w 606"/>
              <a:gd name="T113" fmla="*/ 186 h 263"/>
              <a:gd name="T114" fmla="*/ 445 w 606"/>
              <a:gd name="T115" fmla="*/ 207 h 263"/>
              <a:gd name="T116" fmla="*/ 560 w 606"/>
              <a:gd name="T117" fmla="*/ 186 h 263"/>
              <a:gd name="T118" fmla="*/ 530 w 606"/>
              <a:gd name="T119" fmla="*/ 261 h 263"/>
              <a:gd name="T120" fmla="*/ 590 w 606"/>
              <a:gd name="T121" fmla="*/ 186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06" h="263">
                <a:moveTo>
                  <a:pt x="414" y="186"/>
                </a:moveTo>
                <a:cubicBezTo>
                  <a:pt x="397" y="186"/>
                  <a:pt x="397" y="186"/>
                  <a:pt x="397" y="186"/>
                </a:cubicBezTo>
                <a:cubicBezTo>
                  <a:pt x="397" y="261"/>
                  <a:pt x="397" y="261"/>
                  <a:pt x="397" y="261"/>
                </a:cubicBezTo>
                <a:cubicBezTo>
                  <a:pt x="414" y="261"/>
                  <a:pt x="414" y="261"/>
                  <a:pt x="414" y="261"/>
                </a:cubicBezTo>
                <a:lnTo>
                  <a:pt x="414" y="186"/>
                </a:lnTo>
                <a:close/>
                <a:moveTo>
                  <a:pt x="342" y="241"/>
                </a:moveTo>
                <a:cubicBezTo>
                  <a:pt x="330" y="254"/>
                  <a:pt x="330" y="254"/>
                  <a:pt x="330" y="254"/>
                </a:cubicBezTo>
                <a:cubicBezTo>
                  <a:pt x="334" y="257"/>
                  <a:pt x="338" y="259"/>
                  <a:pt x="342" y="261"/>
                </a:cubicBezTo>
                <a:cubicBezTo>
                  <a:pt x="346" y="262"/>
                  <a:pt x="351" y="263"/>
                  <a:pt x="356" y="263"/>
                </a:cubicBezTo>
                <a:cubicBezTo>
                  <a:pt x="360" y="263"/>
                  <a:pt x="363" y="263"/>
                  <a:pt x="367" y="262"/>
                </a:cubicBezTo>
                <a:cubicBezTo>
                  <a:pt x="370" y="261"/>
                  <a:pt x="373" y="259"/>
                  <a:pt x="376" y="257"/>
                </a:cubicBezTo>
                <a:cubicBezTo>
                  <a:pt x="379" y="255"/>
                  <a:pt x="381" y="252"/>
                  <a:pt x="382" y="249"/>
                </a:cubicBezTo>
                <a:cubicBezTo>
                  <a:pt x="384" y="246"/>
                  <a:pt x="385" y="242"/>
                  <a:pt x="385" y="238"/>
                </a:cubicBezTo>
                <a:cubicBezTo>
                  <a:pt x="385" y="234"/>
                  <a:pt x="384" y="230"/>
                  <a:pt x="382" y="228"/>
                </a:cubicBezTo>
                <a:cubicBezTo>
                  <a:pt x="381" y="225"/>
                  <a:pt x="378" y="223"/>
                  <a:pt x="376" y="221"/>
                </a:cubicBezTo>
                <a:cubicBezTo>
                  <a:pt x="373" y="220"/>
                  <a:pt x="370" y="219"/>
                  <a:pt x="367" y="218"/>
                </a:cubicBezTo>
                <a:cubicBezTo>
                  <a:pt x="364" y="217"/>
                  <a:pt x="362" y="216"/>
                  <a:pt x="359" y="215"/>
                </a:cubicBezTo>
                <a:cubicBezTo>
                  <a:pt x="356" y="214"/>
                  <a:pt x="354" y="213"/>
                  <a:pt x="353" y="212"/>
                </a:cubicBezTo>
                <a:cubicBezTo>
                  <a:pt x="351" y="211"/>
                  <a:pt x="350" y="209"/>
                  <a:pt x="350" y="207"/>
                </a:cubicBezTo>
                <a:cubicBezTo>
                  <a:pt x="350" y="205"/>
                  <a:pt x="350" y="204"/>
                  <a:pt x="351" y="203"/>
                </a:cubicBezTo>
                <a:cubicBezTo>
                  <a:pt x="352" y="202"/>
                  <a:pt x="353" y="201"/>
                  <a:pt x="354" y="201"/>
                </a:cubicBezTo>
                <a:cubicBezTo>
                  <a:pt x="355" y="200"/>
                  <a:pt x="356" y="200"/>
                  <a:pt x="358" y="200"/>
                </a:cubicBezTo>
                <a:cubicBezTo>
                  <a:pt x="359" y="199"/>
                  <a:pt x="360" y="199"/>
                  <a:pt x="361" y="199"/>
                </a:cubicBezTo>
                <a:cubicBezTo>
                  <a:pt x="363" y="199"/>
                  <a:pt x="366" y="200"/>
                  <a:pt x="368" y="200"/>
                </a:cubicBezTo>
                <a:cubicBezTo>
                  <a:pt x="370" y="201"/>
                  <a:pt x="372" y="202"/>
                  <a:pt x="373" y="204"/>
                </a:cubicBezTo>
                <a:cubicBezTo>
                  <a:pt x="385" y="192"/>
                  <a:pt x="385" y="192"/>
                  <a:pt x="385" y="192"/>
                </a:cubicBezTo>
                <a:cubicBezTo>
                  <a:pt x="381" y="189"/>
                  <a:pt x="378" y="187"/>
                  <a:pt x="374" y="186"/>
                </a:cubicBezTo>
                <a:cubicBezTo>
                  <a:pt x="370" y="184"/>
                  <a:pt x="366" y="184"/>
                  <a:pt x="362" y="184"/>
                </a:cubicBezTo>
                <a:cubicBezTo>
                  <a:pt x="358" y="184"/>
                  <a:pt x="354" y="184"/>
                  <a:pt x="351" y="185"/>
                </a:cubicBezTo>
                <a:cubicBezTo>
                  <a:pt x="347" y="186"/>
                  <a:pt x="344" y="188"/>
                  <a:pt x="342" y="190"/>
                </a:cubicBezTo>
                <a:cubicBezTo>
                  <a:pt x="339" y="192"/>
                  <a:pt x="337" y="195"/>
                  <a:pt x="335" y="198"/>
                </a:cubicBezTo>
                <a:cubicBezTo>
                  <a:pt x="334" y="201"/>
                  <a:pt x="333" y="204"/>
                  <a:pt x="333" y="208"/>
                </a:cubicBezTo>
                <a:cubicBezTo>
                  <a:pt x="333" y="212"/>
                  <a:pt x="334" y="216"/>
                  <a:pt x="335" y="218"/>
                </a:cubicBezTo>
                <a:cubicBezTo>
                  <a:pt x="337" y="221"/>
                  <a:pt x="339" y="223"/>
                  <a:pt x="342" y="225"/>
                </a:cubicBezTo>
                <a:cubicBezTo>
                  <a:pt x="345" y="226"/>
                  <a:pt x="347" y="227"/>
                  <a:pt x="351" y="228"/>
                </a:cubicBezTo>
                <a:cubicBezTo>
                  <a:pt x="354" y="229"/>
                  <a:pt x="356" y="230"/>
                  <a:pt x="359" y="231"/>
                </a:cubicBezTo>
                <a:cubicBezTo>
                  <a:pt x="362" y="232"/>
                  <a:pt x="364" y="233"/>
                  <a:pt x="366" y="234"/>
                </a:cubicBezTo>
                <a:cubicBezTo>
                  <a:pt x="367" y="236"/>
                  <a:pt x="368" y="238"/>
                  <a:pt x="368" y="240"/>
                </a:cubicBezTo>
                <a:cubicBezTo>
                  <a:pt x="368" y="241"/>
                  <a:pt x="368" y="242"/>
                  <a:pt x="367" y="243"/>
                </a:cubicBezTo>
                <a:cubicBezTo>
                  <a:pt x="367" y="244"/>
                  <a:pt x="366" y="245"/>
                  <a:pt x="365" y="246"/>
                </a:cubicBezTo>
                <a:cubicBezTo>
                  <a:pt x="363" y="246"/>
                  <a:pt x="362" y="247"/>
                  <a:pt x="361" y="247"/>
                </a:cubicBezTo>
                <a:cubicBezTo>
                  <a:pt x="359" y="248"/>
                  <a:pt x="358" y="248"/>
                  <a:pt x="357" y="248"/>
                </a:cubicBezTo>
                <a:cubicBezTo>
                  <a:pt x="354" y="248"/>
                  <a:pt x="351" y="247"/>
                  <a:pt x="349" y="246"/>
                </a:cubicBezTo>
                <a:cubicBezTo>
                  <a:pt x="346" y="245"/>
                  <a:pt x="344" y="243"/>
                  <a:pt x="342" y="241"/>
                </a:cubicBezTo>
                <a:moveTo>
                  <a:pt x="296" y="186"/>
                </a:moveTo>
                <a:cubicBezTo>
                  <a:pt x="280" y="186"/>
                  <a:pt x="280" y="186"/>
                  <a:pt x="280" y="186"/>
                </a:cubicBezTo>
                <a:cubicBezTo>
                  <a:pt x="280" y="261"/>
                  <a:pt x="280" y="261"/>
                  <a:pt x="280" y="261"/>
                </a:cubicBezTo>
                <a:cubicBezTo>
                  <a:pt x="327" y="261"/>
                  <a:pt x="327" y="261"/>
                  <a:pt x="327" y="261"/>
                </a:cubicBezTo>
                <a:cubicBezTo>
                  <a:pt x="327" y="246"/>
                  <a:pt x="327" y="246"/>
                  <a:pt x="327" y="246"/>
                </a:cubicBezTo>
                <a:cubicBezTo>
                  <a:pt x="296" y="246"/>
                  <a:pt x="296" y="246"/>
                  <a:pt x="296" y="246"/>
                </a:cubicBezTo>
                <a:lnTo>
                  <a:pt x="296" y="186"/>
                </a:lnTo>
                <a:close/>
                <a:moveTo>
                  <a:pt x="266" y="186"/>
                </a:moveTo>
                <a:cubicBezTo>
                  <a:pt x="215" y="186"/>
                  <a:pt x="215" y="186"/>
                  <a:pt x="215" y="186"/>
                </a:cubicBezTo>
                <a:cubicBezTo>
                  <a:pt x="215" y="261"/>
                  <a:pt x="215" y="261"/>
                  <a:pt x="215" y="261"/>
                </a:cubicBezTo>
                <a:cubicBezTo>
                  <a:pt x="268" y="261"/>
                  <a:pt x="268" y="261"/>
                  <a:pt x="268" y="261"/>
                </a:cubicBezTo>
                <a:cubicBezTo>
                  <a:pt x="268" y="246"/>
                  <a:pt x="268" y="246"/>
                  <a:pt x="268" y="246"/>
                </a:cubicBezTo>
                <a:cubicBezTo>
                  <a:pt x="231" y="246"/>
                  <a:pt x="231" y="246"/>
                  <a:pt x="231" y="246"/>
                </a:cubicBezTo>
                <a:cubicBezTo>
                  <a:pt x="231" y="230"/>
                  <a:pt x="231" y="230"/>
                  <a:pt x="231" y="230"/>
                </a:cubicBezTo>
                <a:cubicBezTo>
                  <a:pt x="264" y="230"/>
                  <a:pt x="264" y="230"/>
                  <a:pt x="264" y="230"/>
                </a:cubicBezTo>
                <a:cubicBezTo>
                  <a:pt x="264" y="215"/>
                  <a:pt x="264" y="215"/>
                  <a:pt x="264" y="215"/>
                </a:cubicBezTo>
                <a:cubicBezTo>
                  <a:pt x="231" y="215"/>
                  <a:pt x="231" y="215"/>
                  <a:pt x="231" y="215"/>
                </a:cubicBezTo>
                <a:cubicBezTo>
                  <a:pt x="231" y="201"/>
                  <a:pt x="231" y="201"/>
                  <a:pt x="231" y="201"/>
                </a:cubicBezTo>
                <a:cubicBezTo>
                  <a:pt x="266" y="201"/>
                  <a:pt x="266" y="201"/>
                  <a:pt x="266" y="201"/>
                </a:cubicBezTo>
                <a:lnTo>
                  <a:pt x="266" y="186"/>
                </a:lnTo>
                <a:close/>
                <a:moveTo>
                  <a:pt x="152" y="186"/>
                </a:moveTo>
                <a:cubicBezTo>
                  <a:pt x="135" y="186"/>
                  <a:pt x="135" y="186"/>
                  <a:pt x="135" y="186"/>
                </a:cubicBezTo>
                <a:cubicBezTo>
                  <a:pt x="135" y="261"/>
                  <a:pt x="135" y="261"/>
                  <a:pt x="135" y="261"/>
                </a:cubicBezTo>
                <a:cubicBezTo>
                  <a:pt x="152" y="261"/>
                  <a:pt x="152" y="261"/>
                  <a:pt x="152" y="261"/>
                </a:cubicBezTo>
                <a:cubicBezTo>
                  <a:pt x="152" y="229"/>
                  <a:pt x="152" y="229"/>
                  <a:pt x="152" y="229"/>
                </a:cubicBezTo>
                <a:cubicBezTo>
                  <a:pt x="184" y="229"/>
                  <a:pt x="184" y="229"/>
                  <a:pt x="184" y="229"/>
                </a:cubicBezTo>
                <a:cubicBezTo>
                  <a:pt x="184" y="261"/>
                  <a:pt x="184" y="261"/>
                  <a:pt x="184" y="261"/>
                </a:cubicBezTo>
                <a:cubicBezTo>
                  <a:pt x="201" y="261"/>
                  <a:pt x="201" y="261"/>
                  <a:pt x="201" y="261"/>
                </a:cubicBezTo>
                <a:cubicBezTo>
                  <a:pt x="201" y="186"/>
                  <a:pt x="201" y="186"/>
                  <a:pt x="201" y="186"/>
                </a:cubicBezTo>
                <a:cubicBezTo>
                  <a:pt x="184" y="186"/>
                  <a:pt x="184" y="186"/>
                  <a:pt x="184" y="186"/>
                </a:cubicBezTo>
                <a:cubicBezTo>
                  <a:pt x="184" y="214"/>
                  <a:pt x="184" y="214"/>
                  <a:pt x="184" y="214"/>
                </a:cubicBezTo>
                <a:cubicBezTo>
                  <a:pt x="152" y="214"/>
                  <a:pt x="152" y="214"/>
                  <a:pt x="152" y="214"/>
                </a:cubicBezTo>
                <a:lnTo>
                  <a:pt x="152" y="186"/>
                </a:lnTo>
                <a:close/>
                <a:moveTo>
                  <a:pt x="184" y="169"/>
                </a:moveTo>
                <a:cubicBezTo>
                  <a:pt x="201" y="169"/>
                  <a:pt x="201" y="169"/>
                  <a:pt x="201" y="169"/>
                </a:cubicBezTo>
                <a:cubicBezTo>
                  <a:pt x="201" y="94"/>
                  <a:pt x="201" y="94"/>
                  <a:pt x="201" y="94"/>
                </a:cubicBezTo>
                <a:cubicBezTo>
                  <a:pt x="184" y="94"/>
                  <a:pt x="184" y="94"/>
                  <a:pt x="184" y="94"/>
                </a:cubicBezTo>
                <a:lnTo>
                  <a:pt x="184" y="169"/>
                </a:lnTo>
                <a:close/>
                <a:moveTo>
                  <a:pt x="108" y="45"/>
                </a:moveTo>
                <a:cubicBezTo>
                  <a:pt x="108" y="51"/>
                  <a:pt x="113" y="56"/>
                  <a:pt x="119" y="56"/>
                </a:cubicBezTo>
                <a:cubicBezTo>
                  <a:pt x="126" y="56"/>
                  <a:pt x="131" y="51"/>
                  <a:pt x="131" y="45"/>
                </a:cubicBezTo>
                <a:cubicBezTo>
                  <a:pt x="131" y="39"/>
                  <a:pt x="126" y="34"/>
                  <a:pt x="119" y="34"/>
                </a:cubicBezTo>
                <a:cubicBezTo>
                  <a:pt x="113" y="34"/>
                  <a:pt x="108" y="39"/>
                  <a:pt x="108" y="45"/>
                </a:cubicBezTo>
                <a:moveTo>
                  <a:pt x="43" y="169"/>
                </a:moveTo>
                <a:cubicBezTo>
                  <a:pt x="74" y="94"/>
                  <a:pt x="74" y="94"/>
                  <a:pt x="74" y="94"/>
                </a:cubicBezTo>
                <a:cubicBezTo>
                  <a:pt x="56" y="94"/>
                  <a:pt x="56" y="94"/>
                  <a:pt x="56" y="94"/>
                </a:cubicBezTo>
                <a:cubicBezTo>
                  <a:pt x="37" y="143"/>
                  <a:pt x="37" y="143"/>
                  <a:pt x="37" y="143"/>
                </a:cubicBezTo>
                <a:cubicBezTo>
                  <a:pt x="37" y="143"/>
                  <a:pt x="37" y="143"/>
                  <a:pt x="37" y="143"/>
                </a:cubicBezTo>
                <a:cubicBezTo>
                  <a:pt x="18" y="94"/>
                  <a:pt x="18" y="94"/>
                  <a:pt x="18" y="94"/>
                </a:cubicBezTo>
                <a:cubicBezTo>
                  <a:pt x="0" y="94"/>
                  <a:pt x="0" y="94"/>
                  <a:pt x="0" y="94"/>
                </a:cubicBezTo>
                <a:cubicBezTo>
                  <a:pt x="30" y="169"/>
                  <a:pt x="30" y="169"/>
                  <a:pt x="30" y="169"/>
                </a:cubicBezTo>
                <a:lnTo>
                  <a:pt x="43" y="169"/>
                </a:lnTo>
                <a:close/>
                <a:moveTo>
                  <a:pt x="99" y="94"/>
                </a:moveTo>
                <a:cubicBezTo>
                  <a:pt x="83" y="94"/>
                  <a:pt x="83" y="94"/>
                  <a:pt x="83" y="94"/>
                </a:cubicBezTo>
                <a:cubicBezTo>
                  <a:pt x="83" y="169"/>
                  <a:pt x="83" y="169"/>
                  <a:pt x="83" y="169"/>
                </a:cubicBezTo>
                <a:cubicBezTo>
                  <a:pt x="99" y="169"/>
                  <a:pt x="99" y="169"/>
                  <a:pt x="99" y="169"/>
                </a:cubicBezTo>
                <a:lnTo>
                  <a:pt x="99" y="94"/>
                </a:lnTo>
                <a:close/>
                <a:moveTo>
                  <a:pt x="99" y="19"/>
                </a:moveTo>
                <a:cubicBezTo>
                  <a:pt x="135" y="19"/>
                  <a:pt x="135" y="19"/>
                  <a:pt x="135" y="19"/>
                </a:cubicBezTo>
                <a:cubicBezTo>
                  <a:pt x="135" y="2"/>
                  <a:pt x="135" y="2"/>
                  <a:pt x="135" y="2"/>
                </a:cubicBezTo>
                <a:cubicBezTo>
                  <a:pt x="83" y="2"/>
                  <a:pt x="83" y="2"/>
                  <a:pt x="83" y="2"/>
                </a:cubicBezTo>
                <a:cubicBezTo>
                  <a:pt x="83" y="77"/>
                  <a:pt x="83" y="77"/>
                  <a:pt x="83" y="77"/>
                </a:cubicBezTo>
                <a:cubicBezTo>
                  <a:pt x="99" y="77"/>
                  <a:pt x="99" y="77"/>
                  <a:pt x="99" y="77"/>
                </a:cubicBezTo>
                <a:cubicBezTo>
                  <a:pt x="99" y="48"/>
                  <a:pt x="99" y="48"/>
                  <a:pt x="99" y="48"/>
                </a:cubicBezTo>
                <a:cubicBezTo>
                  <a:pt x="99" y="32"/>
                  <a:pt x="99" y="32"/>
                  <a:pt x="99" y="32"/>
                </a:cubicBezTo>
                <a:lnTo>
                  <a:pt x="99" y="19"/>
                </a:lnTo>
                <a:close/>
                <a:moveTo>
                  <a:pt x="154" y="112"/>
                </a:moveTo>
                <a:cubicBezTo>
                  <a:pt x="155" y="113"/>
                  <a:pt x="155" y="115"/>
                  <a:pt x="155" y="117"/>
                </a:cubicBezTo>
                <a:cubicBezTo>
                  <a:pt x="155" y="119"/>
                  <a:pt x="155" y="120"/>
                  <a:pt x="154" y="122"/>
                </a:cubicBezTo>
                <a:cubicBezTo>
                  <a:pt x="153" y="123"/>
                  <a:pt x="152" y="124"/>
                  <a:pt x="151" y="124"/>
                </a:cubicBezTo>
                <a:cubicBezTo>
                  <a:pt x="149" y="125"/>
                  <a:pt x="148" y="125"/>
                  <a:pt x="146" y="125"/>
                </a:cubicBezTo>
                <a:cubicBezTo>
                  <a:pt x="144" y="125"/>
                  <a:pt x="143" y="125"/>
                  <a:pt x="141" y="125"/>
                </a:cubicBezTo>
                <a:cubicBezTo>
                  <a:pt x="132" y="125"/>
                  <a:pt x="132" y="125"/>
                  <a:pt x="132" y="125"/>
                </a:cubicBezTo>
                <a:cubicBezTo>
                  <a:pt x="132" y="108"/>
                  <a:pt x="132" y="108"/>
                  <a:pt x="132" y="108"/>
                </a:cubicBezTo>
                <a:cubicBezTo>
                  <a:pt x="142" y="108"/>
                  <a:pt x="142" y="108"/>
                  <a:pt x="142" y="108"/>
                </a:cubicBezTo>
                <a:cubicBezTo>
                  <a:pt x="144" y="108"/>
                  <a:pt x="145" y="108"/>
                  <a:pt x="147" y="108"/>
                </a:cubicBezTo>
                <a:cubicBezTo>
                  <a:pt x="149" y="109"/>
                  <a:pt x="150" y="109"/>
                  <a:pt x="151" y="110"/>
                </a:cubicBezTo>
                <a:cubicBezTo>
                  <a:pt x="152" y="110"/>
                  <a:pt x="153" y="111"/>
                  <a:pt x="154" y="112"/>
                </a:cubicBezTo>
                <a:moveTo>
                  <a:pt x="155" y="95"/>
                </a:moveTo>
                <a:cubicBezTo>
                  <a:pt x="152" y="94"/>
                  <a:pt x="148" y="94"/>
                  <a:pt x="144" y="94"/>
                </a:cubicBezTo>
                <a:cubicBezTo>
                  <a:pt x="115" y="94"/>
                  <a:pt x="115" y="94"/>
                  <a:pt x="115" y="94"/>
                </a:cubicBezTo>
                <a:cubicBezTo>
                  <a:pt x="115" y="169"/>
                  <a:pt x="115" y="169"/>
                  <a:pt x="115" y="169"/>
                </a:cubicBezTo>
                <a:cubicBezTo>
                  <a:pt x="132" y="169"/>
                  <a:pt x="132" y="169"/>
                  <a:pt x="132" y="169"/>
                </a:cubicBezTo>
                <a:cubicBezTo>
                  <a:pt x="132" y="139"/>
                  <a:pt x="132" y="139"/>
                  <a:pt x="132" y="139"/>
                </a:cubicBezTo>
                <a:cubicBezTo>
                  <a:pt x="140" y="139"/>
                  <a:pt x="140" y="139"/>
                  <a:pt x="140" y="139"/>
                </a:cubicBezTo>
                <a:cubicBezTo>
                  <a:pt x="155" y="169"/>
                  <a:pt x="155" y="169"/>
                  <a:pt x="155" y="169"/>
                </a:cubicBezTo>
                <a:cubicBezTo>
                  <a:pt x="175" y="169"/>
                  <a:pt x="175" y="169"/>
                  <a:pt x="175" y="169"/>
                </a:cubicBezTo>
                <a:cubicBezTo>
                  <a:pt x="156" y="138"/>
                  <a:pt x="156" y="138"/>
                  <a:pt x="156" y="138"/>
                </a:cubicBezTo>
                <a:cubicBezTo>
                  <a:pt x="162" y="137"/>
                  <a:pt x="166" y="134"/>
                  <a:pt x="168" y="130"/>
                </a:cubicBezTo>
                <a:cubicBezTo>
                  <a:pt x="171" y="127"/>
                  <a:pt x="172" y="122"/>
                  <a:pt x="172" y="117"/>
                </a:cubicBezTo>
                <a:cubicBezTo>
                  <a:pt x="172" y="112"/>
                  <a:pt x="172" y="109"/>
                  <a:pt x="170" y="106"/>
                </a:cubicBezTo>
                <a:cubicBezTo>
                  <a:pt x="169" y="103"/>
                  <a:pt x="167" y="101"/>
                  <a:pt x="164" y="99"/>
                </a:cubicBezTo>
                <a:cubicBezTo>
                  <a:pt x="161" y="97"/>
                  <a:pt x="158" y="96"/>
                  <a:pt x="155" y="95"/>
                </a:cubicBezTo>
                <a:moveTo>
                  <a:pt x="208" y="39"/>
                </a:moveTo>
                <a:cubicBezTo>
                  <a:pt x="208" y="43"/>
                  <a:pt x="208" y="46"/>
                  <a:pt x="207" y="49"/>
                </a:cubicBezTo>
                <a:cubicBezTo>
                  <a:pt x="206" y="52"/>
                  <a:pt x="204" y="54"/>
                  <a:pt x="202" y="57"/>
                </a:cubicBezTo>
                <a:cubicBezTo>
                  <a:pt x="200" y="59"/>
                  <a:pt x="197" y="61"/>
                  <a:pt x="195" y="62"/>
                </a:cubicBezTo>
                <a:cubicBezTo>
                  <a:pt x="192" y="63"/>
                  <a:pt x="189" y="64"/>
                  <a:pt x="185" y="64"/>
                </a:cubicBezTo>
                <a:cubicBezTo>
                  <a:pt x="181" y="64"/>
                  <a:pt x="178" y="63"/>
                  <a:pt x="175" y="62"/>
                </a:cubicBezTo>
                <a:cubicBezTo>
                  <a:pt x="172" y="61"/>
                  <a:pt x="170" y="59"/>
                  <a:pt x="168" y="57"/>
                </a:cubicBezTo>
                <a:cubicBezTo>
                  <a:pt x="166" y="54"/>
                  <a:pt x="164" y="52"/>
                  <a:pt x="163" y="49"/>
                </a:cubicBezTo>
                <a:cubicBezTo>
                  <a:pt x="162" y="46"/>
                  <a:pt x="162" y="43"/>
                  <a:pt x="162" y="39"/>
                </a:cubicBezTo>
                <a:cubicBezTo>
                  <a:pt x="162" y="36"/>
                  <a:pt x="162" y="33"/>
                  <a:pt x="163" y="30"/>
                </a:cubicBezTo>
                <a:cubicBezTo>
                  <a:pt x="164" y="27"/>
                  <a:pt x="166" y="24"/>
                  <a:pt x="168" y="22"/>
                </a:cubicBezTo>
                <a:cubicBezTo>
                  <a:pt x="170" y="20"/>
                  <a:pt x="172" y="18"/>
                  <a:pt x="175" y="17"/>
                </a:cubicBezTo>
                <a:cubicBezTo>
                  <a:pt x="178" y="16"/>
                  <a:pt x="181" y="15"/>
                  <a:pt x="185" y="15"/>
                </a:cubicBezTo>
                <a:cubicBezTo>
                  <a:pt x="189" y="15"/>
                  <a:pt x="192" y="16"/>
                  <a:pt x="195" y="17"/>
                </a:cubicBezTo>
                <a:cubicBezTo>
                  <a:pt x="197" y="18"/>
                  <a:pt x="200" y="20"/>
                  <a:pt x="202" y="22"/>
                </a:cubicBezTo>
                <a:cubicBezTo>
                  <a:pt x="204" y="24"/>
                  <a:pt x="206" y="27"/>
                  <a:pt x="207" y="30"/>
                </a:cubicBezTo>
                <a:cubicBezTo>
                  <a:pt x="208" y="33"/>
                  <a:pt x="208" y="36"/>
                  <a:pt x="208" y="39"/>
                </a:cubicBezTo>
                <a:moveTo>
                  <a:pt x="223" y="56"/>
                </a:moveTo>
                <a:cubicBezTo>
                  <a:pt x="225" y="51"/>
                  <a:pt x="226" y="45"/>
                  <a:pt x="226" y="39"/>
                </a:cubicBezTo>
                <a:cubicBezTo>
                  <a:pt x="226" y="33"/>
                  <a:pt x="225" y="28"/>
                  <a:pt x="223" y="23"/>
                </a:cubicBezTo>
                <a:cubicBezTo>
                  <a:pt x="221" y="18"/>
                  <a:pt x="218" y="14"/>
                  <a:pt x="214" y="10"/>
                </a:cubicBezTo>
                <a:cubicBezTo>
                  <a:pt x="211" y="7"/>
                  <a:pt x="206" y="4"/>
                  <a:pt x="201" y="2"/>
                </a:cubicBezTo>
                <a:cubicBezTo>
                  <a:pt x="196" y="1"/>
                  <a:pt x="191" y="0"/>
                  <a:pt x="185" y="0"/>
                </a:cubicBezTo>
                <a:cubicBezTo>
                  <a:pt x="179" y="0"/>
                  <a:pt x="174" y="1"/>
                  <a:pt x="169" y="2"/>
                </a:cubicBezTo>
                <a:cubicBezTo>
                  <a:pt x="164" y="4"/>
                  <a:pt x="159" y="7"/>
                  <a:pt x="156" y="10"/>
                </a:cubicBezTo>
                <a:cubicBezTo>
                  <a:pt x="152" y="14"/>
                  <a:pt x="149" y="18"/>
                  <a:pt x="147" y="23"/>
                </a:cubicBezTo>
                <a:cubicBezTo>
                  <a:pt x="145" y="28"/>
                  <a:pt x="144" y="33"/>
                  <a:pt x="144" y="39"/>
                </a:cubicBezTo>
                <a:cubicBezTo>
                  <a:pt x="144" y="45"/>
                  <a:pt x="145" y="51"/>
                  <a:pt x="147" y="56"/>
                </a:cubicBezTo>
                <a:cubicBezTo>
                  <a:pt x="149" y="61"/>
                  <a:pt x="152" y="65"/>
                  <a:pt x="156" y="68"/>
                </a:cubicBezTo>
                <a:cubicBezTo>
                  <a:pt x="159" y="72"/>
                  <a:pt x="164" y="74"/>
                  <a:pt x="169" y="76"/>
                </a:cubicBezTo>
                <a:cubicBezTo>
                  <a:pt x="174" y="78"/>
                  <a:pt x="179" y="79"/>
                  <a:pt x="185" y="79"/>
                </a:cubicBezTo>
                <a:cubicBezTo>
                  <a:pt x="191" y="79"/>
                  <a:pt x="196" y="78"/>
                  <a:pt x="201" y="76"/>
                </a:cubicBezTo>
                <a:cubicBezTo>
                  <a:pt x="206" y="74"/>
                  <a:pt x="211" y="72"/>
                  <a:pt x="214" y="68"/>
                </a:cubicBezTo>
                <a:cubicBezTo>
                  <a:pt x="218" y="65"/>
                  <a:pt x="221" y="61"/>
                  <a:pt x="223" y="56"/>
                </a:cubicBezTo>
                <a:moveTo>
                  <a:pt x="241" y="155"/>
                </a:moveTo>
                <a:cubicBezTo>
                  <a:pt x="239" y="154"/>
                  <a:pt x="237" y="153"/>
                  <a:pt x="236" y="151"/>
                </a:cubicBezTo>
                <a:cubicBezTo>
                  <a:pt x="235" y="150"/>
                  <a:pt x="234" y="148"/>
                  <a:pt x="233" y="146"/>
                </a:cubicBezTo>
                <a:cubicBezTo>
                  <a:pt x="232" y="144"/>
                  <a:pt x="232" y="142"/>
                  <a:pt x="232" y="140"/>
                </a:cubicBezTo>
                <a:cubicBezTo>
                  <a:pt x="232" y="94"/>
                  <a:pt x="232" y="94"/>
                  <a:pt x="232" y="94"/>
                </a:cubicBezTo>
                <a:cubicBezTo>
                  <a:pt x="215" y="94"/>
                  <a:pt x="215" y="94"/>
                  <a:pt x="215" y="94"/>
                </a:cubicBezTo>
                <a:cubicBezTo>
                  <a:pt x="215" y="140"/>
                  <a:pt x="215" y="140"/>
                  <a:pt x="215" y="140"/>
                </a:cubicBezTo>
                <a:cubicBezTo>
                  <a:pt x="215" y="145"/>
                  <a:pt x="216" y="149"/>
                  <a:pt x="217" y="153"/>
                </a:cubicBezTo>
                <a:cubicBezTo>
                  <a:pt x="219" y="156"/>
                  <a:pt x="221" y="160"/>
                  <a:pt x="223" y="162"/>
                </a:cubicBezTo>
                <a:cubicBezTo>
                  <a:pt x="226" y="165"/>
                  <a:pt x="229" y="167"/>
                  <a:pt x="233" y="169"/>
                </a:cubicBezTo>
                <a:cubicBezTo>
                  <a:pt x="237" y="170"/>
                  <a:pt x="242" y="171"/>
                  <a:pt x="247" y="171"/>
                </a:cubicBezTo>
                <a:cubicBezTo>
                  <a:pt x="252" y="171"/>
                  <a:pt x="257" y="170"/>
                  <a:pt x="261" y="169"/>
                </a:cubicBezTo>
                <a:cubicBezTo>
                  <a:pt x="265" y="167"/>
                  <a:pt x="268" y="165"/>
                  <a:pt x="271" y="162"/>
                </a:cubicBezTo>
                <a:cubicBezTo>
                  <a:pt x="273" y="160"/>
                  <a:pt x="275" y="156"/>
                  <a:pt x="277" y="153"/>
                </a:cubicBezTo>
                <a:cubicBezTo>
                  <a:pt x="278" y="149"/>
                  <a:pt x="279" y="145"/>
                  <a:pt x="279" y="140"/>
                </a:cubicBezTo>
                <a:cubicBezTo>
                  <a:pt x="279" y="94"/>
                  <a:pt x="279" y="94"/>
                  <a:pt x="279" y="94"/>
                </a:cubicBezTo>
                <a:cubicBezTo>
                  <a:pt x="262" y="94"/>
                  <a:pt x="262" y="94"/>
                  <a:pt x="262" y="94"/>
                </a:cubicBezTo>
                <a:cubicBezTo>
                  <a:pt x="262" y="140"/>
                  <a:pt x="262" y="140"/>
                  <a:pt x="262" y="140"/>
                </a:cubicBezTo>
                <a:cubicBezTo>
                  <a:pt x="262" y="142"/>
                  <a:pt x="262" y="144"/>
                  <a:pt x="261" y="146"/>
                </a:cubicBezTo>
                <a:cubicBezTo>
                  <a:pt x="260" y="148"/>
                  <a:pt x="259" y="150"/>
                  <a:pt x="258" y="151"/>
                </a:cubicBezTo>
                <a:cubicBezTo>
                  <a:pt x="256" y="153"/>
                  <a:pt x="255" y="154"/>
                  <a:pt x="253" y="155"/>
                </a:cubicBezTo>
                <a:cubicBezTo>
                  <a:pt x="251" y="156"/>
                  <a:pt x="249" y="156"/>
                  <a:pt x="247" y="156"/>
                </a:cubicBezTo>
                <a:cubicBezTo>
                  <a:pt x="245" y="156"/>
                  <a:pt x="243" y="156"/>
                  <a:pt x="241" y="155"/>
                </a:cubicBezTo>
                <a:moveTo>
                  <a:pt x="277" y="24"/>
                </a:moveTo>
                <a:cubicBezTo>
                  <a:pt x="277" y="26"/>
                  <a:pt x="277" y="28"/>
                  <a:pt x="276" y="29"/>
                </a:cubicBezTo>
                <a:cubicBezTo>
                  <a:pt x="275" y="30"/>
                  <a:pt x="274" y="31"/>
                  <a:pt x="273" y="32"/>
                </a:cubicBezTo>
                <a:cubicBezTo>
                  <a:pt x="271" y="32"/>
                  <a:pt x="270" y="32"/>
                  <a:pt x="268" y="33"/>
                </a:cubicBezTo>
                <a:cubicBezTo>
                  <a:pt x="266" y="33"/>
                  <a:pt x="265" y="33"/>
                  <a:pt x="263" y="33"/>
                </a:cubicBezTo>
                <a:cubicBezTo>
                  <a:pt x="253" y="33"/>
                  <a:pt x="253" y="33"/>
                  <a:pt x="253" y="33"/>
                </a:cubicBezTo>
                <a:cubicBezTo>
                  <a:pt x="253" y="16"/>
                  <a:pt x="253" y="16"/>
                  <a:pt x="253" y="16"/>
                </a:cubicBezTo>
                <a:cubicBezTo>
                  <a:pt x="264" y="16"/>
                  <a:pt x="264" y="16"/>
                  <a:pt x="264" y="16"/>
                </a:cubicBezTo>
                <a:cubicBezTo>
                  <a:pt x="266" y="16"/>
                  <a:pt x="267" y="16"/>
                  <a:pt x="269" y="16"/>
                </a:cubicBezTo>
                <a:cubicBezTo>
                  <a:pt x="270" y="16"/>
                  <a:pt x="272" y="17"/>
                  <a:pt x="273" y="17"/>
                </a:cubicBezTo>
                <a:cubicBezTo>
                  <a:pt x="274" y="18"/>
                  <a:pt x="275" y="19"/>
                  <a:pt x="276" y="20"/>
                </a:cubicBezTo>
                <a:cubicBezTo>
                  <a:pt x="277" y="21"/>
                  <a:pt x="277" y="22"/>
                  <a:pt x="277" y="24"/>
                </a:cubicBezTo>
                <a:moveTo>
                  <a:pt x="297" y="77"/>
                </a:moveTo>
                <a:cubicBezTo>
                  <a:pt x="278" y="45"/>
                  <a:pt x="278" y="45"/>
                  <a:pt x="278" y="45"/>
                </a:cubicBezTo>
                <a:cubicBezTo>
                  <a:pt x="284" y="44"/>
                  <a:pt x="288" y="42"/>
                  <a:pt x="290" y="38"/>
                </a:cubicBezTo>
                <a:cubicBezTo>
                  <a:pt x="293" y="34"/>
                  <a:pt x="294" y="30"/>
                  <a:pt x="294" y="24"/>
                </a:cubicBezTo>
                <a:cubicBezTo>
                  <a:pt x="294" y="20"/>
                  <a:pt x="294" y="16"/>
                  <a:pt x="292" y="13"/>
                </a:cubicBezTo>
                <a:cubicBezTo>
                  <a:pt x="291" y="10"/>
                  <a:pt x="289" y="8"/>
                  <a:pt x="286" y="6"/>
                </a:cubicBezTo>
                <a:cubicBezTo>
                  <a:pt x="283" y="5"/>
                  <a:pt x="280" y="3"/>
                  <a:pt x="277" y="3"/>
                </a:cubicBezTo>
                <a:cubicBezTo>
                  <a:pt x="274" y="2"/>
                  <a:pt x="270" y="2"/>
                  <a:pt x="266" y="2"/>
                </a:cubicBezTo>
                <a:cubicBezTo>
                  <a:pt x="237" y="2"/>
                  <a:pt x="237" y="2"/>
                  <a:pt x="237" y="2"/>
                </a:cubicBezTo>
                <a:cubicBezTo>
                  <a:pt x="237" y="77"/>
                  <a:pt x="237" y="77"/>
                  <a:pt x="237" y="77"/>
                </a:cubicBezTo>
                <a:cubicBezTo>
                  <a:pt x="253" y="77"/>
                  <a:pt x="253" y="77"/>
                  <a:pt x="253" y="77"/>
                </a:cubicBezTo>
                <a:cubicBezTo>
                  <a:pt x="253" y="47"/>
                  <a:pt x="253" y="47"/>
                  <a:pt x="253" y="47"/>
                </a:cubicBezTo>
                <a:cubicBezTo>
                  <a:pt x="262" y="47"/>
                  <a:pt x="262" y="47"/>
                  <a:pt x="262" y="47"/>
                </a:cubicBezTo>
                <a:cubicBezTo>
                  <a:pt x="277" y="77"/>
                  <a:pt x="277" y="77"/>
                  <a:pt x="277" y="77"/>
                </a:cubicBezTo>
                <a:lnTo>
                  <a:pt x="297" y="77"/>
                </a:lnTo>
                <a:close/>
                <a:moveTo>
                  <a:pt x="368" y="60"/>
                </a:moveTo>
                <a:cubicBezTo>
                  <a:pt x="370" y="56"/>
                  <a:pt x="370" y="52"/>
                  <a:pt x="370" y="48"/>
                </a:cubicBezTo>
                <a:cubicBezTo>
                  <a:pt x="370" y="2"/>
                  <a:pt x="370" y="2"/>
                  <a:pt x="370" y="2"/>
                </a:cubicBezTo>
                <a:cubicBezTo>
                  <a:pt x="354" y="2"/>
                  <a:pt x="354" y="2"/>
                  <a:pt x="354" y="2"/>
                </a:cubicBezTo>
                <a:cubicBezTo>
                  <a:pt x="354" y="47"/>
                  <a:pt x="354" y="47"/>
                  <a:pt x="354" y="47"/>
                </a:cubicBezTo>
                <a:cubicBezTo>
                  <a:pt x="354" y="50"/>
                  <a:pt x="353" y="52"/>
                  <a:pt x="353" y="54"/>
                </a:cubicBezTo>
                <a:cubicBezTo>
                  <a:pt x="352" y="56"/>
                  <a:pt x="351" y="57"/>
                  <a:pt x="349" y="59"/>
                </a:cubicBezTo>
                <a:cubicBezTo>
                  <a:pt x="348" y="60"/>
                  <a:pt x="346" y="61"/>
                  <a:pt x="345" y="62"/>
                </a:cubicBezTo>
                <a:cubicBezTo>
                  <a:pt x="343" y="63"/>
                  <a:pt x="341" y="64"/>
                  <a:pt x="339" y="64"/>
                </a:cubicBezTo>
                <a:cubicBezTo>
                  <a:pt x="336" y="64"/>
                  <a:pt x="334" y="63"/>
                  <a:pt x="332" y="62"/>
                </a:cubicBezTo>
                <a:cubicBezTo>
                  <a:pt x="331" y="61"/>
                  <a:pt x="329" y="60"/>
                  <a:pt x="328" y="59"/>
                </a:cubicBezTo>
                <a:cubicBezTo>
                  <a:pt x="326" y="57"/>
                  <a:pt x="325" y="56"/>
                  <a:pt x="324" y="54"/>
                </a:cubicBezTo>
                <a:cubicBezTo>
                  <a:pt x="324" y="52"/>
                  <a:pt x="323" y="50"/>
                  <a:pt x="323" y="47"/>
                </a:cubicBezTo>
                <a:cubicBezTo>
                  <a:pt x="323" y="2"/>
                  <a:pt x="323" y="2"/>
                  <a:pt x="323" y="2"/>
                </a:cubicBezTo>
                <a:cubicBezTo>
                  <a:pt x="307" y="2"/>
                  <a:pt x="307" y="2"/>
                  <a:pt x="307" y="2"/>
                </a:cubicBezTo>
                <a:cubicBezTo>
                  <a:pt x="307" y="48"/>
                  <a:pt x="307" y="48"/>
                  <a:pt x="307" y="48"/>
                </a:cubicBezTo>
                <a:cubicBezTo>
                  <a:pt x="307" y="52"/>
                  <a:pt x="307" y="56"/>
                  <a:pt x="309" y="60"/>
                </a:cubicBezTo>
                <a:cubicBezTo>
                  <a:pt x="310" y="64"/>
                  <a:pt x="312" y="67"/>
                  <a:pt x="315" y="70"/>
                </a:cubicBezTo>
                <a:cubicBezTo>
                  <a:pt x="317" y="73"/>
                  <a:pt x="321" y="75"/>
                  <a:pt x="325" y="77"/>
                </a:cubicBezTo>
                <a:cubicBezTo>
                  <a:pt x="329" y="78"/>
                  <a:pt x="333" y="79"/>
                  <a:pt x="339" y="79"/>
                </a:cubicBezTo>
                <a:cubicBezTo>
                  <a:pt x="344" y="79"/>
                  <a:pt x="348" y="78"/>
                  <a:pt x="352" y="77"/>
                </a:cubicBezTo>
                <a:cubicBezTo>
                  <a:pt x="356" y="75"/>
                  <a:pt x="360" y="73"/>
                  <a:pt x="362" y="70"/>
                </a:cubicBezTo>
                <a:cubicBezTo>
                  <a:pt x="365" y="67"/>
                  <a:pt x="367" y="64"/>
                  <a:pt x="368" y="60"/>
                </a:cubicBezTo>
                <a:moveTo>
                  <a:pt x="361" y="169"/>
                </a:moveTo>
                <a:cubicBezTo>
                  <a:pt x="378" y="169"/>
                  <a:pt x="378" y="169"/>
                  <a:pt x="378" y="169"/>
                </a:cubicBezTo>
                <a:cubicBezTo>
                  <a:pt x="378" y="94"/>
                  <a:pt x="378" y="94"/>
                  <a:pt x="378" y="94"/>
                </a:cubicBezTo>
                <a:cubicBezTo>
                  <a:pt x="353" y="94"/>
                  <a:pt x="353" y="94"/>
                  <a:pt x="353" y="94"/>
                </a:cubicBezTo>
                <a:cubicBezTo>
                  <a:pt x="335" y="143"/>
                  <a:pt x="335" y="143"/>
                  <a:pt x="335" y="143"/>
                </a:cubicBezTo>
                <a:cubicBezTo>
                  <a:pt x="335" y="143"/>
                  <a:pt x="335" y="143"/>
                  <a:pt x="335" y="143"/>
                </a:cubicBezTo>
                <a:cubicBezTo>
                  <a:pt x="318" y="94"/>
                  <a:pt x="318" y="94"/>
                  <a:pt x="318" y="94"/>
                </a:cubicBezTo>
                <a:cubicBezTo>
                  <a:pt x="293" y="94"/>
                  <a:pt x="293" y="94"/>
                  <a:pt x="293" y="94"/>
                </a:cubicBezTo>
                <a:cubicBezTo>
                  <a:pt x="293" y="169"/>
                  <a:pt x="293" y="169"/>
                  <a:pt x="293" y="169"/>
                </a:cubicBezTo>
                <a:cubicBezTo>
                  <a:pt x="309" y="169"/>
                  <a:pt x="309" y="169"/>
                  <a:pt x="309" y="169"/>
                </a:cubicBezTo>
                <a:cubicBezTo>
                  <a:pt x="309" y="112"/>
                  <a:pt x="309" y="112"/>
                  <a:pt x="309" y="112"/>
                </a:cubicBezTo>
                <a:cubicBezTo>
                  <a:pt x="310" y="112"/>
                  <a:pt x="310" y="112"/>
                  <a:pt x="310" y="112"/>
                </a:cubicBezTo>
                <a:cubicBezTo>
                  <a:pt x="329" y="169"/>
                  <a:pt x="329" y="169"/>
                  <a:pt x="329" y="169"/>
                </a:cubicBezTo>
                <a:cubicBezTo>
                  <a:pt x="341" y="169"/>
                  <a:pt x="341" y="169"/>
                  <a:pt x="341" y="169"/>
                </a:cubicBezTo>
                <a:cubicBezTo>
                  <a:pt x="361" y="112"/>
                  <a:pt x="361" y="112"/>
                  <a:pt x="361" y="112"/>
                </a:cubicBezTo>
                <a:cubicBezTo>
                  <a:pt x="361" y="112"/>
                  <a:pt x="361" y="112"/>
                  <a:pt x="361" y="112"/>
                </a:cubicBezTo>
                <a:lnTo>
                  <a:pt x="361" y="169"/>
                </a:lnTo>
                <a:close/>
                <a:moveTo>
                  <a:pt x="453" y="77"/>
                </a:moveTo>
                <a:cubicBezTo>
                  <a:pt x="469" y="77"/>
                  <a:pt x="469" y="77"/>
                  <a:pt x="469" y="77"/>
                </a:cubicBezTo>
                <a:cubicBezTo>
                  <a:pt x="469" y="2"/>
                  <a:pt x="469" y="2"/>
                  <a:pt x="469" y="2"/>
                </a:cubicBezTo>
                <a:cubicBezTo>
                  <a:pt x="444" y="2"/>
                  <a:pt x="444" y="2"/>
                  <a:pt x="444" y="2"/>
                </a:cubicBezTo>
                <a:cubicBezTo>
                  <a:pt x="427" y="51"/>
                  <a:pt x="427" y="51"/>
                  <a:pt x="427" y="51"/>
                </a:cubicBezTo>
                <a:cubicBezTo>
                  <a:pt x="427" y="51"/>
                  <a:pt x="427" y="51"/>
                  <a:pt x="427" y="51"/>
                </a:cubicBezTo>
                <a:cubicBezTo>
                  <a:pt x="409" y="2"/>
                  <a:pt x="409" y="2"/>
                  <a:pt x="409" y="2"/>
                </a:cubicBezTo>
                <a:cubicBezTo>
                  <a:pt x="384" y="2"/>
                  <a:pt x="384" y="2"/>
                  <a:pt x="384" y="2"/>
                </a:cubicBezTo>
                <a:cubicBezTo>
                  <a:pt x="384" y="77"/>
                  <a:pt x="384" y="77"/>
                  <a:pt x="384" y="77"/>
                </a:cubicBezTo>
                <a:cubicBezTo>
                  <a:pt x="401" y="77"/>
                  <a:pt x="401" y="77"/>
                  <a:pt x="401" y="77"/>
                </a:cubicBezTo>
                <a:cubicBezTo>
                  <a:pt x="401" y="19"/>
                  <a:pt x="401" y="19"/>
                  <a:pt x="401" y="19"/>
                </a:cubicBezTo>
                <a:cubicBezTo>
                  <a:pt x="401" y="19"/>
                  <a:pt x="401" y="19"/>
                  <a:pt x="401" y="19"/>
                </a:cubicBezTo>
                <a:cubicBezTo>
                  <a:pt x="420" y="77"/>
                  <a:pt x="420" y="77"/>
                  <a:pt x="420" y="77"/>
                </a:cubicBezTo>
                <a:cubicBezTo>
                  <a:pt x="433" y="77"/>
                  <a:pt x="433" y="77"/>
                  <a:pt x="433" y="77"/>
                </a:cubicBezTo>
                <a:cubicBezTo>
                  <a:pt x="453" y="19"/>
                  <a:pt x="453" y="19"/>
                  <a:pt x="453" y="19"/>
                </a:cubicBezTo>
                <a:cubicBezTo>
                  <a:pt x="453" y="19"/>
                  <a:pt x="453" y="19"/>
                  <a:pt x="453" y="19"/>
                </a:cubicBezTo>
                <a:lnTo>
                  <a:pt x="453" y="77"/>
                </a:lnTo>
                <a:close/>
                <a:moveTo>
                  <a:pt x="478" y="261"/>
                </a:moveTo>
                <a:cubicBezTo>
                  <a:pt x="500" y="261"/>
                  <a:pt x="500" y="261"/>
                  <a:pt x="500" y="261"/>
                </a:cubicBezTo>
                <a:cubicBezTo>
                  <a:pt x="500" y="186"/>
                  <a:pt x="500" y="186"/>
                  <a:pt x="500" y="186"/>
                </a:cubicBezTo>
                <a:cubicBezTo>
                  <a:pt x="483" y="186"/>
                  <a:pt x="483" y="186"/>
                  <a:pt x="483" y="186"/>
                </a:cubicBezTo>
                <a:cubicBezTo>
                  <a:pt x="483" y="238"/>
                  <a:pt x="483" y="238"/>
                  <a:pt x="483" y="238"/>
                </a:cubicBezTo>
                <a:cubicBezTo>
                  <a:pt x="483" y="238"/>
                  <a:pt x="483" y="238"/>
                  <a:pt x="483" y="238"/>
                </a:cubicBezTo>
                <a:cubicBezTo>
                  <a:pt x="451" y="186"/>
                  <a:pt x="451" y="186"/>
                  <a:pt x="451" y="186"/>
                </a:cubicBezTo>
                <a:cubicBezTo>
                  <a:pt x="429" y="186"/>
                  <a:pt x="429" y="186"/>
                  <a:pt x="429" y="186"/>
                </a:cubicBezTo>
                <a:cubicBezTo>
                  <a:pt x="429" y="261"/>
                  <a:pt x="429" y="261"/>
                  <a:pt x="429" y="261"/>
                </a:cubicBezTo>
                <a:cubicBezTo>
                  <a:pt x="445" y="261"/>
                  <a:pt x="445" y="261"/>
                  <a:pt x="445" y="261"/>
                </a:cubicBezTo>
                <a:cubicBezTo>
                  <a:pt x="445" y="207"/>
                  <a:pt x="445" y="207"/>
                  <a:pt x="445" y="207"/>
                </a:cubicBezTo>
                <a:cubicBezTo>
                  <a:pt x="445" y="207"/>
                  <a:pt x="445" y="207"/>
                  <a:pt x="445" y="207"/>
                </a:cubicBezTo>
                <a:lnTo>
                  <a:pt x="478" y="261"/>
                </a:lnTo>
                <a:close/>
                <a:moveTo>
                  <a:pt x="584" y="261"/>
                </a:moveTo>
                <a:cubicBezTo>
                  <a:pt x="548" y="221"/>
                  <a:pt x="548" y="221"/>
                  <a:pt x="548" y="221"/>
                </a:cubicBezTo>
                <a:cubicBezTo>
                  <a:pt x="581" y="186"/>
                  <a:pt x="581" y="186"/>
                  <a:pt x="581" y="186"/>
                </a:cubicBezTo>
                <a:cubicBezTo>
                  <a:pt x="560" y="186"/>
                  <a:pt x="560" y="186"/>
                  <a:pt x="560" y="186"/>
                </a:cubicBezTo>
                <a:cubicBezTo>
                  <a:pt x="530" y="217"/>
                  <a:pt x="530" y="217"/>
                  <a:pt x="530" y="217"/>
                </a:cubicBezTo>
                <a:cubicBezTo>
                  <a:pt x="530" y="186"/>
                  <a:pt x="530" y="186"/>
                  <a:pt x="530" y="186"/>
                </a:cubicBezTo>
                <a:cubicBezTo>
                  <a:pt x="514" y="186"/>
                  <a:pt x="514" y="186"/>
                  <a:pt x="514" y="186"/>
                </a:cubicBezTo>
                <a:cubicBezTo>
                  <a:pt x="514" y="261"/>
                  <a:pt x="514" y="261"/>
                  <a:pt x="514" y="261"/>
                </a:cubicBezTo>
                <a:cubicBezTo>
                  <a:pt x="530" y="261"/>
                  <a:pt x="530" y="261"/>
                  <a:pt x="530" y="261"/>
                </a:cubicBezTo>
                <a:cubicBezTo>
                  <a:pt x="530" y="225"/>
                  <a:pt x="530" y="225"/>
                  <a:pt x="530" y="225"/>
                </a:cubicBezTo>
                <a:cubicBezTo>
                  <a:pt x="561" y="261"/>
                  <a:pt x="561" y="261"/>
                  <a:pt x="561" y="261"/>
                </a:cubicBezTo>
                <a:lnTo>
                  <a:pt x="584" y="261"/>
                </a:lnTo>
                <a:close/>
                <a:moveTo>
                  <a:pt x="606" y="186"/>
                </a:moveTo>
                <a:cubicBezTo>
                  <a:pt x="590" y="186"/>
                  <a:pt x="590" y="186"/>
                  <a:pt x="590" y="186"/>
                </a:cubicBezTo>
                <a:cubicBezTo>
                  <a:pt x="590" y="261"/>
                  <a:pt x="590" y="261"/>
                  <a:pt x="590" y="261"/>
                </a:cubicBezTo>
                <a:cubicBezTo>
                  <a:pt x="606" y="261"/>
                  <a:pt x="606" y="261"/>
                  <a:pt x="606" y="261"/>
                </a:cubicBezTo>
                <a:lnTo>
                  <a:pt x="606" y="186"/>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fi-FI" sz="1350"/>
          </a:p>
        </p:txBody>
      </p:sp>
    </p:spTree>
    <p:extLst>
      <p:ext uri="{BB962C8B-B14F-4D97-AF65-F5344CB8AC3E}">
        <p14:creationId xmlns:p14="http://schemas.microsoft.com/office/powerpoint/2010/main" val="14797329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Perus tekstipohja">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lIns="0" tIns="0" rIns="0" bIns="0" anchor="ctr"/>
          <a:lstStyle>
            <a:lvl1pPr algn="l">
              <a:lnSpc>
                <a:spcPts val="3450"/>
              </a:lnSpc>
              <a:defRPr b="1" i="0" spc="-98">
                <a:solidFill>
                  <a:srgbClr val="FF5000"/>
                </a:solidFill>
                <a:latin typeface="Arial"/>
                <a:cs typeface="Arial"/>
              </a:defRPr>
            </a:lvl1pPr>
          </a:lstStyle>
          <a:p>
            <a:r>
              <a:rPr lang="en-US"/>
              <a:t>Click to edit Master title style</a:t>
            </a:r>
            <a:endParaRPr lang="en-US" dirty="0"/>
          </a:p>
        </p:txBody>
      </p:sp>
      <p:sp>
        <p:nvSpPr>
          <p:cNvPr id="3" name="Content Placeholder 2"/>
          <p:cNvSpPr>
            <a:spLocks noGrp="1"/>
          </p:cNvSpPr>
          <p:nvPr>
            <p:ph idx="1"/>
          </p:nvPr>
        </p:nvSpPr>
        <p:spPr>
          <a:xfrm>
            <a:off x="457200" y="1200151"/>
            <a:ext cx="8229600" cy="3227532"/>
          </a:xfrm>
          <a:prstGeom prst="rect">
            <a:avLst/>
          </a:prstGeom>
        </p:spPr>
        <p:txBody>
          <a:bodyPr lIns="36000" tIns="0" rIns="0" bIns="0"/>
          <a:lstStyle>
            <a:lvl1pPr marL="0" indent="0">
              <a:lnSpc>
                <a:spcPct val="100000"/>
              </a:lnSpc>
              <a:spcBef>
                <a:spcPts val="0"/>
              </a:spcBef>
              <a:spcAft>
                <a:spcPts val="750"/>
              </a:spcAft>
              <a:buClr>
                <a:srgbClr val="FF5000"/>
              </a:buClr>
              <a:buSzPct val="70000"/>
              <a:buNone/>
              <a:defRPr sz="1800" b="0" i="0">
                <a:latin typeface="Arial"/>
                <a:cs typeface="Arial"/>
              </a:defRPr>
            </a:lvl1pPr>
            <a:lvl2pPr marL="200025" indent="0">
              <a:lnSpc>
                <a:spcPct val="80000"/>
              </a:lnSpc>
              <a:spcBef>
                <a:spcPts val="0"/>
              </a:spcBef>
              <a:spcAft>
                <a:spcPts val="750"/>
              </a:spcAft>
              <a:buClr>
                <a:schemeClr val="tx1">
                  <a:lumMod val="50000"/>
                  <a:lumOff val="50000"/>
                </a:schemeClr>
              </a:buClr>
              <a:buSzPct val="50000"/>
              <a:buFont typeface="Wingdings" charset="2"/>
              <a:buNone/>
              <a:defRPr sz="1800" b="0" i="0">
                <a:latin typeface="Arial"/>
                <a:cs typeface="Arial"/>
              </a:defRPr>
            </a:lvl2pPr>
            <a:lvl3pPr marL="406003" indent="0">
              <a:lnSpc>
                <a:spcPct val="80000"/>
              </a:lnSpc>
              <a:spcBef>
                <a:spcPts val="0"/>
              </a:spcBef>
              <a:spcAft>
                <a:spcPts val="750"/>
              </a:spcAft>
              <a:buSzPct val="60000"/>
              <a:buNone/>
              <a:defRPr sz="1500" b="0" i="0">
                <a:solidFill>
                  <a:schemeClr val="tx1">
                    <a:lumMod val="65000"/>
                    <a:lumOff val="35000"/>
                  </a:schemeClr>
                </a:solidFill>
                <a:latin typeface="Arial"/>
                <a:cs typeface="Arial"/>
              </a:defRPr>
            </a:lvl3pPr>
            <a:lvl4pPr marL="606029" indent="0">
              <a:lnSpc>
                <a:spcPct val="80000"/>
              </a:lnSpc>
              <a:spcBef>
                <a:spcPts val="0"/>
              </a:spcBef>
              <a:spcAft>
                <a:spcPts val="750"/>
              </a:spcAft>
              <a:buClr>
                <a:srgbClr val="FF5000"/>
              </a:buClr>
              <a:buSzPct val="70000"/>
              <a:buNone/>
              <a:defRPr sz="1200" b="0" i="0">
                <a:solidFill>
                  <a:schemeClr val="tx1">
                    <a:lumMod val="65000"/>
                    <a:lumOff val="35000"/>
                  </a:schemeClr>
                </a:solidFill>
                <a:latin typeface="Arial"/>
                <a:cs typeface="Arial"/>
              </a:defRPr>
            </a:lvl4pPr>
            <a:lvl5pPr>
              <a:defRPr b="0" i="0">
                <a:latin typeface="Arial"/>
                <a:cs typeface="Arial"/>
              </a:defRPr>
            </a:lvl5pPr>
          </a:lstStyle>
          <a:p>
            <a:pPr lvl="0"/>
            <a:r>
              <a:rPr lang="en-US"/>
              <a:t>Edit Master text styles</a:t>
            </a:r>
          </a:p>
        </p:txBody>
      </p:sp>
      <p:sp>
        <p:nvSpPr>
          <p:cNvPr id="5" name="Freeform 5"/>
          <p:cNvSpPr>
            <a:spLocks noEditPoints="1"/>
          </p:cNvSpPr>
          <p:nvPr userDrawn="1"/>
        </p:nvSpPr>
        <p:spPr bwMode="auto">
          <a:xfrm>
            <a:off x="8105379" y="4622200"/>
            <a:ext cx="695722" cy="304106"/>
          </a:xfrm>
          <a:custGeom>
            <a:avLst/>
            <a:gdLst>
              <a:gd name="T0" fmla="*/ 414 w 606"/>
              <a:gd name="T1" fmla="*/ 186 h 263"/>
              <a:gd name="T2" fmla="*/ 367 w 606"/>
              <a:gd name="T3" fmla="*/ 262 h 263"/>
              <a:gd name="T4" fmla="*/ 376 w 606"/>
              <a:gd name="T5" fmla="*/ 221 h 263"/>
              <a:gd name="T6" fmla="*/ 351 w 606"/>
              <a:gd name="T7" fmla="*/ 203 h 263"/>
              <a:gd name="T8" fmla="*/ 373 w 606"/>
              <a:gd name="T9" fmla="*/ 204 h 263"/>
              <a:gd name="T10" fmla="*/ 342 w 606"/>
              <a:gd name="T11" fmla="*/ 190 h 263"/>
              <a:gd name="T12" fmla="*/ 351 w 606"/>
              <a:gd name="T13" fmla="*/ 228 h 263"/>
              <a:gd name="T14" fmla="*/ 365 w 606"/>
              <a:gd name="T15" fmla="*/ 246 h 263"/>
              <a:gd name="T16" fmla="*/ 296 w 606"/>
              <a:gd name="T17" fmla="*/ 186 h 263"/>
              <a:gd name="T18" fmla="*/ 296 w 606"/>
              <a:gd name="T19" fmla="*/ 246 h 263"/>
              <a:gd name="T20" fmla="*/ 268 w 606"/>
              <a:gd name="T21" fmla="*/ 261 h 263"/>
              <a:gd name="T22" fmla="*/ 264 w 606"/>
              <a:gd name="T23" fmla="*/ 215 h 263"/>
              <a:gd name="T24" fmla="*/ 152 w 606"/>
              <a:gd name="T25" fmla="*/ 186 h 263"/>
              <a:gd name="T26" fmla="*/ 184 w 606"/>
              <a:gd name="T27" fmla="*/ 229 h 263"/>
              <a:gd name="T28" fmla="*/ 184 w 606"/>
              <a:gd name="T29" fmla="*/ 214 h 263"/>
              <a:gd name="T30" fmla="*/ 201 w 606"/>
              <a:gd name="T31" fmla="*/ 94 h 263"/>
              <a:gd name="T32" fmla="*/ 131 w 606"/>
              <a:gd name="T33" fmla="*/ 45 h 263"/>
              <a:gd name="T34" fmla="*/ 56 w 606"/>
              <a:gd name="T35" fmla="*/ 94 h 263"/>
              <a:gd name="T36" fmla="*/ 30 w 606"/>
              <a:gd name="T37" fmla="*/ 169 h 263"/>
              <a:gd name="T38" fmla="*/ 99 w 606"/>
              <a:gd name="T39" fmla="*/ 169 h 263"/>
              <a:gd name="T40" fmla="*/ 83 w 606"/>
              <a:gd name="T41" fmla="*/ 2 h 263"/>
              <a:gd name="T42" fmla="*/ 99 w 606"/>
              <a:gd name="T43" fmla="*/ 19 h 263"/>
              <a:gd name="T44" fmla="*/ 146 w 606"/>
              <a:gd name="T45" fmla="*/ 125 h 263"/>
              <a:gd name="T46" fmla="*/ 147 w 606"/>
              <a:gd name="T47" fmla="*/ 108 h 263"/>
              <a:gd name="T48" fmla="*/ 115 w 606"/>
              <a:gd name="T49" fmla="*/ 94 h 263"/>
              <a:gd name="T50" fmla="*/ 155 w 606"/>
              <a:gd name="T51" fmla="*/ 169 h 263"/>
              <a:gd name="T52" fmla="*/ 170 w 606"/>
              <a:gd name="T53" fmla="*/ 106 h 263"/>
              <a:gd name="T54" fmla="*/ 202 w 606"/>
              <a:gd name="T55" fmla="*/ 57 h 263"/>
              <a:gd name="T56" fmla="*/ 163 w 606"/>
              <a:gd name="T57" fmla="*/ 49 h 263"/>
              <a:gd name="T58" fmla="*/ 185 w 606"/>
              <a:gd name="T59" fmla="*/ 15 h 263"/>
              <a:gd name="T60" fmla="*/ 223 w 606"/>
              <a:gd name="T61" fmla="*/ 56 h 263"/>
              <a:gd name="T62" fmla="*/ 185 w 606"/>
              <a:gd name="T63" fmla="*/ 0 h 263"/>
              <a:gd name="T64" fmla="*/ 147 w 606"/>
              <a:gd name="T65" fmla="*/ 56 h 263"/>
              <a:gd name="T66" fmla="*/ 214 w 606"/>
              <a:gd name="T67" fmla="*/ 68 h 263"/>
              <a:gd name="T68" fmla="*/ 232 w 606"/>
              <a:gd name="T69" fmla="*/ 140 h 263"/>
              <a:gd name="T70" fmla="*/ 223 w 606"/>
              <a:gd name="T71" fmla="*/ 162 h 263"/>
              <a:gd name="T72" fmla="*/ 277 w 606"/>
              <a:gd name="T73" fmla="*/ 153 h 263"/>
              <a:gd name="T74" fmla="*/ 261 w 606"/>
              <a:gd name="T75" fmla="*/ 146 h 263"/>
              <a:gd name="T76" fmla="*/ 277 w 606"/>
              <a:gd name="T77" fmla="*/ 24 h 263"/>
              <a:gd name="T78" fmla="*/ 253 w 606"/>
              <a:gd name="T79" fmla="*/ 33 h 263"/>
              <a:gd name="T80" fmla="*/ 276 w 606"/>
              <a:gd name="T81" fmla="*/ 20 h 263"/>
              <a:gd name="T82" fmla="*/ 294 w 606"/>
              <a:gd name="T83" fmla="*/ 24 h 263"/>
              <a:gd name="T84" fmla="*/ 237 w 606"/>
              <a:gd name="T85" fmla="*/ 2 h 263"/>
              <a:gd name="T86" fmla="*/ 277 w 606"/>
              <a:gd name="T87" fmla="*/ 77 h 263"/>
              <a:gd name="T88" fmla="*/ 354 w 606"/>
              <a:gd name="T89" fmla="*/ 2 h 263"/>
              <a:gd name="T90" fmla="*/ 339 w 606"/>
              <a:gd name="T91" fmla="*/ 64 h 263"/>
              <a:gd name="T92" fmla="*/ 323 w 606"/>
              <a:gd name="T93" fmla="*/ 2 h 263"/>
              <a:gd name="T94" fmla="*/ 325 w 606"/>
              <a:gd name="T95" fmla="*/ 77 h 263"/>
              <a:gd name="T96" fmla="*/ 361 w 606"/>
              <a:gd name="T97" fmla="*/ 169 h 263"/>
              <a:gd name="T98" fmla="*/ 335 w 606"/>
              <a:gd name="T99" fmla="*/ 143 h 263"/>
              <a:gd name="T100" fmla="*/ 309 w 606"/>
              <a:gd name="T101" fmla="*/ 112 h 263"/>
              <a:gd name="T102" fmla="*/ 361 w 606"/>
              <a:gd name="T103" fmla="*/ 112 h 263"/>
              <a:gd name="T104" fmla="*/ 444 w 606"/>
              <a:gd name="T105" fmla="*/ 2 h 263"/>
              <a:gd name="T106" fmla="*/ 384 w 606"/>
              <a:gd name="T107" fmla="*/ 77 h 263"/>
              <a:gd name="T108" fmla="*/ 433 w 606"/>
              <a:gd name="T109" fmla="*/ 77 h 263"/>
              <a:gd name="T110" fmla="*/ 500 w 606"/>
              <a:gd name="T111" fmla="*/ 261 h 263"/>
              <a:gd name="T112" fmla="*/ 451 w 606"/>
              <a:gd name="T113" fmla="*/ 186 h 263"/>
              <a:gd name="T114" fmla="*/ 445 w 606"/>
              <a:gd name="T115" fmla="*/ 207 h 263"/>
              <a:gd name="T116" fmla="*/ 560 w 606"/>
              <a:gd name="T117" fmla="*/ 186 h 263"/>
              <a:gd name="T118" fmla="*/ 530 w 606"/>
              <a:gd name="T119" fmla="*/ 261 h 263"/>
              <a:gd name="T120" fmla="*/ 590 w 606"/>
              <a:gd name="T121" fmla="*/ 186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06" h="263">
                <a:moveTo>
                  <a:pt x="414" y="186"/>
                </a:moveTo>
                <a:cubicBezTo>
                  <a:pt x="397" y="186"/>
                  <a:pt x="397" y="186"/>
                  <a:pt x="397" y="186"/>
                </a:cubicBezTo>
                <a:cubicBezTo>
                  <a:pt x="397" y="261"/>
                  <a:pt x="397" y="261"/>
                  <a:pt x="397" y="261"/>
                </a:cubicBezTo>
                <a:cubicBezTo>
                  <a:pt x="414" y="261"/>
                  <a:pt x="414" y="261"/>
                  <a:pt x="414" y="261"/>
                </a:cubicBezTo>
                <a:lnTo>
                  <a:pt x="414" y="186"/>
                </a:lnTo>
                <a:close/>
                <a:moveTo>
                  <a:pt x="342" y="241"/>
                </a:moveTo>
                <a:cubicBezTo>
                  <a:pt x="330" y="254"/>
                  <a:pt x="330" y="254"/>
                  <a:pt x="330" y="254"/>
                </a:cubicBezTo>
                <a:cubicBezTo>
                  <a:pt x="334" y="257"/>
                  <a:pt x="338" y="259"/>
                  <a:pt x="342" y="261"/>
                </a:cubicBezTo>
                <a:cubicBezTo>
                  <a:pt x="346" y="262"/>
                  <a:pt x="351" y="263"/>
                  <a:pt x="356" y="263"/>
                </a:cubicBezTo>
                <a:cubicBezTo>
                  <a:pt x="360" y="263"/>
                  <a:pt x="363" y="263"/>
                  <a:pt x="367" y="262"/>
                </a:cubicBezTo>
                <a:cubicBezTo>
                  <a:pt x="370" y="261"/>
                  <a:pt x="373" y="259"/>
                  <a:pt x="376" y="257"/>
                </a:cubicBezTo>
                <a:cubicBezTo>
                  <a:pt x="379" y="255"/>
                  <a:pt x="381" y="252"/>
                  <a:pt x="382" y="249"/>
                </a:cubicBezTo>
                <a:cubicBezTo>
                  <a:pt x="384" y="246"/>
                  <a:pt x="385" y="242"/>
                  <a:pt x="385" y="238"/>
                </a:cubicBezTo>
                <a:cubicBezTo>
                  <a:pt x="385" y="234"/>
                  <a:pt x="384" y="230"/>
                  <a:pt x="382" y="228"/>
                </a:cubicBezTo>
                <a:cubicBezTo>
                  <a:pt x="381" y="225"/>
                  <a:pt x="378" y="223"/>
                  <a:pt x="376" y="221"/>
                </a:cubicBezTo>
                <a:cubicBezTo>
                  <a:pt x="373" y="220"/>
                  <a:pt x="370" y="219"/>
                  <a:pt x="367" y="218"/>
                </a:cubicBezTo>
                <a:cubicBezTo>
                  <a:pt x="364" y="217"/>
                  <a:pt x="362" y="216"/>
                  <a:pt x="359" y="215"/>
                </a:cubicBezTo>
                <a:cubicBezTo>
                  <a:pt x="356" y="214"/>
                  <a:pt x="354" y="213"/>
                  <a:pt x="353" y="212"/>
                </a:cubicBezTo>
                <a:cubicBezTo>
                  <a:pt x="351" y="211"/>
                  <a:pt x="350" y="209"/>
                  <a:pt x="350" y="207"/>
                </a:cubicBezTo>
                <a:cubicBezTo>
                  <a:pt x="350" y="205"/>
                  <a:pt x="350" y="204"/>
                  <a:pt x="351" y="203"/>
                </a:cubicBezTo>
                <a:cubicBezTo>
                  <a:pt x="352" y="202"/>
                  <a:pt x="353" y="201"/>
                  <a:pt x="354" y="201"/>
                </a:cubicBezTo>
                <a:cubicBezTo>
                  <a:pt x="355" y="200"/>
                  <a:pt x="356" y="200"/>
                  <a:pt x="358" y="200"/>
                </a:cubicBezTo>
                <a:cubicBezTo>
                  <a:pt x="359" y="199"/>
                  <a:pt x="360" y="199"/>
                  <a:pt x="361" y="199"/>
                </a:cubicBezTo>
                <a:cubicBezTo>
                  <a:pt x="363" y="199"/>
                  <a:pt x="366" y="200"/>
                  <a:pt x="368" y="200"/>
                </a:cubicBezTo>
                <a:cubicBezTo>
                  <a:pt x="370" y="201"/>
                  <a:pt x="372" y="202"/>
                  <a:pt x="373" y="204"/>
                </a:cubicBezTo>
                <a:cubicBezTo>
                  <a:pt x="385" y="192"/>
                  <a:pt x="385" y="192"/>
                  <a:pt x="385" y="192"/>
                </a:cubicBezTo>
                <a:cubicBezTo>
                  <a:pt x="381" y="189"/>
                  <a:pt x="378" y="187"/>
                  <a:pt x="374" y="186"/>
                </a:cubicBezTo>
                <a:cubicBezTo>
                  <a:pt x="370" y="184"/>
                  <a:pt x="366" y="184"/>
                  <a:pt x="362" y="184"/>
                </a:cubicBezTo>
                <a:cubicBezTo>
                  <a:pt x="358" y="184"/>
                  <a:pt x="354" y="184"/>
                  <a:pt x="351" y="185"/>
                </a:cubicBezTo>
                <a:cubicBezTo>
                  <a:pt x="347" y="186"/>
                  <a:pt x="344" y="188"/>
                  <a:pt x="342" y="190"/>
                </a:cubicBezTo>
                <a:cubicBezTo>
                  <a:pt x="339" y="192"/>
                  <a:pt x="337" y="195"/>
                  <a:pt x="335" y="198"/>
                </a:cubicBezTo>
                <a:cubicBezTo>
                  <a:pt x="334" y="201"/>
                  <a:pt x="333" y="204"/>
                  <a:pt x="333" y="208"/>
                </a:cubicBezTo>
                <a:cubicBezTo>
                  <a:pt x="333" y="212"/>
                  <a:pt x="334" y="216"/>
                  <a:pt x="335" y="218"/>
                </a:cubicBezTo>
                <a:cubicBezTo>
                  <a:pt x="337" y="221"/>
                  <a:pt x="339" y="223"/>
                  <a:pt x="342" y="225"/>
                </a:cubicBezTo>
                <a:cubicBezTo>
                  <a:pt x="345" y="226"/>
                  <a:pt x="347" y="227"/>
                  <a:pt x="351" y="228"/>
                </a:cubicBezTo>
                <a:cubicBezTo>
                  <a:pt x="354" y="229"/>
                  <a:pt x="356" y="230"/>
                  <a:pt x="359" y="231"/>
                </a:cubicBezTo>
                <a:cubicBezTo>
                  <a:pt x="362" y="232"/>
                  <a:pt x="364" y="233"/>
                  <a:pt x="366" y="234"/>
                </a:cubicBezTo>
                <a:cubicBezTo>
                  <a:pt x="367" y="236"/>
                  <a:pt x="368" y="238"/>
                  <a:pt x="368" y="240"/>
                </a:cubicBezTo>
                <a:cubicBezTo>
                  <a:pt x="368" y="241"/>
                  <a:pt x="368" y="242"/>
                  <a:pt x="367" y="243"/>
                </a:cubicBezTo>
                <a:cubicBezTo>
                  <a:pt x="367" y="244"/>
                  <a:pt x="366" y="245"/>
                  <a:pt x="365" y="246"/>
                </a:cubicBezTo>
                <a:cubicBezTo>
                  <a:pt x="363" y="246"/>
                  <a:pt x="362" y="247"/>
                  <a:pt x="361" y="247"/>
                </a:cubicBezTo>
                <a:cubicBezTo>
                  <a:pt x="359" y="248"/>
                  <a:pt x="358" y="248"/>
                  <a:pt x="357" y="248"/>
                </a:cubicBezTo>
                <a:cubicBezTo>
                  <a:pt x="354" y="248"/>
                  <a:pt x="351" y="247"/>
                  <a:pt x="349" y="246"/>
                </a:cubicBezTo>
                <a:cubicBezTo>
                  <a:pt x="346" y="245"/>
                  <a:pt x="344" y="243"/>
                  <a:pt x="342" y="241"/>
                </a:cubicBezTo>
                <a:moveTo>
                  <a:pt x="296" y="186"/>
                </a:moveTo>
                <a:cubicBezTo>
                  <a:pt x="280" y="186"/>
                  <a:pt x="280" y="186"/>
                  <a:pt x="280" y="186"/>
                </a:cubicBezTo>
                <a:cubicBezTo>
                  <a:pt x="280" y="261"/>
                  <a:pt x="280" y="261"/>
                  <a:pt x="280" y="261"/>
                </a:cubicBezTo>
                <a:cubicBezTo>
                  <a:pt x="327" y="261"/>
                  <a:pt x="327" y="261"/>
                  <a:pt x="327" y="261"/>
                </a:cubicBezTo>
                <a:cubicBezTo>
                  <a:pt x="327" y="246"/>
                  <a:pt x="327" y="246"/>
                  <a:pt x="327" y="246"/>
                </a:cubicBezTo>
                <a:cubicBezTo>
                  <a:pt x="296" y="246"/>
                  <a:pt x="296" y="246"/>
                  <a:pt x="296" y="246"/>
                </a:cubicBezTo>
                <a:lnTo>
                  <a:pt x="296" y="186"/>
                </a:lnTo>
                <a:close/>
                <a:moveTo>
                  <a:pt x="266" y="186"/>
                </a:moveTo>
                <a:cubicBezTo>
                  <a:pt x="215" y="186"/>
                  <a:pt x="215" y="186"/>
                  <a:pt x="215" y="186"/>
                </a:cubicBezTo>
                <a:cubicBezTo>
                  <a:pt x="215" y="261"/>
                  <a:pt x="215" y="261"/>
                  <a:pt x="215" y="261"/>
                </a:cubicBezTo>
                <a:cubicBezTo>
                  <a:pt x="268" y="261"/>
                  <a:pt x="268" y="261"/>
                  <a:pt x="268" y="261"/>
                </a:cubicBezTo>
                <a:cubicBezTo>
                  <a:pt x="268" y="246"/>
                  <a:pt x="268" y="246"/>
                  <a:pt x="268" y="246"/>
                </a:cubicBezTo>
                <a:cubicBezTo>
                  <a:pt x="231" y="246"/>
                  <a:pt x="231" y="246"/>
                  <a:pt x="231" y="246"/>
                </a:cubicBezTo>
                <a:cubicBezTo>
                  <a:pt x="231" y="230"/>
                  <a:pt x="231" y="230"/>
                  <a:pt x="231" y="230"/>
                </a:cubicBezTo>
                <a:cubicBezTo>
                  <a:pt x="264" y="230"/>
                  <a:pt x="264" y="230"/>
                  <a:pt x="264" y="230"/>
                </a:cubicBezTo>
                <a:cubicBezTo>
                  <a:pt x="264" y="215"/>
                  <a:pt x="264" y="215"/>
                  <a:pt x="264" y="215"/>
                </a:cubicBezTo>
                <a:cubicBezTo>
                  <a:pt x="231" y="215"/>
                  <a:pt x="231" y="215"/>
                  <a:pt x="231" y="215"/>
                </a:cubicBezTo>
                <a:cubicBezTo>
                  <a:pt x="231" y="201"/>
                  <a:pt x="231" y="201"/>
                  <a:pt x="231" y="201"/>
                </a:cubicBezTo>
                <a:cubicBezTo>
                  <a:pt x="266" y="201"/>
                  <a:pt x="266" y="201"/>
                  <a:pt x="266" y="201"/>
                </a:cubicBezTo>
                <a:lnTo>
                  <a:pt x="266" y="186"/>
                </a:lnTo>
                <a:close/>
                <a:moveTo>
                  <a:pt x="152" y="186"/>
                </a:moveTo>
                <a:cubicBezTo>
                  <a:pt x="135" y="186"/>
                  <a:pt x="135" y="186"/>
                  <a:pt x="135" y="186"/>
                </a:cubicBezTo>
                <a:cubicBezTo>
                  <a:pt x="135" y="261"/>
                  <a:pt x="135" y="261"/>
                  <a:pt x="135" y="261"/>
                </a:cubicBezTo>
                <a:cubicBezTo>
                  <a:pt x="152" y="261"/>
                  <a:pt x="152" y="261"/>
                  <a:pt x="152" y="261"/>
                </a:cubicBezTo>
                <a:cubicBezTo>
                  <a:pt x="152" y="229"/>
                  <a:pt x="152" y="229"/>
                  <a:pt x="152" y="229"/>
                </a:cubicBezTo>
                <a:cubicBezTo>
                  <a:pt x="184" y="229"/>
                  <a:pt x="184" y="229"/>
                  <a:pt x="184" y="229"/>
                </a:cubicBezTo>
                <a:cubicBezTo>
                  <a:pt x="184" y="261"/>
                  <a:pt x="184" y="261"/>
                  <a:pt x="184" y="261"/>
                </a:cubicBezTo>
                <a:cubicBezTo>
                  <a:pt x="201" y="261"/>
                  <a:pt x="201" y="261"/>
                  <a:pt x="201" y="261"/>
                </a:cubicBezTo>
                <a:cubicBezTo>
                  <a:pt x="201" y="186"/>
                  <a:pt x="201" y="186"/>
                  <a:pt x="201" y="186"/>
                </a:cubicBezTo>
                <a:cubicBezTo>
                  <a:pt x="184" y="186"/>
                  <a:pt x="184" y="186"/>
                  <a:pt x="184" y="186"/>
                </a:cubicBezTo>
                <a:cubicBezTo>
                  <a:pt x="184" y="214"/>
                  <a:pt x="184" y="214"/>
                  <a:pt x="184" y="214"/>
                </a:cubicBezTo>
                <a:cubicBezTo>
                  <a:pt x="152" y="214"/>
                  <a:pt x="152" y="214"/>
                  <a:pt x="152" y="214"/>
                </a:cubicBezTo>
                <a:lnTo>
                  <a:pt x="152" y="186"/>
                </a:lnTo>
                <a:close/>
                <a:moveTo>
                  <a:pt x="184" y="169"/>
                </a:moveTo>
                <a:cubicBezTo>
                  <a:pt x="201" y="169"/>
                  <a:pt x="201" y="169"/>
                  <a:pt x="201" y="169"/>
                </a:cubicBezTo>
                <a:cubicBezTo>
                  <a:pt x="201" y="94"/>
                  <a:pt x="201" y="94"/>
                  <a:pt x="201" y="94"/>
                </a:cubicBezTo>
                <a:cubicBezTo>
                  <a:pt x="184" y="94"/>
                  <a:pt x="184" y="94"/>
                  <a:pt x="184" y="94"/>
                </a:cubicBezTo>
                <a:lnTo>
                  <a:pt x="184" y="169"/>
                </a:lnTo>
                <a:close/>
                <a:moveTo>
                  <a:pt x="108" y="45"/>
                </a:moveTo>
                <a:cubicBezTo>
                  <a:pt x="108" y="51"/>
                  <a:pt x="113" y="56"/>
                  <a:pt x="119" y="56"/>
                </a:cubicBezTo>
                <a:cubicBezTo>
                  <a:pt x="126" y="56"/>
                  <a:pt x="131" y="51"/>
                  <a:pt x="131" y="45"/>
                </a:cubicBezTo>
                <a:cubicBezTo>
                  <a:pt x="131" y="39"/>
                  <a:pt x="126" y="34"/>
                  <a:pt x="119" y="34"/>
                </a:cubicBezTo>
                <a:cubicBezTo>
                  <a:pt x="113" y="34"/>
                  <a:pt x="108" y="39"/>
                  <a:pt x="108" y="45"/>
                </a:cubicBezTo>
                <a:moveTo>
                  <a:pt x="43" y="169"/>
                </a:moveTo>
                <a:cubicBezTo>
                  <a:pt x="74" y="94"/>
                  <a:pt x="74" y="94"/>
                  <a:pt x="74" y="94"/>
                </a:cubicBezTo>
                <a:cubicBezTo>
                  <a:pt x="56" y="94"/>
                  <a:pt x="56" y="94"/>
                  <a:pt x="56" y="94"/>
                </a:cubicBezTo>
                <a:cubicBezTo>
                  <a:pt x="37" y="143"/>
                  <a:pt x="37" y="143"/>
                  <a:pt x="37" y="143"/>
                </a:cubicBezTo>
                <a:cubicBezTo>
                  <a:pt x="37" y="143"/>
                  <a:pt x="37" y="143"/>
                  <a:pt x="37" y="143"/>
                </a:cubicBezTo>
                <a:cubicBezTo>
                  <a:pt x="18" y="94"/>
                  <a:pt x="18" y="94"/>
                  <a:pt x="18" y="94"/>
                </a:cubicBezTo>
                <a:cubicBezTo>
                  <a:pt x="0" y="94"/>
                  <a:pt x="0" y="94"/>
                  <a:pt x="0" y="94"/>
                </a:cubicBezTo>
                <a:cubicBezTo>
                  <a:pt x="30" y="169"/>
                  <a:pt x="30" y="169"/>
                  <a:pt x="30" y="169"/>
                </a:cubicBezTo>
                <a:lnTo>
                  <a:pt x="43" y="169"/>
                </a:lnTo>
                <a:close/>
                <a:moveTo>
                  <a:pt x="99" y="94"/>
                </a:moveTo>
                <a:cubicBezTo>
                  <a:pt x="83" y="94"/>
                  <a:pt x="83" y="94"/>
                  <a:pt x="83" y="94"/>
                </a:cubicBezTo>
                <a:cubicBezTo>
                  <a:pt x="83" y="169"/>
                  <a:pt x="83" y="169"/>
                  <a:pt x="83" y="169"/>
                </a:cubicBezTo>
                <a:cubicBezTo>
                  <a:pt x="99" y="169"/>
                  <a:pt x="99" y="169"/>
                  <a:pt x="99" y="169"/>
                </a:cubicBezTo>
                <a:lnTo>
                  <a:pt x="99" y="94"/>
                </a:lnTo>
                <a:close/>
                <a:moveTo>
                  <a:pt x="99" y="19"/>
                </a:moveTo>
                <a:cubicBezTo>
                  <a:pt x="135" y="19"/>
                  <a:pt x="135" y="19"/>
                  <a:pt x="135" y="19"/>
                </a:cubicBezTo>
                <a:cubicBezTo>
                  <a:pt x="135" y="2"/>
                  <a:pt x="135" y="2"/>
                  <a:pt x="135" y="2"/>
                </a:cubicBezTo>
                <a:cubicBezTo>
                  <a:pt x="83" y="2"/>
                  <a:pt x="83" y="2"/>
                  <a:pt x="83" y="2"/>
                </a:cubicBezTo>
                <a:cubicBezTo>
                  <a:pt x="83" y="77"/>
                  <a:pt x="83" y="77"/>
                  <a:pt x="83" y="77"/>
                </a:cubicBezTo>
                <a:cubicBezTo>
                  <a:pt x="99" y="77"/>
                  <a:pt x="99" y="77"/>
                  <a:pt x="99" y="77"/>
                </a:cubicBezTo>
                <a:cubicBezTo>
                  <a:pt x="99" y="48"/>
                  <a:pt x="99" y="48"/>
                  <a:pt x="99" y="48"/>
                </a:cubicBezTo>
                <a:cubicBezTo>
                  <a:pt x="99" y="32"/>
                  <a:pt x="99" y="32"/>
                  <a:pt x="99" y="32"/>
                </a:cubicBezTo>
                <a:lnTo>
                  <a:pt x="99" y="19"/>
                </a:lnTo>
                <a:close/>
                <a:moveTo>
                  <a:pt x="154" y="112"/>
                </a:moveTo>
                <a:cubicBezTo>
                  <a:pt x="155" y="113"/>
                  <a:pt x="155" y="115"/>
                  <a:pt x="155" y="117"/>
                </a:cubicBezTo>
                <a:cubicBezTo>
                  <a:pt x="155" y="119"/>
                  <a:pt x="155" y="120"/>
                  <a:pt x="154" y="122"/>
                </a:cubicBezTo>
                <a:cubicBezTo>
                  <a:pt x="153" y="123"/>
                  <a:pt x="152" y="124"/>
                  <a:pt x="151" y="124"/>
                </a:cubicBezTo>
                <a:cubicBezTo>
                  <a:pt x="149" y="125"/>
                  <a:pt x="148" y="125"/>
                  <a:pt x="146" y="125"/>
                </a:cubicBezTo>
                <a:cubicBezTo>
                  <a:pt x="144" y="125"/>
                  <a:pt x="143" y="125"/>
                  <a:pt x="141" y="125"/>
                </a:cubicBezTo>
                <a:cubicBezTo>
                  <a:pt x="132" y="125"/>
                  <a:pt x="132" y="125"/>
                  <a:pt x="132" y="125"/>
                </a:cubicBezTo>
                <a:cubicBezTo>
                  <a:pt x="132" y="108"/>
                  <a:pt x="132" y="108"/>
                  <a:pt x="132" y="108"/>
                </a:cubicBezTo>
                <a:cubicBezTo>
                  <a:pt x="142" y="108"/>
                  <a:pt x="142" y="108"/>
                  <a:pt x="142" y="108"/>
                </a:cubicBezTo>
                <a:cubicBezTo>
                  <a:pt x="144" y="108"/>
                  <a:pt x="145" y="108"/>
                  <a:pt x="147" y="108"/>
                </a:cubicBezTo>
                <a:cubicBezTo>
                  <a:pt x="149" y="109"/>
                  <a:pt x="150" y="109"/>
                  <a:pt x="151" y="110"/>
                </a:cubicBezTo>
                <a:cubicBezTo>
                  <a:pt x="152" y="110"/>
                  <a:pt x="153" y="111"/>
                  <a:pt x="154" y="112"/>
                </a:cubicBezTo>
                <a:moveTo>
                  <a:pt x="155" y="95"/>
                </a:moveTo>
                <a:cubicBezTo>
                  <a:pt x="152" y="94"/>
                  <a:pt x="148" y="94"/>
                  <a:pt x="144" y="94"/>
                </a:cubicBezTo>
                <a:cubicBezTo>
                  <a:pt x="115" y="94"/>
                  <a:pt x="115" y="94"/>
                  <a:pt x="115" y="94"/>
                </a:cubicBezTo>
                <a:cubicBezTo>
                  <a:pt x="115" y="169"/>
                  <a:pt x="115" y="169"/>
                  <a:pt x="115" y="169"/>
                </a:cubicBezTo>
                <a:cubicBezTo>
                  <a:pt x="132" y="169"/>
                  <a:pt x="132" y="169"/>
                  <a:pt x="132" y="169"/>
                </a:cubicBezTo>
                <a:cubicBezTo>
                  <a:pt x="132" y="139"/>
                  <a:pt x="132" y="139"/>
                  <a:pt x="132" y="139"/>
                </a:cubicBezTo>
                <a:cubicBezTo>
                  <a:pt x="140" y="139"/>
                  <a:pt x="140" y="139"/>
                  <a:pt x="140" y="139"/>
                </a:cubicBezTo>
                <a:cubicBezTo>
                  <a:pt x="155" y="169"/>
                  <a:pt x="155" y="169"/>
                  <a:pt x="155" y="169"/>
                </a:cubicBezTo>
                <a:cubicBezTo>
                  <a:pt x="175" y="169"/>
                  <a:pt x="175" y="169"/>
                  <a:pt x="175" y="169"/>
                </a:cubicBezTo>
                <a:cubicBezTo>
                  <a:pt x="156" y="138"/>
                  <a:pt x="156" y="138"/>
                  <a:pt x="156" y="138"/>
                </a:cubicBezTo>
                <a:cubicBezTo>
                  <a:pt x="162" y="137"/>
                  <a:pt x="166" y="134"/>
                  <a:pt x="168" y="130"/>
                </a:cubicBezTo>
                <a:cubicBezTo>
                  <a:pt x="171" y="127"/>
                  <a:pt x="172" y="122"/>
                  <a:pt x="172" y="117"/>
                </a:cubicBezTo>
                <a:cubicBezTo>
                  <a:pt x="172" y="112"/>
                  <a:pt x="172" y="109"/>
                  <a:pt x="170" y="106"/>
                </a:cubicBezTo>
                <a:cubicBezTo>
                  <a:pt x="169" y="103"/>
                  <a:pt x="167" y="101"/>
                  <a:pt x="164" y="99"/>
                </a:cubicBezTo>
                <a:cubicBezTo>
                  <a:pt x="161" y="97"/>
                  <a:pt x="158" y="96"/>
                  <a:pt x="155" y="95"/>
                </a:cubicBezTo>
                <a:moveTo>
                  <a:pt x="208" y="39"/>
                </a:moveTo>
                <a:cubicBezTo>
                  <a:pt x="208" y="43"/>
                  <a:pt x="208" y="46"/>
                  <a:pt x="207" y="49"/>
                </a:cubicBezTo>
                <a:cubicBezTo>
                  <a:pt x="206" y="52"/>
                  <a:pt x="204" y="54"/>
                  <a:pt x="202" y="57"/>
                </a:cubicBezTo>
                <a:cubicBezTo>
                  <a:pt x="200" y="59"/>
                  <a:pt x="197" y="61"/>
                  <a:pt x="195" y="62"/>
                </a:cubicBezTo>
                <a:cubicBezTo>
                  <a:pt x="192" y="63"/>
                  <a:pt x="189" y="64"/>
                  <a:pt x="185" y="64"/>
                </a:cubicBezTo>
                <a:cubicBezTo>
                  <a:pt x="181" y="64"/>
                  <a:pt x="178" y="63"/>
                  <a:pt x="175" y="62"/>
                </a:cubicBezTo>
                <a:cubicBezTo>
                  <a:pt x="172" y="61"/>
                  <a:pt x="170" y="59"/>
                  <a:pt x="168" y="57"/>
                </a:cubicBezTo>
                <a:cubicBezTo>
                  <a:pt x="166" y="54"/>
                  <a:pt x="164" y="52"/>
                  <a:pt x="163" y="49"/>
                </a:cubicBezTo>
                <a:cubicBezTo>
                  <a:pt x="162" y="46"/>
                  <a:pt x="162" y="43"/>
                  <a:pt x="162" y="39"/>
                </a:cubicBezTo>
                <a:cubicBezTo>
                  <a:pt x="162" y="36"/>
                  <a:pt x="162" y="33"/>
                  <a:pt x="163" y="30"/>
                </a:cubicBezTo>
                <a:cubicBezTo>
                  <a:pt x="164" y="27"/>
                  <a:pt x="166" y="24"/>
                  <a:pt x="168" y="22"/>
                </a:cubicBezTo>
                <a:cubicBezTo>
                  <a:pt x="170" y="20"/>
                  <a:pt x="172" y="18"/>
                  <a:pt x="175" y="17"/>
                </a:cubicBezTo>
                <a:cubicBezTo>
                  <a:pt x="178" y="16"/>
                  <a:pt x="181" y="15"/>
                  <a:pt x="185" y="15"/>
                </a:cubicBezTo>
                <a:cubicBezTo>
                  <a:pt x="189" y="15"/>
                  <a:pt x="192" y="16"/>
                  <a:pt x="195" y="17"/>
                </a:cubicBezTo>
                <a:cubicBezTo>
                  <a:pt x="197" y="18"/>
                  <a:pt x="200" y="20"/>
                  <a:pt x="202" y="22"/>
                </a:cubicBezTo>
                <a:cubicBezTo>
                  <a:pt x="204" y="24"/>
                  <a:pt x="206" y="27"/>
                  <a:pt x="207" y="30"/>
                </a:cubicBezTo>
                <a:cubicBezTo>
                  <a:pt x="208" y="33"/>
                  <a:pt x="208" y="36"/>
                  <a:pt x="208" y="39"/>
                </a:cubicBezTo>
                <a:moveTo>
                  <a:pt x="223" y="56"/>
                </a:moveTo>
                <a:cubicBezTo>
                  <a:pt x="225" y="51"/>
                  <a:pt x="226" y="45"/>
                  <a:pt x="226" y="39"/>
                </a:cubicBezTo>
                <a:cubicBezTo>
                  <a:pt x="226" y="33"/>
                  <a:pt x="225" y="28"/>
                  <a:pt x="223" y="23"/>
                </a:cubicBezTo>
                <a:cubicBezTo>
                  <a:pt x="221" y="18"/>
                  <a:pt x="218" y="14"/>
                  <a:pt x="214" y="10"/>
                </a:cubicBezTo>
                <a:cubicBezTo>
                  <a:pt x="211" y="7"/>
                  <a:pt x="206" y="4"/>
                  <a:pt x="201" y="2"/>
                </a:cubicBezTo>
                <a:cubicBezTo>
                  <a:pt x="196" y="1"/>
                  <a:pt x="191" y="0"/>
                  <a:pt x="185" y="0"/>
                </a:cubicBezTo>
                <a:cubicBezTo>
                  <a:pt x="179" y="0"/>
                  <a:pt x="174" y="1"/>
                  <a:pt x="169" y="2"/>
                </a:cubicBezTo>
                <a:cubicBezTo>
                  <a:pt x="164" y="4"/>
                  <a:pt x="159" y="7"/>
                  <a:pt x="156" y="10"/>
                </a:cubicBezTo>
                <a:cubicBezTo>
                  <a:pt x="152" y="14"/>
                  <a:pt x="149" y="18"/>
                  <a:pt x="147" y="23"/>
                </a:cubicBezTo>
                <a:cubicBezTo>
                  <a:pt x="145" y="28"/>
                  <a:pt x="144" y="33"/>
                  <a:pt x="144" y="39"/>
                </a:cubicBezTo>
                <a:cubicBezTo>
                  <a:pt x="144" y="45"/>
                  <a:pt x="145" y="51"/>
                  <a:pt x="147" y="56"/>
                </a:cubicBezTo>
                <a:cubicBezTo>
                  <a:pt x="149" y="61"/>
                  <a:pt x="152" y="65"/>
                  <a:pt x="156" y="68"/>
                </a:cubicBezTo>
                <a:cubicBezTo>
                  <a:pt x="159" y="72"/>
                  <a:pt x="164" y="74"/>
                  <a:pt x="169" y="76"/>
                </a:cubicBezTo>
                <a:cubicBezTo>
                  <a:pt x="174" y="78"/>
                  <a:pt x="179" y="79"/>
                  <a:pt x="185" y="79"/>
                </a:cubicBezTo>
                <a:cubicBezTo>
                  <a:pt x="191" y="79"/>
                  <a:pt x="196" y="78"/>
                  <a:pt x="201" y="76"/>
                </a:cubicBezTo>
                <a:cubicBezTo>
                  <a:pt x="206" y="74"/>
                  <a:pt x="211" y="72"/>
                  <a:pt x="214" y="68"/>
                </a:cubicBezTo>
                <a:cubicBezTo>
                  <a:pt x="218" y="65"/>
                  <a:pt x="221" y="61"/>
                  <a:pt x="223" y="56"/>
                </a:cubicBezTo>
                <a:moveTo>
                  <a:pt x="241" y="155"/>
                </a:moveTo>
                <a:cubicBezTo>
                  <a:pt x="239" y="154"/>
                  <a:pt x="237" y="153"/>
                  <a:pt x="236" y="151"/>
                </a:cubicBezTo>
                <a:cubicBezTo>
                  <a:pt x="235" y="150"/>
                  <a:pt x="234" y="148"/>
                  <a:pt x="233" y="146"/>
                </a:cubicBezTo>
                <a:cubicBezTo>
                  <a:pt x="232" y="144"/>
                  <a:pt x="232" y="142"/>
                  <a:pt x="232" y="140"/>
                </a:cubicBezTo>
                <a:cubicBezTo>
                  <a:pt x="232" y="94"/>
                  <a:pt x="232" y="94"/>
                  <a:pt x="232" y="94"/>
                </a:cubicBezTo>
                <a:cubicBezTo>
                  <a:pt x="215" y="94"/>
                  <a:pt x="215" y="94"/>
                  <a:pt x="215" y="94"/>
                </a:cubicBezTo>
                <a:cubicBezTo>
                  <a:pt x="215" y="140"/>
                  <a:pt x="215" y="140"/>
                  <a:pt x="215" y="140"/>
                </a:cubicBezTo>
                <a:cubicBezTo>
                  <a:pt x="215" y="145"/>
                  <a:pt x="216" y="149"/>
                  <a:pt x="217" y="153"/>
                </a:cubicBezTo>
                <a:cubicBezTo>
                  <a:pt x="219" y="156"/>
                  <a:pt x="221" y="160"/>
                  <a:pt x="223" y="162"/>
                </a:cubicBezTo>
                <a:cubicBezTo>
                  <a:pt x="226" y="165"/>
                  <a:pt x="229" y="167"/>
                  <a:pt x="233" y="169"/>
                </a:cubicBezTo>
                <a:cubicBezTo>
                  <a:pt x="237" y="170"/>
                  <a:pt x="242" y="171"/>
                  <a:pt x="247" y="171"/>
                </a:cubicBezTo>
                <a:cubicBezTo>
                  <a:pt x="252" y="171"/>
                  <a:pt x="257" y="170"/>
                  <a:pt x="261" y="169"/>
                </a:cubicBezTo>
                <a:cubicBezTo>
                  <a:pt x="265" y="167"/>
                  <a:pt x="268" y="165"/>
                  <a:pt x="271" y="162"/>
                </a:cubicBezTo>
                <a:cubicBezTo>
                  <a:pt x="273" y="160"/>
                  <a:pt x="275" y="156"/>
                  <a:pt x="277" y="153"/>
                </a:cubicBezTo>
                <a:cubicBezTo>
                  <a:pt x="278" y="149"/>
                  <a:pt x="279" y="145"/>
                  <a:pt x="279" y="140"/>
                </a:cubicBezTo>
                <a:cubicBezTo>
                  <a:pt x="279" y="94"/>
                  <a:pt x="279" y="94"/>
                  <a:pt x="279" y="94"/>
                </a:cubicBezTo>
                <a:cubicBezTo>
                  <a:pt x="262" y="94"/>
                  <a:pt x="262" y="94"/>
                  <a:pt x="262" y="94"/>
                </a:cubicBezTo>
                <a:cubicBezTo>
                  <a:pt x="262" y="140"/>
                  <a:pt x="262" y="140"/>
                  <a:pt x="262" y="140"/>
                </a:cubicBezTo>
                <a:cubicBezTo>
                  <a:pt x="262" y="142"/>
                  <a:pt x="262" y="144"/>
                  <a:pt x="261" y="146"/>
                </a:cubicBezTo>
                <a:cubicBezTo>
                  <a:pt x="260" y="148"/>
                  <a:pt x="259" y="150"/>
                  <a:pt x="258" y="151"/>
                </a:cubicBezTo>
                <a:cubicBezTo>
                  <a:pt x="256" y="153"/>
                  <a:pt x="255" y="154"/>
                  <a:pt x="253" y="155"/>
                </a:cubicBezTo>
                <a:cubicBezTo>
                  <a:pt x="251" y="156"/>
                  <a:pt x="249" y="156"/>
                  <a:pt x="247" y="156"/>
                </a:cubicBezTo>
                <a:cubicBezTo>
                  <a:pt x="245" y="156"/>
                  <a:pt x="243" y="156"/>
                  <a:pt x="241" y="155"/>
                </a:cubicBezTo>
                <a:moveTo>
                  <a:pt x="277" y="24"/>
                </a:moveTo>
                <a:cubicBezTo>
                  <a:pt x="277" y="26"/>
                  <a:pt x="277" y="28"/>
                  <a:pt x="276" y="29"/>
                </a:cubicBezTo>
                <a:cubicBezTo>
                  <a:pt x="275" y="30"/>
                  <a:pt x="274" y="31"/>
                  <a:pt x="273" y="32"/>
                </a:cubicBezTo>
                <a:cubicBezTo>
                  <a:pt x="271" y="32"/>
                  <a:pt x="270" y="32"/>
                  <a:pt x="268" y="33"/>
                </a:cubicBezTo>
                <a:cubicBezTo>
                  <a:pt x="266" y="33"/>
                  <a:pt x="265" y="33"/>
                  <a:pt x="263" y="33"/>
                </a:cubicBezTo>
                <a:cubicBezTo>
                  <a:pt x="253" y="33"/>
                  <a:pt x="253" y="33"/>
                  <a:pt x="253" y="33"/>
                </a:cubicBezTo>
                <a:cubicBezTo>
                  <a:pt x="253" y="16"/>
                  <a:pt x="253" y="16"/>
                  <a:pt x="253" y="16"/>
                </a:cubicBezTo>
                <a:cubicBezTo>
                  <a:pt x="264" y="16"/>
                  <a:pt x="264" y="16"/>
                  <a:pt x="264" y="16"/>
                </a:cubicBezTo>
                <a:cubicBezTo>
                  <a:pt x="266" y="16"/>
                  <a:pt x="267" y="16"/>
                  <a:pt x="269" y="16"/>
                </a:cubicBezTo>
                <a:cubicBezTo>
                  <a:pt x="270" y="16"/>
                  <a:pt x="272" y="17"/>
                  <a:pt x="273" y="17"/>
                </a:cubicBezTo>
                <a:cubicBezTo>
                  <a:pt x="274" y="18"/>
                  <a:pt x="275" y="19"/>
                  <a:pt x="276" y="20"/>
                </a:cubicBezTo>
                <a:cubicBezTo>
                  <a:pt x="277" y="21"/>
                  <a:pt x="277" y="22"/>
                  <a:pt x="277" y="24"/>
                </a:cubicBezTo>
                <a:moveTo>
                  <a:pt x="297" y="77"/>
                </a:moveTo>
                <a:cubicBezTo>
                  <a:pt x="278" y="45"/>
                  <a:pt x="278" y="45"/>
                  <a:pt x="278" y="45"/>
                </a:cubicBezTo>
                <a:cubicBezTo>
                  <a:pt x="284" y="44"/>
                  <a:pt x="288" y="42"/>
                  <a:pt x="290" y="38"/>
                </a:cubicBezTo>
                <a:cubicBezTo>
                  <a:pt x="293" y="34"/>
                  <a:pt x="294" y="30"/>
                  <a:pt x="294" y="24"/>
                </a:cubicBezTo>
                <a:cubicBezTo>
                  <a:pt x="294" y="20"/>
                  <a:pt x="294" y="16"/>
                  <a:pt x="292" y="13"/>
                </a:cubicBezTo>
                <a:cubicBezTo>
                  <a:pt x="291" y="10"/>
                  <a:pt x="289" y="8"/>
                  <a:pt x="286" y="6"/>
                </a:cubicBezTo>
                <a:cubicBezTo>
                  <a:pt x="283" y="5"/>
                  <a:pt x="280" y="3"/>
                  <a:pt x="277" y="3"/>
                </a:cubicBezTo>
                <a:cubicBezTo>
                  <a:pt x="274" y="2"/>
                  <a:pt x="270" y="2"/>
                  <a:pt x="266" y="2"/>
                </a:cubicBezTo>
                <a:cubicBezTo>
                  <a:pt x="237" y="2"/>
                  <a:pt x="237" y="2"/>
                  <a:pt x="237" y="2"/>
                </a:cubicBezTo>
                <a:cubicBezTo>
                  <a:pt x="237" y="77"/>
                  <a:pt x="237" y="77"/>
                  <a:pt x="237" y="77"/>
                </a:cubicBezTo>
                <a:cubicBezTo>
                  <a:pt x="253" y="77"/>
                  <a:pt x="253" y="77"/>
                  <a:pt x="253" y="77"/>
                </a:cubicBezTo>
                <a:cubicBezTo>
                  <a:pt x="253" y="47"/>
                  <a:pt x="253" y="47"/>
                  <a:pt x="253" y="47"/>
                </a:cubicBezTo>
                <a:cubicBezTo>
                  <a:pt x="262" y="47"/>
                  <a:pt x="262" y="47"/>
                  <a:pt x="262" y="47"/>
                </a:cubicBezTo>
                <a:cubicBezTo>
                  <a:pt x="277" y="77"/>
                  <a:pt x="277" y="77"/>
                  <a:pt x="277" y="77"/>
                </a:cubicBezTo>
                <a:lnTo>
                  <a:pt x="297" y="77"/>
                </a:lnTo>
                <a:close/>
                <a:moveTo>
                  <a:pt x="368" y="60"/>
                </a:moveTo>
                <a:cubicBezTo>
                  <a:pt x="370" y="56"/>
                  <a:pt x="370" y="52"/>
                  <a:pt x="370" y="48"/>
                </a:cubicBezTo>
                <a:cubicBezTo>
                  <a:pt x="370" y="2"/>
                  <a:pt x="370" y="2"/>
                  <a:pt x="370" y="2"/>
                </a:cubicBezTo>
                <a:cubicBezTo>
                  <a:pt x="354" y="2"/>
                  <a:pt x="354" y="2"/>
                  <a:pt x="354" y="2"/>
                </a:cubicBezTo>
                <a:cubicBezTo>
                  <a:pt x="354" y="47"/>
                  <a:pt x="354" y="47"/>
                  <a:pt x="354" y="47"/>
                </a:cubicBezTo>
                <a:cubicBezTo>
                  <a:pt x="354" y="50"/>
                  <a:pt x="353" y="52"/>
                  <a:pt x="353" y="54"/>
                </a:cubicBezTo>
                <a:cubicBezTo>
                  <a:pt x="352" y="56"/>
                  <a:pt x="351" y="57"/>
                  <a:pt x="349" y="59"/>
                </a:cubicBezTo>
                <a:cubicBezTo>
                  <a:pt x="348" y="60"/>
                  <a:pt x="346" y="61"/>
                  <a:pt x="345" y="62"/>
                </a:cubicBezTo>
                <a:cubicBezTo>
                  <a:pt x="343" y="63"/>
                  <a:pt x="341" y="64"/>
                  <a:pt x="339" y="64"/>
                </a:cubicBezTo>
                <a:cubicBezTo>
                  <a:pt x="336" y="64"/>
                  <a:pt x="334" y="63"/>
                  <a:pt x="332" y="62"/>
                </a:cubicBezTo>
                <a:cubicBezTo>
                  <a:pt x="331" y="61"/>
                  <a:pt x="329" y="60"/>
                  <a:pt x="328" y="59"/>
                </a:cubicBezTo>
                <a:cubicBezTo>
                  <a:pt x="326" y="57"/>
                  <a:pt x="325" y="56"/>
                  <a:pt x="324" y="54"/>
                </a:cubicBezTo>
                <a:cubicBezTo>
                  <a:pt x="324" y="52"/>
                  <a:pt x="323" y="50"/>
                  <a:pt x="323" y="47"/>
                </a:cubicBezTo>
                <a:cubicBezTo>
                  <a:pt x="323" y="2"/>
                  <a:pt x="323" y="2"/>
                  <a:pt x="323" y="2"/>
                </a:cubicBezTo>
                <a:cubicBezTo>
                  <a:pt x="307" y="2"/>
                  <a:pt x="307" y="2"/>
                  <a:pt x="307" y="2"/>
                </a:cubicBezTo>
                <a:cubicBezTo>
                  <a:pt x="307" y="48"/>
                  <a:pt x="307" y="48"/>
                  <a:pt x="307" y="48"/>
                </a:cubicBezTo>
                <a:cubicBezTo>
                  <a:pt x="307" y="52"/>
                  <a:pt x="307" y="56"/>
                  <a:pt x="309" y="60"/>
                </a:cubicBezTo>
                <a:cubicBezTo>
                  <a:pt x="310" y="64"/>
                  <a:pt x="312" y="67"/>
                  <a:pt x="315" y="70"/>
                </a:cubicBezTo>
                <a:cubicBezTo>
                  <a:pt x="317" y="73"/>
                  <a:pt x="321" y="75"/>
                  <a:pt x="325" y="77"/>
                </a:cubicBezTo>
                <a:cubicBezTo>
                  <a:pt x="329" y="78"/>
                  <a:pt x="333" y="79"/>
                  <a:pt x="339" y="79"/>
                </a:cubicBezTo>
                <a:cubicBezTo>
                  <a:pt x="344" y="79"/>
                  <a:pt x="348" y="78"/>
                  <a:pt x="352" y="77"/>
                </a:cubicBezTo>
                <a:cubicBezTo>
                  <a:pt x="356" y="75"/>
                  <a:pt x="360" y="73"/>
                  <a:pt x="362" y="70"/>
                </a:cubicBezTo>
                <a:cubicBezTo>
                  <a:pt x="365" y="67"/>
                  <a:pt x="367" y="64"/>
                  <a:pt x="368" y="60"/>
                </a:cubicBezTo>
                <a:moveTo>
                  <a:pt x="361" y="169"/>
                </a:moveTo>
                <a:cubicBezTo>
                  <a:pt x="378" y="169"/>
                  <a:pt x="378" y="169"/>
                  <a:pt x="378" y="169"/>
                </a:cubicBezTo>
                <a:cubicBezTo>
                  <a:pt x="378" y="94"/>
                  <a:pt x="378" y="94"/>
                  <a:pt x="378" y="94"/>
                </a:cubicBezTo>
                <a:cubicBezTo>
                  <a:pt x="353" y="94"/>
                  <a:pt x="353" y="94"/>
                  <a:pt x="353" y="94"/>
                </a:cubicBezTo>
                <a:cubicBezTo>
                  <a:pt x="335" y="143"/>
                  <a:pt x="335" y="143"/>
                  <a:pt x="335" y="143"/>
                </a:cubicBezTo>
                <a:cubicBezTo>
                  <a:pt x="335" y="143"/>
                  <a:pt x="335" y="143"/>
                  <a:pt x="335" y="143"/>
                </a:cubicBezTo>
                <a:cubicBezTo>
                  <a:pt x="318" y="94"/>
                  <a:pt x="318" y="94"/>
                  <a:pt x="318" y="94"/>
                </a:cubicBezTo>
                <a:cubicBezTo>
                  <a:pt x="293" y="94"/>
                  <a:pt x="293" y="94"/>
                  <a:pt x="293" y="94"/>
                </a:cubicBezTo>
                <a:cubicBezTo>
                  <a:pt x="293" y="169"/>
                  <a:pt x="293" y="169"/>
                  <a:pt x="293" y="169"/>
                </a:cubicBezTo>
                <a:cubicBezTo>
                  <a:pt x="309" y="169"/>
                  <a:pt x="309" y="169"/>
                  <a:pt x="309" y="169"/>
                </a:cubicBezTo>
                <a:cubicBezTo>
                  <a:pt x="309" y="112"/>
                  <a:pt x="309" y="112"/>
                  <a:pt x="309" y="112"/>
                </a:cubicBezTo>
                <a:cubicBezTo>
                  <a:pt x="310" y="112"/>
                  <a:pt x="310" y="112"/>
                  <a:pt x="310" y="112"/>
                </a:cubicBezTo>
                <a:cubicBezTo>
                  <a:pt x="329" y="169"/>
                  <a:pt x="329" y="169"/>
                  <a:pt x="329" y="169"/>
                </a:cubicBezTo>
                <a:cubicBezTo>
                  <a:pt x="341" y="169"/>
                  <a:pt x="341" y="169"/>
                  <a:pt x="341" y="169"/>
                </a:cubicBezTo>
                <a:cubicBezTo>
                  <a:pt x="361" y="112"/>
                  <a:pt x="361" y="112"/>
                  <a:pt x="361" y="112"/>
                </a:cubicBezTo>
                <a:cubicBezTo>
                  <a:pt x="361" y="112"/>
                  <a:pt x="361" y="112"/>
                  <a:pt x="361" y="112"/>
                </a:cubicBezTo>
                <a:lnTo>
                  <a:pt x="361" y="169"/>
                </a:lnTo>
                <a:close/>
                <a:moveTo>
                  <a:pt x="453" y="77"/>
                </a:moveTo>
                <a:cubicBezTo>
                  <a:pt x="469" y="77"/>
                  <a:pt x="469" y="77"/>
                  <a:pt x="469" y="77"/>
                </a:cubicBezTo>
                <a:cubicBezTo>
                  <a:pt x="469" y="2"/>
                  <a:pt x="469" y="2"/>
                  <a:pt x="469" y="2"/>
                </a:cubicBezTo>
                <a:cubicBezTo>
                  <a:pt x="444" y="2"/>
                  <a:pt x="444" y="2"/>
                  <a:pt x="444" y="2"/>
                </a:cubicBezTo>
                <a:cubicBezTo>
                  <a:pt x="427" y="51"/>
                  <a:pt x="427" y="51"/>
                  <a:pt x="427" y="51"/>
                </a:cubicBezTo>
                <a:cubicBezTo>
                  <a:pt x="427" y="51"/>
                  <a:pt x="427" y="51"/>
                  <a:pt x="427" y="51"/>
                </a:cubicBezTo>
                <a:cubicBezTo>
                  <a:pt x="409" y="2"/>
                  <a:pt x="409" y="2"/>
                  <a:pt x="409" y="2"/>
                </a:cubicBezTo>
                <a:cubicBezTo>
                  <a:pt x="384" y="2"/>
                  <a:pt x="384" y="2"/>
                  <a:pt x="384" y="2"/>
                </a:cubicBezTo>
                <a:cubicBezTo>
                  <a:pt x="384" y="77"/>
                  <a:pt x="384" y="77"/>
                  <a:pt x="384" y="77"/>
                </a:cubicBezTo>
                <a:cubicBezTo>
                  <a:pt x="401" y="77"/>
                  <a:pt x="401" y="77"/>
                  <a:pt x="401" y="77"/>
                </a:cubicBezTo>
                <a:cubicBezTo>
                  <a:pt x="401" y="19"/>
                  <a:pt x="401" y="19"/>
                  <a:pt x="401" y="19"/>
                </a:cubicBezTo>
                <a:cubicBezTo>
                  <a:pt x="401" y="19"/>
                  <a:pt x="401" y="19"/>
                  <a:pt x="401" y="19"/>
                </a:cubicBezTo>
                <a:cubicBezTo>
                  <a:pt x="420" y="77"/>
                  <a:pt x="420" y="77"/>
                  <a:pt x="420" y="77"/>
                </a:cubicBezTo>
                <a:cubicBezTo>
                  <a:pt x="433" y="77"/>
                  <a:pt x="433" y="77"/>
                  <a:pt x="433" y="77"/>
                </a:cubicBezTo>
                <a:cubicBezTo>
                  <a:pt x="453" y="19"/>
                  <a:pt x="453" y="19"/>
                  <a:pt x="453" y="19"/>
                </a:cubicBezTo>
                <a:cubicBezTo>
                  <a:pt x="453" y="19"/>
                  <a:pt x="453" y="19"/>
                  <a:pt x="453" y="19"/>
                </a:cubicBezTo>
                <a:lnTo>
                  <a:pt x="453" y="77"/>
                </a:lnTo>
                <a:close/>
                <a:moveTo>
                  <a:pt x="478" y="261"/>
                </a:moveTo>
                <a:cubicBezTo>
                  <a:pt x="500" y="261"/>
                  <a:pt x="500" y="261"/>
                  <a:pt x="500" y="261"/>
                </a:cubicBezTo>
                <a:cubicBezTo>
                  <a:pt x="500" y="186"/>
                  <a:pt x="500" y="186"/>
                  <a:pt x="500" y="186"/>
                </a:cubicBezTo>
                <a:cubicBezTo>
                  <a:pt x="483" y="186"/>
                  <a:pt x="483" y="186"/>
                  <a:pt x="483" y="186"/>
                </a:cubicBezTo>
                <a:cubicBezTo>
                  <a:pt x="483" y="238"/>
                  <a:pt x="483" y="238"/>
                  <a:pt x="483" y="238"/>
                </a:cubicBezTo>
                <a:cubicBezTo>
                  <a:pt x="483" y="238"/>
                  <a:pt x="483" y="238"/>
                  <a:pt x="483" y="238"/>
                </a:cubicBezTo>
                <a:cubicBezTo>
                  <a:pt x="451" y="186"/>
                  <a:pt x="451" y="186"/>
                  <a:pt x="451" y="186"/>
                </a:cubicBezTo>
                <a:cubicBezTo>
                  <a:pt x="429" y="186"/>
                  <a:pt x="429" y="186"/>
                  <a:pt x="429" y="186"/>
                </a:cubicBezTo>
                <a:cubicBezTo>
                  <a:pt x="429" y="261"/>
                  <a:pt x="429" y="261"/>
                  <a:pt x="429" y="261"/>
                </a:cubicBezTo>
                <a:cubicBezTo>
                  <a:pt x="445" y="261"/>
                  <a:pt x="445" y="261"/>
                  <a:pt x="445" y="261"/>
                </a:cubicBezTo>
                <a:cubicBezTo>
                  <a:pt x="445" y="207"/>
                  <a:pt x="445" y="207"/>
                  <a:pt x="445" y="207"/>
                </a:cubicBezTo>
                <a:cubicBezTo>
                  <a:pt x="445" y="207"/>
                  <a:pt x="445" y="207"/>
                  <a:pt x="445" y="207"/>
                </a:cubicBezTo>
                <a:lnTo>
                  <a:pt x="478" y="261"/>
                </a:lnTo>
                <a:close/>
                <a:moveTo>
                  <a:pt x="584" y="261"/>
                </a:moveTo>
                <a:cubicBezTo>
                  <a:pt x="548" y="221"/>
                  <a:pt x="548" y="221"/>
                  <a:pt x="548" y="221"/>
                </a:cubicBezTo>
                <a:cubicBezTo>
                  <a:pt x="581" y="186"/>
                  <a:pt x="581" y="186"/>
                  <a:pt x="581" y="186"/>
                </a:cubicBezTo>
                <a:cubicBezTo>
                  <a:pt x="560" y="186"/>
                  <a:pt x="560" y="186"/>
                  <a:pt x="560" y="186"/>
                </a:cubicBezTo>
                <a:cubicBezTo>
                  <a:pt x="530" y="217"/>
                  <a:pt x="530" y="217"/>
                  <a:pt x="530" y="217"/>
                </a:cubicBezTo>
                <a:cubicBezTo>
                  <a:pt x="530" y="186"/>
                  <a:pt x="530" y="186"/>
                  <a:pt x="530" y="186"/>
                </a:cubicBezTo>
                <a:cubicBezTo>
                  <a:pt x="514" y="186"/>
                  <a:pt x="514" y="186"/>
                  <a:pt x="514" y="186"/>
                </a:cubicBezTo>
                <a:cubicBezTo>
                  <a:pt x="514" y="261"/>
                  <a:pt x="514" y="261"/>
                  <a:pt x="514" y="261"/>
                </a:cubicBezTo>
                <a:cubicBezTo>
                  <a:pt x="530" y="261"/>
                  <a:pt x="530" y="261"/>
                  <a:pt x="530" y="261"/>
                </a:cubicBezTo>
                <a:cubicBezTo>
                  <a:pt x="530" y="225"/>
                  <a:pt x="530" y="225"/>
                  <a:pt x="530" y="225"/>
                </a:cubicBezTo>
                <a:cubicBezTo>
                  <a:pt x="561" y="261"/>
                  <a:pt x="561" y="261"/>
                  <a:pt x="561" y="261"/>
                </a:cubicBezTo>
                <a:lnTo>
                  <a:pt x="584" y="261"/>
                </a:lnTo>
                <a:close/>
                <a:moveTo>
                  <a:pt x="606" y="186"/>
                </a:moveTo>
                <a:cubicBezTo>
                  <a:pt x="590" y="186"/>
                  <a:pt x="590" y="186"/>
                  <a:pt x="590" y="186"/>
                </a:cubicBezTo>
                <a:cubicBezTo>
                  <a:pt x="590" y="261"/>
                  <a:pt x="590" y="261"/>
                  <a:pt x="590" y="261"/>
                </a:cubicBezTo>
                <a:cubicBezTo>
                  <a:pt x="606" y="261"/>
                  <a:pt x="606" y="261"/>
                  <a:pt x="606" y="261"/>
                </a:cubicBezTo>
                <a:lnTo>
                  <a:pt x="606" y="186"/>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fi-FI" sz="1350"/>
          </a:p>
        </p:txBody>
      </p:sp>
    </p:spTree>
    <p:extLst>
      <p:ext uri="{BB962C8B-B14F-4D97-AF65-F5344CB8AC3E}">
        <p14:creationId xmlns:p14="http://schemas.microsoft.com/office/powerpoint/2010/main" val="163123948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2 palsta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lIns="0" tIns="0" rIns="0" bIns="0" anchor="ctr"/>
          <a:lstStyle>
            <a:lvl1pPr algn="l">
              <a:lnSpc>
                <a:spcPts val="3450"/>
              </a:lnSpc>
              <a:defRPr b="1" i="0" spc="-98">
                <a:solidFill>
                  <a:srgbClr val="FF5000"/>
                </a:solidFill>
                <a:latin typeface="Arial"/>
                <a:cs typeface="Arial"/>
              </a:defRPr>
            </a:lvl1pPr>
          </a:lstStyle>
          <a:p>
            <a:r>
              <a:rPr lang="en-US" dirty="0" err="1"/>
              <a:t>Sivun</a:t>
            </a:r>
            <a:r>
              <a:rPr lang="en-US" dirty="0"/>
              <a:t> </a:t>
            </a:r>
            <a:r>
              <a:rPr lang="en-US" dirty="0" err="1"/>
              <a:t>otsikko</a:t>
            </a:r>
            <a:endParaRPr lang="en-US" dirty="0"/>
          </a:p>
        </p:txBody>
      </p:sp>
      <p:sp>
        <p:nvSpPr>
          <p:cNvPr id="3" name="Content Placeholder 2"/>
          <p:cNvSpPr>
            <a:spLocks noGrp="1"/>
          </p:cNvSpPr>
          <p:nvPr>
            <p:ph idx="1"/>
          </p:nvPr>
        </p:nvSpPr>
        <p:spPr>
          <a:xfrm>
            <a:off x="457201" y="1200152"/>
            <a:ext cx="4002056" cy="3227531"/>
          </a:xfrm>
          <a:prstGeom prst="rect">
            <a:avLst/>
          </a:prstGeom>
        </p:spPr>
        <p:txBody>
          <a:bodyPr lIns="36000" tIns="0" rIns="0" bIns="0"/>
          <a:lstStyle>
            <a:lvl1pPr marL="0" indent="0">
              <a:lnSpc>
                <a:spcPct val="80000"/>
              </a:lnSpc>
              <a:spcBef>
                <a:spcPts val="0"/>
              </a:spcBef>
              <a:spcAft>
                <a:spcPts val="750"/>
              </a:spcAft>
              <a:buClr>
                <a:srgbClr val="FF5000"/>
              </a:buClr>
              <a:buSzPct val="70000"/>
              <a:buNone/>
              <a:defRPr sz="1800" b="0" i="0">
                <a:latin typeface="Arial"/>
                <a:cs typeface="Arial"/>
              </a:defRPr>
            </a:lvl1pPr>
            <a:lvl2pPr marL="200025" indent="0">
              <a:lnSpc>
                <a:spcPct val="80000"/>
              </a:lnSpc>
              <a:spcBef>
                <a:spcPts val="0"/>
              </a:spcBef>
              <a:spcAft>
                <a:spcPts val="750"/>
              </a:spcAft>
              <a:buClr>
                <a:schemeClr val="tx1">
                  <a:lumMod val="50000"/>
                  <a:lumOff val="50000"/>
                </a:schemeClr>
              </a:buClr>
              <a:buSzPct val="50000"/>
              <a:buFont typeface="Wingdings" charset="2"/>
              <a:buNone/>
              <a:defRPr sz="1800" b="0" i="0">
                <a:latin typeface="Arial"/>
                <a:cs typeface="Arial"/>
              </a:defRPr>
            </a:lvl2pPr>
            <a:lvl3pPr marL="406003" indent="0">
              <a:lnSpc>
                <a:spcPct val="80000"/>
              </a:lnSpc>
              <a:spcBef>
                <a:spcPts val="0"/>
              </a:spcBef>
              <a:spcAft>
                <a:spcPts val="750"/>
              </a:spcAft>
              <a:buSzPct val="60000"/>
              <a:buNone/>
              <a:defRPr sz="1500" b="0" i="0">
                <a:solidFill>
                  <a:schemeClr val="tx1">
                    <a:lumMod val="65000"/>
                    <a:lumOff val="35000"/>
                  </a:schemeClr>
                </a:solidFill>
                <a:latin typeface="Arial"/>
                <a:cs typeface="Arial"/>
              </a:defRPr>
            </a:lvl3pPr>
            <a:lvl4pPr marL="606029" indent="0">
              <a:lnSpc>
                <a:spcPct val="80000"/>
              </a:lnSpc>
              <a:spcBef>
                <a:spcPts val="0"/>
              </a:spcBef>
              <a:spcAft>
                <a:spcPts val="750"/>
              </a:spcAft>
              <a:buClr>
                <a:srgbClr val="FF5000"/>
              </a:buClr>
              <a:buSzPct val="70000"/>
              <a:buNone/>
              <a:defRPr sz="1200" b="0" i="0">
                <a:solidFill>
                  <a:schemeClr val="tx1">
                    <a:lumMod val="65000"/>
                    <a:lumOff val="35000"/>
                  </a:schemeClr>
                </a:solidFill>
                <a:latin typeface="Arial"/>
                <a:cs typeface="Arial"/>
              </a:defRPr>
            </a:lvl4pPr>
            <a:lvl5pPr>
              <a:defRPr b="0" i="0">
                <a:latin typeface="Arial"/>
                <a:cs typeface="Arial"/>
              </a:defRPr>
            </a:lvl5pPr>
          </a:lstStyle>
          <a:p>
            <a:pPr lvl="0"/>
            <a:r>
              <a:rPr lang="en-US"/>
              <a:t>Edit Master text styles</a:t>
            </a:r>
          </a:p>
        </p:txBody>
      </p:sp>
      <p:sp>
        <p:nvSpPr>
          <p:cNvPr id="5" name="Content Placeholder 2"/>
          <p:cNvSpPr>
            <a:spLocks noGrp="1"/>
          </p:cNvSpPr>
          <p:nvPr>
            <p:ph idx="10"/>
          </p:nvPr>
        </p:nvSpPr>
        <p:spPr>
          <a:xfrm>
            <a:off x="4675724" y="1200152"/>
            <a:ext cx="4011075" cy="3227531"/>
          </a:xfrm>
          <a:prstGeom prst="rect">
            <a:avLst/>
          </a:prstGeom>
        </p:spPr>
        <p:txBody>
          <a:bodyPr lIns="36000" tIns="0" rIns="0" bIns="0"/>
          <a:lstStyle>
            <a:lvl1pPr marL="0" indent="0">
              <a:lnSpc>
                <a:spcPct val="80000"/>
              </a:lnSpc>
              <a:spcBef>
                <a:spcPts val="0"/>
              </a:spcBef>
              <a:spcAft>
                <a:spcPts val="750"/>
              </a:spcAft>
              <a:buClr>
                <a:srgbClr val="FF5000"/>
              </a:buClr>
              <a:buSzPct val="70000"/>
              <a:buNone/>
              <a:defRPr sz="1800" b="0" i="0">
                <a:latin typeface="Arial"/>
                <a:cs typeface="Arial"/>
              </a:defRPr>
            </a:lvl1pPr>
            <a:lvl2pPr marL="200025" indent="0">
              <a:lnSpc>
                <a:spcPct val="80000"/>
              </a:lnSpc>
              <a:spcBef>
                <a:spcPts val="0"/>
              </a:spcBef>
              <a:spcAft>
                <a:spcPts val="750"/>
              </a:spcAft>
              <a:buClr>
                <a:schemeClr val="tx1">
                  <a:lumMod val="50000"/>
                  <a:lumOff val="50000"/>
                </a:schemeClr>
              </a:buClr>
              <a:buSzPct val="50000"/>
              <a:buFont typeface="Wingdings" charset="2"/>
              <a:buNone/>
              <a:defRPr sz="1800" b="0" i="0">
                <a:latin typeface="Arial"/>
                <a:cs typeface="Arial"/>
              </a:defRPr>
            </a:lvl2pPr>
            <a:lvl3pPr marL="406003" indent="0">
              <a:lnSpc>
                <a:spcPct val="80000"/>
              </a:lnSpc>
              <a:spcBef>
                <a:spcPts val="0"/>
              </a:spcBef>
              <a:spcAft>
                <a:spcPts val="750"/>
              </a:spcAft>
              <a:buSzPct val="60000"/>
              <a:buNone/>
              <a:defRPr sz="1500" b="0" i="0">
                <a:solidFill>
                  <a:schemeClr val="tx1">
                    <a:lumMod val="65000"/>
                    <a:lumOff val="35000"/>
                  </a:schemeClr>
                </a:solidFill>
                <a:latin typeface="Arial"/>
                <a:cs typeface="Arial"/>
              </a:defRPr>
            </a:lvl3pPr>
            <a:lvl4pPr marL="606029" indent="0">
              <a:lnSpc>
                <a:spcPct val="80000"/>
              </a:lnSpc>
              <a:spcBef>
                <a:spcPts val="0"/>
              </a:spcBef>
              <a:spcAft>
                <a:spcPts val="750"/>
              </a:spcAft>
              <a:buClr>
                <a:srgbClr val="FF5000"/>
              </a:buClr>
              <a:buSzPct val="70000"/>
              <a:buNone/>
              <a:defRPr sz="1200" b="0" i="0">
                <a:solidFill>
                  <a:schemeClr val="tx1">
                    <a:lumMod val="65000"/>
                    <a:lumOff val="35000"/>
                  </a:schemeClr>
                </a:solidFill>
                <a:latin typeface="Arial"/>
                <a:cs typeface="Arial"/>
              </a:defRPr>
            </a:lvl4pPr>
            <a:lvl5pPr>
              <a:defRPr b="0" i="0">
                <a:latin typeface="Arial"/>
                <a:cs typeface="Arial"/>
              </a:defRPr>
            </a:lvl5pPr>
          </a:lstStyle>
          <a:p>
            <a:pPr lvl="0"/>
            <a:r>
              <a:rPr lang="en-US"/>
              <a:t>Edit Master text styles</a:t>
            </a:r>
          </a:p>
        </p:txBody>
      </p:sp>
      <p:sp>
        <p:nvSpPr>
          <p:cNvPr id="6" name="Freeform 5"/>
          <p:cNvSpPr>
            <a:spLocks noEditPoints="1"/>
          </p:cNvSpPr>
          <p:nvPr userDrawn="1"/>
        </p:nvSpPr>
        <p:spPr bwMode="auto">
          <a:xfrm>
            <a:off x="8105379" y="4622200"/>
            <a:ext cx="695722" cy="304106"/>
          </a:xfrm>
          <a:custGeom>
            <a:avLst/>
            <a:gdLst>
              <a:gd name="T0" fmla="*/ 414 w 606"/>
              <a:gd name="T1" fmla="*/ 186 h 263"/>
              <a:gd name="T2" fmla="*/ 367 w 606"/>
              <a:gd name="T3" fmla="*/ 262 h 263"/>
              <a:gd name="T4" fmla="*/ 376 w 606"/>
              <a:gd name="T5" fmla="*/ 221 h 263"/>
              <a:gd name="T6" fmla="*/ 351 w 606"/>
              <a:gd name="T7" fmla="*/ 203 h 263"/>
              <a:gd name="T8" fmla="*/ 373 w 606"/>
              <a:gd name="T9" fmla="*/ 204 h 263"/>
              <a:gd name="T10" fmla="*/ 342 w 606"/>
              <a:gd name="T11" fmla="*/ 190 h 263"/>
              <a:gd name="T12" fmla="*/ 351 w 606"/>
              <a:gd name="T13" fmla="*/ 228 h 263"/>
              <a:gd name="T14" fmla="*/ 365 w 606"/>
              <a:gd name="T15" fmla="*/ 246 h 263"/>
              <a:gd name="T16" fmla="*/ 296 w 606"/>
              <a:gd name="T17" fmla="*/ 186 h 263"/>
              <a:gd name="T18" fmla="*/ 296 w 606"/>
              <a:gd name="T19" fmla="*/ 246 h 263"/>
              <a:gd name="T20" fmla="*/ 268 w 606"/>
              <a:gd name="T21" fmla="*/ 261 h 263"/>
              <a:gd name="T22" fmla="*/ 264 w 606"/>
              <a:gd name="T23" fmla="*/ 215 h 263"/>
              <a:gd name="T24" fmla="*/ 152 w 606"/>
              <a:gd name="T25" fmla="*/ 186 h 263"/>
              <a:gd name="T26" fmla="*/ 184 w 606"/>
              <a:gd name="T27" fmla="*/ 229 h 263"/>
              <a:gd name="T28" fmla="*/ 184 w 606"/>
              <a:gd name="T29" fmla="*/ 214 h 263"/>
              <a:gd name="T30" fmla="*/ 201 w 606"/>
              <a:gd name="T31" fmla="*/ 94 h 263"/>
              <a:gd name="T32" fmla="*/ 131 w 606"/>
              <a:gd name="T33" fmla="*/ 45 h 263"/>
              <a:gd name="T34" fmla="*/ 56 w 606"/>
              <a:gd name="T35" fmla="*/ 94 h 263"/>
              <a:gd name="T36" fmla="*/ 30 w 606"/>
              <a:gd name="T37" fmla="*/ 169 h 263"/>
              <a:gd name="T38" fmla="*/ 99 w 606"/>
              <a:gd name="T39" fmla="*/ 169 h 263"/>
              <a:gd name="T40" fmla="*/ 83 w 606"/>
              <a:gd name="T41" fmla="*/ 2 h 263"/>
              <a:gd name="T42" fmla="*/ 99 w 606"/>
              <a:gd name="T43" fmla="*/ 19 h 263"/>
              <a:gd name="T44" fmla="*/ 146 w 606"/>
              <a:gd name="T45" fmla="*/ 125 h 263"/>
              <a:gd name="T46" fmla="*/ 147 w 606"/>
              <a:gd name="T47" fmla="*/ 108 h 263"/>
              <a:gd name="T48" fmla="*/ 115 w 606"/>
              <a:gd name="T49" fmla="*/ 94 h 263"/>
              <a:gd name="T50" fmla="*/ 155 w 606"/>
              <a:gd name="T51" fmla="*/ 169 h 263"/>
              <a:gd name="T52" fmla="*/ 170 w 606"/>
              <a:gd name="T53" fmla="*/ 106 h 263"/>
              <a:gd name="T54" fmla="*/ 202 w 606"/>
              <a:gd name="T55" fmla="*/ 57 h 263"/>
              <a:gd name="T56" fmla="*/ 163 w 606"/>
              <a:gd name="T57" fmla="*/ 49 h 263"/>
              <a:gd name="T58" fmla="*/ 185 w 606"/>
              <a:gd name="T59" fmla="*/ 15 h 263"/>
              <a:gd name="T60" fmla="*/ 223 w 606"/>
              <a:gd name="T61" fmla="*/ 56 h 263"/>
              <a:gd name="T62" fmla="*/ 185 w 606"/>
              <a:gd name="T63" fmla="*/ 0 h 263"/>
              <a:gd name="T64" fmla="*/ 147 w 606"/>
              <a:gd name="T65" fmla="*/ 56 h 263"/>
              <a:gd name="T66" fmla="*/ 214 w 606"/>
              <a:gd name="T67" fmla="*/ 68 h 263"/>
              <a:gd name="T68" fmla="*/ 232 w 606"/>
              <a:gd name="T69" fmla="*/ 140 h 263"/>
              <a:gd name="T70" fmla="*/ 223 w 606"/>
              <a:gd name="T71" fmla="*/ 162 h 263"/>
              <a:gd name="T72" fmla="*/ 277 w 606"/>
              <a:gd name="T73" fmla="*/ 153 h 263"/>
              <a:gd name="T74" fmla="*/ 261 w 606"/>
              <a:gd name="T75" fmla="*/ 146 h 263"/>
              <a:gd name="T76" fmla="*/ 277 w 606"/>
              <a:gd name="T77" fmla="*/ 24 h 263"/>
              <a:gd name="T78" fmla="*/ 253 w 606"/>
              <a:gd name="T79" fmla="*/ 33 h 263"/>
              <a:gd name="T80" fmla="*/ 276 w 606"/>
              <a:gd name="T81" fmla="*/ 20 h 263"/>
              <a:gd name="T82" fmla="*/ 294 w 606"/>
              <a:gd name="T83" fmla="*/ 24 h 263"/>
              <a:gd name="T84" fmla="*/ 237 w 606"/>
              <a:gd name="T85" fmla="*/ 2 h 263"/>
              <a:gd name="T86" fmla="*/ 277 w 606"/>
              <a:gd name="T87" fmla="*/ 77 h 263"/>
              <a:gd name="T88" fmla="*/ 354 w 606"/>
              <a:gd name="T89" fmla="*/ 2 h 263"/>
              <a:gd name="T90" fmla="*/ 339 w 606"/>
              <a:gd name="T91" fmla="*/ 64 h 263"/>
              <a:gd name="T92" fmla="*/ 323 w 606"/>
              <a:gd name="T93" fmla="*/ 2 h 263"/>
              <a:gd name="T94" fmla="*/ 325 w 606"/>
              <a:gd name="T95" fmla="*/ 77 h 263"/>
              <a:gd name="T96" fmla="*/ 361 w 606"/>
              <a:gd name="T97" fmla="*/ 169 h 263"/>
              <a:gd name="T98" fmla="*/ 335 w 606"/>
              <a:gd name="T99" fmla="*/ 143 h 263"/>
              <a:gd name="T100" fmla="*/ 309 w 606"/>
              <a:gd name="T101" fmla="*/ 112 h 263"/>
              <a:gd name="T102" fmla="*/ 361 w 606"/>
              <a:gd name="T103" fmla="*/ 112 h 263"/>
              <a:gd name="T104" fmla="*/ 444 w 606"/>
              <a:gd name="T105" fmla="*/ 2 h 263"/>
              <a:gd name="T106" fmla="*/ 384 w 606"/>
              <a:gd name="T107" fmla="*/ 77 h 263"/>
              <a:gd name="T108" fmla="*/ 433 w 606"/>
              <a:gd name="T109" fmla="*/ 77 h 263"/>
              <a:gd name="T110" fmla="*/ 500 w 606"/>
              <a:gd name="T111" fmla="*/ 261 h 263"/>
              <a:gd name="T112" fmla="*/ 451 w 606"/>
              <a:gd name="T113" fmla="*/ 186 h 263"/>
              <a:gd name="T114" fmla="*/ 445 w 606"/>
              <a:gd name="T115" fmla="*/ 207 h 263"/>
              <a:gd name="T116" fmla="*/ 560 w 606"/>
              <a:gd name="T117" fmla="*/ 186 h 263"/>
              <a:gd name="T118" fmla="*/ 530 w 606"/>
              <a:gd name="T119" fmla="*/ 261 h 263"/>
              <a:gd name="T120" fmla="*/ 590 w 606"/>
              <a:gd name="T121" fmla="*/ 186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06" h="263">
                <a:moveTo>
                  <a:pt x="414" y="186"/>
                </a:moveTo>
                <a:cubicBezTo>
                  <a:pt x="397" y="186"/>
                  <a:pt x="397" y="186"/>
                  <a:pt x="397" y="186"/>
                </a:cubicBezTo>
                <a:cubicBezTo>
                  <a:pt x="397" y="261"/>
                  <a:pt x="397" y="261"/>
                  <a:pt x="397" y="261"/>
                </a:cubicBezTo>
                <a:cubicBezTo>
                  <a:pt x="414" y="261"/>
                  <a:pt x="414" y="261"/>
                  <a:pt x="414" y="261"/>
                </a:cubicBezTo>
                <a:lnTo>
                  <a:pt x="414" y="186"/>
                </a:lnTo>
                <a:close/>
                <a:moveTo>
                  <a:pt x="342" y="241"/>
                </a:moveTo>
                <a:cubicBezTo>
                  <a:pt x="330" y="254"/>
                  <a:pt x="330" y="254"/>
                  <a:pt x="330" y="254"/>
                </a:cubicBezTo>
                <a:cubicBezTo>
                  <a:pt x="334" y="257"/>
                  <a:pt x="338" y="259"/>
                  <a:pt x="342" y="261"/>
                </a:cubicBezTo>
                <a:cubicBezTo>
                  <a:pt x="346" y="262"/>
                  <a:pt x="351" y="263"/>
                  <a:pt x="356" y="263"/>
                </a:cubicBezTo>
                <a:cubicBezTo>
                  <a:pt x="360" y="263"/>
                  <a:pt x="363" y="263"/>
                  <a:pt x="367" y="262"/>
                </a:cubicBezTo>
                <a:cubicBezTo>
                  <a:pt x="370" y="261"/>
                  <a:pt x="373" y="259"/>
                  <a:pt x="376" y="257"/>
                </a:cubicBezTo>
                <a:cubicBezTo>
                  <a:pt x="379" y="255"/>
                  <a:pt x="381" y="252"/>
                  <a:pt x="382" y="249"/>
                </a:cubicBezTo>
                <a:cubicBezTo>
                  <a:pt x="384" y="246"/>
                  <a:pt x="385" y="242"/>
                  <a:pt x="385" y="238"/>
                </a:cubicBezTo>
                <a:cubicBezTo>
                  <a:pt x="385" y="234"/>
                  <a:pt x="384" y="230"/>
                  <a:pt x="382" y="228"/>
                </a:cubicBezTo>
                <a:cubicBezTo>
                  <a:pt x="381" y="225"/>
                  <a:pt x="378" y="223"/>
                  <a:pt x="376" y="221"/>
                </a:cubicBezTo>
                <a:cubicBezTo>
                  <a:pt x="373" y="220"/>
                  <a:pt x="370" y="219"/>
                  <a:pt x="367" y="218"/>
                </a:cubicBezTo>
                <a:cubicBezTo>
                  <a:pt x="364" y="217"/>
                  <a:pt x="362" y="216"/>
                  <a:pt x="359" y="215"/>
                </a:cubicBezTo>
                <a:cubicBezTo>
                  <a:pt x="356" y="214"/>
                  <a:pt x="354" y="213"/>
                  <a:pt x="353" y="212"/>
                </a:cubicBezTo>
                <a:cubicBezTo>
                  <a:pt x="351" y="211"/>
                  <a:pt x="350" y="209"/>
                  <a:pt x="350" y="207"/>
                </a:cubicBezTo>
                <a:cubicBezTo>
                  <a:pt x="350" y="205"/>
                  <a:pt x="350" y="204"/>
                  <a:pt x="351" y="203"/>
                </a:cubicBezTo>
                <a:cubicBezTo>
                  <a:pt x="352" y="202"/>
                  <a:pt x="353" y="201"/>
                  <a:pt x="354" y="201"/>
                </a:cubicBezTo>
                <a:cubicBezTo>
                  <a:pt x="355" y="200"/>
                  <a:pt x="356" y="200"/>
                  <a:pt x="358" y="200"/>
                </a:cubicBezTo>
                <a:cubicBezTo>
                  <a:pt x="359" y="199"/>
                  <a:pt x="360" y="199"/>
                  <a:pt x="361" y="199"/>
                </a:cubicBezTo>
                <a:cubicBezTo>
                  <a:pt x="363" y="199"/>
                  <a:pt x="366" y="200"/>
                  <a:pt x="368" y="200"/>
                </a:cubicBezTo>
                <a:cubicBezTo>
                  <a:pt x="370" y="201"/>
                  <a:pt x="372" y="202"/>
                  <a:pt x="373" y="204"/>
                </a:cubicBezTo>
                <a:cubicBezTo>
                  <a:pt x="385" y="192"/>
                  <a:pt x="385" y="192"/>
                  <a:pt x="385" y="192"/>
                </a:cubicBezTo>
                <a:cubicBezTo>
                  <a:pt x="381" y="189"/>
                  <a:pt x="378" y="187"/>
                  <a:pt x="374" y="186"/>
                </a:cubicBezTo>
                <a:cubicBezTo>
                  <a:pt x="370" y="184"/>
                  <a:pt x="366" y="184"/>
                  <a:pt x="362" y="184"/>
                </a:cubicBezTo>
                <a:cubicBezTo>
                  <a:pt x="358" y="184"/>
                  <a:pt x="354" y="184"/>
                  <a:pt x="351" y="185"/>
                </a:cubicBezTo>
                <a:cubicBezTo>
                  <a:pt x="347" y="186"/>
                  <a:pt x="344" y="188"/>
                  <a:pt x="342" y="190"/>
                </a:cubicBezTo>
                <a:cubicBezTo>
                  <a:pt x="339" y="192"/>
                  <a:pt x="337" y="195"/>
                  <a:pt x="335" y="198"/>
                </a:cubicBezTo>
                <a:cubicBezTo>
                  <a:pt x="334" y="201"/>
                  <a:pt x="333" y="204"/>
                  <a:pt x="333" y="208"/>
                </a:cubicBezTo>
                <a:cubicBezTo>
                  <a:pt x="333" y="212"/>
                  <a:pt x="334" y="216"/>
                  <a:pt x="335" y="218"/>
                </a:cubicBezTo>
                <a:cubicBezTo>
                  <a:pt x="337" y="221"/>
                  <a:pt x="339" y="223"/>
                  <a:pt x="342" y="225"/>
                </a:cubicBezTo>
                <a:cubicBezTo>
                  <a:pt x="345" y="226"/>
                  <a:pt x="347" y="227"/>
                  <a:pt x="351" y="228"/>
                </a:cubicBezTo>
                <a:cubicBezTo>
                  <a:pt x="354" y="229"/>
                  <a:pt x="356" y="230"/>
                  <a:pt x="359" y="231"/>
                </a:cubicBezTo>
                <a:cubicBezTo>
                  <a:pt x="362" y="232"/>
                  <a:pt x="364" y="233"/>
                  <a:pt x="366" y="234"/>
                </a:cubicBezTo>
                <a:cubicBezTo>
                  <a:pt x="367" y="236"/>
                  <a:pt x="368" y="238"/>
                  <a:pt x="368" y="240"/>
                </a:cubicBezTo>
                <a:cubicBezTo>
                  <a:pt x="368" y="241"/>
                  <a:pt x="368" y="242"/>
                  <a:pt x="367" y="243"/>
                </a:cubicBezTo>
                <a:cubicBezTo>
                  <a:pt x="367" y="244"/>
                  <a:pt x="366" y="245"/>
                  <a:pt x="365" y="246"/>
                </a:cubicBezTo>
                <a:cubicBezTo>
                  <a:pt x="363" y="246"/>
                  <a:pt x="362" y="247"/>
                  <a:pt x="361" y="247"/>
                </a:cubicBezTo>
                <a:cubicBezTo>
                  <a:pt x="359" y="248"/>
                  <a:pt x="358" y="248"/>
                  <a:pt x="357" y="248"/>
                </a:cubicBezTo>
                <a:cubicBezTo>
                  <a:pt x="354" y="248"/>
                  <a:pt x="351" y="247"/>
                  <a:pt x="349" y="246"/>
                </a:cubicBezTo>
                <a:cubicBezTo>
                  <a:pt x="346" y="245"/>
                  <a:pt x="344" y="243"/>
                  <a:pt x="342" y="241"/>
                </a:cubicBezTo>
                <a:moveTo>
                  <a:pt x="296" y="186"/>
                </a:moveTo>
                <a:cubicBezTo>
                  <a:pt x="280" y="186"/>
                  <a:pt x="280" y="186"/>
                  <a:pt x="280" y="186"/>
                </a:cubicBezTo>
                <a:cubicBezTo>
                  <a:pt x="280" y="261"/>
                  <a:pt x="280" y="261"/>
                  <a:pt x="280" y="261"/>
                </a:cubicBezTo>
                <a:cubicBezTo>
                  <a:pt x="327" y="261"/>
                  <a:pt x="327" y="261"/>
                  <a:pt x="327" y="261"/>
                </a:cubicBezTo>
                <a:cubicBezTo>
                  <a:pt x="327" y="246"/>
                  <a:pt x="327" y="246"/>
                  <a:pt x="327" y="246"/>
                </a:cubicBezTo>
                <a:cubicBezTo>
                  <a:pt x="296" y="246"/>
                  <a:pt x="296" y="246"/>
                  <a:pt x="296" y="246"/>
                </a:cubicBezTo>
                <a:lnTo>
                  <a:pt x="296" y="186"/>
                </a:lnTo>
                <a:close/>
                <a:moveTo>
                  <a:pt x="266" y="186"/>
                </a:moveTo>
                <a:cubicBezTo>
                  <a:pt x="215" y="186"/>
                  <a:pt x="215" y="186"/>
                  <a:pt x="215" y="186"/>
                </a:cubicBezTo>
                <a:cubicBezTo>
                  <a:pt x="215" y="261"/>
                  <a:pt x="215" y="261"/>
                  <a:pt x="215" y="261"/>
                </a:cubicBezTo>
                <a:cubicBezTo>
                  <a:pt x="268" y="261"/>
                  <a:pt x="268" y="261"/>
                  <a:pt x="268" y="261"/>
                </a:cubicBezTo>
                <a:cubicBezTo>
                  <a:pt x="268" y="246"/>
                  <a:pt x="268" y="246"/>
                  <a:pt x="268" y="246"/>
                </a:cubicBezTo>
                <a:cubicBezTo>
                  <a:pt x="231" y="246"/>
                  <a:pt x="231" y="246"/>
                  <a:pt x="231" y="246"/>
                </a:cubicBezTo>
                <a:cubicBezTo>
                  <a:pt x="231" y="230"/>
                  <a:pt x="231" y="230"/>
                  <a:pt x="231" y="230"/>
                </a:cubicBezTo>
                <a:cubicBezTo>
                  <a:pt x="264" y="230"/>
                  <a:pt x="264" y="230"/>
                  <a:pt x="264" y="230"/>
                </a:cubicBezTo>
                <a:cubicBezTo>
                  <a:pt x="264" y="215"/>
                  <a:pt x="264" y="215"/>
                  <a:pt x="264" y="215"/>
                </a:cubicBezTo>
                <a:cubicBezTo>
                  <a:pt x="231" y="215"/>
                  <a:pt x="231" y="215"/>
                  <a:pt x="231" y="215"/>
                </a:cubicBezTo>
                <a:cubicBezTo>
                  <a:pt x="231" y="201"/>
                  <a:pt x="231" y="201"/>
                  <a:pt x="231" y="201"/>
                </a:cubicBezTo>
                <a:cubicBezTo>
                  <a:pt x="266" y="201"/>
                  <a:pt x="266" y="201"/>
                  <a:pt x="266" y="201"/>
                </a:cubicBezTo>
                <a:lnTo>
                  <a:pt x="266" y="186"/>
                </a:lnTo>
                <a:close/>
                <a:moveTo>
                  <a:pt x="152" y="186"/>
                </a:moveTo>
                <a:cubicBezTo>
                  <a:pt x="135" y="186"/>
                  <a:pt x="135" y="186"/>
                  <a:pt x="135" y="186"/>
                </a:cubicBezTo>
                <a:cubicBezTo>
                  <a:pt x="135" y="261"/>
                  <a:pt x="135" y="261"/>
                  <a:pt x="135" y="261"/>
                </a:cubicBezTo>
                <a:cubicBezTo>
                  <a:pt x="152" y="261"/>
                  <a:pt x="152" y="261"/>
                  <a:pt x="152" y="261"/>
                </a:cubicBezTo>
                <a:cubicBezTo>
                  <a:pt x="152" y="229"/>
                  <a:pt x="152" y="229"/>
                  <a:pt x="152" y="229"/>
                </a:cubicBezTo>
                <a:cubicBezTo>
                  <a:pt x="184" y="229"/>
                  <a:pt x="184" y="229"/>
                  <a:pt x="184" y="229"/>
                </a:cubicBezTo>
                <a:cubicBezTo>
                  <a:pt x="184" y="261"/>
                  <a:pt x="184" y="261"/>
                  <a:pt x="184" y="261"/>
                </a:cubicBezTo>
                <a:cubicBezTo>
                  <a:pt x="201" y="261"/>
                  <a:pt x="201" y="261"/>
                  <a:pt x="201" y="261"/>
                </a:cubicBezTo>
                <a:cubicBezTo>
                  <a:pt x="201" y="186"/>
                  <a:pt x="201" y="186"/>
                  <a:pt x="201" y="186"/>
                </a:cubicBezTo>
                <a:cubicBezTo>
                  <a:pt x="184" y="186"/>
                  <a:pt x="184" y="186"/>
                  <a:pt x="184" y="186"/>
                </a:cubicBezTo>
                <a:cubicBezTo>
                  <a:pt x="184" y="214"/>
                  <a:pt x="184" y="214"/>
                  <a:pt x="184" y="214"/>
                </a:cubicBezTo>
                <a:cubicBezTo>
                  <a:pt x="152" y="214"/>
                  <a:pt x="152" y="214"/>
                  <a:pt x="152" y="214"/>
                </a:cubicBezTo>
                <a:lnTo>
                  <a:pt x="152" y="186"/>
                </a:lnTo>
                <a:close/>
                <a:moveTo>
                  <a:pt x="184" y="169"/>
                </a:moveTo>
                <a:cubicBezTo>
                  <a:pt x="201" y="169"/>
                  <a:pt x="201" y="169"/>
                  <a:pt x="201" y="169"/>
                </a:cubicBezTo>
                <a:cubicBezTo>
                  <a:pt x="201" y="94"/>
                  <a:pt x="201" y="94"/>
                  <a:pt x="201" y="94"/>
                </a:cubicBezTo>
                <a:cubicBezTo>
                  <a:pt x="184" y="94"/>
                  <a:pt x="184" y="94"/>
                  <a:pt x="184" y="94"/>
                </a:cubicBezTo>
                <a:lnTo>
                  <a:pt x="184" y="169"/>
                </a:lnTo>
                <a:close/>
                <a:moveTo>
                  <a:pt x="108" y="45"/>
                </a:moveTo>
                <a:cubicBezTo>
                  <a:pt x="108" y="51"/>
                  <a:pt x="113" y="56"/>
                  <a:pt x="119" y="56"/>
                </a:cubicBezTo>
                <a:cubicBezTo>
                  <a:pt x="126" y="56"/>
                  <a:pt x="131" y="51"/>
                  <a:pt x="131" y="45"/>
                </a:cubicBezTo>
                <a:cubicBezTo>
                  <a:pt x="131" y="39"/>
                  <a:pt x="126" y="34"/>
                  <a:pt x="119" y="34"/>
                </a:cubicBezTo>
                <a:cubicBezTo>
                  <a:pt x="113" y="34"/>
                  <a:pt x="108" y="39"/>
                  <a:pt x="108" y="45"/>
                </a:cubicBezTo>
                <a:moveTo>
                  <a:pt x="43" y="169"/>
                </a:moveTo>
                <a:cubicBezTo>
                  <a:pt x="74" y="94"/>
                  <a:pt x="74" y="94"/>
                  <a:pt x="74" y="94"/>
                </a:cubicBezTo>
                <a:cubicBezTo>
                  <a:pt x="56" y="94"/>
                  <a:pt x="56" y="94"/>
                  <a:pt x="56" y="94"/>
                </a:cubicBezTo>
                <a:cubicBezTo>
                  <a:pt x="37" y="143"/>
                  <a:pt x="37" y="143"/>
                  <a:pt x="37" y="143"/>
                </a:cubicBezTo>
                <a:cubicBezTo>
                  <a:pt x="37" y="143"/>
                  <a:pt x="37" y="143"/>
                  <a:pt x="37" y="143"/>
                </a:cubicBezTo>
                <a:cubicBezTo>
                  <a:pt x="18" y="94"/>
                  <a:pt x="18" y="94"/>
                  <a:pt x="18" y="94"/>
                </a:cubicBezTo>
                <a:cubicBezTo>
                  <a:pt x="0" y="94"/>
                  <a:pt x="0" y="94"/>
                  <a:pt x="0" y="94"/>
                </a:cubicBezTo>
                <a:cubicBezTo>
                  <a:pt x="30" y="169"/>
                  <a:pt x="30" y="169"/>
                  <a:pt x="30" y="169"/>
                </a:cubicBezTo>
                <a:lnTo>
                  <a:pt x="43" y="169"/>
                </a:lnTo>
                <a:close/>
                <a:moveTo>
                  <a:pt x="99" y="94"/>
                </a:moveTo>
                <a:cubicBezTo>
                  <a:pt x="83" y="94"/>
                  <a:pt x="83" y="94"/>
                  <a:pt x="83" y="94"/>
                </a:cubicBezTo>
                <a:cubicBezTo>
                  <a:pt x="83" y="169"/>
                  <a:pt x="83" y="169"/>
                  <a:pt x="83" y="169"/>
                </a:cubicBezTo>
                <a:cubicBezTo>
                  <a:pt x="99" y="169"/>
                  <a:pt x="99" y="169"/>
                  <a:pt x="99" y="169"/>
                </a:cubicBezTo>
                <a:lnTo>
                  <a:pt x="99" y="94"/>
                </a:lnTo>
                <a:close/>
                <a:moveTo>
                  <a:pt x="99" y="19"/>
                </a:moveTo>
                <a:cubicBezTo>
                  <a:pt x="135" y="19"/>
                  <a:pt x="135" y="19"/>
                  <a:pt x="135" y="19"/>
                </a:cubicBezTo>
                <a:cubicBezTo>
                  <a:pt x="135" y="2"/>
                  <a:pt x="135" y="2"/>
                  <a:pt x="135" y="2"/>
                </a:cubicBezTo>
                <a:cubicBezTo>
                  <a:pt x="83" y="2"/>
                  <a:pt x="83" y="2"/>
                  <a:pt x="83" y="2"/>
                </a:cubicBezTo>
                <a:cubicBezTo>
                  <a:pt x="83" y="77"/>
                  <a:pt x="83" y="77"/>
                  <a:pt x="83" y="77"/>
                </a:cubicBezTo>
                <a:cubicBezTo>
                  <a:pt x="99" y="77"/>
                  <a:pt x="99" y="77"/>
                  <a:pt x="99" y="77"/>
                </a:cubicBezTo>
                <a:cubicBezTo>
                  <a:pt x="99" y="48"/>
                  <a:pt x="99" y="48"/>
                  <a:pt x="99" y="48"/>
                </a:cubicBezTo>
                <a:cubicBezTo>
                  <a:pt x="99" y="32"/>
                  <a:pt x="99" y="32"/>
                  <a:pt x="99" y="32"/>
                </a:cubicBezTo>
                <a:lnTo>
                  <a:pt x="99" y="19"/>
                </a:lnTo>
                <a:close/>
                <a:moveTo>
                  <a:pt x="154" y="112"/>
                </a:moveTo>
                <a:cubicBezTo>
                  <a:pt x="155" y="113"/>
                  <a:pt x="155" y="115"/>
                  <a:pt x="155" y="117"/>
                </a:cubicBezTo>
                <a:cubicBezTo>
                  <a:pt x="155" y="119"/>
                  <a:pt x="155" y="120"/>
                  <a:pt x="154" y="122"/>
                </a:cubicBezTo>
                <a:cubicBezTo>
                  <a:pt x="153" y="123"/>
                  <a:pt x="152" y="124"/>
                  <a:pt x="151" y="124"/>
                </a:cubicBezTo>
                <a:cubicBezTo>
                  <a:pt x="149" y="125"/>
                  <a:pt x="148" y="125"/>
                  <a:pt x="146" y="125"/>
                </a:cubicBezTo>
                <a:cubicBezTo>
                  <a:pt x="144" y="125"/>
                  <a:pt x="143" y="125"/>
                  <a:pt x="141" y="125"/>
                </a:cubicBezTo>
                <a:cubicBezTo>
                  <a:pt x="132" y="125"/>
                  <a:pt x="132" y="125"/>
                  <a:pt x="132" y="125"/>
                </a:cubicBezTo>
                <a:cubicBezTo>
                  <a:pt x="132" y="108"/>
                  <a:pt x="132" y="108"/>
                  <a:pt x="132" y="108"/>
                </a:cubicBezTo>
                <a:cubicBezTo>
                  <a:pt x="142" y="108"/>
                  <a:pt x="142" y="108"/>
                  <a:pt x="142" y="108"/>
                </a:cubicBezTo>
                <a:cubicBezTo>
                  <a:pt x="144" y="108"/>
                  <a:pt x="145" y="108"/>
                  <a:pt x="147" y="108"/>
                </a:cubicBezTo>
                <a:cubicBezTo>
                  <a:pt x="149" y="109"/>
                  <a:pt x="150" y="109"/>
                  <a:pt x="151" y="110"/>
                </a:cubicBezTo>
                <a:cubicBezTo>
                  <a:pt x="152" y="110"/>
                  <a:pt x="153" y="111"/>
                  <a:pt x="154" y="112"/>
                </a:cubicBezTo>
                <a:moveTo>
                  <a:pt x="155" y="95"/>
                </a:moveTo>
                <a:cubicBezTo>
                  <a:pt x="152" y="94"/>
                  <a:pt x="148" y="94"/>
                  <a:pt x="144" y="94"/>
                </a:cubicBezTo>
                <a:cubicBezTo>
                  <a:pt x="115" y="94"/>
                  <a:pt x="115" y="94"/>
                  <a:pt x="115" y="94"/>
                </a:cubicBezTo>
                <a:cubicBezTo>
                  <a:pt x="115" y="169"/>
                  <a:pt x="115" y="169"/>
                  <a:pt x="115" y="169"/>
                </a:cubicBezTo>
                <a:cubicBezTo>
                  <a:pt x="132" y="169"/>
                  <a:pt x="132" y="169"/>
                  <a:pt x="132" y="169"/>
                </a:cubicBezTo>
                <a:cubicBezTo>
                  <a:pt x="132" y="139"/>
                  <a:pt x="132" y="139"/>
                  <a:pt x="132" y="139"/>
                </a:cubicBezTo>
                <a:cubicBezTo>
                  <a:pt x="140" y="139"/>
                  <a:pt x="140" y="139"/>
                  <a:pt x="140" y="139"/>
                </a:cubicBezTo>
                <a:cubicBezTo>
                  <a:pt x="155" y="169"/>
                  <a:pt x="155" y="169"/>
                  <a:pt x="155" y="169"/>
                </a:cubicBezTo>
                <a:cubicBezTo>
                  <a:pt x="175" y="169"/>
                  <a:pt x="175" y="169"/>
                  <a:pt x="175" y="169"/>
                </a:cubicBezTo>
                <a:cubicBezTo>
                  <a:pt x="156" y="138"/>
                  <a:pt x="156" y="138"/>
                  <a:pt x="156" y="138"/>
                </a:cubicBezTo>
                <a:cubicBezTo>
                  <a:pt x="162" y="137"/>
                  <a:pt x="166" y="134"/>
                  <a:pt x="168" y="130"/>
                </a:cubicBezTo>
                <a:cubicBezTo>
                  <a:pt x="171" y="127"/>
                  <a:pt x="172" y="122"/>
                  <a:pt x="172" y="117"/>
                </a:cubicBezTo>
                <a:cubicBezTo>
                  <a:pt x="172" y="112"/>
                  <a:pt x="172" y="109"/>
                  <a:pt x="170" y="106"/>
                </a:cubicBezTo>
                <a:cubicBezTo>
                  <a:pt x="169" y="103"/>
                  <a:pt x="167" y="101"/>
                  <a:pt x="164" y="99"/>
                </a:cubicBezTo>
                <a:cubicBezTo>
                  <a:pt x="161" y="97"/>
                  <a:pt x="158" y="96"/>
                  <a:pt x="155" y="95"/>
                </a:cubicBezTo>
                <a:moveTo>
                  <a:pt x="208" y="39"/>
                </a:moveTo>
                <a:cubicBezTo>
                  <a:pt x="208" y="43"/>
                  <a:pt x="208" y="46"/>
                  <a:pt x="207" y="49"/>
                </a:cubicBezTo>
                <a:cubicBezTo>
                  <a:pt x="206" y="52"/>
                  <a:pt x="204" y="54"/>
                  <a:pt x="202" y="57"/>
                </a:cubicBezTo>
                <a:cubicBezTo>
                  <a:pt x="200" y="59"/>
                  <a:pt x="197" y="61"/>
                  <a:pt x="195" y="62"/>
                </a:cubicBezTo>
                <a:cubicBezTo>
                  <a:pt x="192" y="63"/>
                  <a:pt x="189" y="64"/>
                  <a:pt x="185" y="64"/>
                </a:cubicBezTo>
                <a:cubicBezTo>
                  <a:pt x="181" y="64"/>
                  <a:pt x="178" y="63"/>
                  <a:pt x="175" y="62"/>
                </a:cubicBezTo>
                <a:cubicBezTo>
                  <a:pt x="172" y="61"/>
                  <a:pt x="170" y="59"/>
                  <a:pt x="168" y="57"/>
                </a:cubicBezTo>
                <a:cubicBezTo>
                  <a:pt x="166" y="54"/>
                  <a:pt x="164" y="52"/>
                  <a:pt x="163" y="49"/>
                </a:cubicBezTo>
                <a:cubicBezTo>
                  <a:pt x="162" y="46"/>
                  <a:pt x="162" y="43"/>
                  <a:pt x="162" y="39"/>
                </a:cubicBezTo>
                <a:cubicBezTo>
                  <a:pt x="162" y="36"/>
                  <a:pt x="162" y="33"/>
                  <a:pt x="163" y="30"/>
                </a:cubicBezTo>
                <a:cubicBezTo>
                  <a:pt x="164" y="27"/>
                  <a:pt x="166" y="24"/>
                  <a:pt x="168" y="22"/>
                </a:cubicBezTo>
                <a:cubicBezTo>
                  <a:pt x="170" y="20"/>
                  <a:pt x="172" y="18"/>
                  <a:pt x="175" y="17"/>
                </a:cubicBezTo>
                <a:cubicBezTo>
                  <a:pt x="178" y="16"/>
                  <a:pt x="181" y="15"/>
                  <a:pt x="185" y="15"/>
                </a:cubicBezTo>
                <a:cubicBezTo>
                  <a:pt x="189" y="15"/>
                  <a:pt x="192" y="16"/>
                  <a:pt x="195" y="17"/>
                </a:cubicBezTo>
                <a:cubicBezTo>
                  <a:pt x="197" y="18"/>
                  <a:pt x="200" y="20"/>
                  <a:pt x="202" y="22"/>
                </a:cubicBezTo>
                <a:cubicBezTo>
                  <a:pt x="204" y="24"/>
                  <a:pt x="206" y="27"/>
                  <a:pt x="207" y="30"/>
                </a:cubicBezTo>
                <a:cubicBezTo>
                  <a:pt x="208" y="33"/>
                  <a:pt x="208" y="36"/>
                  <a:pt x="208" y="39"/>
                </a:cubicBezTo>
                <a:moveTo>
                  <a:pt x="223" y="56"/>
                </a:moveTo>
                <a:cubicBezTo>
                  <a:pt x="225" y="51"/>
                  <a:pt x="226" y="45"/>
                  <a:pt x="226" y="39"/>
                </a:cubicBezTo>
                <a:cubicBezTo>
                  <a:pt x="226" y="33"/>
                  <a:pt x="225" y="28"/>
                  <a:pt x="223" y="23"/>
                </a:cubicBezTo>
                <a:cubicBezTo>
                  <a:pt x="221" y="18"/>
                  <a:pt x="218" y="14"/>
                  <a:pt x="214" y="10"/>
                </a:cubicBezTo>
                <a:cubicBezTo>
                  <a:pt x="211" y="7"/>
                  <a:pt x="206" y="4"/>
                  <a:pt x="201" y="2"/>
                </a:cubicBezTo>
                <a:cubicBezTo>
                  <a:pt x="196" y="1"/>
                  <a:pt x="191" y="0"/>
                  <a:pt x="185" y="0"/>
                </a:cubicBezTo>
                <a:cubicBezTo>
                  <a:pt x="179" y="0"/>
                  <a:pt x="174" y="1"/>
                  <a:pt x="169" y="2"/>
                </a:cubicBezTo>
                <a:cubicBezTo>
                  <a:pt x="164" y="4"/>
                  <a:pt x="159" y="7"/>
                  <a:pt x="156" y="10"/>
                </a:cubicBezTo>
                <a:cubicBezTo>
                  <a:pt x="152" y="14"/>
                  <a:pt x="149" y="18"/>
                  <a:pt x="147" y="23"/>
                </a:cubicBezTo>
                <a:cubicBezTo>
                  <a:pt x="145" y="28"/>
                  <a:pt x="144" y="33"/>
                  <a:pt x="144" y="39"/>
                </a:cubicBezTo>
                <a:cubicBezTo>
                  <a:pt x="144" y="45"/>
                  <a:pt x="145" y="51"/>
                  <a:pt x="147" y="56"/>
                </a:cubicBezTo>
                <a:cubicBezTo>
                  <a:pt x="149" y="61"/>
                  <a:pt x="152" y="65"/>
                  <a:pt x="156" y="68"/>
                </a:cubicBezTo>
                <a:cubicBezTo>
                  <a:pt x="159" y="72"/>
                  <a:pt x="164" y="74"/>
                  <a:pt x="169" y="76"/>
                </a:cubicBezTo>
                <a:cubicBezTo>
                  <a:pt x="174" y="78"/>
                  <a:pt x="179" y="79"/>
                  <a:pt x="185" y="79"/>
                </a:cubicBezTo>
                <a:cubicBezTo>
                  <a:pt x="191" y="79"/>
                  <a:pt x="196" y="78"/>
                  <a:pt x="201" y="76"/>
                </a:cubicBezTo>
                <a:cubicBezTo>
                  <a:pt x="206" y="74"/>
                  <a:pt x="211" y="72"/>
                  <a:pt x="214" y="68"/>
                </a:cubicBezTo>
                <a:cubicBezTo>
                  <a:pt x="218" y="65"/>
                  <a:pt x="221" y="61"/>
                  <a:pt x="223" y="56"/>
                </a:cubicBezTo>
                <a:moveTo>
                  <a:pt x="241" y="155"/>
                </a:moveTo>
                <a:cubicBezTo>
                  <a:pt x="239" y="154"/>
                  <a:pt x="237" y="153"/>
                  <a:pt x="236" y="151"/>
                </a:cubicBezTo>
                <a:cubicBezTo>
                  <a:pt x="235" y="150"/>
                  <a:pt x="234" y="148"/>
                  <a:pt x="233" y="146"/>
                </a:cubicBezTo>
                <a:cubicBezTo>
                  <a:pt x="232" y="144"/>
                  <a:pt x="232" y="142"/>
                  <a:pt x="232" y="140"/>
                </a:cubicBezTo>
                <a:cubicBezTo>
                  <a:pt x="232" y="94"/>
                  <a:pt x="232" y="94"/>
                  <a:pt x="232" y="94"/>
                </a:cubicBezTo>
                <a:cubicBezTo>
                  <a:pt x="215" y="94"/>
                  <a:pt x="215" y="94"/>
                  <a:pt x="215" y="94"/>
                </a:cubicBezTo>
                <a:cubicBezTo>
                  <a:pt x="215" y="140"/>
                  <a:pt x="215" y="140"/>
                  <a:pt x="215" y="140"/>
                </a:cubicBezTo>
                <a:cubicBezTo>
                  <a:pt x="215" y="145"/>
                  <a:pt x="216" y="149"/>
                  <a:pt x="217" y="153"/>
                </a:cubicBezTo>
                <a:cubicBezTo>
                  <a:pt x="219" y="156"/>
                  <a:pt x="221" y="160"/>
                  <a:pt x="223" y="162"/>
                </a:cubicBezTo>
                <a:cubicBezTo>
                  <a:pt x="226" y="165"/>
                  <a:pt x="229" y="167"/>
                  <a:pt x="233" y="169"/>
                </a:cubicBezTo>
                <a:cubicBezTo>
                  <a:pt x="237" y="170"/>
                  <a:pt x="242" y="171"/>
                  <a:pt x="247" y="171"/>
                </a:cubicBezTo>
                <a:cubicBezTo>
                  <a:pt x="252" y="171"/>
                  <a:pt x="257" y="170"/>
                  <a:pt x="261" y="169"/>
                </a:cubicBezTo>
                <a:cubicBezTo>
                  <a:pt x="265" y="167"/>
                  <a:pt x="268" y="165"/>
                  <a:pt x="271" y="162"/>
                </a:cubicBezTo>
                <a:cubicBezTo>
                  <a:pt x="273" y="160"/>
                  <a:pt x="275" y="156"/>
                  <a:pt x="277" y="153"/>
                </a:cubicBezTo>
                <a:cubicBezTo>
                  <a:pt x="278" y="149"/>
                  <a:pt x="279" y="145"/>
                  <a:pt x="279" y="140"/>
                </a:cubicBezTo>
                <a:cubicBezTo>
                  <a:pt x="279" y="94"/>
                  <a:pt x="279" y="94"/>
                  <a:pt x="279" y="94"/>
                </a:cubicBezTo>
                <a:cubicBezTo>
                  <a:pt x="262" y="94"/>
                  <a:pt x="262" y="94"/>
                  <a:pt x="262" y="94"/>
                </a:cubicBezTo>
                <a:cubicBezTo>
                  <a:pt x="262" y="140"/>
                  <a:pt x="262" y="140"/>
                  <a:pt x="262" y="140"/>
                </a:cubicBezTo>
                <a:cubicBezTo>
                  <a:pt x="262" y="142"/>
                  <a:pt x="262" y="144"/>
                  <a:pt x="261" y="146"/>
                </a:cubicBezTo>
                <a:cubicBezTo>
                  <a:pt x="260" y="148"/>
                  <a:pt x="259" y="150"/>
                  <a:pt x="258" y="151"/>
                </a:cubicBezTo>
                <a:cubicBezTo>
                  <a:pt x="256" y="153"/>
                  <a:pt x="255" y="154"/>
                  <a:pt x="253" y="155"/>
                </a:cubicBezTo>
                <a:cubicBezTo>
                  <a:pt x="251" y="156"/>
                  <a:pt x="249" y="156"/>
                  <a:pt x="247" y="156"/>
                </a:cubicBezTo>
                <a:cubicBezTo>
                  <a:pt x="245" y="156"/>
                  <a:pt x="243" y="156"/>
                  <a:pt x="241" y="155"/>
                </a:cubicBezTo>
                <a:moveTo>
                  <a:pt x="277" y="24"/>
                </a:moveTo>
                <a:cubicBezTo>
                  <a:pt x="277" y="26"/>
                  <a:pt x="277" y="28"/>
                  <a:pt x="276" y="29"/>
                </a:cubicBezTo>
                <a:cubicBezTo>
                  <a:pt x="275" y="30"/>
                  <a:pt x="274" y="31"/>
                  <a:pt x="273" y="32"/>
                </a:cubicBezTo>
                <a:cubicBezTo>
                  <a:pt x="271" y="32"/>
                  <a:pt x="270" y="32"/>
                  <a:pt x="268" y="33"/>
                </a:cubicBezTo>
                <a:cubicBezTo>
                  <a:pt x="266" y="33"/>
                  <a:pt x="265" y="33"/>
                  <a:pt x="263" y="33"/>
                </a:cubicBezTo>
                <a:cubicBezTo>
                  <a:pt x="253" y="33"/>
                  <a:pt x="253" y="33"/>
                  <a:pt x="253" y="33"/>
                </a:cubicBezTo>
                <a:cubicBezTo>
                  <a:pt x="253" y="16"/>
                  <a:pt x="253" y="16"/>
                  <a:pt x="253" y="16"/>
                </a:cubicBezTo>
                <a:cubicBezTo>
                  <a:pt x="264" y="16"/>
                  <a:pt x="264" y="16"/>
                  <a:pt x="264" y="16"/>
                </a:cubicBezTo>
                <a:cubicBezTo>
                  <a:pt x="266" y="16"/>
                  <a:pt x="267" y="16"/>
                  <a:pt x="269" y="16"/>
                </a:cubicBezTo>
                <a:cubicBezTo>
                  <a:pt x="270" y="16"/>
                  <a:pt x="272" y="17"/>
                  <a:pt x="273" y="17"/>
                </a:cubicBezTo>
                <a:cubicBezTo>
                  <a:pt x="274" y="18"/>
                  <a:pt x="275" y="19"/>
                  <a:pt x="276" y="20"/>
                </a:cubicBezTo>
                <a:cubicBezTo>
                  <a:pt x="277" y="21"/>
                  <a:pt x="277" y="22"/>
                  <a:pt x="277" y="24"/>
                </a:cubicBezTo>
                <a:moveTo>
                  <a:pt x="297" y="77"/>
                </a:moveTo>
                <a:cubicBezTo>
                  <a:pt x="278" y="45"/>
                  <a:pt x="278" y="45"/>
                  <a:pt x="278" y="45"/>
                </a:cubicBezTo>
                <a:cubicBezTo>
                  <a:pt x="284" y="44"/>
                  <a:pt x="288" y="42"/>
                  <a:pt x="290" y="38"/>
                </a:cubicBezTo>
                <a:cubicBezTo>
                  <a:pt x="293" y="34"/>
                  <a:pt x="294" y="30"/>
                  <a:pt x="294" y="24"/>
                </a:cubicBezTo>
                <a:cubicBezTo>
                  <a:pt x="294" y="20"/>
                  <a:pt x="294" y="16"/>
                  <a:pt x="292" y="13"/>
                </a:cubicBezTo>
                <a:cubicBezTo>
                  <a:pt x="291" y="10"/>
                  <a:pt x="289" y="8"/>
                  <a:pt x="286" y="6"/>
                </a:cubicBezTo>
                <a:cubicBezTo>
                  <a:pt x="283" y="5"/>
                  <a:pt x="280" y="3"/>
                  <a:pt x="277" y="3"/>
                </a:cubicBezTo>
                <a:cubicBezTo>
                  <a:pt x="274" y="2"/>
                  <a:pt x="270" y="2"/>
                  <a:pt x="266" y="2"/>
                </a:cubicBezTo>
                <a:cubicBezTo>
                  <a:pt x="237" y="2"/>
                  <a:pt x="237" y="2"/>
                  <a:pt x="237" y="2"/>
                </a:cubicBezTo>
                <a:cubicBezTo>
                  <a:pt x="237" y="77"/>
                  <a:pt x="237" y="77"/>
                  <a:pt x="237" y="77"/>
                </a:cubicBezTo>
                <a:cubicBezTo>
                  <a:pt x="253" y="77"/>
                  <a:pt x="253" y="77"/>
                  <a:pt x="253" y="77"/>
                </a:cubicBezTo>
                <a:cubicBezTo>
                  <a:pt x="253" y="47"/>
                  <a:pt x="253" y="47"/>
                  <a:pt x="253" y="47"/>
                </a:cubicBezTo>
                <a:cubicBezTo>
                  <a:pt x="262" y="47"/>
                  <a:pt x="262" y="47"/>
                  <a:pt x="262" y="47"/>
                </a:cubicBezTo>
                <a:cubicBezTo>
                  <a:pt x="277" y="77"/>
                  <a:pt x="277" y="77"/>
                  <a:pt x="277" y="77"/>
                </a:cubicBezTo>
                <a:lnTo>
                  <a:pt x="297" y="77"/>
                </a:lnTo>
                <a:close/>
                <a:moveTo>
                  <a:pt x="368" y="60"/>
                </a:moveTo>
                <a:cubicBezTo>
                  <a:pt x="370" y="56"/>
                  <a:pt x="370" y="52"/>
                  <a:pt x="370" y="48"/>
                </a:cubicBezTo>
                <a:cubicBezTo>
                  <a:pt x="370" y="2"/>
                  <a:pt x="370" y="2"/>
                  <a:pt x="370" y="2"/>
                </a:cubicBezTo>
                <a:cubicBezTo>
                  <a:pt x="354" y="2"/>
                  <a:pt x="354" y="2"/>
                  <a:pt x="354" y="2"/>
                </a:cubicBezTo>
                <a:cubicBezTo>
                  <a:pt x="354" y="47"/>
                  <a:pt x="354" y="47"/>
                  <a:pt x="354" y="47"/>
                </a:cubicBezTo>
                <a:cubicBezTo>
                  <a:pt x="354" y="50"/>
                  <a:pt x="353" y="52"/>
                  <a:pt x="353" y="54"/>
                </a:cubicBezTo>
                <a:cubicBezTo>
                  <a:pt x="352" y="56"/>
                  <a:pt x="351" y="57"/>
                  <a:pt x="349" y="59"/>
                </a:cubicBezTo>
                <a:cubicBezTo>
                  <a:pt x="348" y="60"/>
                  <a:pt x="346" y="61"/>
                  <a:pt x="345" y="62"/>
                </a:cubicBezTo>
                <a:cubicBezTo>
                  <a:pt x="343" y="63"/>
                  <a:pt x="341" y="64"/>
                  <a:pt x="339" y="64"/>
                </a:cubicBezTo>
                <a:cubicBezTo>
                  <a:pt x="336" y="64"/>
                  <a:pt x="334" y="63"/>
                  <a:pt x="332" y="62"/>
                </a:cubicBezTo>
                <a:cubicBezTo>
                  <a:pt x="331" y="61"/>
                  <a:pt x="329" y="60"/>
                  <a:pt x="328" y="59"/>
                </a:cubicBezTo>
                <a:cubicBezTo>
                  <a:pt x="326" y="57"/>
                  <a:pt x="325" y="56"/>
                  <a:pt x="324" y="54"/>
                </a:cubicBezTo>
                <a:cubicBezTo>
                  <a:pt x="324" y="52"/>
                  <a:pt x="323" y="50"/>
                  <a:pt x="323" y="47"/>
                </a:cubicBezTo>
                <a:cubicBezTo>
                  <a:pt x="323" y="2"/>
                  <a:pt x="323" y="2"/>
                  <a:pt x="323" y="2"/>
                </a:cubicBezTo>
                <a:cubicBezTo>
                  <a:pt x="307" y="2"/>
                  <a:pt x="307" y="2"/>
                  <a:pt x="307" y="2"/>
                </a:cubicBezTo>
                <a:cubicBezTo>
                  <a:pt x="307" y="48"/>
                  <a:pt x="307" y="48"/>
                  <a:pt x="307" y="48"/>
                </a:cubicBezTo>
                <a:cubicBezTo>
                  <a:pt x="307" y="52"/>
                  <a:pt x="307" y="56"/>
                  <a:pt x="309" y="60"/>
                </a:cubicBezTo>
                <a:cubicBezTo>
                  <a:pt x="310" y="64"/>
                  <a:pt x="312" y="67"/>
                  <a:pt x="315" y="70"/>
                </a:cubicBezTo>
                <a:cubicBezTo>
                  <a:pt x="317" y="73"/>
                  <a:pt x="321" y="75"/>
                  <a:pt x="325" y="77"/>
                </a:cubicBezTo>
                <a:cubicBezTo>
                  <a:pt x="329" y="78"/>
                  <a:pt x="333" y="79"/>
                  <a:pt x="339" y="79"/>
                </a:cubicBezTo>
                <a:cubicBezTo>
                  <a:pt x="344" y="79"/>
                  <a:pt x="348" y="78"/>
                  <a:pt x="352" y="77"/>
                </a:cubicBezTo>
                <a:cubicBezTo>
                  <a:pt x="356" y="75"/>
                  <a:pt x="360" y="73"/>
                  <a:pt x="362" y="70"/>
                </a:cubicBezTo>
                <a:cubicBezTo>
                  <a:pt x="365" y="67"/>
                  <a:pt x="367" y="64"/>
                  <a:pt x="368" y="60"/>
                </a:cubicBezTo>
                <a:moveTo>
                  <a:pt x="361" y="169"/>
                </a:moveTo>
                <a:cubicBezTo>
                  <a:pt x="378" y="169"/>
                  <a:pt x="378" y="169"/>
                  <a:pt x="378" y="169"/>
                </a:cubicBezTo>
                <a:cubicBezTo>
                  <a:pt x="378" y="94"/>
                  <a:pt x="378" y="94"/>
                  <a:pt x="378" y="94"/>
                </a:cubicBezTo>
                <a:cubicBezTo>
                  <a:pt x="353" y="94"/>
                  <a:pt x="353" y="94"/>
                  <a:pt x="353" y="94"/>
                </a:cubicBezTo>
                <a:cubicBezTo>
                  <a:pt x="335" y="143"/>
                  <a:pt x="335" y="143"/>
                  <a:pt x="335" y="143"/>
                </a:cubicBezTo>
                <a:cubicBezTo>
                  <a:pt x="335" y="143"/>
                  <a:pt x="335" y="143"/>
                  <a:pt x="335" y="143"/>
                </a:cubicBezTo>
                <a:cubicBezTo>
                  <a:pt x="318" y="94"/>
                  <a:pt x="318" y="94"/>
                  <a:pt x="318" y="94"/>
                </a:cubicBezTo>
                <a:cubicBezTo>
                  <a:pt x="293" y="94"/>
                  <a:pt x="293" y="94"/>
                  <a:pt x="293" y="94"/>
                </a:cubicBezTo>
                <a:cubicBezTo>
                  <a:pt x="293" y="169"/>
                  <a:pt x="293" y="169"/>
                  <a:pt x="293" y="169"/>
                </a:cubicBezTo>
                <a:cubicBezTo>
                  <a:pt x="309" y="169"/>
                  <a:pt x="309" y="169"/>
                  <a:pt x="309" y="169"/>
                </a:cubicBezTo>
                <a:cubicBezTo>
                  <a:pt x="309" y="112"/>
                  <a:pt x="309" y="112"/>
                  <a:pt x="309" y="112"/>
                </a:cubicBezTo>
                <a:cubicBezTo>
                  <a:pt x="310" y="112"/>
                  <a:pt x="310" y="112"/>
                  <a:pt x="310" y="112"/>
                </a:cubicBezTo>
                <a:cubicBezTo>
                  <a:pt x="329" y="169"/>
                  <a:pt x="329" y="169"/>
                  <a:pt x="329" y="169"/>
                </a:cubicBezTo>
                <a:cubicBezTo>
                  <a:pt x="341" y="169"/>
                  <a:pt x="341" y="169"/>
                  <a:pt x="341" y="169"/>
                </a:cubicBezTo>
                <a:cubicBezTo>
                  <a:pt x="361" y="112"/>
                  <a:pt x="361" y="112"/>
                  <a:pt x="361" y="112"/>
                </a:cubicBezTo>
                <a:cubicBezTo>
                  <a:pt x="361" y="112"/>
                  <a:pt x="361" y="112"/>
                  <a:pt x="361" y="112"/>
                </a:cubicBezTo>
                <a:lnTo>
                  <a:pt x="361" y="169"/>
                </a:lnTo>
                <a:close/>
                <a:moveTo>
                  <a:pt x="453" y="77"/>
                </a:moveTo>
                <a:cubicBezTo>
                  <a:pt x="469" y="77"/>
                  <a:pt x="469" y="77"/>
                  <a:pt x="469" y="77"/>
                </a:cubicBezTo>
                <a:cubicBezTo>
                  <a:pt x="469" y="2"/>
                  <a:pt x="469" y="2"/>
                  <a:pt x="469" y="2"/>
                </a:cubicBezTo>
                <a:cubicBezTo>
                  <a:pt x="444" y="2"/>
                  <a:pt x="444" y="2"/>
                  <a:pt x="444" y="2"/>
                </a:cubicBezTo>
                <a:cubicBezTo>
                  <a:pt x="427" y="51"/>
                  <a:pt x="427" y="51"/>
                  <a:pt x="427" y="51"/>
                </a:cubicBezTo>
                <a:cubicBezTo>
                  <a:pt x="427" y="51"/>
                  <a:pt x="427" y="51"/>
                  <a:pt x="427" y="51"/>
                </a:cubicBezTo>
                <a:cubicBezTo>
                  <a:pt x="409" y="2"/>
                  <a:pt x="409" y="2"/>
                  <a:pt x="409" y="2"/>
                </a:cubicBezTo>
                <a:cubicBezTo>
                  <a:pt x="384" y="2"/>
                  <a:pt x="384" y="2"/>
                  <a:pt x="384" y="2"/>
                </a:cubicBezTo>
                <a:cubicBezTo>
                  <a:pt x="384" y="77"/>
                  <a:pt x="384" y="77"/>
                  <a:pt x="384" y="77"/>
                </a:cubicBezTo>
                <a:cubicBezTo>
                  <a:pt x="401" y="77"/>
                  <a:pt x="401" y="77"/>
                  <a:pt x="401" y="77"/>
                </a:cubicBezTo>
                <a:cubicBezTo>
                  <a:pt x="401" y="19"/>
                  <a:pt x="401" y="19"/>
                  <a:pt x="401" y="19"/>
                </a:cubicBezTo>
                <a:cubicBezTo>
                  <a:pt x="401" y="19"/>
                  <a:pt x="401" y="19"/>
                  <a:pt x="401" y="19"/>
                </a:cubicBezTo>
                <a:cubicBezTo>
                  <a:pt x="420" y="77"/>
                  <a:pt x="420" y="77"/>
                  <a:pt x="420" y="77"/>
                </a:cubicBezTo>
                <a:cubicBezTo>
                  <a:pt x="433" y="77"/>
                  <a:pt x="433" y="77"/>
                  <a:pt x="433" y="77"/>
                </a:cubicBezTo>
                <a:cubicBezTo>
                  <a:pt x="453" y="19"/>
                  <a:pt x="453" y="19"/>
                  <a:pt x="453" y="19"/>
                </a:cubicBezTo>
                <a:cubicBezTo>
                  <a:pt x="453" y="19"/>
                  <a:pt x="453" y="19"/>
                  <a:pt x="453" y="19"/>
                </a:cubicBezTo>
                <a:lnTo>
                  <a:pt x="453" y="77"/>
                </a:lnTo>
                <a:close/>
                <a:moveTo>
                  <a:pt x="478" y="261"/>
                </a:moveTo>
                <a:cubicBezTo>
                  <a:pt x="500" y="261"/>
                  <a:pt x="500" y="261"/>
                  <a:pt x="500" y="261"/>
                </a:cubicBezTo>
                <a:cubicBezTo>
                  <a:pt x="500" y="186"/>
                  <a:pt x="500" y="186"/>
                  <a:pt x="500" y="186"/>
                </a:cubicBezTo>
                <a:cubicBezTo>
                  <a:pt x="483" y="186"/>
                  <a:pt x="483" y="186"/>
                  <a:pt x="483" y="186"/>
                </a:cubicBezTo>
                <a:cubicBezTo>
                  <a:pt x="483" y="238"/>
                  <a:pt x="483" y="238"/>
                  <a:pt x="483" y="238"/>
                </a:cubicBezTo>
                <a:cubicBezTo>
                  <a:pt x="483" y="238"/>
                  <a:pt x="483" y="238"/>
                  <a:pt x="483" y="238"/>
                </a:cubicBezTo>
                <a:cubicBezTo>
                  <a:pt x="451" y="186"/>
                  <a:pt x="451" y="186"/>
                  <a:pt x="451" y="186"/>
                </a:cubicBezTo>
                <a:cubicBezTo>
                  <a:pt x="429" y="186"/>
                  <a:pt x="429" y="186"/>
                  <a:pt x="429" y="186"/>
                </a:cubicBezTo>
                <a:cubicBezTo>
                  <a:pt x="429" y="261"/>
                  <a:pt x="429" y="261"/>
                  <a:pt x="429" y="261"/>
                </a:cubicBezTo>
                <a:cubicBezTo>
                  <a:pt x="445" y="261"/>
                  <a:pt x="445" y="261"/>
                  <a:pt x="445" y="261"/>
                </a:cubicBezTo>
                <a:cubicBezTo>
                  <a:pt x="445" y="207"/>
                  <a:pt x="445" y="207"/>
                  <a:pt x="445" y="207"/>
                </a:cubicBezTo>
                <a:cubicBezTo>
                  <a:pt x="445" y="207"/>
                  <a:pt x="445" y="207"/>
                  <a:pt x="445" y="207"/>
                </a:cubicBezTo>
                <a:lnTo>
                  <a:pt x="478" y="261"/>
                </a:lnTo>
                <a:close/>
                <a:moveTo>
                  <a:pt x="584" y="261"/>
                </a:moveTo>
                <a:cubicBezTo>
                  <a:pt x="548" y="221"/>
                  <a:pt x="548" y="221"/>
                  <a:pt x="548" y="221"/>
                </a:cubicBezTo>
                <a:cubicBezTo>
                  <a:pt x="581" y="186"/>
                  <a:pt x="581" y="186"/>
                  <a:pt x="581" y="186"/>
                </a:cubicBezTo>
                <a:cubicBezTo>
                  <a:pt x="560" y="186"/>
                  <a:pt x="560" y="186"/>
                  <a:pt x="560" y="186"/>
                </a:cubicBezTo>
                <a:cubicBezTo>
                  <a:pt x="530" y="217"/>
                  <a:pt x="530" y="217"/>
                  <a:pt x="530" y="217"/>
                </a:cubicBezTo>
                <a:cubicBezTo>
                  <a:pt x="530" y="186"/>
                  <a:pt x="530" y="186"/>
                  <a:pt x="530" y="186"/>
                </a:cubicBezTo>
                <a:cubicBezTo>
                  <a:pt x="514" y="186"/>
                  <a:pt x="514" y="186"/>
                  <a:pt x="514" y="186"/>
                </a:cubicBezTo>
                <a:cubicBezTo>
                  <a:pt x="514" y="261"/>
                  <a:pt x="514" y="261"/>
                  <a:pt x="514" y="261"/>
                </a:cubicBezTo>
                <a:cubicBezTo>
                  <a:pt x="530" y="261"/>
                  <a:pt x="530" y="261"/>
                  <a:pt x="530" y="261"/>
                </a:cubicBezTo>
                <a:cubicBezTo>
                  <a:pt x="530" y="225"/>
                  <a:pt x="530" y="225"/>
                  <a:pt x="530" y="225"/>
                </a:cubicBezTo>
                <a:cubicBezTo>
                  <a:pt x="561" y="261"/>
                  <a:pt x="561" y="261"/>
                  <a:pt x="561" y="261"/>
                </a:cubicBezTo>
                <a:lnTo>
                  <a:pt x="584" y="261"/>
                </a:lnTo>
                <a:close/>
                <a:moveTo>
                  <a:pt x="606" y="186"/>
                </a:moveTo>
                <a:cubicBezTo>
                  <a:pt x="590" y="186"/>
                  <a:pt x="590" y="186"/>
                  <a:pt x="590" y="186"/>
                </a:cubicBezTo>
                <a:cubicBezTo>
                  <a:pt x="590" y="261"/>
                  <a:pt x="590" y="261"/>
                  <a:pt x="590" y="261"/>
                </a:cubicBezTo>
                <a:cubicBezTo>
                  <a:pt x="606" y="261"/>
                  <a:pt x="606" y="261"/>
                  <a:pt x="606" y="261"/>
                </a:cubicBezTo>
                <a:lnTo>
                  <a:pt x="606" y="186"/>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fi-FI" sz="1350"/>
          </a:p>
        </p:txBody>
      </p:sp>
    </p:spTree>
    <p:extLst>
      <p:ext uri="{BB962C8B-B14F-4D97-AF65-F5344CB8AC3E}">
        <p14:creationId xmlns:p14="http://schemas.microsoft.com/office/powerpoint/2010/main" val="124200031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2 palstaa, alaotsikoill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lIns="0" tIns="0" rIns="0" bIns="0" anchor="ctr"/>
          <a:lstStyle>
            <a:lvl1pPr algn="l">
              <a:lnSpc>
                <a:spcPts val="3450"/>
              </a:lnSpc>
              <a:defRPr b="1" i="0" spc="-98">
                <a:solidFill>
                  <a:srgbClr val="FF5000"/>
                </a:solidFill>
                <a:latin typeface="Arial"/>
                <a:cs typeface="Arial"/>
              </a:defRPr>
            </a:lvl1pPr>
          </a:lstStyle>
          <a:p>
            <a:r>
              <a:rPr lang="en-US" dirty="0" err="1"/>
              <a:t>Sivun</a:t>
            </a:r>
            <a:r>
              <a:rPr lang="en-US" dirty="0"/>
              <a:t> </a:t>
            </a:r>
            <a:r>
              <a:rPr lang="en-US" dirty="0" err="1"/>
              <a:t>otsikko</a:t>
            </a:r>
            <a:endParaRPr lang="en-US" dirty="0"/>
          </a:p>
        </p:txBody>
      </p:sp>
      <p:sp>
        <p:nvSpPr>
          <p:cNvPr id="6" name="Content Placeholder 2"/>
          <p:cNvSpPr>
            <a:spLocks noGrp="1"/>
          </p:cNvSpPr>
          <p:nvPr>
            <p:ph idx="11" hasCustomPrompt="1"/>
          </p:nvPr>
        </p:nvSpPr>
        <p:spPr>
          <a:xfrm>
            <a:off x="457201" y="1074052"/>
            <a:ext cx="4002056" cy="452153"/>
          </a:xfrm>
          <a:prstGeom prst="rect">
            <a:avLst/>
          </a:prstGeom>
        </p:spPr>
        <p:txBody>
          <a:bodyPr lIns="36000" tIns="0" rIns="0" bIns="0" anchor="b"/>
          <a:lstStyle>
            <a:lvl1pPr marL="0" indent="0">
              <a:lnSpc>
                <a:spcPct val="80000"/>
              </a:lnSpc>
              <a:spcBef>
                <a:spcPts val="0"/>
              </a:spcBef>
              <a:spcAft>
                <a:spcPts val="750"/>
              </a:spcAft>
              <a:buClr>
                <a:srgbClr val="FF5000"/>
              </a:buClr>
              <a:buSzPct val="70000"/>
              <a:buNone/>
              <a:defRPr sz="1800" b="1" i="0">
                <a:latin typeface="Arial"/>
                <a:cs typeface="Arial"/>
              </a:defRPr>
            </a:lvl1pPr>
            <a:lvl2pPr marL="200025" indent="0">
              <a:lnSpc>
                <a:spcPct val="80000"/>
              </a:lnSpc>
              <a:spcBef>
                <a:spcPts val="0"/>
              </a:spcBef>
              <a:spcAft>
                <a:spcPts val="750"/>
              </a:spcAft>
              <a:buClr>
                <a:schemeClr val="tx1">
                  <a:lumMod val="50000"/>
                  <a:lumOff val="50000"/>
                </a:schemeClr>
              </a:buClr>
              <a:buSzPct val="50000"/>
              <a:buFont typeface="Wingdings" charset="2"/>
              <a:buNone/>
              <a:defRPr sz="1800" b="0" i="0">
                <a:latin typeface="Arial"/>
                <a:cs typeface="Arial"/>
              </a:defRPr>
            </a:lvl2pPr>
            <a:lvl3pPr marL="406003" indent="0">
              <a:lnSpc>
                <a:spcPct val="80000"/>
              </a:lnSpc>
              <a:spcBef>
                <a:spcPts val="0"/>
              </a:spcBef>
              <a:spcAft>
                <a:spcPts val="750"/>
              </a:spcAft>
              <a:buSzPct val="60000"/>
              <a:buNone/>
              <a:defRPr sz="1500" b="0" i="0">
                <a:solidFill>
                  <a:schemeClr val="tx1">
                    <a:lumMod val="65000"/>
                    <a:lumOff val="35000"/>
                  </a:schemeClr>
                </a:solidFill>
                <a:latin typeface="Arial"/>
                <a:cs typeface="Arial"/>
              </a:defRPr>
            </a:lvl3pPr>
            <a:lvl4pPr marL="606029" indent="0">
              <a:lnSpc>
                <a:spcPct val="80000"/>
              </a:lnSpc>
              <a:spcBef>
                <a:spcPts val="0"/>
              </a:spcBef>
              <a:spcAft>
                <a:spcPts val="750"/>
              </a:spcAft>
              <a:buClr>
                <a:srgbClr val="FF5000"/>
              </a:buClr>
              <a:buSzPct val="70000"/>
              <a:buNone/>
              <a:defRPr sz="1200" b="0" i="0">
                <a:solidFill>
                  <a:schemeClr val="tx1">
                    <a:lumMod val="65000"/>
                    <a:lumOff val="35000"/>
                  </a:schemeClr>
                </a:solidFill>
                <a:latin typeface="Arial"/>
                <a:cs typeface="Arial"/>
              </a:defRPr>
            </a:lvl4pPr>
            <a:lvl5pPr>
              <a:defRPr b="0" i="0">
                <a:latin typeface="Arial"/>
                <a:cs typeface="Arial"/>
              </a:defRPr>
            </a:lvl5pPr>
          </a:lstStyle>
          <a:p>
            <a:pPr lvl="0"/>
            <a:r>
              <a:rPr lang="en-US" dirty="0" err="1"/>
              <a:t>Otsikko</a:t>
            </a:r>
            <a:endParaRPr lang="en-US" dirty="0"/>
          </a:p>
        </p:txBody>
      </p:sp>
      <p:sp>
        <p:nvSpPr>
          <p:cNvPr id="8" name="Content Placeholder 2"/>
          <p:cNvSpPr>
            <a:spLocks noGrp="1"/>
          </p:cNvSpPr>
          <p:nvPr>
            <p:ph idx="12" hasCustomPrompt="1"/>
          </p:nvPr>
        </p:nvSpPr>
        <p:spPr>
          <a:xfrm>
            <a:off x="4675724" y="1074053"/>
            <a:ext cx="4011075" cy="452153"/>
          </a:xfrm>
          <a:prstGeom prst="rect">
            <a:avLst/>
          </a:prstGeom>
        </p:spPr>
        <p:txBody>
          <a:bodyPr lIns="36000" tIns="0" rIns="0" bIns="0" anchor="b"/>
          <a:lstStyle>
            <a:lvl1pPr marL="0" indent="0">
              <a:lnSpc>
                <a:spcPct val="80000"/>
              </a:lnSpc>
              <a:spcBef>
                <a:spcPts val="0"/>
              </a:spcBef>
              <a:spcAft>
                <a:spcPts val="750"/>
              </a:spcAft>
              <a:buClr>
                <a:srgbClr val="FF5000"/>
              </a:buClr>
              <a:buSzPct val="70000"/>
              <a:buNone/>
              <a:defRPr sz="1800" b="1" i="0">
                <a:latin typeface="Arial"/>
                <a:cs typeface="Arial"/>
              </a:defRPr>
            </a:lvl1pPr>
            <a:lvl2pPr marL="200025" indent="0">
              <a:lnSpc>
                <a:spcPct val="80000"/>
              </a:lnSpc>
              <a:spcBef>
                <a:spcPts val="0"/>
              </a:spcBef>
              <a:spcAft>
                <a:spcPts val="750"/>
              </a:spcAft>
              <a:buClr>
                <a:schemeClr val="tx1">
                  <a:lumMod val="50000"/>
                  <a:lumOff val="50000"/>
                </a:schemeClr>
              </a:buClr>
              <a:buSzPct val="50000"/>
              <a:buFont typeface="Wingdings" charset="2"/>
              <a:buNone/>
              <a:defRPr sz="1800" b="0" i="0">
                <a:latin typeface="Arial"/>
                <a:cs typeface="Arial"/>
              </a:defRPr>
            </a:lvl2pPr>
            <a:lvl3pPr marL="406003" indent="0">
              <a:lnSpc>
                <a:spcPct val="80000"/>
              </a:lnSpc>
              <a:spcBef>
                <a:spcPts val="0"/>
              </a:spcBef>
              <a:spcAft>
                <a:spcPts val="750"/>
              </a:spcAft>
              <a:buSzPct val="60000"/>
              <a:buNone/>
              <a:defRPr sz="1500" b="0" i="0">
                <a:solidFill>
                  <a:schemeClr val="tx1">
                    <a:lumMod val="65000"/>
                    <a:lumOff val="35000"/>
                  </a:schemeClr>
                </a:solidFill>
                <a:latin typeface="Arial"/>
                <a:cs typeface="Arial"/>
              </a:defRPr>
            </a:lvl3pPr>
            <a:lvl4pPr marL="606029" indent="0">
              <a:lnSpc>
                <a:spcPct val="80000"/>
              </a:lnSpc>
              <a:spcBef>
                <a:spcPts val="0"/>
              </a:spcBef>
              <a:spcAft>
                <a:spcPts val="750"/>
              </a:spcAft>
              <a:buClr>
                <a:srgbClr val="FF5000"/>
              </a:buClr>
              <a:buSzPct val="70000"/>
              <a:buNone/>
              <a:defRPr sz="1200" b="0" i="0">
                <a:solidFill>
                  <a:schemeClr val="tx1">
                    <a:lumMod val="65000"/>
                    <a:lumOff val="35000"/>
                  </a:schemeClr>
                </a:solidFill>
                <a:latin typeface="Arial"/>
                <a:cs typeface="Arial"/>
              </a:defRPr>
            </a:lvl4pPr>
            <a:lvl5pPr>
              <a:defRPr b="0" i="0">
                <a:latin typeface="Arial"/>
                <a:cs typeface="Arial"/>
              </a:defRPr>
            </a:lvl5pPr>
          </a:lstStyle>
          <a:p>
            <a:pPr lvl="0"/>
            <a:r>
              <a:rPr lang="en-US" dirty="0" err="1"/>
              <a:t>Otsikko</a:t>
            </a:r>
            <a:endParaRPr lang="en-US" dirty="0"/>
          </a:p>
        </p:txBody>
      </p:sp>
      <p:sp>
        <p:nvSpPr>
          <p:cNvPr id="9" name="Content Placeholder 2"/>
          <p:cNvSpPr>
            <a:spLocks noGrp="1"/>
          </p:cNvSpPr>
          <p:nvPr>
            <p:ph idx="1"/>
          </p:nvPr>
        </p:nvSpPr>
        <p:spPr>
          <a:xfrm>
            <a:off x="457201" y="1607387"/>
            <a:ext cx="4002056" cy="2854933"/>
          </a:xfrm>
          <a:prstGeom prst="rect">
            <a:avLst/>
          </a:prstGeom>
        </p:spPr>
        <p:txBody>
          <a:bodyPr lIns="36000" tIns="0" rIns="0" bIns="0"/>
          <a:lstStyle>
            <a:lvl1pPr marL="135731" indent="-135731">
              <a:lnSpc>
                <a:spcPct val="80000"/>
              </a:lnSpc>
              <a:spcBef>
                <a:spcPts val="0"/>
              </a:spcBef>
              <a:spcAft>
                <a:spcPts val="750"/>
              </a:spcAft>
              <a:buClr>
                <a:srgbClr val="FF5000"/>
              </a:buClr>
              <a:buSzPct val="70000"/>
              <a:defRPr sz="1500" b="0" i="0">
                <a:solidFill>
                  <a:srgbClr val="595959"/>
                </a:solidFill>
                <a:latin typeface="Arial"/>
                <a:cs typeface="Arial"/>
              </a:defRPr>
            </a:lvl1pPr>
            <a:lvl2pPr marL="335756" indent="-135731">
              <a:lnSpc>
                <a:spcPct val="80000"/>
              </a:lnSpc>
              <a:spcBef>
                <a:spcPts val="0"/>
              </a:spcBef>
              <a:spcAft>
                <a:spcPts val="750"/>
              </a:spcAft>
              <a:buClr>
                <a:schemeClr val="tx1">
                  <a:lumMod val="50000"/>
                  <a:lumOff val="50000"/>
                </a:schemeClr>
              </a:buClr>
              <a:buSzPct val="50000"/>
              <a:buFont typeface="Wingdings" charset="2"/>
              <a:buChar char="§"/>
              <a:defRPr sz="1350" b="0" i="0">
                <a:solidFill>
                  <a:srgbClr val="595959"/>
                </a:solidFill>
                <a:latin typeface="Arial"/>
                <a:cs typeface="Arial"/>
              </a:defRPr>
            </a:lvl2pPr>
            <a:lvl3pPr marL="535781" indent="-129779">
              <a:lnSpc>
                <a:spcPct val="80000"/>
              </a:lnSpc>
              <a:spcBef>
                <a:spcPts val="0"/>
              </a:spcBef>
              <a:spcAft>
                <a:spcPts val="750"/>
              </a:spcAft>
              <a:buSzPct val="60000"/>
              <a:defRPr sz="1200" b="0" i="0">
                <a:solidFill>
                  <a:schemeClr val="tx1">
                    <a:lumMod val="65000"/>
                    <a:lumOff val="35000"/>
                  </a:schemeClr>
                </a:solidFill>
                <a:latin typeface="Arial"/>
                <a:cs typeface="Arial"/>
              </a:defRPr>
            </a:lvl3pPr>
            <a:lvl4pPr marL="806054" indent="-200025">
              <a:lnSpc>
                <a:spcPct val="80000"/>
              </a:lnSpc>
              <a:spcBef>
                <a:spcPts val="0"/>
              </a:spcBef>
              <a:spcAft>
                <a:spcPts val="750"/>
              </a:spcAft>
              <a:buClr>
                <a:srgbClr val="FF5000"/>
              </a:buClr>
              <a:buSzPct val="70000"/>
              <a:defRPr sz="1050" b="0" i="0">
                <a:solidFill>
                  <a:schemeClr val="tx1">
                    <a:lumMod val="65000"/>
                    <a:lumOff val="35000"/>
                  </a:schemeClr>
                </a:solidFill>
                <a:latin typeface="Arial"/>
                <a:cs typeface="Arial"/>
              </a:defRPr>
            </a:lvl4pPr>
            <a:lvl5pPr>
              <a:defRPr b="0" i="0">
                <a:latin typeface="Arial"/>
                <a:cs typeface="Arial"/>
              </a:defRPr>
            </a:lvl5pPr>
          </a:lstStyle>
          <a:p>
            <a:pPr lvl="0"/>
            <a:r>
              <a:rPr lang="en-US"/>
              <a:t>Edit Master text styles</a:t>
            </a:r>
          </a:p>
          <a:p>
            <a:pPr lvl="1"/>
            <a:r>
              <a:rPr lang="en-US"/>
              <a:t>Second level</a:t>
            </a:r>
          </a:p>
          <a:p>
            <a:pPr lvl="2"/>
            <a:r>
              <a:rPr lang="en-US"/>
              <a:t>Third level</a:t>
            </a:r>
          </a:p>
        </p:txBody>
      </p:sp>
      <p:sp>
        <p:nvSpPr>
          <p:cNvPr id="10" name="Content Placeholder 2"/>
          <p:cNvSpPr>
            <a:spLocks noGrp="1"/>
          </p:cNvSpPr>
          <p:nvPr>
            <p:ph idx="13"/>
          </p:nvPr>
        </p:nvSpPr>
        <p:spPr>
          <a:xfrm>
            <a:off x="4675725" y="1607387"/>
            <a:ext cx="4002056" cy="2854933"/>
          </a:xfrm>
          <a:prstGeom prst="rect">
            <a:avLst/>
          </a:prstGeom>
        </p:spPr>
        <p:txBody>
          <a:bodyPr lIns="36000" tIns="0" rIns="0" bIns="0"/>
          <a:lstStyle>
            <a:lvl1pPr marL="135731" indent="-135731">
              <a:lnSpc>
                <a:spcPct val="80000"/>
              </a:lnSpc>
              <a:spcBef>
                <a:spcPts val="0"/>
              </a:spcBef>
              <a:spcAft>
                <a:spcPts val="750"/>
              </a:spcAft>
              <a:buClr>
                <a:srgbClr val="FF5000"/>
              </a:buClr>
              <a:buSzPct val="70000"/>
              <a:defRPr sz="1500" b="0" i="0">
                <a:solidFill>
                  <a:srgbClr val="595959"/>
                </a:solidFill>
                <a:latin typeface="Arial"/>
                <a:cs typeface="Arial"/>
              </a:defRPr>
            </a:lvl1pPr>
            <a:lvl2pPr marL="335756" indent="-135731">
              <a:lnSpc>
                <a:spcPct val="80000"/>
              </a:lnSpc>
              <a:spcBef>
                <a:spcPts val="0"/>
              </a:spcBef>
              <a:spcAft>
                <a:spcPts val="750"/>
              </a:spcAft>
              <a:buClr>
                <a:schemeClr val="tx1">
                  <a:lumMod val="50000"/>
                  <a:lumOff val="50000"/>
                </a:schemeClr>
              </a:buClr>
              <a:buSzPct val="50000"/>
              <a:buFont typeface="Wingdings" charset="2"/>
              <a:buChar char="§"/>
              <a:defRPr sz="1350" b="0" i="0">
                <a:solidFill>
                  <a:srgbClr val="595959"/>
                </a:solidFill>
                <a:latin typeface="Arial"/>
                <a:cs typeface="Arial"/>
              </a:defRPr>
            </a:lvl2pPr>
            <a:lvl3pPr marL="535781" indent="-129779">
              <a:lnSpc>
                <a:spcPct val="80000"/>
              </a:lnSpc>
              <a:spcBef>
                <a:spcPts val="0"/>
              </a:spcBef>
              <a:spcAft>
                <a:spcPts val="750"/>
              </a:spcAft>
              <a:buSzPct val="60000"/>
              <a:defRPr sz="1350" b="0" i="0">
                <a:solidFill>
                  <a:schemeClr val="tx1">
                    <a:lumMod val="65000"/>
                    <a:lumOff val="35000"/>
                  </a:schemeClr>
                </a:solidFill>
                <a:latin typeface="Arial"/>
                <a:cs typeface="Arial"/>
              </a:defRPr>
            </a:lvl3pPr>
            <a:lvl4pPr marL="806054" indent="-200025">
              <a:lnSpc>
                <a:spcPct val="80000"/>
              </a:lnSpc>
              <a:spcBef>
                <a:spcPts val="0"/>
              </a:spcBef>
              <a:spcAft>
                <a:spcPts val="750"/>
              </a:spcAft>
              <a:buClr>
                <a:srgbClr val="FF5000"/>
              </a:buClr>
              <a:buSzPct val="70000"/>
              <a:defRPr sz="1050" b="0" i="0">
                <a:solidFill>
                  <a:schemeClr val="tx1">
                    <a:lumMod val="65000"/>
                    <a:lumOff val="35000"/>
                  </a:schemeClr>
                </a:solidFill>
                <a:latin typeface="Arial"/>
                <a:cs typeface="Arial"/>
              </a:defRPr>
            </a:lvl4pPr>
            <a:lvl5pPr>
              <a:defRPr b="0" i="0">
                <a:latin typeface="Arial"/>
                <a:cs typeface="Arial"/>
              </a:defRPr>
            </a:lvl5pPr>
          </a:lstStyle>
          <a:p>
            <a:pPr lvl="0"/>
            <a:r>
              <a:rPr lang="en-US"/>
              <a:t>Edit Master text styles</a:t>
            </a:r>
          </a:p>
          <a:p>
            <a:pPr lvl="1"/>
            <a:r>
              <a:rPr lang="en-US"/>
              <a:t>Second level</a:t>
            </a:r>
          </a:p>
          <a:p>
            <a:pPr lvl="2"/>
            <a:r>
              <a:rPr lang="en-US"/>
              <a:t>Third level</a:t>
            </a:r>
          </a:p>
        </p:txBody>
      </p:sp>
      <p:sp>
        <p:nvSpPr>
          <p:cNvPr id="11" name="Freeform 5"/>
          <p:cNvSpPr>
            <a:spLocks noEditPoints="1"/>
          </p:cNvSpPr>
          <p:nvPr userDrawn="1"/>
        </p:nvSpPr>
        <p:spPr bwMode="auto">
          <a:xfrm>
            <a:off x="8105379" y="4622200"/>
            <a:ext cx="695722" cy="304106"/>
          </a:xfrm>
          <a:custGeom>
            <a:avLst/>
            <a:gdLst>
              <a:gd name="T0" fmla="*/ 414 w 606"/>
              <a:gd name="T1" fmla="*/ 186 h 263"/>
              <a:gd name="T2" fmla="*/ 367 w 606"/>
              <a:gd name="T3" fmla="*/ 262 h 263"/>
              <a:gd name="T4" fmla="*/ 376 w 606"/>
              <a:gd name="T5" fmla="*/ 221 h 263"/>
              <a:gd name="T6" fmla="*/ 351 w 606"/>
              <a:gd name="T7" fmla="*/ 203 h 263"/>
              <a:gd name="T8" fmla="*/ 373 w 606"/>
              <a:gd name="T9" fmla="*/ 204 h 263"/>
              <a:gd name="T10" fmla="*/ 342 w 606"/>
              <a:gd name="T11" fmla="*/ 190 h 263"/>
              <a:gd name="T12" fmla="*/ 351 w 606"/>
              <a:gd name="T13" fmla="*/ 228 h 263"/>
              <a:gd name="T14" fmla="*/ 365 w 606"/>
              <a:gd name="T15" fmla="*/ 246 h 263"/>
              <a:gd name="T16" fmla="*/ 296 w 606"/>
              <a:gd name="T17" fmla="*/ 186 h 263"/>
              <a:gd name="T18" fmla="*/ 296 w 606"/>
              <a:gd name="T19" fmla="*/ 246 h 263"/>
              <a:gd name="T20" fmla="*/ 268 w 606"/>
              <a:gd name="T21" fmla="*/ 261 h 263"/>
              <a:gd name="T22" fmla="*/ 264 w 606"/>
              <a:gd name="T23" fmla="*/ 215 h 263"/>
              <a:gd name="T24" fmla="*/ 152 w 606"/>
              <a:gd name="T25" fmla="*/ 186 h 263"/>
              <a:gd name="T26" fmla="*/ 184 w 606"/>
              <a:gd name="T27" fmla="*/ 229 h 263"/>
              <a:gd name="T28" fmla="*/ 184 w 606"/>
              <a:gd name="T29" fmla="*/ 214 h 263"/>
              <a:gd name="T30" fmla="*/ 201 w 606"/>
              <a:gd name="T31" fmla="*/ 94 h 263"/>
              <a:gd name="T32" fmla="*/ 131 w 606"/>
              <a:gd name="T33" fmla="*/ 45 h 263"/>
              <a:gd name="T34" fmla="*/ 56 w 606"/>
              <a:gd name="T35" fmla="*/ 94 h 263"/>
              <a:gd name="T36" fmla="*/ 30 w 606"/>
              <a:gd name="T37" fmla="*/ 169 h 263"/>
              <a:gd name="T38" fmla="*/ 99 w 606"/>
              <a:gd name="T39" fmla="*/ 169 h 263"/>
              <a:gd name="T40" fmla="*/ 83 w 606"/>
              <a:gd name="T41" fmla="*/ 2 h 263"/>
              <a:gd name="T42" fmla="*/ 99 w 606"/>
              <a:gd name="T43" fmla="*/ 19 h 263"/>
              <a:gd name="T44" fmla="*/ 146 w 606"/>
              <a:gd name="T45" fmla="*/ 125 h 263"/>
              <a:gd name="T46" fmla="*/ 147 w 606"/>
              <a:gd name="T47" fmla="*/ 108 h 263"/>
              <a:gd name="T48" fmla="*/ 115 w 606"/>
              <a:gd name="T49" fmla="*/ 94 h 263"/>
              <a:gd name="T50" fmla="*/ 155 w 606"/>
              <a:gd name="T51" fmla="*/ 169 h 263"/>
              <a:gd name="T52" fmla="*/ 170 w 606"/>
              <a:gd name="T53" fmla="*/ 106 h 263"/>
              <a:gd name="T54" fmla="*/ 202 w 606"/>
              <a:gd name="T55" fmla="*/ 57 h 263"/>
              <a:gd name="T56" fmla="*/ 163 w 606"/>
              <a:gd name="T57" fmla="*/ 49 h 263"/>
              <a:gd name="T58" fmla="*/ 185 w 606"/>
              <a:gd name="T59" fmla="*/ 15 h 263"/>
              <a:gd name="T60" fmla="*/ 223 w 606"/>
              <a:gd name="T61" fmla="*/ 56 h 263"/>
              <a:gd name="T62" fmla="*/ 185 w 606"/>
              <a:gd name="T63" fmla="*/ 0 h 263"/>
              <a:gd name="T64" fmla="*/ 147 w 606"/>
              <a:gd name="T65" fmla="*/ 56 h 263"/>
              <a:gd name="T66" fmla="*/ 214 w 606"/>
              <a:gd name="T67" fmla="*/ 68 h 263"/>
              <a:gd name="T68" fmla="*/ 232 w 606"/>
              <a:gd name="T69" fmla="*/ 140 h 263"/>
              <a:gd name="T70" fmla="*/ 223 w 606"/>
              <a:gd name="T71" fmla="*/ 162 h 263"/>
              <a:gd name="T72" fmla="*/ 277 w 606"/>
              <a:gd name="T73" fmla="*/ 153 h 263"/>
              <a:gd name="T74" fmla="*/ 261 w 606"/>
              <a:gd name="T75" fmla="*/ 146 h 263"/>
              <a:gd name="T76" fmla="*/ 277 w 606"/>
              <a:gd name="T77" fmla="*/ 24 h 263"/>
              <a:gd name="T78" fmla="*/ 253 w 606"/>
              <a:gd name="T79" fmla="*/ 33 h 263"/>
              <a:gd name="T80" fmla="*/ 276 w 606"/>
              <a:gd name="T81" fmla="*/ 20 h 263"/>
              <a:gd name="T82" fmla="*/ 294 w 606"/>
              <a:gd name="T83" fmla="*/ 24 h 263"/>
              <a:gd name="T84" fmla="*/ 237 w 606"/>
              <a:gd name="T85" fmla="*/ 2 h 263"/>
              <a:gd name="T86" fmla="*/ 277 w 606"/>
              <a:gd name="T87" fmla="*/ 77 h 263"/>
              <a:gd name="T88" fmla="*/ 354 w 606"/>
              <a:gd name="T89" fmla="*/ 2 h 263"/>
              <a:gd name="T90" fmla="*/ 339 w 606"/>
              <a:gd name="T91" fmla="*/ 64 h 263"/>
              <a:gd name="T92" fmla="*/ 323 w 606"/>
              <a:gd name="T93" fmla="*/ 2 h 263"/>
              <a:gd name="T94" fmla="*/ 325 w 606"/>
              <a:gd name="T95" fmla="*/ 77 h 263"/>
              <a:gd name="T96" fmla="*/ 361 w 606"/>
              <a:gd name="T97" fmla="*/ 169 h 263"/>
              <a:gd name="T98" fmla="*/ 335 w 606"/>
              <a:gd name="T99" fmla="*/ 143 h 263"/>
              <a:gd name="T100" fmla="*/ 309 w 606"/>
              <a:gd name="T101" fmla="*/ 112 h 263"/>
              <a:gd name="T102" fmla="*/ 361 w 606"/>
              <a:gd name="T103" fmla="*/ 112 h 263"/>
              <a:gd name="T104" fmla="*/ 444 w 606"/>
              <a:gd name="T105" fmla="*/ 2 h 263"/>
              <a:gd name="T106" fmla="*/ 384 w 606"/>
              <a:gd name="T107" fmla="*/ 77 h 263"/>
              <a:gd name="T108" fmla="*/ 433 w 606"/>
              <a:gd name="T109" fmla="*/ 77 h 263"/>
              <a:gd name="T110" fmla="*/ 500 w 606"/>
              <a:gd name="T111" fmla="*/ 261 h 263"/>
              <a:gd name="T112" fmla="*/ 451 w 606"/>
              <a:gd name="T113" fmla="*/ 186 h 263"/>
              <a:gd name="T114" fmla="*/ 445 w 606"/>
              <a:gd name="T115" fmla="*/ 207 h 263"/>
              <a:gd name="T116" fmla="*/ 560 w 606"/>
              <a:gd name="T117" fmla="*/ 186 h 263"/>
              <a:gd name="T118" fmla="*/ 530 w 606"/>
              <a:gd name="T119" fmla="*/ 261 h 263"/>
              <a:gd name="T120" fmla="*/ 590 w 606"/>
              <a:gd name="T121" fmla="*/ 186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06" h="263">
                <a:moveTo>
                  <a:pt x="414" y="186"/>
                </a:moveTo>
                <a:cubicBezTo>
                  <a:pt x="397" y="186"/>
                  <a:pt x="397" y="186"/>
                  <a:pt x="397" y="186"/>
                </a:cubicBezTo>
                <a:cubicBezTo>
                  <a:pt x="397" y="261"/>
                  <a:pt x="397" y="261"/>
                  <a:pt x="397" y="261"/>
                </a:cubicBezTo>
                <a:cubicBezTo>
                  <a:pt x="414" y="261"/>
                  <a:pt x="414" y="261"/>
                  <a:pt x="414" y="261"/>
                </a:cubicBezTo>
                <a:lnTo>
                  <a:pt x="414" y="186"/>
                </a:lnTo>
                <a:close/>
                <a:moveTo>
                  <a:pt x="342" y="241"/>
                </a:moveTo>
                <a:cubicBezTo>
                  <a:pt x="330" y="254"/>
                  <a:pt x="330" y="254"/>
                  <a:pt x="330" y="254"/>
                </a:cubicBezTo>
                <a:cubicBezTo>
                  <a:pt x="334" y="257"/>
                  <a:pt x="338" y="259"/>
                  <a:pt x="342" y="261"/>
                </a:cubicBezTo>
                <a:cubicBezTo>
                  <a:pt x="346" y="262"/>
                  <a:pt x="351" y="263"/>
                  <a:pt x="356" y="263"/>
                </a:cubicBezTo>
                <a:cubicBezTo>
                  <a:pt x="360" y="263"/>
                  <a:pt x="363" y="263"/>
                  <a:pt x="367" y="262"/>
                </a:cubicBezTo>
                <a:cubicBezTo>
                  <a:pt x="370" y="261"/>
                  <a:pt x="373" y="259"/>
                  <a:pt x="376" y="257"/>
                </a:cubicBezTo>
                <a:cubicBezTo>
                  <a:pt x="379" y="255"/>
                  <a:pt x="381" y="252"/>
                  <a:pt x="382" y="249"/>
                </a:cubicBezTo>
                <a:cubicBezTo>
                  <a:pt x="384" y="246"/>
                  <a:pt x="385" y="242"/>
                  <a:pt x="385" y="238"/>
                </a:cubicBezTo>
                <a:cubicBezTo>
                  <a:pt x="385" y="234"/>
                  <a:pt x="384" y="230"/>
                  <a:pt x="382" y="228"/>
                </a:cubicBezTo>
                <a:cubicBezTo>
                  <a:pt x="381" y="225"/>
                  <a:pt x="378" y="223"/>
                  <a:pt x="376" y="221"/>
                </a:cubicBezTo>
                <a:cubicBezTo>
                  <a:pt x="373" y="220"/>
                  <a:pt x="370" y="219"/>
                  <a:pt x="367" y="218"/>
                </a:cubicBezTo>
                <a:cubicBezTo>
                  <a:pt x="364" y="217"/>
                  <a:pt x="362" y="216"/>
                  <a:pt x="359" y="215"/>
                </a:cubicBezTo>
                <a:cubicBezTo>
                  <a:pt x="356" y="214"/>
                  <a:pt x="354" y="213"/>
                  <a:pt x="353" y="212"/>
                </a:cubicBezTo>
                <a:cubicBezTo>
                  <a:pt x="351" y="211"/>
                  <a:pt x="350" y="209"/>
                  <a:pt x="350" y="207"/>
                </a:cubicBezTo>
                <a:cubicBezTo>
                  <a:pt x="350" y="205"/>
                  <a:pt x="350" y="204"/>
                  <a:pt x="351" y="203"/>
                </a:cubicBezTo>
                <a:cubicBezTo>
                  <a:pt x="352" y="202"/>
                  <a:pt x="353" y="201"/>
                  <a:pt x="354" y="201"/>
                </a:cubicBezTo>
                <a:cubicBezTo>
                  <a:pt x="355" y="200"/>
                  <a:pt x="356" y="200"/>
                  <a:pt x="358" y="200"/>
                </a:cubicBezTo>
                <a:cubicBezTo>
                  <a:pt x="359" y="199"/>
                  <a:pt x="360" y="199"/>
                  <a:pt x="361" y="199"/>
                </a:cubicBezTo>
                <a:cubicBezTo>
                  <a:pt x="363" y="199"/>
                  <a:pt x="366" y="200"/>
                  <a:pt x="368" y="200"/>
                </a:cubicBezTo>
                <a:cubicBezTo>
                  <a:pt x="370" y="201"/>
                  <a:pt x="372" y="202"/>
                  <a:pt x="373" y="204"/>
                </a:cubicBezTo>
                <a:cubicBezTo>
                  <a:pt x="385" y="192"/>
                  <a:pt x="385" y="192"/>
                  <a:pt x="385" y="192"/>
                </a:cubicBezTo>
                <a:cubicBezTo>
                  <a:pt x="381" y="189"/>
                  <a:pt x="378" y="187"/>
                  <a:pt x="374" y="186"/>
                </a:cubicBezTo>
                <a:cubicBezTo>
                  <a:pt x="370" y="184"/>
                  <a:pt x="366" y="184"/>
                  <a:pt x="362" y="184"/>
                </a:cubicBezTo>
                <a:cubicBezTo>
                  <a:pt x="358" y="184"/>
                  <a:pt x="354" y="184"/>
                  <a:pt x="351" y="185"/>
                </a:cubicBezTo>
                <a:cubicBezTo>
                  <a:pt x="347" y="186"/>
                  <a:pt x="344" y="188"/>
                  <a:pt x="342" y="190"/>
                </a:cubicBezTo>
                <a:cubicBezTo>
                  <a:pt x="339" y="192"/>
                  <a:pt x="337" y="195"/>
                  <a:pt x="335" y="198"/>
                </a:cubicBezTo>
                <a:cubicBezTo>
                  <a:pt x="334" y="201"/>
                  <a:pt x="333" y="204"/>
                  <a:pt x="333" y="208"/>
                </a:cubicBezTo>
                <a:cubicBezTo>
                  <a:pt x="333" y="212"/>
                  <a:pt x="334" y="216"/>
                  <a:pt x="335" y="218"/>
                </a:cubicBezTo>
                <a:cubicBezTo>
                  <a:pt x="337" y="221"/>
                  <a:pt x="339" y="223"/>
                  <a:pt x="342" y="225"/>
                </a:cubicBezTo>
                <a:cubicBezTo>
                  <a:pt x="345" y="226"/>
                  <a:pt x="347" y="227"/>
                  <a:pt x="351" y="228"/>
                </a:cubicBezTo>
                <a:cubicBezTo>
                  <a:pt x="354" y="229"/>
                  <a:pt x="356" y="230"/>
                  <a:pt x="359" y="231"/>
                </a:cubicBezTo>
                <a:cubicBezTo>
                  <a:pt x="362" y="232"/>
                  <a:pt x="364" y="233"/>
                  <a:pt x="366" y="234"/>
                </a:cubicBezTo>
                <a:cubicBezTo>
                  <a:pt x="367" y="236"/>
                  <a:pt x="368" y="238"/>
                  <a:pt x="368" y="240"/>
                </a:cubicBezTo>
                <a:cubicBezTo>
                  <a:pt x="368" y="241"/>
                  <a:pt x="368" y="242"/>
                  <a:pt x="367" y="243"/>
                </a:cubicBezTo>
                <a:cubicBezTo>
                  <a:pt x="367" y="244"/>
                  <a:pt x="366" y="245"/>
                  <a:pt x="365" y="246"/>
                </a:cubicBezTo>
                <a:cubicBezTo>
                  <a:pt x="363" y="246"/>
                  <a:pt x="362" y="247"/>
                  <a:pt x="361" y="247"/>
                </a:cubicBezTo>
                <a:cubicBezTo>
                  <a:pt x="359" y="248"/>
                  <a:pt x="358" y="248"/>
                  <a:pt x="357" y="248"/>
                </a:cubicBezTo>
                <a:cubicBezTo>
                  <a:pt x="354" y="248"/>
                  <a:pt x="351" y="247"/>
                  <a:pt x="349" y="246"/>
                </a:cubicBezTo>
                <a:cubicBezTo>
                  <a:pt x="346" y="245"/>
                  <a:pt x="344" y="243"/>
                  <a:pt x="342" y="241"/>
                </a:cubicBezTo>
                <a:moveTo>
                  <a:pt x="296" y="186"/>
                </a:moveTo>
                <a:cubicBezTo>
                  <a:pt x="280" y="186"/>
                  <a:pt x="280" y="186"/>
                  <a:pt x="280" y="186"/>
                </a:cubicBezTo>
                <a:cubicBezTo>
                  <a:pt x="280" y="261"/>
                  <a:pt x="280" y="261"/>
                  <a:pt x="280" y="261"/>
                </a:cubicBezTo>
                <a:cubicBezTo>
                  <a:pt x="327" y="261"/>
                  <a:pt x="327" y="261"/>
                  <a:pt x="327" y="261"/>
                </a:cubicBezTo>
                <a:cubicBezTo>
                  <a:pt x="327" y="246"/>
                  <a:pt x="327" y="246"/>
                  <a:pt x="327" y="246"/>
                </a:cubicBezTo>
                <a:cubicBezTo>
                  <a:pt x="296" y="246"/>
                  <a:pt x="296" y="246"/>
                  <a:pt x="296" y="246"/>
                </a:cubicBezTo>
                <a:lnTo>
                  <a:pt x="296" y="186"/>
                </a:lnTo>
                <a:close/>
                <a:moveTo>
                  <a:pt x="266" y="186"/>
                </a:moveTo>
                <a:cubicBezTo>
                  <a:pt x="215" y="186"/>
                  <a:pt x="215" y="186"/>
                  <a:pt x="215" y="186"/>
                </a:cubicBezTo>
                <a:cubicBezTo>
                  <a:pt x="215" y="261"/>
                  <a:pt x="215" y="261"/>
                  <a:pt x="215" y="261"/>
                </a:cubicBezTo>
                <a:cubicBezTo>
                  <a:pt x="268" y="261"/>
                  <a:pt x="268" y="261"/>
                  <a:pt x="268" y="261"/>
                </a:cubicBezTo>
                <a:cubicBezTo>
                  <a:pt x="268" y="246"/>
                  <a:pt x="268" y="246"/>
                  <a:pt x="268" y="246"/>
                </a:cubicBezTo>
                <a:cubicBezTo>
                  <a:pt x="231" y="246"/>
                  <a:pt x="231" y="246"/>
                  <a:pt x="231" y="246"/>
                </a:cubicBezTo>
                <a:cubicBezTo>
                  <a:pt x="231" y="230"/>
                  <a:pt x="231" y="230"/>
                  <a:pt x="231" y="230"/>
                </a:cubicBezTo>
                <a:cubicBezTo>
                  <a:pt x="264" y="230"/>
                  <a:pt x="264" y="230"/>
                  <a:pt x="264" y="230"/>
                </a:cubicBezTo>
                <a:cubicBezTo>
                  <a:pt x="264" y="215"/>
                  <a:pt x="264" y="215"/>
                  <a:pt x="264" y="215"/>
                </a:cubicBezTo>
                <a:cubicBezTo>
                  <a:pt x="231" y="215"/>
                  <a:pt x="231" y="215"/>
                  <a:pt x="231" y="215"/>
                </a:cubicBezTo>
                <a:cubicBezTo>
                  <a:pt x="231" y="201"/>
                  <a:pt x="231" y="201"/>
                  <a:pt x="231" y="201"/>
                </a:cubicBezTo>
                <a:cubicBezTo>
                  <a:pt x="266" y="201"/>
                  <a:pt x="266" y="201"/>
                  <a:pt x="266" y="201"/>
                </a:cubicBezTo>
                <a:lnTo>
                  <a:pt x="266" y="186"/>
                </a:lnTo>
                <a:close/>
                <a:moveTo>
                  <a:pt x="152" y="186"/>
                </a:moveTo>
                <a:cubicBezTo>
                  <a:pt x="135" y="186"/>
                  <a:pt x="135" y="186"/>
                  <a:pt x="135" y="186"/>
                </a:cubicBezTo>
                <a:cubicBezTo>
                  <a:pt x="135" y="261"/>
                  <a:pt x="135" y="261"/>
                  <a:pt x="135" y="261"/>
                </a:cubicBezTo>
                <a:cubicBezTo>
                  <a:pt x="152" y="261"/>
                  <a:pt x="152" y="261"/>
                  <a:pt x="152" y="261"/>
                </a:cubicBezTo>
                <a:cubicBezTo>
                  <a:pt x="152" y="229"/>
                  <a:pt x="152" y="229"/>
                  <a:pt x="152" y="229"/>
                </a:cubicBezTo>
                <a:cubicBezTo>
                  <a:pt x="184" y="229"/>
                  <a:pt x="184" y="229"/>
                  <a:pt x="184" y="229"/>
                </a:cubicBezTo>
                <a:cubicBezTo>
                  <a:pt x="184" y="261"/>
                  <a:pt x="184" y="261"/>
                  <a:pt x="184" y="261"/>
                </a:cubicBezTo>
                <a:cubicBezTo>
                  <a:pt x="201" y="261"/>
                  <a:pt x="201" y="261"/>
                  <a:pt x="201" y="261"/>
                </a:cubicBezTo>
                <a:cubicBezTo>
                  <a:pt x="201" y="186"/>
                  <a:pt x="201" y="186"/>
                  <a:pt x="201" y="186"/>
                </a:cubicBezTo>
                <a:cubicBezTo>
                  <a:pt x="184" y="186"/>
                  <a:pt x="184" y="186"/>
                  <a:pt x="184" y="186"/>
                </a:cubicBezTo>
                <a:cubicBezTo>
                  <a:pt x="184" y="214"/>
                  <a:pt x="184" y="214"/>
                  <a:pt x="184" y="214"/>
                </a:cubicBezTo>
                <a:cubicBezTo>
                  <a:pt x="152" y="214"/>
                  <a:pt x="152" y="214"/>
                  <a:pt x="152" y="214"/>
                </a:cubicBezTo>
                <a:lnTo>
                  <a:pt x="152" y="186"/>
                </a:lnTo>
                <a:close/>
                <a:moveTo>
                  <a:pt x="184" y="169"/>
                </a:moveTo>
                <a:cubicBezTo>
                  <a:pt x="201" y="169"/>
                  <a:pt x="201" y="169"/>
                  <a:pt x="201" y="169"/>
                </a:cubicBezTo>
                <a:cubicBezTo>
                  <a:pt x="201" y="94"/>
                  <a:pt x="201" y="94"/>
                  <a:pt x="201" y="94"/>
                </a:cubicBezTo>
                <a:cubicBezTo>
                  <a:pt x="184" y="94"/>
                  <a:pt x="184" y="94"/>
                  <a:pt x="184" y="94"/>
                </a:cubicBezTo>
                <a:lnTo>
                  <a:pt x="184" y="169"/>
                </a:lnTo>
                <a:close/>
                <a:moveTo>
                  <a:pt x="108" y="45"/>
                </a:moveTo>
                <a:cubicBezTo>
                  <a:pt x="108" y="51"/>
                  <a:pt x="113" y="56"/>
                  <a:pt x="119" y="56"/>
                </a:cubicBezTo>
                <a:cubicBezTo>
                  <a:pt x="126" y="56"/>
                  <a:pt x="131" y="51"/>
                  <a:pt x="131" y="45"/>
                </a:cubicBezTo>
                <a:cubicBezTo>
                  <a:pt x="131" y="39"/>
                  <a:pt x="126" y="34"/>
                  <a:pt x="119" y="34"/>
                </a:cubicBezTo>
                <a:cubicBezTo>
                  <a:pt x="113" y="34"/>
                  <a:pt x="108" y="39"/>
                  <a:pt x="108" y="45"/>
                </a:cubicBezTo>
                <a:moveTo>
                  <a:pt x="43" y="169"/>
                </a:moveTo>
                <a:cubicBezTo>
                  <a:pt x="74" y="94"/>
                  <a:pt x="74" y="94"/>
                  <a:pt x="74" y="94"/>
                </a:cubicBezTo>
                <a:cubicBezTo>
                  <a:pt x="56" y="94"/>
                  <a:pt x="56" y="94"/>
                  <a:pt x="56" y="94"/>
                </a:cubicBezTo>
                <a:cubicBezTo>
                  <a:pt x="37" y="143"/>
                  <a:pt x="37" y="143"/>
                  <a:pt x="37" y="143"/>
                </a:cubicBezTo>
                <a:cubicBezTo>
                  <a:pt x="37" y="143"/>
                  <a:pt x="37" y="143"/>
                  <a:pt x="37" y="143"/>
                </a:cubicBezTo>
                <a:cubicBezTo>
                  <a:pt x="18" y="94"/>
                  <a:pt x="18" y="94"/>
                  <a:pt x="18" y="94"/>
                </a:cubicBezTo>
                <a:cubicBezTo>
                  <a:pt x="0" y="94"/>
                  <a:pt x="0" y="94"/>
                  <a:pt x="0" y="94"/>
                </a:cubicBezTo>
                <a:cubicBezTo>
                  <a:pt x="30" y="169"/>
                  <a:pt x="30" y="169"/>
                  <a:pt x="30" y="169"/>
                </a:cubicBezTo>
                <a:lnTo>
                  <a:pt x="43" y="169"/>
                </a:lnTo>
                <a:close/>
                <a:moveTo>
                  <a:pt x="99" y="94"/>
                </a:moveTo>
                <a:cubicBezTo>
                  <a:pt x="83" y="94"/>
                  <a:pt x="83" y="94"/>
                  <a:pt x="83" y="94"/>
                </a:cubicBezTo>
                <a:cubicBezTo>
                  <a:pt x="83" y="169"/>
                  <a:pt x="83" y="169"/>
                  <a:pt x="83" y="169"/>
                </a:cubicBezTo>
                <a:cubicBezTo>
                  <a:pt x="99" y="169"/>
                  <a:pt x="99" y="169"/>
                  <a:pt x="99" y="169"/>
                </a:cubicBezTo>
                <a:lnTo>
                  <a:pt x="99" y="94"/>
                </a:lnTo>
                <a:close/>
                <a:moveTo>
                  <a:pt x="99" y="19"/>
                </a:moveTo>
                <a:cubicBezTo>
                  <a:pt x="135" y="19"/>
                  <a:pt x="135" y="19"/>
                  <a:pt x="135" y="19"/>
                </a:cubicBezTo>
                <a:cubicBezTo>
                  <a:pt x="135" y="2"/>
                  <a:pt x="135" y="2"/>
                  <a:pt x="135" y="2"/>
                </a:cubicBezTo>
                <a:cubicBezTo>
                  <a:pt x="83" y="2"/>
                  <a:pt x="83" y="2"/>
                  <a:pt x="83" y="2"/>
                </a:cubicBezTo>
                <a:cubicBezTo>
                  <a:pt x="83" y="77"/>
                  <a:pt x="83" y="77"/>
                  <a:pt x="83" y="77"/>
                </a:cubicBezTo>
                <a:cubicBezTo>
                  <a:pt x="99" y="77"/>
                  <a:pt x="99" y="77"/>
                  <a:pt x="99" y="77"/>
                </a:cubicBezTo>
                <a:cubicBezTo>
                  <a:pt x="99" y="48"/>
                  <a:pt x="99" y="48"/>
                  <a:pt x="99" y="48"/>
                </a:cubicBezTo>
                <a:cubicBezTo>
                  <a:pt x="99" y="32"/>
                  <a:pt x="99" y="32"/>
                  <a:pt x="99" y="32"/>
                </a:cubicBezTo>
                <a:lnTo>
                  <a:pt x="99" y="19"/>
                </a:lnTo>
                <a:close/>
                <a:moveTo>
                  <a:pt x="154" y="112"/>
                </a:moveTo>
                <a:cubicBezTo>
                  <a:pt x="155" y="113"/>
                  <a:pt x="155" y="115"/>
                  <a:pt x="155" y="117"/>
                </a:cubicBezTo>
                <a:cubicBezTo>
                  <a:pt x="155" y="119"/>
                  <a:pt x="155" y="120"/>
                  <a:pt x="154" y="122"/>
                </a:cubicBezTo>
                <a:cubicBezTo>
                  <a:pt x="153" y="123"/>
                  <a:pt x="152" y="124"/>
                  <a:pt x="151" y="124"/>
                </a:cubicBezTo>
                <a:cubicBezTo>
                  <a:pt x="149" y="125"/>
                  <a:pt x="148" y="125"/>
                  <a:pt x="146" y="125"/>
                </a:cubicBezTo>
                <a:cubicBezTo>
                  <a:pt x="144" y="125"/>
                  <a:pt x="143" y="125"/>
                  <a:pt x="141" y="125"/>
                </a:cubicBezTo>
                <a:cubicBezTo>
                  <a:pt x="132" y="125"/>
                  <a:pt x="132" y="125"/>
                  <a:pt x="132" y="125"/>
                </a:cubicBezTo>
                <a:cubicBezTo>
                  <a:pt x="132" y="108"/>
                  <a:pt x="132" y="108"/>
                  <a:pt x="132" y="108"/>
                </a:cubicBezTo>
                <a:cubicBezTo>
                  <a:pt x="142" y="108"/>
                  <a:pt x="142" y="108"/>
                  <a:pt x="142" y="108"/>
                </a:cubicBezTo>
                <a:cubicBezTo>
                  <a:pt x="144" y="108"/>
                  <a:pt x="145" y="108"/>
                  <a:pt x="147" y="108"/>
                </a:cubicBezTo>
                <a:cubicBezTo>
                  <a:pt x="149" y="109"/>
                  <a:pt x="150" y="109"/>
                  <a:pt x="151" y="110"/>
                </a:cubicBezTo>
                <a:cubicBezTo>
                  <a:pt x="152" y="110"/>
                  <a:pt x="153" y="111"/>
                  <a:pt x="154" y="112"/>
                </a:cubicBezTo>
                <a:moveTo>
                  <a:pt x="155" y="95"/>
                </a:moveTo>
                <a:cubicBezTo>
                  <a:pt x="152" y="94"/>
                  <a:pt x="148" y="94"/>
                  <a:pt x="144" y="94"/>
                </a:cubicBezTo>
                <a:cubicBezTo>
                  <a:pt x="115" y="94"/>
                  <a:pt x="115" y="94"/>
                  <a:pt x="115" y="94"/>
                </a:cubicBezTo>
                <a:cubicBezTo>
                  <a:pt x="115" y="169"/>
                  <a:pt x="115" y="169"/>
                  <a:pt x="115" y="169"/>
                </a:cubicBezTo>
                <a:cubicBezTo>
                  <a:pt x="132" y="169"/>
                  <a:pt x="132" y="169"/>
                  <a:pt x="132" y="169"/>
                </a:cubicBezTo>
                <a:cubicBezTo>
                  <a:pt x="132" y="139"/>
                  <a:pt x="132" y="139"/>
                  <a:pt x="132" y="139"/>
                </a:cubicBezTo>
                <a:cubicBezTo>
                  <a:pt x="140" y="139"/>
                  <a:pt x="140" y="139"/>
                  <a:pt x="140" y="139"/>
                </a:cubicBezTo>
                <a:cubicBezTo>
                  <a:pt x="155" y="169"/>
                  <a:pt x="155" y="169"/>
                  <a:pt x="155" y="169"/>
                </a:cubicBezTo>
                <a:cubicBezTo>
                  <a:pt x="175" y="169"/>
                  <a:pt x="175" y="169"/>
                  <a:pt x="175" y="169"/>
                </a:cubicBezTo>
                <a:cubicBezTo>
                  <a:pt x="156" y="138"/>
                  <a:pt x="156" y="138"/>
                  <a:pt x="156" y="138"/>
                </a:cubicBezTo>
                <a:cubicBezTo>
                  <a:pt x="162" y="137"/>
                  <a:pt x="166" y="134"/>
                  <a:pt x="168" y="130"/>
                </a:cubicBezTo>
                <a:cubicBezTo>
                  <a:pt x="171" y="127"/>
                  <a:pt x="172" y="122"/>
                  <a:pt x="172" y="117"/>
                </a:cubicBezTo>
                <a:cubicBezTo>
                  <a:pt x="172" y="112"/>
                  <a:pt x="172" y="109"/>
                  <a:pt x="170" y="106"/>
                </a:cubicBezTo>
                <a:cubicBezTo>
                  <a:pt x="169" y="103"/>
                  <a:pt x="167" y="101"/>
                  <a:pt x="164" y="99"/>
                </a:cubicBezTo>
                <a:cubicBezTo>
                  <a:pt x="161" y="97"/>
                  <a:pt x="158" y="96"/>
                  <a:pt x="155" y="95"/>
                </a:cubicBezTo>
                <a:moveTo>
                  <a:pt x="208" y="39"/>
                </a:moveTo>
                <a:cubicBezTo>
                  <a:pt x="208" y="43"/>
                  <a:pt x="208" y="46"/>
                  <a:pt x="207" y="49"/>
                </a:cubicBezTo>
                <a:cubicBezTo>
                  <a:pt x="206" y="52"/>
                  <a:pt x="204" y="54"/>
                  <a:pt x="202" y="57"/>
                </a:cubicBezTo>
                <a:cubicBezTo>
                  <a:pt x="200" y="59"/>
                  <a:pt x="197" y="61"/>
                  <a:pt x="195" y="62"/>
                </a:cubicBezTo>
                <a:cubicBezTo>
                  <a:pt x="192" y="63"/>
                  <a:pt x="189" y="64"/>
                  <a:pt x="185" y="64"/>
                </a:cubicBezTo>
                <a:cubicBezTo>
                  <a:pt x="181" y="64"/>
                  <a:pt x="178" y="63"/>
                  <a:pt x="175" y="62"/>
                </a:cubicBezTo>
                <a:cubicBezTo>
                  <a:pt x="172" y="61"/>
                  <a:pt x="170" y="59"/>
                  <a:pt x="168" y="57"/>
                </a:cubicBezTo>
                <a:cubicBezTo>
                  <a:pt x="166" y="54"/>
                  <a:pt x="164" y="52"/>
                  <a:pt x="163" y="49"/>
                </a:cubicBezTo>
                <a:cubicBezTo>
                  <a:pt x="162" y="46"/>
                  <a:pt x="162" y="43"/>
                  <a:pt x="162" y="39"/>
                </a:cubicBezTo>
                <a:cubicBezTo>
                  <a:pt x="162" y="36"/>
                  <a:pt x="162" y="33"/>
                  <a:pt x="163" y="30"/>
                </a:cubicBezTo>
                <a:cubicBezTo>
                  <a:pt x="164" y="27"/>
                  <a:pt x="166" y="24"/>
                  <a:pt x="168" y="22"/>
                </a:cubicBezTo>
                <a:cubicBezTo>
                  <a:pt x="170" y="20"/>
                  <a:pt x="172" y="18"/>
                  <a:pt x="175" y="17"/>
                </a:cubicBezTo>
                <a:cubicBezTo>
                  <a:pt x="178" y="16"/>
                  <a:pt x="181" y="15"/>
                  <a:pt x="185" y="15"/>
                </a:cubicBezTo>
                <a:cubicBezTo>
                  <a:pt x="189" y="15"/>
                  <a:pt x="192" y="16"/>
                  <a:pt x="195" y="17"/>
                </a:cubicBezTo>
                <a:cubicBezTo>
                  <a:pt x="197" y="18"/>
                  <a:pt x="200" y="20"/>
                  <a:pt x="202" y="22"/>
                </a:cubicBezTo>
                <a:cubicBezTo>
                  <a:pt x="204" y="24"/>
                  <a:pt x="206" y="27"/>
                  <a:pt x="207" y="30"/>
                </a:cubicBezTo>
                <a:cubicBezTo>
                  <a:pt x="208" y="33"/>
                  <a:pt x="208" y="36"/>
                  <a:pt x="208" y="39"/>
                </a:cubicBezTo>
                <a:moveTo>
                  <a:pt x="223" y="56"/>
                </a:moveTo>
                <a:cubicBezTo>
                  <a:pt x="225" y="51"/>
                  <a:pt x="226" y="45"/>
                  <a:pt x="226" y="39"/>
                </a:cubicBezTo>
                <a:cubicBezTo>
                  <a:pt x="226" y="33"/>
                  <a:pt x="225" y="28"/>
                  <a:pt x="223" y="23"/>
                </a:cubicBezTo>
                <a:cubicBezTo>
                  <a:pt x="221" y="18"/>
                  <a:pt x="218" y="14"/>
                  <a:pt x="214" y="10"/>
                </a:cubicBezTo>
                <a:cubicBezTo>
                  <a:pt x="211" y="7"/>
                  <a:pt x="206" y="4"/>
                  <a:pt x="201" y="2"/>
                </a:cubicBezTo>
                <a:cubicBezTo>
                  <a:pt x="196" y="1"/>
                  <a:pt x="191" y="0"/>
                  <a:pt x="185" y="0"/>
                </a:cubicBezTo>
                <a:cubicBezTo>
                  <a:pt x="179" y="0"/>
                  <a:pt x="174" y="1"/>
                  <a:pt x="169" y="2"/>
                </a:cubicBezTo>
                <a:cubicBezTo>
                  <a:pt x="164" y="4"/>
                  <a:pt x="159" y="7"/>
                  <a:pt x="156" y="10"/>
                </a:cubicBezTo>
                <a:cubicBezTo>
                  <a:pt x="152" y="14"/>
                  <a:pt x="149" y="18"/>
                  <a:pt x="147" y="23"/>
                </a:cubicBezTo>
                <a:cubicBezTo>
                  <a:pt x="145" y="28"/>
                  <a:pt x="144" y="33"/>
                  <a:pt x="144" y="39"/>
                </a:cubicBezTo>
                <a:cubicBezTo>
                  <a:pt x="144" y="45"/>
                  <a:pt x="145" y="51"/>
                  <a:pt x="147" y="56"/>
                </a:cubicBezTo>
                <a:cubicBezTo>
                  <a:pt x="149" y="61"/>
                  <a:pt x="152" y="65"/>
                  <a:pt x="156" y="68"/>
                </a:cubicBezTo>
                <a:cubicBezTo>
                  <a:pt x="159" y="72"/>
                  <a:pt x="164" y="74"/>
                  <a:pt x="169" y="76"/>
                </a:cubicBezTo>
                <a:cubicBezTo>
                  <a:pt x="174" y="78"/>
                  <a:pt x="179" y="79"/>
                  <a:pt x="185" y="79"/>
                </a:cubicBezTo>
                <a:cubicBezTo>
                  <a:pt x="191" y="79"/>
                  <a:pt x="196" y="78"/>
                  <a:pt x="201" y="76"/>
                </a:cubicBezTo>
                <a:cubicBezTo>
                  <a:pt x="206" y="74"/>
                  <a:pt x="211" y="72"/>
                  <a:pt x="214" y="68"/>
                </a:cubicBezTo>
                <a:cubicBezTo>
                  <a:pt x="218" y="65"/>
                  <a:pt x="221" y="61"/>
                  <a:pt x="223" y="56"/>
                </a:cubicBezTo>
                <a:moveTo>
                  <a:pt x="241" y="155"/>
                </a:moveTo>
                <a:cubicBezTo>
                  <a:pt x="239" y="154"/>
                  <a:pt x="237" y="153"/>
                  <a:pt x="236" y="151"/>
                </a:cubicBezTo>
                <a:cubicBezTo>
                  <a:pt x="235" y="150"/>
                  <a:pt x="234" y="148"/>
                  <a:pt x="233" y="146"/>
                </a:cubicBezTo>
                <a:cubicBezTo>
                  <a:pt x="232" y="144"/>
                  <a:pt x="232" y="142"/>
                  <a:pt x="232" y="140"/>
                </a:cubicBezTo>
                <a:cubicBezTo>
                  <a:pt x="232" y="94"/>
                  <a:pt x="232" y="94"/>
                  <a:pt x="232" y="94"/>
                </a:cubicBezTo>
                <a:cubicBezTo>
                  <a:pt x="215" y="94"/>
                  <a:pt x="215" y="94"/>
                  <a:pt x="215" y="94"/>
                </a:cubicBezTo>
                <a:cubicBezTo>
                  <a:pt x="215" y="140"/>
                  <a:pt x="215" y="140"/>
                  <a:pt x="215" y="140"/>
                </a:cubicBezTo>
                <a:cubicBezTo>
                  <a:pt x="215" y="145"/>
                  <a:pt x="216" y="149"/>
                  <a:pt x="217" y="153"/>
                </a:cubicBezTo>
                <a:cubicBezTo>
                  <a:pt x="219" y="156"/>
                  <a:pt x="221" y="160"/>
                  <a:pt x="223" y="162"/>
                </a:cubicBezTo>
                <a:cubicBezTo>
                  <a:pt x="226" y="165"/>
                  <a:pt x="229" y="167"/>
                  <a:pt x="233" y="169"/>
                </a:cubicBezTo>
                <a:cubicBezTo>
                  <a:pt x="237" y="170"/>
                  <a:pt x="242" y="171"/>
                  <a:pt x="247" y="171"/>
                </a:cubicBezTo>
                <a:cubicBezTo>
                  <a:pt x="252" y="171"/>
                  <a:pt x="257" y="170"/>
                  <a:pt x="261" y="169"/>
                </a:cubicBezTo>
                <a:cubicBezTo>
                  <a:pt x="265" y="167"/>
                  <a:pt x="268" y="165"/>
                  <a:pt x="271" y="162"/>
                </a:cubicBezTo>
                <a:cubicBezTo>
                  <a:pt x="273" y="160"/>
                  <a:pt x="275" y="156"/>
                  <a:pt x="277" y="153"/>
                </a:cubicBezTo>
                <a:cubicBezTo>
                  <a:pt x="278" y="149"/>
                  <a:pt x="279" y="145"/>
                  <a:pt x="279" y="140"/>
                </a:cubicBezTo>
                <a:cubicBezTo>
                  <a:pt x="279" y="94"/>
                  <a:pt x="279" y="94"/>
                  <a:pt x="279" y="94"/>
                </a:cubicBezTo>
                <a:cubicBezTo>
                  <a:pt x="262" y="94"/>
                  <a:pt x="262" y="94"/>
                  <a:pt x="262" y="94"/>
                </a:cubicBezTo>
                <a:cubicBezTo>
                  <a:pt x="262" y="140"/>
                  <a:pt x="262" y="140"/>
                  <a:pt x="262" y="140"/>
                </a:cubicBezTo>
                <a:cubicBezTo>
                  <a:pt x="262" y="142"/>
                  <a:pt x="262" y="144"/>
                  <a:pt x="261" y="146"/>
                </a:cubicBezTo>
                <a:cubicBezTo>
                  <a:pt x="260" y="148"/>
                  <a:pt x="259" y="150"/>
                  <a:pt x="258" y="151"/>
                </a:cubicBezTo>
                <a:cubicBezTo>
                  <a:pt x="256" y="153"/>
                  <a:pt x="255" y="154"/>
                  <a:pt x="253" y="155"/>
                </a:cubicBezTo>
                <a:cubicBezTo>
                  <a:pt x="251" y="156"/>
                  <a:pt x="249" y="156"/>
                  <a:pt x="247" y="156"/>
                </a:cubicBezTo>
                <a:cubicBezTo>
                  <a:pt x="245" y="156"/>
                  <a:pt x="243" y="156"/>
                  <a:pt x="241" y="155"/>
                </a:cubicBezTo>
                <a:moveTo>
                  <a:pt x="277" y="24"/>
                </a:moveTo>
                <a:cubicBezTo>
                  <a:pt x="277" y="26"/>
                  <a:pt x="277" y="28"/>
                  <a:pt x="276" y="29"/>
                </a:cubicBezTo>
                <a:cubicBezTo>
                  <a:pt x="275" y="30"/>
                  <a:pt x="274" y="31"/>
                  <a:pt x="273" y="32"/>
                </a:cubicBezTo>
                <a:cubicBezTo>
                  <a:pt x="271" y="32"/>
                  <a:pt x="270" y="32"/>
                  <a:pt x="268" y="33"/>
                </a:cubicBezTo>
                <a:cubicBezTo>
                  <a:pt x="266" y="33"/>
                  <a:pt x="265" y="33"/>
                  <a:pt x="263" y="33"/>
                </a:cubicBezTo>
                <a:cubicBezTo>
                  <a:pt x="253" y="33"/>
                  <a:pt x="253" y="33"/>
                  <a:pt x="253" y="33"/>
                </a:cubicBezTo>
                <a:cubicBezTo>
                  <a:pt x="253" y="16"/>
                  <a:pt x="253" y="16"/>
                  <a:pt x="253" y="16"/>
                </a:cubicBezTo>
                <a:cubicBezTo>
                  <a:pt x="264" y="16"/>
                  <a:pt x="264" y="16"/>
                  <a:pt x="264" y="16"/>
                </a:cubicBezTo>
                <a:cubicBezTo>
                  <a:pt x="266" y="16"/>
                  <a:pt x="267" y="16"/>
                  <a:pt x="269" y="16"/>
                </a:cubicBezTo>
                <a:cubicBezTo>
                  <a:pt x="270" y="16"/>
                  <a:pt x="272" y="17"/>
                  <a:pt x="273" y="17"/>
                </a:cubicBezTo>
                <a:cubicBezTo>
                  <a:pt x="274" y="18"/>
                  <a:pt x="275" y="19"/>
                  <a:pt x="276" y="20"/>
                </a:cubicBezTo>
                <a:cubicBezTo>
                  <a:pt x="277" y="21"/>
                  <a:pt x="277" y="22"/>
                  <a:pt x="277" y="24"/>
                </a:cubicBezTo>
                <a:moveTo>
                  <a:pt x="297" y="77"/>
                </a:moveTo>
                <a:cubicBezTo>
                  <a:pt x="278" y="45"/>
                  <a:pt x="278" y="45"/>
                  <a:pt x="278" y="45"/>
                </a:cubicBezTo>
                <a:cubicBezTo>
                  <a:pt x="284" y="44"/>
                  <a:pt x="288" y="42"/>
                  <a:pt x="290" y="38"/>
                </a:cubicBezTo>
                <a:cubicBezTo>
                  <a:pt x="293" y="34"/>
                  <a:pt x="294" y="30"/>
                  <a:pt x="294" y="24"/>
                </a:cubicBezTo>
                <a:cubicBezTo>
                  <a:pt x="294" y="20"/>
                  <a:pt x="294" y="16"/>
                  <a:pt x="292" y="13"/>
                </a:cubicBezTo>
                <a:cubicBezTo>
                  <a:pt x="291" y="10"/>
                  <a:pt x="289" y="8"/>
                  <a:pt x="286" y="6"/>
                </a:cubicBezTo>
                <a:cubicBezTo>
                  <a:pt x="283" y="5"/>
                  <a:pt x="280" y="3"/>
                  <a:pt x="277" y="3"/>
                </a:cubicBezTo>
                <a:cubicBezTo>
                  <a:pt x="274" y="2"/>
                  <a:pt x="270" y="2"/>
                  <a:pt x="266" y="2"/>
                </a:cubicBezTo>
                <a:cubicBezTo>
                  <a:pt x="237" y="2"/>
                  <a:pt x="237" y="2"/>
                  <a:pt x="237" y="2"/>
                </a:cubicBezTo>
                <a:cubicBezTo>
                  <a:pt x="237" y="77"/>
                  <a:pt x="237" y="77"/>
                  <a:pt x="237" y="77"/>
                </a:cubicBezTo>
                <a:cubicBezTo>
                  <a:pt x="253" y="77"/>
                  <a:pt x="253" y="77"/>
                  <a:pt x="253" y="77"/>
                </a:cubicBezTo>
                <a:cubicBezTo>
                  <a:pt x="253" y="47"/>
                  <a:pt x="253" y="47"/>
                  <a:pt x="253" y="47"/>
                </a:cubicBezTo>
                <a:cubicBezTo>
                  <a:pt x="262" y="47"/>
                  <a:pt x="262" y="47"/>
                  <a:pt x="262" y="47"/>
                </a:cubicBezTo>
                <a:cubicBezTo>
                  <a:pt x="277" y="77"/>
                  <a:pt x="277" y="77"/>
                  <a:pt x="277" y="77"/>
                </a:cubicBezTo>
                <a:lnTo>
                  <a:pt x="297" y="77"/>
                </a:lnTo>
                <a:close/>
                <a:moveTo>
                  <a:pt x="368" y="60"/>
                </a:moveTo>
                <a:cubicBezTo>
                  <a:pt x="370" y="56"/>
                  <a:pt x="370" y="52"/>
                  <a:pt x="370" y="48"/>
                </a:cubicBezTo>
                <a:cubicBezTo>
                  <a:pt x="370" y="2"/>
                  <a:pt x="370" y="2"/>
                  <a:pt x="370" y="2"/>
                </a:cubicBezTo>
                <a:cubicBezTo>
                  <a:pt x="354" y="2"/>
                  <a:pt x="354" y="2"/>
                  <a:pt x="354" y="2"/>
                </a:cubicBezTo>
                <a:cubicBezTo>
                  <a:pt x="354" y="47"/>
                  <a:pt x="354" y="47"/>
                  <a:pt x="354" y="47"/>
                </a:cubicBezTo>
                <a:cubicBezTo>
                  <a:pt x="354" y="50"/>
                  <a:pt x="353" y="52"/>
                  <a:pt x="353" y="54"/>
                </a:cubicBezTo>
                <a:cubicBezTo>
                  <a:pt x="352" y="56"/>
                  <a:pt x="351" y="57"/>
                  <a:pt x="349" y="59"/>
                </a:cubicBezTo>
                <a:cubicBezTo>
                  <a:pt x="348" y="60"/>
                  <a:pt x="346" y="61"/>
                  <a:pt x="345" y="62"/>
                </a:cubicBezTo>
                <a:cubicBezTo>
                  <a:pt x="343" y="63"/>
                  <a:pt x="341" y="64"/>
                  <a:pt x="339" y="64"/>
                </a:cubicBezTo>
                <a:cubicBezTo>
                  <a:pt x="336" y="64"/>
                  <a:pt x="334" y="63"/>
                  <a:pt x="332" y="62"/>
                </a:cubicBezTo>
                <a:cubicBezTo>
                  <a:pt x="331" y="61"/>
                  <a:pt x="329" y="60"/>
                  <a:pt x="328" y="59"/>
                </a:cubicBezTo>
                <a:cubicBezTo>
                  <a:pt x="326" y="57"/>
                  <a:pt x="325" y="56"/>
                  <a:pt x="324" y="54"/>
                </a:cubicBezTo>
                <a:cubicBezTo>
                  <a:pt x="324" y="52"/>
                  <a:pt x="323" y="50"/>
                  <a:pt x="323" y="47"/>
                </a:cubicBezTo>
                <a:cubicBezTo>
                  <a:pt x="323" y="2"/>
                  <a:pt x="323" y="2"/>
                  <a:pt x="323" y="2"/>
                </a:cubicBezTo>
                <a:cubicBezTo>
                  <a:pt x="307" y="2"/>
                  <a:pt x="307" y="2"/>
                  <a:pt x="307" y="2"/>
                </a:cubicBezTo>
                <a:cubicBezTo>
                  <a:pt x="307" y="48"/>
                  <a:pt x="307" y="48"/>
                  <a:pt x="307" y="48"/>
                </a:cubicBezTo>
                <a:cubicBezTo>
                  <a:pt x="307" y="52"/>
                  <a:pt x="307" y="56"/>
                  <a:pt x="309" y="60"/>
                </a:cubicBezTo>
                <a:cubicBezTo>
                  <a:pt x="310" y="64"/>
                  <a:pt x="312" y="67"/>
                  <a:pt x="315" y="70"/>
                </a:cubicBezTo>
                <a:cubicBezTo>
                  <a:pt x="317" y="73"/>
                  <a:pt x="321" y="75"/>
                  <a:pt x="325" y="77"/>
                </a:cubicBezTo>
                <a:cubicBezTo>
                  <a:pt x="329" y="78"/>
                  <a:pt x="333" y="79"/>
                  <a:pt x="339" y="79"/>
                </a:cubicBezTo>
                <a:cubicBezTo>
                  <a:pt x="344" y="79"/>
                  <a:pt x="348" y="78"/>
                  <a:pt x="352" y="77"/>
                </a:cubicBezTo>
                <a:cubicBezTo>
                  <a:pt x="356" y="75"/>
                  <a:pt x="360" y="73"/>
                  <a:pt x="362" y="70"/>
                </a:cubicBezTo>
                <a:cubicBezTo>
                  <a:pt x="365" y="67"/>
                  <a:pt x="367" y="64"/>
                  <a:pt x="368" y="60"/>
                </a:cubicBezTo>
                <a:moveTo>
                  <a:pt x="361" y="169"/>
                </a:moveTo>
                <a:cubicBezTo>
                  <a:pt x="378" y="169"/>
                  <a:pt x="378" y="169"/>
                  <a:pt x="378" y="169"/>
                </a:cubicBezTo>
                <a:cubicBezTo>
                  <a:pt x="378" y="94"/>
                  <a:pt x="378" y="94"/>
                  <a:pt x="378" y="94"/>
                </a:cubicBezTo>
                <a:cubicBezTo>
                  <a:pt x="353" y="94"/>
                  <a:pt x="353" y="94"/>
                  <a:pt x="353" y="94"/>
                </a:cubicBezTo>
                <a:cubicBezTo>
                  <a:pt x="335" y="143"/>
                  <a:pt x="335" y="143"/>
                  <a:pt x="335" y="143"/>
                </a:cubicBezTo>
                <a:cubicBezTo>
                  <a:pt x="335" y="143"/>
                  <a:pt x="335" y="143"/>
                  <a:pt x="335" y="143"/>
                </a:cubicBezTo>
                <a:cubicBezTo>
                  <a:pt x="318" y="94"/>
                  <a:pt x="318" y="94"/>
                  <a:pt x="318" y="94"/>
                </a:cubicBezTo>
                <a:cubicBezTo>
                  <a:pt x="293" y="94"/>
                  <a:pt x="293" y="94"/>
                  <a:pt x="293" y="94"/>
                </a:cubicBezTo>
                <a:cubicBezTo>
                  <a:pt x="293" y="169"/>
                  <a:pt x="293" y="169"/>
                  <a:pt x="293" y="169"/>
                </a:cubicBezTo>
                <a:cubicBezTo>
                  <a:pt x="309" y="169"/>
                  <a:pt x="309" y="169"/>
                  <a:pt x="309" y="169"/>
                </a:cubicBezTo>
                <a:cubicBezTo>
                  <a:pt x="309" y="112"/>
                  <a:pt x="309" y="112"/>
                  <a:pt x="309" y="112"/>
                </a:cubicBezTo>
                <a:cubicBezTo>
                  <a:pt x="310" y="112"/>
                  <a:pt x="310" y="112"/>
                  <a:pt x="310" y="112"/>
                </a:cubicBezTo>
                <a:cubicBezTo>
                  <a:pt x="329" y="169"/>
                  <a:pt x="329" y="169"/>
                  <a:pt x="329" y="169"/>
                </a:cubicBezTo>
                <a:cubicBezTo>
                  <a:pt x="341" y="169"/>
                  <a:pt x="341" y="169"/>
                  <a:pt x="341" y="169"/>
                </a:cubicBezTo>
                <a:cubicBezTo>
                  <a:pt x="361" y="112"/>
                  <a:pt x="361" y="112"/>
                  <a:pt x="361" y="112"/>
                </a:cubicBezTo>
                <a:cubicBezTo>
                  <a:pt x="361" y="112"/>
                  <a:pt x="361" y="112"/>
                  <a:pt x="361" y="112"/>
                </a:cubicBezTo>
                <a:lnTo>
                  <a:pt x="361" y="169"/>
                </a:lnTo>
                <a:close/>
                <a:moveTo>
                  <a:pt x="453" y="77"/>
                </a:moveTo>
                <a:cubicBezTo>
                  <a:pt x="469" y="77"/>
                  <a:pt x="469" y="77"/>
                  <a:pt x="469" y="77"/>
                </a:cubicBezTo>
                <a:cubicBezTo>
                  <a:pt x="469" y="2"/>
                  <a:pt x="469" y="2"/>
                  <a:pt x="469" y="2"/>
                </a:cubicBezTo>
                <a:cubicBezTo>
                  <a:pt x="444" y="2"/>
                  <a:pt x="444" y="2"/>
                  <a:pt x="444" y="2"/>
                </a:cubicBezTo>
                <a:cubicBezTo>
                  <a:pt x="427" y="51"/>
                  <a:pt x="427" y="51"/>
                  <a:pt x="427" y="51"/>
                </a:cubicBezTo>
                <a:cubicBezTo>
                  <a:pt x="427" y="51"/>
                  <a:pt x="427" y="51"/>
                  <a:pt x="427" y="51"/>
                </a:cubicBezTo>
                <a:cubicBezTo>
                  <a:pt x="409" y="2"/>
                  <a:pt x="409" y="2"/>
                  <a:pt x="409" y="2"/>
                </a:cubicBezTo>
                <a:cubicBezTo>
                  <a:pt x="384" y="2"/>
                  <a:pt x="384" y="2"/>
                  <a:pt x="384" y="2"/>
                </a:cubicBezTo>
                <a:cubicBezTo>
                  <a:pt x="384" y="77"/>
                  <a:pt x="384" y="77"/>
                  <a:pt x="384" y="77"/>
                </a:cubicBezTo>
                <a:cubicBezTo>
                  <a:pt x="401" y="77"/>
                  <a:pt x="401" y="77"/>
                  <a:pt x="401" y="77"/>
                </a:cubicBezTo>
                <a:cubicBezTo>
                  <a:pt x="401" y="19"/>
                  <a:pt x="401" y="19"/>
                  <a:pt x="401" y="19"/>
                </a:cubicBezTo>
                <a:cubicBezTo>
                  <a:pt x="401" y="19"/>
                  <a:pt x="401" y="19"/>
                  <a:pt x="401" y="19"/>
                </a:cubicBezTo>
                <a:cubicBezTo>
                  <a:pt x="420" y="77"/>
                  <a:pt x="420" y="77"/>
                  <a:pt x="420" y="77"/>
                </a:cubicBezTo>
                <a:cubicBezTo>
                  <a:pt x="433" y="77"/>
                  <a:pt x="433" y="77"/>
                  <a:pt x="433" y="77"/>
                </a:cubicBezTo>
                <a:cubicBezTo>
                  <a:pt x="453" y="19"/>
                  <a:pt x="453" y="19"/>
                  <a:pt x="453" y="19"/>
                </a:cubicBezTo>
                <a:cubicBezTo>
                  <a:pt x="453" y="19"/>
                  <a:pt x="453" y="19"/>
                  <a:pt x="453" y="19"/>
                </a:cubicBezTo>
                <a:lnTo>
                  <a:pt x="453" y="77"/>
                </a:lnTo>
                <a:close/>
                <a:moveTo>
                  <a:pt x="478" y="261"/>
                </a:moveTo>
                <a:cubicBezTo>
                  <a:pt x="500" y="261"/>
                  <a:pt x="500" y="261"/>
                  <a:pt x="500" y="261"/>
                </a:cubicBezTo>
                <a:cubicBezTo>
                  <a:pt x="500" y="186"/>
                  <a:pt x="500" y="186"/>
                  <a:pt x="500" y="186"/>
                </a:cubicBezTo>
                <a:cubicBezTo>
                  <a:pt x="483" y="186"/>
                  <a:pt x="483" y="186"/>
                  <a:pt x="483" y="186"/>
                </a:cubicBezTo>
                <a:cubicBezTo>
                  <a:pt x="483" y="238"/>
                  <a:pt x="483" y="238"/>
                  <a:pt x="483" y="238"/>
                </a:cubicBezTo>
                <a:cubicBezTo>
                  <a:pt x="483" y="238"/>
                  <a:pt x="483" y="238"/>
                  <a:pt x="483" y="238"/>
                </a:cubicBezTo>
                <a:cubicBezTo>
                  <a:pt x="451" y="186"/>
                  <a:pt x="451" y="186"/>
                  <a:pt x="451" y="186"/>
                </a:cubicBezTo>
                <a:cubicBezTo>
                  <a:pt x="429" y="186"/>
                  <a:pt x="429" y="186"/>
                  <a:pt x="429" y="186"/>
                </a:cubicBezTo>
                <a:cubicBezTo>
                  <a:pt x="429" y="261"/>
                  <a:pt x="429" y="261"/>
                  <a:pt x="429" y="261"/>
                </a:cubicBezTo>
                <a:cubicBezTo>
                  <a:pt x="445" y="261"/>
                  <a:pt x="445" y="261"/>
                  <a:pt x="445" y="261"/>
                </a:cubicBezTo>
                <a:cubicBezTo>
                  <a:pt x="445" y="207"/>
                  <a:pt x="445" y="207"/>
                  <a:pt x="445" y="207"/>
                </a:cubicBezTo>
                <a:cubicBezTo>
                  <a:pt x="445" y="207"/>
                  <a:pt x="445" y="207"/>
                  <a:pt x="445" y="207"/>
                </a:cubicBezTo>
                <a:lnTo>
                  <a:pt x="478" y="261"/>
                </a:lnTo>
                <a:close/>
                <a:moveTo>
                  <a:pt x="584" y="261"/>
                </a:moveTo>
                <a:cubicBezTo>
                  <a:pt x="548" y="221"/>
                  <a:pt x="548" y="221"/>
                  <a:pt x="548" y="221"/>
                </a:cubicBezTo>
                <a:cubicBezTo>
                  <a:pt x="581" y="186"/>
                  <a:pt x="581" y="186"/>
                  <a:pt x="581" y="186"/>
                </a:cubicBezTo>
                <a:cubicBezTo>
                  <a:pt x="560" y="186"/>
                  <a:pt x="560" y="186"/>
                  <a:pt x="560" y="186"/>
                </a:cubicBezTo>
                <a:cubicBezTo>
                  <a:pt x="530" y="217"/>
                  <a:pt x="530" y="217"/>
                  <a:pt x="530" y="217"/>
                </a:cubicBezTo>
                <a:cubicBezTo>
                  <a:pt x="530" y="186"/>
                  <a:pt x="530" y="186"/>
                  <a:pt x="530" y="186"/>
                </a:cubicBezTo>
                <a:cubicBezTo>
                  <a:pt x="514" y="186"/>
                  <a:pt x="514" y="186"/>
                  <a:pt x="514" y="186"/>
                </a:cubicBezTo>
                <a:cubicBezTo>
                  <a:pt x="514" y="261"/>
                  <a:pt x="514" y="261"/>
                  <a:pt x="514" y="261"/>
                </a:cubicBezTo>
                <a:cubicBezTo>
                  <a:pt x="530" y="261"/>
                  <a:pt x="530" y="261"/>
                  <a:pt x="530" y="261"/>
                </a:cubicBezTo>
                <a:cubicBezTo>
                  <a:pt x="530" y="225"/>
                  <a:pt x="530" y="225"/>
                  <a:pt x="530" y="225"/>
                </a:cubicBezTo>
                <a:cubicBezTo>
                  <a:pt x="561" y="261"/>
                  <a:pt x="561" y="261"/>
                  <a:pt x="561" y="261"/>
                </a:cubicBezTo>
                <a:lnTo>
                  <a:pt x="584" y="261"/>
                </a:lnTo>
                <a:close/>
                <a:moveTo>
                  <a:pt x="606" y="186"/>
                </a:moveTo>
                <a:cubicBezTo>
                  <a:pt x="590" y="186"/>
                  <a:pt x="590" y="186"/>
                  <a:pt x="590" y="186"/>
                </a:cubicBezTo>
                <a:cubicBezTo>
                  <a:pt x="590" y="261"/>
                  <a:pt x="590" y="261"/>
                  <a:pt x="590" y="261"/>
                </a:cubicBezTo>
                <a:cubicBezTo>
                  <a:pt x="606" y="261"/>
                  <a:pt x="606" y="261"/>
                  <a:pt x="606" y="261"/>
                </a:cubicBezTo>
                <a:lnTo>
                  <a:pt x="606" y="186"/>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fi-FI" sz="1350"/>
          </a:p>
        </p:txBody>
      </p:sp>
    </p:spTree>
    <p:extLst>
      <p:ext uri="{BB962C8B-B14F-4D97-AF65-F5344CB8AC3E}">
        <p14:creationId xmlns:p14="http://schemas.microsoft.com/office/powerpoint/2010/main" val="4890884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Kiitos sivu">
    <p:bg>
      <p:bgPr>
        <a:solidFill>
          <a:srgbClr val="FF5000"/>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751066" y="1663700"/>
            <a:ext cx="7484620" cy="1714500"/>
          </a:xfrm>
          <a:prstGeom prst="rect">
            <a:avLst/>
          </a:prstGeom>
        </p:spPr>
        <p:txBody>
          <a:bodyPr vert="horz" lIns="0" tIns="0" rIns="0" bIns="0" anchor="ctr"/>
          <a:lstStyle>
            <a:lvl1pPr marL="0" indent="0">
              <a:lnSpc>
                <a:spcPct val="90000"/>
              </a:lnSpc>
              <a:spcBef>
                <a:spcPts val="0"/>
              </a:spcBef>
              <a:buNone/>
              <a:defRPr sz="4500" b="1" i="0" spc="-75">
                <a:solidFill>
                  <a:schemeClr val="bg1"/>
                </a:solidFill>
                <a:latin typeface="Arial"/>
                <a:cs typeface="Arial"/>
              </a:defRPr>
            </a:lvl1pPr>
          </a:lstStyle>
          <a:p>
            <a:pPr lvl="0"/>
            <a:r>
              <a:rPr lang="fi-FI" dirty="0"/>
              <a:t>Kiitos, </a:t>
            </a:r>
            <a:r>
              <a:rPr lang="fi-FI" dirty="0" err="1"/>
              <a:t>Thank</a:t>
            </a:r>
            <a:r>
              <a:rPr lang="fi-FI" dirty="0"/>
              <a:t> </a:t>
            </a:r>
            <a:r>
              <a:rPr lang="fi-FI" dirty="0" err="1"/>
              <a:t>you</a:t>
            </a:r>
            <a:r>
              <a:rPr lang="fi-FI" dirty="0"/>
              <a:t>!</a:t>
            </a:r>
            <a:endParaRPr lang="en-US" dirty="0"/>
          </a:p>
        </p:txBody>
      </p:sp>
      <p:pic>
        <p:nvPicPr>
          <p:cNvPr id="12" name="Picture 2" descr="vimeo_logo_white.pdf"/>
          <p:cNvPicPr>
            <a:picLocks noChangeAspect="1"/>
          </p:cNvPicPr>
          <p:nvPr userDrawn="1"/>
        </p:nvPicPr>
        <p:blipFill rotWithShape="1">
          <a:blip r:embed="rId2">
            <a:extLst>
              <a:ext uri="{28A0092B-C50C-407E-A947-70E740481C1C}">
                <a14:useLocalDpi xmlns:a14="http://schemas.microsoft.com/office/drawing/2010/main" val="0"/>
              </a:ext>
            </a:extLst>
          </a:blip>
          <a:srcRect t="23076" b="17574"/>
          <a:stretch/>
        </p:blipFill>
        <p:spPr>
          <a:xfrm>
            <a:off x="3421921" y="4508333"/>
            <a:ext cx="684410" cy="243719"/>
          </a:xfrm>
          <a:prstGeom prst="rect">
            <a:avLst/>
          </a:prstGeom>
        </p:spPr>
      </p:pic>
      <p:pic>
        <p:nvPicPr>
          <p:cNvPr id="13" name="Picture 4" descr="Twitter_logo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5312" y="4517072"/>
            <a:ext cx="323985" cy="263398"/>
          </a:xfrm>
          <a:prstGeom prst="rect">
            <a:avLst/>
          </a:prstGeom>
        </p:spPr>
      </p:pic>
      <p:pic>
        <p:nvPicPr>
          <p:cNvPr id="14" name="Picture 6" descr="FB_logo_white.pdf"/>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10745" y="4465096"/>
            <a:ext cx="345513" cy="333866"/>
          </a:xfrm>
          <a:prstGeom prst="rect">
            <a:avLst/>
          </a:prstGeom>
        </p:spPr>
      </p:pic>
      <p:pic>
        <p:nvPicPr>
          <p:cNvPr id="15" name="Picture 7" descr="slideshare_logo.pdf"/>
          <p:cNvPicPr>
            <a:picLocks noChangeAspect="1"/>
          </p:cNvPicPr>
          <p:nvPr userDrawn="1"/>
        </p:nvPicPr>
        <p:blipFill rotWithShape="1">
          <a:blip r:embed="rId5">
            <a:extLst>
              <a:ext uri="{28A0092B-C50C-407E-A947-70E740481C1C}">
                <a14:useLocalDpi xmlns:a14="http://schemas.microsoft.com/office/drawing/2010/main" val="0"/>
              </a:ext>
            </a:extLst>
          </a:blip>
          <a:srcRect t="26492" b="32257"/>
          <a:stretch/>
        </p:blipFill>
        <p:spPr>
          <a:xfrm>
            <a:off x="832034" y="4499525"/>
            <a:ext cx="1014641" cy="295765"/>
          </a:xfrm>
          <a:prstGeom prst="rect">
            <a:avLst/>
          </a:prstGeom>
        </p:spPr>
      </p:pic>
      <p:pic>
        <p:nvPicPr>
          <p:cNvPr id="16" name="Picture 9" descr="LinkedIn-Logo.pdf"/>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978284" y="4568277"/>
            <a:ext cx="673838" cy="163423"/>
          </a:xfrm>
          <a:prstGeom prst="rect">
            <a:avLst/>
          </a:prstGeom>
        </p:spPr>
      </p:pic>
      <p:pic>
        <p:nvPicPr>
          <p:cNvPr id="17" name="Picture 10" descr="forumvirium_fi.pdf"/>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221573" y="4499525"/>
            <a:ext cx="1400785" cy="339725"/>
          </a:xfrm>
          <a:prstGeom prst="rect">
            <a:avLst/>
          </a:prstGeom>
        </p:spPr>
      </p:pic>
      <p:sp>
        <p:nvSpPr>
          <p:cNvPr id="18" name="Freeform 5"/>
          <p:cNvSpPr>
            <a:spLocks noEditPoints="1"/>
          </p:cNvSpPr>
          <p:nvPr userDrawn="1"/>
        </p:nvSpPr>
        <p:spPr bwMode="auto">
          <a:xfrm>
            <a:off x="588560" y="423327"/>
            <a:ext cx="1501587" cy="656357"/>
          </a:xfrm>
          <a:custGeom>
            <a:avLst/>
            <a:gdLst>
              <a:gd name="T0" fmla="*/ 414 w 606"/>
              <a:gd name="T1" fmla="*/ 186 h 263"/>
              <a:gd name="T2" fmla="*/ 367 w 606"/>
              <a:gd name="T3" fmla="*/ 262 h 263"/>
              <a:gd name="T4" fmla="*/ 376 w 606"/>
              <a:gd name="T5" fmla="*/ 221 h 263"/>
              <a:gd name="T6" fmla="*/ 351 w 606"/>
              <a:gd name="T7" fmla="*/ 203 h 263"/>
              <a:gd name="T8" fmla="*/ 373 w 606"/>
              <a:gd name="T9" fmla="*/ 204 h 263"/>
              <a:gd name="T10" fmla="*/ 342 w 606"/>
              <a:gd name="T11" fmla="*/ 190 h 263"/>
              <a:gd name="T12" fmla="*/ 351 w 606"/>
              <a:gd name="T13" fmla="*/ 228 h 263"/>
              <a:gd name="T14" fmla="*/ 365 w 606"/>
              <a:gd name="T15" fmla="*/ 246 h 263"/>
              <a:gd name="T16" fmla="*/ 296 w 606"/>
              <a:gd name="T17" fmla="*/ 186 h 263"/>
              <a:gd name="T18" fmla="*/ 296 w 606"/>
              <a:gd name="T19" fmla="*/ 246 h 263"/>
              <a:gd name="T20" fmla="*/ 268 w 606"/>
              <a:gd name="T21" fmla="*/ 261 h 263"/>
              <a:gd name="T22" fmla="*/ 264 w 606"/>
              <a:gd name="T23" fmla="*/ 215 h 263"/>
              <a:gd name="T24" fmla="*/ 152 w 606"/>
              <a:gd name="T25" fmla="*/ 186 h 263"/>
              <a:gd name="T26" fmla="*/ 184 w 606"/>
              <a:gd name="T27" fmla="*/ 229 h 263"/>
              <a:gd name="T28" fmla="*/ 184 w 606"/>
              <a:gd name="T29" fmla="*/ 214 h 263"/>
              <a:gd name="T30" fmla="*/ 201 w 606"/>
              <a:gd name="T31" fmla="*/ 94 h 263"/>
              <a:gd name="T32" fmla="*/ 131 w 606"/>
              <a:gd name="T33" fmla="*/ 45 h 263"/>
              <a:gd name="T34" fmla="*/ 56 w 606"/>
              <a:gd name="T35" fmla="*/ 94 h 263"/>
              <a:gd name="T36" fmla="*/ 30 w 606"/>
              <a:gd name="T37" fmla="*/ 169 h 263"/>
              <a:gd name="T38" fmla="*/ 99 w 606"/>
              <a:gd name="T39" fmla="*/ 169 h 263"/>
              <a:gd name="T40" fmla="*/ 83 w 606"/>
              <a:gd name="T41" fmla="*/ 2 h 263"/>
              <a:gd name="T42" fmla="*/ 99 w 606"/>
              <a:gd name="T43" fmla="*/ 19 h 263"/>
              <a:gd name="T44" fmla="*/ 146 w 606"/>
              <a:gd name="T45" fmla="*/ 125 h 263"/>
              <a:gd name="T46" fmla="*/ 147 w 606"/>
              <a:gd name="T47" fmla="*/ 108 h 263"/>
              <a:gd name="T48" fmla="*/ 115 w 606"/>
              <a:gd name="T49" fmla="*/ 94 h 263"/>
              <a:gd name="T50" fmla="*/ 155 w 606"/>
              <a:gd name="T51" fmla="*/ 169 h 263"/>
              <a:gd name="T52" fmla="*/ 170 w 606"/>
              <a:gd name="T53" fmla="*/ 106 h 263"/>
              <a:gd name="T54" fmla="*/ 202 w 606"/>
              <a:gd name="T55" fmla="*/ 57 h 263"/>
              <a:gd name="T56" fmla="*/ 163 w 606"/>
              <a:gd name="T57" fmla="*/ 49 h 263"/>
              <a:gd name="T58" fmla="*/ 185 w 606"/>
              <a:gd name="T59" fmla="*/ 15 h 263"/>
              <a:gd name="T60" fmla="*/ 223 w 606"/>
              <a:gd name="T61" fmla="*/ 56 h 263"/>
              <a:gd name="T62" fmla="*/ 185 w 606"/>
              <a:gd name="T63" fmla="*/ 0 h 263"/>
              <a:gd name="T64" fmla="*/ 147 w 606"/>
              <a:gd name="T65" fmla="*/ 56 h 263"/>
              <a:gd name="T66" fmla="*/ 214 w 606"/>
              <a:gd name="T67" fmla="*/ 68 h 263"/>
              <a:gd name="T68" fmla="*/ 232 w 606"/>
              <a:gd name="T69" fmla="*/ 140 h 263"/>
              <a:gd name="T70" fmla="*/ 223 w 606"/>
              <a:gd name="T71" fmla="*/ 162 h 263"/>
              <a:gd name="T72" fmla="*/ 277 w 606"/>
              <a:gd name="T73" fmla="*/ 153 h 263"/>
              <a:gd name="T74" fmla="*/ 261 w 606"/>
              <a:gd name="T75" fmla="*/ 146 h 263"/>
              <a:gd name="T76" fmla="*/ 277 w 606"/>
              <a:gd name="T77" fmla="*/ 24 h 263"/>
              <a:gd name="T78" fmla="*/ 253 w 606"/>
              <a:gd name="T79" fmla="*/ 33 h 263"/>
              <a:gd name="T80" fmla="*/ 276 w 606"/>
              <a:gd name="T81" fmla="*/ 20 h 263"/>
              <a:gd name="T82" fmla="*/ 294 w 606"/>
              <a:gd name="T83" fmla="*/ 24 h 263"/>
              <a:gd name="T84" fmla="*/ 237 w 606"/>
              <a:gd name="T85" fmla="*/ 2 h 263"/>
              <a:gd name="T86" fmla="*/ 277 w 606"/>
              <a:gd name="T87" fmla="*/ 77 h 263"/>
              <a:gd name="T88" fmla="*/ 354 w 606"/>
              <a:gd name="T89" fmla="*/ 2 h 263"/>
              <a:gd name="T90" fmla="*/ 339 w 606"/>
              <a:gd name="T91" fmla="*/ 64 h 263"/>
              <a:gd name="T92" fmla="*/ 323 w 606"/>
              <a:gd name="T93" fmla="*/ 2 h 263"/>
              <a:gd name="T94" fmla="*/ 325 w 606"/>
              <a:gd name="T95" fmla="*/ 77 h 263"/>
              <a:gd name="T96" fmla="*/ 361 w 606"/>
              <a:gd name="T97" fmla="*/ 169 h 263"/>
              <a:gd name="T98" fmla="*/ 335 w 606"/>
              <a:gd name="T99" fmla="*/ 143 h 263"/>
              <a:gd name="T100" fmla="*/ 309 w 606"/>
              <a:gd name="T101" fmla="*/ 112 h 263"/>
              <a:gd name="T102" fmla="*/ 361 w 606"/>
              <a:gd name="T103" fmla="*/ 112 h 263"/>
              <a:gd name="T104" fmla="*/ 444 w 606"/>
              <a:gd name="T105" fmla="*/ 2 h 263"/>
              <a:gd name="T106" fmla="*/ 384 w 606"/>
              <a:gd name="T107" fmla="*/ 77 h 263"/>
              <a:gd name="T108" fmla="*/ 433 w 606"/>
              <a:gd name="T109" fmla="*/ 77 h 263"/>
              <a:gd name="T110" fmla="*/ 500 w 606"/>
              <a:gd name="T111" fmla="*/ 261 h 263"/>
              <a:gd name="T112" fmla="*/ 451 w 606"/>
              <a:gd name="T113" fmla="*/ 186 h 263"/>
              <a:gd name="T114" fmla="*/ 445 w 606"/>
              <a:gd name="T115" fmla="*/ 207 h 263"/>
              <a:gd name="T116" fmla="*/ 560 w 606"/>
              <a:gd name="T117" fmla="*/ 186 h 263"/>
              <a:gd name="T118" fmla="*/ 530 w 606"/>
              <a:gd name="T119" fmla="*/ 261 h 263"/>
              <a:gd name="T120" fmla="*/ 590 w 606"/>
              <a:gd name="T121" fmla="*/ 186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06" h="263">
                <a:moveTo>
                  <a:pt x="414" y="186"/>
                </a:moveTo>
                <a:cubicBezTo>
                  <a:pt x="397" y="186"/>
                  <a:pt x="397" y="186"/>
                  <a:pt x="397" y="186"/>
                </a:cubicBezTo>
                <a:cubicBezTo>
                  <a:pt x="397" y="261"/>
                  <a:pt x="397" y="261"/>
                  <a:pt x="397" y="261"/>
                </a:cubicBezTo>
                <a:cubicBezTo>
                  <a:pt x="414" y="261"/>
                  <a:pt x="414" y="261"/>
                  <a:pt x="414" y="261"/>
                </a:cubicBezTo>
                <a:lnTo>
                  <a:pt x="414" y="186"/>
                </a:lnTo>
                <a:close/>
                <a:moveTo>
                  <a:pt x="342" y="241"/>
                </a:moveTo>
                <a:cubicBezTo>
                  <a:pt x="330" y="254"/>
                  <a:pt x="330" y="254"/>
                  <a:pt x="330" y="254"/>
                </a:cubicBezTo>
                <a:cubicBezTo>
                  <a:pt x="334" y="257"/>
                  <a:pt x="338" y="259"/>
                  <a:pt x="342" y="261"/>
                </a:cubicBezTo>
                <a:cubicBezTo>
                  <a:pt x="346" y="262"/>
                  <a:pt x="351" y="263"/>
                  <a:pt x="356" y="263"/>
                </a:cubicBezTo>
                <a:cubicBezTo>
                  <a:pt x="360" y="263"/>
                  <a:pt x="363" y="263"/>
                  <a:pt x="367" y="262"/>
                </a:cubicBezTo>
                <a:cubicBezTo>
                  <a:pt x="370" y="261"/>
                  <a:pt x="373" y="259"/>
                  <a:pt x="376" y="257"/>
                </a:cubicBezTo>
                <a:cubicBezTo>
                  <a:pt x="379" y="255"/>
                  <a:pt x="381" y="252"/>
                  <a:pt x="382" y="249"/>
                </a:cubicBezTo>
                <a:cubicBezTo>
                  <a:pt x="384" y="246"/>
                  <a:pt x="385" y="242"/>
                  <a:pt x="385" y="238"/>
                </a:cubicBezTo>
                <a:cubicBezTo>
                  <a:pt x="385" y="234"/>
                  <a:pt x="384" y="230"/>
                  <a:pt x="382" y="228"/>
                </a:cubicBezTo>
                <a:cubicBezTo>
                  <a:pt x="381" y="225"/>
                  <a:pt x="378" y="223"/>
                  <a:pt x="376" y="221"/>
                </a:cubicBezTo>
                <a:cubicBezTo>
                  <a:pt x="373" y="220"/>
                  <a:pt x="370" y="219"/>
                  <a:pt x="367" y="218"/>
                </a:cubicBezTo>
                <a:cubicBezTo>
                  <a:pt x="364" y="217"/>
                  <a:pt x="362" y="216"/>
                  <a:pt x="359" y="215"/>
                </a:cubicBezTo>
                <a:cubicBezTo>
                  <a:pt x="356" y="214"/>
                  <a:pt x="354" y="213"/>
                  <a:pt x="353" y="212"/>
                </a:cubicBezTo>
                <a:cubicBezTo>
                  <a:pt x="351" y="211"/>
                  <a:pt x="350" y="209"/>
                  <a:pt x="350" y="207"/>
                </a:cubicBezTo>
                <a:cubicBezTo>
                  <a:pt x="350" y="205"/>
                  <a:pt x="350" y="204"/>
                  <a:pt x="351" y="203"/>
                </a:cubicBezTo>
                <a:cubicBezTo>
                  <a:pt x="352" y="202"/>
                  <a:pt x="353" y="201"/>
                  <a:pt x="354" y="201"/>
                </a:cubicBezTo>
                <a:cubicBezTo>
                  <a:pt x="355" y="200"/>
                  <a:pt x="356" y="200"/>
                  <a:pt x="358" y="200"/>
                </a:cubicBezTo>
                <a:cubicBezTo>
                  <a:pt x="359" y="199"/>
                  <a:pt x="360" y="199"/>
                  <a:pt x="361" y="199"/>
                </a:cubicBezTo>
                <a:cubicBezTo>
                  <a:pt x="363" y="199"/>
                  <a:pt x="366" y="200"/>
                  <a:pt x="368" y="200"/>
                </a:cubicBezTo>
                <a:cubicBezTo>
                  <a:pt x="370" y="201"/>
                  <a:pt x="372" y="202"/>
                  <a:pt x="373" y="204"/>
                </a:cubicBezTo>
                <a:cubicBezTo>
                  <a:pt x="385" y="192"/>
                  <a:pt x="385" y="192"/>
                  <a:pt x="385" y="192"/>
                </a:cubicBezTo>
                <a:cubicBezTo>
                  <a:pt x="381" y="189"/>
                  <a:pt x="378" y="187"/>
                  <a:pt x="374" y="186"/>
                </a:cubicBezTo>
                <a:cubicBezTo>
                  <a:pt x="370" y="184"/>
                  <a:pt x="366" y="184"/>
                  <a:pt x="362" y="184"/>
                </a:cubicBezTo>
                <a:cubicBezTo>
                  <a:pt x="358" y="184"/>
                  <a:pt x="354" y="184"/>
                  <a:pt x="351" y="185"/>
                </a:cubicBezTo>
                <a:cubicBezTo>
                  <a:pt x="347" y="186"/>
                  <a:pt x="344" y="188"/>
                  <a:pt x="342" y="190"/>
                </a:cubicBezTo>
                <a:cubicBezTo>
                  <a:pt x="339" y="192"/>
                  <a:pt x="337" y="195"/>
                  <a:pt x="335" y="198"/>
                </a:cubicBezTo>
                <a:cubicBezTo>
                  <a:pt x="334" y="201"/>
                  <a:pt x="333" y="204"/>
                  <a:pt x="333" y="208"/>
                </a:cubicBezTo>
                <a:cubicBezTo>
                  <a:pt x="333" y="212"/>
                  <a:pt x="334" y="216"/>
                  <a:pt x="335" y="218"/>
                </a:cubicBezTo>
                <a:cubicBezTo>
                  <a:pt x="337" y="221"/>
                  <a:pt x="339" y="223"/>
                  <a:pt x="342" y="225"/>
                </a:cubicBezTo>
                <a:cubicBezTo>
                  <a:pt x="345" y="226"/>
                  <a:pt x="347" y="227"/>
                  <a:pt x="351" y="228"/>
                </a:cubicBezTo>
                <a:cubicBezTo>
                  <a:pt x="354" y="229"/>
                  <a:pt x="356" y="230"/>
                  <a:pt x="359" y="231"/>
                </a:cubicBezTo>
                <a:cubicBezTo>
                  <a:pt x="362" y="232"/>
                  <a:pt x="364" y="233"/>
                  <a:pt x="366" y="234"/>
                </a:cubicBezTo>
                <a:cubicBezTo>
                  <a:pt x="367" y="236"/>
                  <a:pt x="368" y="238"/>
                  <a:pt x="368" y="240"/>
                </a:cubicBezTo>
                <a:cubicBezTo>
                  <a:pt x="368" y="241"/>
                  <a:pt x="368" y="242"/>
                  <a:pt x="367" y="243"/>
                </a:cubicBezTo>
                <a:cubicBezTo>
                  <a:pt x="367" y="244"/>
                  <a:pt x="366" y="245"/>
                  <a:pt x="365" y="246"/>
                </a:cubicBezTo>
                <a:cubicBezTo>
                  <a:pt x="363" y="246"/>
                  <a:pt x="362" y="247"/>
                  <a:pt x="361" y="247"/>
                </a:cubicBezTo>
                <a:cubicBezTo>
                  <a:pt x="359" y="248"/>
                  <a:pt x="358" y="248"/>
                  <a:pt x="357" y="248"/>
                </a:cubicBezTo>
                <a:cubicBezTo>
                  <a:pt x="354" y="248"/>
                  <a:pt x="351" y="247"/>
                  <a:pt x="349" y="246"/>
                </a:cubicBezTo>
                <a:cubicBezTo>
                  <a:pt x="346" y="245"/>
                  <a:pt x="344" y="243"/>
                  <a:pt x="342" y="241"/>
                </a:cubicBezTo>
                <a:moveTo>
                  <a:pt x="296" y="186"/>
                </a:moveTo>
                <a:cubicBezTo>
                  <a:pt x="280" y="186"/>
                  <a:pt x="280" y="186"/>
                  <a:pt x="280" y="186"/>
                </a:cubicBezTo>
                <a:cubicBezTo>
                  <a:pt x="280" y="261"/>
                  <a:pt x="280" y="261"/>
                  <a:pt x="280" y="261"/>
                </a:cubicBezTo>
                <a:cubicBezTo>
                  <a:pt x="327" y="261"/>
                  <a:pt x="327" y="261"/>
                  <a:pt x="327" y="261"/>
                </a:cubicBezTo>
                <a:cubicBezTo>
                  <a:pt x="327" y="246"/>
                  <a:pt x="327" y="246"/>
                  <a:pt x="327" y="246"/>
                </a:cubicBezTo>
                <a:cubicBezTo>
                  <a:pt x="296" y="246"/>
                  <a:pt x="296" y="246"/>
                  <a:pt x="296" y="246"/>
                </a:cubicBezTo>
                <a:lnTo>
                  <a:pt x="296" y="186"/>
                </a:lnTo>
                <a:close/>
                <a:moveTo>
                  <a:pt x="266" y="186"/>
                </a:moveTo>
                <a:cubicBezTo>
                  <a:pt x="215" y="186"/>
                  <a:pt x="215" y="186"/>
                  <a:pt x="215" y="186"/>
                </a:cubicBezTo>
                <a:cubicBezTo>
                  <a:pt x="215" y="261"/>
                  <a:pt x="215" y="261"/>
                  <a:pt x="215" y="261"/>
                </a:cubicBezTo>
                <a:cubicBezTo>
                  <a:pt x="268" y="261"/>
                  <a:pt x="268" y="261"/>
                  <a:pt x="268" y="261"/>
                </a:cubicBezTo>
                <a:cubicBezTo>
                  <a:pt x="268" y="246"/>
                  <a:pt x="268" y="246"/>
                  <a:pt x="268" y="246"/>
                </a:cubicBezTo>
                <a:cubicBezTo>
                  <a:pt x="231" y="246"/>
                  <a:pt x="231" y="246"/>
                  <a:pt x="231" y="246"/>
                </a:cubicBezTo>
                <a:cubicBezTo>
                  <a:pt x="231" y="230"/>
                  <a:pt x="231" y="230"/>
                  <a:pt x="231" y="230"/>
                </a:cubicBezTo>
                <a:cubicBezTo>
                  <a:pt x="264" y="230"/>
                  <a:pt x="264" y="230"/>
                  <a:pt x="264" y="230"/>
                </a:cubicBezTo>
                <a:cubicBezTo>
                  <a:pt x="264" y="215"/>
                  <a:pt x="264" y="215"/>
                  <a:pt x="264" y="215"/>
                </a:cubicBezTo>
                <a:cubicBezTo>
                  <a:pt x="231" y="215"/>
                  <a:pt x="231" y="215"/>
                  <a:pt x="231" y="215"/>
                </a:cubicBezTo>
                <a:cubicBezTo>
                  <a:pt x="231" y="201"/>
                  <a:pt x="231" y="201"/>
                  <a:pt x="231" y="201"/>
                </a:cubicBezTo>
                <a:cubicBezTo>
                  <a:pt x="266" y="201"/>
                  <a:pt x="266" y="201"/>
                  <a:pt x="266" y="201"/>
                </a:cubicBezTo>
                <a:lnTo>
                  <a:pt x="266" y="186"/>
                </a:lnTo>
                <a:close/>
                <a:moveTo>
                  <a:pt x="152" y="186"/>
                </a:moveTo>
                <a:cubicBezTo>
                  <a:pt x="135" y="186"/>
                  <a:pt x="135" y="186"/>
                  <a:pt x="135" y="186"/>
                </a:cubicBezTo>
                <a:cubicBezTo>
                  <a:pt x="135" y="261"/>
                  <a:pt x="135" y="261"/>
                  <a:pt x="135" y="261"/>
                </a:cubicBezTo>
                <a:cubicBezTo>
                  <a:pt x="152" y="261"/>
                  <a:pt x="152" y="261"/>
                  <a:pt x="152" y="261"/>
                </a:cubicBezTo>
                <a:cubicBezTo>
                  <a:pt x="152" y="229"/>
                  <a:pt x="152" y="229"/>
                  <a:pt x="152" y="229"/>
                </a:cubicBezTo>
                <a:cubicBezTo>
                  <a:pt x="184" y="229"/>
                  <a:pt x="184" y="229"/>
                  <a:pt x="184" y="229"/>
                </a:cubicBezTo>
                <a:cubicBezTo>
                  <a:pt x="184" y="261"/>
                  <a:pt x="184" y="261"/>
                  <a:pt x="184" y="261"/>
                </a:cubicBezTo>
                <a:cubicBezTo>
                  <a:pt x="201" y="261"/>
                  <a:pt x="201" y="261"/>
                  <a:pt x="201" y="261"/>
                </a:cubicBezTo>
                <a:cubicBezTo>
                  <a:pt x="201" y="186"/>
                  <a:pt x="201" y="186"/>
                  <a:pt x="201" y="186"/>
                </a:cubicBezTo>
                <a:cubicBezTo>
                  <a:pt x="184" y="186"/>
                  <a:pt x="184" y="186"/>
                  <a:pt x="184" y="186"/>
                </a:cubicBezTo>
                <a:cubicBezTo>
                  <a:pt x="184" y="214"/>
                  <a:pt x="184" y="214"/>
                  <a:pt x="184" y="214"/>
                </a:cubicBezTo>
                <a:cubicBezTo>
                  <a:pt x="152" y="214"/>
                  <a:pt x="152" y="214"/>
                  <a:pt x="152" y="214"/>
                </a:cubicBezTo>
                <a:lnTo>
                  <a:pt x="152" y="186"/>
                </a:lnTo>
                <a:close/>
                <a:moveTo>
                  <a:pt x="184" y="169"/>
                </a:moveTo>
                <a:cubicBezTo>
                  <a:pt x="201" y="169"/>
                  <a:pt x="201" y="169"/>
                  <a:pt x="201" y="169"/>
                </a:cubicBezTo>
                <a:cubicBezTo>
                  <a:pt x="201" y="94"/>
                  <a:pt x="201" y="94"/>
                  <a:pt x="201" y="94"/>
                </a:cubicBezTo>
                <a:cubicBezTo>
                  <a:pt x="184" y="94"/>
                  <a:pt x="184" y="94"/>
                  <a:pt x="184" y="94"/>
                </a:cubicBezTo>
                <a:lnTo>
                  <a:pt x="184" y="169"/>
                </a:lnTo>
                <a:close/>
                <a:moveTo>
                  <a:pt x="108" y="45"/>
                </a:moveTo>
                <a:cubicBezTo>
                  <a:pt x="108" y="51"/>
                  <a:pt x="113" y="56"/>
                  <a:pt x="119" y="56"/>
                </a:cubicBezTo>
                <a:cubicBezTo>
                  <a:pt x="126" y="56"/>
                  <a:pt x="131" y="51"/>
                  <a:pt x="131" y="45"/>
                </a:cubicBezTo>
                <a:cubicBezTo>
                  <a:pt x="131" y="39"/>
                  <a:pt x="126" y="34"/>
                  <a:pt x="119" y="34"/>
                </a:cubicBezTo>
                <a:cubicBezTo>
                  <a:pt x="113" y="34"/>
                  <a:pt x="108" y="39"/>
                  <a:pt x="108" y="45"/>
                </a:cubicBezTo>
                <a:moveTo>
                  <a:pt x="43" y="169"/>
                </a:moveTo>
                <a:cubicBezTo>
                  <a:pt x="74" y="94"/>
                  <a:pt x="74" y="94"/>
                  <a:pt x="74" y="94"/>
                </a:cubicBezTo>
                <a:cubicBezTo>
                  <a:pt x="56" y="94"/>
                  <a:pt x="56" y="94"/>
                  <a:pt x="56" y="94"/>
                </a:cubicBezTo>
                <a:cubicBezTo>
                  <a:pt x="37" y="143"/>
                  <a:pt x="37" y="143"/>
                  <a:pt x="37" y="143"/>
                </a:cubicBezTo>
                <a:cubicBezTo>
                  <a:pt x="37" y="143"/>
                  <a:pt x="37" y="143"/>
                  <a:pt x="37" y="143"/>
                </a:cubicBezTo>
                <a:cubicBezTo>
                  <a:pt x="18" y="94"/>
                  <a:pt x="18" y="94"/>
                  <a:pt x="18" y="94"/>
                </a:cubicBezTo>
                <a:cubicBezTo>
                  <a:pt x="0" y="94"/>
                  <a:pt x="0" y="94"/>
                  <a:pt x="0" y="94"/>
                </a:cubicBezTo>
                <a:cubicBezTo>
                  <a:pt x="30" y="169"/>
                  <a:pt x="30" y="169"/>
                  <a:pt x="30" y="169"/>
                </a:cubicBezTo>
                <a:lnTo>
                  <a:pt x="43" y="169"/>
                </a:lnTo>
                <a:close/>
                <a:moveTo>
                  <a:pt x="99" y="94"/>
                </a:moveTo>
                <a:cubicBezTo>
                  <a:pt x="83" y="94"/>
                  <a:pt x="83" y="94"/>
                  <a:pt x="83" y="94"/>
                </a:cubicBezTo>
                <a:cubicBezTo>
                  <a:pt x="83" y="169"/>
                  <a:pt x="83" y="169"/>
                  <a:pt x="83" y="169"/>
                </a:cubicBezTo>
                <a:cubicBezTo>
                  <a:pt x="99" y="169"/>
                  <a:pt x="99" y="169"/>
                  <a:pt x="99" y="169"/>
                </a:cubicBezTo>
                <a:lnTo>
                  <a:pt x="99" y="94"/>
                </a:lnTo>
                <a:close/>
                <a:moveTo>
                  <a:pt x="99" y="19"/>
                </a:moveTo>
                <a:cubicBezTo>
                  <a:pt x="135" y="19"/>
                  <a:pt x="135" y="19"/>
                  <a:pt x="135" y="19"/>
                </a:cubicBezTo>
                <a:cubicBezTo>
                  <a:pt x="135" y="2"/>
                  <a:pt x="135" y="2"/>
                  <a:pt x="135" y="2"/>
                </a:cubicBezTo>
                <a:cubicBezTo>
                  <a:pt x="83" y="2"/>
                  <a:pt x="83" y="2"/>
                  <a:pt x="83" y="2"/>
                </a:cubicBezTo>
                <a:cubicBezTo>
                  <a:pt x="83" y="77"/>
                  <a:pt x="83" y="77"/>
                  <a:pt x="83" y="77"/>
                </a:cubicBezTo>
                <a:cubicBezTo>
                  <a:pt x="99" y="77"/>
                  <a:pt x="99" y="77"/>
                  <a:pt x="99" y="77"/>
                </a:cubicBezTo>
                <a:cubicBezTo>
                  <a:pt x="99" y="48"/>
                  <a:pt x="99" y="48"/>
                  <a:pt x="99" y="48"/>
                </a:cubicBezTo>
                <a:cubicBezTo>
                  <a:pt x="99" y="32"/>
                  <a:pt x="99" y="32"/>
                  <a:pt x="99" y="32"/>
                </a:cubicBezTo>
                <a:lnTo>
                  <a:pt x="99" y="19"/>
                </a:lnTo>
                <a:close/>
                <a:moveTo>
                  <a:pt x="154" y="112"/>
                </a:moveTo>
                <a:cubicBezTo>
                  <a:pt x="155" y="113"/>
                  <a:pt x="155" y="115"/>
                  <a:pt x="155" y="117"/>
                </a:cubicBezTo>
                <a:cubicBezTo>
                  <a:pt x="155" y="119"/>
                  <a:pt x="155" y="120"/>
                  <a:pt x="154" y="122"/>
                </a:cubicBezTo>
                <a:cubicBezTo>
                  <a:pt x="153" y="123"/>
                  <a:pt x="152" y="124"/>
                  <a:pt x="151" y="124"/>
                </a:cubicBezTo>
                <a:cubicBezTo>
                  <a:pt x="149" y="125"/>
                  <a:pt x="148" y="125"/>
                  <a:pt x="146" y="125"/>
                </a:cubicBezTo>
                <a:cubicBezTo>
                  <a:pt x="144" y="125"/>
                  <a:pt x="143" y="125"/>
                  <a:pt x="141" y="125"/>
                </a:cubicBezTo>
                <a:cubicBezTo>
                  <a:pt x="132" y="125"/>
                  <a:pt x="132" y="125"/>
                  <a:pt x="132" y="125"/>
                </a:cubicBezTo>
                <a:cubicBezTo>
                  <a:pt x="132" y="108"/>
                  <a:pt x="132" y="108"/>
                  <a:pt x="132" y="108"/>
                </a:cubicBezTo>
                <a:cubicBezTo>
                  <a:pt x="142" y="108"/>
                  <a:pt x="142" y="108"/>
                  <a:pt x="142" y="108"/>
                </a:cubicBezTo>
                <a:cubicBezTo>
                  <a:pt x="144" y="108"/>
                  <a:pt x="145" y="108"/>
                  <a:pt x="147" y="108"/>
                </a:cubicBezTo>
                <a:cubicBezTo>
                  <a:pt x="149" y="109"/>
                  <a:pt x="150" y="109"/>
                  <a:pt x="151" y="110"/>
                </a:cubicBezTo>
                <a:cubicBezTo>
                  <a:pt x="152" y="110"/>
                  <a:pt x="153" y="111"/>
                  <a:pt x="154" y="112"/>
                </a:cubicBezTo>
                <a:moveTo>
                  <a:pt x="155" y="95"/>
                </a:moveTo>
                <a:cubicBezTo>
                  <a:pt x="152" y="94"/>
                  <a:pt x="148" y="94"/>
                  <a:pt x="144" y="94"/>
                </a:cubicBezTo>
                <a:cubicBezTo>
                  <a:pt x="115" y="94"/>
                  <a:pt x="115" y="94"/>
                  <a:pt x="115" y="94"/>
                </a:cubicBezTo>
                <a:cubicBezTo>
                  <a:pt x="115" y="169"/>
                  <a:pt x="115" y="169"/>
                  <a:pt x="115" y="169"/>
                </a:cubicBezTo>
                <a:cubicBezTo>
                  <a:pt x="132" y="169"/>
                  <a:pt x="132" y="169"/>
                  <a:pt x="132" y="169"/>
                </a:cubicBezTo>
                <a:cubicBezTo>
                  <a:pt x="132" y="139"/>
                  <a:pt x="132" y="139"/>
                  <a:pt x="132" y="139"/>
                </a:cubicBezTo>
                <a:cubicBezTo>
                  <a:pt x="140" y="139"/>
                  <a:pt x="140" y="139"/>
                  <a:pt x="140" y="139"/>
                </a:cubicBezTo>
                <a:cubicBezTo>
                  <a:pt x="155" y="169"/>
                  <a:pt x="155" y="169"/>
                  <a:pt x="155" y="169"/>
                </a:cubicBezTo>
                <a:cubicBezTo>
                  <a:pt x="175" y="169"/>
                  <a:pt x="175" y="169"/>
                  <a:pt x="175" y="169"/>
                </a:cubicBezTo>
                <a:cubicBezTo>
                  <a:pt x="156" y="138"/>
                  <a:pt x="156" y="138"/>
                  <a:pt x="156" y="138"/>
                </a:cubicBezTo>
                <a:cubicBezTo>
                  <a:pt x="162" y="137"/>
                  <a:pt x="166" y="134"/>
                  <a:pt x="168" y="130"/>
                </a:cubicBezTo>
                <a:cubicBezTo>
                  <a:pt x="171" y="127"/>
                  <a:pt x="172" y="122"/>
                  <a:pt x="172" y="117"/>
                </a:cubicBezTo>
                <a:cubicBezTo>
                  <a:pt x="172" y="112"/>
                  <a:pt x="172" y="109"/>
                  <a:pt x="170" y="106"/>
                </a:cubicBezTo>
                <a:cubicBezTo>
                  <a:pt x="169" y="103"/>
                  <a:pt x="167" y="101"/>
                  <a:pt x="164" y="99"/>
                </a:cubicBezTo>
                <a:cubicBezTo>
                  <a:pt x="161" y="97"/>
                  <a:pt x="158" y="96"/>
                  <a:pt x="155" y="95"/>
                </a:cubicBezTo>
                <a:moveTo>
                  <a:pt x="208" y="39"/>
                </a:moveTo>
                <a:cubicBezTo>
                  <a:pt x="208" y="43"/>
                  <a:pt x="208" y="46"/>
                  <a:pt x="207" y="49"/>
                </a:cubicBezTo>
                <a:cubicBezTo>
                  <a:pt x="206" y="52"/>
                  <a:pt x="204" y="54"/>
                  <a:pt x="202" y="57"/>
                </a:cubicBezTo>
                <a:cubicBezTo>
                  <a:pt x="200" y="59"/>
                  <a:pt x="197" y="61"/>
                  <a:pt x="195" y="62"/>
                </a:cubicBezTo>
                <a:cubicBezTo>
                  <a:pt x="192" y="63"/>
                  <a:pt x="189" y="64"/>
                  <a:pt x="185" y="64"/>
                </a:cubicBezTo>
                <a:cubicBezTo>
                  <a:pt x="181" y="64"/>
                  <a:pt x="178" y="63"/>
                  <a:pt x="175" y="62"/>
                </a:cubicBezTo>
                <a:cubicBezTo>
                  <a:pt x="172" y="61"/>
                  <a:pt x="170" y="59"/>
                  <a:pt x="168" y="57"/>
                </a:cubicBezTo>
                <a:cubicBezTo>
                  <a:pt x="166" y="54"/>
                  <a:pt x="164" y="52"/>
                  <a:pt x="163" y="49"/>
                </a:cubicBezTo>
                <a:cubicBezTo>
                  <a:pt x="162" y="46"/>
                  <a:pt x="162" y="43"/>
                  <a:pt x="162" y="39"/>
                </a:cubicBezTo>
                <a:cubicBezTo>
                  <a:pt x="162" y="36"/>
                  <a:pt x="162" y="33"/>
                  <a:pt x="163" y="30"/>
                </a:cubicBezTo>
                <a:cubicBezTo>
                  <a:pt x="164" y="27"/>
                  <a:pt x="166" y="24"/>
                  <a:pt x="168" y="22"/>
                </a:cubicBezTo>
                <a:cubicBezTo>
                  <a:pt x="170" y="20"/>
                  <a:pt x="172" y="18"/>
                  <a:pt x="175" y="17"/>
                </a:cubicBezTo>
                <a:cubicBezTo>
                  <a:pt x="178" y="16"/>
                  <a:pt x="181" y="15"/>
                  <a:pt x="185" y="15"/>
                </a:cubicBezTo>
                <a:cubicBezTo>
                  <a:pt x="189" y="15"/>
                  <a:pt x="192" y="16"/>
                  <a:pt x="195" y="17"/>
                </a:cubicBezTo>
                <a:cubicBezTo>
                  <a:pt x="197" y="18"/>
                  <a:pt x="200" y="20"/>
                  <a:pt x="202" y="22"/>
                </a:cubicBezTo>
                <a:cubicBezTo>
                  <a:pt x="204" y="24"/>
                  <a:pt x="206" y="27"/>
                  <a:pt x="207" y="30"/>
                </a:cubicBezTo>
                <a:cubicBezTo>
                  <a:pt x="208" y="33"/>
                  <a:pt x="208" y="36"/>
                  <a:pt x="208" y="39"/>
                </a:cubicBezTo>
                <a:moveTo>
                  <a:pt x="223" y="56"/>
                </a:moveTo>
                <a:cubicBezTo>
                  <a:pt x="225" y="51"/>
                  <a:pt x="226" y="45"/>
                  <a:pt x="226" y="39"/>
                </a:cubicBezTo>
                <a:cubicBezTo>
                  <a:pt x="226" y="33"/>
                  <a:pt x="225" y="28"/>
                  <a:pt x="223" y="23"/>
                </a:cubicBezTo>
                <a:cubicBezTo>
                  <a:pt x="221" y="18"/>
                  <a:pt x="218" y="14"/>
                  <a:pt x="214" y="10"/>
                </a:cubicBezTo>
                <a:cubicBezTo>
                  <a:pt x="211" y="7"/>
                  <a:pt x="206" y="4"/>
                  <a:pt x="201" y="2"/>
                </a:cubicBezTo>
                <a:cubicBezTo>
                  <a:pt x="196" y="1"/>
                  <a:pt x="191" y="0"/>
                  <a:pt x="185" y="0"/>
                </a:cubicBezTo>
                <a:cubicBezTo>
                  <a:pt x="179" y="0"/>
                  <a:pt x="174" y="1"/>
                  <a:pt x="169" y="2"/>
                </a:cubicBezTo>
                <a:cubicBezTo>
                  <a:pt x="164" y="4"/>
                  <a:pt x="159" y="7"/>
                  <a:pt x="156" y="10"/>
                </a:cubicBezTo>
                <a:cubicBezTo>
                  <a:pt x="152" y="14"/>
                  <a:pt x="149" y="18"/>
                  <a:pt x="147" y="23"/>
                </a:cubicBezTo>
                <a:cubicBezTo>
                  <a:pt x="145" y="28"/>
                  <a:pt x="144" y="33"/>
                  <a:pt x="144" y="39"/>
                </a:cubicBezTo>
                <a:cubicBezTo>
                  <a:pt x="144" y="45"/>
                  <a:pt x="145" y="51"/>
                  <a:pt x="147" y="56"/>
                </a:cubicBezTo>
                <a:cubicBezTo>
                  <a:pt x="149" y="61"/>
                  <a:pt x="152" y="65"/>
                  <a:pt x="156" y="68"/>
                </a:cubicBezTo>
                <a:cubicBezTo>
                  <a:pt x="159" y="72"/>
                  <a:pt x="164" y="74"/>
                  <a:pt x="169" y="76"/>
                </a:cubicBezTo>
                <a:cubicBezTo>
                  <a:pt x="174" y="78"/>
                  <a:pt x="179" y="79"/>
                  <a:pt x="185" y="79"/>
                </a:cubicBezTo>
                <a:cubicBezTo>
                  <a:pt x="191" y="79"/>
                  <a:pt x="196" y="78"/>
                  <a:pt x="201" y="76"/>
                </a:cubicBezTo>
                <a:cubicBezTo>
                  <a:pt x="206" y="74"/>
                  <a:pt x="211" y="72"/>
                  <a:pt x="214" y="68"/>
                </a:cubicBezTo>
                <a:cubicBezTo>
                  <a:pt x="218" y="65"/>
                  <a:pt x="221" y="61"/>
                  <a:pt x="223" y="56"/>
                </a:cubicBezTo>
                <a:moveTo>
                  <a:pt x="241" y="155"/>
                </a:moveTo>
                <a:cubicBezTo>
                  <a:pt x="239" y="154"/>
                  <a:pt x="237" y="153"/>
                  <a:pt x="236" y="151"/>
                </a:cubicBezTo>
                <a:cubicBezTo>
                  <a:pt x="235" y="150"/>
                  <a:pt x="234" y="148"/>
                  <a:pt x="233" y="146"/>
                </a:cubicBezTo>
                <a:cubicBezTo>
                  <a:pt x="232" y="144"/>
                  <a:pt x="232" y="142"/>
                  <a:pt x="232" y="140"/>
                </a:cubicBezTo>
                <a:cubicBezTo>
                  <a:pt x="232" y="94"/>
                  <a:pt x="232" y="94"/>
                  <a:pt x="232" y="94"/>
                </a:cubicBezTo>
                <a:cubicBezTo>
                  <a:pt x="215" y="94"/>
                  <a:pt x="215" y="94"/>
                  <a:pt x="215" y="94"/>
                </a:cubicBezTo>
                <a:cubicBezTo>
                  <a:pt x="215" y="140"/>
                  <a:pt x="215" y="140"/>
                  <a:pt x="215" y="140"/>
                </a:cubicBezTo>
                <a:cubicBezTo>
                  <a:pt x="215" y="145"/>
                  <a:pt x="216" y="149"/>
                  <a:pt x="217" y="153"/>
                </a:cubicBezTo>
                <a:cubicBezTo>
                  <a:pt x="219" y="156"/>
                  <a:pt x="221" y="160"/>
                  <a:pt x="223" y="162"/>
                </a:cubicBezTo>
                <a:cubicBezTo>
                  <a:pt x="226" y="165"/>
                  <a:pt x="229" y="167"/>
                  <a:pt x="233" y="169"/>
                </a:cubicBezTo>
                <a:cubicBezTo>
                  <a:pt x="237" y="170"/>
                  <a:pt x="242" y="171"/>
                  <a:pt x="247" y="171"/>
                </a:cubicBezTo>
                <a:cubicBezTo>
                  <a:pt x="252" y="171"/>
                  <a:pt x="257" y="170"/>
                  <a:pt x="261" y="169"/>
                </a:cubicBezTo>
                <a:cubicBezTo>
                  <a:pt x="265" y="167"/>
                  <a:pt x="268" y="165"/>
                  <a:pt x="271" y="162"/>
                </a:cubicBezTo>
                <a:cubicBezTo>
                  <a:pt x="273" y="160"/>
                  <a:pt x="275" y="156"/>
                  <a:pt x="277" y="153"/>
                </a:cubicBezTo>
                <a:cubicBezTo>
                  <a:pt x="278" y="149"/>
                  <a:pt x="279" y="145"/>
                  <a:pt x="279" y="140"/>
                </a:cubicBezTo>
                <a:cubicBezTo>
                  <a:pt x="279" y="94"/>
                  <a:pt x="279" y="94"/>
                  <a:pt x="279" y="94"/>
                </a:cubicBezTo>
                <a:cubicBezTo>
                  <a:pt x="262" y="94"/>
                  <a:pt x="262" y="94"/>
                  <a:pt x="262" y="94"/>
                </a:cubicBezTo>
                <a:cubicBezTo>
                  <a:pt x="262" y="140"/>
                  <a:pt x="262" y="140"/>
                  <a:pt x="262" y="140"/>
                </a:cubicBezTo>
                <a:cubicBezTo>
                  <a:pt x="262" y="142"/>
                  <a:pt x="262" y="144"/>
                  <a:pt x="261" y="146"/>
                </a:cubicBezTo>
                <a:cubicBezTo>
                  <a:pt x="260" y="148"/>
                  <a:pt x="259" y="150"/>
                  <a:pt x="258" y="151"/>
                </a:cubicBezTo>
                <a:cubicBezTo>
                  <a:pt x="256" y="153"/>
                  <a:pt x="255" y="154"/>
                  <a:pt x="253" y="155"/>
                </a:cubicBezTo>
                <a:cubicBezTo>
                  <a:pt x="251" y="156"/>
                  <a:pt x="249" y="156"/>
                  <a:pt x="247" y="156"/>
                </a:cubicBezTo>
                <a:cubicBezTo>
                  <a:pt x="245" y="156"/>
                  <a:pt x="243" y="156"/>
                  <a:pt x="241" y="155"/>
                </a:cubicBezTo>
                <a:moveTo>
                  <a:pt x="277" y="24"/>
                </a:moveTo>
                <a:cubicBezTo>
                  <a:pt x="277" y="26"/>
                  <a:pt x="277" y="28"/>
                  <a:pt x="276" y="29"/>
                </a:cubicBezTo>
                <a:cubicBezTo>
                  <a:pt x="275" y="30"/>
                  <a:pt x="274" y="31"/>
                  <a:pt x="273" y="32"/>
                </a:cubicBezTo>
                <a:cubicBezTo>
                  <a:pt x="271" y="32"/>
                  <a:pt x="270" y="32"/>
                  <a:pt x="268" y="33"/>
                </a:cubicBezTo>
                <a:cubicBezTo>
                  <a:pt x="266" y="33"/>
                  <a:pt x="265" y="33"/>
                  <a:pt x="263" y="33"/>
                </a:cubicBezTo>
                <a:cubicBezTo>
                  <a:pt x="253" y="33"/>
                  <a:pt x="253" y="33"/>
                  <a:pt x="253" y="33"/>
                </a:cubicBezTo>
                <a:cubicBezTo>
                  <a:pt x="253" y="16"/>
                  <a:pt x="253" y="16"/>
                  <a:pt x="253" y="16"/>
                </a:cubicBezTo>
                <a:cubicBezTo>
                  <a:pt x="264" y="16"/>
                  <a:pt x="264" y="16"/>
                  <a:pt x="264" y="16"/>
                </a:cubicBezTo>
                <a:cubicBezTo>
                  <a:pt x="266" y="16"/>
                  <a:pt x="267" y="16"/>
                  <a:pt x="269" y="16"/>
                </a:cubicBezTo>
                <a:cubicBezTo>
                  <a:pt x="270" y="16"/>
                  <a:pt x="272" y="17"/>
                  <a:pt x="273" y="17"/>
                </a:cubicBezTo>
                <a:cubicBezTo>
                  <a:pt x="274" y="18"/>
                  <a:pt x="275" y="19"/>
                  <a:pt x="276" y="20"/>
                </a:cubicBezTo>
                <a:cubicBezTo>
                  <a:pt x="277" y="21"/>
                  <a:pt x="277" y="22"/>
                  <a:pt x="277" y="24"/>
                </a:cubicBezTo>
                <a:moveTo>
                  <a:pt x="297" y="77"/>
                </a:moveTo>
                <a:cubicBezTo>
                  <a:pt x="278" y="45"/>
                  <a:pt x="278" y="45"/>
                  <a:pt x="278" y="45"/>
                </a:cubicBezTo>
                <a:cubicBezTo>
                  <a:pt x="284" y="44"/>
                  <a:pt x="288" y="42"/>
                  <a:pt x="290" y="38"/>
                </a:cubicBezTo>
                <a:cubicBezTo>
                  <a:pt x="293" y="34"/>
                  <a:pt x="294" y="30"/>
                  <a:pt x="294" y="24"/>
                </a:cubicBezTo>
                <a:cubicBezTo>
                  <a:pt x="294" y="20"/>
                  <a:pt x="294" y="16"/>
                  <a:pt x="292" y="13"/>
                </a:cubicBezTo>
                <a:cubicBezTo>
                  <a:pt x="291" y="10"/>
                  <a:pt x="289" y="8"/>
                  <a:pt x="286" y="6"/>
                </a:cubicBezTo>
                <a:cubicBezTo>
                  <a:pt x="283" y="5"/>
                  <a:pt x="280" y="3"/>
                  <a:pt x="277" y="3"/>
                </a:cubicBezTo>
                <a:cubicBezTo>
                  <a:pt x="274" y="2"/>
                  <a:pt x="270" y="2"/>
                  <a:pt x="266" y="2"/>
                </a:cubicBezTo>
                <a:cubicBezTo>
                  <a:pt x="237" y="2"/>
                  <a:pt x="237" y="2"/>
                  <a:pt x="237" y="2"/>
                </a:cubicBezTo>
                <a:cubicBezTo>
                  <a:pt x="237" y="77"/>
                  <a:pt x="237" y="77"/>
                  <a:pt x="237" y="77"/>
                </a:cubicBezTo>
                <a:cubicBezTo>
                  <a:pt x="253" y="77"/>
                  <a:pt x="253" y="77"/>
                  <a:pt x="253" y="77"/>
                </a:cubicBezTo>
                <a:cubicBezTo>
                  <a:pt x="253" y="47"/>
                  <a:pt x="253" y="47"/>
                  <a:pt x="253" y="47"/>
                </a:cubicBezTo>
                <a:cubicBezTo>
                  <a:pt x="262" y="47"/>
                  <a:pt x="262" y="47"/>
                  <a:pt x="262" y="47"/>
                </a:cubicBezTo>
                <a:cubicBezTo>
                  <a:pt x="277" y="77"/>
                  <a:pt x="277" y="77"/>
                  <a:pt x="277" y="77"/>
                </a:cubicBezTo>
                <a:lnTo>
                  <a:pt x="297" y="77"/>
                </a:lnTo>
                <a:close/>
                <a:moveTo>
                  <a:pt x="368" y="60"/>
                </a:moveTo>
                <a:cubicBezTo>
                  <a:pt x="370" y="56"/>
                  <a:pt x="370" y="52"/>
                  <a:pt x="370" y="48"/>
                </a:cubicBezTo>
                <a:cubicBezTo>
                  <a:pt x="370" y="2"/>
                  <a:pt x="370" y="2"/>
                  <a:pt x="370" y="2"/>
                </a:cubicBezTo>
                <a:cubicBezTo>
                  <a:pt x="354" y="2"/>
                  <a:pt x="354" y="2"/>
                  <a:pt x="354" y="2"/>
                </a:cubicBezTo>
                <a:cubicBezTo>
                  <a:pt x="354" y="47"/>
                  <a:pt x="354" y="47"/>
                  <a:pt x="354" y="47"/>
                </a:cubicBezTo>
                <a:cubicBezTo>
                  <a:pt x="354" y="50"/>
                  <a:pt x="353" y="52"/>
                  <a:pt x="353" y="54"/>
                </a:cubicBezTo>
                <a:cubicBezTo>
                  <a:pt x="352" y="56"/>
                  <a:pt x="351" y="57"/>
                  <a:pt x="349" y="59"/>
                </a:cubicBezTo>
                <a:cubicBezTo>
                  <a:pt x="348" y="60"/>
                  <a:pt x="346" y="61"/>
                  <a:pt x="345" y="62"/>
                </a:cubicBezTo>
                <a:cubicBezTo>
                  <a:pt x="343" y="63"/>
                  <a:pt x="341" y="64"/>
                  <a:pt x="339" y="64"/>
                </a:cubicBezTo>
                <a:cubicBezTo>
                  <a:pt x="336" y="64"/>
                  <a:pt x="334" y="63"/>
                  <a:pt x="332" y="62"/>
                </a:cubicBezTo>
                <a:cubicBezTo>
                  <a:pt x="331" y="61"/>
                  <a:pt x="329" y="60"/>
                  <a:pt x="328" y="59"/>
                </a:cubicBezTo>
                <a:cubicBezTo>
                  <a:pt x="326" y="57"/>
                  <a:pt x="325" y="56"/>
                  <a:pt x="324" y="54"/>
                </a:cubicBezTo>
                <a:cubicBezTo>
                  <a:pt x="324" y="52"/>
                  <a:pt x="323" y="50"/>
                  <a:pt x="323" y="47"/>
                </a:cubicBezTo>
                <a:cubicBezTo>
                  <a:pt x="323" y="2"/>
                  <a:pt x="323" y="2"/>
                  <a:pt x="323" y="2"/>
                </a:cubicBezTo>
                <a:cubicBezTo>
                  <a:pt x="307" y="2"/>
                  <a:pt x="307" y="2"/>
                  <a:pt x="307" y="2"/>
                </a:cubicBezTo>
                <a:cubicBezTo>
                  <a:pt x="307" y="48"/>
                  <a:pt x="307" y="48"/>
                  <a:pt x="307" y="48"/>
                </a:cubicBezTo>
                <a:cubicBezTo>
                  <a:pt x="307" y="52"/>
                  <a:pt x="307" y="56"/>
                  <a:pt x="309" y="60"/>
                </a:cubicBezTo>
                <a:cubicBezTo>
                  <a:pt x="310" y="64"/>
                  <a:pt x="312" y="67"/>
                  <a:pt x="315" y="70"/>
                </a:cubicBezTo>
                <a:cubicBezTo>
                  <a:pt x="317" y="73"/>
                  <a:pt x="321" y="75"/>
                  <a:pt x="325" y="77"/>
                </a:cubicBezTo>
                <a:cubicBezTo>
                  <a:pt x="329" y="78"/>
                  <a:pt x="333" y="79"/>
                  <a:pt x="339" y="79"/>
                </a:cubicBezTo>
                <a:cubicBezTo>
                  <a:pt x="344" y="79"/>
                  <a:pt x="348" y="78"/>
                  <a:pt x="352" y="77"/>
                </a:cubicBezTo>
                <a:cubicBezTo>
                  <a:pt x="356" y="75"/>
                  <a:pt x="360" y="73"/>
                  <a:pt x="362" y="70"/>
                </a:cubicBezTo>
                <a:cubicBezTo>
                  <a:pt x="365" y="67"/>
                  <a:pt x="367" y="64"/>
                  <a:pt x="368" y="60"/>
                </a:cubicBezTo>
                <a:moveTo>
                  <a:pt x="361" y="169"/>
                </a:moveTo>
                <a:cubicBezTo>
                  <a:pt x="378" y="169"/>
                  <a:pt x="378" y="169"/>
                  <a:pt x="378" y="169"/>
                </a:cubicBezTo>
                <a:cubicBezTo>
                  <a:pt x="378" y="94"/>
                  <a:pt x="378" y="94"/>
                  <a:pt x="378" y="94"/>
                </a:cubicBezTo>
                <a:cubicBezTo>
                  <a:pt x="353" y="94"/>
                  <a:pt x="353" y="94"/>
                  <a:pt x="353" y="94"/>
                </a:cubicBezTo>
                <a:cubicBezTo>
                  <a:pt x="335" y="143"/>
                  <a:pt x="335" y="143"/>
                  <a:pt x="335" y="143"/>
                </a:cubicBezTo>
                <a:cubicBezTo>
                  <a:pt x="335" y="143"/>
                  <a:pt x="335" y="143"/>
                  <a:pt x="335" y="143"/>
                </a:cubicBezTo>
                <a:cubicBezTo>
                  <a:pt x="318" y="94"/>
                  <a:pt x="318" y="94"/>
                  <a:pt x="318" y="94"/>
                </a:cubicBezTo>
                <a:cubicBezTo>
                  <a:pt x="293" y="94"/>
                  <a:pt x="293" y="94"/>
                  <a:pt x="293" y="94"/>
                </a:cubicBezTo>
                <a:cubicBezTo>
                  <a:pt x="293" y="169"/>
                  <a:pt x="293" y="169"/>
                  <a:pt x="293" y="169"/>
                </a:cubicBezTo>
                <a:cubicBezTo>
                  <a:pt x="309" y="169"/>
                  <a:pt x="309" y="169"/>
                  <a:pt x="309" y="169"/>
                </a:cubicBezTo>
                <a:cubicBezTo>
                  <a:pt x="309" y="112"/>
                  <a:pt x="309" y="112"/>
                  <a:pt x="309" y="112"/>
                </a:cubicBezTo>
                <a:cubicBezTo>
                  <a:pt x="310" y="112"/>
                  <a:pt x="310" y="112"/>
                  <a:pt x="310" y="112"/>
                </a:cubicBezTo>
                <a:cubicBezTo>
                  <a:pt x="329" y="169"/>
                  <a:pt x="329" y="169"/>
                  <a:pt x="329" y="169"/>
                </a:cubicBezTo>
                <a:cubicBezTo>
                  <a:pt x="341" y="169"/>
                  <a:pt x="341" y="169"/>
                  <a:pt x="341" y="169"/>
                </a:cubicBezTo>
                <a:cubicBezTo>
                  <a:pt x="361" y="112"/>
                  <a:pt x="361" y="112"/>
                  <a:pt x="361" y="112"/>
                </a:cubicBezTo>
                <a:cubicBezTo>
                  <a:pt x="361" y="112"/>
                  <a:pt x="361" y="112"/>
                  <a:pt x="361" y="112"/>
                </a:cubicBezTo>
                <a:lnTo>
                  <a:pt x="361" y="169"/>
                </a:lnTo>
                <a:close/>
                <a:moveTo>
                  <a:pt x="453" y="77"/>
                </a:moveTo>
                <a:cubicBezTo>
                  <a:pt x="469" y="77"/>
                  <a:pt x="469" y="77"/>
                  <a:pt x="469" y="77"/>
                </a:cubicBezTo>
                <a:cubicBezTo>
                  <a:pt x="469" y="2"/>
                  <a:pt x="469" y="2"/>
                  <a:pt x="469" y="2"/>
                </a:cubicBezTo>
                <a:cubicBezTo>
                  <a:pt x="444" y="2"/>
                  <a:pt x="444" y="2"/>
                  <a:pt x="444" y="2"/>
                </a:cubicBezTo>
                <a:cubicBezTo>
                  <a:pt x="427" y="51"/>
                  <a:pt x="427" y="51"/>
                  <a:pt x="427" y="51"/>
                </a:cubicBezTo>
                <a:cubicBezTo>
                  <a:pt x="427" y="51"/>
                  <a:pt x="427" y="51"/>
                  <a:pt x="427" y="51"/>
                </a:cubicBezTo>
                <a:cubicBezTo>
                  <a:pt x="409" y="2"/>
                  <a:pt x="409" y="2"/>
                  <a:pt x="409" y="2"/>
                </a:cubicBezTo>
                <a:cubicBezTo>
                  <a:pt x="384" y="2"/>
                  <a:pt x="384" y="2"/>
                  <a:pt x="384" y="2"/>
                </a:cubicBezTo>
                <a:cubicBezTo>
                  <a:pt x="384" y="77"/>
                  <a:pt x="384" y="77"/>
                  <a:pt x="384" y="77"/>
                </a:cubicBezTo>
                <a:cubicBezTo>
                  <a:pt x="401" y="77"/>
                  <a:pt x="401" y="77"/>
                  <a:pt x="401" y="77"/>
                </a:cubicBezTo>
                <a:cubicBezTo>
                  <a:pt x="401" y="19"/>
                  <a:pt x="401" y="19"/>
                  <a:pt x="401" y="19"/>
                </a:cubicBezTo>
                <a:cubicBezTo>
                  <a:pt x="401" y="19"/>
                  <a:pt x="401" y="19"/>
                  <a:pt x="401" y="19"/>
                </a:cubicBezTo>
                <a:cubicBezTo>
                  <a:pt x="420" y="77"/>
                  <a:pt x="420" y="77"/>
                  <a:pt x="420" y="77"/>
                </a:cubicBezTo>
                <a:cubicBezTo>
                  <a:pt x="433" y="77"/>
                  <a:pt x="433" y="77"/>
                  <a:pt x="433" y="77"/>
                </a:cubicBezTo>
                <a:cubicBezTo>
                  <a:pt x="453" y="19"/>
                  <a:pt x="453" y="19"/>
                  <a:pt x="453" y="19"/>
                </a:cubicBezTo>
                <a:cubicBezTo>
                  <a:pt x="453" y="19"/>
                  <a:pt x="453" y="19"/>
                  <a:pt x="453" y="19"/>
                </a:cubicBezTo>
                <a:lnTo>
                  <a:pt x="453" y="77"/>
                </a:lnTo>
                <a:close/>
                <a:moveTo>
                  <a:pt x="478" y="261"/>
                </a:moveTo>
                <a:cubicBezTo>
                  <a:pt x="500" y="261"/>
                  <a:pt x="500" y="261"/>
                  <a:pt x="500" y="261"/>
                </a:cubicBezTo>
                <a:cubicBezTo>
                  <a:pt x="500" y="186"/>
                  <a:pt x="500" y="186"/>
                  <a:pt x="500" y="186"/>
                </a:cubicBezTo>
                <a:cubicBezTo>
                  <a:pt x="483" y="186"/>
                  <a:pt x="483" y="186"/>
                  <a:pt x="483" y="186"/>
                </a:cubicBezTo>
                <a:cubicBezTo>
                  <a:pt x="483" y="238"/>
                  <a:pt x="483" y="238"/>
                  <a:pt x="483" y="238"/>
                </a:cubicBezTo>
                <a:cubicBezTo>
                  <a:pt x="483" y="238"/>
                  <a:pt x="483" y="238"/>
                  <a:pt x="483" y="238"/>
                </a:cubicBezTo>
                <a:cubicBezTo>
                  <a:pt x="451" y="186"/>
                  <a:pt x="451" y="186"/>
                  <a:pt x="451" y="186"/>
                </a:cubicBezTo>
                <a:cubicBezTo>
                  <a:pt x="429" y="186"/>
                  <a:pt x="429" y="186"/>
                  <a:pt x="429" y="186"/>
                </a:cubicBezTo>
                <a:cubicBezTo>
                  <a:pt x="429" y="261"/>
                  <a:pt x="429" y="261"/>
                  <a:pt x="429" y="261"/>
                </a:cubicBezTo>
                <a:cubicBezTo>
                  <a:pt x="445" y="261"/>
                  <a:pt x="445" y="261"/>
                  <a:pt x="445" y="261"/>
                </a:cubicBezTo>
                <a:cubicBezTo>
                  <a:pt x="445" y="207"/>
                  <a:pt x="445" y="207"/>
                  <a:pt x="445" y="207"/>
                </a:cubicBezTo>
                <a:cubicBezTo>
                  <a:pt x="445" y="207"/>
                  <a:pt x="445" y="207"/>
                  <a:pt x="445" y="207"/>
                </a:cubicBezTo>
                <a:lnTo>
                  <a:pt x="478" y="261"/>
                </a:lnTo>
                <a:close/>
                <a:moveTo>
                  <a:pt x="584" y="261"/>
                </a:moveTo>
                <a:cubicBezTo>
                  <a:pt x="548" y="221"/>
                  <a:pt x="548" y="221"/>
                  <a:pt x="548" y="221"/>
                </a:cubicBezTo>
                <a:cubicBezTo>
                  <a:pt x="581" y="186"/>
                  <a:pt x="581" y="186"/>
                  <a:pt x="581" y="186"/>
                </a:cubicBezTo>
                <a:cubicBezTo>
                  <a:pt x="560" y="186"/>
                  <a:pt x="560" y="186"/>
                  <a:pt x="560" y="186"/>
                </a:cubicBezTo>
                <a:cubicBezTo>
                  <a:pt x="530" y="217"/>
                  <a:pt x="530" y="217"/>
                  <a:pt x="530" y="217"/>
                </a:cubicBezTo>
                <a:cubicBezTo>
                  <a:pt x="530" y="186"/>
                  <a:pt x="530" y="186"/>
                  <a:pt x="530" y="186"/>
                </a:cubicBezTo>
                <a:cubicBezTo>
                  <a:pt x="514" y="186"/>
                  <a:pt x="514" y="186"/>
                  <a:pt x="514" y="186"/>
                </a:cubicBezTo>
                <a:cubicBezTo>
                  <a:pt x="514" y="261"/>
                  <a:pt x="514" y="261"/>
                  <a:pt x="514" y="261"/>
                </a:cubicBezTo>
                <a:cubicBezTo>
                  <a:pt x="530" y="261"/>
                  <a:pt x="530" y="261"/>
                  <a:pt x="530" y="261"/>
                </a:cubicBezTo>
                <a:cubicBezTo>
                  <a:pt x="530" y="225"/>
                  <a:pt x="530" y="225"/>
                  <a:pt x="530" y="225"/>
                </a:cubicBezTo>
                <a:cubicBezTo>
                  <a:pt x="561" y="261"/>
                  <a:pt x="561" y="261"/>
                  <a:pt x="561" y="261"/>
                </a:cubicBezTo>
                <a:lnTo>
                  <a:pt x="584" y="261"/>
                </a:lnTo>
                <a:close/>
                <a:moveTo>
                  <a:pt x="606" y="186"/>
                </a:moveTo>
                <a:cubicBezTo>
                  <a:pt x="590" y="186"/>
                  <a:pt x="590" y="186"/>
                  <a:pt x="590" y="186"/>
                </a:cubicBezTo>
                <a:cubicBezTo>
                  <a:pt x="590" y="261"/>
                  <a:pt x="590" y="261"/>
                  <a:pt x="590" y="261"/>
                </a:cubicBezTo>
                <a:cubicBezTo>
                  <a:pt x="606" y="261"/>
                  <a:pt x="606" y="261"/>
                  <a:pt x="606" y="261"/>
                </a:cubicBezTo>
                <a:lnTo>
                  <a:pt x="606" y="186"/>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fi-FI" sz="1350"/>
          </a:p>
        </p:txBody>
      </p:sp>
    </p:spTree>
    <p:extLst>
      <p:ext uri="{BB962C8B-B14F-4D97-AF65-F5344CB8AC3E}">
        <p14:creationId xmlns:p14="http://schemas.microsoft.com/office/powerpoint/2010/main" val="190479143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Osion aloitus">
  <p:cSld name="Osion aloitus">
    <p:bg>
      <p:bgPr>
        <a:solidFill>
          <a:schemeClr val="dk1"/>
        </a:solid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457200" y="205978"/>
            <a:ext cx="8229600" cy="857250"/>
          </a:xfrm>
          <a:prstGeom prst="rect">
            <a:avLst/>
          </a:prstGeom>
          <a:noFill/>
          <a:ln>
            <a:noFill/>
          </a:ln>
        </p:spPr>
        <p:txBody>
          <a:bodyPr spcFirstLastPara="1" wrap="square" lIns="91425" tIns="91425" rIns="91425" bIns="91425" anchor="t" anchorCtr="0"/>
          <a:lstStyle>
            <a:lvl1pPr marL="0" marR="0" lvl="0" indent="0" algn="l" rtl="0">
              <a:lnSpc>
                <a:spcPct val="104545"/>
              </a:lnSpc>
              <a:spcBef>
                <a:spcPts val="0"/>
              </a:spcBef>
              <a:spcAft>
                <a:spcPts val="0"/>
              </a:spcAft>
              <a:buClr>
                <a:srgbClr val="FFFFFF"/>
              </a:buClr>
              <a:buSzPts val="5400"/>
              <a:buFont typeface="Open Sans"/>
              <a:buNone/>
              <a:defRPr sz="4050" b="1" i="0" u="none" strike="noStrike" cap="none">
                <a:solidFill>
                  <a:srgbClr val="FFFFFF"/>
                </a:solidFill>
                <a:latin typeface="Open Sans"/>
                <a:ea typeface="Open Sans"/>
                <a:cs typeface="Open Sans"/>
                <a:sym typeface="Open Sans"/>
              </a:defRPr>
            </a:lvl1pPr>
            <a:lvl2pPr lvl="1" indent="0" rtl="0">
              <a:spcBef>
                <a:spcPts val="0"/>
              </a:spcBef>
              <a:spcAft>
                <a:spcPts val="0"/>
              </a:spcAft>
              <a:buSzPts val="6600"/>
              <a:buFont typeface="Arial"/>
              <a:buNone/>
              <a:defRPr sz="4950"/>
            </a:lvl2pPr>
            <a:lvl3pPr lvl="2" indent="0" rtl="0">
              <a:spcBef>
                <a:spcPts val="0"/>
              </a:spcBef>
              <a:spcAft>
                <a:spcPts val="0"/>
              </a:spcAft>
              <a:buSzPts val="6600"/>
              <a:buFont typeface="Arial"/>
              <a:buNone/>
              <a:defRPr sz="4950"/>
            </a:lvl3pPr>
            <a:lvl4pPr lvl="3" indent="0" rtl="0">
              <a:spcBef>
                <a:spcPts val="0"/>
              </a:spcBef>
              <a:spcAft>
                <a:spcPts val="0"/>
              </a:spcAft>
              <a:buSzPts val="6600"/>
              <a:buFont typeface="Arial"/>
              <a:buNone/>
              <a:defRPr sz="4950"/>
            </a:lvl4pPr>
            <a:lvl5pPr lvl="4" indent="0" rtl="0">
              <a:spcBef>
                <a:spcPts val="0"/>
              </a:spcBef>
              <a:spcAft>
                <a:spcPts val="0"/>
              </a:spcAft>
              <a:buSzPts val="6600"/>
              <a:buFont typeface="Arial"/>
              <a:buNone/>
              <a:defRPr sz="4950"/>
            </a:lvl5pPr>
            <a:lvl6pPr lvl="5" indent="0" rtl="0">
              <a:spcBef>
                <a:spcPts val="0"/>
              </a:spcBef>
              <a:spcAft>
                <a:spcPts val="0"/>
              </a:spcAft>
              <a:buSzPts val="6600"/>
              <a:buFont typeface="Arial"/>
              <a:buNone/>
              <a:defRPr sz="4950"/>
            </a:lvl6pPr>
            <a:lvl7pPr lvl="6" indent="0" rtl="0">
              <a:spcBef>
                <a:spcPts val="0"/>
              </a:spcBef>
              <a:spcAft>
                <a:spcPts val="0"/>
              </a:spcAft>
              <a:buSzPts val="6600"/>
              <a:buFont typeface="Arial"/>
              <a:buNone/>
              <a:defRPr sz="4950"/>
            </a:lvl7pPr>
            <a:lvl8pPr lvl="7" indent="0" rtl="0">
              <a:spcBef>
                <a:spcPts val="0"/>
              </a:spcBef>
              <a:spcAft>
                <a:spcPts val="0"/>
              </a:spcAft>
              <a:buSzPts val="6600"/>
              <a:buFont typeface="Arial"/>
              <a:buNone/>
              <a:defRPr sz="4950"/>
            </a:lvl8pPr>
            <a:lvl9pPr lvl="8" indent="0" rtl="0">
              <a:spcBef>
                <a:spcPts val="0"/>
              </a:spcBef>
              <a:spcAft>
                <a:spcPts val="0"/>
              </a:spcAft>
              <a:buSzPts val="6600"/>
              <a:buFont typeface="Arial"/>
              <a:buNone/>
              <a:defRPr sz="4950"/>
            </a:lvl9pPr>
          </a:lstStyle>
          <a:p>
            <a:endParaRPr/>
          </a:p>
        </p:txBody>
      </p:sp>
      <p:sp>
        <p:nvSpPr>
          <p:cNvPr id="17" name="Google Shape;17;p4"/>
          <p:cNvSpPr txBox="1">
            <a:spLocks noGrp="1"/>
          </p:cNvSpPr>
          <p:nvPr>
            <p:ph type="body" idx="1"/>
          </p:nvPr>
        </p:nvSpPr>
        <p:spPr>
          <a:xfrm>
            <a:off x="457200" y="2739094"/>
            <a:ext cx="7081800" cy="2164050"/>
          </a:xfrm>
          <a:prstGeom prst="rect">
            <a:avLst/>
          </a:prstGeom>
          <a:noFill/>
          <a:ln>
            <a:noFill/>
          </a:ln>
        </p:spPr>
        <p:txBody>
          <a:bodyPr spcFirstLastPara="1" wrap="square" lIns="91425" tIns="91425" rIns="91425" bIns="91425" anchor="b" anchorCtr="0"/>
          <a:lstStyle>
            <a:lvl1pPr marL="342900" marR="0" lvl="0" indent="-266700" algn="l" rtl="0">
              <a:lnSpc>
                <a:spcPct val="115000"/>
              </a:lnSpc>
              <a:spcBef>
                <a:spcPts val="0"/>
              </a:spcBef>
              <a:spcAft>
                <a:spcPts val="0"/>
              </a:spcAft>
              <a:buClr>
                <a:schemeClr val="lt1"/>
              </a:buClr>
              <a:buSzPts val="2000"/>
              <a:buFont typeface="Open Sans Light"/>
              <a:buChar char="●"/>
              <a:defRPr sz="1500" i="0" u="none" strike="noStrike" cap="none">
                <a:solidFill>
                  <a:schemeClr val="lt1"/>
                </a:solidFill>
                <a:latin typeface="Open Sans Light"/>
                <a:ea typeface="Open Sans Light"/>
                <a:cs typeface="Open Sans Light"/>
                <a:sym typeface="Open Sans Light"/>
              </a:defRPr>
            </a:lvl1pPr>
            <a:lvl2pPr marL="685800" marR="0" lvl="1" indent="-266700" algn="l" rtl="0">
              <a:lnSpc>
                <a:spcPct val="115000"/>
              </a:lnSpc>
              <a:spcBef>
                <a:spcPts val="750"/>
              </a:spcBef>
              <a:spcAft>
                <a:spcPts val="0"/>
              </a:spcAft>
              <a:buClr>
                <a:schemeClr val="lt1"/>
              </a:buClr>
              <a:buSzPts val="2000"/>
              <a:buFont typeface="Open Sans Light"/>
              <a:buChar char="○"/>
              <a:defRPr sz="1500" i="0" u="none" strike="noStrike" cap="none">
                <a:solidFill>
                  <a:schemeClr val="lt1"/>
                </a:solidFill>
                <a:latin typeface="Open Sans Light"/>
                <a:ea typeface="Open Sans Light"/>
                <a:cs typeface="Open Sans Light"/>
                <a:sym typeface="Open Sans Light"/>
              </a:defRPr>
            </a:lvl2pPr>
            <a:lvl3pPr marL="1028700" marR="0" lvl="2" indent="-266700" algn="l" rtl="0">
              <a:lnSpc>
                <a:spcPct val="115000"/>
              </a:lnSpc>
              <a:spcBef>
                <a:spcPts val="750"/>
              </a:spcBef>
              <a:spcAft>
                <a:spcPts val="0"/>
              </a:spcAft>
              <a:buClr>
                <a:schemeClr val="lt1"/>
              </a:buClr>
              <a:buSzPts val="2000"/>
              <a:buFont typeface="Open Sans Light"/>
              <a:buChar char="■"/>
              <a:defRPr sz="1500" i="0" u="none" strike="noStrike" cap="none">
                <a:solidFill>
                  <a:schemeClr val="lt1"/>
                </a:solidFill>
                <a:latin typeface="Open Sans Light"/>
                <a:ea typeface="Open Sans Light"/>
                <a:cs typeface="Open Sans Light"/>
                <a:sym typeface="Open Sans Light"/>
              </a:defRPr>
            </a:lvl3pPr>
            <a:lvl4pPr marL="1371600" marR="0" lvl="3" indent="-266700" algn="l" rtl="0">
              <a:lnSpc>
                <a:spcPct val="115000"/>
              </a:lnSpc>
              <a:spcBef>
                <a:spcPts val="750"/>
              </a:spcBef>
              <a:spcAft>
                <a:spcPts val="0"/>
              </a:spcAft>
              <a:buClr>
                <a:schemeClr val="lt1"/>
              </a:buClr>
              <a:buSzPts val="2000"/>
              <a:buFont typeface="Open Sans Light"/>
              <a:buChar char="●"/>
              <a:defRPr sz="1500" i="0" u="none" strike="noStrike" cap="none">
                <a:solidFill>
                  <a:schemeClr val="lt1"/>
                </a:solidFill>
                <a:latin typeface="Open Sans Light"/>
                <a:ea typeface="Open Sans Light"/>
                <a:cs typeface="Open Sans Light"/>
                <a:sym typeface="Open Sans Light"/>
              </a:defRPr>
            </a:lvl4pPr>
            <a:lvl5pPr marL="1714500" marR="0" lvl="4" indent="-266700" algn="l" rtl="0">
              <a:lnSpc>
                <a:spcPct val="115000"/>
              </a:lnSpc>
              <a:spcBef>
                <a:spcPts val="750"/>
              </a:spcBef>
              <a:spcAft>
                <a:spcPts val="0"/>
              </a:spcAft>
              <a:buClr>
                <a:schemeClr val="lt1"/>
              </a:buClr>
              <a:buSzPts val="2000"/>
              <a:buFont typeface="Open Sans Light"/>
              <a:buChar char="»"/>
              <a:defRPr sz="1500" i="0" u="none" strike="noStrike" cap="none">
                <a:solidFill>
                  <a:schemeClr val="lt1"/>
                </a:solidFill>
                <a:latin typeface="Open Sans Light"/>
                <a:ea typeface="Open Sans Light"/>
                <a:cs typeface="Open Sans Light"/>
                <a:sym typeface="Open Sans Light"/>
              </a:defRPr>
            </a:lvl5pPr>
            <a:lvl6pPr marL="2057400" marR="0" lvl="5" indent="-266700" algn="l" rtl="0">
              <a:lnSpc>
                <a:spcPct val="115000"/>
              </a:lnSpc>
              <a:spcBef>
                <a:spcPts val="169"/>
              </a:spcBef>
              <a:spcAft>
                <a:spcPts val="0"/>
              </a:spcAft>
              <a:buClr>
                <a:schemeClr val="lt1"/>
              </a:buClr>
              <a:buSzPts val="2000"/>
              <a:buFont typeface="Open Sans Light"/>
              <a:buChar char="•"/>
              <a:defRPr sz="1500" i="0" u="none" strike="noStrike" cap="none">
                <a:solidFill>
                  <a:schemeClr val="lt1"/>
                </a:solidFill>
                <a:latin typeface="Open Sans Light"/>
                <a:ea typeface="Open Sans Light"/>
                <a:cs typeface="Open Sans Light"/>
                <a:sym typeface="Open Sans Light"/>
              </a:defRPr>
            </a:lvl6pPr>
            <a:lvl7pPr marL="2400300" marR="0" lvl="6" indent="-266700" algn="l" rtl="0">
              <a:lnSpc>
                <a:spcPct val="115000"/>
              </a:lnSpc>
              <a:spcBef>
                <a:spcPts val="169"/>
              </a:spcBef>
              <a:spcAft>
                <a:spcPts val="0"/>
              </a:spcAft>
              <a:buClr>
                <a:schemeClr val="lt1"/>
              </a:buClr>
              <a:buSzPts val="2000"/>
              <a:buFont typeface="Open Sans Light"/>
              <a:buChar char="•"/>
              <a:defRPr sz="1500" i="0" u="none" strike="noStrike" cap="none">
                <a:solidFill>
                  <a:schemeClr val="lt1"/>
                </a:solidFill>
                <a:latin typeface="Open Sans Light"/>
                <a:ea typeface="Open Sans Light"/>
                <a:cs typeface="Open Sans Light"/>
                <a:sym typeface="Open Sans Light"/>
              </a:defRPr>
            </a:lvl7pPr>
            <a:lvl8pPr marL="2743200" marR="0" lvl="7" indent="-266700" algn="l" rtl="0">
              <a:lnSpc>
                <a:spcPct val="115000"/>
              </a:lnSpc>
              <a:spcBef>
                <a:spcPts val="169"/>
              </a:spcBef>
              <a:spcAft>
                <a:spcPts val="0"/>
              </a:spcAft>
              <a:buClr>
                <a:schemeClr val="lt1"/>
              </a:buClr>
              <a:buSzPts val="2000"/>
              <a:buFont typeface="Open Sans Light"/>
              <a:buChar char="•"/>
              <a:defRPr sz="1500" i="0" u="none" strike="noStrike" cap="none">
                <a:solidFill>
                  <a:schemeClr val="lt1"/>
                </a:solidFill>
                <a:latin typeface="Open Sans Light"/>
                <a:ea typeface="Open Sans Light"/>
                <a:cs typeface="Open Sans Light"/>
                <a:sym typeface="Open Sans Light"/>
              </a:defRPr>
            </a:lvl8pPr>
            <a:lvl9pPr marL="3086100" marR="0" lvl="8" indent="-266700" algn="l" rtl="0">
              <a:lnSpc>
                <a:spcPct val="115000"/>
              </a:lnSpc>
              <a:spcBef>
                <a:spcPts val="169"/>
              </a:spcBef>
              <a:spcAft>
                <a:spcPts val="0"/>
              </a:spcAft>
              <a:buClr>
                <a:schemeClr val="lt1"/>
              </a:buClr>
              <a:buSzPts val="2000"/>
              <a:buFont typeface="Open Sans Light"/>
              <a:buChar char="•"/>
              <a:defRPr sz="1500" i="0" u="none" strike="noStrike" cap="none">
                <a:solidFill>
                  <a:schemeClr val="lt1"/>
                </a:solidFill>
                <a:latin typeface="Open Sans Light"/>
                <a:ea typeface="Open Sans Light"/>
                <a:cs typeface="Open Sans Light"/>
                <a:sym typeface="Open Sans Light"/>
              </a:defRPr>
            </a:lvl9pPr>
          </a:lstStyle>
          <a:p>
            <a:endParaRPr/>
          </a:p>
        </p:txBody>
      </p:sp>
      <p:sp>
        <p:nvSpPr>
          <p:cNvPr id="18" name="Google Shape;18;p4"/>
          <p:cNvSpPr/>
          <p:nvPr/>
        </p:nvSpPr>
        <p:spPr>
          <a:xfrm>
            <a:off x="7738529" y="4483572"/>
            <a:ext cx="931200" cy="305325"/>
          </a:xfrm>
          <a:custGeom>
            <a:avLst/>
            <a:gdLst/>
            <a:ahLst/>
            <a:cxnLst/>
            <a:rect l="l" t="t" r="r" b="b"/>
            <a:pathLst>
              <a:path w="120000" h="120000" extrusionOk="0">
                <a:moveTo>
                  <a:pt x="81980" y="84866"/>
                </a:moveTo>
                <a:cubicBezTo>
                  <a:pt x="78613" y="84866"/>
                  <a:pt x="78613" y="84866"/>
                  <a:pt x="78613" y="84866"/>
                </a:cubicBezTo>
                <a:cubicBezTo>
                  <a:pt x="78613" y="119087"/>
                  <a:pt x="78613" y="119087"/>
                  <a:pt x="78613" y="119087"/>
                </a:cubicBezTo>
                <a:cubicBezTo>
                  <a:pt x="81980" y="119087"/>
                  <a:pt x="81980" y="119087"/>
                  <a:pt x="81980" y="119087"/>
                </a:cubicBezTo>
                <a:lnTo>
                  <a:pt x="81980" y="84866"/>
                </a:lnTo>
                <a:close/>
                <a:moveTo>
                  <a:pt x="67722" y="109961"/>
                </a:moveTo>
                <a:cubicBezTo>
                  <a:pt x="65346" y="115893"/>
                  <a:pt x="65346" y="115893"/>
                  <a:pt x="65346" y="115893"/>
                </a:cubicBezTo>
                <a:cubicBezTo>
                  <a:pt x="66138" y="117262"/>
                  <a:pt x="66930" y="118174"/>
                  <a:pt x="67722" y="119087"/>
                </a:cubicBezTo>
                <a:cubicBezTo>
                  <a:pt x="68514" y="119543"/>
                  <a:pt x="69504" y="120000"/>
                  <a:pt x="70495" y="120000"/>
                </a:cubicBezTo>
                <a:cubicBezTo>
                  <a:pt x="71287" y="120000"/>
                  <a:pt x="71881" y="120000"/>
                  <a:pt x="72673" y="119543"/>
                </a:cubicBezTo>
                <a:cubicBezTo>
                  <a:pt x="73267" y="119087"/>
                  <a:pt x="73861" y="118174"/>
                  <a:pt x="74455" y="117262"/>
                </a:cubicBezTo>
                <a:cubicBezTo>
                  <a:pt x="75049" y="116349"/>
                  <a:pt x="75445" y="114980"/>
                  <a:pt x="75643" y="113612"/>
                </a:cubicBezTo>
                <a:cubicBezTo>
                  <a:pt x="76039" y="112243"/>
                  <a:pt x="76237" y="110418"/>
                  <a:pt x="76237" y="108593"/>
                </a:cubicBezTo>
                <a:cubicBezTo>
                  <a:pt x="76237" y="106768"/>
                  <a:pt x="76039" y="104942"/>
                  <a:pt x="75643" y="104030"/>
                </a:cubicBezTo>
                <a:cubicBezTo>
                  <a:pt x="75445" y="102661"/>
                  <a:pt x="74851" y="101749"/>
                  <a:pt x="74455" y="100836"/>
                </a:cubicBezTo>
                <a:cubicBezTo>
                  <a:pt x="73861" y="100380"/>
                  <a:pt x="73267" y="99923"/>
                  <a:pt x="72673" y="99467"/>
                </a:cubicBezTo>
                <a:cubicBezTo>
                  <a:pt x="72079" y="99011"/>
                  <a:pt x="71683" y="98555"/>
                  <a:pt x="71089" y="98098"/>
                </a:cubicBezTo>
                <a:cubicBezTo>
                  <a:pt x="70495" y="97642"/>
                  <a:pt x="70099" y="97186"/>
                  <a:pt x="69900" y="96730"/>
                </a:cubicBezTo>
                <a:cubicBezTo>
                  <a:pt x="69504" y="96273"/>
                  <a:pt x="69306" y="95361"/>
                  <a:pt x="69306" y="94448"/>
                </a:cubicBezTo>
                <a:cubicBezTo>
                  <a:pt x="69306" y="93536"/>
                  <a:pt x="69306" y="93079"/>
                  <a:pt x="69504" y="92623"/>
                </a:cubicBezTo>
                <a:cubicBezTo>
                  <a:pt x="69702" y="92167"/>
                  <a:pt x="69900" y="91711"/>
                  <a:pt x="70099" y="91711"/>
                </a:cubicBezTo>
                <a:cubicBezTo>
                  <a:pt x="70297" y="91254"/>
                  <a:pt x="70495" y="91254"/>
                  <a:pt x="70891" y="91254"/>
                </a:cubicBezTo>
                <a:cubicBezTo>
                  <a:pt x="71089" y="90798"/>
                  <a:pt x="71287" y="90798"/>
                  <a:pt x="71485" y="90798"/>
                </a:cubicBezTo>
                <a:cubicBezTo>
                  <a:pt x="71881" y="90798"/>
                  <a:pt x="72475" y="91254"/>
                  <a:pt x="72871" y="91254"/>
                </a:cubicBezTo>
                <a:cubicBezTo>
                  <a:pt x="73267" y="91711"/>
                  <a:pt x="73663" y="92167"/>
                  <a:pt x="73861" y="93079"/>
                </a:cubicBezTo>
                <a:cubicBezTo>
                  <a:pt x="76237" y="87604"/>
                  <a:pt x="76237" y="87604"/>
                  <a:pt x="76237" y="87604"/>
                </a:cubicBezTo>
                <a:cubicBezTo>
                  <a:pt x="75445" y="86235"/>
                  <a:pt x="74851" y="85323"/>
                  <a:pt x="74059" y="84866"/>
                </a:cubicBezTo>
                <a:cubicBezTo>
                  <a:pt x="73267" y="83954"/>
                  <a:pt x="72475" y="83954"/>
                  <a:pt x="71683" y="83954"/>
                </a:cubicBezTo>
                <a:cubicBezTo>
                  <a:pt x="70891" y="83954"/>
                  <a:pt x="70099" y="83954"/>
                  <a:pt x="69504" y="84410"/>
                </a:cubicBezTo>
                <a:cubicBezTo>
                  <a:pt x="68712" y="84866"/>
                  <a:pt x="68118" y="85779"/>
                  <a:pt x="67722" y="86692"/>
                </a:cubicBezTo>
                <a:cubicBezTo>
                  <a:pt x="67128" y="87604"/>
                  <a:pt x="66732" y="88973"/>
                  <a:pt x="66336" y="90342"/>
                </a:cubicBezTo>
                <a:cubicBezTo>
                  <a:pt x="66138" y="91711"/>
                  <a:pt x="65940" y="93079"/>
                  <a:pt x="65940" y="94904"/>
                </a:cubicBezTo>
                <a:cubicBezTo>
                  <a:pt x="65940" y="96730"/>
                  <a:pt x="66138" y="98555"/>
                  <a:pt x="66336" y="99467"/>
                </a:cubicBezTo>
                <a:cubicBezTo>
                  <a:pt x="66732" y="100836"/>
                  <a:pt x="67128" y="101749"/>
                  <a:pt x="67722" y="102661"/>
                </a:cubicBezTo>
                <a:cubicBezTo>
                  <a:pt x="68316" y="103117"/>
                  <a:pt x="68712" y="103574"/>
                  <a:pt x="69504" y="104030"/>
                </a:cubicBezTo>
                <a:cubicBezTo>
                  <a:pt x="70099" y="104486"/>
                  <a:pt x="70495" y="104942"/>
                  <a:pt x="71089" y="105399"/>
                </a:cubicBezTo>
                <a:cubicBezTo>
                  <a:pt x="71683" y="105855"/>
                  <a:pt x="72079" y="106311"/>
                  <a:pt x="72475" y="106768"/>
                </a:cubicBezTo>
                <a:cubicBezTo>
                  <a:pt x="72673" y="107680"/>
                  <a:pt x="72871" y="108593"/>
                  <a:pt x="72871" y="109505"/>
                </a:cubicBezTo>
                <a:cubicBezTo>
                  <a:pt x="72871" y="109961"/>
                  <a:pt x="72871" y="110418"/>
                  <a:pt x="72673" y="110874"/>
                </a:cubicBezTo>
                <a:cubicBezTo>
                  <a:pt x="72673" y="111330"/>
                  <a:pt x="72475" y="111787"/>
                  <a:pt x="72277" y="112243"/>
                </a:cubicBezTo>
                <a:cubicBezTo>
                  <a:pt x="71881" y="112243"/>
                  <a:pt x="71683" y="112699"/>
                  <a:pt x="71485" y="112699"/>
                </a:cubicBezTo>
                <a:cubicBezTo>
                  <a:pt x="71089" y="113155"/>
                  <a:pt x="70891" y="113155"/>
                  <a:pt x="70693" y="113155"/>
                </a:cubicBezTo>
                <a:cubicBezTo>
                  <a:pt x="70099" y="113155"/>
                  <a:pt x="69504" y="112699"/>
                  <a:pt x="69108" y="112243"/>
                </a:cubicBezTo>
                <a:cubicBezTo>
                  <a:pt x="68514" y="111787"/>
                  <a:pt x="68118" y="110874"/>
                  <a:pt x="67722" y="109961"/>
                </a:cubicBezTo>
                <a:moveTo>
                  <a:pt x="58613" y="84866"/>
                </a:moveTo>
                <a:cubicBezTo>
                  <a:pt x="55445" y="84866"/>
                  <a:pt x="55445" y="84866"/>
                  <a:pt x="55445" y="84866"/>
                </a:cubicBezTo>
                <a:cubicBezTo>
                  <a:pt x="55445" y="119087"/>
                  <a:pt x="55445" y="119087"/>
                  <a:pt x="55445" y="119087"/>
                </a:cubicBezTo>
                <a:cubicBezTo>
                  <a:pt x="64752" y="119087"/>
                  <a:pt x="64752" y="119087"/>
                  <a:pt x="64752" y="119087"/>
                </a:cubicBezTo>
                <a:cubicBezTo>
                  <a:pt x="64752" y="112243"/>
                  <a:pt x="64752" y="112243"/>
                  <a:pt x="64752" y="112243"/>
                </a:cubicBezTo>
                <a:cubicBezTo>
                  <a:pt x="58613" y="112243"/>
                  <a:pt x="58613" y="112243"/>
                  <a:pt x="58613" y="112243"/>
                </a:cubicBezTo>
                <a:lnTo>
                  <a:pt x="58613" y="84866"/>
                </a:lnTo>
                <a:close/>
                <a:moveTo>
                  <a:pt x="52673" y="84866"/>
                </a:moveTo>
                <a:cubicBezTo>
                  <a:pt x="42574" y="84866"/>
                  <a:pt x="42574" y="84866"/>
                  <a:pt x="42574" y="84866"/>
                </a:cubicBezTo>
                <a:cubicBezTo>
                  <a:pt x="42574" y="119087"/>
                  <a:pt x="42574" y="119087"/>
                  <a:pt x="42574" y="119087"/>
                </a:cubicBezTo>
                <a:cubicBezTo>
                  <a:pt x="53069" y="119087"/>
                  <a:pt x="53069" y="119087"/>
                  <a:pt x="53069" y="119087"/>
                </a:cubicBezTo>
                <a:cubicBezTo>
                  <a:pt x="53069" y="112243"/>
                  <a:pt x="53069" y="112243"/>
                  <a:pt x="53069" y="112243"/>
                </a:cubicBezTo>
                <a:cubicBezTo>
                  <a:pt x="45742" y="112243"/>
                  <a:pt x="45742" y="112243"/>
                  <a:pt x="45742" y="112243"/>
                </a:cubicBezTo>
                <a:cubicBezTo>
                  <a:pt x="45742" y="104942"/>
                  <a:pt x="45742" y="104942"/>
                  <a:pt x="45742" y="104942"/>
                </a:cubicBezTo>
                <a:cubicBezTo>
                  <a:pt x="52277" y="104942"/>
                  <a:pt x="52277" y="104942"/>
                  <a:pt x="52277" y="104942"/>
                </a:cubicBezTo>
                <a:cubicBezTo>
                  <a:pt x="52277" y="98098"/>
                  <a:pt x="52277" y="98098"/>
                  <a:pt x="52277" y="98098"/>
                </a:cubicBezTo>
                <a:cubicBezTo>
                  <a:pt x="45742" y="98098"/>
                  <a:pt x="45742" y="98098"/>
                  <a:pt x="45742" y="98098"/>
                </a:cubicBezTo>
                <a:cubicBezTo>
                  <a:pt x="45742" y="91711"/>
                  <a:pt x="45742" y="91711"/>
                  <a:pt x="45742" y="91711"/>
                </a:cubicBezTo>
                <a:cubicBezTo>
                  <a:pt x="52673" y="91711"/>
                  <a:pt x="52673" y="91711"/>
                  <a:pt x="52673" y="91711"/>
                </a:cubicBezTo>
                <a:lnTo>
                  <a:pt x="52673" y="84866"/>
                </a:lnTo>
                <a:close/>
                <a:moveTo>
                  <a:pt x="30099" y="84866"/>
                </a:moveTo>
                <a:cubicBezTo>
                  <a:pt x="26732" y="84866"/>
                  <a:pt x="26732" y="84866"/>
                  <a:pt x="26732" y="84866"/>
                </a:cubicBezTo>
                <a:cubicBezTo>
                  <a:pt x="26732" y="119087"/>
                  <a:pt x="26732" y="119087"/>
                  <a:pt x="26732" y="119087"/>
                </a:cubicBezTo>
                <a:cubicBezTo>
                  <a:pt x="30099" y="119087"/>
                  <a:pt x="30099" y="119087"/>
                  <a:pt x="30099" y="119087"/>
                </a:cubicBezTo>
                <a:cubicBezTo>
                  <a:pt x="30099" y="104486"/>
                  <a:pt x="30099" y="104486"/>
                  <a:pt x="30099" y="104486"/>
                </a:cubicBezTo>
                <a:cubicBezTo>
                  <a:pt x="36435" y="104486"/>
                  <a:pt x="36435" y="104486"/>
                  <a:pt x="36435" y="104486"/>
                </a:cubicBezTo>
                <a:cubicBezTo>
                  <a:pt x="36435" y="119087"/>
                  <a:pt x="36435" y="119087"/>
                  <a:pt x="36435" y="119087"/>
                </a:cubicBezTo>
                <a:cubicBezTo>
                  <a:pt x="39801" y="119087"/>
                  <a:pt x="39801" y="119087"/>
                  <a:pt x="39801" y="119087"/>
                </a:cubicBezTo>
                <a:cubicBezTo>
                  <a:pt x="39801" y="84866"/>
                  <a:pt x="39801" y="84866"/>
                  <a:pt x="39801" y="84866"/>
                </a:cubicBezTo>
                <a:cubicBezTo>
                  <a:pt x="36435" y="84866"/>
                  <a:pt x="36435" y="84866"/>
                  <a:pt x="36435" y="84866"/>
                </a:cubicBezTo>
                <a:cubicBezTo>
                  <a:pt x="36435" y="97642"/>
                  <a:pt x="36435" y="97642"/>
                  <a:pt x="36435" y="97642"/>
                </a:cubicBezTo>
                <a:cubicBezTo>
                  <a:pt x="30099" y="97642"/>
                  <a:pt x="30099" y="97642"/>
                  <a:pt x="30099" y="97642"/>
                </a:cubicBezTo>
                <a:lnTo>
                  <a:pt x="30099" y="84866"/>
                </a:lnTo>
                <a:close/>
                <a:moveTo>
                  <a:pt x="36435" y="77110"/>
                </a:moveTo>
                <a:cubicBezTo>
                  <a:pt x="39801" y="77110"/>
                  <a:pt x="39801" y="77110"/>
                  <a:pt x="39801" y="77110"/>
                </a:cubicBezTo>
                <a:cubicBezTo>
                  <a:pt x="39801" y="42889"/>
                  <a:pt x="39801" y="42889"/>
                  <a:pt x="39801" y="42889"/>
                </a:cubicBezTo>
                <a:cubicBezTo>
                  <a:pt x="36435" y="42889"/>
                  <a:pt x="36435" y="42889"/>
                  <a:pt x="36435" y="42889"/>
                </a:cubicBezTo>
                <a:lnTo>
                  <a:pt x="36435" y="77110"/>
                </a:lnTo>
                <a:close/>
                <a:moveTo>
                  <a:pt x="21386" y="20532"/>
                </a:moveTo>
                <a:cubicBezTo>
                  <a:pt x="21386" y="23269"/>
                  <a:pt x="22376" y="25551"/>
                  <a:pt x="23564" y="25551"/>
                </a:cubicBezTo>
                <a:cubicBezTo>
                  <a:pt x="24950" y="25551"/>
                  <a:pt x="25940" y="23269"/>
                  <a:pt x="25940" y="20532"/>
                </a:cubicBezTo>
                <a:cubicBezTo>
                  <a:pt x="25940" y="17794"/>
                  <a:pt x="24950" y="15513"/>
                  <a:pt x="23564" y="15513"/>
                </a:cubicBezTo>
                <a:cubicBezTo>
                  <a:pt x="22376" y="15513"/>
                  <a:pt x="21386" y="17794"/>
                  <a:pt x="21386" y="20532"/>
                </a:cubicBezTo>
                <a:moveTo>
                  <a:pt x="8514" y="77110"/>
                </a:moveTo>
                <a:cubicBezTo>
                  <a:pt x="14653" y="42889"/>
                  <a:pt x="14653" y="42889"/>
                  <a:pt x="14653" y="42889"/>
                </a:cubicBezTo>
                <a:cubicBezTo>
                  <a:pt x="11089" y="42889"/>
                  <a:pt x="11089" y="42889"/>
                  <a:pt x="11089" y="42889"/>
                </a:cubicBezTo>
                <a:cubicBezTo>
                  <a:pt x="7326" y="65247"/>
                  <a:pt x="7326" y="65247"/>
                  <a:pt x="7326" y="65247"/>
                </a:cubicBezTo>
                <a:cubicBezTo>
                  <a:pt x="7326" y="65247"/>
                  <a:pt x="7326" y="65247"/>
                  <a:pt x="7326" y="65247"/>
                </a:cubicBezTo>
                <a:cubicBezTo>
                  <a:pt x="3564" y="42889"/>
                  <a:pt x="3564" y="42889"/>
                  <a:pt x="3564" y="42889"/>
                </a:cubicBezTo>
                <a:cubicBezTo>
                  <a:pt x="0" y="42889"/>
                  <a:pt x="0" y="42889"/>
                  <a:pt x="0" y="42889"/>
                </a:cubicBezTo>
                <a:cubicBezTo>
                  <a:pt x="5940" y="77110"/>
                  <a:pt x="5940" y="77110"/>
                  <a:pt x="5940" y="77110"/>
                </a:cubicBezTo>
                <a:lnTo>
                  <a:pt x="8514" y="77110"/>
                </a:lnTo>
                <a:close/>
                <a:moveTo>
                  <a:pt x="19603" y="42889"/>
                </a:moveTo>
                <a:cubicBezTo>
                  <a:pt x="16435" y="42889"/>
                  <a:pt x="16435" y="42889"/>
                  <a:pt x="16435" y="42889"/>
                </a:cubicBezTo>
                <a:cubicBezTo>
                  <a:pt x="16435" y="77110"/>
                  <a:pt x="16435" y="77110"/>
                  <a:pt x="16435" y="77110"/>
                </a:cubicBezTo>
                <a:cubicBezTo>
                  <a:pt x="19603" y="77110"/>
                  <a:pt x="19603" y="77110"/>
                  <a:pt x="19603" y="77110"/>
                </a:cubicBezTo>
                <a:lnTo>
                  <a:pt x="19603" y="42889"/>
                </a:lnTo>
                <a:close/>
                <a:moveTo>
                  <a:pt x="19603" y="8669"/>
                </a:moveTo>
                <a:cubicBezTo>
                  <a:pt x="26732" y="8669"/>
                  <a:pt x="26732" y="8669"/>
                  <a:pt x="26732" y="8669"/>
                </a:cubicBezTo>
                <a:cubicBezTo>
                  <a:pt x="26732" y="912"/>
                  <a:pt x="26732" y="912"/>
                  <a:pt x="26732" y="912"/>
                </a:cubicBezTo>
                <a:cubicBezTo>
                  <a:pt x="16435" y="912"/>
                  <a:pt x="16435" y="912"/>
                  <a:pt x="16435" y="912"/>
                </a:cubicBezTo>
                <a:cubicBezTo>
                  <a:pt x="16435" y="35133"/>
                  <a:pt x="16435" y="35133"/>
                  <a:pt x="16435" y="35133"/>
                </a:cubicBezTo>
                <a:cubicBezTo>
                  <a:pt x="19603" y="35133"/>
                  <a:pt x="19603" y="35133"/>
                  <a:pt x="19603" y="35133"/>
                </a:cubicBezTo>
                <a:cubicBezTo>
                  <a:pt x="19603" y="21901"/>
                  <a:pt x="19603" y="21901"/>
                  <a:pt x="19603" y="21901"/>
                </a:cubicBezTo>
                <a:cubicBezTo>
                  <a:pt x="19603" y="14600"/>
                  <a:pt x="19603" y="14600"/>
                  <a:pt x="19603" y="14600"/>
                </a:cubicBezTo>
                <a:lnTo>
                  <a:pt x="19603" y="8669"/>
                </a:lnTo>
                <a:close/>
                <a:moveTo>
                  <a:pt x="30495" y="51102"/>
                </a:moveTo>
                <a:cubicBezTo>
                  <a:pt x="30693" y="51558"/>
                  <a:pt x="30693" y="52471"/>
                  <a:pt x="30693" y="53384"/>
                </a:cubicBezTo>
                <a:cubicBezTo>
                  <a:pt x="30693" y="54296"/>
                  <a:pt x="30693" y="54752"/>
                  <a:pt x="30495" y="55665"/>
                </a:cubicBezTo>
                <a:cubicBezTo>
                  <a:pt x="30297" y="56121"/>
                  <a:pt x="30099" y="56577"/>
                  <a:pt x="29900" y="56577"/>
                </a:cubicBezTo>
                <a:cubicBezTo>
                  <a:pt x="29504" y="57034"/>
                  <a:pt x="29306" y="57034"/>
                  <a:pt x="28910" y="57034"/>
                </a:cubicBezTo>
                <a:cubicBezTo>
                  <a:pt x="28514" y="57034"/>
                  <a:pt x="28316" y="57034"/>
                  <a:pt x="27920" y="57034"/>
                </a:cubicBezTo>
                <a:cubicBezTo>
                  <a:pt x="26138" y="57034"/>
                  <a:pt x="26138" y="57034"/>
                  <a:pt x="26138" y="57034"/>
                </a:cubicBezTo>
                <a:cubicBezTo>
                  <a:pt x="26138" y="49277"/>
                  <a:pt x="26138" y="49277"/>
                  <a:pt x="26138" y="49277"/>
                </a:cubicBezTo>
                <a:cubicBezTo>
                  <a:pt x="28118" y="49277"/>
                  <a:pt x="28118" y="49277"/>
                  <a:pt x="28118" y="49277"/>
                </a:cubicBezTo>
                <a:cubicBezTo>
                  <a:pt x="28514" y="49277"/>
                  <a:pt x="28712" y="49277"/>
                  <a:pt x="29108" y="49277"/>
                </a:cubicBezTo>
                <a:cubicBezTo>
                  <a:pt x="29504" y="49733"/>
                  <a:pt x="29702" y="49733"/>
                  <a:pt x="29900" y="50190"/>
                </a:cubicBezTo>
                <a:cubicBezTo>
                  <a:pt x="30099" y="50190"/>
                  <a:pt x="30297" y="50646"/>
                  <a:pt x="30495" y="51102"/>
                </a:cubicBezTo>
                <a:moveTo>
                  <a:pt x="30693" y="43346"/>
                </a:moveTo>
                <a:cubicBezTo>
                  <a:pt x="30099" y="42889"/>
                  <a:pt x="29306" y="42889"/>
                  <a:pt x="28514" y="42889"/>
                </a:cubicBezTo>
                <a:cubicBezTo>
                  <a:pt x="22772" y="42889"/>
                  <a:pt x="22772" y="42889"/>
                  <a:pt x="22772" y="42889"/>
                </a:cubicBezTo>
                <a:cubicBezTo>
                  <a:pt x="22772" y="77110"/>
                  <a:pt x="22772" y="77110"/>
                  <a:pt x="22772" y="77110"/>
                </a:cubicBezTo>
                <a:cubicBezTo>
                  <a:pt x="26138" y="77110"/>
                  <a:pt x="26138" y="77110"/>
                  <a:pt x="26138" y="77110"/>
                </a:cubicBezTo>
                <a:cubicBezTo>
                  <a:pt x="26138" y="63422"/>
                  <a:pt x="26138" y="63422"/>
                  <a:pt x="26138" y="63422"/>
                </a:cubicBezTo>
                <a:cubicBezTo>
                  <a:pt x="27722" y="63422"/>
                  <a:pt x="27722" y="63422"/>
                  <a:pt x="27722" y="63422"/>
                </a:cubicBezTo>
                <a:cubicBezTo>
                  <a:pt x="30693" y="77110"/>
                  <a:pt x="30693" y="77110"/>
                  <a:pt x="30693" y="77110"/>
                </a:cubicBezTo>
                <a:cubicBezTo>
                  <a:pt x="34653" y="77110"/>
                  <a:pt x="34653" y="77110"/>
                  <a:pt x="34653" y="77110"/>
                </a:cubicBezTo>
                <a:cubicBezTo>
                  <a:pt x="30891" y="62965"/>
                  <a:pt x="30891" y="62965"/>
                  <a:pt x="30891" y="62965"/>
                </a:cubicBezTo>
                <a:cubicBezTo>
                  <a:pt x="32079" y="62509"/>
                  <a:pt x="32871" y="61140"/>
                  <a:pt x="33267" y="59315"/>
                </a:cubicBezTo>
                <a:cubicBezTo>
                  <a:pt x="33861" y="57946"/>
                  <a:pt x="34059" y="55665"/>
                  <a:pt x="34059" y="53384"/>
                </a:cubicBezTo>
                <a:cubicBezTo>
                  <a:pt x="34059" y="51102"/>
                  <a:pt x="34059" y="49733"/>
                  <a:pt x="33663" y="48365"/>
                </a:cubicBezTo>
                <a:cubicBezTo>
                  <a:pt x="33465" y="46996"/>
                  <a:pt x="33069" y="46083"/>
                  <a:pt x="32475" y="45171"/>
                </a:cubicBezTo>
                <a:cubicBezTo>
                  <a:pt x="31881" y="44258"/>
                  <a:pt x="31287" y="43802"/>
                  <a:pt x="30693" y="43346"/>
                </a:cubicBezTo>
                <a:moveTo>
                  <a:pt x="41188" y="17794"/>
                </a:moveTo>
                <a:cubicBezTo>
                  <a:pt x="41188" y="19619"/>
                  <a:pt x="41188" y="20988"/>
                  <a:pt x="40990" y="22357"/>
                </a:cubicBezTo>
                <a:cubicBezTo>
                  <a:pt x="40792" y="23726"/>
                  <a:pt x="40396" y="24638"/>
                  <a:pt x="40000" y="26007"/>
                </a:cubicBezTo>
                <a:cubicBezTo>
                  <a:pt x="39603" y="26920"/>
                  <a:pt x="39009" y="27832"/>
                  <a:pt x="38613" y="28288"/>
                </a:cubicBezTo>
                <a:cubicBezTo>
                  <a:pt x="38019" y="28745"/>
                  <a:pt x="37425" y="29201"/>
                  <a:pt x="36633" y="29201"/>
                </a:cubicBezTo>
                <a:cubicBezTo>
                  <a:pt x="35841" y="29201"/>
                  <a:pt x="35247" y="28745"/>
                  <a:pt x="34653" y="28288"/>
                </a:cubicBezTo>
                <a:cubicBezTo>
                  <a:pt x="34059" y="27832"/>
                  <a:pt x="33663" y="26920"/>
                  <a:pt x="33267" y="26007"/>
                </a:cubicBezTo>
                <a:cubicBezTo>
                  <a:pt x="32871" y="24638"/>
                  <a:pt x="32475" y="23726"/>
                  <a:pt x="32277" y="22357"/>
                </a:cubicBezTo>
                <a:cubicBezTo>
                  <a:pt x="32079" y="20988"/>
                  <a:pt x="32079" y="19619"/>
                  <a:pt x="32079" y="17794"/>
                </a:cubicBezTo>
                <a:cubicBezTo>
                  <a:pt x="32079" y="16425"/>
                  <a:pt x="32079" y="15057"/>
                  <a:pt x="32277" y="13688"/>
                </a:cubicBezTo>
                <a:cubicBezTo>
                  <a:pt x="32475" y="12319"/>
                  <a:pt x="32871" y="10950"/>
                  <a:pt x="33267" y="10038"/>
                </a:cubicBezTo>
                <a:cubicBezTo>
                  <a:pt x="33663" y="9125"/>
                  <a:pt x="34059" y="8212"/>
                  <a:pt x="34653" y="7756"/>
                </a:cubicBezTo>
                <a:cubicBezTo>
                  <a:pt x="35247" y="7300"/>
                  <a:pt x="35841" y="6844"/>
                  <a:pt x="36633" y="6844"/>
                </a:cubicBezTo>
                <a:cubicBezTo>
                  <a:pt x="37425" y="6844"/>
                  <a:pt x="38019" y="7300"/>
                  <a:pt x="38613" y="7756"/>
                </a:cubicBezTo>
                <a:cubicBezTo>
                  <a:pt x="39009" y="8212"/>
                  <a:pt x="39603" y="9125"/>
                  <a:pt x="40000" y="10038"/>
                </a:cubicBezTo>
                <a:cubicBezTo>
                  <a:pt x="40396" y="10950"/>
                  <a:pt x="40792" y="12319"/>
                  <a:pt x="40990" y="13688"/>
                </a:cubicBezTo>
                <a:cubicBezTo>
                  <a:pt x="41188" y="15057"/>
                  <a:pt x="41188" y="16425"/>
                  <a:pt x="41188" y="17794"/>
                </a:cubicBezTo>
                <a:moveTo>
                  <a:pt x="44158" y="25551"/>
                </a:moveTo>
                <a:cubicBezTo>
                  <a:pt x="44554" y="23269"/>
                  <a:pt x="44752" y="20532"/>
                  <a:pt x="44752" y="17794"/>
                </a:cubicBezTo>
                <a:cubicBezTo>
                  <a:pt x="44752" y="15057"/>
                  <a:pt x="44554" y="12775"/>
                  <a:pt x="44158" y="10494"/>
                </a:cubicBezTo>
                <a:cubicBezTo>
                  <a:pt x="43762" y="8212"/>
                  <a:pt x="43168" y="6387"/>
                  <a:pt x="42376" y="4562"/>
                </a:cubicBezTo>
                <a:cubicBezTo>
                  <a:pt x="41782" y="3193"/>
                  <a:pt x="40792" y="1825"/>
                  <a:pt x="39801" y="912"/>
                </a:cubicBezTo>
                <a:cubicBezTo>
                  <a:pt x="38811" y="456"/>
                  <a:pt x="37821" y="0"/>
                  <a:pt x="36633" y="0"/>
                </a:cubicBezTo>
                <a:cubicBezTo>
                  <a:pt x="35445" y="0"/>
                  <a:pt x="34455" y="456"/>
                  <a:pt x="33465" y="912"/>
                </a:cubicBezTo>
                <a:cubicBezTo>
                  <a:pt x="32475" y="1825"/>
                  <a:pt x="31485" y="3193"/>
                  <a:pt x="30891" y="4562"/>
                </a:cubicBezTo>
                <a:cubicBezTo>
                  <a:pt x="30099" y="6387"/>
                  <a:pt x="29504" y="8212"/>
                  <a:pt x="29108" y="10494"/>
                </a:cubicBezTo>
                <a:cubicBezTo>
                  <a:pt x="28712" y="12775"/>
                  <a:pt x="28514" y="15057"/>
                  <a:pt x="28514" y="17794"/>
                </a:cubicBezTo>
                <a:cubicBezTo>
                  <a:pt x="28514" y="20532"/>
                  <a:pt x="28712" y="23269"/>
                  <a:pt x="29108" y="25551"/>
                </a:cubicBezTo>
                <a:cubicBezTo>
                  <a:pt x="29504" y="27832"/>
                  <a:pt x="30099" y="29657"/>
                  <a:pt x="30891" y="31026"/>
                </a:cubicBezTo>
                <a:cubicBezTo>
                  <a:pt x="31485" y="32851"/>
                  <a:pt x="32475" y="33764"/>
                  <a:pt x="33465" y="34676"/>
                </a:cubicBezTo>
                <a:cubicBezTo>
                  <a:pt x="34455" y="35589"/>
                  <a:pt x="35445" y="36045"/>
                  <a:pt x="36633" y="36045"/>
                </a:cubicBezTo>
                <a:cubicBezTo>
                  <a:pt x="37821" y="36045"/>
                  <a:pt x="38811" y="35589"/>
                  <a:pt x="39801" y="34676"/>
                </a:cubicBezTo>
                <a:cubicBezTo>
                  <a:pt x="40792" y="33764"/>
                  <a:pt x="41782" y="32851"/>
                  <a:pt x="42376" y="31026"/>
                </a:cubicBezTo>
                <a:cubicBezTo>
                  <a:pt x="43168" y="29657"/>
                  <a:pt x="43762" y="27832"/>
                  <a:pt x="44158" y="25551"/>
                </a:cubicBezTo>
                <a:moveTo>
                  <a:pt x="47722" y="70722"/>
                </a:moveTo>
                <a:cubicBezTo>
                  <a:pt x="47326" y="70266"/>
                  <a:pt x="46930" y="69809"/>
                  <a:pt x="46732" y="68897"/>
                </a:cubicBezTo>
                <a:cubicBezTo>
                  <a:pt x="46534" y="68441"/>
                  <a:pt x="46336" y="67528"/>
                  <a:pt x="46138" y="66615"/>
                </a:cubicBezTo>
                <a:cubicBezTo>
                  <a:pt x="45940" y="65703"/>
                  <a:pt x="45940" y="64790"/>
                  <a:pt x="45940" y="63878"/>
                </a:cubicBezTo>
                <a:cubicBezTo>
                  <a:pt x="45940" y="42889"/>
                  <a:pt x="45940" y="42889"/>
                  <a:pt x="45940" y="42889"/>
                </a:cubicBezTo>
                <a:cubicBezTo>
                  <a:pt x="42574" y="42889"/>
                  <a:pt x="42574" y="42889"/>
                  <a:pt x="42574" y="42889"/>
                </a:cubicBezTo>
                <a:cubicBezTo>
                  <a:pt x="42574" y="63878"/>
                  <a:pt x="42574" y="63878"/>
                  <a:pt x="42574" y="63878"/>
                </a:cubicBezTo>
                <a:cubicBezTo>
                  <a:pt x="42574" y="66159"/>
                  <a:pt x="42772" y="67984"/>
                  <a:pt x="42970" y="69809"/>
                </a:cubicBezTo>
                <a:cubicBezTo>
                  <a:pt x="43366" y="71178"/>
                  <a:pt x="43762" y="73003"/>
                  <a:pt x="44158" y="73916"/>
                </a:cubicBezTo>
                <a:cubicBezTo>
                  <a:pt x="44752" y="75285"/>
                  <a:pt x="45346" y="76197"/>
                  <a:pt x="46138" y="77110"/>
                </a:cubicBezTo>
                <a:cubicBezTo>
                  <a:pt x="46930" y="77566"/>
                  <a:pt x="47920" y="78022"/>
                  <a:pt x="48910" y="78022"/>
                </a:cubicBezTo>
                <a:cubicBezTo>
                  <a:pt x="49900" y="78022"/>
                  <a:pt x="50891" y="77566"/>
                  <a:pt x="51683" y="77110"/>
                </a:cubicBezTo>
                <a:cubicBezTo>
                  <a:pt x="52475" y="76197"/>
                  <a:pt x="53069" y="75285"/>
                  <a:pt x="53663" y="73916"/>
                </a:cubicBezTo>
                <a:cubicBezTo>
                  <a:pt x="54059" y="73003"/>
                  <a:pt x="54455" y="71178"/>
                  <a:pt x="54851" y="69809"/>
                </a:cubicBezTo>
                <a:cubicBezTo>
                  <a:pt x="55049" y="67984"/>
                  <a:pt x="55247" y="66159"/>
                  <a:pt x="55247" y="63878"/>
                </a:cubicBezTo>
                <a:cubicBezTo>
                  <a:pt x="55247" y="42889"/>
                  <a:pt x="55247" y="42889"/>
                  <a:pt x="55247" y="42889"/>
                </a:cubicBezTo>
                <a:cubicBezTo>
                  <a:pt x="51881" y="42889"/>
                  <a:pt x="51881" y="42889"/>
                  <a:pt x="51881" y="42889"/>
                </a:cubicBezTo>
                <a:cubicBezTo>
                  <a:pt x="51881" y="63878"/>
                  <a:pt x="51881" y="63878"/>
                  <a:pt x="51881" y="63878"/>
                </a:cubicBezTo>
                <a:cubicBezTo>
                  <a:pt x="51881" y="64790"/>
                  <a:pt x="51881" y="65703"/>
                  <a:pt x="51683" y="66615"/>
                </a:cubicBezTo>
                <a:cubicBezTo>
                  <a:pt x="51485" y="67528"/>
                  <a:pt x="51287" y="68441"/>
                  <a:pt x="51089" y="68897"/>
                </a:cubicBezTo>
                <a:cubicBezTo>
                  <a:pt x="50693" y="69809"/>
                  <a:pt x="50495" y="70266"/>
                  <a:pt x="50099" y="70722"/>
                </a:cubicBezTo>
                <a:cubicBezTo>
                  <a:pt x="49702" y="71178"/>
                  <a:pt x="49306" y="71178"/>
                  <a:pt x="48910" y="71178"/>
                </a:cubicBezTo>
                <a:cubicBezTo>
                  <a:pt x="48514" y="71178"/>
                  <a:pt x="48118" y="71178"/>
                  <a:pt x="47722" y="70722"/>
                </a:cubicBezTo>
                <a:moveTo>
                  <a:pt x="54851" y="10950"/>
                </a:moveTo>
                <a:cubicBezTo>
                  <a:pt x="54851" y="11863"/>
                  <a:pt x="54851" y="12775"/>
                  <a:pt x="54653" y="13231"/>
                </a:cubicBezTo>
                <a:cubicBezTo>
                  <a:pt x="54455" y="13688"/>
                  <a:pt x="54257" y="14144"/>
                  <a:pt x="54059" y="14600"/>
                </a:cubicBezTo>
                <a:cubicBezTo>
                  <a:pt x="53663" y="14600"/>
                  <a:pt x="53465" y="14600"/>
                  <a:pt x="53069" y="15057"/>
                </a:cubicBezTo>
                <a:cubicBezTo>
                  <a:pt x="52673" y="15057"/>
                  <a:pt x="52475" y="15057"/>
                  <a:pt x="52079" y="15057"/>
                </a:cubicBezTo>
                <a:cubicBezTo>
                  <a:pt x="50099" y="15057"/>
                  <a:pt x="50099" y="15057"/>
                  <a:pt x="50099" y="15057"/>
                </a:cubicBezTo>
                <a:cubicBezTo>
                  <a:pt x="50099" y="7300"/>
                  <a:pt x="50099" y="7300"/>
                  <a:pt x="50099" y="7300"/>
                </a:cubicBezTo>
                <a:cubicBezTo>
                  <a:pt x="52277" y="7300"/>
                  <a:pt x="52277" y="7300"/>
                  <a:pt x="52277" y="7300"/>
                </a:cubicBezTo>
                <a:cubicBezTo>
                  <a:pt x="52673" y="7300"/>
                  <a:pt x="52871" y="7300"/>
                  <a:pt x="53267" y="7300"/>
                </a:cubicBezTo>
                <a:cubicBezTo>
                  <a:pt x="53465" y="7300"/>
                  <a:pt x="53861" y="7756"/>
                  <a:pt x="54059" y="7756"/>
                </a:cubicBezTo>
                <a:cubicBezTo>
                  <a:pt x="54257" y="8212"/>
                  <a:pt x="54455" y="8669"/>
                  <a:pt x="54653" y="9125"/>
                </a:cubicBezTo>
                <a:cubicBezTo>
                  <a:pt x="54851" y="9581"/>
                  <a:pt x="54851" y="10038"/>
                  <a:pt x="54851" y="10950"/>
                </a:cubicBezTo>
                <a:moveTo>
                  <a:pt x="58811" y="35133"/>
                </a:moveTo>
                <a:cubicBezTo>
                  <a:pt x="55049" y="20532"/>
                  <a:pt x="55049" y="20532"/>
                  <a:pt x="55049" y="20532"/>
                </a:cubicBezTo>
                <a:cubicBezTo>
                  <a:pt x="56237" y="20076"/>
                  <a:pt x="57029" y="19163"/>
                  <a:pt x="57425" y="17338"/>
                </a:cubicBezTo>
                <a:cubicBezTo>
                  <a:pt x="58019" y="15513"/>
                  <a:pt x="58217" y="13688"/>
                  <a:pt x="58217" y="10950"/>
                </a:cubicBezTo>
                <a:cubicBezTo>
                  <a:pt x="58217" y="9125"/>
                  <a:pt x="58217" y="7300"/>
                  <a:pt x="57821" y="5931"/>
                </a:cubicBezTo>
                <a:cubicBezTo>
                  <a:pt x="57623" y="4562"/>
                  <a:pt x="57227" y="3650"/>
                  <a:pt x="56633" y="2737"/>
                </a:cubicBezTo>
                <a:cubicBezTo>
                  <a:pt x="56039" y="2281"/>
                  <a:pt x="55445" y="1368"/>
                  <a:pt x="54851" y="1368"/>
                </a:cubicBezTo>
                <a:cubicBezTo>
                  <a:pt x="54257" y="912"/>
                  <a:pt x="53465" y="912"/>
                  <a:pt x="52673" y="912"/>
                </a:cubicBezTo>
                <a:cubicBezTo>
                  <a:pt x="46930" y="912"/>
                  <a:pt x="46930" y="912"/>
                  <a:pt x="46930" y="912"/>
                </a:cubicBezTo>
                <a:cubicBezTo>
                  <a:pt x="46930" y="35133"/>
                  <a:pt x="46930" y="35133"/>
                  <a:pt x="46930" y="35133"/>
                </a:cubicBezTo>
                <a:cubicBezTo>
                  <a:pt x="50099" y="35133"/>
                  <a:pt x="50099" y="35133"/>
                  <a:pt x="50099" y="35133"/>
                </a:cubicBezTo>
                <a:cubicBezTo>
                  <a:pt x="50099" y="21444"/>
                  <a:pt x="50099" y="21444"/>
                  <a:pt x="50099" y="21444"/>
                </a:cubicBezTo>
                <a:cubicBezTo>
                  <a:pt x="51881" y="21444"/>
                  <a:pt x="51881" y="21444"/>
                  <a:pt x="51881" y="21444"/>
                </a:cubicBezTo>
                <a:cubicBezTo>
                  <a:pt x="54851" y="35133"/>
                  <a:pt x="54851" y="35133"/>
                  <a:pt x="54851" y="35133"/>
                </a:cubicBezTo>
                <a:lnTo>
                  <a:pt x="58811" y="35133"/>
                </a:lnTo>
                <a:close/>
                <a:moveTo>
                  <a:pt x="72871" y="27376"/>
                </a:moveTo>
                <a:cubicBezTo>
                  <a:pt x="73267" y="25551"/>
                  <a:pt x="73267" y="23726"/>
                  <a:pt x="73267" y="21901"/>
                </a:cubicBezTo>
                <a:cubicBezTo>
                  <a:pt x="73267" y="912"/>
                  <a:pt x="73267" y="912"/>
                  <a:pt x="73267" y="912"/>
                </a:cubicBezTo>
                <a:cubicBezTo>
                  <a:pt x="70099" y="912"/>
                  <a:pt x="70099" y="912"/>
                  <a:pt x="70099" y="912"/>
                </a:cubicBezTo>
                <a:cubicBezTo>
                  <a:pt x="70099" y="21444"/>
                  <a:pt x="70099" y="21444"/>
                  <a:pt x="70099" y="21444"/>
                </a:cubicBezTo>
                <a:cubicBezTo>
                  <a:pt x="70099" y="22813"/>
                  <a:pt x="69900" y="23726"/>
                  <a:pt x="69900" y="24638"/>
                </a:cubicBezTo>
                <a:cubicBezTo>
                  <a:pt x="69702" y="25551"/>
                  <a:pt x="69504" y="26007"/>
                  <a:pt x="69108" y="26920"/>
                </a:cubicBezTo>
                <a:cubicBezTo>
                  <a:pt x="68910" y="27376"/>
                  <a:pt x="68514" y="27832"/>
                  <a:pt x="68316" y="28288"/>
                </a:cubicBezTo>
                <a:cubicBezTo>
                  <a:pt x="67920" y="28745"/>
                  <a:pt x="67524" y="29201"/>
                  <a:pt x="67128" y="29201"/>
                </a:cubicBezTo>
                <a:cubicBezTo>
                  <a:pt x="66534" y="29201"/>
                  <a:pt x="66138" y="28745"/>
                  <a:pt x="65742" y="28288"/>
                </a:cubicBezTo>
                <a:cubicBezTo>
                  <a:pt x="65544" y="27832"/>
                  <a:pt x="65148" y="27376"/>
                  <a:pt x="64950" y="26920"/>
                </a:cubicBezTo>
                <a:cubicBezTo>
                  <a:pt x="64554" y="26007"/>
                  <a:pt x="64356" y="25551"/>
                  <a:pt x="64158" y="24638"/>
                </a:cubicBezTo>
                <a:cubicBezTo>
                  <a:pt x="64158" y="23726"/>
                  <a:pt x="63960" y="22813"/>
                  <a:pt x="63960" y="21444"/>
                </a:cubicBezTo>
                <a:cubicBezTo>
                  <a:pt x="63960" y="912"/>
                  <a:pt x="63960" y="912"/>
                  <a:pt x="63960" y="912"/>
                </a:cubicBezTo>
                <a:cubicBezTo>
                  <a:pt x="60792" y="912"/>
                  <a:pt x="60792" y="912"/>
                  <a:pt x="60792" y="912"/>
                </a:cubicBezTo>
                <a:cubicBezTo>
                  <a:pt x="60792" y="21901"/>
                  <a:pt x="60792" y="21901"/>
                  <a:pt x="60792" y="21901"/>
                </a:cubicBezTo>
                <a:cubicBezTo>
                  <a:pt x="60792" y="23726"/>
                  <a:pt x="60792" y="25551"/>
                  <a:pt x="61188" y="27376"/>
                </a:cubicBezTo>
                <a:cubicBezTo>
                  <a:pt x="61386" y="29201"/>
                  <a:pt x="61782" y="30570"/>
                  <a:pt x="62376" y="31939"/>
                </a:cubicBezTo>
                <a:cubicBezTo>
                  <a:pt x="62772" y="33307"/>
                  <a:pt x="63564" y="34220"/>
                  <a:pt x="64356" y="35133"/>
                </a:cubicBezTo>
                <a:cubicBezTo>
                  <a:pt x="65148" y="35589"/>
                  <a:pt x="65940" y="36045"/>
                  <a:pt x="67128" y="36045"/>
                </a:cubicBezTo>
                <a:cubicBezTo>
                  <a:pt x="68118" y="36045"/>
                  <a:pt x="68910" y="35589"/>
                  <a:pt x="69702" y="35133"/>
                </a:cubicBezTo>
                <a:cubicBezTo>
                  <a:pt x="70495" y="34220"/>
                  <a:pt x="71287" y="33307"/>
                  <a:pt x="71683" y="31939"/>
                </a:cubicBezTo>
                <a:cubicBezTo>
                  <a:pt x="72277" y="30570"/>
                  <a:pt x="72673" y="29201"/>
                  <a:pt x="72871" y="27376"/>
                </a:cubicBezTo>
                <a:moveTo>
                  <a:pt x="71485" y="77110"/>
                </a:moveTo>
                <a:cubicBezTo>
                  <a:pt x="74851" y="77110"/>
                  <a:pt x="74851" y="77110"/>
                  <a:pt x="74851" y="77110"/>
                </a:cubicBezTo>
                <a:cubicBezTo>
                  <a:pt x="74851" y="42889"/>
                  <a:pt x="74851" y="42889"/>
                  <a:pt x="74851" y="42889"/>
                </a:cubicBezTo>
                <a:cubicBezTo>
                  <a:pt x="69900" y="42889"/>
                  <a:pt x="69900" y="42889"/>
                  <a:pt x="69900" y="42889"/>
                </a:cubicBezTo>
                <a:cubicBezTo>
                  <a:pt x="66336" y="65247"/>
                  <a:pt x="66336" y="65247"/>
                  <a:pt x="66336" y="65247"/>
                </a:cubicBezTo>
                <a:cubicBezTo>
                  <a:pt x="66336" y="65247"/>
                  <a:pt x="66336" y="65247"/>
                  <a:pt x="66336" y="65247"/>
                </a:cubicBezTo>
                <a:cubicBezTo>
                  <a:pt x="62970" y="42889"/>
                  <a:pt x="62970" y="42889"/>
                  <a:pt x="62970" y="42889"/>
                </a:cubicBezTo>
                <a:cubicBezTo>
                  <a:pt x="58019" y="42889"/>
                  <a:pt x="58019" y="42889"/>
                  <a:pt x="58019" y="42889"/>
                </a:cubicBezTo>
                <a:cubicBezTo>
                  <a:pt x="58019" y="77110"/>
                  <a:pt x="58019" y="77110"/>
                  <a:pt x="58019" y="77110"/>
                </a:cubicBezTo>
                <a:cubicBezTo>
                  <a:pt x="61188" y="77110"/>
                  <a:pt x="61188" y="77110"/>
                  <a:pt x="61188" y="77110"/>
                </a:cubicBezTo>
                <a:cubicBezTo>
                  <a:pt x="61188" y="51102"/>
                  <a:pt x="61188" y="51102"/>
                  <a:pt x="61188" y="51102"/>
                </a:cubicBezTo>
                <a:cubicBezTo>
                  <a:pt x="61386" y="51102"/>
                  <a:pt x="61386" y="51102"/>
                  <a:pt x="61386" y="51102"/>
                </a:cubicBezTo>
                <a:cubicBezTo>
                  <a:pt x="65148" y="77110"/>
                  <a:pt x="65148" y="77110"/>
                  <a:pt x="65148" y="77110"/>
                </a:cubicBezTo>
                <a:cubicBezTo>
                  <a:pt x="67524" y="77110"/>
                  <a:pt x="67524" y="77110"/>
                  <a:pt x="67524" y="77110"/>
                </a:cubicBezTo>
                <a:cubicBezTo>
                  <a:pt x="71485" y="51102"/>
                  <a:pt x="71485" y="51102"/>
                  <a:pt x="71485" y="51102"/>
                </a:cubicBezTo>
                <a:cubicBezTo>
                  <a:pt x="71485" y="51102"/>
                  <a:pt x="71485" y="51102"/>
                  <a:pt x="71485" y="51102"/>
                </a:cubicBezTo>
                <a:lnTo>
                  <a:pt x="71485" y="77110"/>
                </a:lnTo>
                <a:close/>
                <a:moveTo>
                  <a:pt x="89702" y="35133"/>
                </a:moveTo>
                <a:cubicBezTo>
                  <a:pt x="92871" y="35133"/>
                  <a:pt x="92871" y="35133"/>
                  <a:pt x="92871" y="35133"/>
                </a:cubicBezTo>
                <a:cubicBezTo>
                  <a:pt x="92871" y="912"/>
                  <a:pt x="92871" y="912"/>
                  <a:pt x="92871" y="912"/>
                </a:cubicBezTo>
                <a:cubicBezTo>
                  <a:pt x="87920" y="912"/>
                  <a:pt x="87920" y="912"/>
                  <a:pt x="87920" y="912"/>
                </a:cubicBezTo>
                <a:cubicBezTo>
                  <a:pt x="84554" y="23269"/>
                  <a:pt x="84554" y="23269"/>
                  <a:pt x="84554" y="23269"/>
                </a:cubicBezTo>
                <a:cubicBezTo>
                  <a:pt x="84554" y="23269"/>
                  <a:pt x="84554" y="23269"/>
                  <a:pt x="84554" y="23269"/>
                </a:cubicBezTo>
                <a:cubicBezTo>
                  <a:pt x="80990" y="912"/>
                  <a:pt x="80990" y="912"/>
                  <a:pt x="80990" y="912"/>
                </a:cubicBezTo>
                <a:cubicBezTo>
                  <a:pt x="76039" y="912"/>
                  <a:pt x="76039" y="912"/>
                  <a:pt x="76039" y="912"/>
                </a:cubicBezTo>
                <a:cubicBezTo>
                  <a:pt x="76039" y="35133"/>
                  <a:pt x="76039" y="35133"/>
                  <a:pt x="76039" y="35133"/>
                </a:cubicBezTo>
                <a:cubicBezTo>
                  <a:pt x="79405" y="35133"/>
                  <a:pt x="79405" y="35133"/>
                  <a:pt x="79405" y="35133"/>
                </a:cubicBezTo>
                <a:cubicBezTo>
                  <a:pt x="79405" y="8669"/>
                  <a:pt x="79405" y="8669"/>
                  <a:pt x="79405" y="8669"/>
                </a:cubicBezTo>
                <a:cubicBezTo>
                  <a:pt x="79405" y="8669"/>
                  <a:pt x="79405" y="8669"/>
                  <a:pt x="79405" y="8669"/>
                </a:cubicBezTo>
                <a:cubicBezTo>
                  <a:pt x="83168" y="35133"/>
                  <a:pt x="83168" y="35133"/>
                  <a:pt x="83168" y="35133"/>
                </a:cubicBezTo>
                <a:cubicBezTo>
                  <a:pt x="85742" y="35133"/>
                  <a:pt x="85742" y="35133"/>
                  <a:pt x="85742" y="35133"/>
                </a:cubicBezTo>
                <a:cubicBezTo>
                  <a:pt x="89702" y="8669"/>
                  <a:pt x="89702" y="8669"/>
                  <a:pt x="89702" y="8669"/>
                </a:cubicBezTo>
                <a:cubicBezTo>
                  <a:pt x="89702" y="8669"/>
                  <a:pt x="89702" y="8669"/>
                  <a:pt x="89702" y="8669"/>
                </a:cubicBezTo>
                <a:lnTo>
                  <a:pt x="89702" y="35133"/>
                </a:lnTo>
                <a:close/>
                <a:moveTo>
                  <a:pt x="94653" y="119087"/>
                </a:moveTo>
                <a:cubicBezTo>
                  <a:pt x="99009" y="119087"/>
                  <a:pt x="99009" y="119087"/>
                  <a:pt x="99009" y="119087"/>
                </a:cubicBezTo>
                <a:cubicBezTo>
                  <a:pt x="99009" y="84866"/>
                  <a:pt x="99009" y="84866"/>
                  <a:pt x="99009" y="84866"/>
                </a:cubicBezTo>
                <a:cubicBezTo>
                  <a:pt x="95643" y="84866"/>
                  <a:pt x="95643" y="84866"/>
                  <a:pt x="95643" y="84866"/>
                </a:cubicBezTo>
                <a:cubicBezTo>
                  <a:pt x="95643" y="108593"/>
                  <a:pt x="95643" y="108593"/>
                  <a:pt x="95643" y="108593"/>
                </a:cubicBezTo>
                <a:cubicBezTo>
                  <a:pt x="95643" y="108593"/>
                  <a:pt x="95643" y="108593"/>
                  <a:pt x="95643" y="108593"/>
                </a:cubicBezTo>
                <a:cubicBezTo>
                  <a:pt x="89306" y="84866"/>
                  <a:pt x="89306" y="84866"/>
                  <a:pt x="89306" y="84866"/>
                </a:cubicBezTo>
                <a:cubicBezTo>
                  <a:pt x="84950" y="84866"/>
                  <a:pt x="84950" y="84866"/>
                  <a:pt x="84950" y="84866"/>
                </a:cubicBezTo>
                <a:cubicBezTo>
                  <a:pt x="84950" y="119087"/>
                  <a:pt x="84950" y="119087"/>
                  <a:pt x="84950" y="119087"/>
                </a:cubicBezTo>
                <a:cubicBezTo>
                  <a:pt x="88118" y="119087"/>
                  <a:pt x="88118" y="119087"/>
                  <a:pt x="88118" y="119087"/>
                </a:cubicBezTo>
                <a:cubicBezTo>
                  <a:pt x="88118" y="94448"/>
                  <a:pt x="88118" y="94448"/>
                  <a:pt x="88118" y="94448"/>
                </a:cubicBezTo>
                <a:cubicBezTo>
                  <a:pt x="88118" y="94448"/>
                  <a:pt x="88118" y="94448"/>
                  <a:pt x="88118" y="94448"/>
                </a:cubicBezTo>
                <a:lnTo>
                  <a:pt x="94653" y="119087"/>
                </a:lnTo>
                <a:close/>
                <a:moveTo>
                  <a:pt x="115643" y="119087"/>
                </a:moveTo>
                <a:cubicBezTo>
                  <a:pt x="108514" y="100836"/>
                  <a:pt x="108514" y="100836"/>
                  <a:pt x="108514" y="100836"/>
                </a:cubicBezTo>
                <a:cubicBezTo>
                  <a:pt x="115049" y="84866"/>
                  <a:pt x="115049" y="84866"/>
                  <a:pt x="115049" y="84866"/>
                </a:cubicBezTo>
                <a:cubicBezTo>
                  <a:pt x="110891" y="84866"/>
                  <a:pt x="110891" y="84866"/>
                  <a:pt x="110891" y="84866"/>
                </a:cubicBezTo>
                <a:cubicBezTo>
                  <a:pt x="104950" y="99011"/>
                  <a:pt x="104950" y="99011"/>
                  <a:pt x="104950" y="99011"/>
                </a:cubicBezTo>
                <a:cubicBezTo>
                  <a:pt x="104950" y="84866"/>
                  <a:pt x="104950" y="84866"/>
                  <a:pt x="104950" y="84866"/>
                </a:cubicBezTo>
                <a:cubicBezTo>
                  <a:pt x="101782" y="84866"/>
                  <a:pt x="101782" y="84866"/>
                  <a:pt x="101782" y="84866"/>
                </a:cubicBezTo>
                <a:cubicBezTo>
                  <a:pt x="101782" y="119087"/>
                  <a:pt x="101782" y="119087"/>
                  <a:pt x="101782" y="119087"/>
                </a:cubicBezTo>
                <a:cubicBezTo>
                  <a:pt x="104950" y="119087"/>
                  <a:pt x="104950" y="119087"/>
                  <a:pt x="104950" y="119087"/>
                </a:cubicBezTo>
                <a:cubicBezTo>
                  <a:pt x="104950" y="102661"/>
                  <a:pt x="104950" y="102661"/>
                  <a:pt x="104950" y="102661"/>
                </a:cubicBezTo>
                <a:cubicBezTo>
                  <a:pt x="111089" y="119087"/>
                  <a:pt x="111089" y="119087"/>
                  <a:pt x="111089" y="119087"/>
                </a:cubicBezTo>
                <a:lnTo>
                  <a:pt x="115643" y="119087"/>
                </a:lnTo>
                <a:close/>
                <a:moveTo>
                  <a:pt x="120000" y="84866"/>
                </a:moveTo>
                <a:cubicBezTo>
                  <a:pt x="116831" y="84866"/>
                  <a:pt x="116831" y="84866"/>
                  <a:pt x="116831" y="84866"/>
                </a:cubicBezTo>
                <a:cubicBezTo>
                  <a:pt x="116831" y="119087"/>
                  <a:pt x="116831" y="119087"/>
                  <a:pt x="116831" y="119087"/>
                </a:cubicBezTo>
                <a:cubicBezTo>
                  <a:pt x="120000" y="119087"/>
                  <a:pt x="120000" y="119087"/>
                  <a:pt x="120000" y="119087"/>
                </a:cubicBezTo>
                <a:lnTo>
                  <a:pt x="120000" y="84866"/>
                </a:lnTo>
                <a:close/>
              </a:path>
            </a:pathLst>
          </a:custGeom>
          <a:solidFill>
            <a:schemeClr val="lt1"/>
          </a:solid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3421056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Kansi">
    <p:bg>
      <p:bgPr>
        <a:solidFill>
          <a:srgbClr val="FF5000"/>
        </a:solidFill>
        <a:effectLst/>
      </p:bgPr>
    </p:bg>
    <p:spTree>
      <p:nvGrpSpPr>
        <p:cNvPr id="1" name=""/>
        <p:cNvGrpSpPr/>
        <p:nvPr/>
      </p:nvGrpSpPr>
      <p:grpSpPr>
        <a:xfrm>
          <a:off x="0" y="0"/>
          <a:ext cx="0" cy="0"/>
          <a:chOff x="0" y="0"/>
          <a:chExt cx="0" cy="0"/>
        </a:xfrm>
      </p:grpSpPr>
      <p:sp>
        <p:nvSpPr>
          <p:cNvPr id="3" name="Freeform 5"/>
          <p:cNvSpPr>
            <a:spLocks noEditPoints="1"/>
          </p:cNvSpPr>
          <p:nvPr userDrawn="1"/>
        </p:nvSpPr>
        <p:spPr bwMode="auto">
          <a:xfrm>
            <a:off x="1580369" y="1534732"/>
            <a:ext cx="6039632" cy="1979982"/>
          </a:xfrm>
          <a:custGeom>
            <a:avLst/>
            <a:gdLst>
              <a:gd name="T0" fmla="*/ 414 w 606"/>
              <a:gd name="T1" fmla="*/ 186 h 263"/>
              <a:gd name="T2" fmla="*/ 367 w 606"/>
              <a:gd name="T3" fmla="*/ 262 h 263"/>
              <a:gd name="T4" fmla="*/ 376 w 606"/>
              <a:gd name="T5" fmla="*/ 221 h 263"/>
              <a:gd name="T6" fmla="*/ 351 w 606"/>
              <a:gd name="T7" fmla="*/ 203 h 263"/>
              <a:gd name="T8" fmla="*/ 373 w 606"/>
              <a:gd name="T9" fmla="*/ 204 h 263"/>
              <a:gd name="T10" fmla="*/ 342 w 606"/>
              <a:gd name="T11" fmla="*/ 190 h 263"/>
              <a:gd name="T12" fmla="*/ 351 w 606"/>
              <a:gd name="T13" fmla="*/ 228 h 263"/>
              <a:gd name="T14" fmla="*/ 365 w 606"/>
              <a:gd name="T15" fmla="*/ 246 h 263"/>
              <a:gd name="T16" fmla="*/ 296 w 606"/>
              <a:gd name="T17" fmla="*/ 186 h 263"/>
              <a:gd name="T18" fmla="*/ 296 w 606"/>
              <a:gd name="T19" fmla="*/ 246 h 263"/>
              <a:gd name="T20" fmla="*/ 268 w 606"/>
              <a:gd name="T21" fmla="*/ 261 h 263"/>
              <a:gd name="T22" fmla="*/ 264 w 606"/>
              <a:gd name="T23" fmla="*/ 215 h 263"/>
              <a:gd name="T24" fmla="*/ 152 w 606"/>
              <a:gd name="T25" fmla="*/ 186 h 263"/>
              <a:gd name="T26" fmla="*/ 184 w 606"/>
              <a:gd name="T27" fmla="*/ 229 h 263"/>
              <a:gd name="T28" fmla="*/ 184 w 606"/>
              <a:gd name="T29" fmla="*/ 214 h 263"/>
              <a:gd name="T30" fmla="*/ 201 w 606"/>
              <a:gd name="T31" fmla="*/ 94 h 263"/>
              <a:gd name="T32" fmla="*/ 131 w 606"/>
              <a:gd name="T33" fmla="*/ 45 h 263"/>
              <a:gd name="T34" fmla="*/ 56 w 606"/>
              <a:gd name="T35" fmla="*/ 94 h 263"/>
              <a:gd name="T36" fmla="*/ 30 w 606"/>
              <a:gd name="T37" fmla="*/ 169 h 263"/>
              <a:gd name="T38" fmla="*/ 99 w 606"/>
              <a:gd name="T39" fmla="*/ 169 h 263"/>
              <a:gd name="T40" fmla="*/ 83 w 606"/>
              <a:gd name="T41" fmla="*/ 2 h 263"/>
              <a:gd name="T42" fmla="*/ 99 w 606"/>
              <a:gd name="T43" fmla="*/ 19 h 263"/>
              <a:gd name="T44" fmla="*/ 146 w 606"/>
              <a:gd name="T45" fmla="*/ 125 h 263"/>
              <a:gd name="T46" fmla="*/ 147 w 606"/>
              <a:gd name="T47" fmla="*/ 108 h 263"/>
              <a:gd name="T48" fmla="*/ 115 w 606"/>
              <a:gd name="T49" fmla="*/ 94 h 263"/>
              <a:gd name="T50" fmla="*/ 155 w 606"/>
              <a:gd name="T51" fmla="*/ 169 h 263"/>
              <a:gd name="T52" fmla="*/ 170 w 606"/>
              <a:gd name="T53" fmla="*/ 106 h 263"/>
              <a:gd name="T54" fmla="*/ 202 w 606"/>
              <a:gd name="T55" fmla="*/ 57 h 263"/>
              <a:gd name="T56" fmla="*/ 163 w 606"/>
              <a:gd name="T57" fmla="*/ 49 h 263"/>
              <a:gd name="T58" fmla="*/ 185 w 606"/>
              <a:gd name="T59" fmla="*/ 15 h 263"/>
              <a:gd name="T60" fmla="*/ 223 w 606"/>
              <a:gd name="T61" fmla="*/ 56 h 263"/>
              <a:gd name="T62" fmla="*/ 185 w 606"/>
              <a:gd name="T63" fmla="*/ 0 h 263"/>
              <a:gd name="T64" fmla="*/ 147 w 606"/>
              <a:gd name="T65" fmla="*/ 56 h 263"/>
              <a:gd name="T66" fmla="*/ 214 w 606"/>
              <a:gd name="T67" fmla="*/ 68 h 263"/>
              <a:gd name="T68" fmla="*/ 232 w 606"/>
              <a:gd name="T69" fmla="*/ 140 h 263"/>
              <a:gd name="T70" fmla="*/ 223 w 606"/>
              <a:gd name="T71" fmla="*/ 162 h 263"/>
              <a:gd name="T72" fmla="*/ 277 w 606"/>
              <a:gd name="T73" fmla="*/ 153 h 263"/>
              <a:gd name="T74" fmla="*/ 261 w 606"/>
              <a:gd name="T75" fmla="*/ 146 h 263"/>
              <a:gd name="T76" fmla="*/ 277 w 606"/>
              <a:gd name="T77" fmla="*/ 24 h 263"/>
              <a:gd name="T78" fmla="*/ 253 w 606"/>
              <a:gd name="T79" fmla="*/ 33 h 263"/>
              <a:gd name="T80" fmla="*/ 276 w 606"/>
              <a:gd name="T81" fmla="*/ 20 h 263"/>
              <a:gd name="T82" fmla="*/ 294 w 606"/>
              <a:gd name="T83" fmla="*/ 24 h 263"/>
              <a:gd name="T84" fmla="*/ 237 w 606"/>
              <a:gd name="T85" fmla="*/ 2 h 263"/>
              <a:gd name="T86" fmla="*/ 277 w 606"/>
              <a:gd name="T87" fmla="*/ 77 h 263"/>
              <a:gd name="T88" fmla="*/ 354 w 606"/>
              <a:gd name="T89" fmla="*/ 2 h 263"/>
              <a:gd name="T90" fmla="*/ 339 w 606"/>
              <a:gd name="T91" fmla="*/ 64 h 263"/>
              <a:gd name="T92" fmla="*/ 323 w 606"/>
              <a:gd name="T93" fmla="*/ 2 h 263"/>
              <a:gd name="T94" fmla="*/ 325 w 606"/>
              <a:gd name="T95" fmla="*/ 77 h 263"/>
              <a:gd name="T96" fmla="*/ 361 w 606"/>
              <a:gd name="T97" fmla="*/ 169 h 263"/>
              <a:gd name="T98" fmla="*/ 335 w 606"/>
              <a:gd name="T99" fmla="*/ 143 h 263"/>
              <a:gd name="T100" fmla="*/ 309 w 606"/>
              <a:gd name="T101" fmla="*/ 112 h 263"/>
              <a:gd name="T102" fmla="*/ 361 w 606"/>
              <a:gd name="T103" fmla="*/ 112 h 263"/>
              <a:gd name="T104" fmla="*/ 444 w 606"/>
              <a:gd name="T105" fmla="*/ 2 h 263"/>
              <a:gd name="T106" fmla="*/ 384 w 606"/>
              <a:gd name="T107" fmla="*/ 77 h 263"/>
              <a:gd name="T108" fmla="*/ 433 w 606"/>
              <a:gd name="T109" fmla="*/ 77 h 263"/>
              <a:gd name="T110" fmla="*/ 500 w 606"/>
              <a:gd name="T111" fmla="*/ 261 h 263"/>
              <a:gd name="T112" fmla="*/ 451 w 606"/>
              <a:gd name="T113" fmla="*/ 186 h 263"/>
              <a:gd name="T114" fmla="*/ 445 w 606"/>
              <a:gd name="T115" fmla="*/ 207 h 263"/>
              <a:gd name="T116" fmla="*/ 560 w 606"/>
              <a:gd name="T117" fmla="*/ 186 h 263"/>
              <a:gd name="T118" fmla="*/ 530 w 606"/>
              <a:gd name="T119" fmla="*/ 261 h 263"/>
              <a:gd name="T120" fmla="*/ 590 w 606"/>
              <a:gd name="T121" fmla="*/ 186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06" h="263">
                <a:moveTo>
                  <a:pt x="414" y="186"/>
                </a:moveTo>
                <a:cubicBezTo>
                  <a:pt x="397" y="186"/>
                  <a:pt x="397" y="186"/>
                  <a:pt x="397" y="186"/>
                </a:cubicBezTo>
                <a:cubicBezTo>
                  <a:pt x="397" y="261"/>
                  <a:pt x="397" y="261"/>
                  <a:pt x="397" y="261"/>
                </a:cubicBezTo>
                <a:cubicBezTo>
                  <a:pt x="414" y="261"/>
                  <a:pt x="414" y="261"/>
                  <a:pt x="414" y="261"/>
                </a:cubicBezTo>
                <a:lnTo>
                  <a:pt x="414" y="186"/>
                </a:lnTo>
                <a:close/>
                <a:moveTo>
                  <a:pt x="342" y="241"/>
                </a:moveTo>
                <a:cubicBezTo>
                  <a:pt x="330" y="254"/>
                  <a:pt x="330" y="254"/>
                  <a:pt x="330" y="254"/>
                </a:cubicBezTo>
                <a:cubicBezTo>
                  <a:pt x="334" y="257"/>
                  <a:pt x="338" y="259"/>
                  <a:pt x="342" y="261"/>
                </a:cubicBezTo>
                <a:cubicBezTo>
                  <a:pt x="346" y="262"/>
                  <a:pt x="351" y="263"/>
                  <a:pt x="356" y="263"/>
                </a:cubicBezTo>
                <a:cubicBezTo>
                  <a:pt x="360" y="263"/>
                  <a:pt x="363" y="263"/>
                  <a:pt x="367" y="262"/>
                </a:cubicBezTo>
                <a:cubicBezTo>
                  <a:pt x="370" y="261"/>
                  <a:pt x="373" y="259"/>
                  <a:pt x="376" y="257"/>
                </a:cubicBezTo>
                <a:cubicBezTo>
                  <a:pt x="379" y="255"/>
                  <a:pt x="381" y="252"/>
                  <a:pt x="382" y="249"/>
                </a:cubicBezTo>
                <a:cubicBezTo>
                  <a:pt x="384" y="246"/>
                  <a:pt x="385" y="242"/>
                  <a:pt x="385" y="238"/>
                </a:cubicBezTo>
                <a:cubicBezTo>
                  <a:pt x="385" y="234"/>
                  <a:pt x="384" y="230"/>
                  <a:pt x="382" y="228"/>
                </a:cubicBezTo>
                <a:cubicBezTo>
                  <a:pt x="381" y="225"/>
                  <a:pt x="378" y="223"/>
                  <a:pt x="376" y="221"/>
                </a:cubicBezTo>
                <a:cubicBezTo>
                  <a:pt x="373" y="220"/>
                  <a:pt x="370" y="219"/>
                  <a:pt x="367" y="218"/>
                </a:cubicBezTo>
                <a:cubicBezTo>
                  <a:pt x="364" y="217"/>
                  <a:pt x="362" y="216"/>
                  <a:pt x="359" y="215"/>
                </a:cubicBezTo>
                <a:cubicBezTo>
                  <a:pt x="356" y="214"/>
                  <a:pt x="354" y="213"/>
                  <a:pt x="353" y="212"/>
                </a:cubicBezTo>
                <a:cubicBezTo>
                  <a:pt x="351" y="211"/>
                  <a:pt x="350" y="209"/>
                  <a:pt x="350" y="207"/>
                </a:cubicBezTo>
                <a:cubicBezTo>
                  <a:pt x="350" y="205"/>
                  <a:pt x="350" y="204"/>
                  <a:pt x="351" y="203"/>
                </a:cubicBezTo>
                <a:cubicBezTo>
                  <a:pt x="352" y="202"/>
                  <a:pt x="353" y="201"/>
                  <a:pt x="354" y="201"/>
                </a:cubicBezTo>
                <a:cubicBezTo>
                  <a:pt x="355" y="200"/>
                  <a:pt x="356" y="200"/>
                  <a:pt x="358" y="200"/>
                </a:cubicBezTo>
                <a:cubicBezTo>
                  <a:pt x="359" y="199"/>
                  <a:pt x="360" y="199"/>
                  <a:pt x="361" y="199"/>
                </a:cubicBezTo>
                <a:cubicBezTo>
                  <a:pt x="363" y="199"/>
                  <a:pt x="366" y="200"/>
                  <a:pt x="368" y="200"/>
                </a:cubicBezTo>
                <a:cubicBezTo>
                  <a:pt x="370" y="201"/>
                  <a:pt x="372" y="202"/>
                  <a:pt x="373" y="204"/>
                </a:cubicBezTo>
                <a:cubicBezTo>
                  <a:pt x="385" y="192"/>
                  <a:pt x="385" y="192"/>
                  <a:pt x="385" y="192"/>
                </a:cubicBezTo>
                <a:cubicBezTo>
                  <a:pt x="381" y="189"/>
                  <a:pt x="378" y="187"/>
                  <a:pt x="374" y="186"/>
                </a:cubicBezTo>
                <a:cubicBezTo>
                  <a:pt x="370" y="184"/>
                  <a:pt x="366" y="184"/>
                  <a:pt x="362" y="184"/>
                </a:cubicBezTo>
                <a:cubicBezTo>
                  <a:pt x="358" y="184"/>
                  <a:pt x="354" y="184"/>
                  <a:pt x="351" y="185"/>
                </a:cubicBezTo>
                <a:cubicBezTo>
                  <a:pt x="347" y="186"/>
                  <a:pt x="344" y="188"/>
                  <a:pt x="342" y="190"/>
                </a:cubicBezTo>
                <a:cubicBezTo>
                  <a:pt x="339" y="192"/>
                  <a:pt x="337" y="195"/>
                  <a:pt x="335" y="198"/>
                </a:cubicBezTo>
                <a:cubicBezTo>
                  <a:pt x="334" y="201"/>
                  <a:pt x="333" y="204"/>
                  <a:pt x="333" y="208"/>
                </a:cubicBezTo>
                <a:cubicBezTo>
                  <a:pt x="333" y="212"/>
                  <a:pt x="334" y="216"/>
                  <a:pt x="335" y="218"/>
                </a:cubicBezTo>
                <a:cubicBezTo>
                  <a:pt x="337" y="221"/>
                  <a:pt x="339" y="223"/>
                  <a:pt x="342" y="225"/>
                </a:cubicBezTo>
                <a:cubicBezTo>
                  <a:pt x="345" y="226"/>
                  <a:pt x="347" y="227"/>
                  <a:pt x="351" y="228"/>
                </a:cubicBezTo>
                <a:cubicBezTo>
                  <a:pt x="354" y="229"/>
                  <a:pt x="356" y="230"/>
                  <a:pt x="359" y="231"/>
                </a:cubicBezTo>
                <a:cubicBezTo>
                  <a:pt x="362" y="232"/>
                  <a:pt x="364" y="233"/>
                  <a:pt x="366" y="234"/>
                </a:cubicBezTo>
                <a:cubicBezTo>
                  <a:pt x="367" y="236"/>
                  <a:pt x="368" y="238"/>
                  <a:pt x="368" y="240"/>
                </a:cubicBezTo>
                <a:cubicBezTo>
                  <a:pt x="368" y="241"/>
                  <a:pt x="368" y="242"/>
                  <a:pt x="367" y="243"/>
                </a:cubicBezTo>
                <a:cubicBezTo>
                  <a:pt x="367" y="244"/>
                  <a:pt x="366" y="245"/>
                  <a:pt x="365" y="246"/>
                </a:cubicBezTo>
                <a:cubicBezTo>
                  <a:pt x="363" y="246"/>
                  <a:pt x="362" y="247"/>
                  <a:pt x="361" y="247"/>
                </a:cubicBezTo>
                <a:cubicBezTo>
                  <a:pt x="359" y="248"/>
                  <a:pt x="358" y="248"/>
                  <a:pt x="357" y="248"/>
                </a:cubicBezTo>
                <a:cubicBezTo>
                  <a:pt x="354" y="248"/>
                  <a:pt x="351" y="247"/>
                  <a:pt x="349" y="246"/>
                </a:cubicBezTo>
                <a:cubicBezTo>
                  <a:pt x="346" y="245"/>
                  <a:pt x="344" y="243"/>
                  <a:pt x="342" y="241"/>
                </a:cubicBezTo>
                <a:moveTo>
                  <a:pt x="296" y="186"/>
                </a:moveTo>
                <a:cubicBezTo>
                  <a:pt x="280" y="186"/>
                  <a:pt x="280" y="186"/>
                  <a:pt x="280" y="186"/>
                </a:cubicBezTo>
                <a:cubicBezTo>
                  <a:pt x="280" y="261"/>
                  <a:pt x="280" y="261"/>
                  <a:pt x="280" y="261"/>
                </a:cubicBezTo>
                <a:cubicBezTo>
                  <a:pt x="327" y="261"/>
                  <a:pt x="327" y="261"/>
                  <a:pt x="327" y="261"/>
                </a:cubicBezTo>
                <a:cubicBezTo>
                  <a:pt x="327" y="246"/>
                  <a:pt x="327" y="246"/>
                  <a:pt x="327" y="246"/>
                </a:cubicBezTo>
                <a:cubicBezTo>
                  <a:pt x="296" y="246"/>
                  <a:pt x="296" y="246"/>
                  <a:pt x="296" y="246"/>
                </a:cubicBezTo>
                <a:lnTo>
                  <a:pt x="296" y="186"/>
                </a:lnTo>
                <a:close/>
                <a:moveTo>
                  <a:pt x="266" y="186"/>
                </a:moveTo>
                <a:cubicBezTo>
                  <a:pt x="215" y="186"/>
                  <a:pt x="215" y="186"/>
                  <a:pt x="215" y="186"/>
                </a:cubicBezTo>
                <a:cubicBezTo>
                  <a:pt x="215" y="261"/>
                  <a:pt x="215" y="261"/>
                  <a:pt x="215" y="261"/>
                </a:cubicBezTo>
                <a:cubicBezTo>
                  <a:pt x="268" y="261"/>
                  <a:pt x="268" y="261"/>
                  <a:pt x="268" y="261"/>
                </a:cubicBezTo>
                <a:cubicBezTo>
                  <a:pt x="268" y="246"/>
                  <a:pt x="268" y="246"/>
                  <a:pt x="268" y="246"/>
                </a:cubicBezTo>
                <a:cubicBezTo>
                  <a:pt x="231" y="246"/>
                  <a:pt x="231" y="246"/>
                  <a:pt x="231" y="246"/>
                </a:cubicBezTo>
                <a:cubicBezTo>
                  <a:pt x="231" y="230"/>
                  <a:pt x="231" y="230"/>
                  <a:pt x="231" y="230"/>
                </a:cubicBezTo>
                <a:cubicBezTo>
                  <a:pt x="264" y="230"/>
                  <a:pt x="264" y="230"/>
                  <a:pt x="264" y="230"/>
                </a:cubicBezTo>
                <a:cubicBezTo>
                  <a:pt x="264" y="215"/>
                  <a:pt x="264" y="215"/>
                  <a:pt x="264" y="215"/>
                </a:cubicBezTo>
                <a:cubicBezTo>
                  <a:pt x="231" y="215"/>
                  <a:pt x="231" y="215"/>
                  <a:pt x="231" y="215"/>
                </a:cubicBezTo>
                <a:cubicBezTo>
                  <a:pt x="231" y="201"/>
                  <a:pt x="231" y="201"/>
                  <a:pt x="231" y="201"/>
                </a:cubicBezTo>
                <a:cubicBezTo>
                  <a:pt x="266" y="201"/>
                  <a:pt x="266" y="201"/>
                  <a:pt x="266" y="201"/>
                </a:cubicBezTo>
                <a:lnTo>
                  <a:pt x="266" y="186"/>
                </a:lnTo>
                <a:close/>
                <a:moveTo>
                  <a:pt x="152" y="186"/>
                </a:moveTo>
                <a:cubicBezTo>
                  <a:pt x="135" y="186"/>
                  <a:pt x="135" y="186"/>
                  <a:pt x="135" y="186"/>
                </a:cubicBezTo>
                <a:cubicBezTo>
                  <a:pt x="135" y="261"/>
                  <a:pt x="135" y="261"/>
                  <a:pt x="135" y="261"/>
                </a:cubicBezTo>
                <a:cubicBezTo>
                  <a:pt x="152" y="261"/>
                  <a:pt x="152" y="261"/>
                  <a:pt x="152" y="261"/>
                </a:cubicBezTo>
                <a:cubicBezTo>
                  <a:pt x="152" y="229"/>
                  <a:pt x="152" y="229"/>
                  <a:pt x="152" y="229"/>
                </a:cubicBezTo>
                <a:cubicBezTo>
                  <a:pt x="184" y="229"/>
                  <a:pt x="184" y="229"/>
                  <a:pt x="184" y="229"/>
                </a:cubicBezTo>
                <a:cubicBezTo>
                  <a:pt x="184" y="261"/>
                  <a:pt x="184" y="261"/>
                  <a:pt x="184" y="261"/>
                </a:cubicBezTo>
                <a:cubicBezTo>
                  <a:pt x="201" y="261"/>
                  <a:pt x="201" y="261"/>
                  <a:pt x="201" y="261"/>
                </a:cubicBezTo>
                <a:cubicBezTo>
                  <a:pt x="201" y="186"/>
                  <a:pt x="201" y="186"/>
                  <a:pt x="201" y="186"/>
                </a:cubicBezTo>
                <a:cubicBezTo>
                  <a:pt x="184" y="186"/>
                  <a:pt x="184" y="186"/>
                  <a:pt x="184" y="186"/>
                </a:cubicBezTo>
                <a:cubicBezTo>
                  <a:pt x="184" y="214"/>
                  <a:pt x="184" y="214"/>
                  <a:pt x="184" y="214"/>
                </a:cubicBezTo>
                <a:cubicBezTo>
                  <a:pt x="152" y="214"/>
                  <a:pt x="152" y="214"/>
                  <a:pt x="152" y="214"/>
                </a:cubicBezTo>
                <a:lnTo>
                  <a:pt x="152" y="186"/>
                </a:lnTo>
                <a:close/>
                <a:moveTo>
                  <a:pt x="184" y="169"/>
                </a:moveTo>
                <a:cubicBezTo>
                  <a:pt x="201" y="169"/>
                  <a:pt x="201" y="169"/>
                  <a:pt x="201" y="169"/>
                </a:cubicBezTo>
                <a:cubicBezTo>
                  <a:pt x="201" y="94"/>
                  <a:pt x="201" y="94"/>
                  <a:pt x="201" y="94"/>
                </a:cubicBezTo>
                <a:cubicBezTo>
                  <a:pt x="184" y="94"/>
                  <a:pt x="184" y="94"/>
                  <a:pt x="184" y="94"/>
                </a:cubicBezTo>
                <a:lnTo>
                  <a:pt x="184" y="169"/>
                </a:lnTo>
                <a:close/>
                <a:moveTo>
                  <a:pt x="108" y="45"/>
                </a:moveTo>
                <a:cubicBezTo>
                  <a:pt x="108" y="51"/>
                  <a:pt x="113" y="56"/>
                  <a:pt x="119" y="56"/>
                </a:cubicBezTo>
                <a:cubicBezTo>
                  <a:pt x="126" y="56"/>
                  <a:pt x="131" y="51"/>
                  <a:pt x="131" y="45"/>
                </a:cubicBezTo>
                <a:cubicBezTo>
                  <a:pt x="131" y="39"/>
                  <a:pt x="126" y="34"/>
                  <a:pt x="119" y="34"/>
                </a:cubicBezTo>
                <a:cubicBezTo>
                  <a:pt x="113" y="34"/>
                  <a:pt x="108" y="39"/>
                  <a:pt x="108" y="45"/>
                </a:cubicBezTo>
                <a:moveTo>
                  <a:pt x="43" y="169"/>
                </a:moveTo>
                <a:cubicBezTo>
                  <a:pt x="74" y="94"/>
                  <a:pt x="74" y="94"/>
                  <a:pt x="74" y="94"/>
                </a:cubicBezTo>
                <a:cubicBezTo>
                  <a:pt x="56" y="94"/>
                  <a:pt x="56" y="94"/>
                  <a:pt x="56" y="94"/>
                </a:cubicBezTo>
                <a:cubicBezTo>
                  <a:pt x="37" y="143"/>
                  <a:pt x="37" y="143"/>
                  <a:pt x="37" y="143"/>
                </a:cubicBezTo>
                <a:cubicBezTo>
                  <a:pt x="37" y="143"/>
                  <a:pt x="37" y="143"/>
                  <a:pt x="37" y="143"/>
                </a:cubicBezTo>
                <a:cubicBezTo>
                  <a:pt x="18" y="94"/>
                  <a:pt x="18" y="94"/>
                  <a:pt x="18" y="94"/>
                </a:cubicBezTo>
                <a:cubicBezTo>
                  <a:pt x="0" y="94"/>
                  <a:pt x="0" y="94"/>
                  <a:pt x="0" y="94"/>
                </a:cubicBezTo>
                <a:cubicBezTo>
                  <a:pt x="30" y="169"/>
                  <a:pt x="30" y="169"/>
                  <a:pt x="30" y="169"/>
                </a:cubicBezTo>
                <a:lnTo>
                  <a:pt x="43" y="169"/>
                </a:lnTo>
                <a:close/>
                <a:moveTo>
                  <a:pt x="99" y="94"/>
                </a:moveTo>
                <a:cubicBezTo>
                  <a:pt x="83" y="94"/>
                  <a:pt x="83" y="94"/>
                  <a:pt x="83" y="94"/>
                </a:cubicBezTo>
                <a:cubicBezTo>
                  <a:pt x="83" y="169"/>
                  <a:pt x="83" y="169"/>
                  <a:pt x="83" y="169"/>
                </a:cubicBezTo>
                <a:cubicBezTo>
                  <a:pt x="99" y="169"/>
                  <a:pt x="99" y="169"/>
                  <a:pt x="99" y="169"/>
                </a:cubicBezTo>
                <a:lnTo>
                  <a:pt x="99" y="94"/>
                </a:lnTo>
                <a:close/>
                <a:moveTo>
                  <a:pt x="99" y="19"/>
                </a:moveTo>
                <a:cubicBezTo>
                  <a:pt x="135" y="19"/>
                  <a:pt x="135" y="19"/>
                  <a:pt x="135" y="19"/>
                </a:cubicBezTo>
                <a:cubicBezTo>
                  <a:pt x="135" y="2"/>
                  <a:pt x="135" y="2"/>
                  <a:pt x="135" y="2"/>
                </a:cubicBezTo>
                <a:cubicBezTo>
                  <a:pt x="83" y="2"/>
                  <a:pt x="83" y="2"/>
                  <a:pt x="83" y="2"/>
                </a:cubicBezTo>
                <a:cubicBezTo>
                  <a:pt x="83" y="77"/>
                  <a:pt x="83" y="77"/>
                  <a:pt x="83" y="77"/>
                </a:cubicBezTo>
                <a:cubicBezTo>
                  <a:pt x="99" y="77"/>
                  <a:pt x="99" y="77"/>
                  <a:pt x="99" y="77"/>
                </a:cubicBezTo>
                <a:cubicBezTo>
                  <a:pt x="99" y="48"/>
                  <a:pt x="99" y="48"/>
                  <a:pt x="99" y="48"/>
                </a:cubicBezTo>
                <a:cubicBezTo>
                  <a:pt x="99" y="32"/>
                  <a:pt x="99" y="32"/>
                  <a:pt x="99" y="32"/>
                </a:cubicBezTo>
                <a:lnTo>
                  <a:pt x="99" y="19"/>
                </a:lnTo>
                <a:close/>
                <a:moveTo>
                  <a:pt x="154" y="112"/>
                </a:moveTo>
                <a:cubicBezTo>
                  <a:pt x="155" y="113"/>
                  <a:pt x="155" y="115"/>
                  <a:pt x="155" y="117"/>
                </a:cubicBezTo>
                <a:cubicBezTo>
                  <a:pt x="155" y="119"/>
                  <a:pt x="155" y="120"/>
                  <a:pt x="154" y="122"/>
                </a:cubicBezTo>
                <a:cubicBezTo>
                  <a:pt x="153" y="123"/>
                  <a:pt x="152" y="124"/>
                  <a:pt x="151" y="124"/>
                </a:cubicBezTo>
                <a:cubicBezTo>
                  <a:pt x="149" y="125"/>
                  <a:pt x="148" y="125"/>
                  <a:pt x="146" y="125"/>
                </a:cubicBezTo>
                <a:cubicBezTo>
                  <a:pt x="144" y="125"/>
                  <a:pt x="143" y="125"/>
                  <a:pt x="141" y="125"/>
                </a:cubicBezTo>
                <a:cubicBezTo>
                  <a:pt x="132" y="125"/>
                  <a:pt x="132" y="125"/>
                  <a:pt x="132" y="125"/>
                </a:cubicBezTo>
                <a:cubicBezTo>
                  <a:pt x="132" y="108"/>
                  <a:pt x="132" y="108"/>
                  <a:pt x="132" y="108"/>
                </a:cubicBezTo>
                <a:cubicBezTo>
                  <a:pt x="142" y="108"/>
                  <a:pt x="142" y="108"/>
                  <a:pt x="142" y="108"/>
                </a:cubicBezTo>
                <a:cubicBezTo>
                  <a:pt x="144" y="108"/>
                  <a:pt x="145" y="108"/>
                  <a:pt x="147" y="108"/>
                </a:cubicBezTo>
                <a:cubicBezTo>
                  <a:pt x="149" y="109"/>
                  <a:pt x="150" y="109"/>
                  <a:pt x="151" y="110"/>
                </a:cubicBezTo>
                <a:cubicBezTo>
                  <a:pt x="152" y="110"/>
                  <a:pt x="153" y="111"/>
                  <a:pt x="154" y="112"/>
                </a:cubicBezTo>
                <a:moveTo>
                  <a:pt x="155" y="95"/>
                </a:moveTo>
                <a:cubicBezTo>
                  <a:pt x="152" y="94"/>
                  <a:pt x="148" y="94"/>
                  <a:pt x="144" y="94"/>
                </a:cubicBezTo>
                <a:cubicBezTo>
                  <a:pt x="115" y="94"/>
                  <a:pt x="115" y="94"/>
                  <a:pt x="115" y="94"/>
                </a:cubicBezTo>
                <a:cubicBezTo>
                  <a:pt x="115" y="169"/>
                  <a:pt x="115" y="169"/>
                  <a:pt x="115" y="169"/>
                </a:cubicBezTo>
                <a:cubicBezTo>
                  <a:pt x="132" y="169"/>
                  <a:pt x="132" y="169"/>
                  <a:pt x="132" y="169"/>
                </a:cubicBezTo>
                <a:cubicBezTo>
                  <a:pt x="132" y="139"/>
                  <a:pt x="132" y="139"/>
                  <a:pt x="132" y="139"/>
                </a:cubicBezTo>
                <a:cubicBezTo>
                  <a:pt x="140" y="139"/>
                  <a:pt x="140" y="139"/>
                  <a:pt x="140" y="139"/>
                </a:cubicBezTo>
                <a:cubicBezTo>
                  <a:pt x="155" y="169"/>
                  <a:pt x="155" y="169"/>
                  <a:pt x="155" y="169"/>
                </a:cubicBezTo>
                <a:cubicBezTo>
                  <a:pt x="175" y="169"/>
                  <a:pt x="175" y="169"/>
                  <a:pt x="175" y="169"/>
                </a:cubicBezTo>
                <a:cubicBezTo>
                  <a:pt x="156" y="138"/>
                  <a:pt x="156" y="138"/>
                  <a:pt x="156" y="138"/>
                </a:cubicBezTo>
                <a:cubicBezTo>
                  <a:pt x="162" y="137"/>
                  <a:pt x="166" y="134"/>
                  <a:pt x="168" y="130"/>
                </a:cubicBezTo>
                <a:cubicBezTo>
                  <a:pt x="171" y="127"/>
                  <a:pt x="172" y="122"/>
                  <a:pt x="172" y="117"/>
                </a:cubicBezTo>
                <a:cubicBezTo>
                  <a:pt x="172" y="112"/>
                  <a:pt x="172" y="109"/>
                  <a:pt x="170" y="106"/>
                </a:cubicBezTo>
                <a:cubicBezTo>
                  <a:pt x="169" y="103"/>
                  <a:pt x="167" y="101"/>
                  <a:pt x="164" y="99"/>
                </a:cubicBezTo>
                <a:cubicBezTo>
                  <a:pt x="161" y="97"/>
                  <a:pt x="158" y="96"/>
                  <a:pt x="155" y="95"/>
                </a:cubicBezTo>
                <a:moveTo>
                  <a:pt x="208" y="39"/>
                </a:moveTo>
                <a:cubicBezTo>
                  <a:pt x="208" y="43"/>
                  <a:pt x="208" y="46"/>
                  <a:pt x="207" y="49"/>
                </a:cubicBezTo>
                <a:cubicBezTo>
                  <a:pt x="206" y="52"/>
                  <a:pt x="204" y="54"/>
                  <a:pt x="202" y="57"/>
                </a:cubicBezTo>
                <a:cubicBezTo>
                  <a:pt x="200" y="59"/>
                  <a:pt x="197" y="61"/>
                  <a:pt x="195" y="62"/>
                </a:cubicBezTo>
                <a:cubicBezTo>
                  <a:pt x="192" y="63"/>
                  <a:pt x="189" y="64"/>
                  <a:pt x="185" y="64"/>
                </a:cubicBezTo>
                <a:cubicBezTo>
                  <a:pt x="181" y="64"/>
                  <a:pt x="178" y="63"/>
                  <a:pt x="175" y="62"/>
                </a:cubicBezTo>
                <a:cubicBezTo>
                  <a:pt x="172" y="61"/>
                  <a:pt x="170" y="59"/>
                  <a:pt x="168" y="57"/>
                </a:cubicBezTo>
                <a:cubicBezTo>
                  <a:pt x="166" y="54"/>
                  <a:pt x="164" y="52"/>
                  <a:pt x="163" y="49"/>
                </a:cubicBezTo>
                <a:cubicBezTo>
                  <a:pt x="162" y="46"/>
                  <a:pt x="162" y="43"/>
                  <a:pt x="162" y="39"/>
                </a:cubicBezTo>
                <a:cubicBezTo>
                  <a:pt x="162" y="36"/>
                  <a:pt x="162" y="33"/>
                  <a:pt x="163" y="30"/>
                </a:cubicBezTo>
                <a:cubicBezTo>
                  <a:pt x="164" y="27"/>
                  <a:pt x="166" y="24"/>
                  <a:pt x="168" y="22"/>
                </a:cubicBezTo>
                <a:cubicBezTo>
                  <a:pt x="170" y="20"/>
                  <a:pt x="172" y="18"/>
                  <a:pt x="175" y="17"/>
                </a:cubicBezTo>
                <a:cubicBezTo>
                  <a:pt x="178" y="16"/>
                  <a:pt x="181" y="15"/>
                  <a:pt x="185" y="15"/>
                </a:cubicBezTo>
                <a:cubicBezTo>
                  <a:pt x="189" y="15"/>
                  <a:pt x="192" y="16"/>
                  <a:pt x="195" y="17"/>
                </a:cubicBezTo>
                <a:cubicBezTo>
                  <a:pt x="197" y="18"/>
                  <a:pt x="200" y="20"/>
                  <a:pt x="202" y="22"/>
                </a:cubicBezTo>
                <a:cubicBezTo>
                  <a:pt x="204" y="24"/>
                  <a:pt x="206" y="27"/>
                  <a:pt x="207" y="30"/>
                </a:cubicBezTo>
                <a:cubicBezTo>
                  <a:pt x="208" y="33"/>
                  <a:pt x="208" y="36"/>
                  <a:pt x="208" y="39"/>
                </a:cubicBezTo>
                <a:moveTo>
                  <a:pt x="223" y="56"/>
                </a:moveTo>
                <a:cubicBezTo>
                  <a:pt x="225" y="51"/>
                  <a:pt x="226" y="45"/>
                  <a:pt x="226" y="39"/>
                </a:cubicBezTo>
                <a:cubicBezTo>
                  <a:pt x="226" y="33"/>
                  <a:pt x="225" y="28"/>
                  <a:pt x="223" y="23"/>
                </a:cubicBezTo>
                <a:cubicBezTo>
                  <a:pt x="221" y="18"/>
                  <a:pt x="218" y="14"/>
                  <a:pt x="214" y="10"/>
                </a:cubicBezTo>
                <a:cubicBezTo>
                  <a:pt x="211" y="7"/>
                  <a:pt x="206" y="4"/>
                  <a:pt x="201" y="2"/>
                </a:cubicBezTo>
                <a:cubicBezTo>
                  <a:pt x="196" y="1"/>
                  <a:pt x="191" y="0"/>
                  <a:pt x="185" y="0"/>
                </a:cubicBezTo>
                <a:cubicBezTo>
                  <a:pt x="179" y="0"/>
                  <a:pt x="174" y="1"/>
                  <a:pt x="169" y="2"/>
                </a:cubicBezTo>
                <a:cubicBezTo>
                  <a:pt x="164" y="4"/>
                  <a:pt x="159" y="7"/>
                  <a:pt x="156" y="10"/>
                </a:cubicBezTo>
                <a:cubicBezTo>
                  <a:pt x="152" y="14"/>
                  <a:pt x="149" y="18"/>
                  <a:pt x="147" y="23"/>
                </a:cubicBezTo>
                <a:cubicBezTo>
                  <a:pt x="145" y="28"/>
                  <a:pt x="144" y="33"/>
                  <a:pt x="144" y="39"/>
                </a:cubicBezTo>
                <a:cubicBezTo>
                  <a:pt x="144" y="45"/>
                  <a:pt x="145" y="51"/>
                  <a:pt x="147" y="56"/>
                </a:cubicBezTo>
                <a:cubicBezTo>
                  <a:pt x="149" y="61"/>
                  <a:pt x="152" y="65"/>
                  <a:pt x="156" y="68"/>
                </a:cubicBezTo>
                <a:cubicBezTo>
                  <a:pt x="159" y="72"/>
                  <a:pt x="164" y="74"/>
                  <a:pt x="169" y="76"/>
                </a:cubicBezTo>
                <a:cubicBezTo>
                  <a:pt x="174" y="78"/>
                  <a:pt x="179" y="79"/>
                  <a:pt x="185" y="79"/>
                </a:cubicBezTo>
                <a:cubicBezTo>
                  <a:pt x="191" y="79"/>
                  <a:pt x="196" y="78"/>
                  <a:pt x="201" y="76"/>
                </a:cubicBezTo>
                <a:cubicBezTo>
                  <a:pt x="206" y="74"/>
                  <a:pt x="211" y="72"/>
                  <a:pt x="214" y="68"/>
                </a:cubicBezTo>
                <a:cubicBezTo>
                  <a:pt x="218" y="65"/>
                  <a:pt x="221" y="61"/>
                  <a:pt x="223" y="56"/>
                </a:cubicBezTo>
                <a:moveTo>
                  <a:pt x="241" y="155"/>
                </a:moveTo>
                <a:cubicBezTo>
                  <a:pt x="239" y="154"/>
                  <a:pt x="237" y="153"/>
                  <a:pt x="236" y="151"/>
                </a:cubicBezTo>
                <a:cubicBezTo>
                  <a:pt x="235" y="150"/>
                  <a:pt x="234" y="148"/>
                  <a:pt x="233" y="146"/>
                </a:cubicBezTo>
                <a:cubicBezTo>
                  <a:pt x="232" y="144"/>
                  <a:pt x="232" y="142"/>
                  <a:pt x="232" y="140"/>
                </a:cubicBezTo>
                <a:cubicBezTo>
                  <a:pt x="232" y="94"/>
                  <a:pt x="232" y="94"/>
                  <a:pt x="232" y="94"/>
                </a:cubicBezTo>
                <a:cubicBezTo>
                  <a:pt x="215" y="94"/>
                  <a:pt x="215" y="94"/>
                  <a:pt x="215" y="94"/>
                </a:cubicBezTo>
                <a:cubicBezTo>
                  <a:pt x="215" y="140"/>
                  <a:pt x="215" y="140"/>
                  <a:pt x="215" y="140"/>
                </a:cubicBezTo>
                <a:cubicBezTo>
                  <a:pt x="215" y="145"/>
                  <a:pt x="216" y="149"/>
                  <a:pt x="217" y="153"/>
                </a:cubicBezTo>
                <a:cubicBezTo>
                  <a:pt x="219" y="156"/>
                  <a:pt x="221" y="160"/>
                  <a:pt x="223" y="162"/>
                </a:cubicBezTo>
                <a:cubicBezTo>
                  <a:pt x="226" y="165"/>
                  <a:pt x="229" y="167"/>
                  <a:pt x="233" y="169"/>
                </a:cubicBezTo>
                <a:cubicBezTo>
                  <a:pt x="237" y="170"/>
                  <a:pt x="242" y="171"/>
                  <a:pt x="247" y="171"/>
                </a:cubicBezTo>
                <a:cubicBezTo>
                  <a:pt x="252" y="171"/>
                  <a:pt x="257" y="170"/>
                  <a:pt x="261" y="169"/>
                </a:cubicBezTo>
                <a:cubicBezTo>
                  <a:pt x="265" y="167"/>
                  <a:pt x="268" y="165"/>
                  <a:pt x="271" y="162"/>
                </a:cubicBezTo>
                <a:cubicBezTo>
                  <a:pt x="273" y="160"/>
                  <a:pt x="275" y="156"/>
                  <a:pt x="277" y="153"/>
                </a:cubicBezTo>
                <a:cubicBezTo>
                  <a:pt x="278" y="149"/>
                  <a:pt x="279" y="145"/>
                  <a:pt x="279" y="140"/>
                </a:cubicBezTo>
                <a:cubicBezTo>
                  <a:pt x="279" y="94"/>
                  <a:pt x="279" y="94"/>
                  <a:pt x="279" y="94"/>
                </a:cubicBezTo>
                <a:cubicBezTo>
                  <a:pt x="262" y="94"/>
                  <a:pt x="262" y="94"/>
                  <a:pt x="262" y="94"/>
                </a:cubicBezTo>
                <a:cubicBezTo>
                  <a:pt x="262" y="140"/>
                  <a:pt x="262" y="140"/>
                  <a:pt x="262" y="140"/>
                </a:cubicBezTo>
                <a:cubicBezTo>
                  <a:pt x="262" y="142"/>
                  <a:pt x="262" y="144"/>
                  <a:pt x="261" y="146"/>
                </a:cubicBezTo>
                <a:cubicBezTo>
                  <a:pt x="260" y="148"/>
                  <a:pt x="259" y="150"/>
                  <a:pt x="258" y="151"/>
                </a:cubicBezTo>
                <a:cubicBezTo>
                  <a:pt x="256" y="153"/>
                  <a:pt x="255" y="154"/>
                  <a:pt x="253" y="155"/>
                </a:cubicBezTo>
                <a:cubicBezTo>
                  <a:pt x="251" y="156"/>
                  <a:pt x="249" y="156"/>
                  <a:pt x="247" y="156"/>
                </a:cubicBezTo>
                <a:cubicBezTo>
                  <a:pt x="245" y="156"/>
                  <a:pt x="243" y="156"/>
                  <a:pt x="241" y="155"/>
                </a:cubicBezTo>
                <a:moveTo>
                  <a:pt x="277" y="24"/>
                </a:moveTo>
                <a:cubicBezTo>
                  <a:pt x="277" y="26"/>
                  <a:pt x="277" y="28"/>
                  <a:pt x="276" y="29"/>
                </a:cubicBezTo>
                <a:cubicBezTo>
                  <a:pt x="275" y="30"/>
                  <a:pt x="274" y="31"/>
                  <a:pt x="273" y="32"/>
                </a:cubicBezTo>
                <a:cubicBezTo>
                  <a:pt x="271" y="32"/>
                  <a:pt x="270" y="32"/>
                  <a:pt x="268" y="33"/>
                </a:cubicBezTo>
                <a:cubicBezTo>
                  <a:pt x="266" y="33"/>
                  <a:pt x="265" y="33"/>
                  <a:pt x="263" y="33"/>
                </a:cubicBezTo>
                <a:cubicBezTo>
                  <a:pt x="253" y="33"/>
                  <a:pt x="253" y="33"/>
                  <a:pt x="253" y="33"/>
                </a:cubicBezTo>
                <a:cubicBezTo>
                  <a:pt x="253" y="16"/>
                  <a:pt x="253" y="16"/>
                  <a:pt x="253" y="16"/>
                </a:cubicBezTo>
                <a:cubicBezTo>
                  <a:pt x="264" y="16"/>
                  <a:pt x="264" y="16"/>
                  <a:pt x="264" y="16"/>
                </a:cubicBezTo>
                <a:cubicBezTo>
                  <a:pt x="266" y="16"/>
                  <a:pt x="267" y="16"/>
                  <a:pt x="269" y="16"/>
                </a:cubicBezTo>
                <a:cubicBezTo>
                  <a:pt x="270" y="16"/>
                  <a:pt x="272" y="17"/>
                  <a:pt x="273" y="17"/>
                </a:cubicBezTo>
                <a:cubicBezTo>
                  <a:pt x="274" y="18"/>
                  <a:pt x="275" y="19"/>
                  <a:pt x="276" y="20"/>
                </a:cubicBezTo>
                <a:cubicBezTo>
                  <a:pt x="277" y="21"/>
                  <a:pt x="277" y="22"/>
                  <a:pt x="277" y="24"/>
                </a:cubicBezTo>
                <a:moveTo>
                  <a:pt x="297" y="77"/>
                </a:moveTo>
                <a:cubicBezTo>
                  <a:pt x="278" y="45"/>
                  <a:pt x="278" y="45"/>
                  <a:pt x="278" y="45"/>
                </a:cubicBezTo>
                <a:cubicBezTo>
                  <a:pt x="284" y="44"/>
                  <a:pt x="288" y="42"/>
                  <a:pt x="290" y="38"/>
                </a:cubicBezTo>
                <a:cubicBezTo>
                  <a:pt x="293" y="34"/>
                  <a:pt x="294" y="30"/>
                  <a:pt x="294" y="24"/>
                </a:cubicBezTo>
                <a:cubicBezTo>
                  <a:pt x="294" y="20"/>
                  <a:pt x="294" y="16"/>
                  <a:pt x="292" y="13"/>
                </a:cubicBezTo>
                <a:cubicBezTo>
                  <a:pt x="291" y="10"/>
                  <a:pt x="289" y="8"/>
                  <a:pt x="286" y="6"/>
                </a:cubicBezTo>
                <a:cubicBezTo>
                  <a:pt x="283" y="5"/>
                  <a:pt x="280" y="3"/>
                  <a:pt x="277" y="3"/>
                </a:cubicBezTo>
                <a:cubicBezTo>
                  <a:pt x="274" y="2"/>
                  <a:pt x="270" y="2"/>
                  <a:pt x="266" y="2"/>
                </a:cubicBezTo>
                <a:cubicBezTo>
                  <a:pt x="237" y="2"/>
                  <a:pt x="237" y="2"/>
                  <a:pt x="237" y="2"/>
                </a:cubicBezTo>
                <a:cubicBezTo>
                  <a:pt x="237" y="77"/>
                  <a:pt x="237" y="77"/>
                  <a:pt x="237" y="77"/>
                </a:cubicBezTo>
                <a:cubicBezTo>
                  <a:pt x="253" y="77"/>
                  <a:pt x="253" y="77"/>
                  <a:pt x="253" y="77"/>
                </a:cubicBezTo>
                <a:cubicBezTo>
                  <a:pt x="253" y="47"/>
                  <a:pt x="253" y="47"/>
                  <a:pt x="253" y="47"/>
                </a:cubicBezTo>
                <a:cubicBezTo>
                  <a:pt x="262" y="47"/>
                  <a:pt x="262" y="47"/>
                  <a:pt x="262" y="47"/>
                </a:cubicBezTo>
                <a:cubicBezTo>
                  <a:pt x="277" y="77"/>
                  <a:pt x="277" y="77"/>
                  <a:pt x="277" y="77"/>
                </a:cubicBezTo>
                <a:lnTo>
                  <a:pt x="297" y="77"/>
                </a:lnTo>
                <a:close/>
                <a:moveTo>
                  <a:pt x="368" y="60"/>
                </a:moveTo>
                <a:cubicBezTo>
                  <a:pt x="370" y="56"/>
                  <a:pt x="370" y="52"/>
                  <a:pt x="370" y="48"/>
                </a:cubicBezTo>
                <a:cubicBezTo>
                  <a:pt x="370" y="2"/>
                  <a:pt x="370" y="2"/>
                  <a:pt x="370" y="2"/>
                </a:cubicBezTo>
                <a:cubicBezTo>
                  <a:pt x="354" y="2"/>
                  <a:pt x="354" y="2"/>
                  <a:pt x="354" y="2"/>
                </a:cubicBezTo>
                <a:cubicBezTo>
                  <a:pt x="354" y="47"/>
                  <a:pt x="354" y="47"/>
                  <a:pt x="354" y="47"/>
                </a:cubicBezTo>
                <a:cubicBezTo>
                  <a:pt x="354" y="50"/>
                  <a:pt x="353" y="52"/>
                  <a:pt x="353" y="54"/>
                </a:cubicBezTo>
                <a:cubicBezTo>
                  <a:pt x="352" y="56"/>
                  <a:pt x="351" y="57"/>
                  <a:pt x="349" y="59"/>
                </a:cubicBezTo>
                <a:cubicBezTo>
                  <a:pt x="348" y="60"/>
                  <a:pt x="346" y="61"/>
                  <a:pt x="345" y="62"/>
                </a:cubicBezTo>
                <a:cubicBezTo>
                  <a:pt x="343" y="63"/>
                  <a:pt x="341" y="64"/>
                  <a:pt x="339" y="64"/>
                </a:cubicBezTo>
                <a:cubicBezTo>
                  <a:pt x="336" y="64"/>
                  <a:pt x="334" y="63"/>
                  <a:pt x="332" y="62"/>
                </a:cubicBezTo>
                <a:cubicBezTo>
                  <a:pt x="331" y="61"/>
                  <a:pt x="329" y="60"/>
                  <a:pt x="328" y="59"/>
                </a:cubicBezTo>
                <a:cubicBezTo>
                  <a:pt x="326" y="57"/>
                  <a:pt x="325" y="56"/>
                  <a:pt x="324" y="54"/>
                </a:cubicBezTo>
                <a:cubicBezTo>
                  <a:pt x="324" y="52"/>
                  <a:pt x="323" y="50"/>
                  <a:pt x="323" y="47"/>
                </a:cubicBezTo>
                <a:cubicBezTo>
                  <a:pt x="323" y="2"/>
                  <a:pt x="323" y="2"/>
                  <a:pt x="323" y="2"/>
                </a:cubicBezTo>
                <a:cubicBezTo>
                  <a:pt x="307" y="2"/>
                  <a:pt x="307" y="2"/>
                  <a:pt x="307" y="2"/>
                </a:cubicBezTo>
                <a:cubicBezTo>
                  <a:pt x="307" y="48"/>
                  <a:pt x="307" y="48"/>
                  <a:pt x="307" y="48"/>
                </a:cubicBezTo>
                <a:cubicBezTo>
                  <a:pt x="307" y="52"/>
                  <a:pt x="307" y="56"/>
                  <a:pt x="309" y="60"/>
                </a:cubicBezTo>
                <a:cubicBezTo>
                  <a:pt x="310" y="64"/>
                  <a:pt x="312" y="67"/>
                  <a:pt x="315" y="70"/>
                </a:cubicBezTo>
                <a:cubicBezTo>
                  <a:pt x="317" y="73"/>
                  <a:pt x="321" y="75"/>
                  <a:pt x="325" y="77"/>
                </a:cubicBezTo>
                <a:cubicBezTo>
                  <a:pt x="329" y="78"/>
                  <a:pt x="333" y="79"/>
                  <a:pt x="339" y="79"/>
                </a:cubicBezTo>
                <a:cubicBezTo>
                  <a:pt x="344" y="79"/>
                  <a:pt x="348" y="78"/>
                  <a:pt x="352" y="77"/>
                </a:cubicBezTo>
                <a:cubicBezTo>
                  <a:pt x="356" y="75"/>
                  <a:pt x="360" y="73"/>
                  <a:pt x="362" y="70"/>
                </a:cubicBezTo>
                <a:cubicBezTo>
                  <a:pt x="365" y="67"/>
                  <a:pt x="367" y="64"/>
                  <a:pt x="368" y="60"/>
                </a:cubicBezTo>
                <a:moveTo>
                  <a:pt x="361" y="169"/>
                </a:moveTo>
                <a:cubicBezTo>
                  <a:pt x="378" y="169"/>
                  <a:pt x="378" y="169"/>
                  <a:pt x="378" y="169"/>
                </a:cubicBezTo>
                <a:cubicBezTo>
                  <a:pt x="378" y="94"/>
                  <a:pt x="378" y="94"/>
                  <a:pt x="378" y="94"/>
                </a:cubicBezTo>
                <a:cubicBezTo>
                  <a:pt x="353" y="94"/>
                  <a:pt x="353" y="94"/>
                  <a:pt x="353" y="94"/>
                </a:cubicBezTo>
                <a:cubicBezTo>
                  <a:pt x="335" y="143"/>
                  <a:pt x="335" y="143"/>
                  <a:pt x="335" y="143"/>
                </a:cubicBezTo>
                <a:cubicBezTo>
                  <a:pt x="335" y="143"/>
                  <a:pt x="335" y="143"/>
                  <a:pt x="335" y="143"/>
                </a:cubicBezTo>
                <a:cubicBezTo>
                  <a:pt x="318" y="94"/>
                  <a:pt x="318" y="94"/>
                  <a:pt x="318" y="94"/>
                </a:cubicBezTo>
                <a:cubicBezTo>
                  <a:pt x="293" y="94"/>
                  <a:pt x="293" y="94"/>
                  <a:pt x="293" y="94"/>
                </a:cubicBezTo>
                <a:cubicBezTo>
                  <a:pt x="293" y="169"/>
                  <a:pt x="293" y="169"/>
                  <a:pt x="293" y="169"/>
                </a:cubicBezTo>
                <a:cubicBezTo>
                  <a:pt x="309" y="169"/>
                  <a:pt x="309" y="169"/>
                  <a:pt x="309" y="169"/>
                </a:cubicBezTo>
                <a:cubicBezTo>
                  <a:pt x="309" y="112"/>
                  <a:pt x="309" y="112"/>
                  <a:pt x="309" y="112"/>
                </a:cubicBezTo>
                <a:cubicBezTo>
                  <a:pt x="310" y="112"/>
                  <a:pt x="310" y="112"/>
                  <a:pt x="310" y="112"/>
                </a:cubicBezTo>
                <a:cubicBezTo>
                  <a:pt x="329" y="169"/>
                  <a:pt x="329" y="169"/>
                  <a:pt x="329" y="169"/>
                </a:cubicBezTo>
                <a:cubicBezTo>
                  <a:pt x="341" y="169"/>
                  <a:pt x="341" y="169"/>
                  <a:pt x="341" y="169"/>
                </a:cubicBezTo>
                <a:cubicBezTo>
                  <a:pt x="361" y="112"/>
                  <a:pt x="361" y="112"/>
                  <a:pt x="361" y="112"/>
                </a:cubicBezTo>
                <a:cubicBezTo>
                  <a:pt x="361" y="112"/>
                  <a:pt x="361" y="112"/>
                  <a:pt x="361" y="112"/>
                </a:cubicBezTo>
                <a:lnTo>
                  <a:pt x="361" y="169"/>
                </a:lnTo>
                <a:close/>
                <a:moveTo>
                  <a:pt x="453" y="77"/>
                </a:moveTo>
                <a:cubicBezTo>
                  <a:pt x="469" y="77"/>
                  <a:pt x="469" y="77"/>
                  <a:pt x="469" y="77"/>
                </a:cubicBezTo>
                <a:cubicBezTo>
                  <a:pt x="469" y="2"/>
                  <a:pt x="469" y="2"/>
                  <a:pt x="469" y="2"/>
                </a:cubicBezTo>
                <a:cubicBezTo>
                  <a:pt x="444" y="2"/>
                  <a:pt x="444" y="2"/>
                  <a:pt x="444" y="2"/>
                </a:cubicBezTo>
                <a:cubicBezTo>
                  <a:pt x="427" y="51"/>
                  <a:pt x="427" y="51"/>
                  <a:pt x="427" y="51"/>
                </a:cubicBezTo>
                <a:cubicBezTo>
                  <a:pt x="427" y="51"/>
                  <a:pt x="427" y="51"/>
                  <a:pt x="427" y="51"/>
                </a:cubicBezTo>
                <a:cubicBezTo>
                  <a:pt x="409" y="2"/>
                  <a:pt x="409" y="2"/>
                  <a:pt x="409" y="2"/>
                </a:cubicBezTo>
                <a:cubicBezTo>
                  <a:pt x="384" y="2"/>
                  <a:pt x="384" y="2"/>
                  <a:pt x="384" y="2"/>
                </a:cubicBezTo>
                <a:cubicBezTo>
                  <a:pt x="384" y="77"/>
                  <a:pt x="384" y="77"/>
                  <a:pt x="384" y="77"/>
                </a:cubicBezTo>
                <a:cubicBezTo>
                  <a:pt x="401" y="77"/>
                  <a:pt x="401" y="77"/>
                  <a:pt x="401" y="77"/>
                </a:cubicBezTo>
                <a:cubicBezTo>
                  <a:pt x="401" y="19"/>
                  <a:pt x="401" y="19"/>
                  <a:pt x="401" y="19"/>
                </a:cubicBezTo>
                <a:cubicBezTo>
                  <a:pt x="401" y="19"/>
                  <a:pt x="401" y="19"/>
                  <a:pt x="401" y="19"/>
                </a:cubicBezTo>
                <a:cubicBezTo>
                  <a:pt x="420" y="77"/>
                  <a:pt x="420" y="77"/>
                  <a:pt x="420" y="77"/>
                </a:cubicBezTo>
                <a:cubicBezTo>
                  <a:pt x="433" y="77"/>
                  <a:pt x="433" y="77"/>
                  <a:pt x="433" y="77"/>
                </a:cubicBezTo>
                <a:cubicBezTo>
                  <a:pt x="453" y="19"/>
                  <a:pt x="453" y="19"/>
                  <a:pt x="453" y="19"/>
                </a:cubicBezTo>
                <a:cubicBezTo>
                  <a:pt x="453" y="19"/>
                  <a:pt x="453" y="19"/>
                  <a:pt x="453" y="19"/>
                </a:cubicBezTo>
                <a:lnTo>
                  <a:pt x="453" y="77"/>
                </a:lnTo>
                <a:close/>
                <a:moveTo>
                  <a:pt x="478" y="261"/>
                </a:moveTo>
                <a:cubicBezTo>
                  <a:pt x="500" y="261"/>
                  <a:pt x="500" y="261"/>
                  <a:pt x="500" y="261"/>
                </a:cubicBezTo>
                <a:cubicBezTo>
                  <a:pt x="500" y="186"/>
                  <a:pt x="500" y="186"/>
                  <a:pt x="500" y="186"/>
                </a:cubicBezTo>
                <a:cubicBezTo>
                  <a:pt x="483" y="186"/>
                  <a:pt x="483" y="186"/>
                  <a:pt x="483" y="186"/>
                </a:cubicBezTo>
                <a:cubicBezTo>
                  <a:pt x="483" y="238"/>
                  <a:pt x="483" y="238"/>
                  <a:pt x="483" y="238"/>
                </a:cubicBezTo>
                <a:cubicBezTo>
                  <a:pt x="483" y="238"/>
                  <a:pt x="483" y="238"/>
                  <a:pt x="483" y="238"/>
                </a:cubicBezTo>
                <a:cubicBezTo>
                  <a:pt x="451" y="186"/>
                  <a:pt x="451" y="186"/>
                  <a:pt x="451" y="186"/>
                </a:cubicBezTo>
                <a:cubicBezTo>
                  <a:pt x="429" y="186"/>
                  <a:pt x="429" y="186"/>
                  <a:pt x="429" y="186"/>
                </a:cubicBezTo>
                <a:cubicBezTo>
                  <a:pt x="429" y="261"/>
                  <a:pt x="429" y="261"/>
                  <a:pt x="429" y="261"/>
                </a:cubicBezTo>
                <a:cubicBezTo>
                  <a:pt x="445" y="261"/>
                  <a:pt x="445" y="261"/>
                  <a:pt x="445" y="261"/>
                </a:cubicBezTo>
                <a:cubicBezTo>
                  <a:pt x="445" y="207"/>
                  <a:pt x="445" y="207"/>
                  <a:pt x="445" y="207"/>
                </a:cubicBezTo>
                <a:cubicBezTo>
                  <a:pt x="445" y="207"/>
                  <a:pt x="445" y="207"/>
                  <a:pt x="445" y="207"/>
                </a:cubicBezTo>
                <a:lnTo>
                  <a:pt x="478" y="261"/>
                </a:lnTo>
                <a:close/>
                <a:moveTo>
                  <a:pt x="584" y="261"/>
                </a:moveTo>
                <a:cubicBezTo>
                  <a:pt x="548" y="221"/>
                  <a:pt x="548" y="221"/>
                  <a:pt x="548" y="221"/>
                </a:cubicBezTo>
                <a:cubicBezTo>
                  <a:pt x="581" y="186"/>
                  <a:pt x="581" y="186"/>
                  <a:pt x="581" y="186"/>
                </a:cubicBezTo>
                <a:cubicBezTo>
                  <a:pt x="560" y="186"/>
                  <a:pt x="560" y="186"/>
                  <a:pt x="560" y="186"/>
                </a:cubicBezTo>
                <a:cubicBezTo>
                  <a:pt x="530" y="217"/>
                  <a:pt x="530" y="217"/>
                  <a:pt x="530" y="217"/>
                </a:cubicBezTo>
                <a:cubicBezTo>
                  <a:pt x="530" y="186"/>
                  <a:pt x="530" y="186"/>
                  <a:pt x="530" y="186"/>
                </a:cubicBezTo>
                <a:cubicBezTo>
                  <a:pt x="514" y="186"/>
                  <a:pt x="514" y="186"/>
                  <a:pt x="514" y="186"/>
                </a:cubicBezTo>
                <a:cubicBezTo>
                  <a:pt x="514" y="261"/>
                  <a:pt x="514" y="261"/>
                  <a:pt x="514" y="261"/>
                </a:cubicBezTo>
                <a:cubicBezTo>
                  <a:pt x="530" y="261"/>
                  <a:pt x="530" y="261"/>
                  <a:pt x="530" y="261"/>
                </a:cubicBezTo>
                <a:cubicBezTo>
                  <a:pt x="530" y="225"/>
                  <a:pt x="530" y="225"/>
                  <a:pt x="530" y="225"/>
                </a:cubicBezTo>
                <a:cubicBezTo>
                  <a:pt x="561" y="261"/>
                  <a:pt x="561" y="261"/>
                  <a:pt x="561" y="261"/>
                </a:cubicBezTo>
                <a:lnTo>
                  <a:pt x="584" y="261"/>
                </a:lnTo>
                <a:close/>
                <a:moveTo>
                  <a:pt x="606" y="186"/>
                </a:moveTo>
                <a:cubicBezTo>
                  <a:pt x="590" y="186"/>
                  <a:pt x="590" y="186"/>
                  <a:pt x="590" y="186"/>
                </a:cubicBezTo>
                <a:cubicBezTo>
                  <a:pt x="590" y="261"/>
                  <a:pt x="590" y="261"/>
                  <a:pt x="590" y="261"/>
                </a:cubicBezTo>
                <a:cubicBezTo>
                  <a:pt x="606" y="261"/>
                  <a:pt x="606" y="261"/>
                  <a:pt x="606" y="261"/>
                </a:cubicBezTo>
                <a:lnTo>
                  <a:pt x="606" y="186"/>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fi-FI" sz="1350"/>
          </a:p>
        </p:txBody>
      </p:sp>
    </p:spTree>
    <p:extLst>
      <p:ext uri="{BB962C8B-B14F-4D97-AF65-F5344CB8AC3E}">
        <p14:creationId xmlns:p14="http://schemas.microsoft.com/office/powerpoint/2010/main" val="8406512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so kuva tekstiboxilla">
    <p:bg>
      <p:bgPr>
        <a:solidFill>
          <a:srgbClr val="FF5000"/>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0" y="0"/>
            <a:ext cx="9144000" cy="5143500"/>
          </a:xfrm>
          <a:prstGeom prst="rect">
            <a:avLst/>
          </a:prstGeom>
          <a:solidFill>
            <a:schemeClr val="bg1">
              <a:lumMod val="85000"/>
            </a:schemeClr>
          </a:solidFill>
        </p:spPr>
        <p:txBody>
          <a:bodyPr vert="horz"/>
          <a:lstStyle/>
          <a:p>
            <a:r>
              <a:rPr lang="en-US"/>
              <a:t>Drag picture to placeholder or click icon to add</a:t>
            </a:r>
          </a:p>
        </p:txBody>
      </p:sp>
      <p:sp>
        <p:nvSpPr>
          <p:cNvPr id="4" name="Text Placeholder 3"/>
          <p:cNvSpPr>
            <a:spLocks noGrp="1"/>
          </p:cNvSpPr>
          <p:nvPr>
            <p:ph type="body" sz="quarter" idx="10"/>
          </p:nvPr>
        </p:nvSpPr>
        <p:spPr>
          <a:xfrm>
            <a:off x="687882" y="768349"/>
            <a:ext cx="4620721" cy="1714502"/>
          </a:xfrm>
          <a:prstGeom prst="rect">
            <a:avLst/>
          </a:prstGeom>
          <a:solidFill>
            <a:srgbClr val="FF5000"/>
          </a:solidFill>
        </p:spPr>
        <p:txBody>
          <a:bodyPr vert="horz" lIns="504000" tIns="360000" rIns="360000" bIns="360000" anchor="ctr"/>
          <a:lstStyle>
            <a:lvl1pPr marL="0" indent="0">
              <a:lnSpc>
                <a:spcPct val="90000"/>
              </a:lnSpc>
              <a:spcBef>
                <a:spcPts val="0"/>
              </a:spcBef>
              <a:buNone/>
              <a:defRPr sz="2250" b="1" i="0" spc="-62">
                <a:solidFill>
                  <a:schemeClr val="bg1"/>
                </a:solidFill>
                <a:latin typeface="Arial"/>
                <a:cs typeface="Arial"/>
              </a:defRPr>
            </a:lvl1pPr>
          </a:lstStyle>
          <a:p>
            <a:pPr lvl="0"/>
            <a:r>
              <a:rPr lang="en-US"/>
              <a:t>Click to edit Master text styles</a:t>
            </a:r>
          </a:p>
        </p:txBody>
      </p:sp>
      <p:sp>
        <p:nvSpPr>
          <p:cNvPr id="6" name="Freeform 5"/>
          <p:cNvSpPr>
            <a:spLocks noEditPoints="1"/>
          </p:cNvSpPr>
          <p:nvPr userDrawn="1"/>
        </p:nvSpPr>
        <p:spPr bwMode="auto">
          <a:xfrm>
            <a:off x="8105379" y="4622200"/>
            <a:ext cx="695722" cy="304106"/>
          </a:xfrm>
          <a:custGeom>
            <a:avLst/>
            <a:gdLst>
              <a:gd name="T0" fmla="*/ 414 w 606"/>
              <a:gd name="T1" fmla="*/ 186 h 263"/>
              <a:gd name="T2" fmla="*/ 367 w 606"/>
              <a:gd name="T3" fmla="*/ 262 h 263"/>
              <a:gd name="T4" fmla="*/ 376 w 606"/>
              <a:gd name="T5" fmla="*/ 221 h 263"/>
              <a:gd name="T6" fmla="*/ 351 w 606"/>
              <a:gd name="T7" fmla="*/ 203 h 263"/>
              <a:gd name="T8" fmla="*/ 373 w 606"/>
              <a:gd name="T9" fmla="*/ 204 h 263"/>
              <a:gd name="T10" fmla="*/ 342 w 606"/>
              <a:gd name="T11" fmla="*/ 190 h 263"/>
              <a:gd name="T12" fmla="*/ 351 w 606"/>
              <a:gd name="T13" fmla="*/ 228 h 263"/>
              <a:gd name="T14" fmla="*/ 365 w 606"/>
              <a:gd name="T15" fmla="*/ 246 h 263"/>
              <a:gd name="T16" fmla="*/ 296 w 606"/>
              <a:gd name="T17" fmla="*/ 186 h 263"/>
              <a:gd name="T18" fmla="*/ 296 w 606"/>
              <a:gd name="T19" fmla="*/ 246 h 263"/>
              <a:gd name="T20" fmla="*/ 268 w 606"/>
              <a:gd name="T21" fmla="*/ 261 h 263"/>
              <a:gd name="T22" fmla="*/ 264 w 606"/>
              <a:gd name="T23" fmla="*/ 215 h 263"/>
              <a:gd name="T24" fmla="*/ 152 w 606"/>
              <a:gd name="T25" fmla="*/ 186 h 263"/>
              <a:gd name="T26" fmla="*/ 184 w 606"/>
              <a:gd name="T27" fmla="*/ 229 h 263"/>
              <a:gd name="T28" fmla="*/ 184 w 606"/>
              <a:gd name="T29" fmla="*/ 214 h 263"/>
              <a:gd name="T30" fmla="*/ 201 w 606"/>
              <a:gd name="T31" fmla="*/ 94 h 263"/>
              <a:gd name="T32" fmla="*/ 131 w 606"/>
              <a:gd name="T33" fmla="*/ 45 h 263"/>
              <a:gd name="T34" fmla="*/ 56 w 606"/>
              <a:gd name="T35" fmla="*/ 94 h 263"/>
              <a:gd name="T36" fmla="*/ 30 w 606"/>
              <a:gd name="T37" fmla="*/ 169 h 263"/>
              <a:gd name="T38" fmla="*/ 99 w 606"/>
              <a:gd name="T39" fmla="*/ 169 h 263"/>
              <a:gd name="T40" fmla="*/ 83 w 606"/>
              <a:gd name="T41" fmla="*/ 2 h 263"/>
              <a:gd name="T42" fmla="*/ 99 w 606"/>
              <a:gd name="T43" fmla="*/ 19 h 263"/>
              <a:gd name="T44" fmla="*/ 146 w 606"/>
              <a:gd name="T45" fmla="*/ 125 h 263"/>
              <a:gd name="T46" fmla="*/ 147 w 606"/>
              <a:gd name="T47" fmla="*/ 108 h 263"/>
              <a:gd name="T48" fmla="*/ 115 w 606"/>
              <a:gd name="T49" fmla="*/ 94 h 263"/>
              <a:gd name="T50" fmla="*/ 155 w 606"/>
              <a:gd name="T51" fmla="*/ 169 h 263"/>
              <a:gd name="T52" fmla="*/ 170 w 606"/>
              <a:gd name="T53" fmla="*/ 106 h 263"/>
              <a:gd name="T54" fmla="*/ 202 w 606"/>
              <a:gd name="T55" fmla="*/ 57 h 263"/>
              <a:gd name="T56" fmla="*/ 163 w 606"/>
              <a:gd name="T57" fmla="*/ 49 h 263"/>
              <a:gd name="T58" fmla="*/ 185 w 606"/>
              <a:gd name="T59" fmla="*/ 15 h 263"/>
              <a:gd name="T60" fmla="*/ 223 w 606"/>
              <a:gd name="T61" fmla="*/ 56 h 263"/>
              <a:gd name="T62" fmla="*/ 185 w 606"/>
              <a:gd name="T63" fmla="*/ 0 h 263"/>
              <a:gd name="T64" fmla="*/ 147 w 606"/>
              <a:gd name="T65" fmla="*/ 56 h 263"/>
              <a:gd name="T66" fmla="*/ 214 w 606"/>
              <a:gd name="T67" fmla="*/ 68 h 263"/>
              <a:gd name="T68" fmla="*/ 232 w 606"/>
              <a:gd name="T69" fmla="*/ 140 h 263"/>
              <a:gd name="T70" fmla="*/ 223 w 606"/>
              <a:gd name="T71" fmla="*/ 162 h 263"/>
              <a:gd name="T72" fmla="*/ 277 w 606"/>
              <a:gd name="T73" fmla="*/ 153 h 263"/>
              <a:gd name="T74" fmla="*/ 261 w 606"/>
              <a:gd name="T75" fmla="*/ 146 h 263"/>
              <a:gd name="T76" fmla="*/ 277 w 606"/>
              <a:gd name="T77" fmla="*/ 24 h 263"/>
              <a:gd name="T78" fmla="*/ 253 w 606"/>
              <a:gd name="T79" fmla="*/ 33 h 263"/>
              <a:gd name="T80" fmla="*/ 276 w 606"/>
              <a:gd name="T81" fmla="*/ 20 h 263"/>
              <a:gd name="T82" fmla="*/ 294 w 606"/>
              <a:gd name="T83" fmla="*/ 24 h 263"/>
              <a:gd name="T84" fmla="*/ 237 w 606"/>
              <a:gd name="T85" fmla="*/ 2 h 263"/>
              <a:gd name="T86" fmla="*/ 277 w 606"/>
              <a:gd name="T87" fmla="*/ 77 h 263"/>
              <a:gd name="T88" fmla="*/ 354 w 606"/>
              <a:gd name="T89" fmla="*/ 2 h 263"/>
              <a:gd name="T90" fmla="*/ 339 w 606"/>
              <a:gd name="T91" fmla="*/ 64 h 263"/>
              <a:gd name="T92" fmla="*/ 323 w 606"/>
              <a:gd name="T93" fmla="*/ 2 h 263"/>
              <a:gd name="T94" fmla="*/ 325 w 606"/>
              <a:gd name="T95" fmla="*/ 77 h 263"/>
              <a:gd name="T96" fmla="*/ 361 w 606"/>
              <a:gd name="T97" fmla="*/ 169 h 263"/>
              <a:gd name="T98" fmla="*/ 335 w 606"/>
              <a:gd name="T99" fmla="*/ 143 h 263"/>
              <a:gd name="T100" fmla="*/ 309 w 606"/>
              <a:gd name="T101" fmla="*/ 112 h 263"/>
              <a:gd name="T102" fmla="*/ 361 w 606"/>
              <a:gd name="T103" fmla="*/ 112 h 263"/>
              <a:gd name="T104" fmla="*/ 444 w 606"/>
              <a:gd name="T105" fmla="*/ 2 h 263"/>
              <a:gd name="T106" fmla="*/ 384 w 606"/>
              <a:gd name="T107" fmla="*/ 77 h 263"/>
              <a:gd name="T108" fmla="*/ 433 w 606"/>
              <a:gd name="T109" fmla="*/ 77 h 263"/>
              <a:gd name="T110" fmla="*/ 500 w 606"/>
              <a:gd name="T111" fmla="*/ 261 h 263"/>
              <a:gd name="T112" fmla="*/ 451 w 606"/>
              <a:gd name="T113" fmla="*/ 186 h 263"/>
              <a:gd name="T114" fmla="*/ 445 w 606"/>
              <a:gd name="T115" fmla="*/ 207 h 263"/>
              <a:gd name="T116" fmla="*/ 560 w 606"/>
              <a:gd name="T117" fmla="*/ 186 h 263"/>
              <a:gd name="T118" fmla="*/ 530 w 606"/>
              <a:gd name="T119" fmla="*/ 261 h 263"/>
              <a:gd name="T120" fmla="*/ 590 w 606"/>
              <a:gd name="T121" fmla="*/ 186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06" h="263">
                <a:moveTo>
                  <a:pt x="414" y="186"/>
                </a:moveTo>
                <a:cubicBezTo>
                  <a:pt x="397" y="186"/>
                  <a:pt x="397" y="186"/>
                  <a:pt x="397" y="186"/>
                </a:cubicBezTo>
                <a:cubicBezTo>
                  <a:pt x="397" y="261"/>
                  <a:pt x="397" y="261"/>
                  <a:pt x="397" y="261"/>
                </a:cubicBezTo>
                <a:cubicBezTo>
                  <a:pt x="414" y="261"/>
                  <a:pt x="414" y="261"/>
                  <a:pt x="414" y="261"/>
                </a:cubicBezTo>
                <a:lnTo>
                  <a:pt x="414" y="186"/>
                </a:lnTo>
                <a:close/>
                <a:moveTo>
                  <a:pt x="342" y="241"/>
                </a:moveTo>
                <a:cubicBezTo>
                  <a:pt x="330" y="254"/>
                  <a:pt x="330" y="254"/>
                  <a:pt x="330" y="254"/>
                </a:cubicBezTo>
                <a:cubicBezTo>
                  <a:pt x="334" y="257"/>
                  <a:pt x="338" y="259"/>
                  <a:pt x="342" y="261"/>
                </a:cubicBezTo>
                <a:cubicBezTo>
                  <a:pt x="346" y="262"/>
                  <a:pt x="351" y="263"/>
                  <a:pt x="356" y="263"/>
                </a:cubicBezTo>
                <a:cubicBezTo>
                  <a:pt x="360" y="263"/>
                  <a:pt x="363" y="263"/>
                  <a:pt x="367" y="262"/>
                </a:cubicBezTo>
                <a:cubicBezTo>
                  <a:pt x="370" y="261"/>
                  <a:pt x="373" y="259"/>
                  <a:pt x="376" y="257"/>
                </a:cubicBezTo>
                <a:cubicBezTo>
                  <a:pt x="379" y="255"/>
                  <a:pt x="381" y="252"/>
                  <a:pt x="382" y="249"/>
                </a:cubicBezTo>
                <a:cubicBezTo>
                  <a:pt x="384" y="246"/>
                  <a:pt x="385" y="242"/>
                  <a:pt x="385" y="238"/>
                </a:cubicBezTo>
                <a:cubicBezTo>
                  <a:pt x="385" y="234"/>
                  <a:pt x="384" y="230"/>
                  <a:pt x="382" y="228"/>
                </a:cubicBezTo>
                <a:cubicBezTo>
                  <a:pt x="381" y="225"/>
                  <a:pt x="378" y="223"/>
                  <a:pt x="376" y="221"/>
                </a:cubicBezTo>
                <a:cubicBezTo>
                  <a:pt x="373" y="220"/>
                  <a:pt x="370" y="219"/>
                  <a:pt x="367" y="218"/>
                </a:cubicBezTo>
                <a:cubicBezTo>
                  <a:pt x="364" y="217"/>
                  <a:pt x="362" y="216"/>
                  <a:pt x="359" y="215"/>
                </a:cubicBezTo>
                <a:cubicBezTo>
                  <a:pt x="356" y="214"/>
                  <a:pt x="354" y="213"/>
                  <a:pt x="353" y="212"/>
                </a:cubicBezTo>
                <a:cubicBezTo>
                  <a:pt x="351" y="211"/>
                  <a:pt x="350" y="209"/>
                  <a:pt x="350" y="207"/>
                </a:cubicBezTo>
                <a:cubicBezTo>
                  <a:pt x="350" y="205"/>
                  <a:pt x="350" y="204"/>
                  <a:pt x="351" y="203"/>
                </a:cubicBezTo>
                <a:cubicBezTo>
                  <a:pt x="352" y="202"/>
                  <a:pt x="353" y="201"/>
                  <a:pt x="354" y="201"/>
                </a:cubicBezTo>
                <a:cubicBezTo>
                  <a:pt x="355" y="200"/>
                  <a:pt x="356" y="200"/>
                  <a:pt x="358" y="200"/>
                </a:cubicBezTo>
                <a:cubicBezTo>
                  <a:pt x="359" y="199"/>
                  <a:pt x="360" y="199"/>
                  <a:pt x="361" y="199"/>
                </a:cubicBezTo>
                <a:cubicBezTo>
                  <a:pt x="363" y="199"/>
                  <a:pt x="366" y="200"/>
                  <a:pt x="368" y="200"/>
                </a:cubicBezTo>
                <a:cubicBezTo>
                  <a:pt x="370" y="201"/>
                  <a:pt x="372" y="202"/>
                  <a:pt x="373" y="204"/>
                </a:cubicBezTo>
                <a:cubicBezTo>
                  <a:pt x="385" y="192"/>
                  <a:pt x="385" y="192"/>
                  <a:pt x="385" y="192"/>
                </a:cubicBezTo>
                <a:cubicBezTo>
                  <a:pt x="381" y="189"/>
                  <a:pt x="378" y="187"/>
                  <a:pt x="374" y="186"/>
                </a:cubicBezTo>
                <a:cubicBezTo>
                  <a:pt x="370" y="184"/>
                  <a:pt x="366" y="184"/>
                  <a:pt x="362" y="184"/>
                </a:cubicBezTo>
                <a:cubicBezTo>
                  <a:pt x="358" y="184"/>
                  <a:pt x="354" y="184"/>
                  <a:pt x="351" y="185"/>
                </a:cubicBezTo>
                <a:cubicBezTo>
                  <a:pt x="347" y="186"/>
                  <a:pt x="344" y="188"/>
                  <a:pt x="342" y="190"/>
                </a:cubicBezTo>
                <a:cubicBezTo>
                  <a:pt x="339" y="192"/>
                  <a:pt x="337" y="195"/>
                  <a:pt x="335" y="198"/>
                </a:cubicBezTo>
                <a:cubicBezTo>
                  <a:pt x="334" y="201"/>
                  <a:pt x="333" y="204"/>
                  <a:pt x="333" y="208"/>
                </a:cubicBezTo>
                <a:cubicBezTo>
                  <a:pt x="333" y="212"/>
                  <a:pt x="334" y="216"/>
                  <a:pt x="335" y="218"/>
                </a:cubicBezTo>
                <a:cubicBezTo>
                  <a:pt x="337" y="221"/>
                  <a:pt x="339" y="223"/>
                  <a:pt x="342" y="225"/>
                </a:cubicBezTo>
                <a:cubicBezTo>
                  <a:pt x="345" y="226"/>
                  <a:pt x="347" y="227"/>
                  <a:pt x="351" y="228"/>
                </a:cubicBezTo>
                <a:cubicBezTo>
                  <a:pt x="354" y="229"/>
                  <a:pt x="356" y="230"/>
                  <a:pt x="359" y="231"/>
                </a:cubicBezTo>
                <a:cubicBezTo>
                  <a:pt x="362" y="232"/>
                  <a:pt x="364" y="233"/>
                  <a:pt x="366" y="234"/>
                </a:cubicBezTo>
                <a:cubicBezTo>
                  <a:pt x="367" y="236"/>
                  <a:pt x="368" y="238"/>
                  <a:pt x="368" y="240"/>
                </a:cubicBezTo>
                <a:cubicBezTo>
                  <a:pt x="368" y="241"/>
                  <a:pt x="368" y="242"/>
                  <a:pt x="367" y="243"/>
                </a:cubicBezTo>
                <a:cubicBezTo>
                  <a:pt x="367" y="244"/>
                  <a:pt x="366" y="245"/>
                  <a:pt x="365" y="246"/>
                </a:cubicBezTo>
                <a:cubicBezTo>
                  <a:pt x="363" y="246"/>
                  <a:pt x="362" y="247"/>
                  <a:pt x="361" y="247"/>
                </a:cubicBezTo>
                <a:cubicBezTo>
                  <a:pt x="359" y="248"/>
                  <a:pt x="358" y="248"/>
                  <a:pt x="357" y="248"/>
                </a:cubicBezTo>
                <a:cubicBezTo>
                  <a:pt x="354" y="248"/>
                  <a:pt x="351" y="247"/>
                  <a:pt x="349" y="246"/>
                </a:cubicBezTo>
                <a:cubicBezTo>
                  <a:pt x="346" y="245"/>
                  <a:pt x="344" y="243"/>
                  <a:pt x="342" y="241"/>
                </a:cubicBezTo>
                <a:moveTo>
                  <a:pt x="296" y="186"/>
                </a:moveTo>
                <a:cubicBezTo>
                  <a:pt x="280" y="186"/>
                  <a:pt x="280" y="186"/>
                  <a:pt x="280" y="186"/>
                </a:cubicBezTo>
                <a:cubicBezTo>
                  <a:pt x="280" y="261"/>
                  <a:pt x="280" y="261"/>
                  <a:pt x="280" y="261"/>
                </a:cubicBezTo>
                <a:cubicBezTo>
                  <a:pt x="327" y="261"/>
                  <a:pt x="327" y="261"/>
                  <a:pt x="327" y="261"/>
                </a:cubicBezTo>
                <a:cubicBezTo>
                  <a:pt x="327" y="246"/>
                  <a:pt x="327" y="246"/>
                  <a:pt x="327" y="246"/>
                </a:cubicBezTo>
                <a:cubicBezTo>
                  <a:pt x="296" y="246"/>
                  <a:pt x="296" y="246"/>
                  <a:pt x="296" y="246"/>
                </a:cubicBezTo>
                <a:lnTo>
                  <a:pt x="296" y="186"/>
                </a:lnTo>
                <a:close/>
                <a:moveTo>
                  <a:pt x="266" y="186"/>
                </a:moveTo>
                <a:cubicBezTo>
                  <a:pt x="215" y="186"/>
                  <a:pt x="215" y="186"/>
                  <a:pt x="215" y="186"/>
                </a:cubicBezTo>
                <a:cubicBezTo>
                  <a:pt x="215" y="261"/>
                  <a:pt x="215" y="261"/>
                  <a:pt x="215" y="261"/>
                </a:cubicBezTo>
                <a:cubicBezTo>
                  <a:pt x="268" y="261"/>
                  <a:pt x="268" y="261"/>
                  <a:pt x="268" y="261"/>
                </a:cubicBezTo>
                <a:cubicBezTo>
                  <a:pt x="268" y="246"/>
                  <a:pt x="268" y="246"/>
                  <a:pt x="268" y="246"/>
                </a:cubicBezTo>
                <a:cubicBezTo>
                  <a:pt x="231" y="246"/>
                  <a:pt x="231" y="246"/>
                  <a:pt x="231" y="246"/>
                </a:cubicBezTo>
                <a:cubicBezTo>
                  <a:pt x="231" y="230"/>
                  <a:pt x="231" y="230"/>
                  <a:pt x="231" y="230"/>
                </a:cubicBezTo>
                <a:cubicBezTo>
                  <a:pt x="264" y="230"/>
                  <a:pt x="264" y="230"/>
                  <a:pt x="264" y="230"/>
                </a:cubicBezTo>
                <a:cubicBezTo>
                  <a:pt x="264" y="215"/>
                  <a:pt x="264" y="215"/>
                  <a:pt x="264" y="215"/>
                </a:cubicBezTo>
                <a:cubicBezTo>
                  <a:pt x="231" y="215"/>
                  <a:pt x="231" y="215"/>
                  <a:pt x="231" y="215"/>
                </a:cubicBezTo>
                <a:cubicBezTo>
                  <a:pt x="231" y="201"/>
                  <a:pt x="231" y="201"/>
                  <a:pt x="231" y="201"/>
                </a:cubicBezTo>
                <a:cubicBezTo>
                  <a:pt x="266" y="201"/>
                  <a:pt x="266" y="201"/>
                  <a:pt x="266" y="201"/>
                </a:cubicBezTo>
                <a:lnTo>
                  <a:pt x="266" y="186"/>
                </a:lnTo>
                <a:close/>
                <a:moveTo>
                  <a:pt x="152" y="186"/>
                </a:moveTo>
                <a:cubicBezTo>
                  <a:pt x="135" y="186"/>
                  <a:pt x="135" y="186"/>
                  <a:pt x="135" y="186"/>
                </a:cubicBezTo>
                <a:cubicBezTo>
                  <a:pt x="135" y="261"/>
                  <a:pt x="135" y="261"/>
                  <a:pt x="135" y="261"/>
                </a:cubicBezTo>
                <a:cubicBezTo>
                  <a:pt x="152" y="261"/>
                  <a:pt x="152" y="261"/>
                  <a:pt x="152" y="261"/>
                </a:cubicBezTo>
                <a:cubicBezTo>
                  <a:pt x="152" y="229"/>
                  <a:pt x="152" y="229"/>
                  <a:pt x="152" y="229"/>
                </a:cubicBezTo>
                <a:cubicBezTo>
                  <a:pt x="184" y="229"/>
                  <a:pt x="184" y="229"/>
                  <a:pt x="184" y="229"/>
                </a:cubicBezTo>
                <a:cubicBezTo>
                  <a:pt x="184" y="261"/>
                  <a:pt x="184" y="261"/>
                  <a:pt x="184" y="261"/>
                </a:cubicBezTo>
                <a:cubicBezTo>
                  <a:pt x="201" y="261"/>
                  <a:pt x="201" y="261"/>
                  <a:pt x="201" y="261"/>
                </a:cubicBezTo>
                <a:cubicBezTo>
                  <a:pt x="201" y="186"/>
                  <a:pt x="201" y="186"/>
                  <a:pt x="201" y="186"/>
                </a:cubicBezTo>
                <a:cubicBezTo>
                  <a:pt x="184" y="186"/>
                  <a:pt x="184" y="186"/>
                  <a:pt x="184" y="186"/>
                </a:cubicBezTo>
                <a:cubicBezTo>
                  <a:pt x="184" y="214"/>
                  <a:pt x="184" y="214"/>
                  <a:pt x="184" y="214"/>
                </a:cubicBezTo>
                <a:cubicBezTo>
                  <a:pt x="152" y="214"/>
                  <a:pt x="152" y="214"/>
                  <a:pt x="152" y="214"/>
                </a:cubicBezTo>
                <a:lnTo>
                  <a:pt x="152" y="186"/>
                </a:lnTo>
                <a:close/>
                <a:moveTo>
                  <a:pt x="184" y="169"/>
                </a:moveTo>
                <a:cubicBezTo>
                  <a:pt x="201" y="169"/>
                  <a:pt x="201" y="169"/>
                  <a:pt x="201" y="169"/>
                </a:cubicBezTo>
                <a:cubicBezTo>
                  <a:pt x="201" y="94"/>
                  <a:pt x="201" y="94"/>
                  <a:pt x="201" y="94"/>
                </a:cubicBezTo>
                <a:cubicBezTo>
                  <a:pt x="184" y="94"/>
                  <a:pt x="184" y="94"/>
                  <a:pt x="184" y="94"/>
                </a:cubicBezTo>
                <a:lnTo>
                  <a:pt x="184" y="169"/>
                </a:lnTo>
                <a:close/>
                <a:moveTo>
                  <a:pt x="108" y="45"/>
                </a:moveTo>
                <a:cubicBezTo>
                  <a:pt x="108" y="51"/>
                  <a:pt x="113" y="56"/>
                  <a:pt x="119" y="56"/>
                </a:cubicBezTo>
                <a:cubicBezTo>
                  <a:pt x="126" y="56"/>
                  <a:pt x="131" y="51"/>
                  <a:pt x="131" y="45"/>
                </a:cubicBezTo>
                <a:cubicBezTo>
                  <a:pt x="131" y="39"/>
                  <a:pt x="126" y="34"/>
                  <a:pt x="119" y="34"/>
                </a:cubicBezTo>
                <a:cubicBezTo>
                  <a:pt x="113" y="34"/>
                  <a:pt x="108" y="39"/>
                  <a:pt x="108" y="45"/>
                </a:cubicBezTo>
                <a:moveTo>
                  <a:pt x="43" y="169"/>
                </a:moveTo>
                <a:cubicBezTo>
                  <a:pt x="74" y="94"/>
                  <a:pt x="74" y="94"/>
                  <a:pt x="74" y="94"/>
                </a:cubicBezTo>
                <a:cubicBezTo>
                  <a:pt x="56" y="94"/>
                  <a:pt x="56" y="94"/>
                  <a:pt x="56" y="94"/>
                </a:cubicBezTo>
                <a:cubicBezTo>
                  <a:pt x="37" y="143"/>
                  <a:pt x="37" y="143"/>
                  <a:pt x="37" y="143"/>
                </a:cubicBezTo>
                <a:cubicBezTo>
                  <a:pt x="37" y="143"/>
                  <a:pt x="37" y="143"/>
                  <a:pt x="37" y="143"/>
                </a:cubicBezTo>
                <a:cubicBezTo>
                  <a:pt x="18" y="94"/>
                  <a:pt x="18" y="94"/>
                  <a:pt x="18" y="94"/>
                </a:cubicBezTo>
                <a:cubicBezTo>
                  <a:pt x="0" y="94"/>
                  <a:pt x="0" y="94"/>
                  <a:pt x="0" y="94"/>
                </a:cubicBezTo>
                <a:cubicBezTo>
                  <a:pt x="30" y="169"/>
                  <a:pt x="30" y="169"/>
                  <a:pt x="30" y="169"/>
                </a:cubicBezTo>
                <a:lnTo>
                  <a:pt x="43" y="169"/>
                </a:lnTo>
                <a:close/>
                <a:moveTo>
                  <a:pt x="99" y="94"/>
                </a:moveTo>
                <a:cubicBezTo>
                  <a:pt x="83" y="94"/>
                  <a:pt x="83" y="94"/>
                  <a:pt x="83" y="94"/>
                </a:cubicBezTo>
                <a:cubicBezTo>
                  <a:pt x="83" y="169"/>
                  <a:pt x="83" y="169"/>
                  <a:pt x="83" y="169"/>
                </a:cubicBezTo>
                <a:cubicBezTo>
                  <a:pt x="99" y="169"/>
                  <a:pt x="99" y="169"/>
                  <a:pt x="99" y="169"/>
                </a:cubicBezTo>
                <a:lnTo>
                  <a:pt x="99" y="94"/>
                </a:lnTo>
                <a:close/>
                <a:moveTo>
                  <a:pt x="99" y="19"/>
                </a:moveTo>
                <a:cubicBezTo>
                  <a:pt x="135" y="19"/>
                  <a:pt x="135" y="19"/>
                  <a:pt x="135" y="19"/>
                </a:cubicBezTo>
                <a:cubicBezTo>
                  <a:pt x="135" y="2"/>
                  <a:pt x="135" y="2"/>
                  <a:pt x="135" y="2"/>
                </a:cubicBezTo>
                <a:cubicBezTo>
                  <a:pt x="83" y="2"/>
                  <a:pt x="83" y="2"/>
                  <a:pt x="83" y="2"/>
                </a:cubicBezTo>
                <a:cubicBezTo>
                  <a:pt x="83" y="77"/>
                  <a:pt x="83" y="77"/>
                  <a:pt x="83" y="77"/>
                </a:cubicBezTo>
                <a:cubicBezTo>
                  <a:pt x="99" y="77"/>
                  <a:pt x="99" y="77"/>
                  <a:pt x="99" y="77"/>
                </a:cubicBezTo>
                <a:cubicBezTo>
                  <a:pt x="99" y="48"/>
                  <a:pt x="99" y="48"/>
                  <a:pt x="99" y="48"/>
                </a:cubicBezTo>
                <a:cubicBezTo>
                  <a:pt x="99" y="32"/>
                  <a:pt x="99" y="32"/>
                  <a:pt x="99" y="32"/>
                </a:cubicBezTo>
                <a:lnTo>
                  <a:pt x="99" y="19"/>
                </a:lnTo>
                <a:close/>
                <a:moveTo>
                  <a:pt x="154" y="112"/>
                </a:moveTo>
                <a:cubicBezTo>
                  <a:pt x="155" y="113"/>
                  <a:pt x="155" y="115"/>
                  <a:pt x="155" y="117"/>
                </a:cubicBezTo>
                <a:cubicBezTo>
                  <a:pt x="155" y="119"/>
                  <a:pt x="155" y="120"/>
                  <a:pt x="154" y="122"/>
                </a:cubicBezTo>
                <a:cubicBezTo>
                  <a:pt x="153" y="123"/>
                  <a:pt x="152" y="124"/>
                  <a:pt x="151" y="124"/>
                </a:cubicBezTo>
                <a:cubicBezTo>
                  <a:pt x="149" y="125"/>
                  <a:pt x="148" y="125"/>
                  <a:pt x="146" y="125"/>
                </a:cubicBezTo>
                <a:cubicBezTo>
                  <a:pt x="144" y="125"/>
                  <a:pt x="143" y="125"/>
                  <a:pt x="141" y="125"/>
                </a:cubicBezTo>
                <a:cubicBezTo>
                  <a:pt x="132" y="125"/>
                  <a:pt x="132" y="125"/>
                  <a:pt x="132" y="125"/>
                </a:cubicBezTo>
                <a:cubicBezTo>
                  <a:pt x="132" y="108"/>
                  <a:pt x="132" y="108"/>
                  <a:pt x="132" y="108"/>
                </a:cubicBezTo>
                <a:cubicBezTo>
                  <a:pt x="142" y="108"/>
                  <a:pt x="142" y="108"/>
                  <a:pt x="142" y="108"/>
                </a:cubicBezTo>
                <a:cubicBezTo>
                  <a:pt x="144" y="108"/>
                  <a:pt x="145" y="108"/>
                  <a:pt x="147" y="108"/>
                </a:cubicBezTo>
                <a:cubicBezTo>
                  <a:pt x="149" y="109"/>
                  <a:pt x="150" y="109"/>
                  <a:pt x="151" y="110"/>
                </a:cubicBezTo>
                <a:cubicBezTo>
                  <a:pt x="152" y="110"/>
                  <a:pt x="153" y="111"/>
                  <a:pt x="154" y="112"/>
                </a:cubicBezTo>
                <a:moveTo>
                  <a:pt x="155" y="95"/>
                </a:moveTo>
                <a:cubicBezTo>
                  <a:pt x="152" y="94"/>
                  <a:pt x="148" y="94"/>
                  <a:pt x="144" y="94"/>
                </a:cubicBezTo>
                <a:cubicBezTo>
                  <a:pt x="115" y="94"/>
                  <a:pt x="115" y="94"/>
                  <a:pt x="115" y="94"/>
                </a:cubicBezTo>
                <a:cubicBezTo>
                  <a:pt x="115" y="169"/>
                  <a:pt x="115" y="169"/>
                  <a:pt x="115" y="169"/>
                </a:cubicBezTo>
                <a:cubicBezTo>
                  <a:pt x="132" y="169"/>
                  <a:pt x="132" y="169"/>
                  <a:pt x="132" y="169"/>
                </a:cubicBezTo>
                <a:cubicBezTo>
                  <a:pt x="132" y="139"/>
                  <a:pt x="132" y="139"/>
                  <a:pt x="132" y="139"/>
                </a:cubicBezTo>
                <a:cubicBezTo>
                  <a:pt x="140" y="139"/>
                  <a:pt x="140" y="139"/>
                  <a:pt x="140" y="139"/>
                </a:cubicBezTo>
                <a:cubicBezTo>
                  <a:pt x="155" y="169"/>
                  <a:pt x="155" y="169"/>
                  <a:pt x="155" y="169"/>
                </a:cubicBezTo>
                <a:cubicBezTo>
                  <a:pt x="175" y="169"/>
                  <a:pt x="175" y="169"/>
                  <a:pt x="175" y="169"/>
                </a:cubicBezTo>
                <a:cubicBezTo>
                  <a:pt x="156" y="138"/>
                  <a:pt x="156" y="138"/>
                  <a:pt x="156" y="138"/>
                </a:cubicBezTo>
                <a:cubicBezTo>
                  <a:pt x="162" y="137"/>
                  <a:pt x="166" y="134"/>
                  <a:pt x="168" y="130"/>
                </a:cubicBezTo>
                <a:cubicBezTo>
                  <a:pt x="171" y="127"/>
                  <a:pt x="172" y="122"/>
                  <a:pt x="172" y="117"/>
                </a:cubicBezTo>
                <a:cubicBezTo>
                  <a:pt x="172" y="112"/>
                  <a:pt x="172" y="109"/>
                  <a:pt x="170" y="106"/>
                </a:cubicBezTo>
                <a:cubicBezTo>
                  <a:pt x="169" y="103"/>
                  <a:pt x="167" y="101"/>
                  <a:pt x="164" y="99"/>
                </a:cubicBezTo>
                <a:cubicBezTo>
                  <a:pt x="161" y="97"/>
                  <a:pt x="158" y="96"/>
                  <a:pt x="155" y="95"/>
                </a:cubicBezTo>
                <a:moveTo>
                  <a:pt x="208" y="39"/>
                </a:moveTo>
                <a:cubicBezTo>
                  <a:pt x="208" y="43"/>
                  <a:pt x="208" y="46"/>
                  <a:pt x="207" y="49"/>
                </a:cubicBezTo>
                <a:cubicBezTo>
                  <a:pt x="206" y="52"/>
                  <a:pt x="204" y="54"/>
                  <a:pt x="202" y="57"/>
                </a:cubicBezTo>
                <a:cubicBezTo>
                  <a:pt x="200" y="59"/>
                  <a:pt x="197" y="61"/>
                  <a:pt x="195" y="62"/>
                </a:cubicBezTo>
                <a:cubicBezTo>
                  <a:pt x="192" y="63"/>
                  <a:pt x="189" y="64"/>
                  <a:pt x="185" y="64"/>
                </a:cubicBezTo>
                <a:cubicBezTo>
                  <a:pt x="181" y="64"/>
                  <a:pt x="178" y="63"/>
                  <a:pt x="175" y="62"/>
                </a:cubicBezTo>
                <a:cubicBezTo>
                  <a:pt x="172" y="61"/>
                  <a:pt x="170" y="59"/>
                  <a:pt x="168" y="57"/>
                </a:cubicBezTo>
                <a:cubicBezTo>
                  <a:pt x="166" y="54"/>
                  <a:pt x="164" y="52"/>
                  <a:pt x="163" y="49"/>
                </a:cubicBezTo>
                <a:cubicBezTo>
                  <a:pt x="162" y="46"/>
                  <a:pt x="162" y="43"/>
                  <a:pt x="162" y="39"/>
                </a:cubicBezTo>
                <a:cubicBezTo>
                  <a:pt x="162" y="36"/>
                  <a:pt x="162" y="33"/>
                  <a:pt x="163" y="30"/>
                </a:cubicBezTo>
                <a:cubicBezTo>
                  <a:pt x="164" y="27"/>
                  <a:pt x="166" y="24"/>
                  <a:pt x="168" y="22"/>
                </a:cubicBezTo>
                <a:cubicBezTo>
                  <a:pt x="170" y="20"/>
                  <a:pt x="172" y="18"/>
                  <a:pt x="175" y="17"/>
                </a:cubicBezTo>
                <a:cubicBezTo>
                  <a:pt x="178" y="16"/>
                  <a:pt x="181" y="15"/>
                  <a:pt x="185" y="15"/>
                </a:cubicBezTo>
                <a:cubicBezTo>
                  <a:pt x="189" y="15"/>
                  <a:pt x="192" y="16"/>
                  <a:pt x="195" y="17"/>
                </a:cubicBezTo>
                <a:cubicBezTo>
                  <a:pt x="197" y="18"/>
                  <a:pt x="200" y="20"/>
                  <a:pt x="202" y="22"/>
                </a:cubicBezTo>
                <a:cubicBezTo>
                  <a:pt x="204" y="24"/>
                  <a:pt x="206" y="27"/>
                  <a:pt x="207" y="30"/>
                </a:cubicBezTo>
                <a:cubicBezTo>
                  <a:pt x="208" y="33"/>
                  <a:pt x="208" y="36"/>
                  <a:pt x="208" y="39"/>
                </a:cubicBezTo>
                <a:moveTo>
                  <a:pt x="223" y="56"/>
                </a:moveTo>
                <a:cubicBezTo>
                  <a:pt x="225" y="51"/>
                  <a:pt x="226" y="45"/>
                  <a:pt x="226" y="39"/>
                </a:cubicBezTo>
                <a:cubicBezTo>
                  <a:pt x="226" y="33"/>
                  <a:pt x="225" y="28"/>
                  <a:pt x="223" y="23"/>
                </a:cubicBezTo>
                <a:cubicBezTo>
                  <a:pt x="221" y="18"/>
                  <a:pt x="218" y="14"/>
                  <a:pt x="214" y="10"/>
                </a:cubicBezTo>
                <a:cubicBezTo>
                  <a:pt x="211" y="7"/>
                  <a:pt x="206" y="4"/>
                  <a:pt x="201" y="2"/>
                </a:cubicBezTo>
                <a:cubicBezTo>
                  <a:pt x="196" y="1"/>
                  <a:pt x="191" y="0"/>
                  <a:pt x="185" y="0"/>
                </a:cubicBezTo>
                <a:cubicBezTo>
                  <a:pt x="179" y="0"/>
                  <a:pt x="174" y="1"/>
                  <a:pt x="169" y="2"/>
                </a:cubicBezTo>
                <a:cubicBezTo>
                  <a:pt x="164" y="4"/>
                  <a:pt x="159" y="7"/>
                  <a:pt x="156" y="10"/>
                </a:cubicBezTo>
                <a:cubicBezTo>
                  <a:pt x="152" y="14"/>
                  <a:pt x="149" y="18"/>
                  <a:pt x="147" y="23"/>
                </a:cubicBezTo>
                <a:cubicBezTo>
                  <a:pt x="145" y="28"/>
                  <a:pt x="144" y="33"/>
                  <a:pt x="144" y="39"/>
                </a:cubicBezTo>
                <a:cubicBezTo>
                  <a:pt x="144" y="45"/>
                  <a:pt x="145" y="51"/>
                  <a:pt x="147" y="56"/>
                </a:cubicBezTo>
                <a:cubicBezTo>
                  <a:pt x="149" y="61"/>
                  <a:pt x="152" y="65"/>
                  <a:pt x="156" y="68"/>
                </a:cubicBezTo>
                <a:cubicBezTo>
                  <a:pt x="159" y="72"/>
                  <a:pt x="164" y="74"/>
                  <a:pt x="169" y="76"/>
                </a:cubicBezTo>
                <a:cubicBezTo>
                  <a:pt x="174" y="78"/>
                  <a:pt x="179" y="79"/>
                  <a:pt x="185" y="79"/>
                </a:cubicBezTo>
                <a:cubicBezTo>
                  <a:pt x="191" y="79"/>
                  <a:pt x="196" y="78"/>
                  <a:pt x="201" y="76"/>
                </a:cubicBezTo>
                <a:cubicBezTo>
                  <a:pt x="206" y="74"/>
                  <a:pt x="211" y="72"/>
                  <a:pt x="214" y="68"/>
                </a:cubicBezTo>
                <a:cubicBezTo>
                  <a:pt x="218" y="65"/>
                  <a:pt x="221" y="61"/>
                  <a:pt x="223" y="56"/>
                </a:cubicBezTo>
                <a:moveTo>
                  <a:pt x="241" y="155"/>
                </a:moveTo>
                <a:cubicBezTo>
                  <a:pt x="239" y="154"/>
                  <a:pt x="237" y="153"/>
                  <a:pt x="236" y="151"/>
                </a:cubicBezTo>
                <a:cubicBezTo>
                  <a:pt x="235" y="150"/>
                  <a:pt x="234" y="148"/>
                  <a:pt x="233" y="146"/>
                </a:cubicBezTo>
                <a:cubicBezTo>
                  <a:pt x="232" y="144"/>
                  <a:pt x="232" y="142"/>
                  <a:pt x="232" y="140"/>
                </a:cubicBezTo>
                <a:cubicBezTo>
                  <a:pt x="232" y="94"/>
                  <a:pt x="232" y="94"/>
                  <a:pt x="232" y="94"/>
                </a:cubicBezTo>
                <a:cubicBezTo>
                  <a:pt x="215" y="94"/>
                  <a:pt x="215" y="94"/>
                  <a:pt x="215" y="94"/>
                </a:cubicBezTo>
                <a:cubicBezTo>
                  <a:pt x="215" y="140"/>
                  <a:pt x="215" y="140"/>
                  <a:pt x="215" y="140"/>
                </a:cubicBezTo>
                <a:cubicBezTo>
                  <a:pt x="215" y="145"/>
                  <a:pt x="216" y="149"/>
                  <a:pt x="217" y="153"/>
                </a:cubicBezTo>
                <a:cubicBezTo>
                  <a:pt x="219" y="156"/>
                  <a:pt x="221" y="160"/>
                  <a:pt x="223" y="162"/>
                </a:cubicBezTo>
                <a:cubicBezTo>
                  <a:pt x="226" y="165"/>
                  <a:pt x="229" y="167"/>
                  <a:pt x="233" y="169"/>
                </a:cubicBezTo>
                <a:cubicBezTo>
                  <a:pt x="237" y="170"/>
                  <a:pt x="242" y="171"/>
                  <a:pt x="247" y="171"/>
                </a:cubicBezTo>
                <a:cubicBezTo>
                  <a:pt x="252" y="171"/>
                  <a:pt x="257" y="170"/>
                  <a:pt x="261" y="169"/>
                </a:cubicBezTo>
                <a:cubicBezTo>
                  <a:pt x="265" y="167"/>
                  <a:pt x="268" y="165"/>
                  <a:pt x="271" y="162"/>
                </a:cubicBezTo>
                <a:cubicBezTo>
                  <a:pt x="273" y="160"/>
                  <a:pt x="275" y="156"/>
                  <a:pt x="277" y="153"/>
                </a:cubicBezTo>
                <a:cubicBezTo>
                  <a:pt x="278" y="149"/>
                  <a:pt x="279" y="145"/>
                  <a:pt x="279" y="140"/>
                </a:cubicBezTo>
                <a:cubicBezTo>
                  <a:pt x="279" y="94"/>
                  <a:pt x="279" y="94"/>
                  <a:pt x="279" y="94"/>
                </a:cubicBezTo>
                <a:cubicBezTo>
                  <a:pt x="262" y="94"/>
                  <a:pt x="262" y="94"/>
                  <a:pt x="262" y="94"/>
                </a:cubicBezTo>
                <a:cubicBezTo>
                  <a:pt x="262" y="140"/>
                  <a:pt x="262" y="140"/>
                  <a:pt x="262" y="140"/>
                </a:cubicBezTo>
                <a:cubicBezTo>
                  <a:pt x="262" y="142"/>
                  <a:pt x="262" y="144"/>
                  <a:pt x="261" y="146"/>
                </a:cubicBezTo>
                <a:cubicBezTo>
                  <a:pt x="260" y="148"/>
                  <a:pt x="259" y="150"/>
                  <a:pt x="258" y="151"/>
                </a:cubicBezTo>
                <a:cubicBezTo>
                  <a:pt x="256" y="153"/>
                  <a:pt x="255" y="154"/>
                  <a:pt x="253" y="155"/>
                </a:cubicBezTo>
                <a:cubicBezTo>
                  <a:pt x="251" y="156"/>
                  <a:pt x="249" y="156"/>
                  <a:pt x="247" y="156"/>
                </a:cubicBezTo>
                <a:cubicBezTo>
                  <a:pt x="245" y="156"/>
                  <a:pt x="243" y="156"/>
                  <a:pt x="241" y="155"/>
                </a:cubicBezTo>
                <a:moveTo>
                  <a:pt x="277" y="24"/>
                </a:moveTo>
                <a:cubicBezTo>
                  <a:pt x="277" y="26"/>
                  <a:pt x="277" y="28"/>
                  <a:pt x="276" y="29"/>
                </a:cubicBezTo>
                <a:cubicBezTo>
                  <a:pt x="275" y="30"/>
                  <a:pt x="274" y="31"/>
                  <a:pt x="273" y="32"/>
                </a:cubicBezTo>
                <a:cubicBezTo>
                  <a:pt x="271" y="32"/>
                  <a:pt x="270" y="32"/>
                  <a:pt x="268" y="33"/>
                </a:cubicBezTo>
                <a:cubicBezTo>
                  <a:pt x="266" y="33"/>
                  <a:pt x="265" y="33"/>
                  <a:pt x="263" y="33"/>
                </a:cubicBezTo>
                <a:cubicBezTo>
                  <a:pt x="253" y="33"/>
                  <a:pt x="253" y="33"/>
                  <a:pt x="253" y="33"/>
                </a:cubicBezTo>
                <a:cubicBezTo>
                  <a:pt x="253" y="16"/>
                  <a:pt x="253" y="16"/>
                  <a:pt x="253" y="16"/>
                </a:cubicBezTo>
                <a:cubicBezTo>
                  <a:pt x="264" y="16"/>
                  <a:pt x="264" y="16"/>
                  <a:pt x="264" y="16"/>
                </a:cubicBezTo>
                <a:cubicBezTo>
                  <a:pt x="266" y="16"/>
                  <a:pt x="267" y="16"/>
                  <a:pt x="269" y="16"/>
                </a:cubicBezTo>
                <a:cubicBezTo>
                  <a:pt x="270" y="16"/>
                  <a:pt x="272" y="17"/>
                  <a:pt x="273" y="17"/>
                </a:cubicBezTo>
                <a:cubicBezTo>
                  <a:pt x="274" y="18"/>
                  <a:pt x="275" y="19"/>
                  <a:pt x="276" y="20"/>
                </a:cubicBezTo>
                <a:cubicBezTo>
                  <a:pt x="277" y="21"/>
                  <a:pt x="277" y="22"/>
                  <a:pt x="277" y="24"/>
                </a:cubicBezTo>
                <a:moveTo>
                  <a:pt x="297" y="77"/>
                </a:moveTo>
                <a:cubicBezTo>
                  <a:pt x="278" y="45"/>
                  <a:pt x="278" y="45"/>
                  <a:pt x="278" y="45"/>
                </a:cubicBezTo>
                <a:cubicBezTo>
                  <a:pt x="284" y="44"/>
                  <a:pt x="288" y="42"/>
                  <a:pt x="290" y="38"/>
                </a:cubicBezTo>
                <a:cubicBezTo>
                  <a:pt x="293" y="34"/>
                  <a:pt x="294" y="30"/>
                  <a:pt x="294" y="24"/>
                </a:cubicBezTo>
                <a:cubicBezTo>
                  <a:pt x="294" y="20"/>
                  <a:pt x="294" y="16"/>
                  <a:pt x="292" y="13"/>
                </a:cubicBezTo>
                <a:cubicBezTo>
                  <a:pt x="291" y="10"/>
                  <a:pt x="289" y="8"/>
                  <a:pt x="286" y="6"/>
                </a:cubicBezTo>
                <a:cubicBezTo>
                  <a:pt x="283" y="5"/>
                  <a:pt x="280" y="3"/>
                  <a:pt x="277" y="3"/>
                </a:cubicBezTo>
                <a:cubicBezTo>
                  <a:pt x="274" y="2"/>
                  <a:pt x="270" y="2"/>
                  <a:pt x="266" y="2"/>
                </a:cubicBezTo>
                <a:cubicBezTo>
                  <a:pt x="237" y="2"/>
                  <a:pt x="237" y="2"/>
                  <a:pt x="237" y="2"/>
                </a:cubicBezTo>
                <a:cubicBezTo>
                  <a:pt x="237" y="77"/>
                  <a:pt x="237" y="77"/>
                  <a:pt x="237" y="77"/>
                </a:cubicBezTo>
                <a:cubicBezTo>
                  <a:pt x="253" y="77"/>
                  <a:pt x="253" y="77"/>
                  <a:pt x="253" y="77"/>
                </a:cubicBezTo>
                <a:cubicBezTo>
                  <a:pt x="253" y="47"/>
                  <a:pt x="253" y="47"/>
                  <a:pt x="253" y="47"/>
                </a:cubicBezTo>
                <a:cubicBezTo>
                  <a:pt x="262" y="47"/>
                  <a:pt x="262" y="47"/>
                  <a:pt x="262" y="47"/>
                </a:cubicBezTo>
                <a:cubicBezTo>
                  <a:pt x="277" y="77"/>
                  <a:pt x="277" y="77"/>
                  <a:pt x="277" y="77"/>
                </a:cubicBezTo>
                <a:lnTo>
                  <a:pt x="297" y="77"/>
                </a:lnTo>
                <a:close/>
                <a:moveTo>
                  <a:pt x="368" y="60"/>
                </a:moveTo>
                <a:cubicBezTo>
                  <a:pt x="370" y="56"/>
                  <a:pt x="370" y="52"/>
                  <a:pt x="370" y="48"/>
                </a:cubicBezTo>
                <a:cubicBezTo>
                  <a:pt x="370" y="2"/>
                  <a:pt x="370" y="2"/>
                  <a:pt x="370" y="2"/>
                </a:cubicBezTo>
                <a:cubicBezTo>
                  <a:pt x="354" y="2"/>
                  <a:pt x="354" y="2"/>
                  <a:pt x="354" y="2"/>
                </a:cubicBezTo>
                <a:cubicBezTo>
                  <a:pt x="354" y="47"/>
                  <a:pt x="354" y="47"/>
                  <a:pt x="354" y="47"/>
                </a:cubicBezTo>
                <a:cubicBezTo>
                  <a:pt x="354" y="50"/>
                  <a:pt x="353" y="52"/>
                  <a:pt x="353" y="54"/>
                </a:cubicBezTo>
                <a:cubicBezTo>
                  <a:pt x="352" y="56"/>
                  <a:pt x="351" y="57"/>
                  <a:pt x="349" y="59"/>
                </a:cubicBezTo>
                <a:cubicBezTo>
                  <a:pt x="348" y="60"/>
                  <a:pt x="346" y="61"/>
                  <a:pt x="345" y="62"/>
                </a:cubicBezTo>
                <a:cubicBezTo>
                  <a:pt x="343" y="63"/>
                  <a:pt x="341" y="64"/>
                  <a:pt x="339" y="64"/>
                </a:cubicBezTo>
                <a:cubicBezTo>
                  <a:pt x="336" y="64"/>
                  <a:pt x="334" y="63"/>
                  <a:pt x="332" y="62"/>
                </a:cubicBezTo>
                <a:cubicBezTo>
                  <a:pt x="331" y="61"/>
                  <a:pt x="329" y="60"/>
                  <a:pt x="328" y="59"/>
                </a:cubicBezTo>
                <a:cubicBezTo>
                  <a:pt x="326" y="57"/>
                  <a:pt x="325" y="56"/>
                  <a:pt x="324" y="54"/>
                </a:cubicBezTo>
                <a:cubicBezTo>
                  <a:pt x="324" y="52"/>
                  <a:pt x="323" y="50"/>
                  <a:pt x="323" y="47"/>
                </a:cubicBezTo>
                <a:cubicBezTo>
                  <a:pt x="323" y="2"/>
                  <a:pt x="323" y="2"/>
                  <a:pt x="323" y="2"/>
                </a:cubicBezTo>
                <a:cubicBezTo>
                  <a:pt x="307" y="2"/>
                  <a:pt x="307" y="2"/>
                  <a:pt x="307" y="2"/>
                </a:cubicBezTo>
                <a:cubicBezTo>
                  <a:pt x="307" y="48"/>
                  <a:pt x="307" y="48"/>
                  <a:pt x="307" y="48"/>
                </a:cubicBezTo>
                <a:cubicBezTo>
                  <a:pt x="307" y="52"/>
                  <a:pt x="307" y="56"/>
                  <a:pt x="309" y="60"/>
                </a:cubicBezTo>
                <a:cubicBezTo>
                  <a:pt x="310" y="64"/>
                  <a:pt x="312" y="67"/>
                  <a:pt x="315" y="70"/>
                </a:cubicBezTo>
                <a:cubicBezTo>
                  <a:pt x="317" y="73"/>
                  <a:pt x="321" y="75"/>
                  <a:pt x="325" y="77"/>
                </a:cubicBezTo>
                <a:cubicBezTo>
                  <a:pt x="329" y="78"/>
                  <a:pt x="333" y="79"/>
                  <a:pt x="339" y="79"/>
                </a:cubicBezTo>
                <a:cubicBezTo>
                  <a:pt x="344" y="79"/>
                  <a:pt x="348" y="78"/>
                  <a:pt x="352" y="77"/>
                </a:cubicBezTo>
                <a:cubicBezTo>
                  <a:pt x="356" y="75"/>
                  <a:pt x="360" y="73"/>
                  <a:pt x="362" y="70"/>
                </a:cubicBezTo>
                <a:cubicBezTo>
                  <a:pt x="365" y="67"/>
                  <a:pt x="367" y="64"/>
                  <a:pt x="368" y="60"/>
                </a:cubicBezTo>
                <a:moveTo>
                  <a:pt x="361" y="169"/>
                </a:moveTo>
                <a:cubicBezTo>
                  <a:pt x="378" y="169"/>
                  <a:pt x="378" y="169"/>
                  <a:pt x="378" y="169"/>
                </a:cubicBezTo>
                <a:cubicBezTo>
                  <a:pt x="378" y="94"/>
                  <a:pt x="378" y="94"/>
                  <a:pt x="378" y="94"/>
                </a:cubicBezTo>
                <a:cubicBezTo>
                  <a:pt x="353" y="94"/>
                  <a:pt x="353" y="94"/>
                  <a:pt x="353" y="94"/>
                </a:cubicBezTo>
                <a:cubicBezTo>
                  <a:pt x="335" y="143"/>
                  <a:pt x="335" y="143"/>
                  <a:pt x="335" y="143"/>
                </a:cubicBezTo>
                <a:cubicBezTo>
                  <a:pt x="335" y="143"/>
                  <a:pt x="335" y="143"/>
                  <a:pt x="335" y="143"/>
                </a:cubicBezTo>
                <a:cubicBezTo>
                  <a:pt x="318" y="94"/>
                  <a:pt x="318" y="94"/>
                  <a:pt x="318" y="94"/>
                </a:cubicBezTo>
                <a:cubicBezTo>
                  <a:pt x="293" y="94"/>
                  <a:pt x="293" y="94"/>
                  <a:pt x="293" y="94"/>
                </a:cubicBezTo>
                <a:cubicBezTo>
                  <a:pt x="293" y="169"/>
                  <a:pt x="293" y="169"/>
                  <a:pt x="293" y="169"/>
                </a:cubicBezTo>
                <a:cubicBezTo>
                  <a:pt x="309" y="169"/>
                  <a:pt x="309" y="169"/>
                  <a:pt x="309" y="169"/>
                </a:cubicBezTo>
                <a:cubicBezTo>
                  <a:pt x="309" y="112"/>
                  <a:pt x="309" y="112"/>
                  <a:pt x="309" y="112"/>
                </a:cubicBezTo>
                <a:cubicBezTo>
                  <a:pt x="310" y="112"/>
                  <a:pt x="310" y="112"/>
                  <a:pt x="310" y="112"/>
                </a:cubicBezTo>
                <a:cubicBezTo>
                  <a:pt x="329" y="169"/>
                  <a:pt x="329" y="169"/>
                  <a:pt x="329" y="169"/>
                </a:cubicBezTo>
                <a:cubicBezTo>
                  <a:pt x="341" y="169"/>
                  <a:pt x="341" y="169"/>
                  <a:pt x="341" y="169"/>
                </a:cubicBezTo>
                <a:cubicBezTo>
                  <a:pt x="361" y="112"/>
                  <a:pt x="361" y="112"/>
                  <a:pt x="361" y="112"/>
                </a:cubicBezTo>
                <a:cubicBezTo>
                  <a:pt x="361" y="112"/>
                  <a:pt x="361" y="112"/>
                  <a:pt x="361" y="112"/>
                </a:cubicBezTo>
                <a:lnTo>
                  <a:pt x="361" y="169"/>
                </a:lnTo>
                <a:close/>
                <a:moveTo>
                  <a:pt x="453" y="77"/>
                </a:moveTo>
                <a:cubicBezTo>
                  <a:pt x="469" y="77"/>
                  <a:pt x="469" y="77"/>
                  <a:pt x="469" y="77"/>
                </a:cubicBezTo>
                <a:cubicBezTo>
                  <a:pt x="469" y="2"/>
                  <a:pt x="469" y="2"/>
                  <a:pt x="469" y="2"/>
                </a:cubicBezTo>
                <a:cubicBezTo>
                  <a:pt x="444" y="2"/>
                  <a:pt x="444" y="2"/>
                  <a:pt x="444" y="2"/>
                </a:cubicBezTo>
                <a:cubicBezTo>
                  <a:pt x="427" y="51"/>
                  <a:pt x="427" y="51"/>
                  <a:pt x="427" y="51"/>
                </a:cubicBezTo>
                <a:cubicBezTo>
                  <a:pt x="427" y="51"/>
                  <a:pt x="427" y="51"/>
                  <a:pt x="427" y="51"/>
                </a:cubicBezTo>
                <a:cubicBezTo>
                  <a:pt x="409" y="2"/>
                  <a:pt x="409" y="2"/>
                  <a:pt x="409" y="2"/>
                </a:cubicBezTo>
                <a:cubicBezTo>
                  <a:pt x="384" y="2"/>
                  <a:pt x="384" y="2"/>
                  <a:pt x="384" y="2"/>
                </a:cubicBezTo>
                <a:cubicBezTo>
                  <a:pt x="384" y="77"/>
                  <a:pt x="384" y="77"/>
                  <a:pt x="384" y="77"/>
                </a:cubicBezTo>
                <a:cubicBezTo>
                  <a:pt x="401" y="77"/>
                  <a:pt x="401" y="77"/>
                  <a:pt x="401" y="77"/>
                </a:cubicBezTo>
                <a:cubicBezTo>
                  <a:pt x="401" y="19"/>
                  <a:pt x="401" y="19"/>
                  <a:pt x="401" y="19"/>
                </a:cubicBezTo>
                <a:cubicBezTo>
                  <a:pt x="401" y="19"/>
                  <a:pt x="401" y="19"/>
                  <a:pt x="401" y="19"/>
                </a:cubicBezTo>
                <a:cubicBezTo>
                  <a:pt x="420" y="77"/>
                  <a:pt x="420" y="77"/>
                  <a:pt x="420" y="77"/>
                </a:cubicBezTo>
                <a:cubicBezTo>
                  <a:pt x="433" y="77"/>
                  <a:pt x="433" y="77"/>
                  <a:pt x="433" y="77"/>
                </a:cubicBezTo>
                <a:cubicBezTo>
                  <a:pt x="453" y="19"/>
                  <a:pt x="453" y="19"/>
                  <a:pt x="453" y="19"/>
                </a:cubicBezTo>
                <a:cubicBezTo>
                  <a:pt x="453" y="19"/>
                  <a:pt x="453" y="19"/>
                  <a:pt x="453" y="19"/>
                </a:cubicBezTo>
                <a:lnTo>
                  <a:pt x="453" y="77"/>
                </a:lnTo>
                <a:close/>
                <a:moveTo>
                  <a:pt x="478" y="261"/>
                </a:moveTo>
                <a:cubicBezTo>
                  <a:pt x="500" y="261"/>
                  <a:pt x="500" y="261"/>
                  <a:pt x="500" y="261"/>
                </a:cubicBezTo>
                <a:cubicBezTo>
                  <a:pt x="500" y="186"/>
                  <a:pt x="500" y="186"/>
                  <a:pt x="500" y="186"/>
                </a:cubicBezTo>
                <a:cubicBezTo>
                  <a:pt x="483" y="186"/>
                  <a:pt x="483" y="186"/>
                  <a:pt x="483" y="186"/>
                </a:cubicBezTo>
                <a:cubicBezTo>
                  <a:pt x="483" y="238"/>
                  <a:pt x="483" y="238"/>
                  <a:pt x="483" y="238"/>
                </a:cubicBezTo>
                <a:cubicBezTo>
                  <a:pt x="483" y="238"/>
                  <a:pt x="483" y="238"/>
                  <a:pt x="483" y="238"/>
                </a:cubicBezTo>
                <a:cubicBezTo>
                  <a:pt x="451" y="186"/>
                  <a:pt x="451" y="186"/>
                  <a:pt x="451" y="186"/>
                </a:cubicBezTo>
                <a:cubicBezTo>
                  <a:pt x="429" y="186"/>
                  <a:pt x="429" y="186"/>
                  <a:pt x="429" y="186"/>
                </a:cubicBezTo>
                <a:cubicBezTo>
                  <a:pt x="429" y="261"/>
                  <a:pt x="429" y="261"/>
                  <a:pt x="429" y="261"/>
                </a:cubicBezTo>
                <a:cubicBezTo>
                  <a:pt x="445" y="261"/>
                  <a:pt x="445" y="261"/>
                  <a:pt x="445" y="261"/>
                </a:cubicBezTo>
                <a:cubicBezTo>
                  <a:pt x="445" y="207"/>
                  <a:pt x="445" y="207"/>
                  <a:pt x="445" y="207"/>
                </a:cubicBezTo>
                <a:cubicBezTo>
                  <a:pt x="445" y="207"/>
                  <a:pt x="445" y="207"/>
                  <a:pt x="445" y="207"/>
                </a:cubicBezTo>
                <a:lnTo>
                  <a:pt x="478" y="261"/>
                </a:lnTo>
                <a:close/>
                <a:moveTo>
                  <a:pt x="584" y="261"/>
                </a:moveTo>
                <a:cubicBezTo>
                  <a:pt x="548" y="221"/>
                  <a:pt x="548" y="221"/>
                  <a:pt x="548" y="221"/>
                </a:cubicBezTo>
                <a:cubicBezTo>
                  <a:pt x="581" y="186"/>
                  <a:pt x="581" y="186"/>
                  <a:pt x="581" y="186"/>
                </a:cubicBezTo>
                <a:cubicBezTo>
                  <a:pt x="560" y="186"/>
                  <a:pt x="560" y="186"/>
                  <a:pt x="560" y="186"/>
                </a:cubicBezTo>
                <a:cubicBezTo>
                  <a:pt x="530" y="217"/>
                  <a:pt x="530" y="217"/>
                  <a:pt x="530" y="217"/>
                </a:cubicBezTo>
                <a:cubicBezTo>
                  <a:pt x="530" y="186"/>
                  <a:pt x="530" y="186"/>
                  <a:pt x="530" y="186"/>
                </a:cubicBezTo>
                <a:cubicBezTo>
                  <a:pt x="514" y="186"/>
                  <a:pt x="514" y="186"/>
                  <a:pt x="514" y="186"/>
                </a:cubicBezTo>
                <a:cubicBezTo>
                  <a:pt x="514" y="261"/>
                  <a:pt x="514" y="261"/>
                  <a:pt x="514" y="261"/>
                </a:cubicBezTo>
                <a:cubicBezTo>
                  <a:pt x="530" y="261"/>
                  <a:pt x="530" y="261"/>
                  <a:pt x="530" y="261"/>
                </a:cubicBezTo>
                <a:cubicBezTo>
                  <a:pt x="530" y="225"/>
                  <a:pt x="530" y="225"/>
                  <a:pt x="530" y="225"/>
                </a:cubicBezTo>
                <a:cubicBezTo>
                  <a:pt x="561" y="261"/>
                  <a:pt x="561" y="261"/>
                  <a:pt x="561" y="261"/>
                </a:cubicBezTo>
                <a:lnTo>
                  <a:pt x="584" y="261"/>
                </a:lnTo>
                <a:close/>
                <a:moveTo>
                  <a:pt x="606" y="186"/>
                </a:moveTo>
                <a:cubicBezTo>
                  <a:pt x="590" y="186"/>
                  <a:pt x="590" y="186"/>
                  <a:pt x="590" y="186"/>
                </a:cubicBezTo>
                <a:cubicBezTo>
                  <a:pt x="590" y="261"/>
                  <a:pt x="590" y="261"/>
                  <a:pt x="590" y="261"/>
                </a:cubicBezTo>
                <a:cubicBezTo>
                  <a:pt x="606" y="261"/>
                  <a:pt x="606" y="261"/>
                  <a:pt x="606" y="261"/>
                </a:cubicBezTo>
                <a:lnTo>
                  <a:pt x="606" y="186"/>
                </a:lnTo>
                <a:close/>
              </a:path>
            </a:pathLst>
          </a:custGeom>
          <a:solidFill>
            <a:schemeClr val="bg1"/>
          </a:solidFill>
          <a:ln>
            <a:noFill/>
          </a:ln>
        </p:spPr>
        <p:txBody>
          <a:bodyPr vert="horz" wrap="square" lIns="51435" tIns="25718" rIns="51435" bIns="25718" numCol="1" anchor="t" anchorCtr="0" compatLnSpc="1">
            <a:prstTxWarp prst="textNoShape">
              <a:avLst/>
            </a:prstTxWarp>
          </a:bodyPr>
          <a:lstStyle/>
          <a:p>
            <a:pPr defTabSz="257175"/>
            <a:endParaRPr lang="fi-FI" sz="1013">
              <a:solidFill>
                <a:prstClr val="black"/>
              </a:solidFill>
            </a:endParaRPr>
          </a:p>
        </p:txBody>
      </p:sp>
    </p:spTree>
    <p:extLst>
      <p:ext uri="{BB962C8B-B14F-4D97-AF65-F5344CB8AC3E}">
        <p14:creationId xmlns:p14="http://schemas.microsoft.com/office/powerpoint/2010/main" val="183507825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Kansi_puhuja_tilaisuus">
    <p:bg>
      <p:bgPr>
        <a:solidFill>
          <a:srgbClr val="FF5000"/>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829647" y="825500"/>
            <a:ext cx="7484620" cy="1675335"/>
          </a:xfrm>
          <a:prstGeom prst="rect">
            <a:avLst/>
          </a:prstGeom>
        </p:spPr>
        <p:txBody>
          <a:bodyPr vert="horz" lIns="0" tIns="0" rIns="0" bIns="0" anchor="b"/>
          <a:lstStyle>
            <a:lvl1pPr marL="0" indent="0">
              <a:lnSpc>
                <a:spcPct val="90000"/>
              </a:lnSpc>
              <a:spcBef>
                <a:spcPts val="0"/>
              </a:spcBef>
              <a:buNone/>
              <a:defRPr sz="4500" b="1" i="0" spc="-42">
                <a:solidFill>
                  <a:schemeClr val="bg1"/>
                </a:solidFill>
                <a:latin typeface="Arial"/>
                <a:cs typeface="Arial"/>
              </a:defRPr>
            </a:lvl1pPr>
          </a:lstStyle>
          <a:p>
            <a:pPr lvl="0"/>
            <a:r>
              <a:rPr lang="fi-FI" dirty="0" err="1"/>
              <a:t>Presentaation</a:t>
            </a:r>
            <a:r>
              <a:rPr lang="fi-FI" dirty="0"/>
              <a:t> otsikko</a:t>
            </a:r>
            <a:endParaRPr lang="en-US" dirty="0"/>
          </a:p>
        </p:txBody>
      </p:sp>
      <p:sp>
        <p:nvSpPr>
          <p:cNvPr id="6" name="Text Placeholder 3"/>
          <p:cNvSpPr>
            <a:spLocks noGrp="1"/>
          </p:cNvSpPr>
          <p:nvPr>
            <p:ph type="body" sz="quarter" idx="11" hasCustomPrompt="1"/>
          </p:nvPr>
        </p:nvSpPr>
        <p:spPr>
          <a:xfrm>
            <a:off x="838206" y="2500836"/>
            <a:ext cx="7476067" cy="895346"/>
          </a:xfrm>
          <a:prstGeom prst="rect">
            <a:avLst/>
          </a:prstGeom>
        </p:spPr>
        <p:txBody>
          <a:bodyPr vert="horz" lIns="0" tIns="0" rIns="0" bIns="0" anchor="t"/>
          <a:lstStyle>
            <a:lvl1pPr marL="0" indent="0">
              <a:spcBef>
                <a:spcPts val="0"/>
              </a:spcBef>
              <a:buNone/>
              <a:defRPr sz="2400" b="0" i="0" spc="-42">
                <a:solidFill>
                  <a:schemeClr val="tx1"/>
                </a:solidFill>
                <a:latin typeface="Arial"/>
                <a:cs typeface="Arial"/>
              </a:defRPr>
            </a:lvl1pPr>
          </a:lstStyle>
          <a:p>
            <a:pPr lvl="0"/>
            <a:r>
              <a:rPr lang="fi-FI" dirty="0"/>
              <a:t>Paikka, pvm, puhuja</a:t>
            </a:r>
            <a:endParaRPr lang="en-US" dirty="0"/>
          </a:p>
        </p:txBody>
      </p:sp>
      <p:sp>
        <p:nvSpPr>
          <p:cNvPr id="7" name="Freeform 5"/>
          <p:cNvSpPr>
            <a:spLocks noEditPoints="1"/>
          </p:cNvSpPr>
          <p:nvPr userDrawn="1"/>
        </p:nvSpPr>
        <p:spPr bwMode="auto">
          <a:xfrm>
            <a:off x="6671733" y="4108599"/>
            <a:ext cx="2079364" cy="681682"/>
          </a:xfrm>
          <a:custGeom>
            <a:avLst/>
            <a:gdLst>
              <a:gd name="T0" fmla="*/ 414 w 606"/>
              <a:gd name="T1" fmla="*/ 186 h 263"/>
              <a:gd name="T2" fmla="*/ 367 w 606"/>
              <a:gd name="T3" fmla="*/ 262 h 263"/>
              <a:gd name="T4" fmla="*/ 376 w 606"/>
              <a:gd name="T5" fmla="*/ 221 h 263"/>
              <a:gd name="T6" fmla="*/ 351 w 606"/>
              <a:gd name="T7" fmla="*/ 203 h 263"/>
              <a:gd name="T8" fmla="*/ 373 w 606"/>
              <a:gd name="T9" fmla="*/ 204 h 263"/>
              <a:gd name="T10" fmla="*/ 342 w 606"/>
              <a:gd name="T11" fmla="*/ 190 h 263"/>
              <a:gd name="T12" fmla="*/ 351 w 606"/>
              <a:gd name="T13" fmla="*/ 228 h 263"/>
              <a:gd name="T14" fmla="*/ 365 w 606"/>
              <a:gd name="T15" fmla="*/ 246 h 263"/>
              <a:gd name="T16" fmla="*/ 296 w 606"/>
              <a:gd name="T17" fmla="*/ 186 h 263"/>
              <a:gd name="T18" fmla="*/ 296 w 606"/>
              <a:gd name="T19" fmla="*/ 246 h 263"/>
              <a:gd name="T20" fmla="*/ 268 w 606"/>
              <a:gd name="T21" fmla="*/ 261 h 263"/>
              <a:gd name="T22" fmla="*/ 264 w 606"/>
              <a:gd name="T23" fmla="*/ 215 h 263"/>
              <a:gd name="T24" fmla="*/ 152 w 606"/>
              <a:gd name="T25" fmla="*/ 186 h 263"/>
              <a:gd name="T26" fmla="*/ 184 w 606"/>
              <a:gd name="T27" fmla="*/ 229 h 263"/>
              <a:gd name="T28" fmla="*/ 184 w 606"/>
              <a:gd name="T29" fmla="*/ 214 h 263"/>
              <a:gd name="T30" fmla="*/ 201 w 606"/>
              <a:gd name="T31" fmla="*/ 94 h 263"/>
              <a:gd name="T32" fmla="*/ 131 w 606"/>
              <a:gd name="T33" fmla="*/ 45 h 263"/>
              <a:gd name="T34" fmla="*/ 56 w 606"/>
              <a:gd name="T35" fmla="*/ 94 h 263"/>
              <a:gd name="T36" fmla="*/ 30 w 606"/>
              <a:gd name="T37" fmla="*/ 169 h 263"/>
              <a:gd name="T38" fmla="*/ 99 w 606"/>
              <a:gd name="T39" fmla="*/ 169 h 263"/>
              <a:gd name="T40" fmla="*/ 83 w 606"/>
              <a:gd name="T41" fmla="*/ 2 h 263"/>
              <a:gd name="T42" fmla="*/ 99 w 606"/>
              <a:gd name="T43" fmla="*/ 19 h 263"/>
              <a:gd name="T44" fmla="*/ 146 w 606"/>
              <a:gd name="T45" fmla="*/ 125 h 263"/>
              <a:gd name="T46" fmla="*/ 147 w 606"/>
              <a:gd name="T47" fmla="*/ 108 h 263"/>
              <a:gd name="T48" fmla="*/ 115 w 606"/>
              <a:gd name="T49" fmla="*/ 94 h 263"/>
              <a:gd name="T50" fmla="*/ 155 w 606"/>
              <a:gd name="T51" fmla="*/ 169 h 263"/>
              <a:gd name="T52" fmla="*/ 170 w 606"/>
              <a:gd name="T53" fmla="*/ 106 h 263"/>
              <a:gd name="T54" fmla="*/ 202 w 606"/>
              <a:gd name="T55" fmla="*/ 57 h 263"/>
              <a:gd name="T56" fmla="*/ 163 w 606"/>
              <a:gd name="T57" fmla="*/ 49 h 263"/>
              <a:gd name="T58" fmla="*/ 185 w 606"/>
              <a:gd name="T59" fmla="*/ 15 h 263"/>
              <a:gd name="T60" fmla="*/ 223 w 606"/>
              <a:gd name="T61" fmla="*/ 56 h 263"/>
              <a:gd name="T62" fmla="*/ 185 w 606"/>
              <a:gd name="T63" fmla="*/ 0 h 263"/>
              <a:gd name="T64" fmla="*/ 147 w 606"/>
              <a:gd name="T65" fmla="*/ 56 h 263"/>
              <a:gd name="T66" fmla="*/ 214 w 606"/>
              <a:gd name="T67" fmla="*/ 68 h 263"/>
              <a:gd name="T68" fmla="*/ 232 w 606"/>
              <a:gd name="T69" fmla="*/ 140 h 263"/>
              <a:gd name="T70" fmla="*/ 223 w 606"/>
              <a:gd name="T71" fmla="*/ 162 h 263"/>
              <a:gd name="T72" fmla="*/ 277 w 606"/>
              <a:gd name="T73" fmla="*/ 153 h 263"/>
              <a:gd name="T74" fmla="*/ 261 w 606"/>
              <a:gd name="T75" fmla="*/ 146 h 263"/>
              <a:gd name="T76" fmla="*/ 277 w 606"/>
              <a:gd name="T77" fmla="*/ 24 h 263"/>
              <a:gd name="T78" fmla="*/ 253 w 606"/>
              <a:gd name="T79" fmla="*/ 33 h 263"/>
              <a:gd name="T80" fmla="*/ 276 w 606"/>
              <a:gd name="T81" fmla="*/ 20 h 263"/>
              <a:gd name="T82" fmla="*/ 294 w 606"/>
              <a:gd name="T83" fmla="*/ 24 h 263"/>
              <a:gd name="T84" fmla="*/ 237 w 606"/>
              <a:gd name="T85" fmla="*/ 2 h 263"/>
              <a:gd name="T86" fmla="*/ 277 w 606"/>
              <a:gd name="T87" fmla="*/ 77 h 263"/>
              <a:gd name="T88" fmla="*/ 354 w 606"/>
              <a:gd name="T89" fmla="*/ 2 h 263"/>
              <a:gd name="T90" fmla="*/ 339 w 606"/>
              <a:gd name="T91" fmla="*/ 64 h 263"/>
              <a:gd name="T92" fmla="*/ 323 w 606"/>
              <a:gd name="T93" fmla="*/ 2 h 263"/>
              <a:gd name="T94" fmla="*/ 325 w 606"/>
              <a:gd name="T95" fmla="*/ 77 h 263"/>
              <a:gd name="T96" fmla="*/ 361 w 606"/>
              <a:gd name="T97" fmla="*/ 169 h 263"/>
              <a:gd name="T98" fmla="*/ 335 w 606"/>
              <a:gd name="T99" fmla="*/ 143 h 263"/>
              <a:gd name="T100" fmla="*/ 309 w 606"/>
              <a:gd name="T101" fmla="*/ 112 h 263"/>
              <a:gd name="T102" fmla="*/ 361 w 606"/>
              <a:gd name="T103" fmla="*/ 112 h 263"/>
              <a:gd name="T104" fmla="*/ 444 w 606"/>
              <a:gd name="T105" fmla="*/ 2 h 263"/>
              <a:gd name="T106" fmla="*/ 384 w 606"/>
              <a:gd name="T107" fmla="*/ 77 h 263"/>
              <a:gd name="T108" fmla="*/ 433 w 606"/>
              <a:gd name="T109" fmla="*/ 77 h 263"/>
              <a:gd name="T110" fmla="*/ 500 w 606"/>
              <a:gd name="T111" fmla="*/ 261 h 263"/>
              <a:gd name="T112" fmla="*/ 451 w 606"/>
              <a:gd name="T113" fmla="*/ 186 h 263"/>
              <a:gd name="T114" fmla="*/ 445 w 606"/>
              <a:gd name="T115" fmla="*/ 207 h 263"/>
              <a:gd name="T116" fmla="*/ 560 w 606"/>
              <a:gd name="T117" fmla="*/ 186 h 263"/>
              <a:gd name="T118" fmla="*/ 530 w 606"/>
              <a:gd name="T119" fmla="*/ 261 h 263"/>
              <a:gd name="T120" fmla="*/ 590 w 606"/>
              <a:gd name="T121" fmla="*/ 186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06" h="263">
                <a:moveTo>
                  <a:pt x="414" y="186"/>
                </a:moveTo>
                <a:cubicBezTo>
                  <a:pt x="397" y="186"/>
                  <a:pt x="397" y="186"/>
                  <a:pt x="397" y="186"/>
                </a:cubicBezTo>
                <a:cubicBezTo>
                  <a:pt x="397" y="261"/>
                  <a:pt x="397" y="261"/>
                  <a:pt x="397" y="261"/>
                </a:cubicBezTo>
                <a:cubicBezTo>
                  <a:pt x="414" y="261"/>
                  <a:pt x="414" y="261"/>
                  <a:pt x="414" y="261"/>
                </a:cubicBezTo>
                <a:lnTo>
                  <a:pt x="414" y="186"/>
                </a:lnTo>
                <a:close/>
                <a:moveTo>
                  <a:pt x="342" y="241"/>
                </a:moveTo>
                <a:cubicBezTo>
                  <a:pt x="330" y="254"/>
                  <a:pt x="330" y="254"/>
                  <a:pt x="330" y="254"/>
                </a:cubicBezTo>
                <a:cubicBezTo>
                  <a:pt x="334" y="257"/>
                  <a:pt x="338" y="259"/>
                  <a:pt x="342" y="261"/>
                </a:cubicBezTo>
                <a:cubicBezTo>
                  <a:pt x="346" y="262"/>
                  <a:pt x="351" y="263"/>
                  <a:pt x="356" y="263"/>
                </a:cubicBezTo>
                <a:cubicBezTo>
                  <a:pt x="360" y="263"/>
                  <a:pt x="363" y="263"/>
                  <a:pt x="367" y="262"/>
                </a:cubicBezTo>
                <a:cubicBezTo>
                  <a:pt x="370" y="261"/>
                  <a:pt x="373" y="259"/>
                  <a:pt x="376" y="257"/>
                </a:cubicBezTo>
                <a:cubicBezTo>
                  <a:pt x="379" y="255"/>
                  <a:pt x="381" y="252"/>
                  <a:pt x="382" y="249"/>
                </a:cubicBezTo>
                <a:cubicBezTo>
                  <a:pt x="384" y="246"/>
                  <a:pt x="385" y="242"/>
                  <a:pt x="385" y="238"/>
                </a:cubicBezTo>
                <a:cubicBezTo>
                  <a:pt x="385" y="234"/>
                  <a:pt x="384" y="230"/>
                  <a:pt x="382" y="228"/>
                </a:cubicBezTo>
                <a:cubicBezTo>
                  <a:pt x="381" y="225"/>
                  <a:pt x="378" y="223"/>
                  <a:pt x="376" y="221"/>
                </a:cubicBezTo>
                <a:cubicBezTo>
                  <a:pt x="373" y="220"/>
                  <a:pt x="370" y="219"/>
                  <a:pt x="367" y="218"/>
                </a:cubicBezTo>
                <a:cubicBezTo>
                  <a:pt x="364" y="217"/>
                  <a:pt x="362" y="216"/>
                  <a:pt x="359" y="215"/>
                </a:cubicBezTo>
                <a:cubicBezTo>
                  <a:pt x="356" y="214"/>
                  <a:pt x="354" y="213"/>
                  <a:pt x="353" y="212"/>
                </a:cubicBezTo>
                <a:cubicBezTo>
                  <a:pt x="351" y="211"/>
                  <a:pt x="350" y="209"/>
                  <a:pt x="350" y="207"/>
                </a:cubicBezTo>
                <a:cubicBezTo>
                  <a:pt x="350" y="205"/>
                  <a:pt x="350" y="204"/>
                  <a:pt x="351" y="203"/>
                </a:cubicBezTo>
                <a:cubicBezTo>
                  <a:pt x="352" y="202"/>
                  <a:pt x="353" y="201"/>
                  <a:pt x="354" y="201"/>
                </a:cubicBezTo>
                <a:cubicBezTo>
                  <a:pt x="355" y="200"/>
                  <a:pt x="356" y="200"/>
                  <a:pt x="358" y="200"/>
                </a:cubicBezTo>
                <a:cubicBezTo>
                  <a:pt x="359" y="199"/>
                  <a:pt x="360" y="199"/>
                  <a:pt x="361" y="199"/>
                </a:cubicBezTo>
                <a:cubicBezTo>
                  <a:pt x="363" y="199"/>
                  <a:pt x="366" y="200"/>
                  <a:pt x="368" y="200"/>
                </a:cubicBezTo>
                <a:cubicBezTo>
                  <a:pt x="370" y="201"/>
                  <a:pt x="372" y="202"/>
                  <a:pt x="373" y="204"/>
                </a:cubicBezTo>
                <a:cubicBezTo>
                  <a:pt x="385" y="192"/>
                  <a:pt x="385" y="192"/>
                  <a:pt x="385" y="192"/>
                </a:cubicBezTo>
                <a:cubicBezTo>
                  <a:pt x="381" y="189"/>
                  <a:pt x="378" y="187"/>
                  <a:pt x="374" y="186"/>
                </a:cubicBezTo>
                <a:cubicBezTo>
                  <a:pt x="370" y="184"/>
                  <a:pt x="366" y="184"/>
                  <a:pt x="362" y="184"/>
                </a:cubicBezTo>
                <a:cubicBezTo>
                  <a:pt x="358" y="184"/>
                  <a:pt x="354" y="184"/>
                  <a:pt x="351" y="185"/>
                </a:cubicBezTo>
                <a:cubicBezTo>
                  <a:pt x="347" y="186"/>
                  <a:pt x="344" y="188"/>
                  <a:pt x="342" y="190"/>
                </a:cubicBezTo>
                <a:cubicBezTo>
                  <a:pt x="339" y="192"/>
                  <a:pt x="337" y="195"/>
                  <a:pt x="335" y="198"/>
                </a:cubicBezTo>
                <a:cubicBezTo>
                  <a:pt x="334" y="201"/>
                  <a:pt x="333" y="204"/>
                  <a:pt x="333" y="208"/>
                </a:cubicBezTo>
                <a:cubicBezTo>
                  <a:pt x="333" y="212"/>
                  <a:pt x="334" y="216"/>
                  <a:pt x="335" y="218"/>
                </a:cubicBezTo>
                <a:cubicBezTo>
                  <a:pt x="337" y="221"/>
                  <a:pt x="339" y="223"/>
                  <a:pt x="342" y="225"/>
                </a:cubicBezTo>
                <a:cubicBezTo>
                  <a:pt x="345" y="226"/>
                  <a:pt x="347" y="227"/>
                  <a:pt x="351" y="228"/>
                </a:cubicBezTo>
                <a:cubicBezTo>
                  <a:pt x="354" y="229"/>
                  <a:pt x="356" y="230"/>
                  <a:pt x="359" y="231"/>
                </a:cubicBezTo>
                <a:cubicBezTo>
                  <a:pt x="362" y="232"/>
                  <a:pt x="364" y="233"/>
                  <a:pt x="366" y="234"/>
                </a:cubicBezTo>
                <a:cubicBezTo>
                  <a:pt x="367" y="236"/>
                  <a:pt x="368" y="238"/>
                  <a:pt x="368" y="240"/>
                </a:cubicBezTo>
                <a:cubicBezTo>
                  <a:pt x="368" y="241"/>
                  <a:pt x="368" y="242"/>
                  <a:pt x="367" y="243"/>
                </a:cubicBezTo>
                <a:cubicBezTo>
                  <a:pt x="367" y="244"/>
                  <a:pt x="366" y="245"/>
                  <a:pt x="365" y="246"/>
                </a:cubicBezTo>
                <a:cubicBezTo>
                  <a:pt x="363" y="246"/>
                  <a:pt x="362" y="247"/>
                  <a:pt x="361" y="247"/>
                </a:cubicBezTo>
                <a:cubicBezTo>
                  <a:pt x="359" y="248"/>
                  <a:pt x="358" y="248"/>
                  <a:pt x="357" y="248"/>
                </a:cubicBezTo>
                <a:cubicBezTo>
                  <a:pt x="354" y="248"/>
                  <a:pt x="351" y="247"/>
                  <a:pt x="349" y="246"/>
                </a:cubicBezTo>
                <a:cubicBezTo>
                  <a:pt x="346" y="245"/>
                  <a:pt x="344" y="243"/>
                  <a:pt x="342" y="241"/>
                </a:cubicBezTo>
                <a:moveTo>
                  <a:pt x="296" y="186"/>
                </a:moveTo>
                <a:cubicBezTo>
                  <a:pt x="280" y="186"/>
                  <a:pt x="280" y="186"/>
                  <a:pt x="280" y="186"/>
                </a:cubicBezTo>
                <a:cubicBezTo>
                  <a:pt x="280" y="261"/>
                  <a:pt x="280" y="261"/>
                  <a:pt x="280" y="261"/>
                </a:cubicBezTo>
                <a:cubicBezTo>
                  <a:pt x="327" y="261"/>
                  <a:pt x="327" y="261"/>
                  <a:pt x="327" y="261"/>
                </a:cubicBezTo>
                <a:cubicBezTo>
                  <a:pt x="327" y="246"/>
                  <a:pt x="327" y="246"/>
                  <a:pt x="327" y="246"/>
                </a:cubicBezTo>
                <a:cubicBezTo>
                  <a:pt x="296" y="246"/>
                  <a:pt x="296" y="246"/>
                  <a:pt x="296" y="246"/>
                </a:cubicBezTo>
                <a:lnTo>
                  <a:pt x="296" y="186"/>
                </a:lnTo>
                <a:close/>
                <a:moveTo>
                  <a:pt x="266" y="186"/>
                </a:moveTo>
                <a:cubicBezTo>
                  <a:pt x="215" y="186"/>
                  <a:pt x="215" y="186"/>
                  <a:pt x="215" y="186"/>
                </a:cubicBezTo>
                <a:cubicBezTo>
                  <a:pt x="215" y="261"/>
                  <a:pt x="215" y="261"/>
                  <a:pt x="215" y="261"/>
                </a:cubicBezTo>
                <a:cubicBezTo>
                  <a:pt x="268" y="261"/>
                  <a:pt x="268" y="261"/>
                  <a:pt x="268" y="261"/>
                </a:cubicBezTo>
                <a:cubicBezTo>
                  <a:pt x="268" y="246"/>
                  <a:pt x="268" y="246"/>
                  <a:pt x="268" y="246"/>
                </a:cubicBezTo>
                <a:cubicBezTo>
                  <a:pt x="231" y="246"/>
                  <a:pt x="231" y="246"/>
                  <a:pt x="231" y="246"/>
                </a:cubicBezTo>
                <a:cubicBezTo>
                  <a:pt x="231" y="230"/>
                  <a:pt x="231" y="230"/>
                  <a:pt x="231" y="230"/>
                </a:cubicBezTo>
                <a:cubicBezTo>
                  <a:pt x="264" y="230"/>
                  <a:pt x="264" y="230"/>
                  <a:pt x="264" y="230"/>
                </a:cubicBezTo>
                <a:cubicBezTo>
                  <a:pt x="264" y="215"/>
                  <a:pt x="264" y="215"/>
                  <a:pt x="264" y="215"/>
                </a:cubicBezTo>
                <a:cubicBezTo>
                  <a:pt x="231" y="215"/>
                  <a:pt x="231" y="215"/>
                  <a:pt x="231" y="215"/>
                </a:cubicBezTo>
                <a:cubicBezTo>
                  <a:pt x="231" y="201"/>
                  <a:pt x="231" y="201"/>
                  <a:pt x="231" y="201"/>
                </a:cubicBezTo>
                <a:cubicBezTo>
                  <a:pt x="266" y="201"/>
                  <a:pt x="266" y="201"/>
                  <a:pt x="266" y="201"/>
                </a:cubicBezTo>
                <a:lnTo>
                  <a:pt x="266" y="186"/>
                </a:lnTo>
                <a:close/>
                <a:moveTo>
                  <a:pt x="152" y="186"/>
                </a:moveTo>
                <a:cubicBezTo>
                  <a:pt x="135" y="186"/>
                  <a:pt x="135" y="186"/>
                  <a:pt x="135" y="186"/>
                </a:cubicBezTo>
                <a:cubicBezTo>
                  <a:pt x="135" y="261"/>
                  <a:pt x="135" y="261"/>
                  <a:pt x="135" y="261"/>
                </a:cubicBezTo>
                <a:cubicBezTo>
                  <a:pt x="152" y="261"/>
                  <a:pt x="152" y="261"/>
                  <a:pt x="152" y="261"/>
                </a:cubicBezTo>
                <a:cubicBezTo>
                  <a:pt x="152" y="229"/>
                  <a:pt x="152" y="229"/>
                  <a:pt x="152" y="229"/>
                </a:cubicBezTo>
                <a:cubicBezTo>
                  <a:pt x="184" y="229"/>
                  <a:pt x="184" y="229"/>
                  <a:pt x="184" y="229"/>
                </a:cubicBezTo>
                <a:cubicBezTo>
                  <a:pt x="184" y="261"/>
                  <a:pt x="184" y="261"/>
                  <a:pt x="184" y="261"/>
                </a:cubicBezTo>
                <a:cubicBezTo>
                  <a:pt x="201" y="261"/>
                  <a:pt x="201" y="261"/>
                  <a:pt x="201" y="261"/>
                </a:cubicBezTo>
                <a:cubicBezTo>
                  <a:pt x="201" y="186"/>
                  <a:pt x="201" y="186"/>
                  <a:pt x="201" y="186"/>
                </a:cubicBezTo>
                <a:cubicBezTo>
                  <a:pt x="184" y="186"/>
                  <a:pt x="184" y="186"/>
                  <a:pt x="184" y="186"/>
                </a:cubicBezTo>
                <a:cubicBezTo>
                  <a:pt x="184" y="214"/>
                  <a:pt x="184" y="214"/>
                  <a:pt x="184" y="214"/>
                </a:cubicBezTo>
                <a:cubicBezTo>
                  <a:pt x="152" y="214"/>
                  <a:pt x="152" y="214"/>
                  <a:pt x="152" y="214"/>
                </a:cubicBezTo>
                <a:lnTo>
                  <a:pt x="152" y="186"/>
                </a:lnTo>
                <a:close/>
                <a:moveTo>
                  <a:pt x="184" y="169"/>
                </a:moveTo>
                <a:cubicBezTo>
                  <a:pt x="201" y="169"/>
                  <a:pt x="201" y="169"/>
                  <a:pt x="201" y="169"/>
                </a:cubicBezTo>
                <a:cubicBezTo>
                  <a:pt x="201" y="94"/>
                  <a:pt x="201" y="94"/>
                  <a:pt x="201" y="94"/>
                </a:cubicBezTo>
                <a:cubicBezTo>
                  <a:pt x="184" y="94"/>
                  <a:pt x="184" y="94"/>
                  <a:pt x="184" y="94"/>
                </a:cubicBezTo>
                <a:lnTo>
                  <a:pt x="184" y="169"/>
                </a:lnTo>
                <a:close/>
                <a:moveTo>
                  <a:pt x="108" y="45"/>
                </a:moveTo>
                <a:cubicBezTo>
                  <a:pt x="108" y="51"/>
                  <a:pt x="113" y="56"/>
                  <a:pt x="119" y="56"/>
                </a:cubicBezTo>
                <a:cubicBezTo>
                  <a:pt x="126" y="56"/>
                  <a:pt x="131" y="51"/>
                  <a:pt x="131" y="45"/>
                </a:cubicBezTo>
                <a:cubicBezTo>
                  <a:pt x="131" y="39"/>
                  <a:pt x="126" y="34"/>
                  <a:pt x="119" y="34"/>
                </a:cubicBezTo>
                <a:cubicBezTo>
                  <a:pt x="113" y="34"/>
                  <a:pt x="108" y="39"/>
                  <a:pt x="108" y="45"/>
                </a:cubicBezTo>
                <a:moveTo>
                  <a:pt x="43" y="169"/>
                </a:moveTo>
                <a:cubicBezTo>
                  <a:pt x="74" y="94"/>
                  <a:pt x="74" y="94"/>
                  <a:pt x="74" y="94"/>
                </a:cubicBezTo>
                <a:cubicBezTo>
                  <a:pt x="56" y="94"/>
                  <a:pt x="56" y="94"/>
                  <a:pt x="56" y="94"/>
                </a:cubicBezTo>
                <a:cubicBezTo>
                  <a:pt x="37" y="143"/>
                  <a:pt x="37" y="143"/>
                  <a:pt x="37" y="143"/>
                </a:cubicBezTo>
                <a:cubicBezTo>
                  <a:pt x="37" y="143"/>
                  <a:pt x="37" y="143"/>
                  <a:pt x="37" y="143"/>
                </a:cubicBezTo>
                <a:cubicBezTo>
                  <a:pt x="18" y="94"/>
                  <a:pt x="18" y="94"/>
                  <a:pt x="18" y="94"/>
                </a:cubicBezTo>
                <a:cubicBezTo>
                  <a:pt x="0" y="94"/>
                  <a:pt x="0" y="94"/>
                  <a:pt x="0" y="94"/>
                </a:cubicBezTo>
                <a:cubicBezTo>
                  <a:pt x="30" y="169"/>
                  <a:pt x="30" y="169"/>
                  <a:pt x="30" y="169"/>
                </a:cubicBezTo>
                <a:lnTo>
                  <a:pt x="43" y="169"/>
                </a:lnTo>
                <a:close/>
                <a:moveTo>
                  <a:pt x="99" y="94"/>
                </a:moveTo>
                <a:cubicBezTo>
                  <a:pt x="83" y="94"/>
                  <a:pt x="83" y="94"/>
                  <a:pt x="83" y="94"/>
                </a:cubicBezTo>
                <a:cubicBezTo>
                  <a:pt x="83" y="169"/>
                  <a:pt x="83" y="169"/>
                  <a:pt x="83" y="169"/>
                </a:cubicBezTo>
                <a:cubicBezTo>
                  <a:pt x="99" y="169"/>
                  <a:pt x="99" y="169"/>
                  <a:pt x="99" y="169"/>
                </a:cubicBezTo>
                <a:lnTo>
                  <a:pt x="99" y="94"/>
                </a:lnTo>
                <a:close/>
                <a:moveTo>
                  <a:pt x="99" y="19"/>
                </a:moveTo>
                <a:cubicBezTo>
                  <a:pt x="135" y="19"/>
                  <a:pt x="135" y="19"/>
                  <a:pt x="135" y="19"/>
                </a:cubicBezTo>
                <a:cubicBezTo>
                  <a:pt x="135" y="2"/>
                  <a:pt x="135" y="2"/>
                  <a:pt x="135" y="2"/>
                </a:cubicBezTo>
                <a:cubicBezTo>
                  <a:pt x="83" y="2"/>
                  <a:pt x="83" y="2"/>
                  <a:pt x="83" y="2"/>
                </a:cubicBezTo>
                <a:cubicBezTo>
                  <a:pt x="83" y="77"/>
                  <a:pt x="83" y="77"/>
                  <a:pt x="83" y="77"/>
                </a:cubicBezTo>
                <a:cubicBezTo>
                  <a:pt x="99" y="77"/>
                  <a:pt x="99" y="77"/>
                  <a:pt x="99" y="77"/>
                </a:cubicBezTo>
                <a:cubicBezTo>
                  <a:pt x="99" y="48"/>
                  <a:pt x="99" y="48"/>
                  <a:pt x="99" y="48"/>
                </a:cubicBezTo>
                <a:cubicBezTo>
                  <a:pt x="99" y="32"/>
                  <a:pt x="99" y="32"/>
                  <a:pt x="99" y="32"/>
                </a:cubicBezTo>
                <a:lnTo>
                  <a:pt x="99" y="19"/>
                </a:lnTo>
                <a:close/>
                <a:moveTo>
                  <a:pt x="154" y="112"/>
                </a:moveTo>
                <a:cubicBezTo>
                  <a:pt x="155" y="113"/>
                  <a:pt x="155" y="115"/>
                  <a:pt x="155" y="117"/>
                </a:cubicBezTo>
                <a:cubicBezTo>
                  <a:pt x="155" y="119"/>
                  <a:pt x="155" y="120"/>
                  <a:pt x="154" y="122"/>
                </a:cubicBezTo>
                <a:cubicBezTo>
                  <a:pt x="153" y="123"/>
                  <a:pt x="152" y="124"/>
                  <a:pt x="151" y="124"/>
                </a:cubicBezTo>
                <a:cubicBezTo>
                  <a:pt x="149" y="125"/>
                  <a:pt x="148" y="125"/>
                  <a:pt x="146" y="125"/>
                </a:cubicBezTo>
                <a:cubicBezTo>
                  <a:pt x="144" y="125"/>
                  <a:pt x="143" y="125"/>
                  <a:pt x="141" y="125"/>
                </a:cubicBezTo>
                <a:cubicBezTo>
                  <a:pt x="132" y="125"/>
                  <a:pt x="132" y="125"/>
                  <a:pt x="132" y="125"/>
                </a:cubicBezTo>
                <a:cubicBezTo>
                  <a:pt x="132" y="108"/>
                  <a:pt x="132" y="108"/>
                  <a:pt x="132" y="108"/>
                </a:cubicBezTo>
                <a:cubicBezTo>
                  <a:pt x="142" y="108"/>
                  <a:pt x="142" y="108"/>
                  <a:pt x="142" y="108"/>
                </a:cubicBezTo>
                <a:cubicBezTo>
                  <a:pt x="144" y="108"/>
                  <a:pt x="145" y="108"/>
                  <a:pt x="147" y="108"/>
                </a:cubicBezTo>
                <a:cubicBezTo>
                  <a:pt x="149" y="109"/>
                  <a:pt x="150" y="109"/>
                  <a:pt x="151" y="110"/>
                </a:cubicBezTo>
                <a:cubicBezTo>
                  <a:pt x="152" y="110"/>
                  <a:pt x="153" y="111"/>
                  <a:pt x="154" y="112"/>
                </a:cubicBezTo>
                <a:moveTo>
                  <a:pt x="155" y="95"/>
                </a:moveTo>
                <a:cubicBezTo>
                  <a:pt x="152" y="94"/>
                  <a:pt x="148" y="94"/>
                  <a:pt x="144" y="94"/>
                </a:cubicBezTo>
                <a:cubicBezTo>
                  <a:pt x="115" y="94"/>
                  <a:pt x="115" y="94"/>
                  <a:pt x="115" y="94"/>
                </a:cubicBezTo>
                <a:cubicBezTo>
                  <a:pt x="115" y="169"/>
                  <a:pt x="115" y="169"/>
                  <a:pt x="115" y="169"/>
                </a:cubicBezTo>
                <a:cubicBezTo>
                  <a:pt x="132" y="169"/>
                  <a:pt x="132" y="169"/>
                  <a:pt x="132" y="169"/>
                </a:cubicBezTo>
                <a:cubicBezTo>
                  <a:pt x="132" y="139"/>
                  <a:pt x="132" y="139"/>
                  <a:pt x="132" y="139"/>
                </a:cubicBezTo>
                <a:cubicBezTo>
                  <a:pt x="140" y="139"/>
                  <a:pt x="140" y="139"/>
                  <a:pt x="140" y="139"/>
                </a:cubicBezTo>
                <a:cubicBezTo>
                  <a:pt x="155" y="169"/>
                  <a:pt x="155" y="169"/>
                  <a:pt x="155" y="169"/>
                </a:cubicBezTo>
                <a:cubicBezTo>
                  <a:pt x="175" y="169"/>
                  <a:pt x="175" y="169"/>
                  <a:pt x="175" y="169"/>
                </a:cubicBezTo>
                <a:cubicBezTo>
                  <a:pt x="156" y="138"/>
                  <a:pt x="156" y="138"/>
                  <a:pt x="156" y="138"/>
                </a:cubicBezTo>
                <a:cubicBezTo>
                  <a:pt x="162" y="137"/>
                  <a:pt x="166" y="134"/>
                  <a:pt x="168" y="130"/>
                </a:cubicBezTo>
                <a:cubicBezTo>
                  <a:pt x="171" y="127"/>
                  <a:pt x="172" y="122"/>
                  <a:pt x="172" y="117"/>
                </a:cubicBezTo>
                <a:cubicBezTo>
                  <a:pt x="172" y="112"/>
                  <a:pt x="172" y="109"/>
                  <a:pt x="170" y="106"/>
                </a:cubicBezTo>
                <a:cubicBezTo>
                  <a:pt x="169" y="103"/>
                  <a:pt x="167" y="101"/>
                  <a:pt x="164" y="99"/>
                </a:cubicBezTo>
                <a:cubicBezTo>
                  <a:pt x="161" y="97"/>
                  <a:pt x="158" y="96"/>
                  <a:pt x="155" y="95"/>
                </a:cubicBezTo>
                <a:moveTo>
                  <a:pt x="208" y="39"/>
                </a:moveTo>
                <a:cubicBezTo>
                  <a:pt x="208" y="43"/>
                  <a:pt x="208" y="46"/>
                  <a:pt x="207" y="49"/>
                </a:cubicBezTo>
                <a:cubicBezTo>
                  <a:pt x="206" y="52"/>
                  <a:pt x="204" y="54"/>
                  <a:pt x="202" y="57"/>
                </a:cubicBezTo>
                <a:cubicBezTo>
                  <a:pt x="200" y="59"/>
                  <a:pt x="197" y="61"/>
                  <a:pt x="195" y="62"/>
                </a:cubicBezTo>
                <a:cubicBezTo>
                  <a:pt x="192" y="63"/>
                  <a:pt x="189" y="64"/>
                  <a:pt x="185" y="64"/>
                </a:cubicBezTo>
                <a:cubicBezTo>
                  <a:pt x="181" y="64"/>
                  <a:pt x="178" y="63"/>
                  <a:pt x="175" y="62"/>
                </a:cubicBezTo>
                <a:cubicBezTo>
                  <a:pt x="172" y="61"/>
                  <a:pt x="170" y="59"/>
                  <a:pt x="168" y="57"/>
                </a:cubicBezTo>
                <a:cubicBezTo>
                  <a:pt x="166" y="54"/>
                  <a:pt x="164" y="52"/>
                  <a:pt x="163" y="49"/>
                </a:cubicBezTo>
                <a:cubicBezTo>
                  <a:pt x="162" y="46"/>
                  <a:pt x="162" y="43"/>
                  <a:pt x="162" y="39"/>
                </a:cubicBezTo>
                <a:cubicBezTo>
                  <a:pt x="162" y="36"/>
                  <a:pt x="162" y="33"/>
                  <a:pt x="163" y="30"/>
                </a:cubicBezTo>
                <a:cubicBezTo>
                  <a:pt x="164" y="27"/>
                  <a:pt x="166" y="24"/>
                  <a:pt x="168" y="22"/>
                </a:cubicBezTo>
                <a:cubicBezTo>
                  <a:pt x="170" y="20"/>
                  <a:pt x="172" y="18"/>
                  <a:pt x="175" y="17"/>
                </a:cubicBezTo>
                <a:cubicBezTo>
                  <a:pt x="178" y="16"/>
                  <a:pt x="181" y="15"/>
                  <a:pt x="185" y="15"/>
                </a:cubicBezTo>
                <a:cubicBezTo>
                  <a:pt x="189" y="15"/>
                  <a:pt x="192" y="16"/>
                  <a:pt x="195" y="17"/>
                </a:cubicBezTo>
                <a:cubicBezTo>
                  <a:pt x="197" y="18"/>
                  <a:pt x="200" y="20"/>
                  <a:pt x="202" y="22"/>
                </a:cubicBezTo>
                <a:cubicBezTo>
                  <a:pt x="204" y="24"/>
                  <a:pt x="206" y="27"/>
                  <a:pt x="207" y="30"/>
                </a:cubicBezTo>
                <a:cubicBezTo>
                  <a:pt x="208" y="33"/>
                  <a:pt x="208" y="36"/>
                  <a:pt x="208" y="39"/>
                </a:cubicBezTo>
                <a:moveTo>
                  <a:pt x="223" y="56"/>
                </a:moveTo>
                <a:cubicBezTo>
                  <a:pt x="225" y="51"/>
                  <a:pt x="226" y="45"/>
                  <a:pt x="226" y="39"/>
                </a:cubicBezTo>
                <a:cubicBezTo>
                  <a:pt x="226" y="33"/>
                  <a:pt x="225" y="28"/>
                  <a:pt x="223" y="23"/>
                </a:cubicBezTo>
                <a:cubicBezTo>
                  <a:pt x="221" y="18"/>
                  <a:pt x="218" y="14"/>
                  <a:pt x="214" y="10"/>
                </a:cubicBezTo>
                <a:cubicBezTo>
                  <a:pt x="211" y="7"/>
                  <a:pt x="206" y="4"/>
                  <a:pt x="201" y="2"/>
                </a:cubicBezTo>
                <a:cubicBezTo>
                  <a:pt x="196" y="1"/>
                  <a:pt x="191" y="0"/>
                  <a:pt x="185" y="0"/>
                </a:cubicBezTo>
                <a:cubicBezTo>
                  <a:pt x="179" y="0"/>
                  <a:pt x="174" y="1"/>
                  <a:pt x="169" y="2"/>
                </a:cubicBezTo>
                <a:cubicBezTo>
                  <a:pt x="164" y="4"/>
                  <a:pt x="159" y="7"/>
                  <a:pt x="156" y="10"/>
                </a:cubicBezTo>
                <a:cubicBezTo>
                  <a:pt x="152" y="14"/>
                  <a:pt x="149" y="18"/>
                  <a:pt x="147" y="23"/>
                </a:cubicBezTo>
                <a:cubicBezTo>
                  <a:pt x="145" y="28"/>
                  <a:pt x="144" y="33"/>
                  <a:pt x="144" y="39"/>
                </a:cubicBezTo>
                <a:cubicBezTo>
                  <a:pt x="144" y="45"/>
                  <a:pt x="145" y="51"/>
                  <a:pt x="147" y="56"/>
                </a:cubicBezTo>
                <a:cubicBezTo>
                  <a:pt x="149" y="61"/>
                  <a:pt x="152" y="65"/>
                  <a:pt x="156" y="68"/>
                </a:cubicBezTo>
                <a:cubicBezTo>
                  <a:pt x="159" y="72"/>
                  <a:pt x="164" y="74"/>
                  <a:pt x="169" y="76"/>
                </a:cubicBezTo>
                <a:cubicBezTo>
                  <a:pt x="174" y="78"/>
                  <a:pt x="179" y="79"/>
                  <a:pt x="185" y="79"/>
                </a:cubicBezTo>
                <a:cubicBezTo>
                  <a:pt x="191" y="79"/>
                  <a:pt x="196" y="78"/>
                  <a:pt x="201" y="76"/>
                </a:cubicBezTo>
                <a:cubicBezTo>
                  <a:pt x="206" y="74"/>
                  <a:pt x="211" y="72"/>
                  <a:pt x="214" y="68"/>
                </a:cubicBezTo>
                <a:cubicBezTo>
                  <a:pt x="218" y="65"/>
                  <a:pt x="221" y="61"/>
                  <a:pt x="223" y="56"/>
                </a:cubicBezTo>
                <a:moveTo>
                  <a:pt x="241" y="155"/>
                </a:moveTo>
                <a:cubicBezTo>
                  <a:pt x="239" y="154"/>
                  <a:pt x="237" y="153"/>
                  <a:pt x="236" y="151"/>
                </a:cubicBezTo>
                <a:cubicBezTo>
                  <a:pt x="235" y="150"/>
                  <a:pt x="234" y="148"/>
                  <a:pt x="233" y="146"/>
                </a:cubicBezTo>
                <a:cubicBezTo>
                  <a:pt x="232" y="144"/>
                  <a:pt x="232" y="142"/>
                  <a:pt x="232" y="140"/>
                </a:cubicBezTo>
                <a:cubicBezTo>
                  <a:pt x="232" y="94"/>
                  <a:pt x="232" y="94"/>
                  <a:pt x="232" y="94"/>
                </a:cubicBezTo>
                <a:cubicBezTo>
                  <a:pt x="215" y="94"/>
                  <a:pt x="215" y="94"/>
                  <a:pt x="215" y="94"/>
                </a:cubicBezTo>
                <a:cubicBezTo>
                  <a:pt x="215" y="140"/>
                  <a:pt x="215" y="140"/>
                  <a:pt x="215" y="140"/>
                </a:cubicBezTo>
                <a:cubicBezTo>
                  <a:pt x="215" y="145"/>
                  <a:pt x="216" y="149"/>
                  <a:pt x="217" y="153"/>
                </a:cubicBezTo>
                <a:cubicBezTo>
                  <a:pt x="219" y="156"/>
                  <a:pt x="221" y="160"/>
                  <a:pt x="223" y="162"/>
                </a:cubicBezTo>
                <a:cubicBezTo>
                  <a:pt x="226" y="165"/>
                  <a:pt x="229" y="167"/>
                  <a:pt x="233" y="169"/>
                </a:cubicBezTo>
                <a:cubicBezTo>
                  <a:pt x="237" y="170"/>
                  <a:pt x="242" y="171"/>
                  <a:pt x="247" y="171"/>
                </a:cubicBezTo>
                <a:cubicBezTo>
                  <a:pt x="252" y="171"/>
                  <a:pt x="257" y="170"/>
                  <a:pt x="261" y="169"/>
                </a:cubicBezTo>
                <a:cubicBezTo>
                  <a:pt x="265" y="167"/>
                  <a:pt x="268" y="165"/>
                  <a:pt x="271" y="162"/>
                </a:cubicBezTo>
                <a:cubicBezTo>
                  <a:pt x="273" y="160"/>
                  <a:pt x="275" y="156"/>
                  <a:pt x="277" y="153"/>
                </a:cubicBezTo>
                <a:cubicBezTo>
                  <a:pt x="278" y="149"/>
                  <a:pt x="279" y="145"/>
                  <a:pt x="279" y="140"/>
                </a:cubicBezTo>
                <a:cubicBezTo>
                  <a:pt x="279" y="94"/>
                  <a:pt x="279" y="94"/>
                  <a:pt x="279" y="94"/>
                </a:cubicBezTo>
                <a:cubicBezTo>
                  <a:pt x="262" y="94"/>
                  <a:pt x="262" y="94"/>
                  <a:pt x="262" y="94"/>
                </a:cubicBezTo>
                <a:cubicBezTo>
                  <a:pt x="262" y="140"/>
                  <a:pt x="262" y="140"/>
                  <a:pt x="262" y="140"/>
                </a:cubicBezTo>
                <a:cubicBezTo>
                  <a:pt x="262" y="142"/>
                  <a:pt x="262" y="144"/>
                  <a:pt x="261" y="146"/>
                </a:cubicBezTo>
                <a:cubicBezTo>
                  <a:pt x="260" y="148"/>
                  <a:pt x="259" y="150"/>
                  <a:pt x="258" y="151"/>
                </a:cubicBezTo>
                <a:cubicBezTo>
                  <a:pt x="256" y="153"/>
                  <a:pt x="255" y="154"/>
                  <a:pt x="253" y="155"/>
                </a:cubicBezTo>
                <a:cubicBezTo>
                  <a:pt x="251" y="156"/>
                  <a:pt x="249" y="156"/>
                  <a:pt x="247" y="156"/>
                </a:cubicBezTo>
                <a:cubicBezTo>
                  <a:pt x="245" y="156"/>
                  <a:pt x="243" y="156"/>
                  <a:pt x="241" y="155"/>
                </a:cubicBezTo>
                <a:moveTo>
                  <a:pt x="277" y="24"/>
                </a:moveTo>
                <a:cubicBezTo>
                  <a:pt x="277" y="26"/>
                  <a:pt x="277" y="28"/>
                  <a:pt x="276" y="29"/>
                </a:cubicBezTo>
                <a:cubicBezTo>
                  <a:pt x="275" y="30"/>
                  <a:pt x="274" y="31"/>
                  <a:pt x="273" y="32"/>
                </a:cubicBezTo>
                <a:cubicBezTo>
                  <a:pt x="271" y="32"/>
                  <a:pt x="270" y="32"/>
                  <a:pt x="268" y="33"/>
                </a:cubicBezTo>
                <a:cubicBezTo>
                  <a:pt x="266" y="33"/>
                  <a:pt x="265" y="33"/>
                  <a:pt x="263" y="33"/>
                </a:cubicBezTo>
                <a:cubicBezTo>
                  <a:pt x="253" y="33"/>
                  <a:pt x="253" y="33"/>
                  <a:pt x="253" y="33"/>
                </a:cubicBezTo>
                <a:cubicBezTo>
                  <a:pt x="253" y="16"/>
                  <a:pt x="253" y="16"/>
                  <a:pt x="253" y="16"/>
                </a:cubicBezTo>
                <a:cubicBezTo>
                  <a:pt x="264" y="16"/>
                  <a:pt x="264" y="16"/>
                  <a:pt x="264" y="16"/>
                </a:cubicBezTo>
                <a:cubicBezTo>
                  <a:pt x="266" y="16"/>
                  <a:pt x="267" y="16"/>
                  <a:pt x="269" y="16"/>
                </a:cubicBezTo>
                <a:cubicBezTo>
                  <a:pt x="270" y="16"/>
                  <a:pt x="272" y="17"/>
                  <a:pt x="273" y="17"/>
                </a:cubicBezTo>
                <a:cubicBezTo>
                  <a:pt x="274" y="18"/>
                  <a:pt x="275" y="19"/>
                  <a:pt x="276" y="20"/>
                </a:cubicBezTo>
                <a:cubicBezTo>
                  <a:pt x="277" y="21"/>
                  <a:pt x="277" y="22"/>
                  <a:pt x="277" y="24"/>
                </a:cubicBezTo>
                <a:moveTo>
                  <a:pt x="297" y="77"/>
                </a:moveTo>
                <a:cubicBezTo>
                  <a:pt x="278" y="45"/>
                  <a:pt x="278" y="45"/>
                  <a:pt x="278" y="45"/>
                </a:cubicBezTo>
                <a:cubicBezTo>
                  <a:pt x="284" y="44"/>
                  <a:pt x="288" y="42"/>
                  <a:pt x="290" y="38"/>
                </a:cubicBezTo>
                <a:cubicBezTo>
                  <a:pt x="293" y="34"/>
                  <a:pt x="294" y="30"/>
                  <a:pt x="294" y="24"/>
                </a:cubicBezTo>
                <a:cubicBezTo>
                  <a:pt x="294" y="20"/>
                  <a:pt x="294" y="16"/>
                  <a:pt x="292" y="13"/>
                </a:cubicBezTo>
                <a:cubicBezTo>
                  <a:pt x="291" y="10"/>
                  <a:pt x="289" y="8"/>
                  <a:pt x="286" y="6"/>
                </a:cubicBezTo>
                <a:cubicBezTo>
                  <a:pt x="283" y="5"/>
                  <a:pt x="280" y="3"/>
                  <a:pt x="277" y="3"/>
                </a:cubicBezTo>
                <a:cubicBezTo>
                  <a:pt x="274" y="2"/>
                  <a:pt x="270" y="2"/>
                  <a:pt x="266" y="2"/>
                </a:cubicBezTo>
                <a:cubicBezTo>
                  <a:pt x="237" y="2"/>
                  <a:pt x="237" y="2"/>
                  <a:pt x="237" y="2"/>
                </a:cubicBezTo>
                <a:cubicBezTo>
                  <a:pt x="237" y="77"/>
                  <a:pt x="237" y="77"/>
                  <a:pt x="237" y="77"/>
                </a:cubicBezTo>
                <a:cubicBezTo>
                  <a:pt x="253" y="77"/>
                  <a:pt x="253" y="77"/>
                  <a:pt x="253" y="77"/>
                </a:cubicBezTo>
                <a:cubicBezTo>
                  <a:pt x="253" y="47"/>
                  <a:pt x="253" y="47"/>
                  <a:pt x="253" y="47"/>
                </a:cubicBezTo>
                <a:cubicBezTo>
                  <a:pt x="262" y="47"/>
                  <a:pt x="262" y="47"/>
                  <a:pt x="262" y="47"/>
                </a:cubicBezTo>
                <a:cubicBezTo>
                  <a:pt x="277" y="77"/>
                  <a:pt x="277" y="77"/>
                  <a:pt x="277" y="77"/>
                </a:cubicBezTo>
                <a:lnTo>
                  <a:pt x="297" y="77"/>
                </a:lnTo>
                <a:close/>
                <a:moveTo>
                  <a:pt x="368" y="60"/>
                </a:moveTo>
                <a:cubicBezTo>
                  <a:pt x="370" y="56"/>
                  <a:pt x="370" y="52"/>
                  <a:pt x="370" y="48"/>
                </a:cubicBezTo>
                <a:cubicBezTo>
                  <a:pt x="370" y="2"/>
                  <a:pt x="370" y="2"/>
                  <a:pt x="370" y="2"/>
                </a:cubicBezTo>
                <a:cubicBezTo>
                  <a:pt x="354" y="2"/>
                  <a:pt x="354" y="2"/>
                  <a:pt x="354" y="2"/>
                </a:cubicBezTo>
                <a:cubicBezTo>
                  <a:pt x="354" y="47"/>
                  <a:pt x="354" y="47"/>
                  <a:pt x="354" y="47"/>
                </a:cubicBezTo>
                <a:cubicBezTo>
                  <a:pt x="354" y="50"/>
                  <a:pt x="353" y="52"/>
                  <a:pt x="353" y="54"/>
                </a:cubicBezTo>
                <a:cubicBezTo>
                  <a:pt x="352" y="56"/>
                  <a:pt x="351" y="57"/>
                  <a:pt x="349" y="59"/>
                </a:cubicBezTo>
                <a:cubicBezTo>
                  <a:pt x="348" y="60"/>
                  <a:pt x="346" y="61"/>
                  <a:pt x="345" y="62"/>
                </a:cubicBezTo>
                <a:cubicBezTo>
                  <a:pt x="343" y="63"/>
                  <a:pt x="341" y="64"/>
                  <a:pt x="339" y="64"/>
                </a:cubicBezTo>
                <a:cubicBezTo>
                  <a:pt x="336" y="64"/>
                  <a:pt x="334" y="63"/>
                  <a:pt x="332" y="62"/>
                </a:cubicBezTo>
                <a:cubicBezTo>
                  <a:pt x="331" y="61"/>
                  <a:pt x="329" y="60"/>
                  <a:pt x="328" y="59"/>
                </a:cubicBezTo>
                <a:cubicBezTo>
                  <a:pt x="326" y="57"/>
                  <a:pt x="325" y="56"/>
                  <a:pt x="324" y="54"/>
                </a:cubicBezTo>
                <a:cubicBezTo>
                  <a:pt x="324" y="52"/>
                  <a:pt x="323" y="50"/>
                  <a:pt x="323" y="47"/>
                </a:cubicBezTo>
                <a:cubicBezTo>
                  <a:pt x="323" y="2"/>
                  <a:pt x="323" y="2"/>
                  <a:pt x="323" y="2"/>
                </a:cubicBezTo>
                <a:cubicBezTo>
                  <a:pt x="307" y="2"/>
                  <a:pt x="307" y="2"/>
                  <a:pt x="307" y="2"/>
                </a:cubicBezTo>
                <a:cubicBezTo>
                  <a:pt x="307" y="48"/>
                  <a:pt x="307" y="48"/>
                  <a:pt x="307" y="48"/>
                </a:cubicBezTo>
                <a:cubicBezTo>
                  <a:pt x="307" y="52"/>
                  <a:pt x="307" y="56"/>
                  <a:pt x="309" y="60"/>
                </a:cubicBezTo>
                <a:cubicBezTo>
                  <a:pt x="310" y="64"/>
                  <a:pt x="312" y="67"/>
                  <a:pt x="315" y="70"/>
                </a:cubicBezTo>
                <a:cubicBezTo>
                  <a:pt x="317" y="73"/>
                  <a:pt x="321" y="75"/>
                  <a:pt x="325" y="77"/>
                </a:cubicBezTo>
                <a:cubicBezTo>
                  <a:pt x="329" y="78"/>
                  <a:pt x="333" y="79"/>
                  <a:pt x="339" y="79"/>
                </a:cubicBezTo>
                <a:cubicBezTo>
                  <a:pt x="344" y="79"/>
                  <a:pt x="348" y="78"/>
                  <a:pt x="352" y="77"/>
                </a:cubicBezTo>
                <a:cubicBezTo>
                  <a:pt x="356" y="75"/>
                  <a:pt x="360" y="73"/>
                  <a:pt x="362" y="70"/>
                </a:cubicBezTo>
                <a:cubicBezTo>
                  <a:pt x="365" y="67"/>
                  <a:pt x="367" y="64"/>
                  <a:pt x="368" y="60"/>
                </a:cubicBezTo>
                <a:moveTo>
                  <a:pt x="361" y="169"/>
                </a:moveTo>
                <a:cubicBezTo>
                  <a:pt x="378" y="169"/>
                  <a:pt x="378" y="169"/>
                  <a:pt x="378" y="169"/>
                </a:cubicBezTo>
                <a:cubicBezTo>
                  <a:pt x="378" y="94"/>
                  <a:pt x="378" y="94"/>
                  <a:pt x="378" y="94"/>
                </a:cubicBezTo>
                <a:cubicBezTo>
                  <a:pt x="353" y="94"/>
                  <a:pt x="353" y="94"/>
                  <a:pt x="353" y="94"/>
                </a:cubicBezTo>
                <a:cubicBezTo>
                  <a:pt x="335" y="143"/>
                  <a:pt x="335" y="143"/>
                  <a:pt x="335" y="143"/>
                </a:cubicBezTo>
                <a:cubicBezTo>
                  <a:pt x="335" y="143"/>
                  <a:pt x="335" y="143"/>
                  <a:pt x="335" y="143"/>
                </a:cubicBezTo>
                <a:cubicBezTo>
                  <a:pt x="318" y="94"/>
                  <a:pt x="318" y="94"/>
                  <a:pt x="318" y="94"/>
                </a:cubicBezTo>
                <a:cubicBezTo>
                  <a:pt x="293" y="94"/>
                  <a:pt x="293" y="94"/>
                  <a:pt x="293" y="94"/>
                </a:cubicBezTo>
                <a:cubicBezTo>
                  <a:pt x="293" y="169"/>
                  <a:pt x="293" y="169"/>
                  <a:pt x="293" y="169"/>
                </a:cubicBezTo>
                <a:cubicBezTo>
                  <a:pt x="309" y="169"/>
                  <a:pt x="309" y="169"/>
                  <a:pt x="309" y="169"/>
                </a:cubicBezTo>
                <a:cubicBezTo>
                  <a:pt x="309" y="112"/>
                  <a:pt x="309" y="112"/>
                  <a:pt x="309" y="112"/>
                </a:cubicBezTo>
                <a:cubicBezTo>
                  <a:pt x="310" y="112"/>
                  <a:pt x="310" y="112"/>
                  <a:pt x="310" y="112"/>
                </a:cubicBezTo>
                <a:cubicBezTo>
                  <a:pt x="329" y="169"/>
                  <a:pt x="329" y="169"/>
                  <a:pt x="329" y="169"/>
                </a:cubicBezTo>
                <a:cubicBezTo>
                  <a:pt x="341" y="169"/>
                  <a:pt x="341" y="169"/>
                  <a:pt x="341" y="169"/>
                </a:cubicBezTo>
                <a:cubicBezTo>
                  <a:pt x="361" y="112"/>
                  <a:pt x="361" y="112"/>
                  <a:pt x="361" y="112"/>
                </a:cubicBezTo>
                <a:cubicBezTo>
                  <a:pt x="361" y="112"/>
                  <a:pt x="361" y="112"/>
                  <a:pt x="361" y="112"/>
                </a:cubicBezTo>
                <a:lnTo>
                  <a:pt x="361" y="169"/>
                </a:lnTo>
                <a:close/>
                <a:moveTo>
                  <a:pt x="453" y="77"/>
                </a:moveTo>
                <a:cubicBezTo>
                  <a:pt x="469" y="77"/>
                  <a:pt x="469" y="77"/>
                  <a:pt x="469" y="77"/>
                </a:cubicBezTo>
                <a:cubicBezTo>
                  <a:pt x="469" y="2"/>
                  <a:pt x="469" y="2"/>
                  <a:pt x="469" y="2"/>
                </a:cubicBezTo>
                <a:cubicBezTo>
                  <a:pt x="444" y="2"/>
                  <a:pt x="444" y="2"/>
                  <a:pt x="444" y="2"/>
                </a:cubicBezTo>
                <a:cubicBezTo>
                  <a:pt x="427" y="51"/>
                  <a:pt x="427" y="51"/>
                  <a:pt x="427" y="51"/>
                </a:cubicBezTo>
                <a:cubicBezTo>
                  <a:pt x="427" y="51"/>
                  <a:pt x="427" y="51"/>
                  <a:pt x="427" y="51"/>
                </a:cubicBezTo>
                <a:cubicBezTo>
                  <a:pt x="409" y="2"/>
                  <a:pt x="409" y="2"/>
                  <a:pt x="409" y="2"/>
                </a:cubicBezTo>
                <a:cubicBezTo>
                  <a:pt x="384" y="2"/>
                  <a:pt x="384" y="2"/>
                  <a:pt x="384" y="2"/>
                </a:cubicBezTo>
                <a:cubicBezTo>
                  <a:pt x="384" y="77"/>
                  <a:pt x="384" y="77"/>
                  <a:pt x="384" y="77"/>
                </a:cubicBezTo>
                <a:cubicBezTo>
                  <a:pt x="401" y="77"/>
                  <a:pt x="401" y="77"/>
                  <a:pt x="401" y="77"/>
                </a:cubicBezTo>
                <a:cubicBezTo>
                  <a:pt x="401" y="19"/>
                  <a:pt x="401" y="19"/>
                  <a:pt x="401" y="19"/>
                </a:cubicBezTo>
                <a:cubicBezTo>
                  <a:pt x="401" y="19"/>
                  <a:pt x="401" y="19"/>
                  <a:pt x="401" y="19"/>
                </a:cubicBezTo>
                <a:cubicBezTo>
                  <a:pt x="420" y="77"/>
                  <a:pt x="420" y="77"/>
                  <a:pt x="420" y="77"/>
                </a:cubicBezTo>
                <a:cubicBezTo>
                  <a:pt x="433" y="77"/>
                  <a:pt x="433" y="77"/>
                  <a:pt x="433" y="77"/>
                </a:cubicBezTo>
                <a:cubicBezTo>
                  <a:pt x="453" y="19"/>
                  <a:pt x="453" y="19"/>
                  <a:pt x="453" y="19"/>
                </a:cubicBezTo>
                <a:cubicBezTo>
                  <a:pt x="453" y="19"/>
                  <a:pt x="453" y="19"/>
                  <a:pt x="453" y="19"/>
                </a:cubicBezTo>
                <a:lnTo>
                  <a:pt x="453" y="77"/>
                </a:lnTo>
                <a:close/>
                <a:moveTo>
                  <a:pt x="478" y="261"/>
                </a:moveTo>
                <a:cubicBezTo>
                  <a:pt x="500" y="261"/>
                  <a:pt x="500" y="261"/>
                  <a:pt x="500" y="261"/>
                </a:cubicBezTo>
                <a:cubicBezTo>
                  <a:pt x="500" y="186"/>
                  <a:pt x="500" y="186"/>
                  <a:pt x="500" y="186"/>
                </a:cubicBezTo>
                <a:cubicBezTo>
                  <a:pt x="483" y="186"/>
                  <a:pt x="483" y="186"/>
                  <a:pt x="483" y="186"/>
                </a:cubicBezTo>
                <a:cubicBezTo>
                  <a:pt x="483" y="238"/>
                  <a:pt x="483" y="238"/>
                  <a:pt x="483" y="238"/>
                </a:cubicBezTo>
                <a:cubicBezTo>
                  <a:pt x="483" y="238"/>
                  <a:pt x="483" y="238"/>
                  <a:pt x="483" y="238"/>
                </a:cubicBezTo>
                <a:cubicBezTo>
                  <a:pt x="451" y="186"/>
                  <a:pt x="451" y="186"/>
                  <a:pt x="451" y="186"/>
                </a:cubicBezTo>
                <a:cubicBezTo>
                  <a:pt x="429" y="186"/>
                  <a:pt x="429" y="186"/>
                  <a:pt x="429" y="186"/>
                </a:cubicBezTo>
                <a:cubicBezTo>
                  <a:pt x="429" y="261"/>
                  <a:pt x="429" y="261"/>
                  <a:pt x="429" y="261"/>
                </a:cubicBezTo>
                <a:cubicBezTo>
                  <a:pt x="445" y="261"/>
                  <a:pt x="445" y="261"/>
                  <a:pt x="445" y="261"/>
                </a:cubicBezTo>
                <a:cubicBezTo>
                  <a:pt x="445" y="207"/>
                  <a:pt x="445" y="207"/>
                  <a:pt x="445" y="207"/>
                </a:cubicBezTo>
                <a:cubicBezTo>
                  <a:pt x="445" y="207"/>
                  <a:pt x="445" y="207"/>
                  <a:pt x="445" y="207"/>
                </a:cubicBezTo>
                <a:lnTo>
                  <a:pt x="478" y="261"/>
                </a:lnTo>
                <a:close/>
                <a:moveTo>
                  <a:pt x="584" y="261"/>
                </a:moveTo>
                <a:cubicBezTo>
                  <a:pt x="548" y="221"/>
                  <a:pt x="548" y="221"/>
                  <a:pt x="548" y="221"/>
                </a:cubicBezTo>
                <a:cubicBezTo>
                  <a:pt x="581" y="186"/>
                  <a:pt x="581" y="186"/>
                  <a:pt x="581" y="186"/>
                </a:cubicBezTo>
                <a:cubicBezTo>
                  <a:pt x="560" y="186"/>
                  <a:pt x="560" y="186"/>
                  <a:pt x="560" y="186"/>
                </a:cubicBezTo>
                <a:cubicBezTo>
                  <a:pt x="530" y="217"/>
                  <a:pt x="530" y="217"/>
                  <a:pt x="530" y="217"/>
                </a:cubicBezTo>
                <a:cubicBezTo>
                  <a:pt x="530" y="186"/>
                  <a:pt x="530" y="186"/>
                  <a:pt x="530" y="186"/>
                </a:cubicBezTo>
                <a:cubicBezTo>
                  <a:pt x="514" y="186"/>
                  <a:pt x="514" y="186"/>
                  <a:pt x="514" y="186"/>
                </a:cubicBezTo>
                <a:cubicBezTo>
                  <a:pt x="514" y="261"/>
                  <a:pt x="514" y="261"/>
                  <a:pt x="514" y="261"/>
                </a:cubicBezTo>
                <a:cubicBezTo>
                  <a:pt x="530" y="261"/>
                  <a:pt x="530" y="261"/>
                  <a:pt x="530" y="261"/>
                </a:cubicBezTo>
                <a:cubicBezTo>
                  <a:pt x="530" y="225"/>
                  <a:pt x="530" y="225"/>
                  <a:pt x="530" y="225"/>
                </a:cubicBezTo>
                <a:cubicBezTo>
                  <a:pt x="561" y="261"/>
                  <a:pt x="561" y="261"/>
                  <a:pt x="561" y="261"/>
                </a:cubicBezTo>
                <a:lnTo>
                  <a:pt x="584" y="261"/>
                </a:lnTo>
                <a:close/>
                <a:moveTo>
                  <a:pt x="606" y="186"/>
                </a:moveTo>
                <a:cubicBezTo>
                  <a:pt x="590" y="186"/>
                  <a:pt x="590" y="186"/>
                  <a:pt x="590" y="186"/>
                </a:cubicBezTo>
                <a:cubicBezTo>
                  <a:pt x="590" y="261"/>
                  <a:pt x="590" y="261"/>
                  <a:pt x="590" y="261"/>
                </a:cubicBezTo>
                <a:cubicBezTo>
                  <a:pt x="606" y="261"/>
                  <a:pt x="606" y="261"/>
                  <a:pt x="606" y="261"/>
                </a:cubicBezTo>
                <a:lnTo>
                  <a:pt x="606" y="186"/>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fi-FI" sz="1350"/>
          </a:p>
        </p:txBody>
      </p:sp>
    </p:spTree>
    <p:extLst>
      <p:ext uri="{BB962C8B-B14F-4D97-AF65-F5344CB8AC3E}">
        <p14:creationId xmlns:p14="http://schemas.microsoft.com/office/powerpoint/2010/main" val="239875643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Osion aloitus, kuvalla">
    <p:bg>
      <p:bgPr>
        <a:solidFill>
          <a:srgbClr val="FF5000"/>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793750" y="3704990"/>
            <a:ext cx="7475538" cy="689814"/>
          </a:xfrm>
          <a:prstGeom prst="rect">
            <a:avLst/>
          </a:prstGeom>
        </p:spPr>
        <p:txBody>
          <a:bodyPr vert="horz" lIns="0" tIns="0" rIns="0" bIns="0" anchor="b" anchorCtr="0"/>
          <a:lstStyle>
            <a:lvl1pPr marL="0" indent="0">
              <a:buNone/>
              <a:defRPr sz="3000" b="1" i="0" spc="-47" baseline="0">
                <a:solidFill>
                  <a:schemeClr val="bg1"/>
                </a:solidFill>
                <a:latin typeface="Arial"/>
                <a:cs typeface="Arial"/>
              </a:defRPr>
            </a:lvl1pPr>
          </a:lstStyle>
          <a:p>
            <a:pPr lvl="0"/>
            <a:r>
              <a:rPr lang="en-US" dirty="0" err="1"/>
              <a:t>Otsikko</a:t>
            </a:r>
            <a:r>
              <a:rPr lang="en-US" dirty="0"/>
              <a:t>, </a:t>
            </a:r>
            <a:r>
              <a:rPr lang="en-US" dirty="0" err="1"/>
              <a:t>aihe</a:t>
            </a:r>
            <a:r>
              <a:rPr lang="en-US" dirty="0"/>
              <a:t> </a:t>
            </a:r>
            <a:r>
              <a:rPr lang="en-US" dirty="0" err="1"/>
              <a:t>tms</a:t>
            </a:r>
            <a:r>
              <a:rPr lang="en-US" dirty="0"/>
              <a:t>.</a:t>
            </a:r>
          </a:p>
        </p:txBody>
      </p:sp>
      <p:sp>
        <p:nvSpPr>
          <p:cNvPr id="6" name="Text Placeholder 5"/>
          <p:cNvSpPr>
            <a:spLocks noGrp="1"/>
          </p:cNvSpPr>
          <p:nvPr>
            <p:ph type="body" sz="quarter" idx="11" hasCustomPrompt="1"/>
          </p:nvPr>
        </p:nvSpPr>
        <p:spPr>
          <a:xfrm>
            <a:off x="808606" y="4395747"/>
            <a:ext cx="6785996" cy="620360"/>
          </a:xfrm>
          <a:prstGeom prst="rect">
            <a:avLst/>
          </a:prstGeom>
        </p:spPr>
        <p:txBody>
          <a:bodyPr vert="horz" lIns="0" tIns="0" rIns="0" bIns="0"/>
          <a:lstStyle>
            <a:lvl1pPr marL="0" indent="0">
              <a:spcBef>
                <a:spcPts val="0"/>
              </a:spcBef>
              <a:buNone/>
              <a:defRPr sz="1800" b="0" i="0" baseline="0">
                <a:solidFill>
                  <a:schemeClr val="bg1"/>
                </a:solidFill>
                <a:latin typeface="Arial"/>
                <a:cs typeface="Arial"/>
              </a:defRPr>
            </a:lvl1pPr>
          </a:lstStyle>
          <a:p>
            <a:pPr lvl="0"/>
            <a:r>
              <a:rPr lang="en-US" dirty="0" err="1"/>
              <a:t>Alaviite</a:t>
            </a:r>
            <a:r>
              <a:rPr lang="en-US" dirty="0"/>
              <a:t> </a:t>
            </a:r>
            <a:r>
              <a:rPr lang="en-US" dirty="0" err="1"/>
              <a:t>jos</a:t>
            </a:r>
            <a:r>
              <a:rPr lang="en-US" dirty="0"/>
              <a:t> </a:t>
            </a:r>
            <a:r>
              <a:rPr lang="en-US" dirty="0" err="1"/>
              <a:t>tarpeen</a:t>
            </a:r>
            <a:r>
              <a:rPr lang="en-US" dirty="0"/>
              <a:t>, </a:t>
            </a:r>
            <a:r>
              <a:rPr lang="en-US" dirty="0" err="1"/>
              <a:t>keskitä</a:t>
            </a:r>
            <a:r>
              <a:rPr lang="en-US" dirty="0"/>
              <a:t> </a:t>
            </a:r>
            <a:r>
              <a:rPr lang="en-US" dirty="0" err="1"/>
              <a:t>tekstit</a:t>
            </a:r>
            <a:r>
              <a:rPr lang="en-US" dirty="0"/>
              <a:t> </a:t>
            </a:r>
            <a:r>
              <a:rPr lang="en-US" dirty="0" err="1"/>
              <a:t>palkkiin</a:t>
            </a:r>
            <a:r>
              <a:rPr lang="en-US" dirty="0"/>
              <a:t> </a:t>
            </a:r>
            <a:r>
              <a:rPr lang="en-US" dirty="0" err="1"/>
              <a:t>korkeussuunnassa</a:t>
            </a:r>
            <a:r>
              <a:rPr lang="en-US" dirty="0"/>
              <a:t> </a:t>
            </a:r>
            <a:r>
              <a:rPr lang="en-US" dirty="0" err="1"/>
              <a:t>jos</a:t>
            </a:r>
            <a:r>
              <a:rPr lang="en-US" dirty="0"/>
              <a:t> on </a:t>
            </a:r>
            <a:r>
              <a:rPr lang="en-US" dirty="0" err="1"/>
              <a:t>useampi</a:t>
            </a:r>
            <a:r>
              <a:rPr lang="en-US" dirty="0"/>
              <a:t> </a:t>
            </a:r>
            <a:r>
              <a:rPr lang="en-US" dirty="0" err="1"/>
              <a:t>rivi</a:t>
            </a:r>
            <a:endParaRPr lang="en-US" dirty="0"/>
          </a:p>
        </p:txBody>
      </p:sp>
      <p:sp>
        <p:nvSpPr>
          <p:cNvPr id="5" name="Picture Placeholder 4"/>
          <p:cNvSpPr>
            <a:spLocks noGrp="1"/>
          </p:cNvSpPr>
          <p:nvPr>
            <p:ph type="pic" sz="quarter" idx="12"/>
          </p:nvPr>
        </p:nvSpPr>
        <p:spPr>
          <a:xfrm>
            <a:off x="0" y="8"/>
            <a:ext cx="9144000" cy="3475435"/>
          </a:xfrm>
          <a:prstGeom prst="rect">
            <a:avLst/>
          </a:prstGeom>
          <a:solidFill>
            <a:schemeClr val="bg1">
              <a:lumMod val="85000"/>
            </a:schemeClr>
          </a:solidFill>
        </p:spPr>
        <p:txBody>
          <a:bodyPr vert="horz"/>
          <a:lstStyle>
            <a:lvl1pPr>
              <a:defRPr>
                <a:latin typeface="Arial" panose="020B0604020202020204" pitchFamily="34" charset="0"/>
                <a:cs typeface="Arial" panose="020B0604020202020204" pitchFamily="34" charset="0"/>
              </a:defRPr>
            </a:lvl1pPr>
          </a:lstStyle>
          <a:p>
            <a:r>
              <a:rPr lang="en-US"/>
              <a:t>Drag picture to placeholder or click icon to add</a:t>
            </a:r>
            <a:endParaRPr lang="en-US" dirty="0"/>
          </a:p>
        </p:txBody>
      </p:sp>
      <p:sp>
        <p:nvSpPr>
          <p:cNvPr id="8" name="Freeform 5"/>
          <p:cNvSpPr>
            <a:spLocks noEditPoints="1"/>
          </p:cNvSpPr>
          <p:nvPr userDrawn="1"/>
        </p:nvSpPr>
        <p:spPr bwMode="auto">
          <a:xfrm>
            <a:off x="7890931" y="4597873"/>
            <a:ext cx="931331" cy="305321"/>
          </a:xfrm>
          <a:custGeom>
            <a:avLst/>
            <a:gdLst>
              <a:gd name="T0" fmla="*/ 414 w 606"/>
              <a:gd name="T1" fmla="*/ 186 h 263"/>
              <a:gd name="T2" fmla="*/ 367 w 606"/>
              <a:gd name="T3" fmla="*/ 262 h 263"/>
              <a:gd name="T4" fmla="*/ 376 w 606"/>
              <a:gd name="T5" fmla="*/ 221 h 263"/>
              <a:gd name="T6" fmla="*/ 351 w 606"/>
              <a:gd name="T7" fmla="*/ 203 h 263"/>
              <a:gd name="T8" fmla="*/ 373 w 606"/>
              <a:gd name="T9" fmla="*/ 204 h 263"/>
              <a:gd name="T10" fmla="*/ 342 w 606"/>
              <a:gd name="T11" fmla="*/ 190 h 263"/>
              <a:gd name="T12" fmla="*/ 351 w 606"/>
              <a:gd name="T13" fmla="*/ 228 h 263"/>
              <a:gd name="T14" fmla="*/ 365 w 606"/>
              <a:gd name="T15" fmla="*/ 246 h 263"/>
              <a:gd name="T16" fmla="*/ 296 w 606"/>
              <a:gd name="T17" fmla="*/ 186 h 263"/>
              <a:gd name="T18" fmla="*/ 296 w 606"/>
              <a:gd name="T19" fmla="*/ 246 h 263"/>
              <a:gd name="T20" fmla="*/ 268 w 606"/>
              <a:gd name="T21" fmla="*/ 261 h 263"/>
              <a:gd name="T22" fmla="*/ 264 w 606"/>
              <a:gd name="T23" fmla="*/ 215 h 263"/>
              <a:gd name="T24" fmla="*/ 152 w 606"/>
              <a:gd name="T25" fmla="*/ 186 h 263"/>
              <a:gd name="T26" fmla="*/ 184 w 606"/>
              <a:gd name="T27" fmla="*/ 229 h 263"/>
              <a:gd name="T28" fmla="*/ 184 w 606"/>
              <a:gd name="T29" fmla="*/ 214 h 263"/>
              <a:gd name="T30" fmla="*/ 201 w 606"/>
              <a:gd name="T31" fmla="*/ 94 h 263"/>
              <a:gd name="T32" fmla="*/ 131 w 606"/>
              <a:gd name="T33" fmla="*/ 45 h 263"/>
              <a:gd name="T34" fmla="*/ 56 w 606"/>
              <a:gd name="T35" fmla="*/ 94 h 263"/>
              <a:gd name="T36" fmla="*/ 30 w 606"/>
              <a:gd name="T37" fmla="*/ 169 h 263"/>
              <a:gd name="T38" fmla="*/ 99 w 606"/>
              <a:gd name="T39" fmla="*/ 169 h 263"/>
              <a:gd name="T40" fmla="*/ 83 w 606"/>
              <a:gd name="T41" fmla="*/ 2 h 263"/>
              <a:gd name="T42" fmla="*/ 99 w 606"/>
              <a:gd name="T43" fmla="*/ 19 h 263"/>
              <a:gd name="T44" fmla="*/ 146 w 606"/>
              <a:gd name="T45" fmla="*/ 125 h 263"/>
              <a:gd name="T46" fmla="*/ 147 w 606"/>
              <a:gd name="T47" fmla="*/ 108 h 263"/>
              <a:gd name="T48" fmla="*/ 115 w 606"/>
              <a:gd name="T49" fmla="*/ 94 h 263"/>
              <a:gd name="T50" fmla="*/ 155 w 606"/>
              <a:gd name="T51" fmla="*/ 169 h 263"/>
              <a:gd name="T52" fmla="*/ 170 w 606"/>
              <a:gd name="T53" fmla="*/ 106 h 263"/>
              <a:gd name="T54" fmla="*/ 202 w 606"/>
              <a:gd name="T55" fmla="*/ 57 h 263"/>
              <a:gd name="T56" fmla="*/ 163 w 606"/>
              <a:gd name="T57" fmla="*/ 49 h 263"/>
              <a:gd name="T58" fmla="*/ 185 w 606"/>
              <a:gd name="T59" fmla="*/ 15 h 263"/>
              <a:gd name="T60" fmla="*/ 223 w 606"/>
              <a:gd name="T61" fmla="*/ 56 h 263"/>
              <a:gd name="T62" fmla="*/ 185 w 606"/>
              <a:gd name="T63" fmla="*/ 0 h 263"/>
              <a:gd name="T64" fmla="*/ 147 w 606"/>
              <a:gd name="T65" fmla="*/ 56 h 263"/>
              <a:gd name="T66" fmla="*/ 214 w 606"/>
              <a:gd name="T67" fmla="*/ 68 h 263"/>
              <a:gd name="T68" fmla="*/ 232 w 606"/>
              <a:gd name="T69" fmla="*/ 140 h 263"/>
              <a:gd name="T70" fmla="*/ 223 w 606"/>
              <a:gd name="T71" fmla="*/ 162 h 263"/>
              <a:gd name="T72" fmla="*/ 277 w 606"/>
              <a:gd name="T73" fmla="*/ 153 h 263"/>
              <a:gd name="T74" fmla="*/ 261 w 606"/>
              <a:gd name="T75" fmla="*/ 146 h 263"/>
              <a:gd name="T76" fmla="*/ 277 w 606"/>
              <a:gd name="T77" fmla="*/ 24 h 263"/>
              <a:gd name="T78" fmla="*/ 253 w 606"/>
              <a:gd name="T79" fmla="*/ 33 h 263"/>
              <a:gd name="T80" fmla="*/ 276 w 606"/>
              <a:gd name="T81" fmla="*/ 20 h 263"/>
              <a:gd name="T82" fmla="*/ 294 w 606"/>
              <a:gd name="T83" fmla="*/ 24 h 263"/>
              <a:gd name="T84" fmla="*/ 237 w 606"/>
              <a:gd name="T85" fmla="*/ 2 h 263"/>
              <a:gd name="T86" fmla="*/ 277 w 606"/>
              <a:gd name="T87" fmla="*/ 77 h 263"/>
              <a:gd name="T88" fmla="*/ 354 w 606"/>
              <a:gd name="T89" fmla="*/ 2 h 263"/>
              <a:gd name="T90" fmla="*/ 339 w 606"/>
              <a:gd name="T91" fmla="*/ 64 h 263"/>
              <a:gd name="T92" fmla="*/ 323 w 606"/>
              <a:gd name="T93" fmla="*/ 2 h 263"/>
              <a:gd name="T94" fmla="*/ 325 w 606"/>
              <a:gd name="T95" fmla="*/ 77 h 263"/>
              <a:gd name="T96" fmla="*/ 361 w 606"/>
              <a:gd name="T97" fmla="*/ 169 h 263"/>
              <a:gd name="T98" fmla="*/ 335 w 606"/>
              <a:gd name="T99" fmla="*/ 143 h 263"/>
              <a:gd name="T100" fmla="*/ 309 w 606"/>
              <a:gd name="T101" fmla="*/ 112 h 263"/>
              <a:gd name="T102" fmla="*/ 361 w 606"/>
              <a:gd name="T103" fmla="*/ 112 h 263"/>
              <a:gd name="T104" fmla="*/ 444 w 606"/>
              <a:gd name="T105" fmla="*/ 2 h 263"/>
              <a:gd name="T106" fmla="*/ 384 w 606"/>
              <a:gd name="T107" fmla="*/ 77 h 263"/>
              <a:gd name="T108" fmla="*/ 433 w 606"/>
              <a:gd name="T109" fmla="*/ 77 h 263"/>
              <a:gd name="T110" fmla="*/ 500 w 606"/>
              <a:gd name="T111" fmla="*/ 261 h 263"/>
              <a:gd name="T112" fmla="*/ 451 w 606"/>
              <a:gd name="T113" fmla="*/ 186 h 263"/>
              <a:gd name="T114" fmla="*/ 445 w 606"/>
              <a:gd name="T115" fmla="*/ 207 h 263"/>
              <a:gd name="T116" fmla="*/ 560 w 606"/>
              <a:gd name="T117" fmla="*/ 186 h 263"/>
              <a:gd name="T118" fmla="*/ 530 w 606"/>
              <a:gd name="T119" fmla="*/ 261 h 263"/>
              <a:gd name="T120" fmla="*/ 590 w 606"/>
              <a:gd name="T121" fmla="*/ 186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06" h="263">
                <a:moveTo>
                  <a:pt x="414" y="186"/>
                </a:moveTo>
                <a:cubicBezTo>
                  <a:pt x="397" y="186"/>
                  <a:pt x="397" y="186"/>
                  <a:pt x="397" y="186"/>
                </a:cubicBezTo>
                <a:cubicBezTo>
                  <a:pt x="397" y="261"/>
                  <a:pt x="397" y="261"/>
                  <a:pt x="397" y="261"/>
                </a:cubicBezTo>
                <a:cubicBezTo>
                  <a:pt x="414" y="261"/>
                  <a:pt x="414" y="261"/>
                  <a:pt x="414" y="261"/>
                </a:cubicBezTo>
                <a:lnTo>
                  <a:pt x="414" y="186"/>
                </a:lnTo>
                <a:close/>
                <a:moveTo>
                  <a:pt x="342" y="241"/>
                </a:moveTo>
                <a:cubicBezTo>
                  <a:pt x="330" y="254"/>
                  <a:pt x="330" y="254"/>
                  <a:pt x="330" y="254"/>
                </a:cubicBezTo>
                <a:cubicBezTo>
                  <a:pt x="334" y="257"/>
                  <a:pt x="338" y="259"/>
                  <a:pt x="342" y="261"/>
                </a:cubicBezTo>
                <a:cubicBezTo>
                  <a:pt x="346" y="262"/>
                  <a:pt x="351" y="263"/>
                  <a:pt x="356" y="263"/>
                </a:cubicBezTo>
                <a:cubicBezTo>
                  <a:pt x="360" y="263"/>
                  <a:pt x="363" y="263"/>
                  <a:pt x="367" y="262"/>
                </a:cubicBezTo>
                <a:cubicBezTo>
                  <a:pt x="370" y="261"/>
                  <a:pt x="373" y="259"/>
                  <a:pt x="376" y="257"/>
                </a:cubicBezTo>
                <a:cubicBezTo>
                  <a:pt x="379" y="255"/>
                  <a:pt x="381" y="252"/>
                  <a:pt x="382" y="249"/>
                </a:cubicBezTo>
                <a:cubicBezTo>
                  <a:pt x="384" y="246"/>
                  <a:pt x="385" y="242"/>
                  <a:pt x="385" y="238"/>
                </a:cubicBezTo>
                <a:cubicBezTo>
                  <a:pt x="385" y="234"/>
                  <a:pt x="384" y="230"/>
                  <a:pt x="382" y="228"/>
                </a:cubicBezTo>
                <a:cubicBezTo>
                  <a:pt x="381" y="225"/>
                  <a:pt x="378" y="223"/>
                  <a:pt x="376" y="221"/>
                </a:cubicBezTo>
                <a:cubicBezTo>
                  <a:pt x="373" y="220"/>
                  <a:pt x="370" y="219"/>
                  <a:pt x="367" y="218"/>
                </a:cubicBezTo>
                <a:cubicBezTo>
                  <a:pt x="364" y="217"/>
                  <a:pt x="362" y="216"/>
                  <a:pt x="359" y="215"/>
                </a:cubicBezTo>
                <a:cubicBezTo>
                  <a:pt x="356" y="214"/>
                  <a:pt x="354" y="213"/>
                  <a:pt x="353" y="212"/>
                </a:cubicBezTo>
                <a:cubicBezTo>
                  <a:pt x="351" y="211"/>
                  <a:pt x="350" y="209"/>
                  <a:pt x="350" y="207"/>
                </a:cubicBezTo>
                <a:cubicBezTo>
                  <a:pt x="350" y="205"/>
                  <a:pt x="350" y="204"/>
                  <a:pt x="351" y="203"/>
                </a:cubicBezTo>
                <a:cubicBezTo>
                  <a:pt x="352" y="202"/>
                  <a:pt x="353" y="201"/>
                  <a:pt x="354" y="201"/>
                </a:cubicBezTo>
                <a:cubicBezTo>
                  <a:pt x="355" y="200"/>
                  <a:pt x="356" y="200"/>
                  <a:pt x="358" y="200"/>
                </a:cubicBezTo>
                <a:cubicBezTo>
                  <a:pt x="359" y="199"/>
                  <a:pt x="360" y="199"/>
                  <a:pt x="361" y="199"/>
                </a:cubicBezTo>
                <a:cubicBezTo>
                  <a:pt x="363" y="199"/>
                  <a:pt x="366" y="200"/>
                  <a:pt x="368" y="200"/>
                </a:cubicBezTo>
                <a:cubicBezTo>
                  <a:pt x="370" y="201"/>
                  <a:pt x="372" y="202"/>
                  <a:pt x="373" y="204"/>
                </a:cubicBezTo>
                <a:cubicBezTo>
                  <a:pt x="385" y="192"/>
                  <a:pt x="385" y="192"/>
                  <a:pt x="385" y="192"/>
                </a:cubicBezTo>
                <a:cubicBezTo>
                  <a:pt x="381" y="189"/>
                  <a:pt x="378" y="187"/>
                  <a:pt x="374" y="186"/>
                </a:cubicBezTo>
                <a:cubicBezTo>
                  <a:pt x="370" y="184"/>
                  <a:pt x="366" y="184"/>
                  <a:pt x="362" y="184"/>
                </a:cubicBezTo>
                <a:cubicBezTo>
                  <a:pt x="358" y="184"/>
                  <a:pt x="354" y="184"/>
                  <a:pt x="351" y="185"/>
                </a:cubicBezTo>
                <a:cubicBezTo>
                  <a:pt x="347" y="186"/>
                  <a:pt x="344" y="188"/>
                  <a:pt x="342" y="190"/>
                </a:cubicBezTo>
                <a:cubicBezTo>
                  <a:pt x="339" y="192"/>
                  <a:pt x="337" y="195"/>
                  <a:pt x="335" y="198"/>
                </a:cubicBezTo>
                <a:cubicBezTo>
                  <a:pt x="334" y="201"/>
                  <a:pt x="333" y="204"/>
                  <a:pt x="333" y="208"/>
                </a:cubicBezTo>
                <a:cubicBezTo>
                  <a:pt x="333" y="212"/>
                  <a:pt x="334" y="216"/>
                  <a:pt x="335" y="218"/>
                </a:cubicBezTo>
                <a:cubicBezTo>
                  <a:pt x="337" y="221"/>
                  <a:pt x="339" y="223"/>
                  <a:pt x="342" y="225"/>
                </a:cubicBezTo>
                <a:cubicBezTo>
                  <a:pt x="345" y="226"/>
                  <a:pt x="347" y="227"/>
                  <a:pt x="351" y="228"/>
                </a:cubicBezTo>
                <a:cubicBezTo>
                  <a:pt x="354" y="229"/>
                  <a:pt x="356" y="230"/>
                  <a:pt x="359" y="231"/>
                </a:cubicBezTo>
                <a:cubicBezTo>
                  <a:pt x="362" y="232"/>
                  <a:pt x="364" y="233"/>
                  <a:pt x="366" y="234"/>
                </a:cubicBezTo>
                <a:cubicBezTo>
                  <a:pt x="367" y="236"/>
                  <a:pt x="368" y="238"/>
                  <a:pt x="368" y="240"/>
                </a:cubicBezTo>
                <a:cubicBezTo>
                  <a:pt x="368" y="241"/>
                  <a:pt x="368" y="242"/>
                  <a:pt x="367" y="243"/>
                </a:cubicBezTo>
                <a:cubicBezTo>
                  <a:pt x="367" y="244"/>
                  <a:pt x="366" y="245"/>
                  <a:pt x="365" y="246"/>
                </a:cubicBezTo>
                <a:cubicBezTo>
                  <a:pt x="363" y="246"/>
                  <a:pt x="362" y="247"/>
                  <a:pt x="361" y="247"/>
                </a:cubicBezTo>
                <a:cubicBezTo>
                  <a:pt x="359" y="248"/>
                  <a:pt x="358" y="248"/>
                  <a:pt x="357" y="248"/>
                </a:cubicBezTo>
                <a:cubicBezTo>
                  <a:pt x="354" y="248"/>
                  <a:pt x="351" y="247"/>
                  <a:pt x="349" y="246"/>
                </a:cubicBezTo>
                <a:cubicBezTo>
                  <a:pt x="346" y="245"/>
                  <a:pt x="344" y="243"/>
                  <a:pt x="342" y="241"/>
                </a:cubicBezTo>
                <a:moveTo>
                  <a:pt x="296" y="186"/>
                </a:moveTo>
                <a:cubicBezTo>
                  <a:pt x="280" y="186"/>
                  <a:pt x="280" y="186"/>
                  <a:pt x="280" y="186"/>
                </a:cubicBezTo>
                <a:cubicBezTo>
                  <a:pt x="280" y="261"/>
                  <a:pt x="280" y="261"/>
                  <a:pt x="280" y="261"/>
                </a:cubicBezTo>
                <a:cubicBezTo>
                  <a:pt x="327" y="261"/>
                  <a:pt x="327" y="261"/>
                  <a:pt x="327" y="261"/>
                </a:cubicBezTo>
                <a:cubicBezTo>
                  <a:pt x="327" y="246"/>
                  <a:pt x="327" y="246"/>
                  <a:pt x="327" y="246"/>
                </a:cubicBezTo>
                <a:cubicBezTo>
                  <a:pt x="296" y="246"/>
                  <a:pt x="296" y="246"/>
                  <a:pt x="296" y="246"/>
                </a:cubicBezTo>
                <a:lnTo>
                  <a:pt x="296" y="186"/>
                </a:lnTo>
                <a:close/>
                <a:moveTo>
                  <a:pt x="266" y="186"/>
                </a:moveTo>
                <a:cubicBezTo>
                  <a:pt x="215" y="186"/>
                  <a:pt x="215" y="186"/>
                  <a:pt x="215" y="186"/>
                </a:cubicBezTo>
                <a:cubicBezTo>
                  <a:pt x="215" y="261"/>
                  <a:pt x="215" y="261"/>
                  <a:pt x="215" y="261"/>
                </a:cubicBezTo>
                <a:cubicBezTo>
                  <a:pt x="268" y="261"/>
                  <a:pt x="268" y="261"/>
                  <a:pt x="268" y="261"/>
                </a:cubicBezTo>
                <a:cubicBezTo>
                  <a:pt x="268" y="246"/>
                  <a:pt x="268" y="246"/>
                  <a:pt x="268" y="246"/>
                </a:cubicBezTo>
                <a:cubicBezTo>
                  <a:pt x="231" y="246"/>
                  <a:pt x="231" y="246"/>
                  <a:pt x="231" y="246"/>
                </a:cubicBezTo>
                <a:cubicBezTo>
                  <a:pt x="231" y="230"/>
                  <a:pt x="231" y="230"/>
                  <a:pt x="231" y="230"/>
                </a:cubicBezTo>
                <a:cubicBezTo>
                  <a:pt x="264" y="230"/>
                  <a:pt x="264" y="230"/>
                  <a:pt x="264" y="230"/>
                </a:cubicBezTo>
                <a:cubicBezTo>
                  <a:pt x="264" y="215"/>
                  <a:pt x="264" y="215"/>
                  <a:pt x="264" y="215"/>
                </a:cubicBezTo>
                <a:cubicBezTo>
                  <a:pt x="231" y="215"/>
                  <a:pt x="231" y="215"/>
                  <a:pt x="231" y="215"/>
                </a:cubicBezTo>
                <a:cubicBezTo>
                  <a:pt x="231" y="201"/>
                  <a:pt x="231" y="201"/>
                  <a:pt x="231" y="201"/>
                </a:cubicBezTo>
                <a:cubicBezTo>
                  <a:pt x="266" y="201"/>
                  <a:pt x="266" y="201"/>
                  <a:pt x="266" y="201"/>
                </a:cubicBezTo>
                <a:lnTo>
                  <a:pt x="266" y="186"/>
                </a:lnTo>
                <a:close/>
                <a:moveTo>
                  <a:pt x="152" y="186"/>
                </a:moveTo>
                <a:cubicBezTo>
                  <a:pt x="135" y="186"/>
                  <a:pt x="135" y="186"/>
                  <a:pt x="135" y="186"/>
                </a:cubicBezTo>
                <a:cubicBezTo>
                  <a:pt x="135" y="261"/>
                  <a:pt x="135" y="261"/>
                  <a:pt x="135" y="261"/>
                </a:cubicBezTo>
                <a:cubicBezTo>
                  <a:pt x="152" y="261"/>
                  <a:pt x="152" y="261"/>
                  <a:pt x="152" y="261"/>
                </a:cubicBezTo>
                <a:cubicBezTo>
                  <a:pt x="152" y="229"/>
                  <a:pt x="152" y="229"/>
                  <a:pt x="152" y="229"/>
                </a:cubicBezTo>
                <a:cubicBezTo>
                  <a:pt x="184" y="229"/>
                  <a:pt x="184" y="229"/>
                  <a:pt x="184" y="229"/>
                </a:cubicBezTo>
                <a:cubicBezTo>
                  <a:pt x="184" y="261"/>
                  <a:pt x="184" y="261"/>
                  <a:pt x="184" y="261"/>
                </a:cubicBezTo>
                <a:cubicBezTo>
                  <a:pt x="201" y="261"/>
                  <a:pt x="201" y="261"/>
                  <a:pt x="201" y="261"/>
                </a:cubicBezTo>
                <a:cubicBezTo>
                  <a:pt x="201" y="186"/>
                  <a:pt x="201" y="186"/>
                  <a:pt x="201" y="186"/>
                </a:cubicBezTo>
                <a:cubicBezTo>
                  <a:pt x="184" y="186"/>
                  <a:pt x="184" y="186"/>
                  <a:pt x="184" y="186"/>
                </a:cubicBezTo>
                <a:cubicBezTo>
                  <a:pt x="184" y="214"/>
                  <a:pt x="184" y="214"/>
                  <a:pt x="184" y="214"/>
                </a:cubicBezTo>
                <a:cubicBezTo>
                  <a:pt x="152" y="214"/>
                  <a:pt x="152" y="214"/>
                  <a:pt x="152" y="214"/>
                </a:cubicBezTo>
                <a:lnTo>
                  <a:pt x="152" y="186"/>
                </a:lnTo>
                <a:close/>
                <a:moveTo>
                  <a:pt x="184" y="169"/>
                </a:moveTo>
                <a:cubicBezTo>
                  <a:pt x="201" y="169"/>
                  <a:pt x="201" y="169"/>
                  <a:pt x="201" y="169"/>
                </a:cubicBezTo>
                <a:cubicBezTo>
                  <a:pt x="201" y="94"/>
                  <a:pt x="201" y="94"/>
                  <a:pt x="201" y="94"/>
                </a:cubicBezTo>
                <a:cubicBezTo>
                  <a:pt x="184" y="94"/>
                  <a:pt x="184" y="94"/>
                  <a:pt x="184" y="94"/>
                </a:cubicBezTo>
                <a:lnTo>
                  <a:pt x="184" y="169"/>
                </a:lnTo>
                <a:close/>
                <a:moveTo>
                  <a:pt x="108" y="45"/>
                </a:moveTo>
                <a:cubicBezTo>
                  <a:pt x="108" y="51"/>
                  <a:pt x="113" y="56"/>
                  <a:pt x="119" y="56"/>
                </a:cubicBezTo>
                <a:cubicBezTo>
                  <a:pt x="126" y="56"/>
                  <a:pt x="131" y="51"/>
                  <a:pt x="131" y="45"/>
                </a:cubicBezTo>
                <a:cubicBezTo>
                  <a:pt x="131" y="39"/>
                  <a:pt x="126" y="34"/>
                  <a:pt x="119" y="34"/>
                </a:cubicBezTo>
                <a:cubicBezTo>
                  <a:pt x="113" y="34"/>
                  <a:pt x="108" y="39"/>
                  <a:pt x="108" y="45"/>
                </a:cubicBezTo>
                <a:moveTo>
                  <a:pt x="43" y="169"/>
                </a:moveTo>
                <a:cubicBezTo>
                  <a:pt x="74" y="94"/>
                  <a:pt x="74" y="94"/>
                  <a:pt x="74" y="94"/>
                </a:cubicBezTo>
                <a:cubicBezTo>
                  <a:pt x="56" y="94"/>
                  <a:pt x="56" y="94"/>
                  <a:pt x="56" y="94"/>
                </a:cubicBezTo>
                <a:cubicBezTo>
                  <a:pt x="37" y="143"/>
                  <a:pt x="37" y="143"/>
                  <a:pt x="37" y="143"/>
                </a:cubicBezTo>
                <a:cubicBezTo>
                  <a:pt x="37" y="143"/>
                  <a:pt x="37" y="143"/>
                  <a:pt x="37" y="143"/>
                </a:cubicBezTo>
                <a:cubicBezTo>
                  <a:pt x="18" y="94"/>
                  <a:pt x="18" y="94"/>
                  <a:pt x="18" y="94"/>
                </a:cubicBezTo>
                <a:cubicBezTo>
                  <a:pt x="0" y="94"/>
                  <a:pt x="0" y="94"/>
                  <a:pt x="0" y="94"/>
                </a:cubicBezTo>
                <a:cubicBezTo>
                  <a:pt x="30" y="169"/>
                  <a:pt x="30" y="169"/>
                  <a:pt x="30" y="169"/>
                </a:cubicBezTo>
                <a:lnTo>
                  <a:pt x="43" y="169"/>
                </a:lnTo>
                <a:close/>
                <a:moveTo>
                  <a:pt x="99" y="94"/>
                </a:moveTo>
                <a:cubicBezTo>
                  <a:pt x="83" y="94"/>
                  <a:pt x="83" y="94"/>
                  <a:pt x="83" y="94"/>
                </a:cubicBezTo>
                <a:cubicBezTo>
                  <a:pt x="83" y="169"/>
                  <a:pt x="83" y="169"/>
                  <a:pt x="83" y="169"/>
                </a:cubicBezTo>
                <a:cubicBezTo>
                  <a:pt x="99" y="169"/>
                  <a:pt x="99" y="169"/>
                  <a:pt x="99" y="169"/>
                </a:cubicBezTo>
                <a:lnTo>
                  <a:pt x="99" y="94"/>
                </a:lnTo>
                <a:close/>
                <a:moveTo>
                  <a:pt x="99" y="19"/>
                </a:moveTo>
                <a:cubicBezTo>
                  <a:pt x="135" y="19"/>
                  <a:pt x="135" y="19"/>
                  <a:pt x="135" y="19"/>
                </a:cubicBezTo>
                <a:cubicBezTo>
                  <a:pt x="135" y="2"/>
                  <a:pt x="135" y="2"/>
                  <a:pt x="135" y="2"/>
                </a:cubicBezTo>
                <a:cubicBezTo>
                  <a:pt x="83" y="2"/>
                  <a:pt x="83" y="2"/>
                  <a:pt x="83" y="2"/>
                </a:cubicBezTo>
                <a:cubicBezTo>
                  <a:pt x="83" y="77"/>
                  <a:pt x="83" y="77"/>
                  <a:pt x="83" y="77"/>
                </a:cubicBezTo>
                <a:cubicBezTo>
                  <a:pt x="99" y="77"/>
                  <a:pt x="99" y="77"/>
                  <a:pt x="99" y="77"/>
                </a:cubicBezTo>
                <a:cubicBezTo>
                  <a:pt x="99" y="48"/>
                  <a:pt x="99" y="48"/>
                  <a:pt x="99" y="48"/>
                </a:cubicBezTo>
                <a:cubicBezTo>
                  <a:pt x="99" y="32"/>
                  <a:pt x="99" y="32"/>
                  <a:pt x="99" y="32"/>
                </a:cubicBezTo>
                <a:lnTo>
                  <a:pt x="99" y="19"/>
                </a:lnTo>
                <a:close/>
                <a:moveTo>
                  <a:pt x="154" y="112"/>
                </a:moveTo>
                <a:cubicBezTo>
                  <a:pt x="155" y="113"/>
                  <a:pt x="155" y="115"/>
                  <a:pt x="155" y="117"/>
                </a:cubicBezTo>
                <a:cubicBezTo>
                  <a:pt x="155" y="119"/>
                  <a:pt x="155" y="120"/>
                  <a:pt x="154" y="122"/>
                </a:cubicBezTo>
                <a:cubicBezTo>
                  <a:pt x="153" y="123"/>
                  <a:pt x="152" y="124"/>
                  <a:pt x="151" y="124"/>
                </a:cubicBezTo>
                <a:cubicBezTo>
                  <a:pt x="149" y="125"/>
                  <a:pt x="148" y="125"/>
                  <a:pt x="146" y="125"/>
                </a:cubicBezTo>
                <a:cubicBezTo>
                  <a:pt x="144" y="125"/>
                  <a:pt x="143" y="125"/>
                  <a:pt x="141" y="125"/>
                </a:cubicBezTo>
                <a:cubicBezTo>
                  <a:pt x="132" y="125"/>
                  <a:pt x="132" y="125"/>
                  <a:pt x="132" y="125"/>
                </a:cubicBezTo>
                <a:cubicBezTo>
                  <a:pt x="132" y="108"/>
                  <a:pt x="132" y="108"/>
                  <a:pt x="132" y="108"/>
                </a:cubicBezTo>
                <a:cubicBezTo>
                  <a:pt x="142" y="108"/>
                  <a:pt x="142" y="108"/>
                  <a:pt x="142" y="108"/>
                </a:cubicBezTo>
                <a:cubicBezTo>
                  <a:pt x="144" y="108"/>
                  <a:pt x="145" y="108"/>
                  <a:pt x="147" y="108"/>
                </a:cubicBezTo>
                <a:cubicBezTo>
                  <a:pt x="149" y="109"/>
                  <a:pt x="150" y="109"/>
                  <a:pt x="151" y="110"/>
                </a:cubicBezTo>
                <a:cubicBezTo>
                  <a:pt x="152" y="110"/>
                  <a:pt x="153" y="111"/>
                  <a:pt x="154" y="112"/>
                </a:cubicBezTo>
                <a:moveTo>
                  <a:pt x="155" y="95"/>
                </a:moveTo>
                <a:cubicBezTo>
                  <a:pt x="152" y="94"/>
                  <a:pt x="148" y="94"/>
                  <a:pt x="144" y="94"/>
                </a:cubicBezTo>
                <a:cubicBezTo>
                  <a:pt x="115" y="94"/>
                  <a:pt x="115" y="94"/>
                  <a:pt x="115" y="94"/>
                </a:cubicBezTo>
                <a:cubicBezTo>
                  <a:pt x="115" y="169"/>
                  <a:pt x="115" y="169"/>
                  <a:pt x="115" y="169"/>
                </a:cubicBezTo>
                <a:cubicBezTo>
                  <a:pt x="132" y="169"/>
                  <a:pt x="132" y="169"/>
                  <a:pt x="132" y="169"/>
                </a:cubicBezTo>
                <a:cubicBezTo>
                  <a:pt x="132" y="139"/>
                  <a:pt x="132" y="139"/>
                  <a:pt x="132" y="139"/>
                </a:cubicBezTo>
                <a:cubicBezTo>
                  <a:pt x="140" y="139"/>
                  <a:pt x="140" y="139"/>
                  <a:pt x="140" y="139"/>
                </a:cubicBezTo>
                <a:cubicBezTo>
                  <a:pt x="155" y="169"/>
                  <a:pt x="155" y="169"/>
                  <a:pt x="155" y="169"/>
                </a:cubicBezTo>
                <a:cubicBezTo>
                  <a:pt x="175" y="169"/>
                  <a:pt x="175" y="169"/>
                  <a:pt x="175" y="169"/>
                </a:cubicBezTo>
                <a:cubicBezTo>
                  <a:pt x="156" y="138"/>
                  <a:pt x="156" y="138"/>
                  <a:pt x="156" y="138"/>
                </a:cubicBezTo>
                <a:cubicBezTo>
                  <a:pt x="162" y="137"/>
                  <a:pt x="166" y="134"/>
                  <a:pt x="168" y="130"/>
                </a:cubicBezTo>
                <a:cubicBezTo>
                  <a:pt x="171" y="127"/>
                  <a:pt x="172" y="122"/>
                  <a:pt x="172" y="117"/>
                </a:cubicBezTo>
                <a:cubicBezTo>
                  <a:pt x="172" y="112"/>
                  <a:pt x="172" y="109"/>
                  <a:pt x="170" y="106"/>
                </a:cubicBezTo>
                <a:cubicBezTo>
                  <a:pt x="169" y="103"/>
                  <a:pt x="167" y="101"/>
                  <a:pt x="164" y="99"/>
                </a:cubicBezTo>
                <a:cubicBezTo>
                  <a:pt x="161" y="97"/>
                  <a:pt x="158" y="96"/>
                  <a:pt x="155" y="95"/>
                </a:cubicBezTo>
                <a:moveTo>
                  <a:pt x="208" y="39"/>
                </a:moveTo>
                <a:cubicBezTo>
                  <a:pt x="208" y="43"/>
                  <a:pt x="208" y="46"/>
                  <a:pt x="207" y="49"/>
                </a:cubicBezTo>
                <a:cubicBezTo>
                  <a:pt x="206" y="52"/>
                  <a:pt x="204" y="54"/>
                  <a:pt x="202" y="57"/>
                </a:cubicBezTo>
                <a:cubicBezTo>
                  <a:pt x="200" y="59"/>
                  <a:pt x="197" y="61"/>
                  <a:pt x="195" y="62"/>
                </a:cubicBezTo>
                <a:cubicBezTo>
                  <a:pt x="192" y="63"/>
                  <a:pt x="189" y="64"/>
                  <a:pt x="185" y="64"/>
                </a:cubicBezTo>
                <a:cubicBezTo>
                  <a:pt x="181" y="64"/>
                  <a:pt x="178" y="63"/>
                  <a:pt x="175" y="62"/>
                </a:cubicBezTo>
                <a:cubicBezTo>
                  <a:pt x="172" y="61"/>
                  <a:pt x="170" y="59"/>
                  <a:pt x="168" y="57"/>
                </a:cubicBezTo>
                <a:cubicBezTo>
                  <a:pt x="166" y="54"/>
                  <a:pt x="164" y="52"/>
                  <a:pt x="163" y="49"/>
                </a:cubicBezTo>
                <a:cubicBezTo>
                  <a:pt x="162" y="46"/>
                  <a:pt x="162" y="43"/>
                  <a:pt x="162" y="39"/>
                </a:cubicBezTo>
                <a:cubicBezTo>
                  <a:pt x="162" y="36"/>
                  <a:pt x="162" y="33"/>
                  <a:pt x="163" y="30"/>
                </a:cubicBezTo>
                <a:cubicBezTo>
                  <a:pt x="164" y="27"/>
                  <a:pt x="166" y="24"/>
                  <a:pt x="168" y="22"/>
                </a:cubicBezTo>
                <a:cubicBezTo>
                  <a:pt x="170" y="20"/>
                  <a:pt x="172" y="18"/>
                  <a:pt x="175" y="17"/>
                </a:cubicBezTo>
                <a:cubicBezTo>
                  <a:pt x="178" y="16"/>
                  <a:pt x="181" y="15"/>
                  <a:pt x="185" y="15"/>
                </a:cubicBezTo>
                <a:cubicBezTo>
                  <a:pt x="189" y="15"/>
                  <a:pt x="192" y="16"/>
                  <a:pt x="195" y="17"/>
                </a:cubicBezTo>
                <a:cubicBezTo>
                  <a:pt x="197" y="18"/>
                  <a:pt x="200" y="20"/>
                  <a:pt x="202" y="22"/>
                </a:cubicBezTo>
                <a:cubicBezTo>
                  <a:pt x="204" y="24"/>
                  <a:pt x="206" y="27"/>
                  <a:pt x="207" y="30"/>
                </a:cubicBezTo>
                <a:cubicBezTo>
                  <a:pt x="208" y="33"/>
                  <a:pt x="208" y="36"/>
                  <a:pt x="208" y="39"/>
                </a:cubicBezTo>
                <a:moveTo>
                  <a:pt x="223" y="56"/>
                </a:moveTo>
                <a:cubicBezTo>
                  <a:pt x="225" y="51"/>
                  <a:pt x="226" y="45"/>
                  <a:pt x="226" y="39"/>
                </a:cubicBezTo>
                <a:cubicBezTo>
                  <a:pt x="226" y="33"/>
                  <a:pt x="225" y="28"/>
                  <a:pt x="223" y="23"/>
                </a:cubicBezTo>
                <a:cubicBezTo>
                  <a:pt x="221" y="18"/>
                  <a:pt x="218" y="14"/>
                  <a:pt x="214" y="10"/>
                </a:cubicBezTo>
                <a:cubicBezTo>
                  <a:pt x="211" y="7"/>
                  <a:pt x="206" y="4"/>
                  <a:pt x="201" y="2"/>
                </a:cubicBezTo>
                <a:cubicBezTo>
                  <a:pt x="196" y="1"/>
                  <a:pt x="191" y="0"/>
                  <a:pt x="185" y="0"/>
                </a:cubicBezTo>
                <a:cubicBezTo>
                  <a:pt x="179" y="0"/>
                  <a:pt x="174" y="1"/>
                  <a:pt x="169" y="2"/>
                </a:cubicBezTo>
                <a:cubicBezTo>
                  <a:pt x="164" y="4"/>
                  <a:pt x="159" y="7"/>
                  <a:pt x="156" y="10"/>
                </a:cubicBezTo>
                <a:cubicBezTo>
                  <a:pt x="152" y="14"/>
                  <a:pt x="149" y="18"/>
                  <a:pt x="147" y="23"/>
                </a:cubicBezTo>
                <a:cubicBezTo>
                  <a:pt x="145" y="28"/>
                  <a:pt x="144" y="33"/>
                  <a:pt x="144" y="39"/>
                </a:cubicBezTo>
                <a:cubicBezTo>
                  <a:pt x="144" y="45"/>
                  <a:pt x="145" y="51"/>
                  <a:pt x="147" y="56"/>
                </a:cubicBezTo>
                <a:cubicBezTo>
                  <a:pt x="149" y="61"/>
                  <a:pt x="152" y="65"/>
                  <a:pt x="156" y="68"/>
                </a:cubicBezTo>
                <a:cubicBezTo>
                  <a:pt x="159" y="72"/>
                  <a:pt x="164" y="74"/>
                  <a:pt x="169" y="76"/>
                </a:cubicBezTo>
                <a:cubicBezTo>
                  <a:pt x="174" y="78"/>
                  <a:pt x="179" y="79"/>
                  <a:pt x="185" y="79"/>
                </a:cubicBezTo>
                <a:cubicBezTo>
                  <a:pt x="191" y="79"/>
                  <a:pt x="196" y="78"/>
                  <a:pt x="201" y="76"/>
                </a:cubicBezTo>
                <a:cubicBezTo>
                  <a:pt x="206" y="74"/>
                  <a:pt x="211" y="72"/>
                  <a:pt x="214" y="68"/>
                </a:cubicBezTo>
                <a:cubicBezTo>
                  <a:pt x="218" y="65"/>
                  <a:pt x="221" y="61"/>
                  <a:pt x="223" y="56"/>
                </a:cubicBezTo>
                <a:moveTo>
                  <a:pt x="241" y="155"/>
                </a:moveTo>
                <a:cubicBezTo>
                  <a:pt x="239" y="154"/>
                  <a:pt x="237" y="153"/>
                  <a:pt x="236" y="151"/>
                </a:cubicBezTo>
                <a:cubicBezTo>
                  <a:pt x="235" y="150"/>
                  <a:pt x="234" y="148"/>
                  <a:pt x="233" y="146"/>
                </a:cubicBezTo>
                <a:cubicBezTo>
                  <a:pt x="232" y="144"/>
                  <a:pt x="232" y="142"/>
                  <a:pt x="232" y="140"/>
                </a:cubicBezTo>
                <a:cubicBezTo>
                  <a:pt x="232" y="94"/>
                  <a:pt x="232" y="94"/>
                  <a:pt x="232" y="94"/>
                </a:cubicBezTo>
                <a:cubicBezTo>
                  <a:pt x="215" y="94"/>
                  <a:pt x="215" y="94"/>
                  <a:pt x="215" y="94"/>
                </a:cubicBezTo>
                <a:cubicBezTo>
                  <a:pt x="215" y="140"/>
                  <a:pt x="215" y="140"/>
                  <a:pt x="215" y="140"/>
                </a:cubicBezTo>
                <a:cubicBezTo>
                  <a:pt x="215" y="145"/>
                  <a:pt x="216" y="149"/>
                  <a:pt x="217" y="153"/>
                </a:cubicBezTo>
                <a:cubicBezTo>
                  <a:pt x="219" y="156"/>
                  <a:pt x="221" y="160"/>
                  <a:pt x="223" y="162"/>
                </a:cubicBezTo>
                <a:cubicBezTo>
                  <a:pt x="226" y="165"/>
                  <a:pt x="229" y="167"/>
                  <a:pt x="233" y="169"/>
                </a:cubicBezTo>
                <a:cubicBezTo>
                  <a:pt x="237" y="170"/>
                  <a:pt x="242" y="171"/>
                  <a:pt x="247" y="171"/>
                </a:cubicBezTo>
                <a:cubicBezTo>
                  <a:pt x="252" y="171"/>
                  <a:pt x="257" y="170"/>
                  <a:pt x="261" y="169"/>
                </a:cubicBezTo>
                <a:cubicBezTo>
                  <a:pt x="265" y="167"/>
                  <a:pt x="268" y="165"/>
                  <a:pt x="271" y="162"/>
                </a:cubicBezTo>
                <a:cubicBezTo>
                  <a:pt x="273" y="160"/>
                  <a:pt x="275" y="156"/>
                  <a:pt x="277" y="153"/>
                </a:cubicBezTo>
                <a:cubicBezTo>
                  <a:pt x="278" y="149"/>
                  <a:pt x="279" y="145"/>
                  <a:pt x="279" y="140"/>
                </a:cubicBezTo>
                <a:cubicBezTo>
                  <a:pt x="279" y="94"/>
                  <a:pt x="279" y="94"/>
                  <a:pt x="279" y="94"/>
                </a:cubicBezTo>
                <a:cubicBezTo>
                  <a:pt x="262" y="94"/>
                  <a:pt x="262" y="94"/>
                  <a:pt x="262" y="94"/>
                </a:cubicBezTo>
                <a:cubicBezTo>
                  <a:pt x="262" y="140"/>
                  <a:pt x="262" y="140"/>
                  <a:pt x="262" y="140"/>
                </a:cubicBezTo>
                <a:cubicBezTo>
                  <a:pt x="262" y="142"/>
                  <a:pt x="262" y="144"/>
                  <a:pt x="261" y="146"/>
                </a:cubicBezTo>
                <a:cubicBezTo>
                  <a:pt x="260" y="148"/>
                  <a:pt x="259" y="150"/>
                  <a:pt x="258" y="151"/>
                </a:cubicBezTo>
                <a:cubicBezTo>
                  <a:pt x="256" y="153"/>
                  <a:pt x="255" y="154"/>
                  <a:pt x="253" y="155"/>
                </a:cubicBezTo>
                <a:cubicBezTo>
                  <a:pt x="251" y="156"/>
                  <a:pt x="249" y="156"/>
                  <a:pt x="247" y="156"/>
                </a:cubicBezTo>
                <a:cubicBezTo>
                  <a:pt x="245" y="156"/>
                  <a:pt x="243" y="156"/>
                  <a:pt x="241" y="155"/>
                </a:cubicBezTo>
                <a:moveTo>
                  <a:pt x="277" y="24"/>
                </a:moveTo>
                <a:cubicBezTo>
                  <a:pt x="277" y="26"/>
                  <a:pt x="277" y="28"/>
                  <a:pt x="276" y="29"/>
                </a:cubicBezTo>
                <a:cubicBezTo>
                  <a:pt x="275" y="30"/>
                  <a:pt x="274" y="31"/>
                  <a:pt x="273" y="32"/>
                </a:cubicBezTo>
                <a:cubicBezTo>
                  <a:pt x="271" y="32"/>
                  <a:pt x="270" y="32"/>
                  <a:pt x="268" y="33"/>
                </a:cubicBezTo>
                <a:cubicBezTo>
                  <a:pt x="266" y="33"/>
                  <a:pt x="265" y="33"/>
                  <a:pt x="263" y="33"/>
                </a:cubicBezTo>
                <a:cubicBezTo>
                  <a:pt x="253" y="33"/>
                  <a:pt x="253" y="33"/>
                  <a:pt x="253" y="33"/>
                </a:cubicBezTo>
                <a:cubicBezTo>
                  <a:pt x="253" y="16"/>
                  <a:pt x="253" y="16"/>
                  <a:pt x="253" y="16"/>
                </a:cubicBezTo>
                <a:cubicBezTo>
                  <a:pt x="264" y="16"/>
                  <a:pt x="264" y="16"/>
                  <a:pt x="264" y="16"/>
                </a:cubicBezTo>
                <a:cubicBezTo>
                  <a:pt x="266" y="16"/>
                  <a:pt x="267" y="16"/>
                  <a:pt x="269" y="16"/>
                </a:cubicBezTo>
                <a:cubicBezTo>
                  <a:pt x="270" y="16"/>
                  <a:pt x="272" y="17"/>
                  <a:pt x="273" y="17"/>
                </a:cubicBezTo>
                <a:cubicBezTo>
                  <a:pt x="274" y="18"/>
                  <a:pt x="275" y="19"/>
                  <a:pt x="276" y="20"/>
                </a:cubicBezTo>
                <a:cubicBezTo>
                  <a:pt x="277" y="21"/>
                  <a:pt x="277" y="22"/>
                  <a:pt x="277" y="24"/>
                </a:cubicBezTo>
                <a:moveTo>
                  <a:pt x="297" y="77"/>
                </a:moveTo>
                <a:cubicBezTo>
                  <a:pt x="278" y="45"/>
                  <a:pt x="278" y="45"/>
                  <a:pt x="278" y="45"/>
                </a:cubicBezTo>
                <a:cubicBezTo>
                  <a:pt x="284" y="44"/>
                  <a:pt x="288" y="42"/>
                  <a:pt x="290" y="38"/>
                </a:cubicBezTo>
                <a:cubicBezTo>
                  <a:pt x="293" y="34"/>
                  <a:pt x="294" y="30"/>
                  <a:pt x="294" y="24"/>
                </a:cubicBezTo>
                <a:cubicBezTo>
                  <a:pt x="294" y="20"/>
                  <a:pt x="294" y="16"/>
                  <a:pt x="292" y="13"/>
                </a:cubicBezTo>
                <a:cubicBezTo>
                  <a:pt x="291" y="10"/>
                  <a:pt x="289" y="8"/>
                  <a:pt x="286" y="6"/>
                </a:cubicBezTo>
                <a:cubicBezTo>
                  <a:pt x="283" y="5"/>
                  <a:pt x="280" y="3"/>
                  <a:pt x="277" y="3"/>
                </a:cubicBezTo>
                <a:cubicBezTo>
                  <a:pt x="274" y="2"/>
                  <a:pt x="270" y="2"/>
                  <a:pt x="266" y="2"/>
                </a:cubicBezTo>
                <a:cubicBezTo>
                  <a:pt x="237" y="2"/>
                  <a:pt x="237" y="2"/>
                  <a:pt x="237" y="2"/>
                </a:cubicBezTo>
                <a:cubicBezTo>
                  <a:pt x="237" y="77"/>
                  <a:pt x="237" y="77"/>
                  <a:pt x="237" y="77"/>
                </a:cubicBezTo>
                <a:cubicBezTo>
                  <a:pt x="253" y="77"/>
                  <a:pt x="253" y="77"/>
                  <a:pt x="253" y="77"/>
                </a:cubicBezTo>
                <a:cubicBezTo>
                  <a:pt x="253" y="47"/>
                  <a:pt x="253" y="47"/>
                  <a:pt x="253" y="47"/>
                </a:cubicBezTo>
                <a:cubicBezTo>
                  <a:pt x="262" y="47"/>
                  <a:pt x="262" y="47"/>
                  <a:pt x="262" y="47"/>
                </a:cubicBezTo>
                <a:cubicBezTo>
                  <a:pt x="277" y="77"/>
                  <a:pt x="277" y="77"/>
                  <a:pt x="277" y="77"/>
                </a:cubicBezTo>
                <a:lnTo>
                  <a:pt x="297" y="77"/>
                </a:lnTo>
                <a:close/>
                <a:moveTo>
                  <a:pt x="368" y="60"/>
                </a:moveTo>
                <a:cubicBezTo>
                  <a:pt x="370" y="56"/>
                  <a:pt x="370" y="52"/>
                  <a:pt x="370" y="48"/>
                </a:cubicBezTo>
                <a:cubicBezTo>
                  <a:pt x="370" y="2"/>
                  <a:pt x="370" y="2"/>
                  <a:pt x="370" y="2"/>
                </a:cubicBezTo>
                <a:cubicBezTo>
                  <a:pt x="354" y="2"/>
                  <a:pt x="354" y="2"/>
                  <a:pt x="354" y="2"/>
                </a:cubicBezTo>
                <a:cubicBezTo>
                  <a:pt x="354" y="47"/>
                  <a:pt x="354" y="47"/>
                  <a:pt x="354" y="47"/>
                </a:cubicBezTo>
                <a:cubicBezTo>
                  <a:pt x="354" y="50"/>
                  <a:pt x="353" y="52"/>
                  <a:pt x="353" y="54"/>
                </a:cubicBezTo>
                <a:cubicBezTo>
                  <a:pt x="352" y="56"/>
                  <a:pt x="351" y="57"/>
                  <a:pt x="349" y="59"/>
                </a:cubicBezTo>
                <a:cubicBezTo>
                  <a:pt x="348" y="60"/>
                  <a:pt x="346" y="61"/>
                  <a:pt x="345" y="62"/>
                </a:cubicBezTo>
                <a:cubicBezTo>
                  <a:pt x="343" y="63"/>
                  <a:pt x="341" y="64"/>
                  <a:pt x="339" y="64"/>
                </a:cubicBezTo>
                <a:cubicBezTo>
                  <a:pt x="336" y="64"/>
                  <a:pt x="334" y="63"/>
                  <a:pt x="332" y="62"/>
                </a:cubicBezTo>
                <a:cubicBezTo>
                  <a:pt x="331" y="61"/>
                  <a:pt x="329" y="60"/>
                  <a:pt x="328" y="59"/>
                </a:cubicBezTo>
                <a:cubicBezTo>
                  <a:pt x="326" y="57"/>
                  <a:pt x="325" y="56"/>
                  <a:pt x="324" y="54"/>
                </a:cubicBezTo>
                <a:cubicBezTo>
                  <a:pt x="324" y="52"/>
                  <a:pt x="323" y="50"/>
                  <a:pt x="323" y="47"/>
                </a:cubicBezTo>
                <a:cubicBezTo>
                  <a:pt x="323" y="2"/>
                  <a:pt x="323" y="2"/>
                  <a:pt x="323" y="2"/>
                </a:cubicBezTo>
                <a:cubicBezTo>
                  <a:pt x="307" y="2"/>
                  <a:pt x="307" y="2"/>
                  <a:pt x="307" y="2"/>
                </a:cubicBezTo>
                <a:cubicBezTo>
                  <a:pt x="307" y="48"/>
                  <a:pt x="307" y="48"/>
                  <a:pt x="307" y="48"/>
                </a:cubicBezTo>
                <a:cubicBezTo>
                  <a:pt x="307" y="52"/>
                  <a:pt x="307" y="56"/>
                  <a:pt x="309" y="60"/>
                </a:cubicBezTo>
                <a:cubicBezTo>
                  <a:pt x="310" y="64"/>
                  <a:pt x="312" y="67"/>
                  <a:pt x="315" y="70"/>
                </a:cubicBezTo>
                <a:cubicBezTo>
                  <a:pt x="317" y="73"/>
                  <a:pt x="321" y="75"/>
                  <a:pt x="325" y="77"/>
                </a:cubicBezTo>
                <a:cubicBezTo>
                  <a:pt x="329" y="78"/>
                  <a:pt x="333" y="79"/>
                  <a:pt x="339" y="79"/>
                </a:cubicBezTo>
                <a:cubicBezTo>
                  <a:pt x="344" y="79"/>
                  <a:pt x="348" y="78"/>
                  <a:pt x="352" y="77"/>
                </a:cubicBezTo>
                <a:cubicBezTo>
                  <a:pt x="356" y="75"/>
                  <a:pt x="360" y="73"/>
                  <a:pt x="362" y="70"/>
                </a:cubicBezTo>
                <a:cubicBezTo>
                  <a:pt x="365" y="67"/>
                  <a:pt x="367" y="64"/>
                  <a:pt x="368" y="60"/>
                </a:cubicBezTo>
                <a:moveTo>
                  <a:pt x="361" y="169"/>
                </a:moveTo>
                <a:cubicBezTo>
                  <a:pt x="378" y="169"/>
                  <a:pt x="378" y="169"/>
                  <a:pt x="378" y="169"/>
                </a:cubicBezTo>
                <a:cubicBezTo>
                  <a:pt x="378" y="94"/>
                  <a:pt x="378" y="94"/>
                  <a:pt x="378" y="94"/>
                </a:cubicBezTo>
                <a:cubicBezTo>
                  <a:pt x="353" y="94"/>
                  <a:pt x="353" y="94"/>
                  <a:pt x="353" y="94"/>
                </a:cubicBezTo>
                <a:cubicBezTo>
                  <a:pt x="335" y="143"/>
                  <a:pt x="335" y="143"/>
                  <a:pt x="335" y="143"/>
                </a:cubicBezTo>
                <a:cubicBezTo>
                  <a:pt x="335" y="143"/>
                  <a:pt x="335" y="143"/>
                  <a:pt x="335" y="143"/>
                </a:cubicBezTo>
                <a:cubicBezTo>
                  <a:pt x="318" y="94"/>
                  <a:pt x="318" y="94"/>
                  <a:pt x="318" y="94"/>
                </a:cubicBezTo>
                <a:cubicBezTo>
                  <a:pt x="293" y="94"/>
                  <a:pt x="293" y="94"/>
                  <a:pt x="293" y="94"/>
                </a:cubicBezTo>
                <a:cubicBezTo>
                  <a:pt x="293" y="169"/>
                  <a:pt x="293" y="169"/>
                  <a:pt x="293" y="169"/>
                </a:cubicBezTo>
                <a:cubicBezTo>
                  <a:pt x="309" y="169"/>
                  <a:pt x="309" y="169"/>
                  <a:pt x="309" y="169"/>
                </a:cubicBezTo>
                <a:cubicBezTo>
                  <a:pt x="309" y="112"/>
                  <a:pt x="309" y="112"/>
                  <a:pt x="309" y="112"/>
                </a:cubicBezTo>
                <a:cubicBezTo>
                  <a:pt x="310" y="112"/>
                  <a:pt x="310" y="112"/>
                  <a:pt x="310" y="112"/>
                </a:cubicBezTo>
                <a:cubicBezTo>
                  <a:pt x="329" y="169"/>
                  <a:pt x="329" y="169"/>
                  <a:pt x="329" y="169"/>
                </a:cubicBezTo>
                <a:cubicBezTo>
                  <a:pt x="341" y="169"/>
                  <a:pt x="341" y="169"/>
                  <a:pt x="341" y="169"/>
                </a:cubicBezTo>
                <a:cubicBezTo>
                  <a:pt x="361" y="112"/>
                  <a:pt x="361" y="112"/>
                  <a:pt x="361" y="112"/>
                </a:cubicBezTo>
                <a:cubicBezTo>
                  <a:pt x="361" y="112"/>
                  <a:pt x="361" y="112"/>
                  <a:pt x="361" y="112"/>
                </a:cubicBezTo>
                <a:lnTo>
                  <a:pt x="361" y="169"/>
                </a:lnTo>
                <a:close/>
                <a:moveTo>
                  <a:pt x="453" y="77"/>
                </a:moveTo>
                <a:cubicBezTo>
                  <a:pt x="469" y="77"/>
                  <a:pt x="469" y="77"/>
                  <a:pt x="469" y="77"/>
                </a:cubicBezTo>
                <a:cubicBezTo>
                  <a:pt x="469" y="2"/>
                  <a:pt x="469" y="2"/>
                  <a:pt x="469" y="2"/>
                </a:cubicBezTo>
                <a:cubicBezTo>
                  <a:pt x="444" y="2"/>
                  <a:pt x="444" y="2"/>
                  <a:pt x="444" y="2"/>
                </a:cubicBezTo>
                <a:cubicBezTo>
                  <a:pt x="427" y="51"/>
                  <a:pt x="427" y="51"/>
                  <a:pt x="427" y="51"/>
                </a:cubicBezTo>
                <a:cubicBezTo>
                  <a:pt x="427" y="51"/>
                  <a:pt x="427" y="51"/>
                  <a:pt x="427" y="51"/>
                </a:cubicBezTo>
                <a:cubicBezTo>
                  <a:pt x="409" y="2"/>
                  <a:pt x="409" y="2"/>
                  <a:pt x="409" y="2"/>
                </a:cubicBezTo>
                <a:cubicBezTo>
                  <a:pt x="384" y="2"/>
                  <a:pt x="384" y="2"/>
                  <a:pt x="384" y="2"/>
                </a:cubicBezTo>
                <a:cubicBezTo>
                  <a:pt x="384" y="77"/>
                  <a:pt x="384" y="77"/>
                  <a:pt x="384" y="77"/>
                </a:cubicBezTo>
                <a:cubicBezTo>
                  <a:pt x="401" y="77"/>
                  <a:pt x="401" y="77"/>
                  <a:pt x="401" y="77"/>
                </a:cubicBezTo>
                <a:cubicBezTo>
                  <a:pt x="401" y="19"/>
                  <a:pt x="401" y="19"/>
                  <a:pt x="401" y="19"/>
                </a:cubicBezTo>
                <a:cubicBezTo>
                  <a:pt x="401" y="19"/>
                  <a:pt x="401" y="19"/>
                  <a:pt x="401" y="19"/>
                </a:cubicBezTo>
                <a:cubicBezTo>
                  <a:pt x="420" y="77"/>
                  <a:pt x="420" y="77"/>
                  <a:pt x="420" y="77"/>
                </a:cubicBezTo>
                <a:cubicBezTo>
                  <a:pt x="433" y="77"/>
                  <a:pt x="433" y="77"/>
                  <a:pt x="433" y="77"/>
                </a:cubicBezTo>
                <a:cubicBezTo>
                  <a:pt x="453" y="19"/>
                  <a:pt x="453" y="19"/>
                  <a:pt x="453" y="19"/>
                </a:cubicBezTo>
                <a:cubicBezTo>
                  <a:pt x="453" y="19"/>
                  <a:pt x="453" y="19"/>
                  <a:pt x="453" y="19"/>
                </a:cubicBezTo>
                <a:lnTo>
                  <a:pt x="453" y="77"/>
                </a:lnTo>
                <a:close/>
                <a:moveTo>
                  <a:pt x="478" y="261"/>
                </a:moveTo>
                <a:cubicBezTo>
                  <a:pt x="500" y="261"/>
                  <a:pt x="500" y="261"/>
                  <a:pt x="500" y="261"/>
                </a:cubicBezTo>
                <a:cubicBezTo>
                  <a:pt x="500" y="186"/>
                  <a:pt x="500" y="186"/>
                  <a:pt x="500" y="186"/>
                </a:cubicBezTo>
                <a:cubicBezTo>
                  <a:pt x="483" y="186"/>
                  <a:pt x="483" y="186"/>
                  <a:pt x="483" y="186"/>
                </a:cubicBezTo>
                <a:cubicBezTo>
                  <a:pt x="483" y="238"/>
                  <a:pt x="483" y="238"/>
                  <a:pt x="483" y="238"/>
                </a:cubicBezTo>
                <a:cubicBezTo>
                  <a:pt x="483" y="238"/>
                  <a:pt x="483" y="238"/>
                  <a:pt x="483" y="238"/>
                </a:cubicBezTo>
                <a:cubicBezTo>
                  <a:pt x="451" y="186"/>
                  <a:pt x="451" y="186"/>
                  <a:pt x="451" y="186"/>
                </a:cubicBezTo>
                <a:cubicBezTo>
                  <a:pt x="429" y="186"/>
                  <a:pt x="429" y="186"/>
                  <a:pt x="429" y="186"/>
                </a:cubicBezTo>
                <a:cubicBezTo>
                  <a:pt x="429" y="261"/>
                  <a:pt x="429" y="261"/>
                  <a:pt x="429" y="261"/>
                </a:cubicBezTo>
                <a:cubicBezTo>
                  <a:pt x="445" y="261"/>
                  <a:pt x="445" y="261"/>
                  <a:pt x="445" y="261"/>
                </a:cubicBezTo>
                <a:cubicBezTo>
                  <a:pt x="445" y="207"/>
                  <a:pt x="445" y="207"/>
                  <a:pt x="445" y="207"/>
                </a:cubicBezTo>
                <a:cubicBezTo>
                  <a:pt x="445" y="207"/>
                  <a:pt x="445" y="207"/>
                  <a:pt x="445" y="207"/>
                </a:cubicBezTo>
                <a:lnTo>
                  <a:pt x="478" y="261"/>
                </a:lnTo>
                <a:close/>
                <a:moveTo>
                  <a:pt x="584" y="261"/>
                </a:moveTo>
                <a:cubicBezTo>
                  <a:pt x="548" y="221"/>
                  <a:pt x="548" y="221"/>
                  <a:pt x="548" y="221"/>
                </a:cubicBezTo>
                <a:cubicBezTo>
                  <a:pt x="581" y="186"/>
                  <a:pt x="581" y="186"/>
                  <a:pt x="581" y="186"/>
                </a:cubicBezTo>
                <a:cubicBezTo>
                  <a:pt x="560" y="186"/>
                  <a:pt x="560" y="186"/>
                  <a:pt x="560" y="186"/>
                </a:cubicBezTo>
                <a:cubicBezTo>
                  <a:pt x="530" y="217"/>
                  <a:pt x="530" y="217"/>
                  <a:pt x="530" y="217"/>
                </a:cubicBezTo>
                <a:cubicBezTo>
                  <a:pt x="530" y="186"/>
                  <a:pt x="530" y="186"/>
                  <a:pt x="530" y="186"/>
                </a:cubicBezTo>
                <a:cubicBezTo>
                  <a:pt x="514" y="186"/>
                  <a:pt x="514" y="186"/>
                  <a:pt x="514" y="186"/>
                </a:cubicBezTo>
                <a:cubicBezTo>
                  <a:pt x="514" y="261"/>
                  <a:pt x="514" y="261"/>
                  <a:pt x="514" y="261"/>
                </a:cubicBezTo>
                <a:cubicBezTo>
                  <a:pt x="530" y="261"/>
                  <a:pt x="530" y="261"/>
                  <a:pt x="530" y="261"/>
                </a:cubicBezTo>
                <a:cubicBezTo>
                  <a:pt x="530" y="225"/>
                  <a:pt x="530" y="225"/>
                  <a:pt x="530" y="225"/>
                </a:cubicBezTo>
                <a:cubicBezTo>
                  <a:pt x="561" y="261"/>
                  <a:pt x="561" y="261"/>
                  <a:pt x="561" y="261"/>
                </a:cubicBezTo>
                <a:lnTo>
                  <a:pt x="584" y="261"/>
                </a:lnTo>
                <a:close/>
                <a:moveTo>
                  <a:pt x="606" y="186"/>
                </a:moveTo>
                <a:cubicBezTo>
                  <a:pt x="590" y="186"/>
                  <a:pt x="590" y="186"/>
                  <a:pt x="590" y="186"/>
                </a:cubicBezTo>
                <a:cubicBezTo>
                  <a:pt x="590" y="261"/>
                  <a:pt x="590" y="261"/>
                  <a:pt x="590" y="261"/>
                </a:cubicBezTo>
                <a:cubicBezTo>
                  <a:pt x="606" y="261"/>
                  <a:pt x="606" y="261"/>
                  <a:pt x="606" y="261"/>
                </a:cubicBezTo>
                <a:lnTo>
                  <a:pt x="606" y="186"/>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fi-FI" sz="1350"/>
          </a:p>
        </p:txBody>
      </p:sp>
    </p:spTree>
    <p:extLst>
      <p:ext uri="{BB962C8B-B14F-4D97-AF65-F5344CB8AC3E}">
        <p14:creationId xmlns:p14="http://schemas.microsoft.com/office/powerpoint/2010/main" val="404161914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Osion aloitus, kuvalla">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793750" y="3676415"/>
            <a:ext cx="7475538" cy="689814"/>
          </a:xfrm>
          <a:prstGeom prst="rect">
            <a:avLst/>
          </a:prstGeom>
        </p:spPr>
        <p:txBody>
          <a:bodyPr vert="horz" lIns="0" tIns="0" rIns="0" bIns="0" anchor="b"/>
          <a:lstStyle>
            <a:lvl1pPr marL="0" indent="0">
              <a:buNone/>
              <a:defRPr sz="3000" b="1" i="0" spc="-47" baseline="0">
                <a:solidFill>
                  <a:schemeClr val="accent1"/>
                </a:solidFill>
                <a:latin typeface="Arial"/>
                <a:cs typeface="Arial"/>
              </a:defRPr>
            </a:lvl1pPr>
          </a:lstStyle>
          <a:p>
            <a:pPr lvl="0"/>
            <a:r>
              <a:rPr lang="en-US" dirty="0" err="1"/>
              <a:t>Otsikko</a:t>
            </a:r>
            <a:r>
              <a:rPr lang="en-US" dirty="0"/>
              <a:t>, </a:t>
            </a:r>
            <a:r>
              <a:rPr lang="en-US" dirty="0" err="1"/>
              <a:t>aihe</a:t>
            </a:r>
            <a:r>
              <a:rPr lang="en-US" dirty="0"/>
              <a:t> </a:t>
            </a:r>
            <a:r>
              <a:rPr lang="en-US" dirty="0" err="1"/>
              <a:t>tms</a:t>
            </a:r>
            <a:r>
              <a:rPr lang="en-US" dirty="0"/>
              <a:t>.</a:t>
            </a:r>
          </a:p>
        </p:txBody>
      </p:sp>
      <p:sp>
        <p:nvSpPr>
          <p:cNvPr id="6" name="Text Placeholder 5"/>
          <p:cNvSpPr>
            <a:spLocks noGrp="1"/>
          </p:cNvSpPr>
          <p:nvPr>
            <p:ph type="body" sz="quarter" idx="11" hasCustomPrompt="1"/>
          </p:nvPr>
        </p:nvSpPr>
        <p:spPr>
          <a:xfrm>
            <a:off x="808606" y="4367172"/>
            <a:ext cx="6785996" cy="620360"/>
          </a:xfrm>
          <a:prstGeom prst="rect">
            <a:avLst/>
          </a:prstGeom>
        </p:spPr>
        <p:txBody>
          <a:bodyPr vert="horz" lIns="0" tIns="0" rIns="0" bIns="0"/>
          <a:lstStyle>
            <a:lvl1pPr marL="0" indent="0">
              <a:spcBef>
                <a:spcPts val="0"/>
              </a:spcBef>
              <a:buNone/>
              <a:defRPr sz="1800" b="0" i="0" baseline="0">
                <a:solidFill>
                  <a:schemeClr val="tx2"/>
                </a:solidFill>
                <a:latin typeface="Arial"/>
                <a:cs typeface="Arial"/>
              </a:defRPr>
            </a:lvl1pPr>
          </a:lstStyle>
          <a:p>
            <a:pPr lvl="0"/>
            <a:r>
              <a:rPr lang="en-US" dirty="0" err="1"/>
              <a:t>Alaviite</a:t>
            </a:r>
            <a:r>
              <a:rPr lang="en-US" dirty="0"/>
              <a:t> </a:t>
            </a:r>
            <a:r>
              <a:rPr lang="en-US" dirty="0" err="1"/>
              <a:t>jos</a:t>
            </a:r>
            <a:r>
              <a:rPr lang="en-US" dirty="0"/>
              <a:t> </a:t>
            </a:r>
            <a:r>
              <a:rPr lang="en-US" dirty="0" err="1"/>
              <a:t>tarpeen</a:t>
            </a:r>
            <a:r>
              <a:rPr lang="en-US" dirty="0"/>
              <a:t>, </a:t>
            </a:r>
            <a:r>
              <a:rPr lang="en-US" dirty="0" err="1"/>
              <a:t>keskitä</a:t>
            </a:r>
            <a:r>
              <a:rPr lang="en-US" dirty="0"/>
              <a:t> </a:t>
            </a:r>
            <a:r>
              <a:rPr lang="en-US" dirty="0" err="1"/>
              <a:t>tekstit</a:t>
            </a:r>
            <a:r>
              <a:rPr lang="en-US" dirty="0"/>
              <a:t> </a:t>
            </a:r>
            <a:r>
              <a:rPr lang="en-US" dirty="0" err="1"/>
              <a:t>palkkiin</a:t>
            </a:r>
            <a:r>
              <a:rPr lang="en-US" dirty="0"/>
              <a:t> </a:t>
            </a:r>
            <a:r>
              <a:rPr lang="en-US" dirty="0" err="1"/>
              <a:t>korkeussuunnassa</a:t>
            </a:r>
            <a:r>
              <a:rPr lang="en-US" dirty="0"/>
              <a:t> </a:t>
            </a:r>
            <a:r>
              <a:rPr lang="en-US" dirty="0" err="1"/>
              <a:t>jos</a:t>
            </a:r>
            <a:r>
              <a:rPr lang="en-US" dirty="0"/>
              <a:t> on </a:t>
            </a:r>
            <a:r>
              <a:rPr lang="en-US" dirty="0" err="1"/>
              <a:t>useampi</a:t>
            </a:r>
            <a:r>
              <a:rPr lang="en-US" dirty="0"/>
              <a:t> </a:t>
            </a:r>
            <a:r>
              <a:rPr lang="en-US" dirty="0" err="1"/>
              <a:t>rivi</a:t>
            </a:r>
            <a:endParaRPr lang="en-US" dirty="0"/>
          </a:p>
        </p:txBody>
      </p:sp>
      <p:sp>
        <p:nvSpPr>
          <p:cNvPr id="5" name="Picture Placeholder 4"/>
          <p:cNvSpPr>
            <a:spLocks noGrp="1"/>
          </p:cNvSpPr>
          <p:nvPr>
            <p:ph type="pic" sz="quarter" idx="12"/>
          </p:nvPr>
        </p:nvSpPr>
        <p:spPr>
          <a:xfrm>
            <a:off x="0" y="8"/>
            <a:ext cx="9144000" cy="3475435"/>
          </a:xfrm>
          <a:prstGeom prst="rect">
            <a:avLst/>
          </a:prstGeom>
          <a:solidFill>
            <a:schemeClr val="bg1">
              <a:lumMod val="85000"/>
            </a:schemeClr>
          </a:solidFill>
        </p:spPr>
        <p:txBody>
          <a:bodyPr vert="horz"/>
          <a:lstStyle/>
          <a:p>
            <a:r>
              <a:rPr lang="en-US"/>
              <a:t>Drag picture to placeholder or click icon to add</a:t>
            </a:r>
          </a:p>
        </p:txBody>
      </p:sp>
      <p:sp>
        <p:nvSpPr>
          <p:cNvPr id="7" name="Freeform 5"/>
          <p:cNvSpPr>
            <a:spLocks noEditPoints="1"/>
          </p:cNvSpPr>
          <p:nvPr userDrawn="1"/>
        </p:nvSpPr>
        <p:spPr bwMode="auto">
          <a:xfrm>
            <a:off x="7890931" y="4597873"/>
            <a:ext cx="931331" cy="305321"/>
          </a:xfrm>
          <a:custGeom>
            <a:avLst/>
            <a:gdLst>
              <a:gd name="T0" fmla="*/ 414 w 606"/>
              <a:gd name="T1" fmla="*/ 186 h 263"/>
              <a:gd name="T2" fmla="*/ 367 w 606"/>
              <a:gd name="T3" fmla="*/ 262 h 263"/>
              <a:gd name="T4" fmla="*/ 376 w 606"/>
              <a:gd name="T5" fmla="*/ 221 h 263"/>
              <a:gd name="T6" fmla="*/ 351 w 606"/>
              <a:gd name="T7" fmla="*/ 203 h 263"/>
              <a:gd name="T8" fmla="*/ 373 w 606"/>
              <a:gd name="T9" fmla="*/ 204 h 263"/>
              <a:gd name="T10" fmla="*/ 342 w 606"/>
              <a:gd name="T11" fmla="*/ 190 h 263"/>
              <a:gd name="T12" fmla="*/ 351 w 606"/>
              <a:gd name="T13" fmla="*/ 228 h 263"/>
              <a:gd name="T14" fmla="*/ 365 w 606"/>
              <a:gd name="T15" fmla="*/ 246 h 263"/>
              <a:gd name="T16" fmla="*/ 296 w 606"/>
              <a:gd name="T17" fmla="*/ 186 h 263"/>
              <a:gd name="T18" fmla="*/ 296 w 606"/>
              <a:gd name="T19" fmla="*/ 246 h 263"/>
              <a:gd name="T20" fmla="*/ 268 w 606"/>
              <a:gd name="T21" fmla="*/ 261 h 263"/>
              <a:gd name="T22" fmla="*/ 264 w 606"/>
              <a:gd name="T23" fmla="*/ 215 h 263"/>
              <a:gd name="T24" fmla="*/ 152 w 606"/>
              <a:gd name="T25" fmla="*/ 186 h 263"/>
              <a:gd name="T26" fmla="*/ 184 w 606"/>
              <a:gd name="T27" fmla="*/ 229 h 263"/>
              <a:gd name="T28" fmla="*/ 184 w 606"/>
              <a:gd name="T29" fmla="*/ 214 h 263"/>
              <a:gd name="T30" fmla="*/ 201 w 606"/>
              <a:gd name="T31" fmla="*/ 94 h 263"/>
              <a:gd name="T32" fmla="*/ 131 w 606"/>
              <a:gd name="T33" fmla="*/ 45 h 263"/>
              <a:gd name="T34" fmla="*/ 56 w 606"/>
              <a:gd name="T35" fmla="*/ 94 h 263"/>
              <a:gd name="T36" fmla="*/ 30 w 606"/>
              <a:gd name="T37" fmla="*/ 169 h 263"/>
              <a:gd name="T38" fmla="*/ 99 w 606"/>
              <a:gd name="T39" fmla="*/ 169 h 263"/>
              <a:gd name="T40" fmla="*/ 83 w 606"/>
              <a:gd name="T41" fmla="*/ 2 h 263"/>
              <a:gd name="T42" fmla="*/ 99 w 606"/>
              <a:gd name="T43" fmla="*/ 19 h 263"/>
              <a:gd name="T44" fmla="*/ 146 w 606"/>
              <a:gd name="T45" fmla="*/ 125 h 263"/>
              <a:gd name="T46" fmla="*/ 147 w 606"/>
              <a:gd name="T47" fmla="*/ 108 h 263"/>
              <a:gd name="T48" fmla="*/ 115 w 606"/>
              <a:gd name="T49" fmla="*/ 94 h 263"/>
              <a:gd name="T50" fmla="*/ 155 w 606"/>
              <a:gd name="T51" fmla="*/ 169 h 263"/>
              <a:gd name="T52" fmla="*/ 170 w 606"/>
              <a:gd name="T53" fmla="*/ 106 h 263"/>
              <a:gd name="T54" fmla="*/ 202 w 606"/>
              <a:gd name="T55" fmla="*/ 57 h 263"/>
              <a:gd name="T56" fmla="*/ 163 w 606"/>
              <a:gd name="T57" fmla="*/ 49 h 263"/>
              <a:gd name="T58" fmla="*/ 185 w 606"/>
              <a:gd name="T59" fmla="*/ 15 h 263"/>
              <a:gd name="T60" fmla="*/ 223 w 606"/>
              <a:gd name="T61" fmla="*/ 56 h 263"/>
              <a:gd name="T62" fmla="*/ 185 w 606"/>
              <a:gd name="T63" fmla="*/ 0 h 263"/>
              <a:gd name="T64" fmla="*/ 147 w 606"/>
              <a:gd name="T65" fmla="*/ 56 h 263"/>
              <a:gd name="T66" fmla="*/ 214 w 606"/>
              <a:gd name="T67" fmla="*/ 68 h 263"/>
              <a:gd name="T68" fmla="*/ 232 w 606"/>
              <a:gd name="T69" fmla="*/ 140 h 263"/>
              <a:gd name="T70" fmla="*/ 223 w 606"/>
              <a:gd name="T71" fmla="*/ 162 h 263"/>
              <a:gd name="T72" fmla="*/ 277 w 606"/>
              <a:gd name="T73" fmla="*/ 153 h 263"/>
              <a:gd name="T74" fmla="*/ 261 w 606"/>
              <a:gd name="T75" fmla="*/ 146 h 263"/>
              <a:gd name="T76" fmla="*/ 277 w 606"/>
              <a:gd name="T77" fmla="*/ 24 h 263"/>
              <a:gd name="T78" fmla="*/ 253 w 606"/>
              <a:gd name="T79" fmla="*/ 33 h 263"/>
              <a:gd name="T80" fmla="*/ 276 w 606"/>
              <a:gd name="T81" fmla="*/ 20 h 263"/>
              <a:gd name="T82" fmla="*/ 294 w 606"/>
              <a:gd name="T83" fmla="*/ 24 h 263"/>
              <a:gd name="T84" fmla="*/ 237 w 606"/>
              <a:gd name="T85" fmla="*/ 2 h 263"/>
              <a:gd name="T86" fmla="*/ 277 w 606"/>
              <a:gd name="T87" fmla="*/ 77 h 263"/>
              <a:gd name="T88" fmla="*/ 354 w 606"/>
              <a:gd name="T89" fmla="*/ 2 h 263"/>
              <a:gd name="T90" fmla="*/ 339 w 606"/>
              <a:gd name="T91" fmla="*/ 64 h 263"/>
              <a:gd name="T92" fmla="*/ 323 w 606"/>
              <a:gd name="T93" fmla="*/ 2 h 263"/>
              <a:gd name="T94" fmla="*/ 325 w 606"/>
              <a:gd name="T95" fmla="*/ 77 h 263"/>
              <a:gd name="T96" fmla="*/ 361 w 606"/>
              <a:gd name="T97" fmla="*/ 169 h 263"/>
              <a:gd name="T98" fmla="*/ 335 w 606"/>
              <a:gd name="T99" fmla="*/ 143 h 263"/>
              <a:gd name="T100" fmla="*/ 309 w 606"/>
              <a:gd name="T101" fmla="*/ 112 h 263"/>
              <a:gd name="T102" fmla="*/ 361 w 606"/>
              <a:gd name="T103" fmla="*/ 112 h 263"/>
              <a:gd name="T104" fmla="*/ 444 w 606"/>
              <a:gd name="T105" fmla="*/ 2 h 263"/>
              <a:gd name="T106" fmla="*/ 384 w 606"/>
              <a:gd name="T107" fmla="*/ 77 h 263"/>
              <a:gd name="T108" fmla="*/ 433 w 606"/>
              <a:gd name="T109" fmla="*/ 77 h 263"/>
              <a:gd name="T110" fmla="*/ 500 w 606"/>
              <a:gd name="T111" fmla="*/ 261 h 263"/>
              <a:gd name="T112" fmla="*/ 451 w 606"/>
              <a:gd name="T113" fmla="*/ 186 h 263"/>
              <a:gd name="T114" fmla="*/ 445 w 606"/>
              <a:gd name="T115" fmla="*/ 207 h 263"/>
              <a:gd name="T116" fmla="*/ 560 w 606"/>
              <a:gd name="T117" fmla="*/ 186 h 263"/>
              <a:gd name="T118" fmla="*/ 530 w 606"/>
              <a:gd name="T119" fmla="*/ 261 h 263"/>
              <a:gd name="T120" fmla="*/ 590 w 606"/>
              <a:gd name="T121" fmla="*/ 186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06" h="263">
                <a:moveTo>
                  <a:pt x="414" y="186"/>
                </a:moveTo>
                <a:cubicBezTo>
                  <a:pt x="397" y="186"/>
                  <a:pt x="397" y="186"/>
                  <a:pt x="397" y="186"/>
                </a:cubicBezTo>
                <a:cubicBezTo>
                  <a:pt x="397" y="261"/>
                  <a:pt x="397" y="261"/>
                  <a:pt x="397" y="261"/>
                </a:cubicBezTo>
                <a:cubicBezTo>
                  <a:pt x="414" y="261"/>
                  <a:pt x="414" y="261"/>
                  <a:pt x="414" y="261"/>
                </a:cubicBezTo>
                <a:lnTo>
                  <a:pt x="414" y="186"/>
                </a:lnTo>
                <a:close/>
                <a:moveTo>
                  <a:pt x="342" y="241"/>
                </a:moveTo>
                <a:cubicBezTo>
                  <a:pt x="330" y="254"/>
                  <a:pt x="330" y="254"/>
                  <a:pt x="330" y="254"/>
                </a:cubicBezTo>
                <a:cubicBezTo>
                  <a:pt x="334" y="257"/>
                  <a:pt x="338" y="259"/>
                  <a:pt x="342" y="261"/>
                </a:cubicBezTo>
                <a:cubicBezTo>
                  <a:pt x="346" y="262"/>
                  <a:pt x="351" y="263"/>
                  <a:pt x="356" y="263"/>
                </a:cubicBezTo>
                <a:cubicBezTo>
                  <a:pt x="360" y="263"/>
                  <a:pt x="363" y="263"/>
                  <a:pt x="367" y="262"/>
                </a:cubicBezTo>
                <a:cubicBezTo>
                  <a:pt x="370" y="261"/>
                  <a:pt x="373" y="259"/>
                  <a:pt x="376" y="257"/>
                </a:cubicBezTo>
                <a:cubicBezTo>
                  <a:pt x="379" y="255"/>
                  <a:pt x="381" y="252"/>
                  <a:pt x="382" y="249"/>
                </a:cubicBezTo>
                <a:cubicBezTo>
                  <a:pt x="384" y="246"/>
                  <a:pt x="385" y="242"/>
                  <a:pt x="385" y="238"/>
                </a:cubicBezTo>
                <a:cubicBezTo>
                  <a:pt x="385" y="234"/>
                  <a:pt x="384" y="230"/>
                  <a:pt x="382" y="228"/>
                </a:cubicBezTo>
                <a:cubicBezTo>
                  <a:pt x="381" y="225"/>
                  <a:pt x="378" y="223"/>
                  <a:pt x="376" y="221"/>
                </a:cubicBezTo>
                <a:cubicBezTo>
                  <a:pt x="373" y="220"/>
                  <a:pt x="370" y="219"/>
                  <a:pt x="367" y="218"/>
                </a:cubicBezTo>
                <a:cubicBezTo>
                  <a:pt x="364" y="217"/>
                  <a:pt x="362" y="216"/>
                  <a:pt x="359" y="215"/>
                </a:cubicBezTo>
                <a:cubicBezTo>
                  <a:pt x="356" y="214"/>
                  <a:pt x="354" y="213"/>
                  <a:pt x="353" y="212"/>
                </a:cubicBezTo>
                <a:cubicBezTo>
                  <a:pt x="351" y="211"/>
                  <a:pt x="350" y="209"/>
                  <a:pt x="350" y="207"/>
                </a:cubicBezTo>
                <a:cubicBezTo>
                  <a:pt x="350" y="205"/>
                  <a:pt x="350" y="204"/>
                  <a:pt x="351" y="203"/>
                </a:cubicBezTo>
                <a:cubicBezTo>
                  <a:pt x="352" y="202"/>
                  <a:pt x="353" y="201"/>
                  <a:pt x="354" y="201"/>
                </a:cubicBezTo>
                <a:cubicBezTo>
                  <a:pt x="355" y="200"/>
                  <a:pt x="356" y="200"/>
                  <a:pt x="358" y="200"/>
                </a:cubicBezTo>
                <a:cubicBezTo>
                  <a:pt x="359" y="199"/>
                  <a:pt x="360" y="199"/>
                  <a:pt x="361" y="199"/>
                </a:cubicBezTo>
                <a:cubicBezTo>
                  <a:pt x="363" y="199"/>
                  <a:pt x="366" y="200"/>
                  <a:pt x="368" y="200"/>
                </a:cubicBezTo>
                <a:cubicBezTo>
                  <a:pt x="370" y="201"/>
                  <a:pt x="372" y="202"/>
                  <a:pt x="373" y="204"/>
                </a:cubicBezTo>
                <a:cubicBezTo>
                  <a:pt x="385" y="192"/>
                  <a:pt x="385" y="192"/>
                  <a:pt x="385" y="192"/>
                </a:cubicBezTo>
                <a:cubicBezTo>
                  <a:pt x="381" y="189"/>
                  <a:pt x="378" y="187"/>
                  <a:pt x="374" y="186"/>
                </a:cubicBezTo>
                <a:cubicBezTo>
                  <a:pt x="370" y="184"/>
                  <a:pt x="366" y="184"/>
                  <a:pt x="362" y="184"/>
                </a:cubicBezTo>
                <a:cubicBezTo>
                  <a:pt x="358" y="184"/>
                  <a:pt x="354" y="184"/>
                  <a:pt x="351" y="185"/>
                </a:cubicBezTo>
                <a:cubicBezTo>
                  <a:pt x="347" y="186"/>
                  <a:pt x="344" y="188"/>
                  <a:pt x="342" y="190"/>
                </a:cubicBezTo>
                <a:cubicBezTo>
                  <a:pt x="339" y="192"/>
                  <a:pt x="337" y="195"/>
                  <a:pt x="335" y="198"/>
                </a:cubicBezTo>
                <a:cubicBezTo>
                  <a:pt x="334" y="201"/>
                  <a:pt x="333" y="204"/>
                  <a:pt x="333" y="208"/>
                </a:cubicBezTo>
                <a:cubicBezTo>
                  <a:pt x="333" y="212"/>
                  <a:pt x="334" y="216"/>
                  <a:pt x="335" y="218"/>
                </a:cubicBezTo>
                <a:cubicBezTo>
                  <a:pt x="337" y="221"/>
                  <a:pt x="339" y="223"/>
                  <a:pt x="342" y="225"/>
                </a:cubicBezTo>
                <a:cubicBezTo>
                  <a:pt x="345" y="226"/>
                  <a:pt x="347" y="227"/>
                  <a:pt x="351" y="228"/>
                </a:cubicBezTo>
                <a:cubicBezTo>
                  <a:pt x="354" y="229"/>
                  <a:pt x="356" y="230"/>
                  <a:pt x="359" y="231"/>
                </a:cubicBezTo>
                <a:cubicBezTo>
                  <a:pt x="362" y="232"/>
                  <a:pt x="364" y="233"/>
                  <a:pt x="366" y="234"/>
                </a:cubicBezTo>
                <a:cubicBezTo>
                  <a:pt x="367" y="236"/>
                  <a:pt x="368" y="238"/>
                  <a:pt x="368" y="240"/>
                </a:cubicBezTo>
                <a:cubicBezTo>
                  <a:pt x="368" y="241"/>
                  <a:pt x="368" y="242"/>
                  <a:pt x="367" y="243"/>
                </a:cubicBezTo>
                <a:cubicBezTo>
                  <a:pt x="367" y="244"/>
                  <a:pt x="366" y="245"/>
                  <a:pt x="365" y="246"/>
                </a:cubicBezTo>
                <a:cubicBezTo>
                  <a:pt x="363" y="246"/>
                  <a:pt x="362" y="247"/>
                  <a:pt x="361" y="247"/>
                </a:cubicBezTo>
                <a:cubicBezTo>
                  <a:pt x="359" y="248"/>
                  <a:pt x="358" y="248"/>
                  <a:pt x="357" y="248"/>
                </a:cubicBezTo>
                <a:cubicBezTo>
                  <a:pt x="354" y="248"/>
                  <a:pt x="351" y="247"/>
                  <a:pt x="349" y="246"/>
                </a:cubicBezTo>
                <a:cubicBezTo>
                  <a:pt x="346" y="245"/>
                  <a:pt x="344" y="243"/>
                  <a:pt x="342" y="241"/>
                </a:cubicBezTo>
                <a:moveTo>
                  <a:pt x="296" y="186"/>
                </a:moveTo>
                <a:cubicBezTo>
                  <a:pt x="280" y="186"/>
                  <a:pt x="280" y="186"/>
                  <a:pt x="280" y="186"/>
                </a:cubicBezTo>
                <a:cubicBezTo>
                  <a:pt x="280" y="261"/>
                  <a:pt x="280" y="261"/>
                  <a:pt x="280" y="261"/>
                </a:cubicBezTo>
                <a:cubicBezTo>
                  <a:pt x="327" y="261"/>
                  <a:pt x="327" y="261"/>
                  <a:pt x="327" y="261"/>
                </a:cubicBezTo>
                <a:cubicBezTo>
                  <a:pt x="327" y="246"/>
                  <a:pt x="327" y="246"/>
                  <a:pt x="327" y="246"/>
                </a:cubicBezTo>
                <a:cubicBezTo>
                  <a:pt x="296" y="246"/>
                  <a:pt x="296" y="246"/>
                  <a:pt x="296" y="246"/>
                </a:cubicBezTo>
                <a:lnTo>
                  <a:pt x="296" y="186"/>
                </a:lnTo>
                <a:close/>
                <a:moveTo>
                  <a:pt x="266" y="186"/>
                </a:moveTo>
                <a:cubicBezTo>
                  <a:pt x="215" y="186"/>
                  <a:pt x="215" y="186"/>
                  <a:pt x="215" y="186"/>
                </a:cubicBezTo>
                <a:cubicBezTo>
                  <a:pt x="215" y="261"/>
                  <a:pt x="215" y="261"/>
                  <a:pt x="215" y="261"/>
                </a:cubicBezTo>
                <a:cubicBezTo>
                  <a:pt x="268" y="261"/>
                  <a:pt x="268" y="261"/>
                  <a:pt x="268" y="261"/>
                </a:cubicBezTo>
                <a:cubicBezTo>
                  <a:pt x="268" y="246"/>
                  <a:pt x="268" y="246"/>
                  <a:pt x="268" y="246"/>
                </a:cubicBezTo>
                <a:cubicBezTo>
                  <a:pt x="231" y="246"/>
                  <a:pt x="231" y="246"/>
                  <a:pt x="231" y="246"/>
                </a:cubicBezTo>
                <a:cubicBezTo>
                  <a:pt x="231" y="230"/>
                  <a:pt x="231" y="230"/>
                  <a:pt x="231" y="230"/>
                </a:cubicBezTo>
                <a:cubicBezTo>
                  <a:pt x="264" y="230"/>
                  <a:pt x="264" y="230"/>
                  <a:pt x="264" y="230"/>
                </a:cubicBezTo>
                <a:cubicBezTo>
                  <a:pt x="264" y="215"/>
                  <a:pt x="264" y="215"/>
                  <a:pt x="264" y="215"/>
                </a:cubicBezTo>
                <a:cubicBezTo>
                  <a:pt x="231" y="215"/>
                  <a:pt x="231" y="215"/>
                  <a:pt x="231" y="215"/>
                </a:cubicBezTo>
                <a:cubicBezTo>
                  <a:pt x="231" y="201"/>
                  <a:pt x="231" y="201"/>
                  <a:pt x="231" y="201"/>
                </a:cubicBezTo>
                <a:cubicBezTo>
                  <a:pt x="266" y="201"/>
                  <a:pt x="266" y="201"/>
                  <a:pt x="266" y="201"/>
                </a:cubicBezTo>
                <a:lnTo>
                  <a:pt x="266" y="186"/>
                </a:lnTo>
                <a:close/>
                <a:moveTo>
                  <a:pt x="152" y="186"/>
                </a:moveTo>
                <a:cubicBezTo>
                  <a:pt x="135" y="186"/>
                  <a:pt x="135" y="186"/>
                  <a:pt x="135" y="186"/>
                </a:cubicBezTo>
                <a:cubicBezTo>
                  <a:pt x="135" y="261"/>
                  <a:pt x="135" y="261"/>
                  <a:pt x="135" y="261"/>
                </a:cubicBezTo>
                <a:cubicBezTo>
                  <a:pt x="152" y="261"/>
                  <a:pt x="152" y="261"/>
                  <a:pt x="152" y="261"/>
                </a:cubicBezTo>
                <a:cubicBezTo>
                  <a:pt x="152" y="229"/>
                  <a:pt x="152" y="229"/>
                  <a:pt x="152" y="229"/>
                </a:cubicBezTo>
                <a:cubicBezTo>
                  <a:pt x="184" y="229"/>
                  <a:pt x="184" y="229"/>
                  <a:pt x="184" y="229"/>
                </a:cubicBezTo>
                <a:cubicBezTo>
                  <a:pt x="184" y="261"/>
                  <a:pt x="184" y="261"/>
                  <a:pt x="184" y="261"/>
                </a:cubicBezTo>
                <a:cubicBezTo>
                  <a:pt x="201" y="261"/>
                  <a:pt x="201" y="261"/>
                  <a:pt x="201" y="261"/>
                </a:cubicBezTo>
                <a:cubicBezTo>
                  <a:pt x="201" y="186"/>
                  <a:pt x="201" y="186"/>
                  <a:pt x="201" y="186"/>
                </a:cubicBezTo>
                <a:cubicBezTo>
                  <a:pt x="184" y="186"/>
                  <a:pt x="184" y="186"/>
                  <a:pt x="184" y="186"/>
                </a:cubicBezTo>
                <a:cubicBezTo>
                  <a:pt x="184" y="214"/>
                  <a:pt x="184" y="214"/>
                  <a:pt x="184" y="214"/>
                </a:cubicBezTo>
                <a:cubicBezTo>
                  <a:pt x="152" y="214"/>
                  <a:pt x="152" y="214"/>
                  <a:pt x="152" y="214"/>
                </a:cubicBezTo>
                <a:lnTo>
                  <a:pt x="152" y="186"/>
                </a:lnTo>
                <a:close/>
                <a:moveTo>
                  <a:pt x="184" y="169"/>
                </a:moveTo>
                <a:cubicBezTo>
                  <a:pt x="201" y="169"/>
                  <a:pt x="201" y="169"/>
                  <a:pt x="201" y="169"/>
                </a:cubicBezTo>
                <a:cubicBezTo>
                  <a:pt x="201" y="94"/>
                  <a:pt x="201" y="94"/>
                  <a:pt x="201" y="94"/>
                </a:cubicBezTo>
                <a:cubicBezTo>
                  <a:pt x="184" y="94"/>
                  <a:pt x="184" y="94"/>
                  <a:pt x="184" y="94"/>
                </a:cubicBezTo>
                <a:lnTo>
                  <a:pt x="184" y="169"/>
                </a:lnTo>
                <a:close/>
                <a:moveTo>
                  <a:pt x="108" y="45"/>
                </a:moveTo>
                <a:cubicBezTo>
                  <a:pt x="108" y="51"/>
                  <a:pt x="113" y="56"/>
                  <a:pt x="119" y="56"/>
                </a:cubicBezTo>
                <a:cubicBezTo>
                  <a:pt x="126" y="56"/>
                  <a:pt x="131" y="51"/>
                  <a:pt x="131" y="45"/>
                </a:cubicBezTo>
                <a:cubicBezTo>
                  <a:pt x="131" y="39"/>
                  <a:pt x="126" y="34"/>
                  <a:pt x="119" y="34"/>
                </a:cubicBezTo>
                <a:cubicBezTo>
                  <a:pt x="113" y="34"/>
                  <a:pt x="108" y="39"/>
                  <a:pt x="108" y="45"/>
                </a:cubicBezTo>
                <a:moveTo>
                  <a:pt x="43" y="169"/>
                </a:moveTo>
                <a:cubicBezTo>
                  <a:pt x="74" y="94"/>
                  <a:pt x="74" y="94"/>
                  <a:pt x="74" y="94"/>
                </a:cubicBezTo>
                <a:cubicBezTo>
                  <a:pt x="56" y="94"/>
                  <a:pt x="56" y="94"/>
                  <a:pt x="56" y="94"/>
                </a:cubicBezTo>
                <a:cubicBezTo>
                  <a:pt x="37" y="143"/>
                  <a:pt x="37" y="143"/>
                  <a:pt x="37" y="143"/>
                </a:cubicBezTo>
                <a:cubicBezTo>
                  <a:pt x="37" y="143"/>
                  <a:pt x="37" y="143"/>
                  <a:pt x="37" y="143"/>
                </a:cubicBezTo>
                <a:cubicBezTo>
                  <a:pt x="18" y="94"/>
                  <a:pt x="18" y="94"/>
                  <a:pt x="18" y="94"/>
                </a:cubicBezTo>
                <a:cubicBezTo>
                  <a:pt x="0" y="94"/>
                  <a:pt x="0" y="94"/>
                  <a:pt x="0" y="94"/>
                </a:cubicBezTo>
                <a:cubicBezTo>
                  <a:pt x="30" y="169"/>
                  <a:pt x="30" y="169"/>
                  <a:pt x="30" y="169"/>
                </a:cubicBezTo>
                <a:lnTo>
                  <a:pt x="43" y="169"/>
                </a:lnTo>
                <a:close/>
                <a:moveTo>
                  <a:pt x="99" y="94"/>
                </a:moveTo>
                <a:cubicBezTo>
                  <a:pt x="83" y="94"/>
                  <a:pt x="83" y="94"/>
                  <a:pt x="83" y="94"/>
                </a:cubicBezTo>
                <a:cubicBezTo>
                  <a:pt x="83" y="169"/>
                  <a:pt x="83" y="169"/>
                  <a:pt x="83" y="169"/>
                </a:cubicBezTo>
                <a:cubicBezTo>
                  <a:pt x="99" y="169"/>
                  <a:pt x="99" y="169"/>
                  <a:pt x="99" y="169"/>
                </a:cubicBezTo>
                <a:lnTo>
                  <a:pt x="99" y="94"/>
                </a:lnTo>
                <a:close/>
                <a:moveTo>
                  <a:pt x="99" y="19"/>
                </a:moveTo>
                <a:cubicBezTo>
                  <a:pt x="135" y="19"/>
                  <a:pt x="135" y="19"/>
                  <a:pt x="135" y="19"/>
                </a:cubicBezTo>
                <a:cubicBezTo>
                  <a:pt x="135" y="2"/>
                  <a:pt x="135" y="2"/>
                  <a:pt x="135" y="2"/>
                </a:cubicBezTo>
                <a:cubicBezTo>
                  <a:pt x="83" y="2"/>
                  <a:pt x="83" y="2"/>
                  <a:pt x="83" y="2"/>
                </a:cubicBezTo>
                <a:cubicBezTo>
                  <a:pt x="83" y="77"/>
                  <a:pt x="83" y="77"/>
                  <a:pt x="83" y="77"/>
                </a:cubicBezTo>
                <a:cubicBezTo>
                  <a:pt x="99" y="77"/>
                  <a:pt x="99" y="77"/>
                  <a:pt x="99" y="77"/>
                </a:cubicBezTo>
                <a:cubicBezTo>
                  <a:pt x="99" y="48"/>
                  <a:pt x="99" y="48"/>
                  <a:pt x="99" y="48"/>
                </a:cubicBezTo>
                <a:cubicBezTo>
                  <a:pt x="99" y="32"/>
                  <a:pt x="99" y="32"/>
                  <a:pt x="99" y="32"/>
                </a:cubicBezTo>
                <a:lnTo>
                  <a:pt x="99" y="19"/>
                </a:lnTo>
                <a:close/>
                <a:moveTo>
                  <a:pt x="154" y="112"/>
                </a:moveTo>
                <a:cubicBezTo>
                  <a:pt x="155" y="113"/>
                  <a:pt x="155" y="115"/>
                  <a:pt x="155" y="117"/>
                </a:cubicBezTo>
                <a:cubicBezTo>
                  <a:pt x="155" y="119"/>
                  <a:pt x="155" y="120"/>
                  <a:pt x="154" y="122"/>
                </a:cubicBezTo>
                <a:cubicBezTo>
                  <a:pt x="153" y="123"/>
                  <a:pt x="152" y="124"/>
                  <a:pt x="151" y="124"/>
                </a:cubicBezTo>
                <a:cubicBezTo>
                  <a:pt x="149" y="125"/>
                  <a:pt x="148" y="125"/>
                  <a:pt x="146" y="125"/>
                </a:cubicBezTo>
                <a:cubicBezTo>
                  <a:pt x="144" y="125"/>
                  <a:pt x="143" y="125"/>
                  <a:pt x="141" y="125"/>
                </a:cubicBezTo>
                <a:cubicBezTo>
                  <a:pt x="132" y="125"/>
                  <a:pt x="132" y="125"/>
                  <a:pt x="132" y="125"/>
                </a:cubicBezTo>
                <a:cubicBezTo>
                  <a:pt x="132" y="108"/>
                  <a:pt x="132" y="108"/>
                  <a:pt x="132" y="108"/>
                </a:cubicBezTo>
                <a:cubicBezTo>
                  <a:pt x="142" y="108"/>
                  <a:pt x="142" y="108"/>
                  <a:pt x="142" y="108"/>
                </a:cubicBezTo>
                <a:cubicBezTo>
                  <a:pt x="144" y="108"/>
                  <a:pt x="145" y="108"/>
                  <a:pt x="147" y="108"/>
                </a:cubicBezTo>
                <a:cubicBezTo>
                  <a:pt x="149" y="109"/>
                  <a:pt x="150" y="109"/>
                  <a:pt x="151" y="110"/>
                </a:cubicBezTo>
                <a:cubicBezTo>
                  <a:pt x="152" y="110"/>
                  <a:pt x="153" y="111"/>
                  <a:pt x="154" y="112"/>
                </a:cubicBezTo>
                <a:moveTo>
                  <a:pt x="155" y="95"/>
                </a:moveTo>
                <a:cubicBezTo>
                  <a:pt x="152" y="94"/>
                  <a:pt x="148" y="94"/>
                  <a:pt x="144" y="94"/>
                </a:cubicBezTo>
                <a:cubicBezTo>
                  <a:pt x="115" y="94"/>
                  <a:pt x="115" y="94"/>
                  <a:pt x="115" y="94"/>
                </a:cubicBezTo>
                <a:cubicBezTo>
                  <a:pt x="115" y="169"/>
                  <a:pt x="115" y="169"/>
                  <a:pt x="115" y="169"/>
                </a:cubicBezTo>
                <a:cubicBezTo>
                  <a:pt x="132" y="169"/>
                  <a:pt x="132" y="169"/>
                  <a:pt x="132" y="169"/>
                </a:cubicBezTo>
                <a:cubicBezTo>
                  <a:pt x="132" y="139"/>
                  <a:pt x="132" y="139"/>
                  <a:pt x="132" y="139"/>
                </a:cubicBezTo>
                <a:cubicBezTo>
                  <a:pt x="140" y="139"/>
                  <a:pt x="140" y="139"/>
                  <a:pt x="140" y="139"/>
                </a:cubicBezTo>
                <a:cubicBezTo>
                  <a:pt x="155" y="169"/>
                  <a:pt x="155" y="169"/>
                  <a:pt x="155" y="169"/>
                </a:cubicBezTo>
                <a:cubicBezTo>
                  <a:pt x="175" y="169"/>
                  <a:pt x="175" y="169"/>
                  <a:pt x="175" y="169"/>
                </a:cubicBezTo>
                <a:cubicBezTo>
                  <a:pt x="156" y="138"/>
                  <a:pt x="156" y="138"/>
                  <a:pt x="156" y="138"/>
                </a:cubicBezTo>
                <a:cubicBezTo>
                  <a:pt x="162" y="137"/>
                  <a:pt x="166" y="134"/>
                  <a:pt x="168" y="130"/>
                </a:cubicBezTo>
                <a:cubicBezTo>
                  <a:pt x="171" y="127"/>
                  <a:pt x="172" y="122"/>
                  <a:pt x="172" y="117"/>
                </a:cubicBezTo>
                <a:cubicBezTo>
                  <a:pt x="172" y="112"/>
                  <a:pt x="172" y="109"/>
                  <a:pt x="170" y="106"/>
                </a:cubicBezTo>
                <a:cubicBezTo>
                  <a:pt x="169" y="103"/>
                  <a:pt x="167" y="101"/>
                  <a:pt x="164" y="99"/>
                </a:cubicBezTo>
                <a:cubicBezTo>
                  <a:pt x="161" y="97"/>
                  <a:pt x="158" y="96"/>
                  <a:pt x="155" y="95"/>
                </a:cubicBezTo>
                <a:moveTo>
                  <a:pt x="208" y="39"/>
                </a:moveTo>
                <a:cubicBezTo>
                  <a:pt x="208" y="43"/>
                  <a:pt x="208" y="46"/>
                  <a:pt x="207" y="49"/>
                </a:cubicBezTo>
                <a:cubicBezTo>
                  <a:pt x="206" y="52"/>
                  <a:pt x="204" y="54"/>
                  <a:pt x="202" y="57"/>
                </a:cubicBezTo>
                <a:cubicBezTo>
                  <a:pt x="200" y="59"/>
                  <a:pt x="197" y="61"/>
                  <a:pt x="195" y="62"/>
                </a:cubicBezTo>
                <a:cubicBezTo>
                  <a:pt x="192" y="63"/>
                  <a:pt x="189" y="64"/>
                  <a:pt x="185" y="64"/>
                </a:cubicBezTo>
                <a:cubicBezTo>
                  <a:pt x="181" y="64"/>
                  <a:pt x="178" y="63"/>
                  <a:pt x="175" y="62"/>
                </a:cubicBezTo>
                <a:cubicBezTo>
                  <a:pt x="172" y="61"/>
                  <a:pt x="170" y="59"/>
                  <a:pt x="168" y="57"/>
                </a:cubicBezTo>
                <a:cubicBezTo>
                  <a:pt x="166" y="54"/>
                  <a:pt x="164" y="52"/>
                  <a:pt x="163" y="49"/>
                </a:cubicBezTo>
                <a:cubicBezTo>
                  <a:pt x="162" y="46"/>
                  <a:pt x="162" y="43"/>
                  <a:pt x="162" y="39"/>
                </a:cubicBezTo>
                <a:cubicBezTo>
                  <a:pt x="162" y="36"/>
                  <a:pt x="162" y="33"/>
                  <a:pt x="163" y="30"/>
                </a:cubicBezTo>
                <a:cubicBezTo>
                  <a:pt x="164" y="27"/>
                  <a:pt x="166" y="24"/>
                  <a:pt x="168" y="22"/>
                </a:cubicBezTo>
                <a:cubicBezTo>
                  <a:pt x="170" y="20"/>
                  <a:pt x="172" y="18"/>
                  <a:pt x="175" y="17"/>
                </a:cubicBezTo>
                <a:cubicBezTo>
                  <a:pt x="178" y="16"/>
                  <a:pt x="181" y="15"/>
                  <a:pt x="185" y="15"/>
                </a:cubicBezTo>
                <a:cubicBezTo>
                  <a:pt x="189" y="15"/>
                  <a:pt x="192" y="16"/>
                  <a:pt x="195" y="17"/>
                </a:cubicBezTo>
                <a:cubicBezTo>
                  <a:pt x="197" y="18"/>
                  <a:pt x="200" y="20"/>
                  <a:pt x="202" y="22"/>
                </a:cubicBezTo>
                <a:cubicBezTo>
                  <a:pt x="204" y="24"/>
                  <a:pt x="206" y="27"/>
                  <a:pt x="207" y="30"/>
                </a:cubicBezTo>
                <a:cubicBezTo>
                  <a:pt x="208" y="33"/>
                  <a:pt x="208" y="36"/>
                  <a:pt x="208" y="39"/>
                </a:cubicBezTo>
                <a:moveTo>
                  <a:pt x="223" y="56"/>
                </a:moveTo>
                <a:cubicBezTo>
                  <a:pt x="225" y="51"/>
                  <a:pt x="226" y="45"/>
                  <a:pt x="226" y="39"/>
                </a:cubicBezTo>
                <a:cubicBezTo>
                  <a:pt x="226" y="33"/>
                  <a:pt x="225" y="28"/>
                  <a:pt x="223" y="23"/>
                </a:cubicBezTo>
                <a:cubicBezTo>
                  <a:pt x="221" y="18"/>
                  <a:pt x="218" y="14"/>
                  <a:pt x="214" y="10"/>
                </a:cubicBezTo>
                <a:cubicBezTo>
                  <a:pt x="211" y="7"/>
                  <a:pt x="206" y="4"/>
                  <a:pt x="201" y="2"/>
                </a:cubicBezTo>
                <a:cubicBezTo>
                  <a:pt x="196" y="1"/>
                  <a:pt x="191" y="0"/>
                  <a:pt x="185" y="0"/>
                </a:cubicBezTo>
                <a:cubicBezTo>
                  <a:pt x="179" y="0"/>
                  <a:pt x="174" y="1"/>
                  <a:pt x="169" y="2"/>
                </a:cubicBezTo>
                <a:cubicBezTo>
                  <a:pt x="164" y="4"/>
                  <a:pt x="159" y="7"/>
                  <a:pt x="156" y="10"/>
                </a:cubicBezTo>
                <a:cubicBezTo>
                  <a:pt x="152" y="14"/>
                  <a:pt x="149" y="18"/>
                  <a:pt x="147" y="23"/>
                </a:cubicBezTo>
                <a:cubicBezTo>
                  <a:pt x="145" y="28"/>
                  <a:pt x="144" y="33"/>
                  <a:pt x="144" y="39"/>
                </a:cubicBezTo>
                <a:cubicBezTo>
                  <a:pt x="144" y="45"/>
                  <a:pt x="145" y="51"/>
                  <a:pt x="147" y="56"/>
                </a:cubicBezTo>
                <a:cubicBezTo>
                  <a:pt x="149" y="61"/>
                  <a:pt x="152" y="65"/>
                  <a:pt x="156" y="68"/>
                </a:cubicBezTo>
                <a:cubicBezTo>
                  <a:pt x="159" y="72"/>
                  <a:pt x="164" y="74"/>
                  <a:pt x="169" y="76"/>
                </a:cubicBezTo>
                <a:cubicBezTo>
                  <a:pt x="174" y="78"/>
                  <a:pt x="179" y="79"/>
                  <a:pt x="185" y="79"/>
                </a:cubicBezTo>
                <a:cubicBezTo>
                  <a:pt x="191" y="79"/>
                  <a:pt x="196" y="78"/>
                  <a:pt x="201" y="76"/>
                </a:cubicBezTo>
                <a:cubicBezTo>
                  <a:pt x="206" y="74"/>
                  <a:pt x="211" y="72"/>
                  <a:pt x="214" y="68"/>
                </a:cubicBezTo>
                <a:cubicBezTo>
                  <a:pt x="218" y="65"/>
                  <a:pt x="221" y="61"/>
                  <a:pt x="223" y="56"/>
                </a:cubicBezTo>
                <a:moveTo>
                  <a:pt x="241" y="155"/>
                </a:moveTo>
                <a:cubicBezTo>
                  <a:pt x="239" y="154"/>
                  <a:pt x="237" y="153"/>
                  <a:pt x="236" y="151"/>
                </a:cubicBezTo>
                <a:cubicBezTo>
                  <a:pt x="235" y="150"/>
                  <a:pt x="234" y="148"/>
                  <a:pt x="233" y="146"/>
                </a:cubicBezTo>
                <a:cubicBezTo>
                  <a:pt x="232" y="144"/>
                  <a:pt x="232" y="142"/>
                  <a:pt x="232" y="140"/>
                </a:cubicBezTo>
                <a:cubicBezTo>
                  <a:pt x="232" y="94"/>
                  <a:pt x="232" y="94"/>
                  <a:pt x="232" y="94"/>
                </a:cubicBezTo>
                <a:cubicBezTo>
                  <a:pt x="215" y="94"/>
                  <a:pt x="215" y="94"/>
                  <a:pt x="215" y="94"/>
                </a:cubicBezTo>
                <a:cubicBezTo>
                  <a:pt x="215" y="140"/>
                  <a:pt x="215" y="140"/>
                  <a:pt x="215" y="140"/>
                </a:cubicBezTo>
                <a:cubicBezTo>
                  <a:pt x="215" y="145"/>
                  <a:pt x="216" y="149"/>
                  <a:pt x="217" y="153"/>
                </a:cubicBezTo>
                <a:cubicBezTo>
                  <a:pt x="219" y="156"/>
                  <a:pt x="221" y="160"/>
                  <a:pt x="223" y="162"/>
                </a:cubicBezTo>
                <a:cubicBezTo>
                  <a:pt x="226" y="165"/>
                  <a:pt x="229" y="167"/>
                  <a:pt x="233" y="169"/>
                </a:cubicBezTo>
                <a:cubicBezTo>
                  <a:pt x="237" y="170"/>
                  <a:pt x="242" y="171"/>
                  <a:pt x="247" y="171"/>
                </a:cubicBezTo>
                <a:cubicBezTo>
                  <a:pt x="252" y="171"/>
                  <a:pt x="257" y="170"/>
                  <a:pt x="261" y="169"/>
                </a:cubicBezTo>
                <a:cubicBezTo>
                  <a:pt x="265" y="167"/>
                  <a:pt x="268" y="165"/>
                  <a:pt x="271" y="162"/>
                </a:cubicBezTo>
                <a:cubicBezTo>
                  <a:pt x="273" y="160"/>
                  <a:pt x="275" y="156"/>
                  <a:pt x="277" y="153"/>
                </a:cubicBezTo>
                <a:cubicBezTo>
                  <a:pt x="278" y="149"/>
                  <a:pt x="279" y="145"/>
                  <a:pt x="279" y="140"/>
                </a:cubicBezTo>
                <a:cubicBezTo>
                  <a:pt x="279" y="94"/>
                  <a:pt x="279" y="94"/>
                  <a:pt x="279" y="94"/>
                </a:cubicBezTo>
                <a:cubicBezTo>
                  <a:pt x="262" y="94"/>
                  <a:pt x="262" y="94"/>
                  <a:pt x="262" y="94"/>
                </a:cubicBezTo>
                <a:cubicBezTo>
                  <a:pt x="262" y="140"/>
                  <a:pt x="262" y="140"/>
                  <a:pt x="262" y="140"/>
                </a:cubicBezTo>
                <a:cubicBezTo>
                  <a:pt x="262" y="142"/>
                  <a:pt x="262" y="144"/>
                  <a:pt x="261" y="146"/>
                </a:cubicBezTo>
                <a:cubicBezTo>
                  <a:pt x="260" y="148"/>
                  <a:pt x="259" y="150"/>
                  <a:pt x="258" y="151"/>
                </a:cubicBezTo>
                <a:cubicBezTo>
                  <a:pt x="256" y="153"/>
                  <a:pt x="255" y="154"/>
                  <a:pt x="253" y="155"/>
                </a:cubicBezTo>
                <a:cubicBezTo>
                  <a:pt x="251" y="156"/>
                  <a:pt x="249" y="156"/>
                  <a:pt x="247" y="156"/>
                </a:cubicBezTo>
                <a:cubicBezTo>
                  <a:pt x="245" y="156"/>
                  <a:pt x="243" y="156"/>
                  <a:pt x="241" y="155"/>
                </a:cubicBezTo>
                <a:moveTo>
                  <a:pt x="277" y="24"/>
                </a:moveTo>
                <a:cubicBezTo>
                  <a:pt x="277" y="26"/>
                  <a:pt x="277" y="28"/>
                  <a:pt x="276" y="29"/>
                </a:cubicBezTo>
                <a:cubicBezTo>
                  <a:pt x="275" y="30"/>
                  <a:pt x="274" y="31"/>
                  <a:pt x="273" y="32"/>
                </a:cubicBezTo>
                <a:cubicBezTo>
                  <a:pt x="271" y="32"/>
                  <a:pt x="270" y="32"/>
                  <a:pt x="268" y="33"/>
                </a:cubicBezTo>
                <a:cubicBezTo>
                  <a:pt x="266" y="33"/>
                  <a:pt x="265" y="33"/>
                  <a:pt x="263" y="33"/>
                </a:cubicBezTo>
                <a:cubicBezTo>
                  <a:pt x="253" y="33"/>
                  <a:pt x="253" y="33"/>
                  <a:pt x="253" y="33"/>
                </a:cubicBezTo>
                <a:cubicBezTo>
                  <a:pt x="253" y="16"/>
                  <a:pt x="253" y="16"/>
                  <a:pt x="253" y="16"/>
                </a:cubicBezTo>
                <a:cubicBezTo>
                  <a:pt x="264" y="16"/>
                  <a:pt x="264" y="16"/>
                  <a:pt x="264" y="16"/>
                </a:cubicBezTo>
                <a:cubicBezTo>
                  <a:pt x="266" y="16"/>
                  <a:pt x="267" y="16"/>
                  <a:pt x="269" y="16"/>
                </a:cubicBezTo>
                <a:cubicBezTo>
                  <a:pt x="270" y="16"/>
                  <a:pt x="272" y="17"/>
                  <a:pt x="273" y="17"/>
                </a:cubicBezTo>
                <a:cubicBezTo>
                  <a:pt x="274" y="18"/>
                  <a:pt x="275" y="19"/>
                  <a:pt x="276" y="20"/>
                </a:cubicBezTo>
                <a:cubicBezTo>
                  <a:pt x="277" y="21"/>
                  <a:pt x="277" y="22"/>
                  <a:pt x="277" y="24"/>
                </a:cubicBezTo>
                <a:moveTo>
                  <a:pt x="297" y="77"/>
                </a:moveTo>
                <a:cubicBezTo>
                  <a:pt x="278" y="45"/>
                  <a:pt x="278" y="45"/>
                  <a:pt x="278" y="45"/>
                </a:cubicBezTo>
                <a:cubicBezTo>
                  <a:pt x="284" y="44"/>
                  <a:pt x="288" y="42"/>
                  <a:pt x="290" y="38"/>
                </a:cubicBezTo>
                <a:cubicBezTo>
                  <a:pt x="293" y="34"/>
                  <a:pt x="294" y="30"/>
                  <a:pt x="294" y="24"/>
                </a:cubicBezTo>
                <a:cubicBezTo>
                  <a:pt x="294" y="20"/>
                  <a:pt x="294" y="16"/>
                  <a:pt x="292" y="13"/>
                </a:cubicBezTo>
                <a:cubicBezTo>
                  <a:pt x="291" y="10"/>
                  <a:pt x="289" y="8"/>
                  <a:pt x="286" y="6"/>
                </a:cubicBezTo>
                <a:cubicBezTo>
                  <a:pt x="283" y="5"/>
                  <a:pt x="280" y="3"/>
                  <a:pt x="277" y="3"/>
                </a:cubicBezTo>
                <a:cubicBezTo>
                  <a:pt x="274" y="2"/>
                  <a:pt x="270" y="2"/>
                  <a:pt x="266" y="2"/>
                </a:cubicBezTo>
                <a:cubicBezTo>
                  <a:pt x="237" y="2"/>
                  <a:pt x="237" y="2"/>
                  <a:pt x="237" y="2"/>
                </a:cubicBezTo>
                <a:cubicBezTo>
                  <a:pt x="237" y="77"/>
                  <a:pt x="237" y="77"/>
                  <a:pt x="237" y="77"/>
                </a:cubicBezTo>
                <a:cubicBezTo>
                  <a:pt x="253" y="77"/>
                  <a:pt x="253" y="77"/>
                  <a:pt x="253" y="77"/>
                </a:cubicBezTo>
                <a:cubicBezTo>
                  <a:pt x="253" y="47"/>
                  <a:pt x="253" y="47"/>
                  <a:pt x="253" y="47"/>
                </a:cubicBezTo>
                <a:cubicBezTo>
                  <a:pt x="262" y="47"/>
                  <a:pt x="262" y="47"/>
                  <a:pt x="262" y="47"/>
                </a:cubicBezTo>
                <a:cubicBezTo>
                  <a:pt x="277" y="77"/>
                  <a:pt x="277" y="77"/>
                  <a:pt x="277" y="77"/>
                </a:cubicBezTo>
                <a:lnTo>
                  <a:pt x="297" y="77"/>
                </a:lnTo>
                <a:close/>
                <a:moveTo>
                  <a:pt x="368" y="60"/>
                </a:moveTo>
                <a:cubicBezTo>
                  <a:pt x="370" y="56"/>
                  <a:pt x="370" y="52"/>
                  <a:pt x="370" y="48"/>
                </a:cubicBezTo>
                <a:cubicBezTo>
                  <a:pt x="370" y="2"/>
                  <a:pt x="370" y="2"/>
                  <a:pt x="370" y="2"/>
                </a:cubicBezTo>
                <a:cubicBezTo>
                  <a:pt x="354" y="2"/>
                  <a:pt x="354" y="2"/>
                  <a:pt x="354" y="2"/>
                </a:cubicBezTo>
                <a:cubicBezTo>
                  <a:pt x="354" y="47"/>
                  <a:pt x="354" y="47"/>
                  <a:pt x="354" y="47"/>
                </a:cubicBezTo>
                <a:cubicBezTo>
                  <a:pt x="354" y="50"/>
                  <a:pt x="353" y="52"/>
                  <a:pt x="353" y="54"/>
                </a:cubicBezTo>
                <a:cubicBezTo>
                  <a:pt x="352" y="56"/>
                  <a:pt x="351" y="57"/>
                  <a:pt x="349" y="59"/>
                </a:cubicBezTo>
                <a:cubicBezTo>
                  <a:pt x="348" y="60"/>
                  <a:pt x="346" y="61"/>
                  <a:pt x="345" y="62"/>
                </a:cubicBezTo>
                <a:cubicBezTo>
                  <a:pt x="343" y="63"/>
                  <a:pt x="341" y="64"/>
                  <a:pt x="339" y="64"/>
                </a:cubicBezTo>
                <a:cubicBezTo>
                  <a:pt x="336" y="64"/>
                  <a:pt x="334" y="63"/>
                  <a:pt x="332" y="62"/>
                </a:cubicBezTo>
                <a:cubicBezTo>
                  <a:pt x="331" y="61"/>
                  <a:pt x="329" y="60"/>
                  <a:pt x="328" y="59"/>
                </a:cubicBezTo>
                <a:cubicBezTo>
                  <a:pt x="326" y="57"/>
                  <a:pt x="325" y="56"/>
                  <a:pt x="324" y="54"/>
                </a:cubicBezTo>
                <a:cubicBezTo>
                  <a:pt x="324" y="52"/>
                  <a:pt x="323" y="50"/>
                  <a:pt x="323" y="47"/>
                </a:cubicBezTo>
                <a:cubicBezTo>
                  <a:pt x="323" y="2"/>
                  <a:pt x="323" y="2"/>
                  <a:pt x="323" y="2"/>
                </a:cubicBezTo>
                <a:cubicBezTo>
                  <a:pt x="307" y="2"/>
                  <a:pt x="307" y="2"/>
                  <a:pt x="307" y="2"/>
                </a:cubicBezTo>
                <a:cubicBezTo>
                  <a:pt x="307" y="48"/>
                  <a:pt x="307" y="48"/>
                  <a:pt x="307" y="48"/>
                </a:cubicBezTo>
                <a:cubicBezTo>
                  <a:pt x="307" y="52"/>
                  <a:pt x="307" y="56"/>
                  <a:pt x="309" y="60"/>
                </a:cubicBezTo>
                <a:cubicBezTo>
                  <a:pt x="310" y="64"/>
                  <a:pt x="312" y="67"/>
                  <a:pt x="315" y="70"/>
                </a:cubicBezTo>
                <a:cubicBezTo>
                  <a:pt x="317" y="73"/>
                  <a:pt x="321" y="75"/>
                  <a:pt x="325" y="77"/>
                </a:cubicBezTo>
                <a:cubicBezTo>
                  <a:pt x="329" y="78"/>
                  <a:pt x="333" y="79"/>
                  <a:pt x="339" y="79"/>
                </a:cubicBezTo>
                <a:cubicBezTo>
                  <a:pt x="344" y="79"/>
                  <a:pt x="348" y="78"/>
                  <a:pt x="352" y="77"/>
                </a:cubicBezTo>
                <a:cubicBezTo>
                  <a:pt x="356" y="75"/>
                  <a:pt x="360" y="73"/>
                  <a:pt x="362" y="70"/>
                </a:cubicBezTo>
                <a:cubicBezTo>
                  <a:pt x="365" y="67"/>
                  <a:pt x="367" y="64"/>
                  <a:pt x="368" y="60"/>
                </a:cubicBezTo>
                <a:moveTo>
                  <a:pt x="361" y="169"/>
                </a:moveTo>
                <a:cubicBezTo>
                  <a:pt x="378" y="169"/>
                  <a:pt x="378" y="169"/>
                  <a:pt x="378" y="169"/>
                </a:cubicBezTo>
                <a:cubicBezTo>
                  <a:pt x="378" y="94"/>
                  <a:pt x="378" y="94"/>
                  <a:pt x="378" y="94"/>
                </a:cubicBezTo>
                <a:cubicBezTo>
                  <a:pt x="353" y="94"/>
                  <a:pt x="353" y="94"/>
                  <a:pt x="353" y="94"/>
                </a:cubicBezTo>
                <a:cubicBezTo>
                  <a:pt x="335" y="143"/>
                  <a:pt x="335" y="143"/>
                  <a:pt x="335" y="143"/>
                </a:cubicBezTo>
                <a:cubicBezTo>
                  <a:pt x="335" y="143"/>
                  <a:pt x="335" y="143"/>
                  <a:pt x="335" y="143"/>
                </a:cubicBezTo>
                <a:cubicBezTo>
                  <a:pt x="318" y="94"/>
                  <a:pt x="318" y="94"/>
                  <a:pt x="318" y="94"/>
                </a:cubicBezTo>
                <a:cubicBezTo>
                  <a:pt x="293" y="94"/>
                  <a:pt x="293" y="94"/>
                  <a:pt x="293" y="94"/>
                </a:cubicBezTo>
                <a:cubicBezTo>
                  <a:pt x="293" y="169"/>
                  <a:pt x="293" y="169"/>
                  <a:pt x="293" y="169"/>
                </a:cubicBezTo>
                <a:cubicBezTo>
                  <a:pt x="309" y="169"/>
                  <a:pt x="309" y="169"/>
                  <a:pt x="309" y="169"/>
                </a:cubicBezTo>
                <a:cubicBezTo>
                  <a:pt x="309" y="112"/>
                  <a:pt x="309" y="112"/>
                  <a:pt x="309" y="112"/>
                </a:cubicBezTo>
                <a:cubicBezTo>
                  <a:pt x="310" y="112"/>
                  <a:pt x="310" y="112"/>
                  <a:pt x="310" y="112"/>
                </a:cubicBezTo>
                <a:cubicBezTo>
                  <a:pt x="329" y="169"/>
                  <a:pt x="329" y="169"/>
                  <a:pt x="329" y="169"/>
                </a:cubicBezTo>
                <a:cubicBezTo>
                  <a:pt x="341" y="169"/>
                  <a:pt x="341" y="169"/>
                  <a:pt x="341" y="169"/>
                </a:cubicBezTo>
                <a:cubicBezTo>
                  <a:pt x="361" y="112"/>
                  <a:pt x="361" y="112"/>
                  <a:pt x="361" y="112"/>
                </a:cubicBezTo>
                <a:cubicBezTo>
                  <a:pt x="361" y="112"/>
                  <a:pt x="361" y="112"/>
                  <a:pt x="361" y="112"/>
                </a:cubicBezTo>
                <a:lnTo>
                  <a:pt x="361" y="169"/>
                </a:lnTo>
                <a:close/>
                <a:moveTo>
                  <a:pt x="453" y="77"/>
                </a:moveTo>
                <a:cubicBezTo>
                  <a:pt x="469" y="77"/>
                  <a:pt x="469" y="77"/>
                  <a:pt x="469" y="77"/>
                </a:cubicBezTo>
                <a:cubicBezTo>
                  <a:pt x="469" y="2"/>
                  <a:pt x="469" y="2"/>
                  <a:pt x="469" y="2"/>
                </a:cubicBezTo>
                <a:cubicBezTo>
                  <a:pt x="444" y="2"/>
                  <a:pt x="444" y="2"/>
                  <a:pt x="444" y="2"/>
                </a:cubicBezTo>
                <a:cubicBezTo>
                  <a:pt x="427" y="51"/>
                  <a:pt x="427" y="51"/>
                  <a:pt x="427" y="51"/>
                </a:cubicBezTo>
                <a:cubicBezTo>
                  <a:pt x="427" y="51"/>
                  <a:pt x="427" y="51"/>
                  <a:pt x="427" y="51"/>
                </a:cubicBezTo>
                <a:cubicBezTo>
                  <a:pt x="409" y="2"/>
                  <a:pt x="409" y="2"/>
                  <a:pt x="409" y="2"/>
                </a:cubicBezTo>
                <a:cubicBezTo>
                  <a:pt x="384" y="2"/>
                  <a:pt x="384" y="2"/>
                  <a:pt x="384" y="2"/>
                </a:cubicBezTo>
                <a:cubicBezTo>
                  <a:pt x="384" y="77"/>
                  <a:pt x="384" y="77"/>
                  <a:pt x="384" y="77"/>
                </a:cubicBezTo>
                <a:cubicBezTo>
                  <a:pt x="401" y="77"/>
                  <a:pt x="401" y="77"/>
                  <a:pt x="401" y="77"/>
                </a:cubicBezTo>
                <a:cubicBezTo>
                  <a:pt x="401" y="19"/>
                  <a:pt x="401" y="19"/>
                  <a:pt x="401" y="19"/>
                </a:cubicBezTo>
                <a:cubicBezTo>
                  <a:pt x="401" y="19"/>
                  <a:pt x="401" y="19"/>
                  <a:pt x="401" y="19"/>
                </a:cubicBezTo>
                <a:cubicBezTo>
                  <a:pt x="420" y="77"/>
                  <a:pt x="420" y="77"/>
                  <a:pt x="420" y="77"/>
                </a:cubicBezTo>
                <a:cubicBezTo>
                  <a:pt x="433" y="77"/>
                  <a:pt x="433" y="77"/>
                  <a:pt x="433" y="77"/>
                </a:cubicBezTo>
                <a:cubicBezTo>
                  <a:pt x="453" y="19"/>
                  <a:pt x="453" y="19"/>
                  <a:pt x="453" y="19"/>
                </a:cubicBezTo>
                <a:cubicBezTo>
                  <a:pt x="453" y="19"/>
                  <a:pt x="453" y="19"/>
                  <a:pt x="453" y="19"/>
                </a:cubicBezTo>
                <a:lnTo>
                  <a:pt x="453" y="77"/>
                </a:lnTo>
                <a:close/>
                <a:moveTo>
                  <a:pt x="478" y="261"/>
                </a:moveTo>
                <a:cubicBezTo>
                  <a:pt x="500" y="261"/>
                  <a:pt x="500" y="261"/>
                  <a:pt x="500" y="261"/>
                </a:cubicBezTo>
                <a:cubicBezTo>
                  <a:pt x="500" y="186"/>
                  <a:pt x="500" y="186"/>
                  <a:pt x="500" y="186"/>
                </a:cubicBezTo>
                <a:cubicBezTo>
                  <a:pt x="483" y="186"/>
                  <a:pt x="483" y="186"/>
                  <a:pt x="483" y="186"/>
                </a:cubicBezTo>
                <a:cubicBezTo>
                  <a:pt x="483" y="238"/>
                  <a:pt x="483" y="238"/>
                  <a:pt x="483" y="238"/>
                </a:cubicBezTo>
                <a:cubicBezTo>
                  <a:pt x="483" y="238"/>
                  <a:pt x="483" y="238"/>
                  <a:pt x="483" y="238"/>
                </a:cubicBezTo>
                <a:cubicBezTo>
                  <a:pt x="451" y="186"/>
                  <a:pt x="451" y="186"/>
                  <a:pt x="451" y="186"/>
                </a:cubicBezTo>
                <a:cubicBezTo>
                  <a:pt x="429" y="186"/>
                  <a:pt x="429" y="186"/>
                  <a:pt x="429" y="186"/>
                </a:cubicBezTo>
                <a:cubicBezTo>
                  <a:pt x="429" y="261"/>
                  <a:pt x="429" y="261"/>
                  <a:pt x="429" y="261"/>
                </a:cubicBezTo>
                <a:cubicBezTo>
                  <a:pt x="445" y="261"/>
                  <a:pt x="445" y="261"/>
                  <a:pt x="445" y="261"/>
                </a:cubicBezTo>
                <a:cubicBezTo>
                  <a:pt x="445" y="207"/>
                  <a:pt x="445" y="207"/>
                  <a:pt x="445" y="207"/>
                </a:cubicBezTo>
                <a:cubicBezTo>
                  <a:pt x="445" y="207"/>
                  <a:pt x="445" y="207"/>
                  <a:pt x="445" y="207"/>
                </a:cubicBezTo>
                <a:lnTo>
                  <a:pt x="478" y="261"/>
                </a:lnTo>
                <a:close/>
                <a:moveTo>
                  <a:pt x="584" y="261"/>
                </a:moveTo>
                <a:cubicBezTo>
                  <a:pt x="548" y="221"/>
                  <a:pt x="548" y="221"/>
                  <a:pt x="548" y="221"/>
                </a:cubicBezTo>
                <a:cubicBezTo>
                  <a:pt x="581" y="186"/>
                  <a:pt x="581" y="186"/>
                  <a:pt x="581" y="186"/>
                </a:cubicBezTo>
                <a:cubicBezTo>
                  <a:pt x="560" y="186"/>
                  <a:pt x="560" y="186"/>
                  <a:pt x="560" y="186"/>
                </a:cubicBezTo>
                <a:cubicBezTo>
                  <a:pt x="530" y="217"/>
                  <a:pt x="530" y="217"/>
                  <a:pt x="530" y="217"/>
                </a:cubicBezTo>
                <a:cubicBezTo>
                  <a:pt x="530" y="186"/>
                  <a:pt x="530" y="186"/>
                  <a:pt x="530" y="186"/>
                </a:cubicBezTo>
                <a:cubicBezTo>
                  <a:pt x="514" y="186"/>
                  <a:pt x="514" y="186"/>
                  <a:pt x="514" y="186"/>
                </a:cubicBezTo>
                <a:cubicBezTo>
                  <a:pt x="514" y="261"/>
                  <a:pt x="514" y="261"/>
                  <a:pt x="514" y="261"/>
                </a:cubicBezTo>
                <a:cubicBezTo>
                  <a:pt x="530" y="261"/>
                  <a:pt x="530" y="261"/>
                  <a:pt x="530" y="261"/>
                </a:cubicBezTo>
                <a:cubicBezTo>
                  <a:pt x="530" y="225"/>
                  <a:pt x="530" y="225"/>
                  <a:pt x="530" y="225"/>
                </a:cubicBezTo>
                <a:cubicBezTo>
                  <a:pt x="561" y="261"/>
                  <a:pt x="561" y="261"/>
                  <a:pt x="561" y="261"/>
                </a:cubicBezTo>
                <a:lnTo>
                  <a:pt x="584" y="261"/>
                </a:lnTo>
                <a:close/>
                <a:moveTo>
                  <a:pt x="606" y="186"/>
                </a:moveTo>
                <a:cubicBezTo>
                  <a:pt x="590" y="186"/>
                  <a:pt x="590" y="186"/>
                  <a:pt x="590" y="186"/>
                </a:cubicBezTo>
                <a:cubicBezTo>
                  <a:pt x="590" y="261"/>
                  <a:pt x="590" y="261"/>
                  <a:pt x="590" y="261"/>
                </a:cubicBezTo>
                <a:cubicBezTo>
                  <a:pt x="606" y="261"/>
                  <a:pt x="606" y="261"/>
                  <a:pt x="606" y="261"/>
                </a:cubicBezTo>
                <a:lnTo>
                  <a:pt x="606" y="186"/>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fi-FI" sz="1350"/>
          </a:p>
        </p:txBody>
      </p:sp>
    </p:spTree>
    <p:extLst>
      <p:ext uri="{BB962C8B-B14F-4D97-AF65-F5344CB8AC3E}">
        <p14:creationId xmlns:p14="http://schemas.microsoft.com/office/powerpoint/2010/main" val="116792980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Iso kuva tekstiboxilla">
    <p:bg>
      <p:bgPr>
        <a:solidFill>
          <a:srgbClr val="FF5000"/>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0" y="0"/>
            <a:ext cx="9144000" cy="5143500"/>
          </a:xfrm>
          <a:prstGeom prst="rect">
            <a:avLst/>
          </a:prstGeom>
          <a:solidFill>
            <a:schemeClr val="bg1">
              <a:lumMod val="85000"/>
            </a:schemeClr>
          </a:solidFill>
        </p:spPr>
        <p:txBody>
          <a:bodyPr vert="horz"/>
          <a:lstStyle/>
          <a:p>
            <a:r>
              <a:rPr lang="en-US"/>
              <a:t>Drag picture to placeholder or click icon to add</a:t>
            </a:r>
          </a:p>
        </p:txBody>
      </p:sp>
      <p:sp>
        <p:nvSpPr>
          <p:cNvPr id="7" name="Freeform 5"/>
          <p:cNvSpPr>
            <a:spLocks noEditPoints="1"/>
          </p:cNvSpPr>
          <p:nvPr userDrawn="1"/>
        </p:nvSpPr>
        <p:spPr bwMode="auto">
          <a:xfrm>
            <a:off x="7890931" y="4597873"/>
            <a:ext cx="931331" cy="305321"/>
          </a:xfrm>
          <a:custGeom>
            <a:avLst/>
            <a:gdLst>
              <a:gd name="T0" fmla="*/ 414 w 606"/>
              <a:gd name="T1" fmla="*/ 186 h 263"/>
              <a:gd name="T2" fmla="*/ 367 w 606"/>
              <a:gd name="T3" fmla="*/ 262 h 263"/>
              <a:gd name="T4" fmla="*/ 376 w 606"/>
              <a:gd name="T5" fmla="*/ 221 h 263"/>
              <a:gd name="T6" fmla="*/ 351 w 606"/>
              <a:gd name="T7" fmla="*/ 203 h 263"/>
              <a:gd name="T8" fmla="*/ 373 w 606"/>
              <a:gd name="T9" fmla="*/ 204 h 263"/>
              <a:gd name="T10" fmla="*/ 342 w 606"/>
              <a:gd name="T11" fmla="*/ 190 h 263"/>
              <a:gd name="T12" fmla="*/ 351 w 606"/>
              <a:gd name="T13" fmla="*/ 228 h 263"/>
              <a:gd name="T14" fmla="*/ 365 w 606"/>
              <a:gd name="T15" fmla="*/ 246 h 263"/>
              <a:gd name="T16" fmla="*/ 296 w 606"/>
              <a:gd name="T17" fmla="*/ 186 h 263"/>
              <a:gd name="T18" fmla="*/ 296 w 606"/>
              <a:gd name="T19" fmla="*/ 246 h 263"/>
              <a:gd name="T20" fmla="*/ 268 w 606"/>
              <a:gd name="T21" fmla="*/ 261 h 263"/>
              <a:gd name="T22" fmla="*/ 264 w 606"/>
              <a:gd name="T23" fmla="*/ 215 h 263"/>
              <a:gd name="T24" fmla="*/ 152 w 606"/>
              <a:gd name="T25" fmla="*/ 186 h 263"/>
              <a:gd name="T26" fmla="*/ 184 w 606"/>
              <a:gd name="T27" fmla="*/ 229 h 263"/>
              <a:gd name="T28" fmla="*/ 184 w 606"/>
              <a:gd name="T29" fmla="*/ 214 h 263"/>
              <a:gd name="T30" fmla="*/ 201 w 606"/>
              <a:gd name="T31" fmla="*/ 94 h 263"/>
              <a:gd name="T32" fmla="*/ 131 w 606"/>
              <a:gd name="T33" fmla="*/ 45 h 263"/>
              <a:gd name="T34" fmla="*/ 56 w 606"/>
              <a:gd name="T35" fmla="*/ 94 h 263"/>
              <a:gd name="T36" fmla="*/ 30 w 606"/>
              <a:gd name="T37" fmla="*/ 169 h 263"/>
              <a:gd name="T38" fmla="*/ 99 w 606"/>
              <a:gd name="T39" fmla="*/ 169 h 263"/>
              <a:gd name="T40" fmla="*/ 83 w 606"/>
              <a:gd name="T41" fmla="*/ 2 h 263"/>
              <a:gd name="T42" fmla="*/ 99 w 606"/>
              <a:gd name="T43" fmla="*/ 19 h 263"/>
              <a:gd name="T44" fmla="*/ 146 w 606"/>
              <a:gd name="T45" fmla="*/ 125 h 263"/>
              <a:gd name="T46" fmla="*/ 147 w 606"/>
              <a:gd name="T47" fmla="*/ 108 h 263"/>
              <a:gd name="T48" fmla="*/ 115 w 606"/>
              <a:gd name="T49" fmla="*/ 94 h 263"/>
              <a:gd name="T50" fmla="*/ 155 w 606"/>
              <a:gd name="T51" fmla="*/ 169 h 263"/>
              <a:gd name="T52" fmla="*/ 170 w 606"/>
              <a:gd name="T53" fmla="*/ 106 h 263"/>
              <a:gd name="T54" fmla="*/ 202 w 606"/>
              <a:gd name="T55" fmla="*/ 57 h 263"/>
              <a:gd name="T56" fmla="*/ 163 w 606"/>
              <a:gd name="T57" fmla="*/ 49 h 263"/>
              <a:gd name="T58" fmla="*/ 185 w 606"/>
              <a:gd name="T59" fmla="*/ 15 h 263"/>
              <a:gd name="T60" fmla="*/ 223 w 606"/>
              <a:gd name="T61" fmla="*/ 56 h 263"/>
              <a:gd name="T62" fmla="*/ 185 w 606"/>
              <a:gd name="T63" fmla="*/ 0 h 263"/>
              <a:gd name="T64" fmla="*/ 147 w 606"/>
              <a:gd name="T65" fmla="*/ 56 h 263"/>
              <a:gd name="T66" fmla="*/ 214 w 606"/>
              <a:gd name="T67" fmla="*/ 68 h 263"/>
              <a:gd name="T68" fmla="*/ 232 w 606"/>
              <a:gd name="T69" fmla="*/ 140 h 263"/>
              <a:gd name="T70" fmla="*/ 223 w 606"/>
              <a:gd name="T71" fmla="*/ 162 h 263"/>
              <a:gd name="T72" fmla="*/ 277 w 606"/>
              <a:gd name="T73" fmla="*/ 153 h 263"/>
              <a:gd name="T74" fmla="*/ 261 w 606"/>
              <a:gd name="T75" fmla="*/ 146 h 263"/>
              <a:gd name="T76" fmla="*/ 277 w 606"/>
              <a:gd name="T77" fmla="*/ 24 h 263"/>
              <a:gd name="T78" fmla="*/ 253 w 606"/>
              <a:gd name="T79" fmla="*/ 33 h 263"/>
              <a:gd name="T80" fmla="*/ 276 w 606"/>
              <a:gd name="T81" fmla="*/ 20 h 263"/>
              <a:gd name="T82" fmla="*/ 294 w 606"/>
              <a:gd name="T83" fmla="*/ 24 h 263"/>
              <a:gd name="T84" fmla="*/ 237 w 606"/>
              <a:gd name="T85" fmla="*/ 2 h 263"/>
              <a:gd name="T86" fmla="*/ 277 w 606"/>
              <a:gd name="T87" fmla="*/ 77 h 263"/>
              <a:gd name="T88" fmla="*/ 354 w 606"/>
              <a:gd name="T89" fmla="*/ 2 h 263"/>
              <a:gd name="T90" fmla="*/ 339 w 606"/>
              <a:gd name="T91" fmla="*/ 64 h 263"/>
              <a:gd name="T92" fmla="*/ 323 w 606"/>
              <a:gd name="T93" fmla="*/ 2 h 263"/>
              <a:gd name="T94" fmla="*/ 325 w 606"/>
              <a:gd name="T95" fmla="*/ 77 h 263"/>
              <a:gd name="T96" fmla="*/ 361 w 606"/>
              <a:gd name="T97" fmla="*/ 169 h 263"/>
              <a:gd name="T98" fmla="*/ 335 w 606"/>
              <a:gd name="T99" fmla="*/ 143 h 263"/>
              <a:gd name="T100" fmla="*/ 309 w 606"/>
              <a:gd name="T101" fmla="*/ 112 h 263"/>
              <a:gd name="T102" fmla="*/ 361 w 606"/>
              <a:gd name="T103" fmla="*/ 112 h 263"/>
              <a:gd name="T104" fmla="*/ 444 w 606"/>
              <a:gd name="T105" fmla="*/ 2 h 263"/>
              <a:gd name="T106" fmla="*/ 384 w 606"/>
              <a:gd name="T107" fmla="*/ 77 h 263"/>
              <a:gd name="T108" fmla="*/ 433 w 606"/>
              <a:gd name="T109" fmla="*/ 77 h 263"/>
              <a:gd name="T110" fmla="*/ 500 w 606"/>
              <a:gd name="T111" fmla="*/ 261 h 263"/>
              <a:gd name="T112" fmla="*/ 451 w 606"/>
              <a:gd name="T113" fmla="*/ 186 h 263"/>
              <a:gd name="T114" fmla="*/ 445 w 606"/>
              <a:gd name="T115" fmla="*/ 207 h 263"/>
              <a:gd name="T116" fmla="*/ 560 w 606"/>
              <a:gd name="T117" fmla="*/ 186 h 263"/>
              <a:gd name="T118" fmla="*/ 530 w 606"/>
              <a:gd name="T119" fmla="*/ 261 h 263"/>
              <a:gd name="T120" fmla="*/ 590 w 606"/>
              <a:gd name="T121" fmla="*/ 186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06" h="263">
                <a:moveTo>
                  <a:pt x="414" y="186"/>
                </a:moveTo>
                <a:cubicBezTo>
                  <a:pt x="397" y="186"/>
                  <a:pt x="397" y="186"/>
                  <a:pt x="397" y="186"/>
                </a:cubicBezTo>
                <a:cubicBezTo>
                  <a:pt x="397" y="261"/>
                  <a:pt x="397" y="261"/>
                  <a:pt x="397" y="261"/>
                </a:cubicBezTo>
                <a:cubicBezTo>
                  <a:pt x="414" y="261"/>
                  <a:pt x="414" y="261"/>
                  <a:pt x="414" y="261"/>
                </a:cubicBezTo>
                <a:lnTo>
                  <a:pt x="414" y="186"/>
                </a:lnTo>
                <a:close/>
                <a:moveTo>
                  <a:pt x="342" y="241"/>
                </a:moveTo>
                <a:cubicBezTo>
                  <a:pt x="330" y="254"/>
                  <a:pt x="330" y="254"/>
                  <a:pt x="330" y="254"/>
                </a:cubicBezTo>
                <a:cubicBezTo>
                  <a:pt x="334" y="257"/>
                  <a:pt x="338" y="259"/>
                  <a:pt x="342" y="261"/>
                </a:cubicBezTo>
                <a:cubicBezTo>
                  <a:pt x="346" y="262"/>
                  <a:pt x="351" y="263"/>
                  <a:pt x="356" y="263"/>
                </a:cubicBezTo>
                <a:cubicBezTo>
                  <a:pt x="360" y="263"/>
                  <a:pt x="363" y="263"/>
                  <a:pt x="367" y="262"/>
                </a:cubicBezTo>
                <a:cubicBezTo>
                  <a:pt x="370" y="261"/>
                  <a:pt x="373" y="259"/>
                  <a:pt x="376" y="257"/>
                </a:cubicBezTo>
                <a:cubicBezTo>
                  <a:pt x="379" y="255"/>
                  <a:pt x="381" y="252"/>
                  <a:pt x="382" y="249"/>
                </a:cubicBezTo>
                <a:cubicBezTo>
                  <a:pt x="384" y="246"/>
                  <a:pt x="385" y="242"/>
                  <a:pt x="385" y="238"/>
                </a:cubicBezTo>
                <a:cubicBezTo>
                  <a:pt x="385" y="234"/>
                  <a:pt x="384" y="230"/>
                  <a:pt x="382" y="228"/>
                </a:cubicBezTo>
                <a:cubicBezTo>
                  <a:pt x="381" y="225"/>
                  <a:pt x="378" y="223"/>
                  <a:pt x="376" y="221"/>
                </a:cubicBezTo>
                <a:cubicBezTo>
                  <a:pt x="373" y="220"/>
                  <a:pt x="370" y="219"/>
                  <a:pt x="367" y="218"/>
                </a:cubicBezTo>
                <a:cubicBezTo>
                  <a:pt x="364" y="217"/>
                  <a:pt x="362" y="216"/>
                  <a:pt x="359" y="215"/>
                </a:cubicBezTo>
                <a:cubicBezTo>
                  <a:pt x="356" y="214"/>
                  <a:pt x="354" y="213"/>
                  <a:pt x="353" y="212"/>
                </a:cubicBezTo>
                <a:cubicBezTo>
                  <a:pt x="351" y="211"/>
                  <a:pt x="350" y="209"/>
                  <a:pt x="350" y="207"/>
                </a:cubicBezTo>
                <a:cubicBezTo>
                  <a:pt x="350" y="205"/>
                  <a:pt x="350" y="204"/>
                  <a:pt x="351" y="203"/>
                </a:cubicBezTo>
                <a:cubicBezTo>
                  <a:pt x="352" y="202"/>
                  <a:pt x="353" y="201"/>
                  <a:pt x="354" y="201"/>
                </a:cubicBezTo>
                <a:cubicBezTo>
                  <a:pt x="355" y="200"/>
                  <a:pt x="356" y="200"/>
                  <a:pt x="358" y="200"/>
                </a:cubicBezTo>
                <a:cubicBezTo>
                  <a:pt x="359" y="199"/>
                  <a:pt x="360" y="199"/>
                  <a:pt x="361" y="199"/>
                </a:cubicBezTo>
                <a:cubicBezTo>
                  <a:pt x="363" y="199"/>
                  <a:pt x="366" y="200"/>
                  <a:pt x="368" y="200"/>
                </a:cubicBezTo>
                <a:cubicBezTo>
                  <a:pt x="370" y="201"/>
                  <a:pt x="372" y="202"/>
                  <a:pt x="373" y="204"/>
                </a:cubicBezTo>
                <a:cubicBezTo>
                  <a:pt x="385" y="192"/>
                  <a:pt x="385" y="192"/>
                  <a:pt x="385" y="192"/>
                </a:cubicBezTo>
                <a:cubicBezTo>
                  <a:pt x="381" y="189"/>
                  <a:pt x="378" y="187"/>
                  <a:pt x="374" y="186"/>
                </a:cubicBezTo>
                <a:cubicBezTo>
                  <a:pt x="370" y="184"/>
                  <a:pt x="366" y="184"/>
                  <a:pt x="362" y="184"/>
                </a:cubicBezTo>
                <a:cubicBezTo>
                  <a:pt x="358" y="184"/>
                  <a:pt x="354" y="184"/>
                  <a:pt x="351" y="185"/>
                </a:cubicBezTo>
                <a:cubicBezTo>
                  <a:pt x="347" y="186"/>
                  <a:pt x="344" y="188"/>
                  <a:pt x="342" y="190"/>
                </a:cubicBezTo>
                <a:cubicBezTo>
                  <a:pt x="339" y="192"/>
                  <a:pt x="337" y="195"/>
                  <a:pt x="335" y="198"/>
                </a:cubicBezTo>
                <a:cubicBezTo>
                  <a:pt x="334" y="201"/>
                  <a:pt x="333" y="204"/>
                  <a:pt x="333" y="208"/>
                </a:cubicBezTo>
                <a:cubicBezTo>
                  <a:pt x="333" y="212"/>
                  <a:pt x="334" y="216"/>
                  <a:pt x="335" y="218"/>
                </a:cubicBezTo>
                <a:cubicBezTo>
                  <a:pt x="337" y="221"/>
                  <a:pt x="339" y="223"/>
                  <a:pt x="342" y="225"/>
                </a:cubicBezTo>
                <a:cubicBezTo>
                  <a:pt x="345" y="226"/>
                  <a:pt x="347" y="227"/>
                  <a:pt x="351" y="228"/>
                </a:cubicBezTo>
                <a:cubicBezTo>
                  <a:pt x="354" y="229"/>
                  <a:pt x="356" y="230"/>
                  <a:pt x="359" y="231"/>
                </a:cubicBezTo>
                <a:cubicBezTo>
                  <a:pt x="362" y="232"/>
                  <a:pt x="364" y="233"/>
                  <a:pt x="366" y="234"/>
                </a:cubicBezTo>
                <a:cubicBezTo>
                  <a:pt x="367" y="236"/>
                  <a:pt x="368" y="238"/>
                  <a:pt x="368" y="240"/>
                </a:cubicBezTo>
                <a:cubicBezTo>
                  <a:pt x="368" y="241"/>
                  <a:pt x="368" y="242"/>
                  <a:pt x="367" y="243"/>
                </a:cubicBezTo>
                <a:cubicBezTo>
                  <a:pt x="367" y="244"/>
                  <a:pt x="366" y="245"/>
                  <a:pt x="365" y="246"/>
                </a:cubicBezTo>
                <a:cubicBezTo>
                  <a:pt x="363" y="246"/>
                  <a:pt x="362" y="247"/>
                  <a:pt x="361" y="247"/>
                </a:cubicBezTo>
                <a:cubicBezTo>
                  <a:pt x="359" y="248"/>
                  <a:pt x="358" y="248"/>
                  <a:pt x="357" y="248"/>
                </a:cubicBezTo>
                <a:cubicBezTo>
                  <a:pt x="354" y="248"/>
                  <a:pt x="351" y="247"/>
                  <a:pt x="349" y="246"/>
                </a:cubicBezTo>
                <a:cubicBezTo>
                  <a:pt x="346" y="245"/>
                  <a:pt x="344" y="243"/>
                  <a:pt x="342" y="241"/>
                </a:cubicBezTo>
                <a:moveTo>
                  <a:pt x="296" y="186"/>
                </a:moveTo>
                <a:cubicBezTo>
                  <a:pt x="280" y="186"/>
                  <a:pt x="280" y="186"/>
                  <a:pt x="280" y="186"/>
                </a:cubicBezTo>
                <a:cubicBezTo>
                  <a:pt x="280" y="261"/>
                  <a:pt x="280" y="261"/>
                  <a:pt x="280" y="261"/>
                </a:cubicBezTo>
                <a:cubicBezTo>
                  <a:pt x="327" y="261"/>
                  <a:pt x="327" y="261"/>
                  <a:pt x="327" y="261"/>
                </a:cubicBezTo>
                <a:cubicBezTo>
                  <a:pt x="327" y="246"/>
                  <a:pt x="327" y="246"/>
                  <a:pt x="327" y="246"/>
                </a:cubicBezTo>
                <a:cubicBezTo>
                  <a:pt x="296" y="246"/>
                  <a:pt x="296" y="246"/>
                  <a:pt x="296" y="246"/>
                </a:cubicBezTo>
                <a:lnTo>
                  <a:pt x="296" y="186"/>
                </a:lnTo>
                <a:close/>
                <a:moveTo>
                  <a:pt x="266" y="186"/>
                </a:moveTo>
                <a:cubicBezTo>
                  <a:pt x="215" y="186"/>
                  <a:pt x="215" y="186"/>
                  <a:pt x="215" y="186"/>
                </a:cubicBezTo>
                <a:cubicBezTo>
                  <a:pt x="215" y="261"/>
                  <a:pt x="215" y="261"/>
                  <a:pt x="215" y="261"/>
                </a:cubicBezTo>
                <a:cubicBezTo>
                  <a:pt x="268" y="261"/>
                  <a:pt x="268" y="261"/>
                  <a:pt x="268" y="261"/>
                </a:cubicBezTo>
                <a:cubicBezTo>
                  <a:pt x="268" y="246"/>
                  <a:pt x="268" y="246"/>
                  <a:pt x="268" y="246"/>
                </a:cubicBezTo>
                <a:cubicBezTo>
                  <a:pt x="231" y="246"/>
                  <a:pt x="231" y="246"/>
                  <a:pt x="231" y="246"/>
                </a:cubicBezTo>
                <a:cubicBezTo>
                  <a:pt x="231" y="230"/>
                  <a:pt x="231" y="230"/>
                  <a:pt x="231" y="230"/>
                </a:cubicBezTo>
                <a:cubicBezTo>
                  <a:pt x="264" y="230"/>
                  <a:pt x="264" y="230"/>
                  <a:pt x="264" y="230"/>
                </a:cubicBezTo>
                <a:cubicBezTo>
                  <a:pt x="264" y="215"/>
                  <a:pt x="264" y="215"/>
                  <a:pt x="264" y="215"/>
                </a:cubicBezTo>
                <a:cubicBezTo>
                  <a:pt x="231" y="215"/>
                  <a:pt x="231" y="215"/>
                  <a:pt x="231" y="215"/>
                </a:cubicBezTo>
                <a:cubicBezTo>
                  <a:pt x="231" y="201"/>
                  <a:pt x="231" y="201"/>
                  <a:pt x="231" y="201"/>
                </a:cubicBezTo>
                <a:cubicBezTo>
                  <a:pt x="266" y="201"/>
                  <a:pt x="266" y="201"/>
                  <a:pt x="266" y="201"/>
                </a:cubicBezTo>
                <a:lnTo>
                  <a:pt x="266" y="186"/>
                </a:lnTo>
                <a:close/>
                <a:moveTo>
                  <a:pt x="152" y="186"/>
                </a:moveTo>
                <a:cubicBezTo>
                  <a:pt x="135" y="186"/>
                  <a:pt x="135" y="186"/>
                  <a:pt x="135" y="186"/>
                </a:cubicBezTo>
                <a:cubicBezTo>
                  <a:pt x="135" y="261"/>
                  <a:pt x="135" y="261"/>
                  <a:pt x="135" y="261"/>
                </a:cubicBezTo>
                <a:cubicBezTo>
                  <a:pt x="152" y="261"/>
                  <a:pt x="152" y="261"/>
                  <a:pt x="152" y="261"/>
                </a:cubicBezTo>
                <a:cubicBezTo>
                  <a:pt x="152" y="229"/>
                  <a:pt x="152" y="229"/>
                  <a:pt x="152" y="229"/>
                </a:cubicBezTo>
                <a:cubicBezTo>
                  <a:pt x="184" y="229"/>
                  <a:pt x="184" y="229"/>
                  <a:pt x="184" y="229"/>
                </a:cubicBezTo>
                <a:cubicBezTo>
                  <a:pt x="184" y="261"/>
                  <a:pt x="184" y="261"/>
                  <a:pt x="184" y="261"/>
                </a:cubicBezTo>
                <a:cubicBezTo>
                  <a:pt x="201" y="261"/>
                  <a:pt x="201" y="261"/>
                  <a:pt x="201" y="261"/>
                </a:cubicBezTo>
                <a:cubicBezTo>
                  <a:pt x="201" y="186"/>
                  <a:pt x="201" y="186"/>
                  <a:pt x="201" y="186"/>
                </a:cubicBezTo>
                <a:cubicBezTo>
                  <a:pt x="184" y="186"/>
                  <a:pt x="184" y="186"/>
                  <a:pt x="184" y="186"/>
                </a:cubicBezTo>
                <a:cubicBezTo>
                  <a:pt x="184" y="214"/>
                  <a:pt x="184" y="214"/>
                  <a:pt x="184" y="214"/>
                </a:cubicBezTo>
                <a:cubicBezTo>
                  <a:pt x="152" y="214"/>
                  <a:pt x="152" y="214"/>
                  <a:pt x="152" y="214"/>
                </a:cubicBezTo>
                <a:lnTo>
                  <a:pt x="152" y="186"/>
                </a:lnTo>
                <a:close/>
                <a:moveTo>
                  <a:pt x="184" y="169"/>
                </a:moveTo>
                <a:cubicBezTo>
                  <a:pt x="201" y="169"/>
                  <a:pt x="201" y="169"/>
                  <a:pt x="201" y="169"/>
                </a:cubicBezTo>
                <a:cubicBezTo>
                  <a:pt x="201" y="94"/>
                  <a:pt x="201" y="94"/>
                  <a:pt x="201" y="94"/>
                </a:cubicBezTo>
                <a:cubicBezTo>
                  <a:pt x="184" y="94"/>
                  <a:pt x="184" y="94"/>
                  <a:pt x="184" y="94"/>
                </a:cubicBezTo>
                <a:lnTo>
                  <a:pt x="184" y="169"/>
                </a:lnTo>
                <a:close/>
                <a:moveTo>
                  <a:pt x="108" y="45"/>
                </a:moveTo>
                <a:cubicBezTo>
                  <a:pt x="108" y="51"/>
                  <a:pt x="113" y="56"/>
                  <a:pt x="119" y="56"/>
                </a:cubicBezTo>
                <a:cubicBezTo>
                  <a:pt x="126" y="56"/>
                  <a:pt x="131" y="51"/>
                  <a:pt x="131" y="45"/>
                </a:cubicBezTo>
                <a:cubicBezTo>
                  <a:pt x="131" y="39"/>
                  <a:pt x="126" y="34"/>
                  <a:pt x="119" y="34"/>
                </a:cubicBezTo>
                <a:cubicBezTo>
                  <a:pt x="113" y="34"/>
                  <a:pt x="108" y="39"/>
                  <a:pt x="108" y="45"/>
                </a:cubicBezTo>
                <a:moveTo>
                  <a:pt x="43" y="169"/>
                </a:moveTo>
                <a:cubicBezTo>
                  <a:pt x="74" y="94"/>
                  <a:pt x="74" y="94"/>
                  <a:pt x="74" y="94"/>
                </a:cubicBezTo>
                <a:cubicBezTo>
                  <a:pt x="56" y="94"/>
                  <a:pt x="56" y="94"/>
                  <a:pt x="56" y="94"/>
                </a:cubicBezTo>
                <a:cubicBezTo>
                  <a:pt x="37" y="143"/>
                  <a:pt x="37" y="143"/>
                  <a:pt x="37" y="143"/>
                </a:cubicBezTo>
                <a:cubicBezTo>
                  <a:pt x="37" y="143"/>
                  <a:pt x="37" y="143"/>
                  <a:pt x="37" y="143"/>
                </a:cubicBezTo>
                <a:cubicBezTo>
                  <a:pt x="18" y="94"/>
                  <a:pt x="18" y="94"/>
                  <a:pt x="18" y="94"/>
                </a:cubicBezTo>
                <a:cubicBezTo>
                  <a:pt x="0" y="94"/>
                  <a:pt x="0" y="94"/>
                  <a:pt x="0" y="94"/>
                </a:cubicBezTo>
                <a:cubicBezTo>
                  <a:pt x="30" y="169"/>
                  <a:pt x="30" y="169"/>
                  <a:pt x="30" y="169"/>
                </a:cubicBezTo>
                <a:lnTo>
                  <a:pt x="43" y="169"/>
                </a:lnTo>
                <a:close/>
                <a:moveTo>
                  <a:pt x="99" y="94"/>
                </a:moveTo>
                <a:cubicBezTo>
                  <a:pt x="83" y="94"/>
                  <a:pt x="83" y="94"/>
                  <a:pt x="83" y="94"/>
                </a:cubicBezTo>
                <a:cubicBezTo>
                  <a:pt x="83" y="169"/>
                  <a:pt x="83" y="169"/>
                  <a:pt x="83" y="169"/>
                </a:cubicBezTo>
                <a:cubicBezTo>
                  <a:pt x="99" y="169"/>
                  <a:pt x="99" y="169"/>
                  <a:pt x="99" y="169"/>
                </a:cubicBezTo>
                <a:lnTo>
                  <a:pt x="99" y="94"/>
                </a:lnTo>
                <a:close/>
                <a:moveTo>
                  <a:pt x="99" y="19"/>
                </a:moveTo>
                <a:cubicBezTo>
                  <a:pt x="135" y="19"/>
                  <a:pt x="135" y="19"/>
                  <a:pt x="135" y="19"/>
                </a:cubicBezTo>
                <a:cubicBezTo>
                  <a:pt x="135" y="2"/>
                  <a:pt x="135" y="2"/>
                  <a:pt x="135" y="2"/>
                </a:cubicBezTo>
                <a:cubicBezTo>
                  <a:pt x="83" y="2"/>
                  <a:pt x="83" y="2"/>
                  <a:pt x="83" y="2"/>
                </a:cubicBezTo>
                <a:cubicBezTo>
                  <a:pt x="83" y="77"/>
                  <a:pt x="83" y="77"/>
                  <a:pt x="83" y="77"/>
                </a:cubicBezTo>
                <a:cubicBezTo>
                  <a:pt x="99" y="77"/>
                  <a:pt x="99" y="77"/>
                  <a:pt x="99" y="77"/>
                </a:cubicBezTo>
                <a:cubicBezTo>
                  <a:pt x="99" y="48"/>
                  <a:pt x="99" y="48"/>
                  <a:pt x="99" y="48"/>
                </a:cubicBezTo>
                <a:cubicBezTo>
                  <a:pt x="99" y="32"/>
                  <a:pt x="99" y="32"/>
                  <a:pt x="99" y="32"/>
                </a:cubicBezTo>
                <a:lnTo>
                  <a:pt x="99" y="19"/>
                </a:lnTo>
                <a:close/>
                <a:moveTo>
                  <a:pt x="154" y="112"/>
                </a:moveTo>
                <a:cubicBezTo>
                  <a:pt x="155" y="113"/>
                  <a:pt x="155" y="115"/>
                  <a:pt x="155" y="117"/>
                </a:cubicBezTo>
                <a:cubicBezTo>
                  <a:pt x="155" y="119"/>
                  <a:pt x="155" y="120"/>
                  <a:pt x="154" y="122"/>
                </a:cubicBezTo>
                <a:cubicBezTo>
                  <a:pt x="153" y="123"/>
                  <a:pt x="152" y="124"/>
                  <a:pt x="151" y="124"/>
                </a:cubicBezTo>
                <a:cubicBezTo>
                  <a:pt x="149" y="125"/>
                  <a:pt x="148" y="125"/>
                  <a:pt x="146" y="125"/>
                </a:cubicBezTo>
                <a:cubicBezTo>
                  <a:pt x="144" y="125"/>
                  <a:pt x="143" y="125"/>
                  <a:pt x="141" y="125"/>
                </a:cubicBezTo>
                <a:cubicBezTo>
                  <a:pt x="132" y="125"/>
                  <a:pt x="132" y="125"/>
                  <a:pt x="132" y="125"/>
                </a:cubicBezTo>
                <a:cubicBezTo>
                  <a:pt x="132" y="108"/>
                  <a:pt x="132" y="108"/>
                  <a:pt x="132" y="108"/>
                </a:cubicBezTo>
                <a:cubicBezTo>
                  <a:pt x="142" y="108"/>
                  <a:pt x="142" y="108"/>
                  <a:pt x="142" y="108"/>
                </a:cubicBezTo>
                <a:cubicBezTo>
                  <a:pt x="144" y="108"/>
                  <a:pt x="145" y="108"/>
                  <a:pt x="147" y="108"/>
                </a:cubicBezTo>
                <a:cubicBezTo>
                  <a:pt x="149" y="109"/>
                  <a:pt x="150" y="109"/>
                  <a:pt x="151" y="110"/>
                </a:cubicBezTo>
                <a:cubicBezTo>
                  <a:pt x="152" y="110"/>
                  <a:pt x="153" y="111"/>
                  <a:pt x="154" y="112"/>
                </a:cubicBezTo>
                <a:moveTo>
                  <a:pt x="155" y="95"/>
                </a:moveTo>
                <a:cubicBezTo>
                  <a:pt x="152" y="94"/>
                  <a:pt x="148" y="94"/>
                  <a:pt x="144" y="94"/>
                </a:cubicBezTo>
                <a:cubicBezTo>
                  <a:pt x="115" y="94"/>
                  <a:pt x="115" y="94"/>
                  <a:pt x="115" y="94"/>
                </a:cubicBezTo>
                <a:cubicBezTo>
                  <a:pt x="115" y="169"/>
                  <a:pt x="115" y="169"/>
                  <a:pt x="115" y="169"/>
                </a:cubicBezTo>
                <a:cubicBezTo>
                  <a:pt x="132" y="169"/>
                  <a:pt x="132" y="169"/>
                  <a:pt x="132" y="169"/>
                </a:cubicBezTo>
                <a:cubicBezTo>
                  <a:pt x="132" y="139"/>
                  <a:pt x="132" y="139"/>
                  <a:pt x="132" y="139"/>
                </a:cubicBezTo>
                <a:cubicBezTo>
                  <a:pt x="140" y="139"/>
                  <a:pt x="140" y="139"/>
                  <a:pt x="140" y="139"/>
                </a:cubicBezTo>
                <a:cubicBezTo>
                  <a:pt x="155" y="169"/>
                  <a:pt x="155" y="169"/>
                  <a:pt x="155" y="169"/>
                </a:cubicBezTo>
                <a:cubicBezTo>
                  <a:pt x="175" y="169"/>
                  <a:pt x="175" y="169"/>
                  <a:pt x="175" y="169"/>
                </a:cubicBezTo>
                <a:cubicBezTo>
                  <a:pt x="156" y="138"/>
                  <a:pt x="156" y="138"/>
                  <a:pt x="156" y="138"/>
                </a:cubicBezTo>
                <a:cubicBezTo>
                  <a:pt x="162" y="137"/>
                  <a:pt x="166" y="134"/>
                  <a:pt x="168" y="130"/>
                </a:cubicBezTo>
                <a:cubicBezTo>
                  <a:pt x="171" y="127"/>
                  <a:pt x="172" y="122"/>
                  <a:pt x="172" y="117"/>
                </a:cubicBezTo>
                <a:cubicBezTo>
                  <a:pt x="172" y="112"/>
                  <a:pt x="172" y="109"/>
                  <a:pt x="170" y="106"/>
                </a:cubicBezTo>
                <a:cubicBezTo>
                  <a:pt x="169" y="103"/>
                  <a:pt x="167" y="101"/>
                  <a:pt x="164" y="99"/>
                </a:cubicBezTo>
                <a:cubicBezTo>
                  <a:pt x="161" y="97"/>
                  <a:pt x="158" y="96"/>
                  <a:pt x="155" y="95"/>
                </a:cubicBezTo>
                <a:moveTo>
                  <a:pt x="208" y="39"/>
                </a:moveTo>
                <a:cubicBezTo>
                  <a:pt x="208" y="43"/>
                  <a:pt x="208" y="46"/>
                  <a:pt x="207" y="49"/>
                </a:cubicBezTo>
                <a:cubicBezTo>
                  <a:pt x="206" y="52"/>
                  <a:pt x="204" y="54"/>
                  <a:pt x="202" y="57"/>
                </a:cubicBezTo>
                <a:cubicBezTo>
                  <a:pt x="200" y="59"/>
                  <a:pt x="197" y="61"/>
                  <a:pt x="195" y="62"/>
                </a:cubicBezTo>
                <a:cubicBezTo>
                  <a:pt x="192" y="63"/>
                  <a:pt x="189" y="64"/>
                  <a:pt x="185" y="64"/>
                </a:cubicBezTo>
                <a:cubicBezTo>
                  <a:pt x="181" y="64"/>
                  <a:pt x="178" y="63"/>
                  <a:pt x="175" y="62"/>
                </a:cubicBezTo>
                <a:cubicBezTo>
                  <a:pt x="172" y="61"/>
                  <a:pt x="170" y="59"/>
                  <a:pt x="168" y="57"/>
                </a:cubicBezTo>
                <a:cubicBezTo>
                  <a:pt x="166" y="54"/>
                  <a:pt x="164" y="52"/>
                  <a:pt x="163" y="49"/>
                </a:cubicBezTo>
                <a:cubicBezTo>
                  <a:pt x="162" y="46"/>
                  <a:pt x="162" y="43"/>
                  <a:pt x="162" y="39"/>
                </a:cubicBezTo>
                <a:cubicBezTo>
                  <a:pt x="162" y="36"/>
                  <a:pt x="162" y="33"/>
                  <a:pt x="163" y="30"/>
                </a:cubicBezTo>
                <a:cubicBezTo>
                  <a:pt x="164" y="27"/>
                  <a:pt x="166" y="24"/>
                  <a:pt x="168" y="22"/>
                </a:cubicBezTo>
                <a:cubicBezTo>
                  <a:pt x="170" y="20"/>
                  <a:pt x="172" y="18"/>
                  <a:pt x="175" y="17"/>
                </a:cubicBezTo>
                <a:cubicBezTo>
                  <a:pt x="178" y="16"/>
                  <a:pt x="181" y="15"/>
                  <a:pt x="185" y="15"/>
                </a:cubicBezTo>
                <a:cubicBezTo>
                  <a:pt x="189" y="15"/>
                  <a:pt x="192" y="16"/>
                  <a:pt x="195" y="17"/>
                </a:cubicBezTo>
                <a:cubicBezTo>
                  <a:pt x="197" y="18"/>
                  <a:pt x="200" y="20"/>
                  <a:pt x="202" y="22"/>
                </a:cubicBezTo>
                <a:cubicBezTo>
                  <a:pt x="204" y="24"/>
                  <a:pt x="206" y="27"/>
                  <a:pt x="207" y="30"/>
                </a:cubicBezTo>
                <a:cubicBezTo>
                  <a:pt x="208" y="33"/>
                  <a:pt x="208" y="36"/>
                  <a:pt x="208" y="39"/>
                </a:cubicBezTo>
                <a:moveTo>
                  <a:pt x="223" y="56"/>
                </a:moveTo>
                <a:cubicBezTo>
                  <a:pt x="225" y="51"/>
                  <a:pt x="226" y="45"/>
                  <a:pt x="226" y="39"/>
                </a:cubicBezTo>
                <a:cubicBezTo>
                  <a:pt x="226" y="33"/>
                  <a:pt x="225" y="28"/>
                  <a:pt x="223" y="23"/>
                </a:cubicBezTo>
                <a:cubicBezTo>
                  <a:pt x="221" y="18"/>
                  <a:pt x="218" y="14"/>
                  <a:pt x="214" y="10"/>
                </a:cubicBezTo>
                <a:cubicBezTo>
                  <a:pt x="211" y="7"/>
                  <a:pt x="206" y="4"/>
                  <a:pt x="201" y="2"/>
                </a:cubicBezTo>
                <a:cubicBezTo>
                  <a:pt x="196" y="1"/>
                  <a:pt x="191" y="0"/>
                  <a:pt x="185" y="0"/>
                </a:cubicBezTo>
                <a:cubicBezTo>
                  <a:pt x="179" y="0"/>
                  <a:pt x="174" y="1"/>
                  <a:pt x="169" y="2"/>
                </a:cubicBezTo>
                <a:cubicBezTo>
                  <a:pt x="164" y="4"/>
                  <a:pt x="159" y="7"/>
                  <a:pt x="156" y="10"/>
                </a:cubicBezTo>
                <a:cubicBezTo>
                  <a:pt x="152" y="14"/>
                  <a:pt x="149" y="18"/>
                  <a:pt x="147" y="23"/>
                </a:cubicBezTo>
                <a:cubicBezTo>
                  <a:pt x="145" y="28"/>
                  <a:pt x="144" y="33"/>
                  <a:pt x="144" y="39"/>
                </a:cubicBezTo>
                <a:cubicBezTo>
                  <a:pt x="144" y="45"/>
                  <a:pt x="145" y="51"/>
                  <a:pt x="147" y="56"/>
                </a:cubicBezTo>
                <a:cubicBezTo>
                  <a:pt x="149" y="61"/>
                  <a:pt x="152" y="65"/>
                  <a:pt x="156" y="68"/>
                </a:cubicBezTo>
                <a:cubicBezTo>
                  <a:pt x="159" y="72"/>
                  <a:pt x="164" y="74"/>
                  <a:pt x="169" y="76"/>
                </a:cubicBezTo>
                <a:cubicBezTo>
                  <a:pt x="174" y="78"/>
                  <a:pt x="179" y="79"/>
                  <a:pt x="185" y="79"/>
                </a:cubicBezTo>
                <a:cubicBezTo>
                  <a:pt x="191" y="79"/>
                  <a:pt x="196" y="78"/>
                  <a:pt x="201" y="76"/>
                </a:cubicBezTo>
                <a:cubicBezTo>
                  <a:pt x="206" y="74"/>
                  <a:pt x="211" y="72"/>
                  <a:pt x="214" y="68"/>
                </a:cubicBezTo>
                <a:cubicBezTo>
                  <a:pt x="218" y="65"/>
                  <a:pt x="221" y="61"/>
                  <a:pt x="223" y="56"/>
                </a:cubicBezTo>
                <a:moveTo>
                  <a:pt x="241" y="155"/>
                </a:moveTo>
                <a:cubicBezTo>
                  <a:pt x="239" y="154"/>
                  <a:pt x="237" y="153"/>
                  <a:pt x="236" y="151"/>
                </a:cubicBezTo>
                <a:cubicBezTo>
                  <a:pt x="235" y="150"/>
                  <a:pt x="234" y="148"/>
                  <a:pt x="233" y="146"/>
                </a:cubicBezTo>
                <a:cubicBezTo>
                  <a:pt x="232" y="144"/>
                  <a:pt x="232" y="142"/>
                  <a:pt x="232" y="140"/>
                </a:cubicBezTo>
                <a:cubicBezTo>
                  <a:pt x="232" y="94"/>
                  <a:pt x="232" y="94"/>
                  <a:pt x="232" y="94"/>
                </a:cubicBezTo>
                <a:cubicBezTo>
                  <a:pt x="215" y="94"/>
                  <a:pt x="215" y="94"/>
                  <a:pt x="215" y="94"/>
                </a:cubicBezTo>
                <a:cubicBezTo>
                  <a:pt x="215" y="140"/>
                  <a:pt x="215" y="140"/>
                  <a:pt x="215" y="140"/>
                </a:cubicBezTo>
                <a:cubicBezTo>
                  <a:pt x="215" y="145"/>
                  <a:pt x="216" y="149"/>
                  <a:pt x="217" y="153"/>
                </a:cubicBezTo>
                <a:cubicBezTo>
                  <a:pt x="219" y="156"/>
                  <a:pt x="221" y="160"/>
                  <a:pt x="223" y="162"/>
                </a:cubicBezTo>
                <a:cubicBezTo>
                  <a:pt x="226" y="165"/>
                  <a:pt x="229" y="167"/>
                  <a:pt x="233" y="169"/>
                </a:cubicBezTo>
                <a:cubicBezTo>
                  <a:pt x="237" y="170"/>
                  <a:pt x="242" y="171"/>
                  <a:pt x="247" y="171"/>
                </a:cubicBezTo>
                <a:cubicBezTo>
                  <a:pt x="252" y="171"/>
                  <a:pt x="257" y="170"/>
                  <a:pt x="261" y="169"/>
                </a:cubicBezTo>
                <a:cubicBezTo>
                  <a:pt x="265" y="167"/>
                  <a:pt x="268" y="165"/>
                  <a:pt x="271" y="162"/>
                </a:cubicBezTo>
                <a:cubicBezTo>
                  <a:pt x="273" y="160"/>
                  <a:pt x="275" y="156"/>
                  <a:pt x="277" y="153"/>
                </a:cubicBezTo>
                <a:cubicBezTo>
                  <a:pt x="278" y="149"/>
                  <a:pt x="279" y="145"/>
                  <a:pt x="279" y="140"/>
                </a:cubicBezTo>
                <a:cubicBezTo>
                  <a:pt x="279" y="94"/>
                  <a:pt x="279" y="94"/>
                  <a:pt x="279" y="94"/>
                </a:cubicBezTo>
                <a:cubicBezTo>
                  <a:pt x="262" y="94"/>
                  <a:pt x="262" y="94"/>
                  <a:pt x="262" y="94"/>
                </a:cubicBezTo>
                <a:cubicBezTo>
                  <a:pt x="262" y="140"/>
                  <a:pt x="262" y="140"/>
                  <a:pt x="262" y="140"/>
                </a:cubicBezTo>
                <a:cubicBezTo>
                  <a:pt x="262" y="142"/>
                  <a:pt x="262" y="144"/>
                  <a:pt x="261" y="146"/>
                </a:cubicBezTo>
                <a:cubicBezTo>
                  <a:pt x="260" y="148"/>
                  <a:pt x="259" y="150"/>
                  <a:pt x="258" y="151"/>
                </a:cubicBezTo>
                <a:cubicBezTo>
                  <a:pt x="256" y="153"/>
                  <a:pt x="255" y="154"/>
                  <a:pt x="253" y="155"/>
                </a:cubicBezTo>
                <a:cubicBezTo>
                  <a:pt x="251" y="156"/>
                  <a:pt x="249" y="156"/>
                  <a:pt x="247" y="156"/>
                </a:cubicBezTo>
                <a:cubicBezTo>
                  <a:pt x="245" y="156"/>
                  <a:pt x="243" y="156"/>
                  <a:pt x="241" y="155"/>
                </a:cubicBezTo>
                <a:moveTo>
                  <a:pt x="277" y="24"/>
                </a:moveTo>
                <a:cubicBezTo>
                  <a:pt x="277" y="26"/>
                  <a:pt x="277" y="28"/>
                  <a:pt x="276" y="29"/>
                </a:cubicBezTo>
                <a:cubicBezTo>
                  <a:pt x="275" y="30"/>
                  <a:pt x="274" y="31"/>
                  <a:pt x="273" y="32"/>
                </a:cubicBezTo>
                <a:cubicBezTo>
                  <a:pt x="271" y="32"/>
                  <a:pt x="270" y="32"/>
                  <a:pt x="268" y="33"/>
                </a:cubicBezTo>
                <a:cubicBezTo>
                  <a:pt x="266" y="33"/>
                  <a:pt x="265" y="33"/>
                  <a:pt x="263" y="33"/>
                </a:cubicBezTo>
                <a:cubicBezTo>
                  <a:pt x="253" y="33"/>
                  <a:pt x="253" y="33"/>
                  <a:pt x="253" y="33"/>
                </a:cubicBezTo>
                <a:cubicBezTo>
                  <a:pt x="253" y="16"/>
                  <a:pt x="253" y="16"/>
                  <a:pt x="253" y="16"/>
                </a:cubicBezTo>
                <a:cubicBezTo>
                  <a:pt x="264" y="16"/>
                  <a:pt x="264" y="16"/>
                  <a:pt x="264" y="16"/>
                </a:cubicBezTo>
                <a:cubicBezTo>
                  <a:pt x="266" y="16"/>
                  <a:pt x="267" y="16"/>
                  <a:pt x="269" y="16"/>
                </a:cubicBezTo>
                <a:cubicBezTo>
                  <a:pt x="270" y="16"/>
                  <a:pt x="272" y="17"/>
                  <a:pt x="273" y="17"/>
                </a:cubicBezTo>
                <a:cubicBezTo>
                  <a:pt x="274" y="18"/>
                  <a:pt x="275" y="19"/>
                  <a:pt x="276" y="20"/>
                </a:cubicBezTo>
                <a:cubicBezTo>
                  <a:pt x="277" y="21"/>
                  <a:pt x="277" y="22"/>
                  <a:pt x="277" y="24"/>
                </a:cubicBezTo>
                <a:moveTo>
                  <a:pt x="297" y="77"/>
                </a:moveTo>
                <a:cubicBezTo>
                  <a:pt x="278" y="45"/>
                  <a:pt x="278" y="45"/>
                  <a:pt x="278" y="45"/>
                </a:cubicBezTo>
                <a:cubicBezTo>
                  <a:pt x="284" y="44"/>
                  <a:pt x="288" y="42"/>
                  <a:pt x="290" y="38"/>
                </a:cubicBezTo>
                <a:cubicBezTo>
                  <a:pt x="293" y="34"/>
                  <a:pt x="294" y="30"/>
                  <a:pt x="294" y="24"/>
                </a:cubicBezTo>
                <a:cubicBezTo>
                  <a:pt x="294" y="20"/>
                  <a:pt x="294" y="16"/>
                  <a:pt x="292" y="13"/>
                </a:cubicBezTo>
                <a:cubicBezTo>
                  <a:pt x="291" y="10"/>
                  <a:pt x="289" y="8"/>
                  <a:pt x="286" y="6"/>
                </a:cubicBezTo>
                <a:cubicBezTo>
                  <a:pt x="283" y="5"/>
                  <a:pt x="280" y="3"/>
                  <a:pt x="277" y="3"/>
                </a:cubicBezTo>
                <a:cubicBezTo>
                  <a:pt x="274" y="2"/>
                  <a:pt x="270" y="2"/>
                  <a:pt x="266" y="2"/>
                </a:cubicBezTo>
                <a:cubicBezTo>
                  <a:pt x="237" y="2"/>
                  <a:pt x="237" y="2"/>
                  <a:pt x="237" y="2"/>
                </a:cubicBezTo>
                <a:cubicBezTo>
                  <a:pt x="237" y="77"/>
                  <a:pt x="237" y="77"/>
                  <a:pt x="237" y="77"/>
                </a:cubicBezTo>
                <a:cubicBezTo>
                  <a:pt x="253" y="77"/>
                  <a:pt x="253" y="77"/>
                  <a:pt x="253" y="77"/>
                </a:cubicBezTo>
                <a:cubicBezTo>
                  <a:pt x="253" y="47"/>
                  <a:pt x="253" y="47"/>
                  <a:pt x="253" y="47"/>
                </a:cubicBezTo>
                <a:cubicBezTo>
                  <a:pt x="262" y="47"/>
                  <a:pt x="262" y="47"/>
                  <a:pt x="262" y="47"/>
                </a:cubicBezTo>
                <a:cubicBezTo>
                  <a:pt x="277" y="77"/>
                  <a:pt x="277" y="77"/>
                  <a:pt x="277" y="77"/>
                </a:cubicBezTo>
                <a:lnTo>
                  <a:pt x="297" y="77"/>
                </a:lnTo>
                <a:close/>
                <a:moveTo>
                  <a:pt x="368" y="60"/>
                </a:moveTo>
                <a:cubicBezTo>
                  <a:pt x="370" y="56"/>
                  <a:pt x="370" y="52"/>
                  <a:pt x="370" y="48"/>
                </a:cubicBezTo>
                <a:cubicBezTo>
                  <a:pt x="370" y="2"/>
                  <a:pt x="370" y="2"/>
                  <a:pt x="370" y="2"/>
                </a:cubicBezTo>
                <a:cubicBezTo>
                  <a:pt x="354" y="2"/>
                  <a:pt x="354" y="2"/>
                  <a:pt x="354" y="2"/>
                </a:cubicBezTo>
                <a:cubicBezTo>
                  <a:pt x="354" y="47"/>
                  <a:pt x="354" y="47"/>
                  <a:pt x="354" y="47"/>
                </a:cubicBezTo>
                <a:cubicBezTo>
                  <a:pt x="354" y="50"/>
                  <a:pt x="353" y="52"/>
                  <a:pt x="353" y="54"/>
                </a:cubicBezTo>
                <a:cubicBezTo>
                  <a:pt x="352" y="56"/>
                  <a:pt x="351" y="57"/>
                  <a:pt x="349" y="59"/>
                </a:cubicBezTo>
                <a:cubicBezTo>
                  <a:pt x="348" y="60"/>
                  <a:pt x="346" y="61"/>
                  <a:pt x="345" y="62"/>
                </a:cubicBezTo>
                <a:cubicBezTo>
                  <a:pt x="343" y="63"/>
                  <a:pt x="341" y="64"/>
                  <a:pt x="339" y="64"/>
                </a:cubicBezTo>
                <a:cubicBezTo>
                  <a:pt x="336" y="64"/>
                  <a:pt x="334" y="63"/>
                  <a:pt x="332" y="62"/>
                </a:cubicBezTo>
                <a:cubicBezTo>
                  <a:pt x="331" y="61"/>
                  <a:pt x="329" y="60"/>
                  <a:pt x="328" y="59"/>
                </a:cubicBezTo>
                <a:cubicBezTo>
                  <a:pt x="326" y="57"/>
                  <a:pt x="325" y="56"/>
                  <a:pt x="324" y="54"/>
                </a:cubicBezTo>
                <a:cubicBezTo>
                  <a:pt x="324" y="52"/>
                  <a:pt x="323" y="50"/>
                  <a:pt x="323" y="47"/>
                </a:cubicBezTo>
                <a:cubicBezTo>
                  <a:pt x="323" y="2"/>
                  <a:pt x="323" y="2"/>
                  <a:pt x="323" y="2"/>
                </a:cubicBezTo>
                <a:cubicBezTo>
                  <a:pt x="307" y="2"/>
                  <a:pt x="307" y="2"/>
                  <a:pt x="307" y="2"/>
                </a:cubicBezTo>
                <a:cubicBezTo>
                  <a:pt x="307" y="48"/>
                  <a:pt x="307" y="48"/>
                  <a:pt x="307" y="48"/>
                </a:cubicBezTo>
                <a:cubicBezTo>
                  <a:pt x="307" y="52"/>
                  <a:pt x="307" y="56"/>
                  <a:pt x="309" y="60"/>
                </a:cubicBezTo>
                <a:cubicBezTo>
                  <a:pt x="310" y="64"/>
                  <a:pt x="312" y="67"/>
                  <a:pt x="315" y="70"/>
                </a:cubicBezTo>
                <a:cubicBezTo>
                  <a:pt x="317" y="73"/>
                  <a:pt x="321" y="75"/>
                  <a:pt x="325" y="77"/>
                </a:cubicBezTo>
                <a:cubicBezTo>
                  <a:pt x="329" y="78"/>
                  <a:pt x="333" y="79"/>
                  <a:pt x="339" y="79"/>
                </a:cubicBezTo>
                <a:cubicBezTo>
                  <a:pt x="344" y="79"/>
                  <a:pt x="348" y="78"/>
                  <a:pt x="352" y="77"/>
                </a:cubicBezTo>
                <a:cubicBezTo>
                  <a:pt x="356" y="75"/>
                  <a:pt x="360" y="73"/>
                  <a:pt x="362" y="70"/>
                </a:cubicBezTo>
                <a:cubicBezTo>
                  <a:pt x="365" y="67"/>
                  <a:pt x="367" y="64"/>
                  <a:pt x="368" y="60"/>
                </a:cubicBezTo>
                <a:moveTo>
                  <a:pt x="361" y="169"/>
                </a:moveTo>
                <a:cubicBezTo>
                  <a:pt x="378" y="169"/>
                  <a:pt x="378" y="169"/>
                  <a:pt x="378" y="169"/>
                </a:cubicBezTo>
                <a:cubicBezTo>
                  <a:pt x="378" y="94"/>
                  <a:pt x="378" y="94"/>
                  <a:pt x="378" y="94"/>
                </a:cubicBezTo>
                <a:cubicBezTo>
                  <a:pt x="353" y="94"/>
                  <a:pt x="353" y="94"/>
                  <a:pt x="353" y="94"/>
                </a:cubicBezTo>
                <a:cubicBezTo>
                  <a:pt x="335" y="143"/>
                  <a:pt x="335" y="143"/>
                  <a:pt x="335" y="143"/>
                </a:cubicBezTo>
                <a:cubicBezTo>
                  <a:pt x="335" y="143"/>
                  <a:pt x="335" y="143"/>
                  <a:pt x="335" y="143"/>
                </a:cubicBezTo>
                <a:cubicBezTo>
                  <a:pt x="318" y="94"/>
                  <a:pt x="318" y="94"/>
                  <a:pt x="318" y="94"/>
                </a:cubicBezTo>
                <a:cubicBezTo>
                  <a:pt x="293" y="94"/>
                  <a:pt x="293" y="94"/>
                  <a:pt x="293" y="94"/>
                </a:cubicBezTo>
                <a:cubicBezTo>
                  <a:pt x="293" y="169"/>
                  <a:pt x="293" y="169"/>
                  <a:pt x="293" y="169"/>
                </a:cubicBezTo>
                <a:cubicBezTo>
                  <a:pt x="309" y="169"/>
                  <a:pt x="309" y="169"/>
                  <a:pt x="309" y="169"/>
                </a:cubicBezTo>
                <a:cubicBezTo>
                  <a:pt x="309" y="112"/>
                  <a:pt x="309" y="112"/>
                  <a:pt x="309" y="112"/>
                </a:cubicBezTo>
                <a:cubicBezTo>
                  <a:pt x="310" y="112"/>
                  <a:pt x="310" y="112"/>
                  <a:pt x="310" y="112"/>
                </a:cubicBezTo>
                <a:cubicBezTo>
                  <a:pt x="329" y="169"/>
                  <a:pt x="329" y="169"/>
                  <a:pt x="329" y="169"/>
                </a:cubicBezTo>
                <a:cubicBezTo>
                  <a:pt x="341" y="169"/>
                  <a:pt x="341" y="169"/>
                  <a:pt x="341" y="169"/>
                </a:cubicBezTo>
                <a:cubicBezTo>
                  <a:pt x="361" y="112"/>
                  <a:pt x="361" y="112"/>
                  <a:pt x="361" y="112"/>
                </a:cubicBezTo>
                <a:cubicBezTo>
                  <a:pt x="361" y="112"/>
                  <a:pt x="361" y="112"/>
                  <a:pt x="361" y="112"/>
                </a:cubicBezTo>
                <a:lnTo>
                  <a:pt x="361" y="169"/>
                </a:lnTo>
                <a:close/>
                <a:moveTo>
                  <a:pt x="453" y="77"/>
                </a:moveTo>
                <a:cubicBezTo>
                  <a:pt x="469" y="77"/>
                  <a:pt x="469" y="77"/>
                  <a:pt x="469" y="77"/>
                </a:cubicBezTo>
                <a:cubicBezTo>
                  <a:pt x="469" y="2"/>
                  <a:pt x="469" y="2"/>
                  <a:pt x="469" y="2"/>
                </a:cubicBezTo>
                <a:cubicBezTo>
                  <a:pt x="444" y="2"/>
                  <a:pt x="444" y="2"/>
                  <a:pt x="444" y="2"/>
                </a:cubicBezTo>
                <a:cubicBezTo>
                  <a:pt x="427" y="51"/>
                  <a:pt x="427" y="51"/>
                  <a:pt x="427" y="51"/>
                </a:cubicBezTo>
                <a:cubicBezTo>
                  <a:pt x="427" y="51"/>
                  <a:pt x="427" y="51"/>
                  <a:pt x="427" y="51"/>
                </a:cubicBezTo>
                <a:cubicBezTo>
                  <a:pt x="409" y="2"/>
                  <a:pt x="409" y="2"/>
                  <a:pt x="409" y="2"/>
                </a:cubicBezTo>
                <a:cubicBezTo>
                  <a:pt x="384" y="2"/>
                  <a:pt x="384" y="2"/>
                  <a:pt x="384" y="2"/>
                </a:cubicBezTo>
                <a:cubicBezTo>
                  <a:pt x="384" y="77"/>
                  <a:pt x="384" y="77"/>
                  <a:pt x="384" y="77"/>
                </a:cubicBezTo>
                <a:cubicBezTo>
                  <a:pt x="401" y="77"/>
                  <a:pt x="401" y="77"/>
                  <a:pt x="401" y="77"/>
                </a:cubicBezTo>
                <a:cubicBezTo>
                  <a:pt x="401" y="19"/>
                  <a:pt x="401" y="19"/>
                  <a:pt x="401" y="19"/>
                </a:cubicBezTo>
                <a:cubicBezTo>
                  <a:pt x="401" y="19"/>
                  <a:pt x="401" y="19"/>
                  <a:pt x="401" y="19"/>
                </a:cubicBezTo>
                <a:cubicBezTo>
                  <a:pt x="420" y="77"/>
                  <a:pt x="420" y="77"/>
                  <a:pt x="420" y="77"/>
                </a:cubicBezTo>
                <a:cubicBezTo>
                  <a:pt x="433" y="77"/>
                  <a:pt x="433" y="77"/>
                  <a:pt x="433" y="77"/>
                </a:cubicBezTo>
                <a:cubicBezTo>
                  <a:pt x="453" y="19"/>
                  <a:pt x="453" y="19"/>
                  <a:pt x="453" y="19"/>
                </a:cubicBezTo>
                <a:cubicBezTo>
                  <a:pt x="453" y="19"/>
                  <a:pt x="453" y="19"/>
                  <a:pt x="453" y="19"/>
                </a:cubicBezTo>
                <a:lnTo>
                  <a:pt x="453" y="77"/>
                </a:lnTo>
                <a:close/>
                <a:moveTo>
                  <a:pt x="478" y="261"/>
                </a:moveTo>
                <a:cubicBezTo>
                  <a:pt x="500" y="261"/>
                  <a:pt x="500" y="261"/>
                  <a:pt x="500" y="261"/>
                </a:cubicBezTo>
                <a:cubicBezTo>
                  <a:pt x="500" y="186"/>
                  <a:pt x="500" y="186"/>
                  <a:pt x="500" y="186"/>
                </a:cubicBezTo>
                <a:cubicBezTo>
                  <a:pt x="483" y="186"/>
                  <a:pt x="483" y="186"/>
                  <a:pt x="483" y="186"/>
                </a:cubicBezTo>
                <a:cubicBezTo>
                  <a:pt x="483" y="238"/>
                  <a:pt x="483" y="238"/>
                  <a:pt x="483" y="238"/>
                </a:cubicBezTo>
                <a:cubicBezTo>
                  <a:pt x="483" y="238"/>
                  <a:pt x="483" y="238"/>
                  <a:pt x="483" y="238"/>
                </a:cubicBezTo>
                <a:cubicBezTo>
                  <a:pt x="451" y="186"/>
                  <a:pt x="451" y="186"/>
                  <a:pt x="451" y="186"/>
                </a:cubicBezTo>
                <a:cubicBezTo>
                  <a:pt x="429" y="186"/>
                  <a:pt x="429" y="186"/>
                  <a:pt x="429" y="186"/>
                </a:cubicBezTo>
                <a:cubicBezTo>
                  <a:pt x="429" y="261"/>
                  <a:pt x="429" y="261"/>
                  <a:pt x="429" y="261"/>
                </a:cubicBezTo>
                <a:cubicBezTo>
                  <a:pt x="445" y="261"/>
                  <a:pt x="445" y="261"/>
                  <a:pt x="445" y="261"/>
                </a:cubicBezTo>
                <a:cubicBezTo>
                  <a:pt x="445" y="207"/>
                  <a:pt x="445" y="207"/>
                  <a:pt x="445" y="207"/>
                </a:cubicBezTo>
                <a:cubicBezTo>
                  <a:pt x="445" y="207"/>
                  <a:pt x="445" y="207"/>
                  <a:pt x="445" y="207"/>
                </a:cubicBezTo>
                <a:lnTo>
                  <a:pt x="478" y="261"/>
                </a:lnTo>
                <a:close/>
                <a:moveTo>
                  <a:pt x="584" y="261"/>
                </a:moveTo>
                <a:cubicBezTo>
                  <a:pt x="548" y="221"/>
                  <a:pt x="548" y="221"/>
                  <a:pt x="548" y="221"/>
                </a:cubicBezTo>
                <a:cubicBezTo>
                  <a:pt x="581" y="186"/>
                  <a:pt x="581" y="186"/>
                  <a:pt x="581" y="186"/>
                </a:cubicBezTo>
                <a:cubicBezTo>
                  <a:pt x="560" y="186"/>
                  <a:pt x="560" y="186"/>
                  <a:pt x="560" y="186"/>
                </a:cubicBezTo>
                <a:cubicBezTo>
                  <a:pt x="530" y="217"/>
                  <a:pt x="530" y="217"/>
                  <a:pt x="530" y="217"/>
                </a:cubicBezTo>
                <a:cubicBezTo>
                  <a:pt x="530" y="186"/>
                  <a:pt x="530" y="186"/>
                  <a:pt x="530" y="186"/>
                </a:cubicBezTo>
                <a:cubicBezTo>
                  <a:pt x="514" y="186"/>
                  <a:pt x="514" y="186"/>
                  <a:pt x="514" y="186"/>
                </a:cubicBezTo>
                <a:cubicBezTo>
                  <a:pt x="514" y="261"/>
                  <a:pt x="514" y="261"/>
                  <a:pt x="514" y="261"/>
                </a:cubicBezTo>
                <a:cubicBezTo>
                  <a:pt x="530" y="261"/>
                  <a:pt x="530" y="261"/>
                  <a:pt x="530" y="261"/>
                </a:cubicBezTo>
                <a:cubicBezTo>
                  <a:pt x="530" y="225"/>
                  <a:pt x="530" y="225"/>
                  <a:pt x="530" y="225"/>
                </a:cubicBezTo>
                <a:cubicBezTo>
                  <a:pt x="561" y="261"/>
                  <a:pt x="561" y="261"/>
                  <a:pt x="561" y="261"/>
                </a:cubicBezTo>
                <a:lnTo>
                  <a:pt x="584" y="261"/>
                </a:lnTo>
                <a:close/>
                <a:moveTo>
                  <a:pt x="606" y="186"/>
                </a:moveTo>
                <a:cubicBezTo>
                  <a:pt x="590" y="186"/>
                  <a:pt x="590" y="186"/>
                  <a:pt x="590" y="186"/>
                </a:cubicBezTo>
                <a:cubicBezTo>
                  <a:pt x="590" y="261"/>
                  <a:pt x="590" y="261"/>
                  <a:pt x="590" y="261"/>
                </a:cubicBezTo>
                <a:cubicBezTo>
                  <a:pt x="606" y="261"/>
                  <a:pt x="606" y="261"/>
                  <a:pt x="606" y="261"/>
                </a:cubicBezTo>
                <a:lnTo>
                  <a:pt x="606" y="186"/>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fi-FI" sz="1350"/>
          </a:p>
        </p:txBody>
      </p:sp>
      <p:sp>
        <p:nvSpPr>
          <p:cNvPr id="8" name="Text Placeholder 3"/>
          <p:cNvSpPr>
            <a:spLocks noGrp="1"/>
          </p:cNvSpPr>
          <p:nvPr>
            <p:ph type="body" sz="quarter" idx="10"/>
          </p:nvPr>
        </p:nvSpPr>
        <p:spPr>
          <a:xfrm>
            <a:off x="687880" y="768349"/>
            <a:ext cx="4620721" cy="1714502"/>
          </a:xfrm>
          <a:prstGeom prst="rect">
            <a:avLst/>
          </a:prstGeom>
          <a:solidFill>
            <a:srgbClr val="FF5000"/>
          </a:solidFill>
        </p:spPr>
        <p:txBody>
          <a:bodyPr vert="horz" lIns="504000" tIns="360000" rIns="360000" bIns="360000" anchor="ctr"/>
          <a:lstStyle>
            <a:lvl1pPr marL="0" indent="0">
              <a:lnSpc>
                <a:spcPct val="90000"/>
              </a:lnSpc>
              <a:spcBef>
                <a:spcPts val="0"/>
              </a:spcBef>
              <a:buNone/>
              <a:defRPr sz="3000" b="1" i="0" spc="-83">
                <a:solidFill>
                  <a:schemeClr val="bg1"/>
                </a:solidFill>
                <a:latin typeface="Arial"/>
                <a:cs typeface="Arial"/>
              </a:defRPr>
            </a:lvl1pPr>
          </a:lstStyle>
          <a:p>
            <a:pPr lvl="0"/>
            <a:r>
              <a:rPr lang="en-US"/>
              <a:t>Click to edit Master text styles</a:t>
            </a:r>
          </a:p>
        </p:txBody>
      </p:sp>
    </p:spTree>
    <p:extLst>
      <p:ext uri="{BB962C8B-B14F-4D97-AF65-F5344CB8AC3E}">
        <p14:creationId xmlns:p14="http://schemas.microsoft.com/office/powerpoint/2010/main" val="140555456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Perus tekstipohja, listauksell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lIns="0" tIns="0" rIns="0" bIns="0" anchor="ctr"/>
          <a:lstStyle>
            <a:lvl1pPr algn="l">
              <a:lnSpc>
                <a:spcPts val="3450"/>
              </a:lnSpc>
              <a:defRPr sz="3300" b="1" i="0" spc="-56">
                <a:solidFill>
                  <a:srgbClr val="FF5000"/>
                </a:solidFill>
                <a:latin typeface="Arial"/>
                <a:cs typeface="Arial"/>
              </a:defRPr>
            </a:lvl1pPr>
          </a:lstStyle>
          <a:p>
            <a:r>
              <a:rPr lang="en-US" dirty="0" err="1"/>
              <a:t>Sivun</a:t>
            </a:r>
            <a:r>
              <a:rPr lang="en-US" dirty="0"/>
              <a:t> </a:t>
            </a:r>
            <a:r>
              <a:rPr lang="en-US" dirty="0" err="1"/>
              <a:t>otsikko</a:t>
            </a:r>
            <a:endParaRPr lang="en-US" dirty="0"/>
          </a:p>
        </p:txBody>
      </p:sp>
      <p:sp>
        <p:nvSpPr>
          <p:cNvPr id="6" name="Freeform 5"/>
          <p:cNvSpPr>
            <a:spLocks noEditPoints="1"/>
          </p:cNvSpPr>
          <p:nvPr userDrawn="1"/>
        </p:nvSpPr>
        <p:spPr bwMode="auto">
          <a:xfrm>
            <a:off x="7890931" y="4597873"/>
            <a:ext cx="931331" cy="305321"/>
          </a:xfrm>
          <a:custGeom>
            <a:avLst/>
            <a:gdLst>
              <a:gd name="T0" fmla="*/ 414 w 606"/>
              <a:gd name="T1" fmla="*/ 186 h 263"/>
              <a:gd name="T2" fmla="*/ 367 w 606"/>
              <a:gd name="T3" fmla="*/ 262 h 263"/>
              <a:gd name="T4" fmla="*/ 376 w 606"/>
              <a:gd name="T5" fmla="*/ 221 h 263"/>
              <a:gd name="T6" fmla="*/ 351 w 606"/>
              <a:gd name="T7" fmla="*/ 203 h 263"/>
              <a:gd name="T8" fmla="*/ 373 w 606"/>
              <a:gd name="T9" fmla="*/ 204 h 263"/>
              <a:gd name="T10" fmla="*/ 342 w 606"/>
              <a:gd name="T11" fmla="*/ 190 h 263"/>
              <a:gd name="T12" fmla="*/ 351 w 606"/>
              <a:gd name="T13" fmla="*/ 228 h 263"/>
              <a:gd name="T14" fmla="*/ 365 w 606"/>
              <a:gd name="T15" fmla="*/ 246 h 263"/>
              <a:gd name="T16" fmla="*/ 296 w 606"/>
              <a:gd name="T17" fmla="*/ 186 h 263"/>
              <a:gd name="T18" fmla="*/ 296 w 606"/>
              <a:gd name="T19" fmla="*/ 246 h 263"/>
              <a:gd name="T20" fmla="*/ 268 w 606"/>
              <a:gd name="T21" fmla="*/ 261 h 263"/>
              <a:gd name="T22" fmla="*/ 264 w 606"/>
              <a:gd name="T23" fmla="*/ 215 h 263"/>
              <a:gd name="T24" fmla="*/ 152 w 606"/>
              <a:gd name="T25" fmla="*/ 186 h 263"/>
              <a:gd name="T26" fmla="*/ 184 w 606"/>
              <a:gd name="T27" fmla="*/ 229 h 263"/>
              <a:gd name="T28" fmla="*/ 184 w 606"/>
              <a:gd name="T29" fmla="*/ 214 h 263"/>
              <a:gd name="T30" fmla="*/ 201 w 606"/>
              <a:gd name="T31" fmla="*/ 94 h 263"/>
              <a:gd name="T32" fmla="*/ 131 w 606"/>
              <a:gd name="T33" fmla="*/ 45 h 263"/>
              <a:gd name="T34" fmla="*/ 56 w 606"/>
              <a:gd name="T35" fmla="*/ 94 h 263"/>
              <a:gd name="T36" fmla="*/ 30 w 606"/>
              <a:gd name="T37" fmla="*/ 169 h 263"/>
              <a:gd name="T38" fmla="*/ 99 w 606"/>
              <a:gd name="T39" fmla="*/ 169 h 263"/>
              <a:gd name="T40" fmla="*/ 83 w 606"/>
              <a:gd name="T41" fmla="*/ 2 h 263"/>
              <a:gd name="T42" fmla="*/ 99 w 606"/>
              <a:gd name="T43" fmla="*/ 19 h 263"/>
              <a:gd name="T44" fmla="*/ 146 w 606"/>
              <a:gd name="T45" fmla="*/ 125 h 263"/>
              <a:gd name="T46" fmla="*/ 147 w 606"/>
              <a:gd name="T47" fmla="*/ 108 h 263"/>
              <a:gd name="T48" fmla="*/ 115 w 606"/>
              <a:gd name="T49" fmla="*/ 94 h 263"/>
              <a:gd name="T50" fmla="*/ 155 w 606"/>
              <a:gd name="T51" fmla="*/ 169 h 263"/>
              <a:gd name="T52" fmla="*/ 170 w 606"/>
              <a:gd name="T53" fmla="*/ 106 h 263"/>
              <a:gd name="T54" fmla="*/ 202 w 606"/>
              <a:gd name="T55" fmla="*/ 57 h 263"/>
              <a:gd name="T56" fmla="*/ 163 w 606"/>
              <a:gd name="T57" fmla="*/ 49 h 263"/>
              <a:gd name="T58" fmla="*/ 185 w 606"/>
              <a:gd name="T59" fmla="*/ 15 h 263"/>
              <a:gd name="T60" fmla="*/ 223 w 606"/>
              <a:gd name="T61" fmla="*/ 56 h 263"/>
              <a:gd name="T62" fmla="*/ 185 w 606"/>
              <a:gd name="T63" fmla="*/ 0 h 263"/>
              <a:gd name="T64" fmla="*/ 147 w 606"/>
              <a:gd name="T65" fmla="*/ 56 h 263"/>
              <a:gd name="T66" fmla="*/ 214 w 606"/>
              <a:gd name="T67" fmla="*/ 68 h 263"/>
              <a:gd name="T68" fmla="*/ 232 w 606"/>
              <a:gd name="T69" fmla="*/ 140 h 263"/>
              <a:gd name="T70" fmla="*/ 223 w 606"/>
              <a:gd name="T71" fmla="*/ 162 h 263"/>
              <a:gd name="T72" fmla="*/ 277 w 606"/>
              <a:gd name="T73" fmla="*/ 153 h 263"/>
              <a:gd name="T74" fmla="*/ 261 w 606"/>
              <a:gd name="T75" fmla="*/ 146 h 263"/>
              <a:gd name="T76" fmla="*/ 277 w 606"/>
              <a:gd name="T77" fmla="*/ 24 h 263"/>
              <a:gd name="T78" fmla="*/ 253 w 606"/>
              <a:gd name="T79" fmla="*/ 33 h 263"/>
              <a:gd name="T80" fmla="*/ 276 w 606"/>
              <a:gd name="T81" fmla="*/ 20 h 263"/>
              <a:gd name="T82" fmla="*/ 294 w 606"/>
              <a:gd name="T83" fmla="*/ 24 h 263"/>
              <a:gd name="T84" fmla="*/ 237 w 606"/>
              <a:gd name="T85" fmla="*/ 2 h 263"/>
              <a:gd name="T86" fmla="*/ 277 w 606"/>
              <a:gd name="T87" fmla="*/ 77 h 263"/>
              <a:gd name="T88" fmla="*/ 354 w 606"/>
              <a:gd name="T89" fmla="*/ 2 h 263"/>
              <a:gd name="T90" fmla="*/ 339 w 606"/>
              <a:gd name="T91" fmla="*/ 64 h 263"/>
              <a:gd name="T92" fmla="*/ 323 w 606"/>
              <a:gd name="T93" fmla="*/ 2 h 263"/>
              <a:gd name="T94" fmla="*/ 325 w 606"/>
              <a:gd name="T95" fmla="*/ 77 h 263"/>
              <a:gd name="T96" fmla="*/ 361 w 606"/>
              <a:gd name="T97" fmla="*/ 169 h 263"/>
              <a:gd name="T98" fmla="*/ 335 w 606"/>
              <a:gd name="T99" fmla="*/ 143 h 263"/>
              <a:gd name="T100" fmla="*/ 309 w 606"/>
              <a:gd name="T101" fmla="*/ 112 h 263"/>
              <a:gd name="T102" fmla="*/ 361 w 606"/>
              <a:gd name="T103" fmla="*/ 112 h 263"/>
              <a:gd name="T104" fmla="*/ 444 w 606"/>
              <a:gd name="T105" fmla="*/ 2 h 263"/>
              <a:gd name="T106" fmla="*/ 384 w 606"/>
              <a:gd name="T107" fmla="*/ 77 h 263"/>
              <a:gd name="T108" fmla="*/ 433 w 606"/>
              <a:gd name="T109" fmla="*/ 77 h 263"/>
              <a:gd name="T110" fmla="*/ 500 w 606"/>
              <a:gd name="T111" fmla="*/ 261 h 263"/>
              <a:gd name="T112" fmla="*/ 451 w 606"/>
              <a:gd name="T113" fmla="*/ 186 h 263"/>
              <a:gd name="T114" fmla="*/ 445 w 606"/>
              <a:gd name="T115" fmla="*/ 207 h 263"/>
              <a:gd name="T116" fmla="*/ 560 w 606"/>
              <a:gd name="T117" fmla="*/ 186 h 263"/>
              <a:gd name="T118" fmla="*/ 530 w 606"/>
              <a:gd name="T119" fmla="*/ 261 h 263"/>
              <a:gd name="T120" fmla="*/ 590 w 606"/>
              <a:gd name="T121" fmla="*/ 186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06" h="263">
                <a:moveTo>
                  <a:pt x="414" y="186"/>
                </a:moveTo>
                <a:cubicBezTo>
                  <a:pt x="397" y="186"/>
                  <a:pt x="397" y="186"/>
                  <a:pt x="397" y="186"/>
                </a:cubicBezTo>
                <a:cubicBezTo>
                  <a:pt x="397" y="261"/>
                  <a:pt x="397" y="261"/>
                  <a:pt x="397" y="261"/>
                </a:cubicBezTo>
                <a:cubicBezTo>
                  <a:pt x="414" y="261"/>
                  <a:pt x="414" y="261"/>
                  <a:pt x="414" y="261"/>
                </a:cubicBezTo>
                <a:lnTo>
                  <a:pt x="414" y="186"/>
                </a:lnTo>
                <a:close/>
                <a:moveTo>
                  <a:pt x="342" y="241"/>
                </a:moveTo>
                <a:cubicBezTo>
                  <a:pt x="330" y="254"/>
                  <a:pt x="330" y="254"/>
                  <a:pt x="330" y="254"/>
                </a:cubicBezTo>
                <a:cubicBezTo>
                  <a:pt x="334" y="257"/>
                  <a:pt x="338" y="259"/>
                  <a:pt x="342" y="261"/>
                </a:cubicBezTo>
                <a:cubicBezTo>
                  <a:pt x="346" y="262"/>
                  <a:pt x="351" y="263"/>
                  <a:pt x="356" y="263"/>
                </a:cubicBezTo>
                <a:cubicBezTo>
                  <a:pt x="360" y="263"/>
                  <a:pt x="363" y="263"/>
                  <a:pt x="367" y="262"/>
                </a:cubicBezTo>
                <a:cubicBezTo>
                  <a:pt x="370" y="261"/>
                  <a:pt x="373" y="259"/>
                  <a:pt x="376" y="257"/>
                </a:cubicBezTo>
                <a:cubicBezTo>
                  <a:pt x="379" y="255"/>
                  <a:pt x="381" y="252"/>
                  <a:pt x="382" y="249"/>
                </a:cubicBezTo>
                <a:cubicBezTo>
                  <a:pt x="384" y="246"/>
                  <a:pt x="385" y="242"/>
                  <a:pt x="385" y="238"/>
                </a:cubicBezTo>
                <a:cubicBezTo>
                  <a:pt x="385" y="234"/>
                  <a:pt x="384" y="230"/>
                  <a:pt x="382" y="228"/>
                </a:cubicBezTo>
                <a:cubicBezTo>
                  <a:pt x="381" y="225"/>
                  <a:pt x="378" y="223"/>
                  <a:pt x="376" y="221"/>
                </a:cubicBezTo>
                <a:cubicBezTo>
                  <a:pt x="373" y="220"/>
                  <a:pt x="370" y="219"/>
                  <a:pt x="367" y="218"/>
                </a:cubicBezTo>
                <a:cubicBezTo>
                  <a:pt x="364" y="217"/>
                  <a:pt x="362" y="216"/>
                  <a:pt x="359" y="215"/>
                </a:cubicBezTo>
                <a:cubicBezTo>
                  <a:pt x="356" y="214"/>
                  <a:pt x="354" y="213"/>
                  <a:pt x="353" y="212"/>
                </a:cubicBezTo>
                <a:cubicBezTo>
                  <a:pt x="351" y="211"/>
                  <a:pt x="350" y="209"/>
                  <a:pt x="350" y="207"/>
                </a:cubicBezTo>
                <a:cubicBezTo>
                  <a:pt x="350" y="205"/>
                  <a:pt x="350" y="204"/>
                  <a:pt x="351" y="203"/>
                </a:cubicBezTo>
                <a:cubicBezTo>
                  <a:pt x="352" y="202"/>
                  <a:pt x="353" y="201"/>
                  <a:pt x="354" y="201"/>
                </a:cubicBezTo>
                <a:cubicBezTo>
                  <a:pt x="355" y="200"/>
                  <a:pt x="356" y="200"/>
                  <a:pt x="358" y="200"/>
                </a:cubicBezTo>
                <a:cubicBezTo>
                  <a:pt x="359" y="199"/>
                  <a:pt x="360" y="199"/>
                  <a:pt x="361" y="199"/>
                </a:cubicBezTo>
                <a:cubicBezTo>
                  <a:pt x="363" y="199"/>
                  <a:pt x="366" y="200"/>
                  <a:pt x="368" y="200"/>
                </a:cubicBezTo>
                <a:cubicBezTo>
                  <a:pt x="370" y="201"/>
                  <a:pt x="372" y="202"/>
                  <a:pt x="373" y="204"/>
                </a:cubicBezTo>
                <a:cubicBezTo>
                  <a:pt x="385" y="192"/>
                  <a:pt x="385" y="192"/>
                  <a:pt x="385" y="192"/>
                </a:cubicBezTo>
                <a:cubicBezTo>
                  <a:pt x="381" y="189"/>
                  <a:pt x="378" y="187"/>
                  <a:pt x="374" y="186"/>
                </a:cubicBezTo>
                <a:cubicBezTo>
                  <a:pt x="370" y="184"/>
                  <a:pt x="366" y="184"/>
                  <a:pt x="362" y="184"/>
                </a:cubicBezTo>
                <a:cubicBezTo>
                  <a:pt x="358" y="184"/>
                  <a:pt x="354" y="184"/>
                  <a:pt x="351" y="185"/>
                </a:cubicBezTo>
                <a:cubicBezTo>
                  <a:pt x="347" y="186"/>
                  <a:pt x="344" y="188"/>
                  <a:pt x="342" y="190"/>
                </a:cubicBezTo>
                <a:cubicBezTo>
                  <a:pt x="339" y="192"/>
                  <a:pt x="337" y="195"/>
                  <a:pt x="335" y="198"/>
                </a:cubicBezTo>
                <a:cubicBezTo>
                  <a:pt x="334" y="201"/>
                  <a:pt x="333" y="204"/>
                  <a:pt x="333" y="208"/>
                </a:cubicBezTo>
                <a:cubicBezTo>
                  <a:pt x="333" y="212"/>
                  <a:pt x="334" y="216"/>
                  <a:pt x="335" y="218"/>
                </a:cubicBezTo>
                <a:cubicBezTo>
                  <a:pt x="337" y="221"/>
                  <a:pt x="339" y="223"/>
                  <a:pt x="342" y="225"/>
                </a:cubicBezTo>
                <a:cubicBezTo>
                  <a:pt x="345" y="226"/>
                  <a:pt x="347" y="227"/>
                  <a:pt x="351" y="228"/>
                </a:cubicBezTo>
                <a:cubicBezTo>
                  <a:pt x="354" y="229"/>
                  <a:pt x="356" y="230"/>
                  <a:pt x="359" y="231"/>
                </a:cubicBezTo>
                <a:cubicBezTo>
                  <a:pt x="362" y="232"/>
                  <a:pt x="364" y="233"/>
                  <a:pt x="366" y="234"/>
                </a:cubicBezTo>
                <a:cubicBezTo>
                  <a:pt x="367" y="236"/>
                  <a:pt x="368" y="238"/>
                  <a:pt x="368" y="240"/>
                </a:cubicBezTo>
                <a:cubicBezTo>
                  <a:pt x="368" y="241"/>
                  <a:pt x="368" y="242"/>
                  <a:pt x="367" y="243"/>
                </a:cubicBezTo>
                <a:cubicBezTo>
                  <a:pt x="367" y="244"/>
                  <a:pt x="366" y="245"/>
                  <a:pt x="365" y="246"/>
                </a:cubicBezTo>
                <a:cubicBezTo>
                  <a:pt x="363" y="246"/>
                  <a:pt x="362" y="247"/>
                  <a:pt x="361" y="247"/>
                </a:cubicBezTo>
                <a:cubicBezTo>
                  <a:pt x="359" y="248"/>
                  <a:pt x="358" y="248"/>
                  <a:pt x="357" y="248"/>
                </a:cubicBezTo>
                <a:cubicBezTo>
                  <a:pt x="354" y="248"/>
                  <a:pt x="351" y="247"/>
                  <a:pt x="349" y="246"/>
                </a:cubicBezTo>
                <a:cubicBezTo>
                  <a:pt x="346" y="245"/>
                  <a:pt x="344" y="243"/>
                  <a:pt x="342" y="241"/>
                </a:cubicBezTo>
                <a:moveTo>
                  <a:pt x="296" y="186"/>
                </a:moveTo>
                <a:cubicBezTo>
                  <a:pt x="280" y="186"/>
                  <a:pt x="280" y="186"/>
                  <a:pt x="280" y="186"/>
                </a:cubicBezTo>
                <a:cubicBezTo>
                  <a:pt x="280" y="261"/>
                  <a:pt x="280" y="261"/>
                  <a:pt x="280" y="261"/>
                </a:cubicBezTo>
                <a:cubicBezTo>
                  <a:pt x="327" y="261"/>
                  <a:pt x="327" y="261"/>
                  <a:pt x="327" y="261"/>
                </a:cubicBezTo>
                <a:cubicBezTo>
                  <a:pt x="327" y="246"/>
                  <a:pt x="327" y="246"/>
                  <a:pt x="327" y="246"/>
                </a:cubicBezTo>
                <a:cubicBezTo>
                  <a:pt x="296" y="246"/>
                  <a:pt x="296" y="246"/>
                  <a:pt x="296" y="246"/>
                </a:cubicBezTo>
                <a:lnTo>
                  <a:pt x="296" y="186"/>
                </a:lnTo>
                <a:close/>
                <a:moveTo>
                  <a:pt x="266" y="186"/>
                </a:moveTo>
                <a:cubicBezTo>
                  <a:pt x="215" y="186"/>
                  <a:pt x="215" y="186"/>
                  <a:pt x="215" y="186"/>
                </a:cubicBezTo>
                <a:cubicBezTo>
                  <a:pt x="215" y="261"/>
                  <a:pt x="215" y="261"/>
                  <a:pt x="215" y="261"/>
                </a:cubicBezTo>
                <a:cubicBezTo>
                  <a:pt x="268" y="261"/>
                  <a:pt x="268" y="261"/>
                  <a:pt x="268" y="261"/>
                </a:cubicBezTo>
                <a:cubicBezTo>
                  <a:pt x="268" y="246"/>
                  <a:pt x="268" y="246"/>
                  <a:pt x="268" y="246"/>
                </a:cubicBezTo>
                <a:cubicBezTo>
                  <a:pt x="231" y="246"/>
                  <a:pt x="231" y="246"/>
                  <a:pt x="231" y="246"/>
                </a:cubicBezTo>
                <a:cubicBezTo>
                  <a:pt x="231" y="230"/>
                  <a:pt x="231" y="230"/>
                  <a:pt x="231" y="230"/>
                </a:cubicBezTo>
                <a:cubicBezTo>
                  <a:pt x="264" y="230"/>
                  <a:pt x="264" y="230"/>
                  <a:pt x="264" y="230"/>
                </a:cubicBezTo>
                <a:cubicBezTo>
                  <a:pt x="264" y="215"/>
                  <a:pt x="264" y="215"/>
                  <a:pt x="264" y="215"/>
                </a:cubicBezTo>
                <a:cubicBezTo>
                  <a:pt x="231" y="215"/>
                  <a:pt x="231" y="215"/>
                  <a:pt x="231" y="215"/>
                </a:cubicBezTo>
                <a:cubicBezTo>
                  <a:pt x="231" y="201"/>
                  <a:pt x="231" y="201"/>
                  <a:pt x="231" y="201"/>
                </a:cubicBezTo>
                <a:cubicBezTo>
                  <a:pt x="266" y="201"/>
                  <a:pt x="266" y="201"/>
                  <a:pt x="266" y="201"/>
                </a:cubicBezTo>
                <a:lnTo>
                  <a:pt x="266" y="186"/>
                </a:lnTo>
                <a:close/>
                <a:moveTo>
                  <a:pt x="152" y="186"/>
                </a:moveTo>
                <a:cubicBezTo>
                  <a:pt x="135" y="186"/>
                  <a:pt x="135" y="186"/>
                  <a:pt x="135" y="186"/>
                </a:cubicBezTo>
                <a:cubicBezTo>
                  <a:pt x="135" y="261"/>
                  <a:pt x="135" y="261"/>
                  <a:pt x="135" y="261"/>
                </a:cubicBezTo>
                <a:cubicBezTo>
                  <a:pt x="152" y="261"/>
                  <a:pt x="152" y="261"/>
                  <a:pt x="152" y="261"/>
                </a:cubicBezTo>
                <a:cubicBezTo>
                  <a:pt x="152" y="229"/>
                  <a:pt x="152" y="229"/>
                  <a:pt x="152" y="229"/>
                </a:cubicBezTo>
                <a:cubicBezTo>
                  <a:pt x="184" y="229"/>
                  <a:pt x="184" y="229"/>
                  <a:pt x="184" y="229"/>
                </a:cubicBezTo>
                <a:cubicBezTo>
                  <a:pt x="184" y="261"/>
                  <a:pt x="184" y="261"/>
                  <a:pt x="184" y="261"/>
                </a:cubicBezTo>
                <a:cubicBezTo>
                  <a:pt x="201" y="261"/>
                  <a:pt x="201" y="261"/>
                  <a:pt x="201" y="261"/>
                </a:cubicBezTo>
                <a:cubicBezTo>
                  <a:pt x="201" y="186"/>
                  <a:pt x="201" y="186"/>
                  <a:pt x="201" y="186"/>
                </a:cubicBezTo>
                <a:cubicBezTo>
                  <a:pt x="184" y="186"/>
                  <a:pt x="184" y="186"/>
                  <a:pt x="184" y="186"/>
                </a:cubicBezTo>
                <a:cubicBezTo>
                  <a:pt x="184" y="214"/>
                  <a:pt x="184" y="214"/>
                  <a:pt x="184" y="214"/>
                </a:cubicBezTo>
                <a:cubicBezTo>
                  <a:pt x="152" y="214"/>
                  <a:pt x="152" y="214"/>
                  <a:pt x="152" y="214"/>
                </a:cubicBezTo>
                <a:lnTo>
                  <a:pt x="152" y="186"/>
                </a:lnTo>
                <a:close/>
                <a:moveTo>
                  <a:pt x="184" y="169"/>
                </a:moveTo>
                <a:cubicBezTo>
                  <a:pt x="201" y="169"/>
                  <a:pt x="201" y="169"/>
                  <a:pt x="201" y="169"/>
                </a:cubicBezTo>
                <a:cubicBezTo>
                  <a:pt x="201" y="94"/>
                  <a:pt x="201" y="94"/>
                  <a:pt x="201" y="94"/>
                </a:cubicBezTo>
                <a:cubicBezTo>
                  <a:pt x="184" y="94"/>
                  <a:pt x="184" y="94"/>
                  <a:pt x="184" y="94"/>
                </a:cubicBezTo>
                <a:lnTo>
                  <a:pt x="184" y="169"/>
                </a:lnTo>
                <a:close/>
                <a:moveTo>
                  <a:pt x="108" y="45"/>
                </a:moveTo>
                <a:cubicBezTo>
                  <a:pt x="108" y="51"/>
                  <a:pt x="113" y="56"/>
                  <a:pt x="119" y="56"/>
                </a:cubicBezTo>
                <a:cubicBezTo>
                  <a:pt x="126" y="56"/>
                  <a:pt x="131" y="51"/>
                  <a:pt x="131" y="45"/>
                </a:cubicBezTo>
                <a:cubicBezTo>
                  <a:pt x="131" y="39"/>
                  <a:pt x="126" y="34"/>
                  <a:pt x="119" y="34"/>
                </a:cubicBezTo>
                <a:cubicBezTo>
                  <a:pt x="113" y="34"/>
                  <a:pt x="108" y="39"/>
                  <a:pt x="108" y="45"/>
                </a:cubicBezTo>
                <a:moveTo>
                  <a:pt x="43" y="169"/>
                </a:moveTo>
                <a:cubicBezTo>
                  <a:pt x="74" y="94"/>
                  <a:pt x="74" y="94"/>
                  <a:pt x="74" y="94"/>
                </a:cubicBezTo>
                <a:cubicBezTo>
                  <a:pt x="56" y="94"/>
                  <a:pt x="56" y="94"/>
                  <a:pt x="56" y="94"/>
                </a:cubicBezTo>
                <a:cubicBezTo>
                  <a:pt x="37" y="143"/>
                  <a:pt x="37" y="143"/>
                  <a:pt x="37" y="143"/>
                </a:cubicBezTo>
                <a:cubicBezTo>
                  <a:pt x="37" y="143"/>
                  <a:pt x="37" y="143"/>
                  <a:pt x="37" y="143"/>
                </a:cubicBezTo>
                <a:cubicBezTo>
                  <a:pt x="18" y="94"/>
                  <a:pt x="18" y="94"/>
                  <a:pt x="18" y="94"/>
                </a:cubicBezTo>
                <a:cubicBezTo>
                  <a:pt x="0" y="94"/>
                  <a:pt x="0" y="94"/>
                  <a:pt x="0" y="94"/>
                </a:cubicBezTo>
                <a:cubicBezTo>
                  <a:pt x="30" y="169"/>
                  <a:pt x="30" y="169"/>
                  <a:pt x="30" y="169"/>
                </a:cubicBezTo>
                <a:lnTo>
                  <a:pt x="43" y="169"/>
                </a:lnTo>
                <a:close/>
                <a:moveTo>
                  <a:pt x="99" y="94"/>
                </a:moveTo>
                <a:cubicBezTo>
                  <a:pt x="83" y="94"/>
                  <a:pt x="83" y="94"/>
                  <a:pt x="83" y="94"/>
                </a:cubicBezTo>
                <a:cubicBezTo>
                  <a:pt x="83" y="169"/>
                  <a:pt x="83" y="169"/>
                  <a:pt x="83" y="169"/>
                </a:cubicBezTo>
                <a:cubicBezTo>
                  <a:pt x="99" y="169"/>
                  <a:pt x="99" y="169"/>
                  <a:pt x="99" y="169"/>
                </a:cubicBezTo>
                <a:lnTo>
                  <a:pt x="99" y="94"/>
                </a:lnTo>
                <a:close/>
                <a:moveTo>
                  <a:pt x="99" y="19"/>
                </a:moveTo>
                <a:cubicBezTo>
                  <a:pt x="135" y="19"/>
                  <a:pt x="135" y="19"/>
                  <a:pt x="135" y="19"/>
                </a:cubicBezTo>
                <a:cubicBezTo>
                  <a:pt x="135" y="2"/>
                  <a:pt x="135" y="2"/>
                  <a:pt x="135" y="2"/>
                </a:cubicBezTo>
                <a:cubicBezTo>
                  <a:pt x="83" y="2"/>
                  <a:pt x="83" y="2"/>
                  <a:pt x="83" y="2"/>
                </a:cubicBezTo>
                <a:cubicBezTo>
                  <a:pt x="83" y="77"/>
                  <a:pt x="83" y="77"/>
                  <a:pt x="83" y="77"/>
                </a:cubicBezTo>
                <a:cubicBezTo>
                  <a:pt x="99" y="77"/>
                  <a:pt x="99" y="77"/>
                  <a:pt x="99" y="77"/>
                </a:cubicBezTo>
                <a:cubicBezTo>
                  <a:pt x="99" y="48"/>
                  <a:pt x="99" y="48"/>
                  <a:pt x="99" y="48"/>
                </a:cubicBezTo>
                <a:cubicBezTo>
                  <a:pt x="99" y="32"/>
                  <a:pt x="99" y="32"/>
                  <a:pt x="99" y="32"/>
                </a:cubicBezTo>
                <a:lnTo>
                  <a:pt x="99" y="19"/>
                </a:lnTo>
                <a:close/>
                <a:moveTo>
                  <a:pt x="154" y="112"/>
                </a:moveTo>
                <a:cubicBezTo>
                  <a:pt x="155" y="113"/>
                  <a:pt x="155" y="115"/>
                  <a:pt x="155" y="117"/>
                </a:cubicBezTo>
                <a:cubicBezTo>
                  <a:pt x="155" y="119"/>
                  <a:pt x="155" y="120"/>
                  <a:pt x="154" y="122"/>
                </a:cubicBezTo>
                <a:cubicBezTo>
                  <a:pt x="153" y="123"/>
                  <a:pt x="152" y="124"/>
                  <a:pt x="151" y="124"/>
                </a:cubicBezTo>
                <a:cubicBezTo>
                  <a:pt x="149" y="125"/>
                  <a:pt x="148" y="125"/>
                  <a:pt x="146" y="125"/>
                </a:cubicBezTo>
                <a:cubicBezTo>
                  <a:pt x="144" y="125"/>
                  <a:pt x="143" y="125"/>
                  <a:pt x="141" y="125"/>
                </a:cubicBezTo>
                <a:cubicBezTo>
                  <a:pt x="132" y="125"/>
                  <a:pt x="132" y="125"/>
                  <a:pt x="132" y="125"/>
                </a:cubicBezTo>
                <a:cubicBezTo>
                  <a:pt x="132" y="108"/>
                  <a:pt x="132" y="108"/>
                  <a:pt x="132" y="108"/>
                </a:cubicBezTo>
                <a:cubicBezTo>
                  <a:pt x="142" y="108"/>
                  <a:pt x="142" y="108"/>
                  <a:pt x="142" y="108"/>
                </a:cubicBezTo>
                <a:cubicBezTo>
                  <a:pt x="144" y="108"/>
                  <a:pt x="145" y="108"/>
                  <a:pt x="147" y="108"/>
                </a:cubicBezTo>
                <a:cubicBezTo>
                  <a:pt x="149" y="109"/>
                  <a:pt x="150" y="109"/>
                  <a:pt x="151" y="110"/>
                </a:cubicBezTo>
                <a:cubicBezTo>
                  <a:pt x="152" y="110"/>
                  <a:pt x="153" y="111"/>
                  <a:pt x="154" y="112"/>
                </a:cubicBezTo>
                <a:moveTo>
                  <a:pt x="155" y="95"/>
                </a:moveTo>
                <a:cubicBezTo>
                  <a:pt x="152" y="94"/>
                  <a:pt x="148" y="94"/>
                  <a:pt x="144" y="94"/>
                </a:cubicBezTo>
                <a:cubicBezTo>
                  <a:pt x="115" y="94"/>
                  <a:pt x="115" y="94"/>
                  <a:pt x="115" y="94"/>
                </a:cubicBezTo>
                <a:cubicBezTo>
                  <a:pt x="115" y="169"/>
                  <a:pt x="115" y="169"/>
                  <a:pt x="115" y="169"/>
                </a:cubicBezTo>
                <a:cubicBezTo>
                  <a:pt x="132" y="169"/>
                  <a:pt x="132" y="169"/>
                  <a:pt x="132" y="169"/>
                </a:cubicBezTo>
                <a:cubicBezTo>
                  <a:pt x="132" y="139"/>
                  <a:pt x="132" y="139"/>
                  <a:pt x="132" y="139"/>
                </a:cubicBezTo>
                <a:cubicBezTo>
                  <a:pt x="140" y="139"/>
                  <a:pt x="140" y="139"/>
                  <a:pt x="140" y="139"/>
                </a:cubicBezTo>
                <a:cubicBezTo>
                  <a:pt x="155" y="169"/>
                  <a:pt x="155" y="169"/>
                  <a:pt x="155" y="169"/>
                </a:cubicBezTo>
                <a:cubicBezTo>
                  <a:pt x="175" y="169"/>
                  <a:pt x="175" y="169"/>
                  <a:pt x="175" y="169"/>
                </a:cubicBezTo>
                <a:cubicBezTo>
                  <a:pt x="156" y="138"/>
                  <a:pt x="156" y="138"/>
                  <a:pt x="156" y="138"/>
                </a:cubicBezTo>
                <a:cubicBezTo>
                  <a:pt x="162" y="137"/>
                  <a:pt x="166" y="134"/>
                  <a:pt x="168" y="130"/>
                </a:cubicBezTo>
                <a:cubicBezTo>
                  <a:pt x="171" y="127"/>
                  <a:pt x="172" y="122"/>
                  <a:pt x="172" y="117"/>
                </a:cubicBezTo>
                <a:cubicBezTo>
                  <a:pt x="172" y="112"/>
                  <a:pt x="172" y="109"/>
                  <a:pt x="170" y="106"/>
                </a:cubicBezTo>
                <a:cubicBezTo>
                  <a:pt x="169" y="103"/>
                  <a:pt x="167" y="101"/>
                  <a:pt x="164" y="99"/>
                </a:cubicBezTo>
                <a:cubicBezTo>
                  <a:pt x="161" y="97"/>
                  <a:pt x="158" y="96"/>
                  <a:pt x="155" y="95"/>
                </a:cubicBezTo>
                <a:moveTo>
                  <a:pt x="208" y="39"/>
                </a:moveTo>
                <a:cubicBezTo>
                  <a:pt x="208" y="43"/>
                  <a:pt x="208" y="46"/>
                  <a:pt x="207" y="49"/>
                </a:cubicBezTo>
                <a:cubicBezTo>
                  <a:pt x="206" y="52"/>
                  <a:pt x="204" y="54"/>
                  <a:pt x="202" y="57"/>
                </a:cubicBezTo>
                <a:cubicBezTo>
                  <a:pt x="200" y="59"/>
                  <a:pt x="197" y="61"/>
                  <a:pt x="195" y="62"/>
                </a:cubicBezTo>
                <a:cubicBezTo>
                  <a:pt x="192" y="63"/>
                  <a:pt x="189" y="64"/>
                  <a:pt x="185" y="64"/>
                </a:cubicBezTo>
                <a:cubicBezTo>
                  <a:pt x="181" y="64"/>
                  <a:pt x="178" y="63"/>
                  <a:pt x="175" y="62"/>
                </a:cubicBezTo>
                <a:cubicBezTo>
                  <a:pt x="172" y="61"/>
                  <a:pt x="170" y="59"/>
                  <a:pt x="168" y="57"/>
                </a:cubicBezTo>
                <a:cubicBezTo>
                  <a:pt x="166" y="54"/>
                  <a:pt x="164" y="52"/>
                  <a:pt x="163" y="49"/>
                </a:cubicBezTo>
                <a:cubicBezTo>
                  <a:pt x="162" y="46"/>
                  <a:pt x="162" y="43"/>
                  <a:pt x="162" y="39"/>
                </a:cubicBezTo>
                <a:cubicBezTo>
                  <a:pt x="162" y="36"/>
                  <a:pt x="162" y="33"/>
                  <a:pt x="163" y="30"/>
                </a:cubicBezTo>
                <a:cubicBezTo>
                  <a:pt x="164" y="27"/>
                  <a:pt x="166" y="24"/>
                  <a:pt x="168" y="22"/>
                </a:cubicBezTo>
                <a:cubicBezTo>
                  <a:pt x="170" y="20"/>
                  <a:pt x="172" y="18"/>
                  <a:pt x="175" y="17"/>
                </a:cubicBezTo>
                <a:cubicBezTo>
                  <a:pt x="178" y="16"/>
                  <a:pt x="181" y="15"/>
                  <a:pt x="185" y="15"/>
                </a:cubicBezTo>
                <a:cubicBezTo>
                  <a:pt x="189" y="15"/>
                  <a:pt x="192" y="16"/>
                  <a:pt x="195" y="17"/>
                </a:cubicBezTo>
                <a:cubicBezTo>
                  <a:pt x="197" y="18"/>
                  <a:pt x="200" y="20"/>
                  <a:pt x="202" y="22"/>
                </a:cubicBezTo>
                <a:cubicBezTo>
                  <a:pt x="204" y="24"/>
                  <a:pt x="206" y="27"/>
                  <a:pt x="207" y="30"/>
                </a:cubicBezTo>
                <a:cubicBezTo>
                  <a:pt x="208" y="33"/>
                  <a:pt x="208" y="36"/>
                  <a:pt x="208" y="39"/>
                </a:cubicBezTo>
                <a:moveTo>
                  <a:pt x="223" y="56"/>
                </a:moveTo>
                <a:cubicBezTo>
                  <a:pt x="225" y="51"/>
                  <a:pt x="226" y="45"/>
                  <a:pt x="226" y="39"/>
                </a:cubicBezTo>
                <a:cubicBezTo>
                  <a:pt x="226" y="33"/>
                  <a:pt x="225" y="28"/>
                  <a:pt x="223" y="23"/>
                </a:cubicBezTo>
                <a:cubicBezTo>
                  <a:pt x="221" y="18"/>
                  <a:pt x="218" y="14"/>
                  <a:pt x="214" y="10"/>
                </a:cubicBezTo>
                <a:cubicBezTo>
                  <a:pt x="211" y="7"/>
                  <a:pt x="206" y="4"/>
                  <a:pt x="201" y="2"/>
                </a:cubicBezTo>
                <a:cubicBezTo>
                  <a:pt x="196" y="1"/>
                  <a:pt x="191" y="0"/>
                  <a:pt x="185" y="0"/>
                </a:cubicBezTo>
                <a:cubicBezTo>
                  <a:pt x="179" y="0"/>
                  <a:pt x="174" y="1"/>
                  <a:pt x="169" y="2"/>
                </a:cubicBezTo>
                <a:cubicBezTo>
                  <a:pt x="164" y="4"/>
                  <a:pt x="159" y="7"/>
                  <a:pt x="156" y="10"/>
                </a:cubicBezTo>
                <a:cubicBezTo>
                  <a:pt x="152" y="14"/>
                  <a:pt x="149" y="18"/>
                  <a:pt x="147" y="23"/>
                </a:cubicBezTo>
                <a:cubicBezTo>
                  <a:pt x="145" y="28"/>
                  <a:pt x="144" y="33"/>
                  <a:pt x="144" y="39"/>
                </a:cubicBezTo>
                <a:cubicBezTo>
                  <a:pt x="144" y="45"/>
                  <a:pt x="145" y="51"/>
                  <a:pt x="147" y="56"/>
                </a:cubicBezTo>
                <a:cubicBezTo>
                  <a:pt x="149" y="61"/>
                  <a:pt x="152" y="65"/>
                  <a:pt x="156" y="68"/>
                </a:cubicBezTo>
                <a:cubicBezTo>
                  <a:pt x="159" y="72"/>
                  <a:pt x="164" y="74"/>
                  <a:pt x="169" y="76"/>
                </a:cubicBezTo>
                <a:cubicBezTo>
                  <a:pt x="174" y="78"/>
                  <a:pt x="179" y="79"/>
                  <a:pt x="185" y="79"/>
                </a:cubicBezTo>
                <a:cubicBezTo>
                  <a:pt x="191" y="79"/>
                  <a:pt x="196" y="78"/>
                  <a:pt x="201" y="76"/>
                </a:cubicBezTo>
                <a:cubicBezTo>
                  <a:pt x="206" y="74"/>
                  <a:pt x="211" y="72"/>
                  <a:pt x="214" y="68"/>
                </a:cubicBezTo>
                <a:cubicBezTo>
                  <a:pt x="218" y="65"/>
                  <a:pt x="221" y="61"/>
                  <a:pt x="223" y="56"/>
                </a:cubicBezTo>
                <a:moveTo>
                  <a:pt x="241" y="155"/>
                </a:moveTo>
                <a:cubicBezTo>
                  <a:pt x="239" y="154"/>
                  <a:pt x="237" y="153"/>
                  <a:pt x="236" y="151"/>
                </a:cubicBezTo>
                <a:cubicBezTo>
                  <a:pt x="235" y="150"/>
                  <a:pt x="234" y="148"/>
                  <a:pt x="233" y="146"/>
                </a:cubicBezTo>
                <a:cubicBezTo>
                  <a:pt x="232" y="144"/>
                  <a:pt x="232" y="142"/>
                  <a:pt x="232" y="140"/>
                </a:cubicBezTo>
                <a:cubicBezTo>
                  <a:pt x="232" y="94"/>
                  <a:pt x="232" y="94"/>
                  <a:pt x="232" y="94"/>
                </a:cubicBezTo>
                <a:cubicBezTo>
                  <a:pt x="215" y="94"/>
                  <a:pt x="215" y="94"/>
                  <a:pt x="215" y="94"/>
                </a:cubicBezTo>
                <a:cubicBezTo>
                  <a:pt x="215" y="140"/>
                  <a:pt x="215" y="140"/>
                  <a:pt x="215" y="140"/>
                </a:cubicBezTo>
                <a:cubicBezTo>
                  <a:pt x="215" y="145"/>
                  <a:pt x="216" y="149"/>
                  <a:pt x="217" y="153"/>
                </a:cubicBezTo>
                <a:cubicBezTo>
                  <a:pt x="219" y="156"/>
                  <a:pt x="221" y="160"/>
                  <a:pt x="223" y="162"/>
                </a:cubicBezTo>
                <a:cubicBezTo>
                  <a:pt x="226" y="165"/>
                  <a:pt x="229" y="167"/>
                  <a:pt x="233" y="169"/>
                </a:cubicBezTo>
                <a:cubicBezTo>
                  <a:pt x="237" y="170"/>
                  <a:pt x="242" y="171"/>
                  <a:pt x="247" y="171"/>
                </a:cubicBezTo>
                <a:cubicBezTo>
                  <a:pt x="252" y="171"/>
                  <a:pt x="257" y="170"/>
                  <a:pt x="261" y="169"/>
                </a:cubicBezTo>
                <a:cubicBezTo>
                  <a:pt x="265" y="167"/>
                  <a:pt x="268" y="165"/>
                  <a:pt x="271" y="162"/>
                </a:cubicBezTo>
                <a:cubicBezTo>
                  <a:pt x="273" y="160"/>
                  <a:pt x="275" y="156"/>
                  <a:pt x="277" y="153"/>
                </a:cubicBezTo>
                <a:cubicBezTo>
                  <a:pt x="278" y="149"/>
                  <a:pt x="279" y="145"/>
                  <a:pt x="279" y="140"/>
                </a:cubicBezTo>
                <a:cubicBezTo>
                  <a:pt x="279" y="94"/>
                  <a:pt x="279" y="94"/>
                  <a:pt x="279" y="94"/>
                </a:cubicBezTo>
                <a:cubicBezTo>
                  <a:pt x="262" y="94"/>
                  <a:pt x="262" y="94"/>
                  <a:pt x="262" y="94"/>
                </a:cubicBezTo>
                <a:cubicBezTo>
                  <a:pt x="262" y="140"/>
                  <a:pt x="262" y="140"/>
                  <a:pt x="262" y="140"/>
                </a:cubicBezTo>
                <a:cubicBezTo>
                  <a:pt x="262" y="142"/>
                  <a:pt x="262" y="144"/>
                  <a:pt x="261" y="146"/>
                </a:cubicBezTo>
                <a:cubicBezTo>
                  <a:pt x="260" y="148"/>
                  <a:pt x="259" y="150"/>
                  <a:pt x="258" y="151"/>
                </a:cubicBezTo>
                <a:cubicBezTo>
                  <a:pt x="256" y="153"/>
                  <a:pt x="255" y="154"/>
                  <a:pt x="253" y="155"/>
                </a:cubicBezTo>
                <a:cubicBezTo>
                  <a:pt x="251" y="156"/>
                  <a:pt x="249" y="156"/>
                  <a:pt x="247" y="156"/>
                </a:cubicBezTo>
                <a:cubicBezTo>
                  <a:pt x="245" y="156"/>
                  <a:pt x="243" y="156"/>
                  <a:pt x="241" y="155"/>
                </a:cubicBezTo>
                <a:moveTo>
                  <a:pt x="277" y="24"/>
                </a:moveTo>
                <a:cubicBezTo>
                  <a:pt x="277" y="26"/>
                  <a:pt x="277" y="28"/>
                  <a:pt x="276" y="29"/>
                </a:cubicBezTo>
                <a:cubicBezTo>
                  <a:pt x="275" y="30"/>
                  <a:pt x="274" y="31"/>
                  <a:pt x="273" y="32"/>
                </a:cubicBezTo>
                <a:cubicBezTo>
                  <a:pt x="271" y="32"/>
                  <a:pt x="270" y="32"/>
                  <a:pt x="268" y="33"/>
                </a:cubicBezTo>
                <a:cubicBezTo>
                  <a:pt x="266" y="33"/>
                  <a:pt x="265" y="33"/>
                  <a:pt x="263" y="33"/>
                </a:cubicBezTo>
                <a:cubicBezTo>
                  <a:pt x="253" y="33"/>
                  <a:pt x="253" y="33"/>
                  <a:pt x="253" y="33"/>
                </a:cubicBezTo>
                <a:cubicBezTo>
                  <a:pt x="253" y="16"/>
                  <a:pt x="253" y="16"/>
                  <a:pt x="253" y="16"/>
                </a:cubicBezTo>
                <a:cubicBezTo>
                  <a:pt x="264" y="16"/>
                  <a:pt x="264" y="16"/>
                  <a:pt x="264" y="16"/>
                </a:cubicBezTo>
                <a:cubicBezTo>
                  <a:pt x="266" y="16"/>
                  <a:pt x="267" y="16"/>
                  <a:pt x="269" y="16"/>
                </a:cubicBezTo>
                <a:cubicBezTo>
                  <a:pt x="270" y="16"/>
                  <a:pt x="272" y="17"/>
                  <a:pt x="273" y="17"/>
                </a:cubicBezTo>
                <a:cubicBezTo>
                  <a:pt x="274" y="18"/>
                  <a:pt x="275" y="19"/>
                  <a:pt x="276" y="20"/>
                </a:cubicBezTo>
                <a:cubicBezTo>
                  <a:pt x="277" y="21"/>
                  <a:pt x="277" y="22"/>
                  <a:pt x="277" y="24"/>
                </a:cubicBezTo>
                <a:moveTo>
                  <a:pt x="297" y="77"/>
                </a:moveTo>
                <a:cubicBezTo>
                  <a:pt x="278" y="45"/>
                  <a:pt x="278" y="45"/>
                  <a:pt x="278" y="45"/>
                </a:cubicBezTo>
                <a:cubicBezTo>
                  <a:pt x="284" y="44"/>
                  <a:pt x="288" y="42"/>
                  <a:pt x="290" y="38"/>
                </a:cubicBezTo>
                <a:cubicBezTo>
                  <a:pt x="293" y="34"/>
                  <a:pt x="294" y="30"/>
                  <a:pt x="294" y="24"/>
                </a:cubicBezTo>
                <a:cubicBezTo>
                  <a:pt x="294" y="20"/>
                  <a:pt x="294" y="16"/>
                  <a:pt x="292" y="13"/>
                </a:cubicBezTo>
                <a:cubicBezTo>
                  <a:pt x="291" y="10"/>
                  <a:pt x="289" y="8"/>
                  <a:pt x="286" y="6"/>
                </a:cubicBezTo>
                <a:cubicBezTo>
                  <a:pt x="283" y="5"/>
                  <a:pt x="280" y="3"/>
                  <a:pt x="277" y="3"/>
                </a:cubicBezTo>
                <a:cubicBezTo>
                  <a:pt x="274" y="2"/>
                  <a:pt x="270" y="2"/>
                  <a:pt x="266" y="2"/>
                </a:cubicBezTo>
                <a:cubicBezTo>
                  <a:pt x="237" y="2"/>
                  <a:pt x="237" y="2"/>
                  <a:pt x="237" y="2"/>
                </a:cubicBezTo>
                <a:cubicBezTo>
                  <a:pt x="237" y="77"/>
                  <a:pt x="237" y="77"/>
                  <a:pt x="237" y="77"/>
                </a:cubicBezTo>
                <a:cubicBezTo>
                  <a:pt x="253" y="77"/>
                  <a:pt x="253" y="77"/>
                  <a:pt x="253" y="77"/>
                </a:cubicBezTo>
                <a:cubicBezTo>
                  <a:pt x="253" y="47"/>
                  <a:pt x="253" y="47"/>
                  <a:pt x="253" y="47"/>
                </a:cubicBezTo>
                <a:cubicBezTo>
                  <a:pt x="262" y="47"/>
                  <a:pt x="262" y="47"/>
                  <a:pt x="262" y="47"/>
                </a:cubicBezTo>
                <a:cubicBezTo>
                  <a:pt x="277" y="77"/>
                  <a:pt x="277" y="77"/>
                  <a:pt x="277" y="77"/>
                </a:cubicBezTo>
                <a:lnTo>
                  <a:pt x="297" y="77"/>
                </a:lnTo>
                <a:close/>
                <a:moveTo>
                  <a:pt x="368" y="60"/>
                </a:moveTo>
                <a:cubicBezTo>
                  <a:pt x="370" y="56"/>
                  <a:pt x="370" y="52"/>
                  <a:pt x="370" y="48"/>
                </a:cubicBezTo>
                <a:cubicBezTo>
                  <a:pt x="370" y="2"/>
                  <a:pt x="370" y="2"/>
                  <a:pt x="370" y="2"/>
                </a:cubicBezTo>
                <a:cubicBezTo>
                  <a:pt x="354" y="2"/>
                  <a:pt x="354" y="2"/>
                  <a:pt x="354" y="2"/>
                </a:cubicBezTo>
                <a:cubicBezTo>
                  <a:pt x="354" y="47"/>
                  <a:pt x="354" y="47"/>
                  <a:pt x="354" y="47"/>
                </a:cubicBezTo>
                <a:cubicBezTo>
                  <a:pt x="354" y="50"/>
                  <a:pt x="353" y="52"/>
                  <a:pt x="353" y="54"/>
                </a:cubicBezTo>
                <a:cubicBezTo>
                  <a:pt x="352" y="56"/>
                  <a:pt x="351" y="57"/>
                  <a:pt x="349" y="59"/>
                </a:cubicBezTo>
                <a:cubicBezTo>
                  <a:pt x="348" y="60"/>
                  <a:pt x="346" y="61"/>
                  <a:pt x="345" y="62"/>
                </a:cubicBezTo>
                <a:cubicBezTo>
                  <a:pt x="343" y="63"/>
                  <a:pt x="341" y="64"/>
                  <a:pt x="339" y="64"/>
                </a:cubicBezTo>
                <a:cubicBezTo>
                  <a:pt x="336" y="64"/>
                  <a:pt x="334" y="63"/>
                  <a:pt x="332" y="62"/>
                </a:cubicBezTo>
                <a:cubicBezTo>
                  <a:pt x="331" y="61"/>
                  <a:pt x="329" y="60"/>
                  <a:pt x="328" y="59"/>
                </a:cubicBezTo>
                <a:cubicBezTo>
                  <a:pt x="326" y="57"/>
                  <a:pt x="325" y="56"/>
                  <a:pt x="324" y="54"/>
                </a:cubicBezTo>
                <a:cubicBezTo>
                  <a:pt x="324" y="52"/>
                  <a:pt x="323" y="50"/>
                  <a:pt x="323" y="47"/>
                </a:cubicBezTo>
                <a:cubicBezTo>
                  <a:pt x="323" y="2"/>
                  <a:pt x="323" y="2"/>
                  <a:pt x="323" y="2"/>
                </a:cubicBezTo>
                <a:cubicBezTo>
                  <a:pt x="307" y="2"/>
                  <a:pt x="307" y="2"/>
                  <a:pt x="307" y="2"/>
                </a:cubicBezTo>
                <a:cubicBezTo>
                  <a:pt x="307" y="48"/>
                  <a:pt x="307" y="48"/>
                  <a:pt x="307" y="48"/>
                </a:cubicBezTo>
                <a:cubicBezTo>
                  <a:pt x="307" y="52"/>
                  <a:pt x="307" y="56"/>
                  <a:pt x="309" y="60"/>
                </a:cubicBezTo>
                <a:cubicBezTo>
                  <a:pt x="310" y="64"/>
                  <a:pt x="312" y="67"/>
                  <a:pt x="315" y="70"/>
                </a:cubicBezTo>
                <a:cubicBezTo>
                  <a:pt x="317" y="73"/>
                  <a:pt x="321" y="75"/>
                  <a:pt x="325" y="77"/>
                </a:cubicBezTo>
                <a:cubicBezTo>
                  <a:pt x="329" y="78"/>
                  <a:pt x="333" y="79"/>
                  <a:pt x="339" y="79"/>
                </a:cubicBezTo>
                <a:cubicBezTo>
                  <a:pt x="344" y="79"/>
                  <a:pt x="348" y="78"/>
                  <a:pt x="352" y="77"/>
                </a:cubicBezTo>
                <a:cubicBezTo>
                  <a:pt x="356" y="75"/>
                  <a:pt x="360" y="73"/>
                  <a:pt x="362" y="70"/>
                </a:cubicBezTo>
                <a:cubicBezTo>
                  <a:pt x="365" y="67"/>
                  <a:pt x="367" y="64"/>
                  <a:pt x="368" y="60"/>
                </a:cubicBezTo>
                <a:moveTo>
                  <a:pt x="361" y="169"/>
                </a:moveTo>
                <a:cubicBezTo>
                  <a:pt x="378" y="169"/>
                  <a:pt x="378" y="169"/>
                  <a:pt x="378" y="169"/>
                </a:cubicBezTo>
                <a:cubicBezTo>
                  <a:pt x="378" y="94"/>
                  <a:pt x="378" y="94"/>
                  <a:pt x="378" y="94"/>
                </a:cubicBezTo>
                <a:cubicBezTo>
                  <a:pt x="353" y="94"/>
                  <a:pt x="353" y="94"/>
                  <a:pt x="353" y="94"/>
                </a:cubicBezTo>
                <a:cubicBezTo>
                  <a:pt x="335" y="143"/>
                  <a:pt x="335" y="143"/>
                  <a:pt x="335" y="143"/>
                </a:cubicBezTo>
                <a:cubicBezTo>
                  <a:pt x="335" y="143"/>
                  <a:pt x="335" y="143"/>
                  <a:pt x="335" y="143"/>
                </a:cubicBezTo>
                <a:cubicBezTo>
                  <a:pt x="318" y="94"/>
                  <a:pt x="318" y="94"/>
                  <a:pt x="318" y="94"/>
                </a:cubicBezTo>
                <a:cubicBezTo>
                  <a:pt x="293" y="94"/>
                  <a:pt x="293" y="94"/>
                  <a:pt x="293" y="94"/>
                </a:cubicBezTo>
                <a:cubicBezTo>
                  <a:pt x="293" y="169"/>
                  <a:pt x="293" y="169"/>
                  <a:pt x="293" y="169"/>
                </a:cubicBezTo>
                <a:cubicBezTo>
                  <a:pt x="309" y="169"/>
                  <a:pt x="309" y="169"/>
                  <a:pt x="309" y="169"/>
                </a:cubicBezTo>
                <a:cubicBezTo>
                  <a:pt x="309" y="112"/>
                  <a:pt x="309" y="112"/>
                  <a:pt x="309" y="112"/>
                </a:cubicBezTo>
                <a:cubicBezTo>
                  <a:pt x="310" y="112"/>
                  <a:pt x="310" y="112"/>
                  <a:pt x="310" y="112"/>
                </a:cubicBezTo>
                <a:cubicBezTo>
                  <a:pt x="329" y="169"/>
                  <a:pt x="329" y="169"/>
                  <a:pt x="329" y="169"/>
                </a:cubicBezTo>
                <a:cubicBezTo>
                  <a:pt x="341" y="169"/>
                  <a:pt x="341" y="169"/>
                  <a:pt x="341" y="169"/>
                </a:cubicBezTo>
                <a:cubicBezTo>
                  <a:pt x="361" y="112"/>
                  <a:pt x="361" y="112"/>
                  <a:pt x="361" y="112"/>
                </a:cubicBezTo>
                <a:cubicBezTo>
                  <a:pt x="361" y="112"/>
                  <a:pt x="361" y="112"/>
                  <a:pt x="361" y="112"/>
                </a:cubicBezTo>
                <a:lnTo>
                  <a:pt x="361" y="169"/>
                </a:lnTo>
                <a:close/>
                <a:moveTo>
                  <a:pt x="453" y="77"/>
                </a:moveTo>
                <a:cubicBezTo>
                  <a:pt x="469" y="77"/>
                  <a:pt x="469" y="77"/>
                  <a:pt x="469" y="77"/>
                </a:cubicBezTo>
                <a:cubicBezTo>
                  <a:pt x="469" y="2"/>
                  <a:pt x="469" y="2"/>
                  <a:pt x="469" y="2"/>
                </a:cubicBezTo>
                <a:cubicBezTo>
                  <a:pt x="444" y="2"/>
                  <a:pt x="444" y="2"/>
                  <a:pt x="444" y="2"/>
                </a:cubicBezTo>
                <a:cubicBezTo>
                  <a:pt x="427" y="51"/>
                  <a:pt x="427" y="51"/>
                  <a:pt x="427" y="51"/>
                </a:cubicBezTo>
                <a:cubicBezTo>
                  <a:pt x="427" y="51"/>
                  <a:pt x="427" y="51"/>
                  <a:pt x="427" y="51"/>
                </a:cubicBezTo>
                <a:cubicBezTo>
                  <a:pt x="409" y="2"/>
                  <a:pt x="409" y="2"/>
                  <a:pt x="409" y="2"/>
                </a:cubicBezTo>
                <a:cubicBezTo>
                  <a:pt x="384" y="2"/>
                  <a:pt x="384" y="2"/>
                  <a:pt x="384" y="2"/>
                </a:cubicBezTo>
                <a:cubicBezTo>
                  <a:pt x="384" y="77"/>
                  <a:pt x="384" y="77"/>
                  <a:pt x="384" y="77"/>
                </a:cubicBezTo>
                <a:cubicBezTo>
                  <a:pt x="401" y="77"/>
                  <a:pt x="401" y="77"/>
                  <a:pt x="401" y="77"/>
                </a:cubicBezTo>
                <a:cubicBezTo>
                  <a:pt x="401" y="19"/>
                  <a:pt x="401" y="19"/>
                  <a:pt x="401" y="19"/>
                </a:cubicBezTo>
                <a:cubicBezTo>
                  <a:pt x="401" y="19"/>
                  <a:pt x="401" y="19"/>
                  <a:pt x="401" y="19"/>
                </a:cubicBezTo>
                <a:cubicBezTo>
                  <a:pt x="420" y="77"/>
                  <a:pt x="420" y="77"/>
                  <a:pt x="420" y="77"/>
                </a:cubicBezTo>
                <a:cubicBezTo>
                  <a:pt x="433" y="77"/>
                  <a:pt x="433" y="77"/>
                  <a:pt x="433" y="77"/>
                </a:cubicBezTo>
                <a:cubicBezTo>
                  <a:pt x="453" y="19"/>
                  <a:pt x="453" y="19"/>
                  <a:pt x="453" y="19"/>
                </a:cubicBezTo>
                <a:cubicBezTo>
                  <a:pt x="453" y="19"/>
                  <a:pt x="453" y="19"/>
                  <a:pt x="453" y="19"/>
                </a:cubicBezTo>
                <a:lnTo>
                  <a:pt x="453" y="77"/>
                </a:lnTo>
                <a:close/>
                <a:moveTo>
                  <a:pt x="478" y="261"/>
                </a:moveTo>
                <a:cubicBezTo>
                  <a:pt x="500" y="261"/>
                  <a:pt x="500" y="261"/>
                  <a:pt x="500" y="261"/>
                </a:cubicBezTo>
                <a:cubicBezTo>
                  <a:pt x="500" y="186"/>
                  <a:pt x="500" y="186"/>
                  <a:pt x="500" y="186"/>
                </a:cubicBezTo>
                <a:cubicBezTo>
                  <a:pt x="483" y="186"/>
                  <a:pt x="483" y="186"/>
                  <a:pt x="483" y="186"/>
                </a:cubicBezTo>
                <a:cubicBezTo>
                  <a:pt x="483" y="238"/>
                  <a:pt x="483" y="238"/>
                  <a:pt x="483" y="238"/>
                </a:cubicBezTo>
                <a:cubicBezTo>
                  <a:pt x="483" y="238"/>
                  <a:pt x="483" y="238"/>
                  <a:pt x="483" y="238"/>
                </a:cubicBezTo>
                <a:cubicBezTo>
                  <a:pt x="451" y="186"/>
                  <a:pt x="451" y="186"/>
                  <a:pt x="451" y="186"/>
                </a:cubicBezTo>
                <a:cubicBezTo>
                  <a:pt x="429" y="186"/>
                  <a:pt x="429" y="186"/>
                  <a:pt x="429" y="186"/>
                </a:cubicBezTo>
                <a:cubicBezTo>
                  <a:pt x="429" y="261"/>
                  <a:pt x="429" y="261"/>
                  <a:pt x="429" y="261"/>
                </a:cubicBezTo>
                <a:cubicBezTo>
                  <a:pt x="445" y="261"/>
                  <a:pt x="445" y="261"/>
                  <a:pt x="445" y="261"/>
                </a:cubicBezTo>
                <a:cubicBezTo>
                  <a:pt x="445" y="207"/>
                  <a:pt x="445" y="207"/>
                  <a:pt x="445" y="207"/>
                </a:cubicBezTo>
                <a:cubicBezTo>
                  <a:pt x="445" y="207"/>
                  <a:pt x="445" y="207"/>
                  <a:pt x="445" y="207"/>
                </a:cubicBezTo>
                <a:lnTo>
                  <a:pt x="478" y="261"/>
                </a:lnTo>
                <a:close/>
                <a:moveTo>
                  <a:pt x="584" y="261"/>
                </a:moveTo>
                <a:cubicBezTo>
                  <a:pt x="548" y="221"/>
                  <a:pt x="548" y="221"/>
                  <a:pt x="548" y="221"/>
                </a:cubicBezTo>
                <a:cubicBezTo>
                  <a:pt x="581" y="186"/>
                  <a:pt x="581" y="186"/>
                  <a:pt x="581" y="186"/>
                </a:cubicBezTo>
                <a:cubicBezTo>
                  <a:pt x="560" y="186"/>
                  <a:pt x="560" y="186"/>
                  <a:pt x="560" y="186"/>
                </a:cubicBezTo>
                <a:cubicBezTo>
                  <a:pt x="530" y="217"/>
                  <a:pt x="530" y="217"/>
                  <a:pt x="530" y="217"/>
                </a:cubicBezTo>
                <a:cubicBezTo>
                  <a:pt x="530" y="186"/>
                  <a:pt x="530" y="186"/>
                  <a:pt x="530" y="186"/>
                </a:cubicBezTo>
                <a:cubicBezTo>
                  <a:pt x="514" y="186"/>
                  <a:pt x="514" y="186"/>
                  <a:pt x="514" y="186"/>
                </a:cubicBezTo>
                <a:cubicBezTo>
                  <a:pt x="514" y="261"/>
                  <a:pt x="514" y="261"/>
                  <a:pt x="514" y="261"/>
                </a:cubicBezTo>
                <a:cubicBezTo>
                  <a:pt x="530" y="261"/>
                  <a:pt x="530" y="261"/>
                  <a:pt x="530" y="261"/>
                </a:cubicBezTo>
                <a:cubicBezTo>
                  <a:pt x="530" y="225"/>
                  <a:pt x="530" y="225"/>
                  <a:pt x="530" y="225"/>
                </a:cubicBezTo>
                <a:cubicBezTo>
                  <a:pt x="561" y="261"/>
                  <a:pt x="561" y="261"/>
                  <a:pt x="561" y="261"/>
                </a:cubicBezTo>
                <a:lnTo>
                  <a:pt x="584" y="261"/>
                </a:lnTo>
                <a:close/>
                <a:moveTo>
                  <a:pt x="606" y="186"/>
                </a:moveTo>
                <a:cubicBezTo>
                  <a:pt x="590" y="186"/>
                  <a:pt x="590" y="186"/>
                  <a:pt x="590" y="186"/>
                </a:cubicBezTo>
                <a:cubicBezTo>
                  <a:pt x="590" y="261"/>
                  <a:pt x="590" y="261"/>
                  <a:pt x="590" y="261"/>
                </a:cubicBezTo>
                <a:cubicBezTo>
                  <a:pt x="606" y="261"/>
                  <a:pt x="606" y="261"/>
                  <a:pt x="606" y="261"/>
                </a:cubicBezTo>
                <a:lnTo>
                  <a:pt x="606" y="186"/>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fi-FI" sz="1350"/>
          </a:p>
        </p:txBody>
      </p:sp>
      <p:sp>
        <p:nvSpPr>
          <p:cNvPr id="9" name="Content Placeholder 2"/>
          <p:cNvSpPr>
            <a:spLocks noGrp="1"/>
          </p:cNvSpPr>
          <p:nvPr>
            <p:ph idx="1"/>
          </p:nvPr>
        </p:nvSpPr>
        <p:spPr>
          <a:xfrm>
            <a:off x="448733" y="1200151"/>
            <a:ext cx="8229600" cy="3244850"/>
          </a:xfrm>
          <a:prstGeom prst="rect">
            <a:avLst/>
          </a:prstGeom>
        </p:spPr>
        <p:txBody>
          <a:bodyPr lIns="36000" tIns="0" rIns="0" bIns="0"/>
          <a:lstStyle>
            <a:lvl1pPr marL="135731" indent="-135731">
              <a:lnSpc>
                <a:spcPct val="80000"/>
              </a:lnSpc>
              <a:spcBef>
                <a:spcPts val="0"/>
              </a:spcBef>
              <a:spcAft>
                <a:spcPts val="750"/>
              </a:spcAft>
              <a:buClr>
                <a:srgbClr val="FF5000"/>
              </a:buClr>
              <a:buSzPct val="70000"/>
              <a:defRPr sz="1800" b="0" i="0">
                <a:latin typeface="Arial"/>
                <a:cs typeface="Arial"/>
              </a:defRPr>
            </a:lvl1pPr>
            <a:lvl2pPr marL="335756" indent="-135731">
              <a:lnSpc>
                <a:spcPct val="80000"/>
              </a:lnSpc>
              <a:spcBef>
                <a:spcPts val="0"/>
              </a:spcBef>
              <a:spcAft>
                <a:spcPts val="750"/>
              </a:spcAft>
              <a:buClr>
                <a:schemeClr val="tx1">
                  <a:lumMod val="50000"/>
                  <a:lumOff val="50000"/>
                </a:schemeClr>
              </a:buClr>
              <a:buSzPct val="50000"/>
              <a:buFont typeface="Wingdings" charset="2"/>
              <a:buChar char="§"/>
              <a:defRPr sz="1500" b="0" i="0">
                <a:latin typeface="Arial"/>
                <a:cs typeface="Arial"/>
              </a:defRPr>
            </a:lvl2pPr>
            <a:lvl3pPr marL="535781" indent="-129779">
              <a:lnSpc>
                <a:spcPct val="80000"/>
              </a:lnSpc>
              <a:spcBef>
                <a:spcPts val="0"/>
              </a:spcBef>
              <a:spcAft>
                <a:spcPts val="750"/>
              </a:spcAft>
              <a:buSzPct val="60000"/>
              <a:defRPr sz="1200" b="0" i="0">
                <a:solidFill>
                  <a:schemeClr val="tx1">
                    <a:lumMod val="65000"/>
                    <a:lumOff val="35000"/>
                  </a:schemeClr>
                </a:solidFill>
                <a:latin typeface="Arial"/>
                <a:cs typeface="Arial"/>
              </a:defRPr>
            </a:lvl3pPr>
            <a:lvl4pPr marL="806054" indent="-200025">
              <a:lnSpc>
                <a:spcPct val="80000"/>
              </a:lnSpc>
              <a:spcBef>
                <a:spcPts val="0"/>
              </a:spcBef>
              <a:spcAft>
                <a:spcPts val="750"/>
              </a:spcAft>
              <a:buClr>
                <a:srgbClr val="FF5000"/>
              </a:buClr>
              <a:buSzPct val="70000"/>
              <a:defRPr sz="1050" b="0" i="0">
                <a:solidFill>
                  <a:schemeClr val="tx1">
                    <a:lumMod val="65000"/>
                    <a:lumOff val="35000"/>
                  </a:schemeClr>
                </a:solidFill>
                <a:latin typeface="Arial"/>
                <a:cs typeface="Arial"/>
              </a:defRPr>
            </a:lvl4pPr>
            <a:lvl5pPr>
              <a:defRPr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00249110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Osion aloitus, valkoinen">
    <p:bg>
      <p:bgPr>
        <a:solidFill>
          <a:schemeClr val="bg1"/>
        </a:solidFill>
        <a:effectLst/>
      </p:bgPr>
    </p:bg>
    <p:spTree>
      <p:nvGrpSpPr>
        <p:cNvPr id="1" name=""/>
        <p:cNvGrpSpPr/>
        <p:nvPr/>
      </p:nvGrpSpPr>
      <p:grpSpPr>
        <a:xfrm>
          <a:off x="0" y="0"/>
          <a:ext cx="0" cy="0"/>
          <a:chOff x="0" y="0"/>
          <a:chExt cx="0" cy="0"/>
        </a:xfrm>
      </p:grpSpPr>
      <p:sp>
        <p:nvSpPr>
          <p:cNvPr id="61" name="Text Placeholder 3"/>
          <p:cNvSpPr>
            <a:spLocks noGrp="1"/>
          </p:cNvSpPr>
          <p:nvPr>
            <p:ph type="body" sz="quarter" idx="10" hasCustomPrompt="1"/>
          </p:nvPr>
        </p:nvSpPr>
        <p:spPr>
          <a:xfrm>
            <a:off x="793750" y="1092771"/>
            <a:ext cx="7475538" cy="963818"/>
          </a:xfrm>
          <a:prstGeom prst="rect">
            <a:avLst/>
          </a:prstGeom>
        </p:spPr>
        <p:txBody>
          <a:bodyPr vert="horz" lIns="0" tIns="0" rIns="0" bIns="0" anchor="b"/>
          <a:lstStyle>
            <a:lvl1pPr marL="0" indent="0">
              <a:lnSpc>
                <a:spcPct val="90000"/>
              </a:lnSpc>
              <a:buNone/>
              <a:defRPr sz="3600" b="1" i="0" spc="-83">
                <a:solidFill>
                  <a:srgbClr val="FF5000"/>
                </a:solidFill>
                <a:latin typeface="Arial"/>
                <a:cs typeface="Arial"/>
              </a:defRPr>
            </a:lvl1pPr>
          </a:lstStyle>
          <a:p>
            <a:pPr lvl="0"/>
            <a:r>
              <a:rPr lang="en-US" dirty="0" err="1"/>
              <a:t>Uuden</a:t>
            </a:r>
            <a:r>
              <a:rPr lang="en-US" dirty="0"/>
              <a:t> </a:t>
            </a:r>
            <a:r>
              <a:rPr lang="en-US" dirty="0" err="1"/>
              <a:t>osion</a:t>
            </a:r>
            <a:r>
              <a:rPr lang="en-US" dirty="0"/>
              <a:t> </a:t>
            </a:r>
            <a:r>
              <a:rPr lang="en-US" dirty="0" err="1"/>
              <a:t>otsikko</a:t>
            </a:r>
            <a:endParaRPr lang="en-US" dirty="0"/>
          </a:p>
        </p:txBody>
      </p:sp>
      <p:sp>
        <p:nvSpPr>
          <p:cNvPr id="62" name="Text Placeholder 5"/>
          <p:cNvSpPr>
            <a:spLocks noGrp="1"/>
          </p:cNvSpPr>
          <p:nvPr>
            <p:ph type="body" sz="quarter" idx="11" hasCustomPrompt="1"/>
          </p:nvPr>
        </p:nvSpPr>
        <p:spPr>
          <a:xfrm>
            <a:off x="776816" y="2113362"/>
            <a:ext cx="7475538" cy="866775"/>
          </a:xfrm>
          <a:prstGeom prst="rect">
            <a:avLst/>
          </a:prstGeom>
        </p:spPr>
        <p:txBody>
          <a:bodyPr vert="horz" lIns="36000" tIns="0" rIns="0" bIns="0"/>
          <a:lstStyle>
            <a:lvl1pPr marL="0" indent="0">
              <a:buNone/>
              <a:defRPr sz="1800" b="0" i="0">
                <a:solidFill>
                  <a:schemeClr val="tx1">
                    <a:lumMod val="50000"/>
                    <a:lumOff val="50000"/>
                  </a:schemeClr>
                </a:solidFill>
                <a:latin typeface="Arial"/>
                <a:cs typeface="Arial"/>
              </a:defRPr>
            </a:lvl1pPr>
          </a:lstStyle>
          <a:p>
            <a:pPr lvl="0"/>
            <a:r>
              <a:rPr lang="en-US" dirty="0" err="1"/>
              <a:t>Alaviite</a:t>
            </a:r>
            <a:r>
              <a:rPr lang="en-US" dirty="0"/>
              <a:t> tai </a:t>
            </a:r>
            <a:r>
              <a:rPr lang="en-US" dirty="0" err="1"/>
              <a:t>tarkenne</a:t>
            </a:r>
            <a:r>
              <a:rPr lang="en-US" dirty="0"/>
              <a:t> </a:t>
            </a:r>
            <a:r>
              <a:rPr lang="en-US" dirty="0" err="1"/>
              <a:t>tms</a:t>
            </a:r>
            <a:endParaRPr lang="en-US" dirty="0"/>
          </a:p>
        </p:txBody>
      </p:sp>
      <p:sp>
        <p:nvSpPr>
          <p:cNvPr id="65" name="Freeform 131"/>
          <p:cNvSpPr>
            <a:spLocks/>
          </p:cNvSpPr>
          <p:nvPr userDrawn="1"/>
        </p:nvSpPr>
        <p:spPr bwMode="auto">
          <a:xfrm>
            <a:off x="798514" y="4531519"/>
            <a:ext cx="569913" cy="611981"/>
          </a:xfrm>
          <a:custGeom>
            <a:avLst/>
            <a:gdLst>
              <a:gd name="T0" fmla="*/ 195 w 618"/>
              <a:gd name="T1" fmla="*/ 360 h 885"/>
              <a:gd name="T2" fmla="*/ 195 w 618"/>
              <a:gd name="T3" fmla="*/ 360 h 885"/>
              <a:gd name="T4" fmla="*/ 195 w 618"/>
              <a:gd name="T5" fmla="*/ 205 h 885"/>
              <a:gd name="T6" fmla="*/ 618 w 618"/>
              <a:gd name="T7" fmla="*/ 205 h 885"/>
              <a:gd name="T8" fmla="*/ 618 w 618"/>
              <a:gd name="T9" fmla="*/ 0 h 885"/>
              <a:gd name="T10" fmla="*/ 0 w 618"/>
              <a:gd name="T11" fmla="*/ 0 h 885"/>
              <a:gd name="T12" fmla="*/ 0 w 618"/>
              <a:gd name="T13" fmla="*/ 885 h 885"/>
              <a:gd name="T14" fmla="*/ 195 w 618"/>
              <a:gd name="T15" fmla="*/ 885 h 885"/>
              <a:gd name="T16" fmla="*/ 195 w 618"/>
              <a:gd name="T17" fmla="*/ 54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8" h="885">
                <a:moveTo>
                  <a:pt x="195" y="360"/>
                </a:moveTo>
                <a:lnTo>
                  <a:pt x="195" y="360"/>
                </a:lnTo>
                <a:lnTo>
                  <a:pt x="195" y="205"/>
                </a:lnTo>
                <a:lnTo>
                  <a:pt x="618" y="205"/>
                </a:lnTo>
                <a:lnTo>
                  <a:pt x="618" y="0"/>
                </a:lnTo>
                <a:lnTo>
                  <a:pt x="0" y="0"/>
                </a:lnTo>
                <a:lnTo>
                  <a:pt x="0" y="885"/>
                </a:lnTo>
                <a:lnTo>
                  <a:pt x="195" y="885"/>
                </a:lnTo>
                <a:lnTo>
                  <a:pt x="195" y="540"/>
                </a:lnTo>
              </a:path>
            </a:pathLst>
          </a:custGeom>
          <a:solidFill>
            <a:srgbClr val="FE5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fi-FI" sz="1350"/>
          </a:p>
        </p:txBody>
      </p:sp>
      <p:sp>
        <p:nvSpPr>
          <p:cNvPr id="66" name="Freeform 132"/>
          <p:cNvSpPr>
            <a:spLocks/>
          </p:cNvSpPr>
          <p:nvPr userDrawn="1"/>
        </p:nvSpPr>
        <p:spPr bwMode="auto">
          <a:xfrm>
            <a:off x="1074738" y="4793456"/>
            <a:ext cx="242888" cy="182166"/>
          </a:xfrm>
          <a:custGeom>
            <a:avLst/>
            <a:gdLst>
              <a:gd name="T0" fmla="*/ 131 w 263"/>
              <a:gd name="T1" fmla="*/ 264 h 264"/>
              <a:gd name="T2" fmla="*/ 131 w 263"/>
              <a:gd name="T3" fmla="*/ 264 h 264"/>
              <a:gd name="T4" fmla="*/ 263 w 263"/>
              <a:gd name="T5" fmla="*/ 132 h 264"/>
              <a:gd name="T6" fmla="*/ 131 w 263"/>
              <a:gd name="T7" fmla="*/ 0 h 264"/>
              <a:gd name="T8" fmla="*/ 0 w 263"/>
              <a:gd name="T9" fmla="*/ 132 h 264"/>
              <a:gd name="T10" fmla="*/ 131 w 263"/>
              <a:gd name="T11" fmla="*/ 264 h 264"/>
            </a:gdLst>
            <a:ahLst/>
            <a:cxnLst>
              <a:cxn ang="0">
                <a:pos x="T0" y="T1"/>
              </a:cxn>
              <a:cxn ang="0">
                <a:pos x="T2" y="T3"/>
              </a:cxn>
              <a:cxn ang="0">
                <a:pos x="T4" y="T5"/>
              </a:cxn>
              <a:cxn ang="0">
                <a:pos x="T6" y="T7"/>
              </a:cxn>
              <a:cxn ang="0">
                <a:pos x="T8" y="T9"/>
              </a:cxn>
              <a:cxn ang="0">
                <a:pos x="T10" y="T11"/>
              </a:cxn>
            </a:cxnLst>
            <a:rect l="0" t="0" r="r" b="b"/>
            <a:pathLst>
              <a:path w="263" h="264">
                <a:moveTo>
                  <a:pt x="131" y="264"/>
                </a:moveTo>
                <a:lnTo>
                  <a:pt x="131" y="264"/>
                </a:lnTo>
                <a:cubicBezTo>
                  <a:pt x="204" y="264"/>
                  <a:pt x="263" y="205"/>
                  <a:pt x="263" y="132"/>
                </a:cubicBezTo>
                <a:cubicBezTo>
                  <a:pt x="263" y="59"/>
                  <a:pt x="204" y="0"/>
                  <a:pt x="131" y="0"/>
                </a:cubicBezTo>
                <a:cubicBezTo>
                  <a:pt x="59" y="0"/>
                  <a:pt x="0" y="59"/>
                  <a:pt x="0" y="132"/>
                </a:cubicBezTo>
                <a:cubicBezTo>
                  <a:pt x="0" y="205"/>
                  <a:pt x="59" y="264"/>
                  <a:pt x="131" y="264"/>
                </a:cubicBezTo>
                <a:close/>
              </a:path>
            </a:pathLst>
          </a:custGeom>
          <a:solidFill>
            <a:srgbClr val="FE5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fi-FI" sz="1350"/>
          </a:p>
        </p:txBody>
      </p:sp>
      <p:sp>
        <p:nvSpPr>
          <p:cNvPr id="67" name="Freeform 133"/>
          <p:cNvSpPr>
            <a:spLocks/>
          </p:cNvSpPr>
          <p:nvPr userDrawn="1"/>
        </p:nvSpPr>
        <p:spPr bwMode="auto">
          <a:xfrm>
            <a:off x="1447800" y="4531519"/>
            <a:ext cx="806450" cy="611981"/>
          </a:xfrm>
          <a:custGeom>
            <a:avLst/>
            <a:gdLst>
              <a:gd name="T0" fmla="*/ 354 w 875"/>
              <a:gd name="T1" fmla="*/ 885 h 885"/>
              <a:gd name="T2" fmla="*/ 354 w 875"/>
              <a:gd name="T3" fmla="*/ 885 h 885"/>
              <a:gd name="T4" fmla="*/ 510 w 875"/>
              <a:gd name="T5" fmla="*/ 885 h 885"/>
              <a:gd name="T6" fmla="*/ 875 w 875"/>
              <a:gd name="T7" fmla="*/ 0 h 885"/>
              <a:gd name="T8" fmla="*/ 666 w 875"/>
              <a:gd name="T9" fmla="*/ 0 h 885"/>
              <a:gd name="T10" fmla="*/ 444 w 875"/>
              <a:gd name="T11" fmla="*/ 580 h 885"/>
              <a:gd name="T12" fmla="*/ 441 w 875"/>
              <a:gd name="T13" fmla="*/ 580 h 885"/>
              <a:gd name="T14" fmla="*/ 222 w 875"/>
              <a:gd name="T15" fmla="*/ 0 h 885"/>
              <a:gd name="T16" fmla="*/ 0 w 875"/>
              <a:gd name="T17" fmla="*/ 0 h 885"/>
              <a:gd name="T18" fmla="*/ 354 w 875"/>
              <a:gd name="T19" fmla="*/ 885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75" h="885">
                <a:moveTo>
                  <a:pt x="354" y="885"/>
                </a:moveTo>
                <a:lnTo>
                  <a:pt x="354" y="885"/>
                </a:lnTo>
                <a:lnTo>
                  <a:pt x="510" y="885"/>
                </a:lnTo>
                <a:lnTo>
                  <a:pt x="875" y="0"/>
                </a:lnTo>
                <a:lnTo>
                  <a:pt x="666" y="0"/>
                </a:lnTo>
                <a:lnTo>
                  <a:pt x="444" y="580"/>
                </a:lnTo>
                <a:lnTo>
                  <a:pt x="441" y="580"/>
                </a:lnTo>
                <a:lnTo>
                  <a:pt x="222" y="0"/>
                </a:lnTo>
                <a:lnTo>
                  <a:pt x="0" y="0"/>
                </a:lnTo>
                <a:lnTo>
                  <a:pt x="354" y="885"/>
                </a:lnTo>
                <a:close/>
              </a:path>
            </a:pathLst>
          </a:custGeom>
          <a:solidFill>
            <a:srgbClr val="FE5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fi-FI" sz="1350"/>
          </a:p>
        </p:txBody>
      </p:sp>
      <p:sp>
        <p:nvSpPr>
          <p:cNvPr id="68" name="Freeform 134"/>
          <p:cNvSpPr>
            <a:spLocks/>
          </p:cNvSpPr>
          <p:nvPr userDrawn="1"/>
        </p:nvSpPr>
        <p:spPr bwMode="auto">
          <a:xfrm>
            <a:off x="2357439" y="4531519"/>
            <a:ext cx="569913" cy="611981"/>
          </a:xfrm>
          <a:custGeom>
            <a:avLst/>
            <a:gdLst>
              <a:gd name="T0" fmla="*/ 195 w 617"/>
              <a:gd name="T1" fmla="*/ 360 h 885"/>
              <a:gd name="T2" fmla="*/ 195 w 617"/>
              <a:gd name="T3" fmla="*/ 360 h 885"/>
              <a:gd name="T4" fmla="*/ 195 w 617"/>
              <a:gd name="T5" fmla="*/ 205 h 885"/>
              <a:gd name="T6" fmla="*/ 617 w 617"/>
              <a:gd name="T7" fmla="*/ 205 h 885"/>
              <a:gd name="T8" fmla="*/ 617 w 617"/>
              <a:gd name="T9" fmla="*/ 0 h 885"/>
              <a:gd name="T10" fmla="*/ 0 w 617"/>
              <a:gd name="T11" fmla="*/ 0 h 885"/>
              <a:gd name="T12" fmla="*/ 0 w 617"/>
              <a:gd name="T13" fmla="*/ 885 h 885"/>
              <a:gd name="T14" fmla="*/ 195 w 617"/>
              <a:gd name="T15" fmla="*/ 885 h 885"/>
              <a:gd name="T16" fmla="*/ 195 w 617"/>
              <a:gd name="T17" fmla="*/ 54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7" h="885">
                <a:moveTo>
                  <a:pt x="195" y="360"/>
                </a:moveTo>
                <a:lnTo>
                  <a:pt x="195" y="360"/>
                </a:lnTo>
                <a:lnTo>
                  <a:pt x="195" y="205"/>
                </a:lnTo>
                <a:lnTo>
                  <a:pt x="617" y="205"/>
                </a:lnTo>
                <a:lnTo>
                  <a:pt x="617" y="0"/>
                </a:lnTo>
                <a:lnTo>
                  <a:pt x="0" y="0"/>
                </a:lnTo>
                <a:lnTo>
                  <a:pt x="0" y="885"/>
                </a:lnTo>
                <a:lnTo>
                  <a:pt x="195" y="885"/>
                </a:lnTo>
                <a:lnTo>
                  <a:pt x="195" y="540"/>
                </a:lnTo>
              </a:path>
            </a:pathLst>
          </a:custGeom>
          <a:solidFill>
            <a:srgbClr val="FE5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fi-FI" sz="1350"/>
          </a:p>
        </p:txBody>
      </p:sp>
      <p:sp>
        <p:nvSpPr>
          <p:cNvPr id="69" name="Freeform 135"/>
          <p:cNvSpPr>
            <a:spLocks/>
          </p:cNvSpPr>
          <p:nvPr userDrawn="1"/>
        </p:nvSpPr>
        <p:spPr bwMode="auto">
          <a:xfrm>
            <a:off x="2633663" y="4793456"/>
            <a:ext cx="242888" cy="182166"/>
          </a:xfrm>
          <a:custGeom>
            <a:avLst/>
            <a:gdLst>
              <a:gd name="T0" fmla="*/ 132 w 264"/>
              <a:gd name="T1" fmla="*/ 264 h 264"/>
              <a:gd name="T2" fmla="*/ 132 w 264"/>
              <a:gd name="T3" fmla="*/ 264 h 264"/>
              <a:gd name="T4" fmla="*/ 264 w 264"/>
              <a:gd name="T5" fmla="*/ 132 h 264"/>
              <a:gd name="T6" fmla="*/ 132 w 264"/>
              <a:gd name="T7" fmla="*/ 0 h 264"/>
              <a:gd name="T8" fmla="*/ 0 w 264"/>
              <a:gd name="T9" fmla="*/ 132 h 264"/>
              <a:gd name="T10" fmla="*/ 132 w 264"/>
              <a:gd name="T11" fmla="*/ 264 h 264"/>
            </a:gdLst>
            <a:ahLst/>
            <a:cxnLst>
              <a:cxn ang="0">
                <a:pos x="T0" y="T1"/>
              </a:cxn>
              <a:cxn ang="0">
                <a:pos x="T2" y="T3"/>
              </a:cxn>
              <a:cxn ang="0">
                <a:pos x="T4" y="T5"/>
              </a:cxn>
              <a:cxn ang="0">
                <a:pos x="T6" y="T7"/>
              </a:cxn>
              <a:cxn ang="0">
                <a:pos x="T8" y="T9"/>
              </a:cxn>
              <a:cxn ang="0">
                <a:pos x="T10" y="T11"/>
              </a:cxn>
            </a:cxnLst>
            <a:rect l="0" t="0" r="r" b="b"/>
            <a:pathLst>
              <a:path w="264" h="264">
                <a:moveTo>
                  <a:pt x="132" y="264"/>
                </a:moveTo>
                <a:lnTo>
                  <a:pt x="132" y="264"/>
                </a:lnTo>
                <a:cubicBezTo>
                  <a:pt x="205" y="264"/>
                  <a:pt x="264" y="205"/>
                  <a:pt x="264" y="132"/>
                </a:cubicBezTo>
                <a:cubicBezTo>
                  <a:pt x="264" y="59"/>
                  <a:pt x="205" y="0"/>
                  <a:pt x="132" y="0"/>
                </a:cubicBezTo>
                <a:cubicBezTo>
                  <a:pt x="59" y="0"/>
                  <a:pt x="0" y="59"/>
                  <a:pt x="0" y="132"/>
                </a:cubicBezTo>
                <a:cubicBezTo>
                  <a:pt x="0" y="205"/>
                  <a:pt x="59" y="264"/>
                  <a:pt x="132" y="264"/>
                </a:cubicBezTo>
                <a:close/>
              </a:path>
            </a:pathLst>
          </a:custGeom>
          <a:solidFill>
            <a:srgbClr val="FE5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fi-FI" sz="1350"/>
          </a:p>
        </p:txBody>
      </p:sp>
      <p:sp>
        <p:nvSpPr>
          <p:cNvPr id="70" name="Freeform 136"/>
          <p:cNvSpPr>
            <a:spLocks/>
          </p:cNvSpPr>
          <p:nvPr userDrawn="1"/>
        </p:nvSpPr>
        <p:spPr bwMode="auto">
          <a:xfrm>
            <a:off x="3008314" y="4531519"/>
            <a:ext cx="804863" cy="611981"/>
          </a:xfrm>
          <a:custGeom>
            <a:avLst/>
            <a:gdLst>
              <a:gd name="T0" fmla="*/ 353 w 874"/>
              <a:gd name="T1" fmla="*/ 885 h 885"/>
              <a:gd name="T2" fmla="*/ 353 w 874"/>
              <a:gd name="T3" fmla="*/ 885 h 885"/>
              <a:gd name="T4" fmla="*/ 509 w 874"/>
              <a:gd name="T5" fmla="*/ 885 h 885"/>
              <a:gd name="T6" fmla="*/ 874 w 874"/>
              <a:gd name="T7" fmla="*/ 0 h 885"/>
              <a:gd name="T8" fmla="*/ 666 w 874"/>
              <a:gd name="T9" fmla="*/ 0 h 885"/>
              <a:gd name="T10" fmla="*/ 443 w 874"/>
              <a:gd name="T11" fmla="*/ 580 h 885"/>
              <a:gd name="T12" fmla="*/ 441 w 874"/>
              <a:gd name="T13" fmla="*/ 580 h 885"/>
              <a:gd name="T14" fmla="*/ 222 w 874"/>
              <a:gd name="T15" fmla="*/ 0 h 885"/>
              <a:gd name="T16" fmla="*/ 0 w 874"/>
              <a:gd name="T17" fmla="*/ 0 h 885"/>
              <a:gd name="T18" fmla="*/ 353 w 874"/>
              <a:gd name="T19" fmla="*/ 885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74" h="885">
                <a:moveTo>
                  <a:pt x="353" y="885"/>
                </a:moveTo>
                <a:lnTo>
                  <a:pt x="353" y="885"/>
                </a:lnTo>
                <a:lnTo>
                  <a:pt x="509" y="885"/>
                </a:lnTo>
                <a:lnTo>
                  <a:pt x="874" y="0"/>
                </a:lnTo>
                <a:lnTo>
                  <a:pt x="666" y="0"/>
                </a:lnTo>
                <a:lnTo>
                  <a:pt x="443" y="580"/>
                </a:lnTo>
                <a:lnTo>
                  <a:pt x="441" y="580"/>
                </a:lnTo>
                <a:lnTo>
                  <a:pt x="222" y="0"/>
                </a:lnTo>
                <a:lnTo>
                  <a:pt x="0" y="0"/>
                </a:lnTo>
                <a:lnTo>
                  <a:pt x="353" y="885"/>
                </a:lnTo>
                <a:close/>
              </a:path>
            </a:pathLst>
          </a:custGeom>
          <a:solidFill>
            <a:srgbClr val="FE5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fi-FI" sz="1350"/>
          </a:p>
        </p:txBody>
      </p:sp>
      <p:sp>
        <p:nvSpPr>
          <p:cNvPr id="71" name="Freeform 137"/>
          <p:cNvSpPr>
            <a:spLocks/>
          </p:cNvSpPr>
          <p:nvPr userDrawn="1"/>
        </p:nvSpPr>
        <p:spPr bwMode="auto">
          <a:xfrm>
            <a:off x="3916364" y="4531519"/>
            <a:ext cx="569913" cy="611981"/>
          </a:xfrm>
          <a:custGeom>
            <a:avLst/>
            <a:gdLst>
              <a:gd name="T0" fmla="*/ 195 w 618"/>
              <a:gd name="T1" fmla="*/ 360 h 885"/>
              <a:gd name="T2" fmla="*/ 195 w 618"/>
              <a:gd name="T3" fmla="*/ 360 h 885"/>
              <a:gd name="T4" fmla="*/ 195 w 618"/>
              <a:gd name="T5" fmla="*/ 205 h 885"/>
              <a:gd name="T6" fmla="*/ 618 w 618"/>
              <a:gd name="T7" fmla="*/ 205 h 885"/>
              <a:gd name="T8" fmla="*/ 618 w 618"/>
              <a:gd name="T9" fmla="*/ 0 h 885"/>
              <a:gd name="T10" fmla="*/ 0 w 618"/>
              <a:gd name="T11" fmla="*/ 0 h 885"/>
              <a:gd name="T12" fmla="*/ 0 w 618"/>
              <a:gd name="T13" fmla="*/ 885 h 885"/>
              <a:gd name="T14" fmla="*/ 195 w 618"/>
              <a:gd name="T15" fmla="*/ 885 h 885"/>
              <a:gd name="T16" fmla="*/ 195 w 618"/>
              <a:gd name="T17" fmla="*/ 54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8" h="885">
                <a:moveTo>
                  <a:pt x="195" y="360"/>
                </a:moveTo>
                <a:lnTo>
                  <a:pt x="195" y="360"/>
                </a:lnTo>
                <a:lnTo>
                  <a:pt x="195" y="205"/>
                </a:lnTo>
                <a:lnTo>
                  <a:pt x="618" y="205"/>
                </a:lnTo>
                <a:lnTo>
                  <a:pt x="618" y="0"/>
                </a:lnTo>
                <a:lnTo>
                  <a:pt x="0" y="0"/>
                </a:lnTo>
                <a:lnTo>
                  <a:pt x="0" y="885"/>
                </a:lnTo>
                <a:lnTo>
                  <a:pt x="195" y="885"/>
                </a:lnTo>
                <a:lnTo>
                  <a:pt x="195" y="540"/>
                </a:lnTo>
              </a:path>
            </a:pathLst>
          </a:custGeom>
          <a:solidFill>
            <a:srgbClr val="FE5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fi-FI" sz="1350"/>
          </a:p>
        </p:txBody>
      </p:sp>
      <p:sp>
        <p:nvSpPr>
          <p:cNvPr id="72" name="Freeform 138"/>
          <p:cNvSpPr>
            <a:spLocks/>
          </p:cNvSpPr>
          <p:nvPr userDrawn="1"/>
        </p:nvSpPr>
        <p:spPr bwMode="auto">
          <a:xfrm>
            <a:off x="4194175" y="4793456"/>
            <a:ext cx="241300" cy="182166"/>
          </a:xfrm>
          <a:custGeom>
            <a:avLst/>
            <a:gdLst>
              <a:gd name="T0" fmla="*/ 131 w 263"/>
              <a:gd name="T1" fmla="*/ 264 h 264"/>
              <a:gd name="T2" fmla="*/ 131 w 263"/>
              <a:gd name="T3" fmla="*/ 264 h 264"/>
              <a:gd name="T4" fmla="*/ 263 w 263"/>
              <a:gd name="T5" fmla="*/ 132 h 264"/>
              <a:gd name="T6" fmla="*/ 131 w 263"/>
              <a:gd name="T7" fmla="*/ 0 h 264"/>
              <a:gd name="T8" fmla="*/ 0 w 263"/>
              <a:gd name="T9" fmla="*/ 132 h 264"/>
              <a:gd name="T10" fmla="*/ 131 w 263"/>
              <a:gd name="T11" fmla="*/ 264 h 264"/>
            </a:gdLst>
            <a:ahLst/>
            <a:cxnLst>
              <a:cxn ang="0">
                <a:pos x="T0" y="T1"/>
              </a:cxn>
              <a:cxn ang="0">
                <a:pos x="T2" y="T3"/>
              </a:cxn>
              <a:cxn ang="0">
                <a:pos x="T4" y="T5"/>
              </a:cxn>
              <a:cxn ang="0">
                <a:pos x="T6" y="T7"/>
              </a:cxn>
              <a:cxn ang="0">
                <a:pos x="T8" y="T9"/>
              </a:cxn>
              <a:cxn ang="0">
                <a:pos x="T10" y="T11"/>
              </a:cxn>
            </a:cxnLst>
            <a:rect l="0" t="0" r="r" b="b"/>
            <a:pathLst>
              <a:path w="263" h="264">
                <a:moveTo>
                  <a:pt x="131" y="264"/>
                </a:moveTo>
                <a:lnTo>
                  <a:pt x="131" y="264"/>
                </a:lnTo>
                <a:cubicBezTo>
                  <a:pt x="204" y="264"/>
                  <a:pt x="263" y="205"/>
                  <a:pt x="263" y="132"/>
                </a:cubicBezTo>
                <a:cubicBezTo>
                  <a:pt x="263" y="59"/>
                  <a:pt x="204" y="0"/>
                  <a:pt x="131" y="0"/>
                </a:cubicBezTo>
                <a:cubicBezTo>
                  <a:pt x="59" y="0"/>
                  <a:pt x="0" y="59"/>
                  <a:pt x="0" y="132"/>
                </a:cubicBezTo>
                <a:cubicBezTo>
                  <a:pt x="0" y="205"/>
                  <a:pt x="59" y="264"/>
                  <a:pt x="131" y="264"/>
                </a:cubicBezTo>
                <a:close/>
              </a:path>
            </a:pathLst>
          </a:custGeom>
          <a:solidFill>
            <a:srgbClr val="FE5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fi-FI" sz="1350"/>
          </a:p>
        </p:txBody>
      </p:sp>
      <p:sp>
        <p:nvSpPr>
          <p:cNvPr id="73" name="Freeform 139"/>
          <p:cNvSpPr>
            <a:spLocks/>
          </p:cNvSpPr>
          <p:nvPr userDrawn="1"/>
        </p:nvSpPr>
        <p:spPr bwMode="auto">
          <a:xfrm>
            <a:off x="4567238" y="4531519"/>
            <a:ext cx="806450" cy="611981"/>
          </a:xfrm>
          <a:custGeom>
            <a:avLst/>
            <a:gdLst>
              <a:gd name="T0" fmla="*/ 354 w 875"/>
              <a:gd name="T1" fmla="*/ 885 h 885"/>
              <a:gd name="T2" fmla="*/ 354 w 875"/>
              <a:gd name="T3" fmla="*/ 885 h 885"/>
              <a:gd name="T4" fmla="*/ 510 w 875"/>
              <a:gd name="T5" fmla="*/ 885 h 885"/>
              <a:gd name="T6" fmla="*/ 875 w 875"/>
              <a:gd name="T7" fmla="*/ 0 h 885"/>
              <a:gd name="T8" fmla="*/ 666 w 875"/>
              <a:gd name="T9" fmla="*/ 0 h 885"/>
              <a:gd name="T10" fmla="*/ 444 w 875"/>
              <a:gd name="T11" fmla="*/ 580 h 885"/>
              <a:gd name="T12" fmla="*/ 441 w 875"/>
              <a:gd name="T13" fmla="*/ 580 h 885"/>
              <a:gd name="T14" fmla="*/ 222 w 875"/>
              <a:gd name="T15" fmla="*/ 0 h 885"/>
              <a:gd name="T16" fmla="*/ 0 w 875"/>
              <a:gd name="T17" fmla="*/ 0 h 885"/>
              <a:gd name="T18" fmla="*/ 354 w 875"/>
              <a:gd name="T19" fmla="*/ 885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75" h="885">
                <a:moveTo>
                  <a:pt x="354" y="885"/>
                </a:moveTo>
                <a:lnTo>
                  <a:pt x="354" y="885"/>
                </a:lnTo>
                <a:lnTo>
                  <a:pt x="510" y="885"/>
                </a:lnTo>
                <a:lnTo>
                  <a:pt x="875" y="0"/>
                </a:lnTo>
                <a:lnTo>
                  <a:pt x="666" y="0"/>
                </a:lnTo>
                <a:lnTo>
                  <a:pt x="444" y="580"/>
                </a:lnTo>
                <a:lnTo>
                  <a:pt x="441" y="580"/>
                </a:lnTo>
                <a:lnTo>
                  <a:pt x="222" y="0"/>
                </a:lnTo>
                <a:lnTo>
                  <a:pt x="0" y="0"/>
                </a:lnTo>
                <a:lnTo>
                  <a:pt x="354" y="885"/>
                </a:lnTo>
                <a:close/>
              </a:path>
            </a:pathLst>
          </a:custGeom>
          <a:solidFill>
            <a:srgbClr val="FE5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fi-FI" sz="1350"/>
          </a:p>
        </p:txBody>
      </p:sp>
      <p:sp>
        <p:nvSpPr>
          <p:cNvPr id="74" name="Freeform 140"/>
          <p:cNvSpPr>
            <a:spLocks/>
          </p:cNvSpPr>
          <p:nvPr userDrawn="1"/>
        </p:nvSpPr>
        <p:spPr bwMode="auto">
          <a:xfrm>
            <a:off x="-6851" y="4529377"/>
            <a:ext cx="702176" cy="614123"/>
          </a:xfrm>
          <a:custGeom>
            <a:avLst/>
            <a:gdLst>
              <a:gd name="T0" fmla="*/ 353 w 874"/>
              <a:gd name="T1" fmla="*/ 885 h 885"/>
              <a:gd name="T2" fmla="*/ 353 w 874"/>
              <a:gd name="T3" fmla="*/ 885 h 885"/>
              <a:gd name="T4" fmla="*/ 509 w 874"/>
              <a:gd name="T5" fmla="*/ 885 h 885"/>
              <a:gd name="T6" fmla="*/ 874 w 874"/>
              <a:gd name="T7" fmla="*/ 0 h 885"/>
              <a:gd name="T8" fmla="*/ 666 w 874"/>
              <a:gd name="T9" fmla="*/ 0 h 885"/>
              <a:gd name="T10" fmla="*/ 443 w 874"/>
              <a:gd name="T11" fmla="*/ 580 h 885"/>
              <a:gd name="T12" fmla="*/ 441 w 874"/>
              <a:gd name="T13" fmla="*/ 580 h 885"/>
              <a:gd name="T14" fmla="*/ 222 w 874"/>
              <a:gd name="T15" fmla="*/ 0 h 885"/>
              <a:gd name="T16" fmla="*/ 0 w 874"/>
              <a:gd name="T17" fmla="*/ 0 h 885"/>
              <a:gd name="T18" fmla="*/ 353 w 874"/>
              <a:gd name="T19" fmla="*/ 885 h 885"/>
              <a:gd name="connsiteX0" fmla="*/ 4039 w 10000"/>
              <a:gd name="connsiteY0" fmla="*/ 10000 h 10000"/>
              <a:gd name="connsiteX1" fmla="*/ 4039 w 10000"/>
              <a:gd name="connsiteY1" fmla="*/ 10000 h 10000"/>
              <a:gd name="connsiteX2" fmla="*/ 5824 w 10000"/>
              <a:gd name="connsiteY2" fmla="*/ 10000 h 10000"/>
              <a:gd name="connsiteX3" fmla="*/ 10000 w 10000"/>
              <a:gd name="connsiteY3" fmla="*/ 0 h 10000"/>
              <a:gd name="connsiteX4" fmla="*/ 7620 w 10000"/>
              <a:gd name="connsiteY4" fmla="*/ 0 h 10000"/>
              <a:gd name="connsiteX5" fmla="*/ 5069 w 10000"/>
              <a:gd name="connsiteY5" fmla="*/ 6554 h 10000"/>
              <a:gd name="connsiteX6" fmla="*/ 5046 w 10000"/>
              <a:gd name="connsiteY6" fmla="*/ 6554 h 10000"/>
              <a:gd name="connsiteX7" fmla="*/ 2540 w 10000"/>
              <a:gd name="connsiteY7" fmla="*/ 0 h 10000"/>
              <a:gd name="connsiteX8" fmla="*/ 0 w 10000"/>
              <a:gd name="connsiteY8" fmla="*/ 0 h 10000"/>
              <a:gd name="connsiteX9" fmla="*/ 1336 w 10000"/>
              <a:gd name="connsiteY9" fmla="*/ 3519 h 10000"/>
              <a:gd name="connsiteX10" fmla="*/ 4039 w 10000"/>
              <a:gd name="connsiteY10" fmla="*/ 10000 h 10000"/>
              <a:gd name="connsiteX0" fmla="*/ 4039 w 10000"/>
              <a:gd name="connsiteY0" fmla="*/ 10035 h 10035"/>
              <a:gd name="connsiteX1" fmla="*/ 4039 w 10000"/>
              <a:gd name="connsiteY1" fmla="*/ 10035 h 10035"/>
              <a:gd name="connsiteX2" fmla="*/ 5824 w 10000"/>
              <a:gd name="connsiteY2" fmla="*/ 10035 h 10035"/>
              <a:gd name="connsiteX3" fmla="*/ 10000 w 10000"/>
              <a:gd name="connsiteY3" fmla="*/ 35 h 10035"/>
              <a:gd name="connsiteX4" fmla="*/ 7620 w 10000"/>
              <a:gd name="connsiteY4" fmla="*/ 35 h 10035"/>
              <a:gd name="connsiteX5" fmla="*/ 5069 w 10000"/>
              <a:gd name="connsiteY5" fmla="*/ 6589 h 10035"/>
              <a:gd name="connsiteX6" fmla="*/ 5046 w 10000"/>
              <a:gd name="connsiteY6" fmla="*/ 6589 h 10035"/>
              <a:gd name="connsiteX7" fmla="*/ 2540 w 10000"/>
              <a:gd name="connsiteY7" fmla="*/ 35 h 10035"/>
              <a:gd name="connsiteX8" fmla="*/ 1293 w 10000"/>
              <a:gd name="connsiteY8" fmla="*/ 0 h 10035"/>
              <a:gd name="connsiteX9" fmla="*/ 0 w 10000"/>
              <a:gd name="connsiteY9" fmla="*/ 35 h 10035"/>
              <a:gd name="connsiteX10" fmla="*/ 1336 w 10000"/>
              <a:gd name="connsiteY10" fmla="*/ 3554 h 10035"/>
              <a:gd name="connsiteX11" fmla="*/ 4039 w 10000"/>
              <a:gd name="connsiteY11" fmla="*/ 10035 h 10035"/>
              <a:gd name="connsiteX0" fmla="*/ 2746 w 8707"/>
              <a:gd name="connsiteY0" fmla="*/ 10035 h 10035"/>
              <a:gd name="connsiteX1" fmla="*/ 2746 w 8707"/>
              <a:gd name="connsiteY1" fmla="*/ 10035 h 10035"/>
              <a:gd name="connsiteX2" fmla="*/ 4531 w 8707"/>
              <a:gd name="connsiteY2" fmla="*/ 10035 h 10035"/>
              <a:gd name="connsiteX3" fmla="*/ 8707 w 8707"/>
              <a:gd name="connsiteY3" fmla="*/ 35 h 10035"/>
              <a:gd name="connsiteX4" fmla="*/ 6327 w 8707"/>
              <a:gd name="connsiteY4" fmla="*/ 35 h 10035"/>
              <a:gd name="connsiteX5" fmla="*/ 3776 w 8707"/>
              <a:gd name="connsiteY5" fmla="*/ 6589 h 10035"/>
              <a:gd name="connsiteX6" fmla="*/ 3753 w 8707"/>
              <a:gd name="connsiteY6" fmla="*/ 6589 h 10035"/>
              <a:gd name="connsiteX7" fmla="*/ 1247 w 8707"/>
              <a:gd name="connsiteY7" fmla="*/ 35 h 10035"/>
              <a:gd name="connsiteX8" fmla="*/ 0 w 8707"/>
              <a:gd name="connsiteY8" fmla="*/ 0 h 10035"/>
              <a:gd name="connsiteX9" fmla="*/ 43 w 8707"/>
              <a:gd name="connsiteY9" fmla="*/ 3554 h 10035"/>
              <a:gd name="connsiteX10" fmla="*/ 2746 w 8707"/>
              <a:gd name="connsiteY10" fmla="*/ 10035 h 1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07" h="10035">
                <a:moveTo>
                  <a:pt x="2746" y="10035"/>
                </a:moveTo>
                <a:lnTo>
                  <a:pt x="2746" y="10035"/>
                </a:lnTo>
                <a:lnTo>
                  <a:pt x="4531" y="10035"/>
                </a:lnTo>
                <a:lnTo>
                  <a:pt x="8707" y="35"/>
                </a:lnTo>
                <a:lnTo>
                  <a:pt x="6327" y="35"/>
                </a:lnTo>
                <a:lnTo>
                  <a:pt x="3776" y="6589"/>
                </a:lnTo>
                <a:lnTo>
                  <a:pt x="3753" y="6589"/>
                </a:lnTo>
                <a:lnTo>
                  <a:pt x="1247" y="35"/>
                </a:lnTo>
                <a:lnTo>
                  <a:pt x="0" y="0"/>
                </a:lnTo>
                <a:cubicBezTo>
                  <a:pt x="14" y="1185"/>
                  <a:pt x="29" y="2369"/>
                  <a:pt x="43" y="3554"/>
                </a:cubicBezTo>
                <a:lnTo>
                  <a:pt x="2746" y="10035"/>
                </a:lnTo>
                <a:close/>
              </a:path>
            </a:pathLst>
          </a:custGeom>
          <a:solidFill>
            <a:srgbClr val="FE5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fi-FI" sz="1350"/>
          </a:p>
        </p:txBody>
      </p:sp>
      <p:sp>
        <p:nvSpPr>
          <p:cNvPr id="75" name="Freeform 141"/>
          <p:cNvSpPr>
            <a:spLocks/>
          </p:cNvSpPr>
          <p:nvPr userDrawn="1"/>
        </p:nvSpPr>
        <p:spPr bwMode="auto">
          <a:xfrm>
            <a:off x="1560514" y="3830241"/>
            <a:ext cx="569913" cy="611981"/>
          </a:xfrm>
          <a:custGeom>
            <a:avLst/>
            <a:gdLst>
              <a:gd name="T0" fmla="*/ 195 w 618"/>
              <a:gd name="T1" fmla="*/ 360 h 885"/>
              <a:gd name="T2" fmla="*/ 195 w 618"/>
              <a:gd name="T3" fmla="*/ 360 h 885"/>
              <a:gd name="T4" fmla="*/ 195 w 618"/>
              <a:gd name="T5" fmla="*/ 204 h 885"/>
              <a:gd name="T6" fmla="*/ 618 w 618"/>
              <a:gd name="T7" fmla="*/ 204 h 885"/>
              <a:gd name="T8" fmla="*/ 618 w 618"/>
              <a:gd name="T9" fmla="*/ 0 h 885"/>
              <a:gd name="T10" fmla="*/ 0 w 618"/>
              <a:gd name="T11" fmla="*/ 0 h 885"/>
              <a:gd name="T12" fmla="*/ 0 w 618"/>
              <a:gd name="T13" fmla="*/ 885 h 885"/>
              <a:gd name="T14" fmla="*/ 195 w 618"/>
              <a:gd name="T15" fmla="*/ 885 h 885"/>
              <a:gd name="T16" fmla="*/ 195 w 618"/>
              <a:gd name="T17" fmla="*/ 54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8" h="885">
                <a:moveTo>
                  <a:pt x="195" y="360"/>
                </a:moveTo>
                <a:lnTo>
                  <a:pt x="195" y="360"/>
                </a:lnTo>
                <a:lnTo>
                  <a:pt x="195" y="204"/>
                </a:lnTo>
                <a:lnTo>
                  <a:pt x="618" y="204"/>
                </a:lnTo>
                <a:lnTo>
                  <a:pt x="618" y="0"/>
                </a:lnTo>
                <a:lnTo>
                  <a:pt x="0" y="0"/>
                </a:lnTo>
                <a:lnTo>
                  <a:pt x="0" y="885"/>
                </a:lnTo>
                <a:lnTo>
                  <a:pt x="195" y="885"/>
                </a:lnTo>
                <a:lnTo>
                  <a:pt x="195" y="540"/>
                </a:lnTo>
              </a:path>
            </a:pathLst>
          </a:custGeom>
          <a:solidFill>
            <a:srgbClr val="FE5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fi-FI" sz="1350"/>
          </a:p>
        </p:txBody>
      </p:sp>
      <p:sp>
        <p:nvSpPr>
          <p:cNvPr id="76" name="Freeform 142"/>
          <p:cNvSpPr>
            <a:spLocks/>
          </p:cNvSpPr>
          <p:nvPr userDrawn="1"/>
        </p:nvSpPr>
        <p:spPr bwMode="auto">
          <a:xfrm>
            <a:off x="1836738" y="4092178"/>
            <a:ext cx="242888" cy="182166"/>
          </a:xfrm>
          <a:custGeom>
            <a:avLst/>
            <a:gdLst>
              <a:gd name="T0" fmla="*/ 132 w 264"/>
              <a:gd name="T1" fmla="*/ 264 h 264"/>
              <a:gd name="T2" fmla="*/ 132 w 264"/>
              <a:gd name="T3" fmla="*/ 264 h 264"/>
              <a:gd name="T4" fmla="*/ 264 w 264"/>
              <a:gd name="T5" fmla="*/ 132 h 264"/>
              <a:gd name="T6" fmla="*/ 132 w 264"/>
              <a:gd name="T7" fmla="*/ 0 h 264"/>
              <a:gd name="T8" fmla="*/ 0 w 264"/>
              <a:gd name="T9" fmla="*/ 132 h 264"/>
              <a:gd name="T10" fmla="*/ 132 w 264"/>
              <a:gd name="T11" fmla="*/ 264 h 264"/>
            </a:gdLst>
            <a:ahLst/>
            <a:cxnLst>
              <a:cxn ang="0">
                <a:pos x="T0" y="T1"/>
              </a:cxn>
              <a:cxn ang="0">
                <a:pos x="T2" y="T3"/>
              </a:cxn>
              <a:cxn ang="0">
                <a:pos x="T4" y="T5"/>
              </a:cxn>
              <a:cxn ang="0">
                <a:pos x="T6" y="T7"/>
              </a:cxn>
              <a:cxn ang="0">
                <a:pos x="T8" y="T9"/>
              </a:cxn>
              <a:cxn ang="0">
                <a:pos x="T10" y="T11"/>
              </a:cxn>
            </a:cxnLst>
            <a:rect l="0" t="0" r="r" b="b"/>
            <a:pathLst>
              <a:path w="264" h="264">
                <a:moveTo>
                  <a:pt x="132" y="264"/>
                </a:moveTo>
                <a:lnTo>
                  <a:pt x="132" y="264"/>
                </a:lnTo>
                <a:cubicBezTo>
                  <a:pt x="205" y="264"/>
                  <a:pt x="264" y="205"/>
                  <a:pt x="264" y="132"/>
                </a:cubicBezTo>
                <a:cubicBezTo>
                  <a:pt x="264" y="59"/>
                  <a:pt x="205" y="0"/>
                  <a:pt x="132" y="0"/>
                </a:cubicBezTo>
                <a:cubicBezTo>
                  <a:pt x="59" y="0"/>
                  <a:pt x="0" y="59"/>
                  <a:pt x="0" y="132"/>
                </a:cubicBezTo>
                <a:cubicBezTo>
                  <a:pt x="0" y="205"/>
                  <a:pt x="59" y="264"/>
                  <a:pt x="132" y="264"/>
                </a:cubicBezTo>
                <a:close/>
              </a:path>
            </a:pathLst>
          </a:custGeom>
          <a:solidFill>
            <a:srgbClr val="FE5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fi-FI" sz="1350"/>
          </a:p>
        </p:txBody>
      </p:sp>
      <p:sp>
        <p:nvSpPr>
          <p:cNvPr id="77" name="Freeform 143"/>
          <p:cNvSpPr>
            <a:spLocks/>
          </p:cNvSpPr>
          <p:nvPr userDrawn="1"/>
        </p:nvSpPr>
        <p:spPr bwMode="auto">
          <a:xfrm>
            <a:off x="2209800" y="3830241"/>
            <a:ext cx="808038" cy="611981"/>
          </a:xfrm>
          <a:custGeom>
            <a:avLst/>
            <a:gdLst>
              <a:gd name="T0" fmla="*/ 353 w 875"/>
              <a:gd name="T1" fmla="*/ 885 h 885"/>
              <a:gd name="T2" fmla="*/ 353 w 875"/>
              <a:gd name="T3" fmla="*/ 885 h 885"/>
              <a:gd name="T4" fmla="*/ 510 w 875"/>
              <a:gd name="T5" fmla="*/ 885 h 885"/>
              <a:gd name="T6" fmla="*/ 875 w 875"/>
              <a:gd name="T7" fmla="*/ 0 h 885"/>
              <a:gd name="T8" fmla="*/ 666 w 875"/>
              <a:gd name="T9" fmla="*/ 0 h 885"/>
              <a:gd name="T10" fmla="*/ 443 w 875"/>
              <a:gd name="T11" fmla="*/ 580 h 885"/>
              <a:gd name="T12" fmla="*/ 441 w 875"/>
              <a:gd name="T13" fmla="*/ 580 h 885"/>
              <a:gd name="T14" fmla="*/ 222 w 875"/>
              <a:gd name="T15" fmla="*/ 0 h 885"/>
              <a:gd name="T16" fmla="*/ 0 w 875"/>
              <a:gd name="T17" fmla="*/ 0 h 885"/>
              <a:gd name="T18" fmla="*/ 353 w 875"/>
              <a:gd name="T19" fmla="*/ 885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75" h="885">
                <a:moveTo>
                  <a:pt x="353" y="885"/>
                </a:moveTo>
                <a:lnTo>
                  <a:pt x="353" y="885"/>
                </a:lnTo>
                <a:lnTo>
                  <a:pt x="510" y="885"/>
                </a:lnTo>
                <a:lnTo>
                  <a:pt x="875" y="0"/>
                </a:lnTo>
                <a:lnTo>
                  <a:pt x="666" y="0"/>
                </a:lnTo>
                <a:lnTo>
                  <a:pt x="443" y="580"/>
                </a:lnTo>
                <a:lnTo>
                  <a:pt x="441" y="580"/>
                </a:lnTo>
                <a:lnTo>
                  <a:pt x="222" y="0"/>
                </a:lnTo>
                <a:lnTo>
                  <a:pt x="0" y="0"/>
                </a:lnTo>
                <a:lnTo>
                  <a:pt x="353" y="885"/>
                </a:lnTo>
                <a:close/>
              </a:path>
            </a:pathLst>
          </a:custGeom>
          <a:solidFill>
            <a:srgbClr val="FE5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fi-FI" sz="1350"/>
          </a:p>
        </p:txBody>
      </p:sp>
      <p:sp>
        <p:nvSpPr>
          <p:cNvPr id="78" name="Freeform 144"/>
          <p:cNvSpPr>
            <a:spLocks/>
          </p:cNvSpPr>
          <p:nvPr userDrawn="1"/>
        </p:nvSpPr>
        <p:spPr bwMode="auto">
          <a:xfrm>
            <a:off x="3119439" y="3830241"/>
            <a:ext cx="569913" cy="611981"/>
          </a:xfrm>
          <a:custGeom>
            <a:avLst/>
            <a:gdLst>
              <a:gd name="T0" fmla="*/ 195 w 618"/>
              <a:gd name="T1" fmla="*/ 360 h 885"/>
              <a:gd name="T2" fmla="*/ 195 w 618"/>
              <a:gd name="T3" fmla="*/ 360 h 885"/>
              <a:gd name="T4" fmla="*/ 195 w 618"/>
              <a:gd name="T5" fmla="*/ 204 h 885"/>
              <a:gd name="T6" fmla="*/ 618 w 618"/>
              <a:gd name="T7" fmla="*/ 204 h 885"/>
              <a:gd name="T8" fmla="*/ 618 w 618"/>
              <a:gd name="T9" fmla="*/ 0 h 885"/>
              <a:gd name="T10" fmla="*/ 0 w 618"/>
              <a:gd name="T11" fmla="*/ 0 h 885"/>
              <a:gd name="T12" fmla="*/ 0 w 618"/>
              <a:gd name="T13" fmla="*/ 885 h 885"/>
              <a:gd name="T14" fmla="*/ 195 w 618"/>
              <a:gd name="T15" fmla="*/ 885 h 885"/>
              <a:gd name="T16" fmla="*/ 195 w 618"/>
              <a:gd name="T17" fmla="*/ 54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8" h="885">
                <a:moveTo>
                  <a:pt x="195" y="360"/>
                </a:moveTo>
                <a:lnTo>
                  <a:pt x="195" y="360"/>
                </a:lnTo>
                <a:lnTo>
                  <a:pt x="195" y="204"/>
                </a:lnTo>
                <a:lnTo>
                  <a:pt x="618" y="204"/>
                </a:lnTo>
                <a:lnTo>
                  <a:pt x="618" y="0"/>
                </a:lnTo>
                <a:lnTo>
                  <a:pt x="0" y="0"/>
                </a:lnTo>
                <a:lnTo>
                  <a:pt x="0" y="885"/>
                </a:lnTo>
                <a:lnTo>
                  <a:pt x="195" y="885"/>
                </a:lnTo>
                <a:lnTo>
                  <a:pt x="195" y="540"/>
                </a:lnTo>
              </a:path>
            </a:pathLst>
          </a:custGeom>
          <a:solidFill>
            <a:srgbClr val="FE5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fi-FI" sz="1350"/>
          </a:p>
        </p:txBody>
      </p:sp>
      <p:sp>
        <p:nvSpPr>
          <p:cNvPr id="79" name="Freeform 145"/>
          <p:cNvSpPr>
            <a:spLocks/>
          </p:cNvSpPr>
          <p:nvPr userDrawn="1"/>
        </p:nvSpPr>
        <p:spPr bwMode="auto">
          <a:xfrm>
            <a:off x="3395663" y="4092178"/>
            <a:ext cx="242888" cy="182166"/>
          </a:xfrm>
          <a:custGeom>
            <a:avLst/>
            <a:gdLst>
              <a:gd name="T0" fmla="*/ 132 w 263"/>
              <a:gd name="T1" fmla="*/ 264 h 264"/>
              <a:gd name="T2" fmla="*/ 132 w 263"/>
              <a:gd name="T3" fmla="*/ 264 h 264"/>
              <a:gd name="T4" fmla="*/ 263 w 263"/>
              <a:gd name="T5" fmla="*/ 132 h 264"/>
              <a:gd name="T6" fmla="*/ 132 w 263"/>
              <a:gd name="T7" fmla="*/ 0 h 264"/>
              <a:gd name="T8" fmla="*/ 0 w 263"/>
              <a:gd name="T9" fmla="*/ 132 h 264"/>
              <a:gd name="T10" fmla="*/ 132 w 263"/>
              <a:gd name="T11" fmla="*/ 264 h 264"/>
            </a:gdLst>
            <a:ahLst/>
            <a:cxnLst>
              <a:cxn ang="0">
                <a:pos x="T0" y="T1"/>
              </a:cxn>
              <a:cxn ang="0">
                <a:pos x="T2" y="T3"/>
              </a:cxn>
              <a:cxn ang="0">
                <a:pos x="T4" y="T5"/>
              </a:cxn>
              <a:cxn ang="0">
                <a:pos x="T6" y="T7"/>
              </a:cxn>
              <a:cxn ang="0">
                <a:pos x="T8" y="T9"/>
              </a:cxn>
              <a:cxn ang="0">
                <a:pos x="T10" y="T11"/>
              </a:cxn>
            </a:cxnLst>
            <a:rect l="0" t="0" r="r" b="b"/>
            <a:pathLst>
              <a:path w="263" h="264">
                <a:moveTo>
                  <a:pt x="132" y="264"/>
                </a:moveTo>
                <a:lnTo>
                  <a:pt x="132" y="264"/>
                </a:lnTo>
                <a:cubicBezTo>
                  <a:pt x="204" y="264"/>
                  <a:pt x="263" y="205"/>
                  <a:pt x="263" y="132"/>
                </a:cubicBezTo>
                <a:cubicBezTo>
                  <a:pt x="263" y="59"/>
                  <a:pt x="204" y="0"/>
                  <a:pt x="132" y="0"/>
                </a:cubicBezTo>
                <a:cubicBezTo>
                  <a:pt x="59" y="0"/>
                  <a:pt x="0" y="59"/>
                  <a:pt x="0" y="132"/>
                </a:cubicBezTo>
                <a:cubicBezTo>
                  <a:pt x="0" y="205"/>
                  <a:pt x="59" y="264"/>
                  <a:pt x="132" y="264"/>
                </a:cubicBezTo>
                <a:close/>
              </a:path>
            </a:pathLst>
          </a:custGeom>
          <a:solidFill>
            <a:srgbClr val="FE5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fi-FI" sz="1350"/>
          </a:p>
        </p:txBody>
      </p:sp>
      <p:sp>
        <p:nvSpPr>
          <p:cNvPr id="80" name="Freeform 146"/>
          <p:cNvSpPr>
            <a:spLocks/>
          </p:cNvSpPr>
          <p:nvPr userDrawn="1"/>
        </p:nvSpPr>
        <p:spPr bwMode="auto">
          <a:xfrm>
            <a:off x="3768725" y="3830241"/>
            <a:ext cx="808038" cy="611981"/>
          </a:xfrm>
          <a:custGeom>
            <a:avLst/>
            <a:gdLst>
              <a:gd name="T0" fmla="*/ 354 w 875"/>
              <a:gd name="T1" fmla="*/ 885 h 885"/>
              <a:gd name="T2" fmla="*/ 354 w 875"/>
              <a:gd name="T3" fmla="*/ 885 h 885"/>
              <a:gd name="T4" fmla="*/ 510 w 875"/>
              <a:gd name="T5" fmla="*/ 885 h 885"/>
              <a:gd name="T6" fmla="*/ 875 w 875"/>
              <a:gd name="T7" fmla="*/ 0 h 885"/>
              <a:gd name="T8" fmla="*/ 666 w 875"/>
              <a:gd name="T9" fmla="*/ 0 h 885"/>
              <a:gd name="T10" fmla="*/ 444 w 875"/>
              <a:gd name="T11" fmla="*/ 580 h 885"/>
              <a:gd name="T12" fmla="*/ 441 w 875"/>
              <a:gd name="T13" fmla="*/ 580 h 885"/>
              <a:gd name="T14" fmla="*/ 223 w 875"/>
              <a:gd name="T15" fmla="*/ 0 h 885"/>
              <a:gd name="T16" fmla="*/ 0 w 875"/>
              <a:gd name="T17" fmla="*/ 0 h 885"/>
              <a:gd name="T18" fmla="*/ 354 w 875"/>
              <a:gd name="T19" fmla="*/ 885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75" h="885">
                <a:moveTo>
                  <a:pt x="354" y="885"/>
                </a:moveTo>
                <a:lnTo>
                  <a:pt x="354" y="885"/>
                </a:lnTo>
                <a:lnTo>
                  <a:pt x="510" y="885"/>
                </a:lnTo>
                <a:lnTo>
                  <a:pt x="875" y="0"/>
                </a:lnTo>
                <a:lnTo>
                  <a:pt x="666" y="0"/>
                </a:lnTo>
                <a:lnTo>
                  <a:pt x="444" y="580"/>
                </a:lnTo>
                <a:lnTo>
                  <a:pt x="441" y="580"/>
                </a:lnTo>
                <a:lnTo>
                  <a:pt x="223" y="0"/>
                </a:lnTo>
                <a:lnTo>
                  <a:pt x="0" y="0"/>
                </a:lnTo>
                <a:lnTo>
                  <a:pt x="354" y="885"/>
                </a:lnTo>
                <a:close/>
              </a:path>
            </a:pathLst>
          </a:custGeom>
          <a:solidFill>
            <a:srgbClr val="FE5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fi-FI" sz="1350"/>
          </a:p>
        </p:txBody>
      </p:sp>
      <p:sp>
        <p:nvSpPr>
          <p:cNvPr id="81" name="Freeform 147"/>
          <p:cNvSpPr>
            <a:spLocks/>
          </p:cNvSpPr>
          <p:nvPr userDrawn="1"/>
        </p:nvSpPr>
        <p:spPr bwMode="auto">
          <a:xfrm>
            <a:off x="4679951" y="3830241"/>
            <a:ext cx="569913" cy="611981"/>
          </a:xfrm>
          <a:custGeom>
            <a:avLst/>
            <a:gdLst>
              <a:gd name="T0" fmla="*/ 195 w 618"/>
              <a:gd name="T1" fmla="*/ 360 h 885"/>
              <a:gd name="T2" fmla="*/ 195 w 618"/>
              <a:gd name="T3" fmla="*/ 360 h 885"/>
              <a:gd name="T4" fmla="*/ 195 w 618"/>
              <a:gd name="T5" fmla="*/ 204 h 885"/>
              <a:gd name="T6" fmla="*/ 618 w 618"/>
              <a:gd name="T7" fmla="*/ 204 h 885"/>
              <a:gd name="T8" fmla="*/ 618 w 618"/>
              <a:gd name="T9" fmla="*/ 0 h 885"/>
              <a:gd name="T10" fmla="*/ 0 w 618"/>
              <a:gd name="T11" fmla="*/ 0 h 885"/>
              <a:gd name="T12" fmla="*/ 0 w 618"/>
              <a:gd name="T13" fmla="*/ 885 h 885"/>
              <a:gd name="T14" fmla="*/ 195 w 618"/>
              <a:gd name="T15" fmla="*/ 885 h 885"/>
              <a:gd name="T16" fmla="*/ 195 w 618"/>
              <a:gd name="T17" fmla="*/ 54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8" h="885">
                <a:moveTo>
                  <a:pt x="195" y="360"/>
                </a:moveTo>
                <a:lnTo>
                  <a:pt x="195" y="360"/>
                </a:lnTo>
                <a:lnTo>
                  <a:pt x="195" y="204"/>
                </a:lnTo>
                <a:lnTo>
                  <a:pt x="618" y="204"/>
                </a:lnTo>
                <a:lnTo>
                  <a:pt x="618" y="0"/>
                </a:lnTo>
                <a:lnTo>
                  <a:pt x="0" y="0"/>
                </a:lnTo>
                <a:lnTo>
                  <a:pt x="0" y="885"/>
                </a:lnTo>
                <a:lnTo>
                  <a:pt x="195" y="885"/>
                </a:lnTo>
                <a:lnTo>
                  <a:pt x="195" y="540"/>
                </a:lnTo>
              </a:path>
            </a:pathLst>
          </a:custGeom>
          <a:solidFill>
            <a:srgbClr val="FE5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fi-FI" sz="1350"/>
          </a:p>
        </p:txBody>
      </p:sp>
      <p:sp>
        <p:nvSpPr>
          <p:cNvPr id="82" name="Freeform 148"/>
          <p:cNvSpPr>
            <a:spLocks/>
          </p:cNvSpPr>
          <p:nvPr userDrawn="1"/>
        </p:nvSpPr>
        <p:spPr bwMode="auto">
          <a:xfrm>
            <a:off x="4954589" y="4092178"/>
            <a:ext cx="244475" cy="182166"/>
          </a:xfrm>
          <a:custGeom>
            <a:avLst/>
            <a:gdLst>
              <a:gd name="T0" fmla="*/ 132 w 264"/>
              <a:gd name="T1" fmla="*/ 264 h 264"/>
              <a:gd name="T2" fmla="*/ 132 w 264"/>
              <a:gd name="T3" fmla="*/ 264 h 264"/>
              <a:gd name="T4" fmla="*/ 264 w 264"/>
              <a:gd name="T5" fmla="*/ 132 h 264"/>
              <a:gd name="T6" fmla="*/ 132 w 264"/>
              <a:gd name="T7" fmla="*/ 0 h 264"/>
              <a:gd name="T8" fmla="*/ 0 w 264"/>
              <a:gd name="T9" fmla="*/ 132 h 264"/>
              <a:gd name="T10" fmla="*/ 132 w 264"/>
              <a:gd name="T11" fmla="*/ 264 h 264"/>
            </a:gdLst>
            <a:ahLst/>
            <a:cxnLst>
              <a:cxn ang="0">
                <a:pos x="T0" y="T1"/>
              </a:cxn>
              <a:cxn ang="0">
                <a:pos x="T2" y="T3"/>
              </a:cxn>
              <a:cxn ang="0">
                <a:pos x="T4" y="T5"/>
              </a:cxn>
              <a:cxn ang="0">
                <a:pos x="T6" y="T7"/>
              </a:cxn>
              <a:cxn ang="0">
                <a:pos x="T8" y="T9"/>
              </a:cxn>
              <a:cxn ang="0">
                <a:pos x="T10" y="T11"/>
              </a:cxn>
            </a:cxnLst>
            <a:rect l="0" t="0" r="r" b="b"/>
            <a:pathLst>
              <a:path w="264" h="264">
                <a:moveTo>
                  <a:pt x="132" y="264"/>
                </a:moveTo>
                <a:lnTo>
                  <a:pt x="132" y="264"/>
                </a:lnTo>
                <a:cubicBezTo>
                  <a:pt x="205" y="264"/>
                  <a:pt x="264" y="205"/>
                  <a:pt x="264" y="132"/>
                </a:cubicBezTo>
                <a:cubicBezTo>
                  <a:pt x="264" y="59"/>
                  <a:pt x="205" y="0"/>
                  <a:pt x="132" y="0"/>
                </a:cubicBezTo>
                <a:cubicBezTo>
                  <a:pt x="59" y="0"/>
                  <a:pt x="0" y="59"/>
                  <a:pt x="0" y="132"/>
                </a:cubicBezTo>
                <a:cubicBezTo>
                  <a:pt x="0" y="205"/>
                  <a:pt x="59" y="264"/>
                  <a:pt x="132" y="264"/>
                </a:cubicBezTo>
                <a:close/>
              </a:path>
            </a:pathLst>
          </a:custGeom>
          <a:solidFill>
            <a:srgbClr val="FE5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fi-FI" sz="1350"/>
          </a:p>
        </p:txBody>
      </p:sp>
      <p:sp>
        <p:nvSpPr>
          <p:cNvPr id="83" name="Freeform 149"/>
          <p:cNvSpPr>
            <a:spLocks/>
          </p:cNvSpPr>
          <p:nvPr userDrawn="1"/>
        </p:nvSpPr>
        <p:spPr bwMode="auto">
          <a:xfrm>
            <a:off x="5329238" y="3830241"/>
            <a:ext cx="806450" cy="611981"/>
          </a:xfrm>
          <a:custGeom>
            <a:avLst/>
            <a:gdLst>
              <a:gd name="T0" fmla="*/ 353 w 875"/>
              <a:gd name="T1" fmla="*/ 885 h 885"/>
              <a:gd name="T2" fmla="*/ 353 w 875"/>
              <a:gd name="T3" fmla="*/ 885 h 885"/>
              <a:gd name="T4" fmla="*/ 510 w 875"/>
              <a:gd name="T5" fmla="*/ 885 h 885"/>
              <a:gd name="T6" fmla="*/ 875 w 875"/>
              <a:gd name="T7" fmla="*/ 0 h 885"/>
              <a:gd name="T8" fmla="*/ 666 w 875"/>
              <a:gd name="T9" fmla="*/ 0 h 885"/>
              <a:gd name="T10" fmla="*/ 443 w 875"/>
              <a:gd name="T11" fmla="*/ 580 h 885"/>
              <a:gd name="T12" fmla="*/ 441 w 875"/>
              <a:gd name="T13" fmla="*/ 580 h 885"/>
              <a:gd name="T14" fmla="*/ 222 w 875"/>
              <a:gd name="T15" fmla="*/ 0 h 885"/>
              <a:gd name="T16" fmla="*/ 0 w 875"/>
              <a:gd name="T17" fmla="*/ 0 h 885"/>
              <a:gd name="T18" fmla="*/ 353 w 875"/>
              <a:gd name="T19" fmla="*/ 885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75" h="885">
                <a:moveTo>
                  <a:pt x="353" y="885"/>
                </a:moveTo>
                <a:lnTo>
                  <a:pt x="353" y="885"/>
                </a:lnTo>
                <a:lnTo>
                  <a:pt x="510" y="885"/>
                </a:lnTo>
                <a:lnTo>
                  <a:pt x="875" y="0"/>
                </a:lnTo>
                <a:lnTo>
                  <a:pt x="666" y="0"/>
                </a:lnTo>
                <a:lnTo>
                  <a:pt x="443" y="580"/>
                </a:lnTo>
                <a:lnTo>
                  <a:pt x="441" y="580"/>
                </a:lnTo>
                <a:lnTo>
                  <a:pt x="222" y="0"/>
                </a:lnTo>
                <a:lnTo>
                  <a:pt x="0" y="0"/>
                </a:lnTo>
                <a:lnTo>
                  <a:pt x="353" y="885"/>
                </a:lnTo>
                <a:close/>
              </a:path>
            </a:pathLst>
          </a:custGeom>
          <a:solidFill>
            <a:srgbClr val="FE5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fi-FI" sz="1350"/>
          </a:p>
        </p:txBody>
      </p:sp>
      <p:sp>
        <p:nvSpPr>
          <p:cNvPr id="84" name="Freeform 150"/>
          <p:cNvSpPr>
            <a:spLocks/>
          </p:cNvSpPr>
          <p:nvPr userDrawn="1"/>
        </p:nvSpPr>
        <p:spPr bwMode="auto">
          <a:xfrm>
            <a:off x="1" y="3830241"/>
            <a:ext cx="569913" cy="611981"/>
          </a:xfrm>
          <a:custGeom>
            <a:avLst/>
            <a:gdLst>
              <a:gd name="T0" fmla="*/ 195 w 618"/>
              <a:gd name="T1" fmla="*/ 360 h 885"/>
              <a:gd name="T2" fmla="*/ 195 w 618"/>
              <a:gd name="T3" fmla="*/ 360 h 885"/>
              <a:gd name="T4" fmla="*/ 195 w 618"/>
              <a:gd name="T5" fmla="*/ 204 h 885"/>
              <a:gd name="T6" fmla="*/ 618 w 618"/>
              <a:gd name="T7" fmla="*/ 204 h 885"/>
              <a:gd name="T8" fmla="*/ 618 w 618"/>
              <a:gd name="T9" fmla="*/ 0 h 885"/>
              <a:gd name="T10" fmla="*/ 0 w 618"/>
              <a:gd name="T11" fmla="*/ 0 h 885"/>
              <a:gd name="T12" fmla="*/ 0 w 618"/>
              <a:gd name="T13" fmla="*/ 885 h 885"/>
              <a:gd name="T14" fmla="*/ 195 w 618"/>
              <a:gd name="T15" fmla="*/ 885 h 885"/>
              <a:gd name="T16" fmla="*/ 195 w 618"/>
              <a:gd name="T17" fmla="*/ 54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8" h="885">
                <a:moveTo>
                  <a:pt x="195" y="360"/>
                </a:moveTo>
                <a:lnTo>
                  <a:pt x="195" y="360"/>
                </a:lnTo>
                <a:lnTo>
                  <a:pt x="195" y="204"/>
                </a:lnTo>
                <a:lnTo>
                  <a:pt x="618" y="204"/>
                </a:lnTo>
                <a:lnTo>
                  <a:pt x="618" y="0"/>
                </a:lnTo>
                <a:lnTo>
                  <a:pt x="0" y="0"/>
                </a:lnTo>
                <a:lnTo>
                  <a:pt x="0" y="885"/>
                </a:lnTo>
                <a:lnTo>
                  <a:pt x="195" y="885"/>
                </a:lnTo>
                <a:lnTo>
                  <a:pt x="195" y="540"/>
                </a:lnTo>
              </a:path>
            </a:pathLst>
          </a:custGeom>
          <a:solidFill>
            <a:srgbClr val="FE5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fi-FI" sz="1350"/>
          </a:p>
        </p:txBody>
      </p:sp>
      <p:sp>
        <p:nvSpPr>
          <p:cNvPr id="85" name="Freeform 151"/>
          <p:cNvSpPr>
            <a:spLocks/>
          </p:cNvSpPr>
          <p:nvPr userDrawn="1"/>
        </p:nvSpPr>
        <p:spPr bwMode="auto">
          <a:xfrm>
            <a:off x="277813" y="4092178"/>
            <a:ext cx="241300" cy="182166"/>
          </a:xfrm>
          <a:custGeom>
            <a:avLst/>
            <a:gdLst>
              <a:gd name="T0" fmla="*/ 132 w 263"/>
              <a:gd name="T1" fmla="*/ 264 h 264"/>
              <a:gd name="T2" fmla="*/ 132 w 263"/>
              <a:gd name="T3" fmla="*/ 264 h 264"/>
              <a:gd name="T4" fmla="*/ 263 w 263"/>
              <a:gd name="T5" fmla="*/ 132 h 264"/>
              <a:gd name="T6" fmla="*/ 132 w 263"/>
              <a:gd name="T7" fmla="*/ 0 h 264"/>
              <a:gd name="T8" fmla="*/ 0 w 263"/>
              <a:gd name="T9" fmla="*/ 132 h 264"/>
              <a:gd name="T10" fmla="*/ 132 w 263"/>
              <a:gd name="T11" fmla="*/ 264 h 264"/>
            </a:gdLst>
            <a:ahLst/>
            <a:cxnLst>
              <a:cxn ang="0">
                <a:pos x="T0" y="T1"/>
              </a:cxn>
              <a:cxn ang="0">
                <a:pos x="T2" y="T3"/>
              </a:cxn>
              <a:cxn ang="0">
                <a:pos x="T4" y="T5"/>
              </a:cxn>
              <a:cxn ang="0">
                <a:pos x="T6" y="T7"/>
              </a:cxn>
              <a:cxn ang="0">
                <a:pos x="T8" y="T9"/>
              </a:cxn>
              <a:cxn ang="0">
                <a:pos x="T10" y="T11"/>
              </a:cxn>
            </a:cxnLst>
            <a:rect l="0" t="0" r="r" b="b"/>
            <a:pathLst>
              <a:path w="263" h="264">
                <a:moveTo>
                  <a:pt x="132" y="264"/>
                </a:moveTo>
                <a:lnTo>
                  <a:pt x="132" y="264"/>
                </a:lnTo>
                <a:cubicBezTo>
                  <a:pt x="204" y="264"/>
                  <a:pt x="263" y="205"/>
                  <a:pt x="263" y="132"/>
                </a:cubicBezTo>
                <a:cubicBezTo>
                  <a:pt x="263" y="59"/>
                  <a:pt x="204" y="0"/>
                  <a:pt x="132" y="0"/>
                </a:cubicBezTo>
                <a:cubicBezTo>
                  <a:pt x="59" y="0"/>
                  <a:pt x="0" y="59"/>
                  <a:pt x="0" y="132"/>
                </a:cubicBezTo>
                <a:cubicBezTo>
                  <a:pt x="0" y="205"/>
                  <a:pt x="59" y="264"/>
                  <a:pt x="132" y="264"/>
                </a:cubicBezTo>
                <a:close/>
              </a:path>
            </a:pathLst>
          </a:custGeom>
          <a:solidFill>
            <a:srgbClr val="FE5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fi-FI" sz="1350"/>
          </a:p>
        </p:txBody>
      </p:sp>
      <p:sp>
        <p:nvSpPr>
          <p:cNvPr id="86" name="Freeform 152"/>
          <p:cNvSpPr>
            <a:spLocks/>
          </p:cNvSpPr>
          <p:nvPr userDrawn="1"/>
        </p:nvSpPr>
        <p:spPr bwMode="auto">
          <a:xfrm>
            <a:off x="650875" y="3830241"/>
            <a:ext cx="806450" cy="611981"/>
          </a:xfrm>
          <a:custGeom>
            <a:avLst/>
            <a:gdLst>
              <a:gd name="T0" fmla="*/ 354 w 875"/>
              <a:gd name="T1" fmla="*/ 885 h 885"/>
              <a:gd name="T2" fmla="*/ 354 w 875"/>
              <a:gd name="T3" fmla="*/ 885 h 885"/>
              <a:gd name="T4" fmla="*/ 510 w 875"/>
              <a:gd name="T5" fmla="*/ 885 h 885"/>
              <a:gd name="T6" fmla="*/ 875 w 875"/>
              <a:gd name="T7" fmla="*/ 0 h 885"/>
              <a:gd name="T8" fmla="*/ 666 w 875"/>
              <a:gd name="T9" fmla="*/ 0 h 885"/>
              <a:gd name="T10" fmla="*/ 444 w 875"/>
              <a:gd name="T11" fmla="*/ 580 h 885"/>
              <a:gd name="T12" fmla="*/ 441 w 875"/>
              <a:gd name="T13" fmla="*/ 580 h 885"/>
              <a:gd name="T14" fmla="*/ 223 w 875"/>
              <a:gd name="T15" fmla="*/ 0 h 885"/>
              <a:gd name="T16" fmla="*/ 0 w 875"/>
              <a:gd name="T17" fmla="*/ 0 h 885"/>
              <a:gd name="T18" fmla="*/ 354 w 875"/>
              <a:gd name="T19" fmla="*/ 885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75" h="885">
                <a:moveTo>
                  <a:pt x="354" y="885"/>
                </a:moveTo>
                <a:lnTo>
                  <a:pt x="354" y="885"/>
                </a:lnTo>
                <a:lnTo>
                  <a:pt x="510" y="885"/>
                </a:lnTo>
                <a:lnTo>
                  <a:pt x="875" y="0"/>
                </a:lnTo>
                <a:lnTo>
                  <a:pt x="666" y="0"/>
                </a:lnTo>
                <a:lnTo>
                  <a:pt x="444" y="580"/>
                </a:lnTo>
                <a:lnTo>
                  <a:pt x="441" y="580"/>
                </a:lnTo>
                <a:lnTo>
                  <a:pt x="223" y="0"/>
                </a:lnTo>
                <a:lnTo>
                  <a:pt x="0" y="0"/>
                </a:lnTo>
                <a:lnTo>
                  <a:pt x="354" y="885"/>
                </a:lnTo>
                <a:close/>
              </a:path>
            </a:pathLst>
          </a:custGeom>
          <a:solidFill>
            <a:srgbClr val="FE5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fi-FI" sz="1350"/>
          </a:p>
        </p:txBody>
      </p:sp>
      <p:sp>
        <p:nvSpPr>
          <p:cNvPr id="87" name="Freeform 153"/>
          <p:cNvSpPr>
            <a:spLocks/>
          </p:cNvSpPr>
          <p:nvPr userDrawn="1"/>
        </p:nvSpPr>
        <p:spPr bwMode="auto">
          <a:xfrm>
            <a:off x="7037389" y="4531519"/>
            <a:ext cx="569913" cy="611981"/>
          </a:xfrm>
          <a:custGeom>
            <a:avLst/>
            <a:gdLst>
              <a:gd name="T0" fmla="*/ 195 w 618"/>
              <a:gd name="T1" fmla="*/ 360 h 885"/>
              <a:gd name="T2" fmla="*/ 195 w 618"/>
              <a:gd name="T3" fmla="*/ 360 h 885"/>
              <a:gd name="T4" fmla="*/ 195 w 618"/>
              <a:gd name="T5" fmla="*/ 205 h 885"/>
              <a:gd name="T6" fmla="*/ 618 w 618"/>
              <a:gd name="T7" fmla="*/ 205 h 885"/>
              <a:gd name="T8" fmla="*/ 618 w 618"/>
              <a:gd name="T9" fmla="*/ 0 h 885"/>
              <a:gd name="T10" fmla="*/ 0 w 618"/>
              <a:gd name="T11" fmla="*/ 0 h 885"/>
              <a:gd name="T12" fmla="*/ 0 w 618"/>
              <a:gd name="T13" fmla="*/ 885 h 885"/>
              <a:gd name="T14" fmla="*/ 195 w 618"/>
              <a:gd name="T15" fmla="*/ 885 h 885"/>
              <a:gd name="T16" fmla="*/ 195 w 618"/>
              <a:gd name="T17" fmla="*/ 54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8" h="885">
                <a:moveTo>
                  <a:pt x="195" y="360"/>
                </a:moveTo>
                <a:lnTo>
                  <a:pt x="195" y="360"/>
                </a:lnTo>
                <a:lnTo>
                  <a:pt x="195" y="205"/>
                </a:lnTo>
                <a:lnTo>
                  <a:pt x="618" y="205"/>
                </a:lnTo>
                <a:lnTo>
                  <a:pt x="618" y="0"/>
                </a:lnTo>
                <a:lnTo>
                  <a:pt x="0" y="0"/>
                </a:lnTo>
                <a:lnTo>
                  <a:pt x="0" y="885"/>
                </a:lnTo>
                <a:lnTo>
                  <a:pt x="195" y="885"/>
                </a:lnTo>
                <a:lnTo>
                  <a:pt x="195" y="540"/>
                </a:lnTo>
              </a:path>
            </a:pathLst>
          </a:custGeom>
          <a:solidFill>
            <a:srgbClr val="FE5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fi-FI" sz="1350"/>
          </a:p>
        </p:txBody>
      </p:sp>
      <p:sp>
        <p:nvSpPr>
          <p:cNvPr id="88" name="Freeform 154"/>
          <p:cNvSpPr>
            <a:spLocks/>
          </p:cNvSpPr>
          <p:nvPr userDrawn="1"/>
        </p:nvSpPr>
        <p:spPr bwMode="auto">
          <a:xfrm>
            <a:off x="7313613" y="4793456"/>
            <a:ext cx="242888" cy="182166"/>
          </a:xfrm>
          <a:custGeom>
            <a:avLst/>
            <a:gdLst>
              <a:gd name="T0" fmla="*/ 132 w 263"/>
              <a:gd name="T1" fmla="*/ 264 h 264"/>
              <a:gd name="T2" fmla="*/ 132 w 263"/>
              <a:gd name="T3" fmla="*/ 264 h 264"/>
              <a:gd name="T4" fmla="*/ 263 w 263"/>
              <a:gd name="T5" fmla="*/ 132 h 264"/>
              <a:gd name="T6" fmla="*/ 132 w 263"/>
              <a:gd name="T7" fmla="*/ 0 h 264"/>
              <a:gd name="T8" fmla="*/ 0 w 263"/>
              <a:gd name="T9" fmla="*/ 132 h 264"/>
              <a:gd name="T10" fmla="*/ 132 w 263"/>
              <a:gd name="T11" fmla="*/ 264 h 264"/>
            </a:gdLst>
            <a:ahLst/>
            <a:cxnLst>
              <a:cxn ang="0">
                <a:pos x="T0" y="T1"/>
              </a:cxn>
              <a:cxn ang="0">
                <a:pos x="T2" y="T3"/>
              </a:cxn>
              <a:cxn ang="0">
                <a:pos x="T4" y="T5"/>
              </a:cxn>
              <a:cxn ang="0">
                <a:pos x="T6" y="T7"/>
              </a:cxn>
              <a:cxn ang="0">
                <a:pos x="T8" y="T9"/>
              </a:cxn>
              <a:cxn ang="0">
                <a:pos x="T10" y="T11"/>
              </a:cxn>
            </a:cxnLst>
            <a:rect l="0" t="0" r="r" b="b"/>
            <a:pathLst>
              <a:path w="263" h="264">
                <a:moveTo>
                  <a:pt x="132" y="264"/>
                </a:moveTo>
                <a:lnTo>
                  <a:pt x="132" y="264"/>
                </a:lnTo>
                <a:cubicBezTo>
                  <a:pt x="204" y="264"/>
                  <a:pt x="263" y="205"/>
                  <a:pt x="263" y="132"/>
                </a:cubicBezTo>
                <a:cubicBezTo>
                  <a:pt x="263" y="59"/>
                  <a:pt x="204" y="0"/>
                  <a:pt x="132" y="0"/>
                </a:cubicBezTo>
                <a:cubicBezTo>
                  <a:pt x="59" y="0"/>
                  <a:pt x="0" y="59"/>
                  <a:pt x="0" y="132"/>
                </a:cubicBezTo>
                <a:cubicBezTo>
                  <a:pt x="0" y="205"/>
                  <a:pt x="59" y="264"/>
                  <a:pt x="132" y="264"/>
                </a:cubicBezTo>
                <a:close/>
              </a:path>
            </a:pathLst>
          </a:custGeom>
          <a:solidFill>
            <a:srgbClr val="FE5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fi-FI" sz="1350"/>
          </a:p>
        </p:txBody>
      </p:sp>
      <p:sp>
        <p:nvSpPr>
          <p:cNvPr id="89" name="Freeform 155"/>
          <p:cNvSpPr>
            <a:spLocks/>
          </p:cNvSpPr>
          <p:nvPr userDrawn="1"/>
        </p:nvSpPr>
        <p:spPr bwMode="auto">
          <a:xfrm>
            <a:off x="7688263" y="4531519"/>
            <a:ext cx="806450" cy="611981"/>
          </a:xfrm>
          <a:custGeom>
            <a:avLst/>
            <a:gdLst>
              <a:gd name="T0" fmla="*/ 354 w 875"/>
              <a:gd name="T1" fmla="*/ 885 h 885"/>
              <a:gd name="T2" fmla="*/ 354 w 875"/>
              <a:gd name="T3" fmla="*/ 885 h 885"/>
              <a:gd name="T4" fmla="*/ 510 w 875"/>
              <a:gd name="T5" fmla="*/ 885 h 885"/>
              <a:gd name="T6" fmla="*/ 875 w 875"/>
              <a:gd name="T7" fmla="*/ 0 h 885"/>
              <a:gd name="T8" fmla="*/ 666 w 875"/>
              <a:gd name="T9" fmla="*/ 0 h 885"/>
              <a:gd name="T10" fmla="*/ 444 w 875"/>
              <a:gd name="T11" fmla="*/ 580 h 885"/>
              <a:gd name="T12" fmla="*/ 442 w 875"/>
              <a:gd name="T13" fmla="*/ 580 h 885"/>
              <a:gd name="T14" fmla="*/ 223 w 875"/>
              <a:gd name="T15" fmla="*/ 0 h 885"/>
              <a:gd name="T16" fmla="*/ 0 w 875"/>
              <a:gd name="T17" fmla="*/ 0 h 885"/>
              <a:gd name="T18" fmla="*/ 354 w 875"/>
              <a:gd name="T19" fmla="*/ 885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75" h="885">
                <a:moveTo>
                  <a:pt x="354" y="885"/>
                </a:moveTo>
                <a:lnTo>
                  <a:pt x="354" y="885"/>
                </a:lnTo>
                <a:lnTo>
                  <a:pt x="510" y="885"/>
                </a:lnTo>
                <a:lnTo>
                  <a:pt x="875" y="0"/>
                </a:lnTo>
                <a:lnTo>
                  <a:pt x="666" y="0"/>
                </a:lnTo>
                <a:lnTo>
                  <a:pt x="444" y="580"/>
                </a:lnTo>
                <a:lnTo>
                  <a:pt x="442" y="580"/>
                </a:lnTo>
                <a:lnTo>
                  <a:pt x="223" y="0"/>
                </a:lnTo>
                <a:lnTo>
                  <a:pt x="0" y="0"/>
                </a:lnTo>
                <a:lnTo>
                  <a:pt x="354" y="885"/>
                </a:lnTo>
                <a:close/>
              </a:path>
            </a:pathLst>
          </a:custGeom>
          <a:solidFill>
            <a:srgbClr val="FE5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fi-FI" sz="1350"/>
          </a:p>
        </p:txBody>
      </p:sp>
      <p:sp>
        <p:nvSpPr>
          <p:cNvPr id="90" name="Freeform 156"/>
          <p:cNvSpPr>
            <a:spLocks/>
          </p:cNvSpPr>
          <p:nvPr userDrawn="1"/>
        </p:nvSpPr>
        <p:spPr bwMode="auto">
          <a:xfrm>
            <a:off x="8597901" y="4531519"/>
            <a:ext cx="569913" cy="611981"/>
          </a:xfrm>
          <a:custGeom>
            <a:avLst/>
            <a:gdLst>
              <a:gd name="T0" fmla="*/ 195 w 618"/>
              <a:gd name="T1" fmla="*/ 360 h 885"/>
              <a:gd name="T2" fmla="*/ 195 w 618"/>
              <a:gd name="T3" fmla="*/ 360 h 885"/>
              <a:gd name="T4" fmla="*/ 195 w 618"/>
              <a:gd name="T5" fmla="*/ 205 h 885"/>
              <a:gd name="T6" fmla="*/ 618 w 618"/>
              <a:gd name="T7" fmla="*/ 205 h 885"/>
              <a:gd name="T8" fmla="*/ 618 w 618"/>
              <a:gd name="T9" fmla="*/ 0 h 885"/>
              <a:gd name="T10" fmla="*/ 0 w 618"/>
              <a:gd name="T11" fmla="*/ 0 h 885"/>
              <a:gd name="T12" fmla="*/ 0 w 618"/>
              <a:gd name="T13" fmla="*/ 885 h 885"/>
              <a:gd name="T14" fmla="*/ 195 w 618"/>
              <a:gd name="T15" fmla="*/ 885 h 885"/>
              <a:gd name="T16" fmla="*/ 195 w 618"/>
              <a:gd name="T17" fmla="*/ 54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8" h="885">
                <a:moveTo>
                  <a:pt x="195" y="360"/>
                </a:moveTo>
                <a:lnTo>
                  <a:pt x="195" y="360"/>
                </a:lnTo>
                <a:lnTo>
                  <a:pt x="195" y="205"/>
                </a:lnTo>
                <a:lnTo>
                  <a:pt x="618" y="205"/>
                </a:lnTo>
                <a:lnTo>
                  <a:pt x="618" y="0"/>
                </a:lnTo>
                <a:lnTo>
                  <a:pt x="0" y="0"/>
                </a:lnTo>
                <a:lnTo>
                  <a:pt x="0" y="885"/>
                </a:lnTo>
                <a:lnTo>
                  <a:pt x="195" y="885"/>
                </a:lnTo>
                <a:lnTo>
                  <a:pt x="195" y="540"/>
                </a:lnTo>
              </a:path>
            </a:pathLst>
          </a:custGeom>
          <a:solidFill>
            <a:srgbClr val="FE5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fi-FI" sz="1350"/>
          </a:p>
        </p:txBody>
      </p:sp>
      <p:sp>
        <p:nvSpPr>
          <p:cNvPr id="91" name="Freeform 157"/>
          <p:cNvSpPr>
            <a:spLocks/>
          </p:cNvSpPr>
          <p:nvPr userDrawn="1"/>
        </p:nvSpPr>
        <p:spPr bwMode="auto">
          <a:xfrm>
            <a:off x="8874125" y="4793456"/>
            <a:ext cx="242888" cy="182166"/>
          </a:xfrm>
          <a:custGeom>
            <a:avLst/>
            <a:gdLst>
              <a:gd name="T0" fmla="*/ 132 w 264"/>
              <a:gd name="T1" fmla="*/ 264 h 264"/>
              <a:gd name="T2" fmla="*/ 132 w 264"/>
              <a:gd name="T3" fmla="*/ 264 h 264"/>
              <a:gd name="T4" fmla="*/ 264 w 264"/>
              <a:gd name="T5" fmla="*/ 132 h 264"/>
              <a:gd name="T6" fmla="*/ 132 w 264"/>
              <a:gd name="T7" fmla="*/ 0 h 264"/>
              <a:gd name="T8" fmla="*/ 0 w 264"/>
              <a:gd name="T9" fmla="*/ 132 h 264"/>
              <a:gd name="T10" fmla="*/ 132 w 264"/>
              <a:gd name="T11" fmla="*/ 264 h 264"/>
            </a:gdLst>
            <a:ahLst/>
            <a:cxnLst>
              <a:cxn ang="0">
                <a:pos x="T0" y="T1"/>
              </a:cxn>
              <a:cxn ang="0">
                <a:pos x="T2" y="T3"/>
              </a:cxn>
              <a:cxn ang="0">
                <a:pos x="T4" y="T5"/>
              </a:cxn>
              <a:cxn ang="0">
                <a:pos x="T6" y="T7"/>
              </a:cxn>
              <a:cxn ang="0">
                <a:pos x="T8" y="T9"/>
              </a:cxn>
              <a:cxn ang="0">
                <a:pos x="T10" y="T11"/>
              </a:cxn>
            </a:cxnLst>
            <a:rect l="0" t="0" r="r" b="b"/>
            <a:pathLst>
              <a:path w="264" h="264">
                <a:moveTo>
                  <a:pt x="132" y="264"/>
                </a:moveTo>
                <a:lnTo>
                  <a:pt x="132" y="264"/>
                </a:lnTo>
                <a:cubicBezTo>
                  <a:pt x="205" y="264"/>
                  <a:pt x="264" y="205"/>
                  <a:pt x="264" y="132"/>
                </a:cubicBezTo>
                <a:cubicBezTo>
                  <a:pt x="264" y="59"/>
                  <a:pt x="205" y="0"/>
                  <a:pt x="132" y="0"/>
                </a:cubicBezTo>
                <a:cubicBezTo>
                  <a:pt x="59" y="0"/>
                  <a:pt x="0" y="59"/>
                  <a:pt x="0" y="132"/>
                </a:cubicBezTo>
                <a:cubicBezTo>
                  <a:pt x="0" y="205"/>
                  <a:pt x="59" y="264"/>
                  <a:pt x="132" y="264"/>
                </a:cubicBezTo>
                <a:close/>
              </a:path>
            </a:pathLst>
          </a:custGeom>
          <a:solidFill>
            <a:srgbClr val="FE5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fi-FI" sz="1350"/>
          </a:p>
        </p:txBody>
      </p:sp>
      <p:sp>
        <p:nvSpPr>
          <p:cNvPr id="92" name="Freeform 158"/>
          <p:cNvSpPr>
            <a:spLocks/>
          </p:cNvSpPr>
          <p:nvPr userDrawn="1"/>
        </p:nvSpPr>
        <p:spPr bwMode="auto">
          <a:xfrm>
            <a:off x="5478464" y="4531519"/>
            <a:ext cx="569913" cy="611981"/>
          </a:xfrm>
          <a:custGeom>
            <a:avLst/>
            <a:gdLst>
              <a:gd name="T0" fmla="*/ 0 w 618"/>
              <a:gd name="T1" fmla="*/ 0 h 885"/>
              <a:gd name="T2" fmla="*/ 0 w 618"/>
              <a:gd name="T3" fmla="*/ 0 h 885"/>
              <a:gd name="T4" fmla="*/ 0 w 618"/>
              <a:gd name="T5" fmla="*/ 885 h 885"/>
              <a:gd name="T6" fmla="*/ 195 w 618"/>
              <a:gd name="T7" fmla="*/ 885 h 885"/>
              <a:gd name="T8" fmla="*/ 195 w 618"/>
              <a:gd name="T9" fmla="*/ 540 h 885"/>
              <a:gd name="T10" fmla="*/ 195 w 618"/>
              <a:gd name="T11" fmla="*/ 360 h 885"/>
              <a:gd name="T12" fmla="*/ 195 w 618"/>
              <a:gd name="T13" fmla="*/ 205 h 885"/>
              <a:gd name="T14" fmla="*/ 618 w 618"/>
              <a:gd name="T15" fmla="*/ 205 h 885"/>
              <a:gd name="T16" fmla="*/ 618 w 618"/>
              <a:gd name="T17" fmla="*/ 0 h 885"/>
              <a:gd name="T18" fmla="*/ 0 w 618"/>
              <a:gd name="T19" fmla="*/ 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8" h="885">
                <a:moveTo>
                  <a:pt x="0" y="0"/>
                </a:moveTo>
                <a:lnTo>
                  <a:pt x="0" y="0"/>
                </a:lnTo>
                <a:lnTo>
                  <a:pt x="0" y="885"/>
                </a:lnTo>
                <a:lnTo>
                  <a:pt x="195" y="885"/>
                </a:lnTo>
                <a:lnTo>
                  <a:pt x="195" y="540"/>
                </a:lnTo>
                <a:lnTo>
                  <a:pt x="195" y="360"/>
                </a:lnTo>
                <a:lnTo>
                  <a:pt x="195" y="205"/>
                </a:lnTo>
                <a:lnTo>
                  <a:pt x="618" y="205"/>
                </a:lnTo>
                <a:lnTo>
                  <a:pt x="618" y="0"/>
                </a:lnTo>
                <a:lnTo>
                  <a:pt x="0" y="0"/>
                </a:lnTo>
                <a:close/>
              </a:path>
            </a:pathLst>
          </a:custGeom>
          <a:solidFill>
            <a:srgbClr val="FE5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fi-FI" sz="1350"/>
          </a:p>
        </p:txBody>
      </p:sp>
      <p:sp>
        <p:nvSpPr>
          <p:cNvPr id="93" name="Freeform 159"/>
          <p:cNvSpPr>
            <a:spLocks/>
          </p:cNvSpPr>
          <p:nvPr userDrawn="1"/>
        </p:nvSpPr>
        <p:spPr bwMode="auto">
          <a:xfrm>
            <a:off x="5754688" y="4793456"/>
            <a:ext cx="242888" cy="182166"/>
          </a:xfrm>
          <a:custGeom>
            <a:avLst/>
            <a:gdLst>
              <a:gd name="T0" fmla="*/ 132 w 264"/>
              <a:gd name="T1" fmla="*/ 264 h 264"/>
              <a:gd name="T2" fmla="*/ 132 w 264"/>
              <a:gd name="T3" fmla="*/ 264 h 264"/>
              <a:gd name="T4" fmla="*/ 264 w 264"/>
              <a:gd name="T5" fmla="*/ 132 h 264"/>
              <a:gd name="T6" fmla="*/ 132 w 264"/>
              <a:gd name="T7" fmla="*/ 0 h 264"/>
              <a:gd name="T8" fmla="*/ 0 w 264"/>
              <a:gd name="T9" fmla="*/ 132 h 264"/>
              <a:gd name="T10" fmla="*/ 132 w 264"/>
              <a:gd name="T11" fmla="*/ 264 h 264"/>
            </a:gdLst>
            <a:ahLst/>
            <a:cxnLst>
              <a:cxn ang="0">
                <a:pos x="T0" y="T1"/>
              </a:cxn>
              <a:cxn ang="0">
                <a:pos x="T2" y="T3"/>
              </a:cxn>
              <a:cxn ang="0">
                <a:pos x="T4" y="T5"/>
              </a:cxn>
              <a:cxn ang="0">
                <a:pos x="T6" y="T7"/>
              </a:cxn>
              <a:cxn ang="0">
                <a:pos x="T8" y="T9"/>
              </a:cxn>
              <a:cxn ang="0">
                <a:pos x="T10" y="T11"/>
              </a:cxn>
            </a:cxnLst>
            <a:rect l="0" t="0" r="r" b="b"/>
            <a:pathLst>
              <a:path w="264" h="264">
                <a:moveTo>
                  <a:pt x="132" y="264"/>
                </a:moveTo>
                <a:lnTo>
                  <a:pt x="132" y="264"/>
                </a:lnTo>
                <a:cubicBezTo>
                  <a:pt x="205" y="264"/>
                  <a:pt x="264" y="205"/>
                  <a:pt x="264" y="132"/>
                </a:cubicBezTo>
                <a:cubicBezTo>
                  <a:pt x="264" y="59"/>
                  <a:pt x="205" y="0"/>
                  <a:pt x="132" y="0"/>
                </a:cubicBezTo>
                <a:cubicBezTo>
                  <a:pt x="59" y="0"/>
                  <a:pt x="0" y="59"/>
                  <a:pt x="0" y="132"/>
                </a:cubicBezTo>
                <a:cubicBezTo>
                  <a:pt x="0" y="205"/>
                  <a:pt x="59" y="264"/>
                  <a:pt x="132" y="264"/>
                </a:cubicBezTo>
                <a:close/>
              </a:path>
            </a:pathLst>
          </a:custGeom>
          <a:solidFill>
            <a:srgbClr val="FE5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fi-FI" sz="1350"/>
          </a:p>
        </p:txBody>
      </p:sp>
      <p:sp>
        <p:nvSpPr>
          <p:cNvPr id="94" name="Freeform 160"/>
          <p:cNvSpPr>
            <a:spLocks/>
          </p:cNvSpPr>
          <p:nvPr userDrawn="1"/>
        </p:nvSpPr>
        <p:spPr bwMode="auto">
          <a:xfrm>
            <a:off x="6129338" y="4531519"/>
            <a:ext cx="806450" cy="611981"/>
          </a:xfrm>
          <a:custGeom>
            <a:avLst/>
            <a:gdLst>
              <a:gd name="T0" fmla="*/ 354 w 875"/>
              <a:gd name="T1" fmla="*/ 885 h 885"/>
              <a:gd name="T2" fmla="*/ 354 w 875"/>
              <a:gd name="T3" fmla="*/ 885 h 885"/>
              <a:gd name="T4" fmla="*/ 510 w 875"/>
              <a:gd name="T5" fmla="*/ 885 h 885"/>
              <a:gd name="T6" fmla="*/ 875 w 875"/>
              <a:gd name="T7" fmla="*/ 0 h 885"/>
              <a:gd name="T8" fmla="*/ 666 w 875"/>
              <a:gd name="T9" fmla="*/ 0 h 885"/>
              <a:gd name="T10" fmla="*/ 443 w 875"/>
              <a:gd name="T11" fmla="*/ 580 h 885"/>
              <a:gd name="T12" fmla="*/ 441 w 875"/>
              <a:gd name="T13" fmla="*/ 580 h 885"/>
              <a:gd name="T14" fmla="*/ 222 w 875"/>
              <a:gd name="T15" fmla="*/ 0 h 885"/>
              <a:gd name="T16" fmla="*/ 0 w 875"/>
              <a:gd name="T17" fmla="*/ 0 h 885"/>
              <a:gd name="T18" fmla="*/ 354 w 875"/>
              <a:gd name="T19" fmla="*/ 885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75" h="885">
                <a:moveTo>
                  <a:pt x="354" y="885"/>
                </a:moveTo>
                <a:lnTo>
                  <a:pt x="354" y="885"/>
                </a:lnTo>
                <a:lnTo>
                  <a:pt x="510" y="885"/>
                </a:lnTo>
                <a:lnTo>
                  <a:pt x="875" y="0"/>
                </a:lnTo>
                <a:lnTo>
                  <a:pt x="666" y="0"/>
                </a:lnTo>
                <a:lnTo>
                  <a:pt x="443" y="580"/>
                </a:lnTo>
                <a:lnTo>
                  <a:pt x="441" y="580"/>
                </a:lnTo>
                <a:lnTo>
                  <a:pt x="222" y="0"/>
                </a:lnTo>
                <a:lnTo>
                  <a:pt x="0" y="0"/>
                </a:lnTo>
                <a:lnTo>
                  <a:pt x="354" y="885"/>
                </a:lnTo>
                <a:close/>
              </a:path>
            </a:pathLst>
          </a:custGeom>
          <a:solidFill>
            <a:srgbClr val="FE5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fi-FI" sz="1350"/>
          </a:p>
        </p:txBody>
      </p:sp>
      <p:sp>
        <p:nvSpPr>
          <p:cNvPr id="95" name="Freeform 161"/>
          <p:cNvSpPr>
            <a:spLocks/>
          </p:cNvSpPr>
          <p:nvPr userDrawn="1"/>
        </p:nvSpPr>
        <p:spPr bwMode="auto">
          <a:xfrm>
            <a:off x="7800976" y="3830241"/>
            <a:ext cx="568325" cy="611981"/>
          </a:xfrm>
          <a:custGeom>
            <a:avLst/>
            <a:gdLst>
              <a:gd name="T0" fmla="*/ 195 w 618"/>
              <a:gd name="T1" fmla="*/ 360 h 885"/>
              <a:gd name="T2" fmla="*/ 195 w 618"/>
              <a:gd name="T3" fmla="*/ 360 h 885"/>
              <a:gd name="T4" fmla="*/ 195 w 618"/>
              <a:gd name="T5" fmla="*/ 204 h 885"/>
              <a:gd name="T6" fmla="*/ 618 w 618"/>
              <a:gd name="T7" fmla="*/ 204 h 885"/>
              <a:gd name="T8" fmla="*/ 618 w 618"/>
              <a:gd name="T9" fmla="*/ 0 h 885"/>
              <a:gd name="T10" fmla="*/ 0 w 618"/>
              <a:gd name="T11" fmla="*/ 0 h 885"/>
              <a:gd name="T12" fmla="*/ 0 w 618"/>
              <a:gd name="T13" fmla="*/ 885 h 885"/>
              <a:gd name="T14" fmla="*/ 195 w 618"/>
              <a:gd name="T15" fmla="*/ 885 h 885"/>
              <a:gd name="T16" fmla="*/ 195 w 618"/>
              <a:gd name="T17" fmla="*/ 54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8" h="885">
                <a:moveTo>
                  <a:pt x="195" y="360"/>
                </a:moveTo>
                <a:lnTo>
                  <a:pt x="195" y="360"/>
                </a:lnTo>
                <a:lnTo>
                  <a:pt x="195" y="204"/>
                </a:lnTo>
                <a:lnTo>
                  <a:pt x="618" y="204"/>
                </a:lnTo>
                <a:lnTo>
                  <a:pt x="618" y="0"/>
                </a:lnTo>
                <a:lnTo>
                  <a:pt x="0" y="0"/>
                </a:lnTo>
                <a:lnTo>
                  <a:pt x="0" y="885"/>
                </a:lnTo>
                <a:lnTo>
                  <a:pt x="195" y="885"/>
                </a:lnTo>
                <a:lnTo>
                  <a:pt x="195" y="540"/>
                </a:lnTo>
              </a:path>
            </a:pathLst>
          </a:custGeom>
          <a:solidFill>
            <a:srgbClr val="FE5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fi-FI" sz="1350"/>
          </a:p>
        </p:txBody>
      </p:sp>
      <p:sp>
        <p:nvSpPr>
          <p:cNvPr id="96" name="Freeform 162"/>
          <p:cNvSpPr>
            <a:spLocks/>
          </p:cNvSpPr>
          <p:nvPr userDrawn="1"/>
        </p:nvSpPr>
        <p:spPr bwMode="auto">
          <a:xfrm>
            <a:off x="8077200" y="4092178"/>
            <a:ext cx="242888" cy="182166"/>
          </a:xfrm>
          <a:custGeom>
            <a:avLst/>
            <a:gdLst>
              <a:gd name="T0" fmla="*/ 131 w 263"/>
              <a:gd name="T1" fmla="*/ 264 h 264"/>
              <a:gd name="T2" fmla="*/ 131 w 263"/>
              <a:gd name="T3" fmla="*/ 264 h 264"/>
              <a:gd name="T4" fmla="*/ 263 w 263"/>
              <a:gd name="T5" fmla="*/ 132 h 264"/>
              <a:gd name="T6" fmla="*/ 131 w 263"/>
              <a:gd name="T7" fmla="*/ 0 h 264"/>
              <a:gd name="T8" fmla="*/ 0 w 263"/>
              <a:gd name="T9" fmla="*/ 132 h 264"/>
              <a:gd name="T10" fmla="*/ 131 w 263"/>
              <a:gd name="T11" fmla="*/ 264 h 264"/>
            </a:gdLst>
            <a:ahLst/>
            <a:cxnLst>
              <a:cxn ang="0">
                <a:pos x="T0" y="T1"/>
              </a:cxn>
              <a:cxn ang="0">
                <a:pos x="T2" y="T3"/>
              </a:cxn>
              <a:cxn ang="0">
                <a:pos x="T4" y="T5"/>
              </a:cxn>
              <a:cxn ang="0">
                <a:pos x="T6" y="T7"/>
              </a:cxn>
              <a:cxn ang="0">
                <a:pos x="T8" y="T9"/>
              </a:cxn>
              <a:cxn ang="0">
                <a:pos x="T10" y="T11"/>
              </a:cxn>
            </a:cxnLst>
            <a:rect l="0" t="0" r="r" b="b"/>
            <a:pathLst>
              <a:path w="263" h="264">
                <a:moveTo>
                  <a:pt x="131" y="264"/>
                </a:moveTo>
                <a:lnTo>
                  <a:pt x="131" y="264"/>
                </a:lnTo>
                <a:cubicBezTo>
                  <a:pt x="204" y="264"/>
                  <a:pt x="263" y="205"/>
                  <a:pt x="263" y="132"/>
                </a:cubicBezTo>
                <a:cubicBezTo>
                  <a:pt x="263" y="59"/>
                  <a:pt x="204" y="0"/>
                  <a:pt x="131" y="0"/>
                </a:cubicBezTo>
                <a:cubicBezTo>
                  <a:pt x="59" y="0"/>
                  <a:pt x="0" y="59"/>
                  <a:pt x="0" y="132"/>
                </a:cubicBezTo>
                <a:cubicBezTo>
                  <a:pt x="0" y="205"/>
                  <a:pt x="59" y="264"/>
                  <a:pt x="131" y="264"/>
                </a:cubicBezTo>
                <a:close/>
              </a:path>
            </a:pathLst>
          </a:custGeom>
          <a:solidFill>
            <a:srgbClr val="FE5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fi-FI" sz="1350"/>
          </a:p>
        </p:txBody>
      </p:sp>
      <p:sp>
        <p:nvSpPr>
          <p:cNvPr id="97" name="Freeform 163"/>
          <p:cNvSpPr>
            <a:spLocks/>
          </p:cNvSpPr>
          <p:nvPr userDrawn="1"/>
        </p:nvSpPr>
        <p:spPr bwMode="auto">
          <a:xfrm>
            <a:off x="8450263" y="3828221"/>
            <a:ext cx="693708" cy="614001"/>
          </a:xfrm>
          <a:custGeom>
            <a:avLst/>
            <a:gdLst>
              <a:gd name="T0" fmla="*/ 354 w 875"/>
              <a:gd name="T1" fmla="*/ 885 h 885"/>
              <a:gd name="T2" fmla="*/ 354 w 875"/>
              <a:gd name="T3" fmla="*/ 885 h 885"/>
              <a:gd name="T4" fmla="*/ 510 w 875"/>
              <a:gd name="T5" fmla="*/ 885 h 885"/>
              <a:gd name="T6" fmla="*/ 875 w 875"/>
              <a:gd name="T7" fmla="*/ 0 h 885"/>
              <a:gd name="T8" fmla="*/ 666 w 875"/>
              <a:gd name="T9" fmla="*/ 0 h 885"/>
              <a:gd name="T10" fmla="*/ 444 w 875"/>
              <a:gd name="T11" fmla="*/ 580 h 885"/>
              <a:gd name="T12" fmla="*/ 441 w 875"/>
              <a:gd name="T13" fmla="*/ 580 h 885"/>
              <a:gd name="T14" fmla="*/ 223 w 875"/>
              <a:gd name="T15" fmla="*/ 0 h 885"/>
              <a:gd name="T16" fmla="*/ 0 w 875"/>
              <a:gd name="T17" fmla="*/ 0 h 885"/>
              <a:gd name="T18" fmla="*/ 354 w 875"/>
              <a:gd name="T19" fmla="*/ 885 h 885"/>
              <a:gd name="connsiteX0" fmla="*/ 4046 w 10000"/>
              <a:gd name="connsiteY0" fmla="*/ 10000 h 10000"/>
              <a:gd name="connsiteX1" fmla="*/ 4046 w 10000"/>
              <a:gd name="connsiteY1" fmla="*/ 10000 h 10000"/>
              <a:gd name="connsiteX2" fmla="*/ 5829 w 10000"/>
              <a:gd name="connsiteY2" fmla="*/ 10000 h 10000"/>
              <a:gd name="connsiteX3" fmla="*/ 8602 w 10000"/>
              <a:gd name="connsiteY3" fmla="*/ 3354 h 10000"/>
              <a:gd name="connsiteX4" fmla="*/ 10000 w 10000"/>
              <a:gd name="connsiteY4" fmla="*/ 0 h 10000"/>
              <a:gd name="connsiteX5" fmla="*/ 7611 w 10000"/>
              <a:gd name="connsiteY5" fmla="*/ 0 h 10000"/>
              <a:gd name="connsiteX6" fmla="*/ 5074 w 10000"/>
              <a:gd name="connsiteY6" fmla="*/ 6554 h 10000"/>
              <a:gd name="connsiteX7" fmla="*/ 5040 w 10000"/>
              <a:gd name="connsiteY7" fmla="*/ 6554 h 10000"/>
              <a:gd name="connsiteX8" fmla="*/ 2549 w 10000"/>
              <a:gd name="connsiteY8" fmla="*/ 0 h 10000"/>
              <a:gd name="connsiteX9" fmla="*/ 0 w 10000"/>
              <a:gd name="connsiteY9" fmla="*/ 0 h 10000"/>
              <a:gd name="connsiteX10" fmla="*/ 4046 w 10000"/>
              <a:gd name="connsiteY10" fmla="*/ 10000 h 10000"/>
              <a:gd name="connsiteX0" fmla="*/ 4046 w 10000"/>
              <a:gd name="connsiteY0" fmla="*/ 10033 h 10033"/>
              <a:gd name="connsiteX1" fmla="*/ 4046 w 10000"/>
              <a:gd name="connsiteY1" fmla="*/ 10033 h 10033"/>
              <a:gd name="connsiteX2" fmla="*/ 5829 w 10000"/>
              <a:gd name="connsiteY2" fmla="*/ 10033 h 10033"/>
              <a:gd name="connsiteX3" fmla="*/ 8602 w 10000"/>
              <a:gd name="connsiteY3" fmla="*/ 3387 h 10033"/>
              <a:gd name="connsiteX4" fmla="*/ 10000 w 10000"/>
              <a:gd name="connsiteY4" fmla="*/ 33 h 10033"/>
              <a:gd name="connsiteX5" fmla="*/ 8602 w 10000"/>
              <a:gd name="connsiteY5" fmla="*/ 0 h 10033"/>
              <a:gd name="connsiteX6" fmla="*/ 7611 w 10000"/>
              <a:gd name="connsiteY6" fmla="*/ 33 h 10033"/>
              <a:gd name="connsiteX7" fmla="*/ 5074 w 10000"/>
              <a:gd name="connsiteY7" fmla="*/ 6587 h 10033"/>
              <a:gd name="connsiteX8" fmla="*/ 5040 w 10000"/>
              <a:gd name="connsiteY8" fmla="*/ 6587 h 10033"/>
              <a:gd name="connsiteX9" fmla="*/ 2549 w 10000"/>
              <a:gd name="connsiteY9" fmla="*/ 33 h 10033"/>
              <a:gd name="connsiteX10" fmla="*/ 0 w 10000"/>
              <a:gd name="connsiteY10" fmla="*/ 33 h 10033"/>
              <a:gd name="connsiteX11" fmla="*/ 4046 w 10000"/>
              <a:gd name="connsiteY11" fmla="*/ 10033 h 10033"/>
              <a:gd name="connsiteX0" fmla="*/ 4046 w 8602"/>
              <a:gd name="connsiteY0" fmla="*/ 10033 h 10033"/>
              <a:gd name="connsiteX1" fmla="*/ 4046 w 8602"/>
              <a:gd name="connsiteY1" fmla="*/ 10033 h 10033"/>
              <a:gd name="connsiteX2" fmla="*/ 5829 w 8602"/>
              <a:gd name="connsiteY2" fmla="*/ 10033 h 10033"/>
              <a:gd name="connsiteX3" fmla="*/ 8602 w 8602"/>
              <a:gd name="connsiteY3" fmla="*/ 3387 h 10033"/>
              <a:gd name="connsiteX4" fmla="*/ 8602 w 8602"/>
              <a:gd name="connsiteY4" fmla="*/ 0 h 10033"/>
              <a:gd name="connsiteX5" fmla="*/ 7611 w 8602"/>
              <a:gd name="connsiteY5" fmla="*/ 33 h 10033"/>
              <a:gd name="connsiteX6" fmla="*/ 5074 w 8602"/>
              <a:gd name="connsiteY6" fmla="*/ 6587 h 10033"/>
              <a:gd name="connsiteX7" fmla="*/ 5040 w 8602"/>
              <a:gd name="connsiteY7" fmla="*/ 6587 h 10033"/>
              <a:gd name="connsiteX8" fmla="*/ 2549 w 8602"/>
              <a:gd name="connsiteY8" fmla="*/ 33 h 10033"/>
              <a:gd name="connsiteX9" fmla="*/ 0 w 8602"/>
              <a:gd name="connsiteY9" fmla="*/ 33 h 10033"/>
              <a:gd name="connsiteX10" fmla="*/ 4046 w 8602"/>
              <a:gd name="connsiteY10" fmla="*/ 10033 h 10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02" h="10033">
                <a:moveTo>
                  <a:pt x="4046" y="10033"/>
                </a:moveTo>
                <a:lnTo>
                  <a:pt x="4046" y="10033"/>
                </a:lnTo>
                <a:lnTo>
                  <a:pt x="5829" y="10033"/>
                </a:lnTo>
                <a:lnTo>
                  <a:pt x="8602" y="3387"/>
                </a:lnTo>
                <a:lnTo>
                  <a:pt x="8602" y="0"/>
                </a:lnTo>
                <a:lnTo>
                  <a:pt x="7611" y="33"/>
                </a:lnTo>
                <a:lnTo>
                  <a:pt x="5074" y="6587"/>
                </a:lnTo>
                <a:lnTo>
                  <a:pt x="5040" y="6587"/>
                </a:lnTo>
                <a:lnTo>
                  <a:pt x="2549" y="33"/>
                </a:lnTo>
                <a:lnTo>
                  <a:pt x="0" y="33"/>
                </a:lnTo>
                <a:lnTo>
                  <a:pt x="4046" y="10033"/>
                </a:lnTo>
                <a:close/>
              </a:path>
            </a:pathLst>
          </a:custGeom>
          <a:solidFill>
            <a:srgbClr val="FE5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fi-FI" sz="1350"/>
          </a:p>
        </p:txBody>
      </p:sp>
      <p:sp>
        <p:nvSpPr>
          <p:cNvPr id="98" name="Freeform 164"/>
          <p:cNvSpPr>
            <a:spLocks/>
          </p:cNvSpPr>
          <p:nvPr userDrawn="1"/>
        </p:nvSpPr>
        <p:spPr bwMode="auto">
          <a:xfrm>
            <a:off x="6240464" y="3830241"/>
            <a:ext cx="569913" cy="611981"/>
          </a:xfrm>
          <a:custGeom>
            <a:avLst/>
            <a:gdLst>
              <a:gd name="T0" fmla="*/ 195 w 617"/>
              <a:gd name="T1" fmla="*/ 360 h 885"/>
              <a:gd name="T2" fmla="*/ 195 w 617"/>
              <a:gd name="T3" fmla="*/ 360 h 885"/>
              <a:gd name="T4" fmla="*/ 195 w 617"/>
              <a:gd name="T5" fmla="*/ 204 h 885"/>
              <a:gd name="T6" fmla="*/ 617 w 617"/>
              <a:gd name="T7" fmla="*/ 204 h 885"/>
              <a:gd name="T8" fmla="*/ 617 w 617"/>
              <a:gd name="T9" fmla="*/ 0 h 885"/>
              <a:gd name="T10" fmla="*/ 0 w 617"/>
              <a:gd name="T11" fmla="*/ 0 h 885"/>
              <a:gd name="T12" fmla="*/ 0 w 617"/>
              <a:gd name="T13" fmla="*/ 885 h 885"/>
              <a:gd name="T14" fmla="*/ 195 w 617"/>
              <a:gd name="T15" fmla="*/ 885 h 885"/>
              <a:gd name="T16" fmla="*/ 195 w 617"/>
              <a:gd name="T17" fmla="*/ 54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7" h="885">
                <a:moveTo>
                  <a:pt x="195" y="360"/>
                </a:moveTo>
                <a:lnTo>
                  <a:pt x="195" y="360"/>
                </a:lnTo>
                <a:lnTo>
                  <a:pt x="195" y="204"/>
                </a:lnTo>
                <a:lnTo>
                  <a:pt x="617" y="204"/>
                </a:lnTo>
                <a:lnTo>
                  <a:pt x="617" y="0"/>
                </a:lnTo>
                <a:lnTo>
                  <a:pt x="0" y="0"/>
                </a:lnTo>
                <a:lnTo>
                  <a:pt x="0" y="885"/>
                </a:lnTo>
                <a:lnTo>
                  <a:pt x="195" y="885"/>
                </a:lnTo>
                <a:lnTo>
                  <a:pt x="195" y="540"/>
                </a:lnTo>
              </a:path>
            </a:pathLst>
          </a:custGeom>
          <a:solidFill>
            <a:srgbClr val="FE5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fi-FI" sz="1350"/>
          </a:p>
        </p:txBody>
      </p:sp>
      <p:sp>
        <p:nvSpPr>
          <p:cNvPr id="99" name="Freeform 165"/>
          <p:cNvSpPr>
            <a:spLocks/>
          </p:cNvSpPr>
          <p:nvPr userDrawn="1"/>
        </p:nvSpPr>
        <p:spPr bwMode="auto">
          <a:xfrm>
            <a:off x="6516688" y="4092178"/>
            <a:ext cx="242888" cy="182166"/>
          </a:xfrm>
          <a:custGeom>
            <a:avLst/>
            <a:gdLst>
              <a:gd name="T0" fmla="*/ 132 w 264"/>
              <a:gd name="T1" fmla="*/ 264 h 264"/>
              <a:gd name="T2" fmla="*/ 132 w 264"/>
              <a:gd name="T3" fmla="*/ 264 h 264"/>
              <a:gd name="T4" fmla="*/ 264 w 264"/>
              <a:gd name="T5" fmla="*/ 132 h 264"/>
              <a:gd name="T6" fmla="*/ 132 w 264"/>
              <a:gd name="T7" fmla="*/ 0 h 264"/>
              <a:gd name="T8" fmla="*/ 0 w 264"/>
              <a:gd name="T9" fmla="*/ 132 h 264"/>
              <a:gd name="T10" fmla="*/ 132 w 264"/>
              <a:gd name="T11" fmla="*/ 264 h 264"/>
            </a:gdLst>
            <a:ahLst/>
            <a:cxnLst>
              <a:cxn ang="0">
                <a:pos x="T0" y="T1"/>
              </a:cxn>
              <a:cxn ang="0">
                <a:pos x="T2" y="T3"/>
              </a:cxn>
              <a:cxn ang="0">
                <a:pos x="T4" y="T5"/>
              </a:cxn>
              <a:cxn ang="0">
                <a:pos x="T6" y="T7"/>
              </a:cxn>
              <a:cxn ang="0">
                <a:pos x="T8" y="T9"/>
              </a:cxn>
              <a:cxn ang="0">
                <a:pos x="T10" y="T11"/>
              </a:cxn>
            </a:cxnLst>
            <a:rect l="0" t="0" r="r" b="b"/>
            <a:pathLst>
              <a:path w="264" h="264">
                <a:moveTo>
                  <a:pt x="132" y="264"/>
                </a:moveTo>
                <a:lnTo>
                  <a:pt x="132" y="264"/>
                </a:lnTo>
                <a:cubicBezTo>
                  <a:pt x="205" y="264"/>
                  <a:pt x="264" y="205"/>
                  <a:pt x="264" y="132"/>
                </a:cubicBezTo>
                <a:cubicBezTo>
                  <a:pt x="264" y="59"/>
                  <a:pt x="205" y="0"/>
                  <a:pt x="132" y="0"/>
                </a:cubicBezTo>
                <a:cubicBezTo>
                  <a:pt x="59" y="0"/>
                  <a:pt x="0" y="59"/>
                  <a:pt x="0" y="132"/>
                </a:cubicBezTo>
                <a:cubicBezTo>
                  <a:pt x="0" y="205"/>
                  <a:pt x="59" y="264"/>
                  <a:pt x="132" y="264"/>
                </a:cubicBezTo>
                <a:close/>
              </a:path>
            </a:pathLst>
          </a:custGeom>
          <a:solidFill>
            <a:srgbClr val="FE5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fi-FI" sz="1350"/>
          </a:p>
        </p:txBody>
      </p:sp>
      <p:sp>
        <p:nvSpPr>
          <p:cNvPr id="100" name="Freeform 166"/>
          <p:cNvSpPr>
            <a:spLocks/>
          </p:cNvSpPr>
          <p:nvPr userDrawn="1"/>
        </p:nvSpPr>
        <p:spPr bwMode="auto">
          <a:xfrm>
            <a:off x="6891338" y="3830241"/>
            <a:ext cx="806450" cy="611981"/>
          </a:xfrm>
          <a:custGeom>
            <a:avLst/>
            <a:gdLst>
              <a:gd name="T0" fmla="*/ 353 w 874"/>
              <a:gd name="T1" fmla="*/ 885 h 885"/>
              <a:gd name="T2" fmla="*/ 353 w 874"/>
              <a:gd name="T3" fmla="*/ 885 h 885"/>
              <a:gd name="T4" fmla="*/ 510 w 874"/>
              <a:gd name="T5" fmla="*/ 885 h 885"/>
              <a:gd name="T6" fmla="*/ 874 w 874"/>
              <a:gd name="T7" fmla="*/ 0 h 885"/>
              <a:gd name="T8" fmla="*/ 666 w 874"/>
              <a:gd name="T9" fmla="*/ 0 h 885"/>
              <a:gd name="T10" fmla="*/ 443 w 874"/>
              <a:gd name="T11" fmla="*/ 580 h 885"/>
              <a:gd name="T12" fmla="*/ 441 w 874"/>
              <a:gd name="T13" fmla="*/ 580 h 885"/>
              <a:gd name="T14" fmla="*/ 222 w 874"/>
              <a:gd name="T15" fmla="*/ 0 h 885"/>
              <a:gd name="T16" fmla="*/ 0 w 874"/>
              <a:gd name="T17" fmla="*/ 0 h 885"/>
              <a:gd name="T18" fmla="*/ 353 w 874"/>
              <a:gd name="T19" fmla="*/ 885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74" h="885">
                <a:moveTo>
                  <a:pt x="353" y="885"/>
                </a:moveTo>
                <a:lnTo>
                  <a:pt x="353" y="885"/>
                </a:lnTo>
                <a:lnTo>
                  <a:pt x="510" y="885"/>
                </a:lnTo>
                <a:lnTo>
                  <a:pt x="874" y="0"/>
                </a:lnTo>
                <a:lnTo>
                  <a:pt x="666" y="0"/>
                </a:lnTo>
                <a:lnTo>
                  <a:pt x="443" y="580"/>
                </a:lnTo>
                <a:lnTo>
                  <a:pt x="441" y="580"/>
                </a:lnTo>
                <a:lnTo>
                  <a:pt x="222" y="0"/>
                </a:lnTo>
                <a:lnTo>
                  <a:pt x="0" y="0"/>
                </a:lnTo>
                <a:lnTo>
                  <a:pt x="353" y="885"/>
                </a:lnTo>
                <a:close/>
              </a:path>
            </a:pathLst>
          </a:custGeom>
          <a:solidFill>
            <a:srgbClr val="FE5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fi-FI" sz="1350"/>
          </a:p>
        </p:txBody>
      </p:sp>
    </p:spTree>
    <p:extLst>
      <p:ext uri="{BB962C8B-B14F-4D97-AF65-F5344CB8AC3E}">
        <p14:creationId xmlns:p14="http://schemas.microsoft.com/office/powerpoint/2010/main" val="353489982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Otsikko, ingressi ja teksti">
    <p:spTree>
      <p:nvGrpSpPr>
        <p:cNvPr id="1" name=""/>
        <p:cNvGrpSpPr/>
        <p:nvPr/>
      </p:nvGrpSpPr>
      <p:grpSpPr>
        <a:xfrm>
          <a:off x="0" y="0"/>
          <a:ext cx="0" cy="0"/>
          <a:chOff x="0" y="0"/>
          <a:chExt cx="0" cy="0"/>
        </a:xfrm>
      </p:grpSpPr>
      <p:sp>
        <p:nvSpPr>
          <p:cNvPr id="7" name="Freeform 5"/>
          <p:cNvSpPr>
            <a:spLocks noEditPoints="1"/>
          </p:cNvSpPr>
          <p:nvPr userDrawn="1"/>
        </p:nvSpPr>
        <p:spPr bwMode="auto">
          <a:xfrm>
            <a:off x="7890931" y="4597873"/>
            <a:ext cx="931331" cy="305321"/>
          </a:xfrm>
          <a:custGeom>
            <a:avLst/>
            <a:gdLst>
              <a:gd name="T0" fmla="*/ 414 w 606"/>
              <a:gd name="T1" fmla="*/ 186 h 263"/>
              <a:gd name="T2" fmla="*/ 367 w 606"/>
              <a:gd name="T3" fmla="*/ 262 h 263"/>
              <a:gd name="T4" fmla="*/ 376 w 606"/>
              <a:gd name="T5" fmla="*/ 221 h 263"/>
              <a:gd name="T6" fmla="*/ 351 w 606"/>
              <a:gd name="T7" fmla="*/ 203 h 263"/>
              <a:gd name="T8" fmla="*/ 373 w 606"/>
              <a:gd name="T9" fmla="*/ 204 h 263"/>
              <a:gd name="T10" fmla="*/ 342 w 606"/>
              <a:gd name="T11" fmla="*/ 190 h 263"/>
              <a:gd name="T12" fmla="*/ 351 w 606"/>
              <a:gd name="T13" fmla="*/ 228 h 263"/>
              <a:gd name="T14" fmla="*/ 365 w 606"/>
              <a:gd name="T15" fmla="*/ 246 h 263"/>
              <a:gd name="T16" fmla="*/ 296 w 606"/>
              <a:gd name="T17" fmla="*/ 186 h 263"/>
              <a:gd name="T18" fmla="*/ 296 w 606"/>
              <a:gd name="T19" fmla="*/ 246 h 263"/>
              <a:gd name="T20" fmla="*/ 268 w 606"/>
              <a:gd name="T21" fmla="*/ 261 h 263"/>
              <a:gd name="T22" fmla="*/ 264 w 606"/>
              <a:gd name="T23" fmla="*/ 215 h 263"/>
              <a:gd name="T24" fmla="*/ 152 w 606"/>
              <a:gd name="T25" fmla="*/ 186 h 263"/>
              <a:gd name="T26" fmla="*/ 184 w 606"/>
              <a:gd name="T27" fmla="*/ 229 h 263"/>
              <a:gd name="T28" fmla="*/ 184 w 606"/>
              <a:gd name="T29" fmla="*/ 214 h 263"/>
              <a:gd name="T30" fmla="*/ 201 w 606"/>
              <a:gd name="T31" fmla="*/ 94 h 263"/>
              <a:gd name="T32" fmla="*/ 131 w 606"/>
              <a:gd name="T33" fmla="*/ 45 h 263"/>
              <a:gd name="T34" fmla="*/ 56 w 606"/>
              <a:gd name="T35" fmla="*/ 94 h 263"/>
              <a:gd name="T36" fmla="*/ 30 w 606"/>
              <a:gd name="T37" fmla="*/ 169 h 263"/>
              <a:gd name="T38" fmla="*/ 99 w 606"/>
              <a:gd name="T39" fmla="*/ 169 h 263"/>
              <a:gd name="T40" fmla="*/ 83 w 606"/>
              <a:gd name="T41" fmla="*/ 2 h 263"/>
              <a:gd name="T42" fmla="*/ 99 w 606"/>
              <a:gd name="T43" fmla="*/ 19 h 263"/>
              <a:gd name="T44" fmla="*/ 146 w 606"/>
              <a:gd name="T45" fmla="*/ 125 h 263"/>
              <a:gd name="T46" fmla="*/ 147 w 606"/>
              <a:gd name="T47" fmla="*/ 108 h 263"/>
              <a:gd name="T48" fmla="*/ 115 w 606"/>
              <a:gd name="T49" fmla="*/ 94 h 263"/>
              <a:gd name="T50" fmla="*/ 155 w 606"/>
              <a:gd name="T51" fmla="*/ 169 h 263"/>
              <a:gd name="T52" fmla="*/ 170 w 606"/>
              <a:gd name="T53" fmla="*/ 106 h 263"/>
              <a:gd name="T54" fmla="*/ 202 w 606"/>
              <a:gd name="T55" fmla="*/ 57 h 263"/>
              <a:gd name="T56" fmla="*/ 163 w 606"/>
              <a:gd name="T57" fmla="*/ 49 h 263"/>
              <a:gd name="T58" fmla="*/ 185 w 606"/>
              <a:gd name="T59" fmla="*/ 15 h 263"/>
              <a:gd name="T60" fmla="*/ 223 w 606"/>
              <a:gd name="T61" fmla="*/ 56 h 263"/>
              <a:gd name="T62" fmla="*/ 185 w 606"/>
              <a:gd name="T63" fmla="*/ 0 h 263"/>
              <a:gd name="T64" fmla="*/ 147 w 606"/>
              <a:gd name="T65" fmla="*/ 56 h 263"/>
              <a:gd name="T66" fmla="*/ 214 w 606"/>
              <a:gd name="T67" fmla="*/ 68 h 263"/>
              <a:gd name="T68" fmla="*/ 232 w 606"/>
              <a:gd name="T69" fmla="*/ 140 h 263"/>
              <a:gd name="T70" fmla="*/ 223 w 606"/>
              <a:gd name="T71" fmla="*/ 162 h 263"/>
              <a:gd name="T72" fmla="*/ 277 w 606"/>
              <a:gd name="T73" fmla="*/ 153 h 263"/>
              <a:gd name="T74" fmla="*/ 261 w 606"/>
              <a:gd name="T75" fmla="*/ 146 h 263"/>
              <a:gd name="T76" fmla="*/ 277 w 606"/>
              <a:gd name="T77" fmla="*/ 24 h 263"/>
              <a:gd name="T78" fmla="*/ 253 w 606"/>
              <a:gd name="T79" fmla="*/ 33 h 263"/>
              <a:gd name="T80" fmla="*/ 276 w 606"/>
              <a:gd name="T81" fmla="*/ 20 h 263"/>
              <a:gd name="T82" fmla="*/ 294 w 606"/>
              <a:gd name="T83" fmla="*/ 24 h 263"/>
              <a:gd name="T84" fmla="*/ 237 w 606"/>
              <a:gd name="T85" fmla="*/ 2 h 263"/>
              <a:gd name="T86" fmla="*/ 277 w 606"/>
              <a:gd name="T87" fmla="*/ 77 h 263"/>
              <a:gd name="T88" fmla="*/ 354 w 606"/>
              <a:gd name="T89" fmla="*/ 2 h 263"/>
              <a:gd name="T90" fmla="*/ 339 w 606"/>
              <a:gd name="T91" fmla="*/ 64 h 263"/>
              <a:gd name="T92" fmla="*/ 323 w 606"/>
              <a:gd name="T93" fmla="*/ 2 h 263"/>
              <a:gd name="T94" fmla="*/ 325 w 606"/>
              <a:gd name="T95" fmla="*/ 77 h 263"/>
              <a:gd name="T96" fmla="*/ 361 w 606"/>
              <a:gd name="T97" fmla="*/ 169 h 263"/>
              <a:gd name="T98" fmla="*/ 335 w 606"/>
              <a:gd name="T99" fmla="*/ 143 h 263"/>
              <a:gd name="T100" fmla="*/ 309 w 606"/>
              <a:gd name="T101" fmla="*/ 112 h 263"/>
              <a:gd name="T102" fmla="*/ 361 w 606"/>
              <a:gd name="T103" fmla="*/ 112 h 263"/>
              <a:gd name="T104" fmla="*/ 444 w 606"/>
              <a:gd name="T105" fmla="*/ 2 h 263"/>
              <a:gd name="T106" fmla="*/ 384 w 606"/>
              <a:gd name="T107" fmla="*/ 77 h 263"/>
              <a:gd name="T108" fmla="*/ 433 w 606"/>
              <a:gd name="T109" fmla="*/ 77 h 263"/>
              <a:gd name="T110" fmla="*/ 500 w 606"/>
              <a:gd name="T111" fmla="*/ 261 h 263"/>
              <a:gd name="T112" fmla="*/ 451 w 606"/>
              <a:gd name="T113" fmla="*/ 186 h 263"/>
              <a:gd name="T114" fmla="*/ 445 w 606"/>
              <a:gd name="T115" fmla="*/ 207 h 263"/>
              <a:gd name="T116" fmla="*/ 560 w 606"/>
              <a:gd name="T117" fmla="*/ 186 h 263"/>
              <a:gd name="T118" fmla="*/ 530 w 606"/>
              <a:gd name="T119" fmla="*/ 261 h 263"/>
              <a:gd name="T120" fmla="*/ 590 w 606"/>
              <a:gd name="T121" fmla="*/ 186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06" h="263">
                <a:moveTo>
                  <a:pt x="414" y="186"/>
                </a:moveTo>
                <a:cubicBezTo>
                  <a:pt x="397" y="186"/>
                  <a:pt x="397" y="186"/>
                  <a:pt x="397" y="186"/>
                </a:cubicBezTo>
                <a:cubicBezTo>
                  <a:pt x="397" y="261"/>
                  <a:pt x="397" y="261"/>
                  <a:pt x="397" y="261"/>
                </a:cubicBezTo>
                <a:cubicBezTo>
                  <a:pt x="414" y="261"/>
                  <a:pt x="414" y="261"/>
                  <a:pt x="414" y="261"/>
                </a:cubicBezTo>
                <a:lnTo>
                  <a:pt x="414" y="186"/>
                </a:lnTo>
                <a:close/>
                <a:moveTo>
                  <a:pt x="342" y="241"/>
                </a:moveTo>
                <a:cubicBezTo>
                  <a:pt x="330" y="254"/>
                  <a:pt x="330" y="254"/>
                  <a:pt x="330" y="254"/>
                </a:cubicBezTo>
                <a:cubicBezTo>
                  <a:pt x="334" y="257"/>
                  <a:pt x="338" y="259"/>
                  <a:pt x="342" y="261"/>
                </a:cubicBezTo>
                <a:cubicBezTo>
                  <a:pt x="346" y="262"/>
                  <a:pt x="351" y="263"/>
                  <a:pt x="356" y="263"/>
                </a:cubicBezTo>
                <a:cubicBezTo>
                  <a:pt x="360" y="263"/>
                  <a:pt x="363" y="263"/>
                  <a:pt x="367" y="262"/>
                </a:cubicBezTo>
                <a:cubicBezTo>
                  <a:pt x="370" y="261"/>
                  <a:pt x="373" y="259"/>
                  <a:pt x="376" y="257"/>
                </a:cubicBezTo>
                <a:cubicBezTo>
                  <a:pt x="379" y="255"/>
                  <a:pt x="381" y="252"/>
                  <a:pt x="382" y="249"/>
                </a:cubicBezTo>
                <a:cubicBezTo>
                  <a:pt x="384" y="246"/>
                  <a:pt x="385" y="242"/>
                  <a:pt x="385" y="238"/>
                </a:cubicBezTo>
                <a:cubicBezTo>
                  <a:pt x="385" y="234"/>
                  <a:pt x="384" y="230"/>
                  <a:pt x="382" y="228"/>
                </a:cubicBezTo>
                <a:cubicBezTo>
                  <a:pt x="381" y="225"/>
                  <a:pt x="378" y="223"/>
                  <a:pt x="376" y="221"/>
                </a:cubicBezTo>
                <a:cubicBezTo>
                  <a:pt x="373" y="220"/>
                  <a:pt x="370" y="219"/>
                  <a:pt x="367" y="218"/>
                </a:cubicBezTo>
                <a:cubicBezTo>
                  <a:pt x="364" y="217"/>
                  <a:pt x="362" y="216"/>
                  <a:pt x="359" y="215"/>
                </a:cubicBezTo>
                <a:cubicBezTo>
                  <a:pt x="356" y="214"/>
                  <a:pt x="354" y="213"/>
                  <a:pt x="353" y="212"/>
                </a:cubicBezTo>
                <a:cubicBezTo>
                  <a:pt x="351" y="211"/>
                  <a:pt x="350" y="209"/>
                  <a:pt x="350" y="207"/>
                </a:cubicBezTo>
                <a:cubicBezTo>
                  <a:pt x="350" y="205"/>
                  <a:pt x="350" y="204"/>
                  <a:pt x="351" y="203"/>
                </a:cubicBezTo>
                <a:cubicBezTo>
                  <a:pt x="352" y="202"/>
                  <a:pt x="353" y="201"/>
                  <a:pt x="354" y="201"/>
                </a:cubicBezTo>
                <a:cubicBezTo>
                  <a:pt x="355" y="200"/>
                  <a:pt x="356" y="200"/>
                  <a:pt x="358" y="200"/>
                </a:cubicBezTo>
                <a:cubicBezTo>
                  <a:pt x="359" y="199"/>
                  <a:pt x="360" y="199"/>
                  <a:pt x="361" y="199"/>
                </a:cubicBezTo>
                <a:cubicBezTo>
                  <a:pt x="363" y="199"/>
                  <a:pt x="366" y="200"/>
                  <a:pt x="368" y="200"/>
                </a:cubicBezTo>
                <a:cubicBezTo>
                  <a:pt x="370" y="201"/>
                  <a:pt x="372" y="202"/>
                  <a:pt x="373" y="204"/>
                </a:cubicBezTo>
                <a:cubicBezTo>
                  <a:pt x="385" y="192"/>
                  <a:pt x="385" y="192"/>
                  <a:pt x="385" y="192"/>
                </a:cubicBezTo>
                <a:cubicBezTo>
                  <a:pt x="381" y="189"/>
                  <a:pt x="378" y="187"/>
                  <a:pt x="374" y="186"/>
                </a:cubicBezTo>
                <a:cubicBezTo>
                  <a:pt x="370" y="184"/>
                  <a:pt x="366" y="184"/>
                  <a:pt x="362" y="184"/>
                </a:cubicBezTo>
                <a:cubicBezTo>
                  <a:pt x="358" y="184"/>
                  <a:pt x="354" y="184"/>
                  <a:pt x="351" y="185"/>
                </a:cubicBezTo>
                <a:cubicBezTo>
                  <a:pt x="347" y="186"/>
                  <a:pt x="344" y="188"/>
                  <a:pt x="342" y="190"/>
                </a:cubicBezTo>
                <a:cubicBezTo>
                  <a:pt x="339" y="192"/>
                  <a:pt x="337" y="195"/>
                  <a:pt x="335" y="198"/>
                </a:cubicBezTo>
                <a:cubicBezTo>
                  <a:pt x="334" y="201"/>
                  <a:pt x="333" y="204"/>
                  <a:pt x="333" y="208"/>
                </a:cubicBezTo>
                <a:cubicBezTo>
                  <a:pt x="333" y="212"/>
                  <a:pt x="334" y="216"/>
                  <a:pt x="335" y="218"/>
                </a:cubicBezTo>
                <a:cubicBezTo>
                  <a:pt x="337" y="221"/>
                  <a:pt x="339" y="223"/>
                  <a:pt x="342" y="225"/>
                </a:cubicBezTo>
                <a:cubicBezTo>
                  <a:pt x="345" y="226"/>
                  <a:pt x="347" y="227"/>
                  <a:pt x="351" y="228"/>
                </a:cubicBezTo>
                <a:cubicBezTo>
                  <a:pt x="354" y="229"/>
                  <a:pt x="356" y="230"/>
                  <a:pt x="359" y="231"/>
                </a:cubicBezTo>
                <a:cubicBezTo>
                  <a:pt x="362" y="232"/>
                  <a:pt x="364" y="233"/>
                  <a:pt x="366" y="234"/>
                </a:cubicBezTo>
                <a:cubicBezTo>
                  <a:pt x="367" y="236"/>
                  <a:pt x="368" y="238"/>
                  <a:pt x="368" y="240"/>
                </a:cubicBezTo>
                <a:cubicBezTo>
                  <a:pt x="368" y="241"/>
                  <a:pt x="368" y="242"/>
                  <a:pt x="367" y="243"/>
                </a:cubicBezTo>
                <a:cubicBezTo>
                  <a:pt x="367" y="244"/>
                  <a:pt x="366" y="245"/>
                  <a:pt x="365" y="246"/>
                </a:cubicBezTo>
                <a:cubicBezTo>
                  <a:pt x="363" y="246"/>
                  <a:pt x="362" y="247"/>
                  <a:pt x="361" y="247"/>
                </a:cubicBezTo>
                <a:cubicBezTo>
                  <a:pt x="359" y="248"/>
                  <a:pt x="358" y="248"/>
                  <a:pt x="357" y="248"/>
                </a:cubicBezTo>
                <a:cubicBezTo>
                  <a:pt x="354" y="248"/>
                  <a:pt x="351" y="247"/>
                  <a:pt x="349" y="246"/>
                </a:cubicBezTo>
                <a:cubicBezTo>
                  <a:pt x="346" y="245"/>
                  <a:pt x="344" y="243"/>
                  <a:pt x="342" y="241"/>
                </a:cubicBezTo>
                <a:moveTo>
                  <a:pt x="296" y="186"/>
                </a:moveTo>
                <a:cubicBezTo>
                  <a:pt x="280" y="186"/>
                  <a:pt x="280" y="186"/>
                  <a:pt x="280" y="186"/>
                </a:cubicBezTo>
                <a:cubicBezTo>
                  <a:pt x="280" y="261"/>
                  <a:pt x="280" y="261"/>
                  <a:pt x="280" y="261"/>
                </a:cubicBezTo>
                <a:cubicBezTo>
                  <a:pt x="327" y="261"/>
                  <a:pt x="327" y="261"/>
                  <a:pt x="327" y="261"/>
                </a:cubicBezTo>
                <a:cubicBezTo>
                  <a:pt x="327" y="246"/>
                  <a:pt x="327" y="246"/>
                  <a:pt x="327" y="246"/>
                </a:cubicBezTo>
                <a:cubicBezTo>
                  <a:pt x="296" y="246"/>
                  <a:pt x="296" y="246"/>
                  <a:pt x="296" y="246"/>
                </a:cubicBezTo>
                <a:lnTo>
                  <a:pt x="296" y="186"/>
                </a:lnTo>
                <a:close/>
                <a:moveTo>
                  <a:pt x="266" y="186"/>
                </a:moveTo>
                <a:cubicBezTo>
                  <a:pt x="215" y="186"/>
                  <a:pt x="215" y="186"/>
                  <a:pt x="215" y="186"/>
                </a:cubicBezTo>
                <a:cubicBezTo>
                  <a:pt x="215" y="261"/>
                  <a:pt x="215" y="261"/>
                  <a:pt x="215" y="261"/>
                </a:cubicBezTo>
                <a:cubicBezTo>
                  <a:pt x="268" y="261"/>
                  <a:pt x="268" y="261"/>
                  <a:pt x="268" y="261"/>
                </a:cubicBezTo>
                <a:cubicBezTo>
                  <a:pt x="268" y="246"/>
                  <a:pt x="268" y="246"/>
                  <a:pt x="268" y="246"/>
                </a:cubicBezTo>
                <a:cubicBezTo>
                  <a:pt x="231" y="246"/>
                  <a:pt x="231" y="246"/>
                  <a:pt x="231" y="246"/>
                </a:cubicBezTo>
                <a:cubicBezTo>
                  <a:pt x="231" y="230"/>
                  <a:pt x="231" y="230"/>
                  <a:pt x="231" y="230"/>
                </a:cubicBezTo>
                <a:cubicBezTo>
                  <a:pt x="264" y="230"/>
                  <a:pt x="264" y="230"/>
                  <a:pt x="264" y="230"/>
                </a:cubicBezTo>
                <a:cubicBezTo>
                  <a:pt x="264" y="215"/>
                  <a:pt x="264" y="215"/>
                  <a:pt x="264" y="215"/>
                </a:cubicBezTo>
                <a:cubicBezTo>
                  <a:pt x="231" y="215"/>
                  <a:pt x="231" y="215"/>
                  <a:pt x="231" y="215"/>
                </a:cubicBezTo>
                <a:cubicBezTo>
                  <a:pt x="231" y="201"/>
                  <a:pt x="231" y="201"/>
                  <a:pt x="231" y="201"/>
                </a:cubicBezTo>
                <a:cubicBezTo>
                  <a:pt x="266" y="201"/>
                  <a:pt x="266" y="201"/>
                  <a:pt x="266" y="201"/>
                </a:cubicBezTo>
                <a:lnTo>
                  <a:pt x="266" y="186"/>
                </a:lnTo>
                <a:close/>
                <a:moveTo>
                  <a:pt x="152" y="186"/>
                </a:moveTo>
                <a:cubicBezTo>
                  <a:pt x="135" y="186"/>
                  <a:pt x="135" y="186"/>
                  <a:pt x="135" y="186"/>
                </a:cubicBezTo>
                <a:cubicBezTo>
                  <a:pt x="135" y="261"/>
                  <a:pt x="135" y="261"/>
                  <a:pt x="135" y="261"/>
                </a:cubicBezTo>
                <a:cubicBezTo>
                  <a:pt x="152" y="261"/>
                  <a:pt x="152" y="261"/>
                  <a:pt x="152" y="261"/>
                </a:cubicBezTo>
                <a:cubicBezTo>
                  <a:pt x="152" y="229"/>
                  <a:pt x="152" y="229"/>
                  <a:pt x="152" y="229"/>
                </a:cubicBezTo>
                <a:cubicBezTo>
                  <a:pt x="184" y="229"/>
                  <a:pt x="184" y="229"/>
                  <a:pt x="184" y="229"/>
                </a:cubicBezTo>
                <a:cubicBezTo>
                  <a:pt x="184" y="261"/>
                  <a:pt x="184" y="261"/>
                  <a:pt x="184" y="261"/>
                </a:cubicBezTo>
                <a:cubicBezTo>
                  <a:pt x="201" y="261"/>
                  <a:pt x="201" y="261"/>
                  <a:pt x="201" y="261"/>
                </a:cubicBezTo>
                <a:cubicBezTo>
                  <a:pt x="201" y="186"/>
                  <a:pt x="201" y="186"/>
                  <a:pt x="201" y="186"/>
                </a:cubicBezTo>
                <a:cubicBezTo>
                  <a:pt x="184" y="186"/>
                  <a:pt x="184" y="186"/>
                  <a:pt x="184" y="186"/>
                </a:cubicBezTo>
                <a:cubicBezTo>
                  <a:pt x="184" y="214"/>
                  <a:pt x="184" y="214"/>
                  <a:pt x="184" y="214"/>
                </a:cubicBezTo>
                <a:cubicBezTo>
                  <a:pt x="152" y="214"/>
                  <a:pt x="152" y="214"/>
                  <a:pt x="152" y="214"/>
                </a:cubicBezTo>
                <a:lnTo>
                  <a:pt x="152" y="186"/>
                </a:lnTo>
                <a:close/>
                <a:moveTo>
                  <a:pt x="184" y="169"/>
                </a:moveTo>
                <a:cubicBezTo>
                  <a:pt x="201" y="169"/>
                  <a:pt x="201" y="169"/>
                  <a:pt x="201" y="169"/>
                </a:cubicBezTo>
                <a:cubicBezTo>
                  <a:pt x="201" y="94"/>
                  <a:pt x="201" y="94"/>
                  <a:pt x="201" y="94"/>
                </a:cubicBezTo>
                <a:cubicBezTo>
                  <a:pt x="184" y="94"/>
                  <a:pt x="184" y="94"/>
                  <a:pt x="184" y="94"/>
                </a:cubicBezTo>
                <a:lnTo>
                  <a:pt x="184" y="169"/>
                </a:lnTo>
                <a:close/>
                <a:moveTo>
                  <a:pt x="108" y="45"/>
                </a:moveTo>
                <a:cubicBezTo>
                  <a:pt x="108" y="51"/>
                  <a:pt x="113" y="56"/>
                  <a:pt x="119" y="56"/>
                </a:cubicBezTo>
                <a:cubicBezTo>
                  <a:pt x="126" y="56"/>
                  <a:pt x="131" y="51"/>
                  <a:pt x="131" y="45"/>
                </a:cubicBezTo>
                <a:cubicBezTo>
                  <a:pt x="131" y="39"/>
                  <a:pt x="126" y="34"/>
                  <a:pt x="119" y="34"/>
                </a:cubicBezTo>
                <a:cubicBezTo>
                  <a:pt x="113" y="34"/>
                  <a:pt x="108" y="39"/>
                  <a:pt x="108" y="45"/>
                </a:cubicBezTo>
                <a:moveTo>
                  <a:pt x="43" y="169"/>
                </a:moveTo>
                <a:cubicBezTo>
                  <a:pt x="74" y="94"/>
                  <a:pt x="74" y="94"/>
                  <a:pt x="74" y="94"/>
                </a:cubicBezTo>
                <a:cubicBezTo>
                  <a:pt x="56" y="94"/>
                  <a:pt x="56" y="94"/>
                  <a:pt x="56" y="94"/>
                </a:cubicBezTo>
                <a:cubicBezTo>
                  <a:pt x="37" y="143"/>
                  <a:pt x="37" y="143"/>
                  <a:pt x="37" y="143"/>
                </a:cubicBezTo>
                <a:cubicBezTo>
                  <a:pt x="37" y="143"/>
                  <a:pt x="37" y="143"/>
                  <a:pt x="37" y="143"/>
                </a:cubicBezTo>
                <a:cubicBezTo>
                  <a:pt x="18" y="94"/>
                  <a:pt x="18" y="94"/>
                  <a:pt x="18" y="94"/>
                </a:cubicBezTo>
                <a:cubicBezTo>
                  <a:pt x="0" y="94"/>
                  <a:pt x="0" y="94"/>
                  <a:pt x="0" y="94"/>
                </a:cubicBezTo>
                <a:cubicBezTo>
                  <a:pt x="30" y="169"/>
                  <a:pt x="30" y="169"/>
                  <a:pt x="30" y="169"/>
                </a:cubicBezTo>
                <a:lnTo>
                  <a:pt x="43" y="169"/>
                </a:lnTo>
                <a:close/>
                <a:moveTo>
                  <a:pt x="99" y="94"/>
                </a:moveTo>
                <a:cubicBezTo>
                  <a:pt x="83" y="94"/>
                  <a:pt x="83" y="94"/>
                  <a:pt x="83" y="94"/>
                </a:cubicBezTo>
                <a:cubicBezTo>
                  <a:pt x="83" y="169"/>
                  <a:pt x="83" y="169"/>
                  <a:pt x="83" y="169"/>
                </a:cubicBezTo>
                <a:cubicBezTo>
                  <a:pt x="99" y="169"/>
                  <a:pt x="99" y="169"/>
                  <a:pt x="99" y="169"/>
                </a:cubicBezTo>
                <a:lnTo>
                  <a:pt x="99" y="94"/>
                </a:lnTo>
                <a:close/>
                <a:moveTo>
                  <a:pt x="99" y="19"/>
                </a:moveTo>
                <a:cubicBezTo>
                  <a:pt x="135" y="19"/>
                  <a:pt x="135" y="19"/>
                  <a:pt x="135" y="19"/>
                </a:cubicBezTo>
                <a:cubicBezTo>
                  <a:pt x="135" y="2"/>
                  <a:pt x="135" y="2"/>
                  <a:pt x="135" y="2"/>
                </a:cubicBezTo>
                <a:cubicBezTo>
                  <a:pt x="83" y="2"/>
                  <a:pt x="83" y="2"/>
                  <a:pt x="83" y="2"/>
                </a:cubicBezTo>
                <a:cubicBezTo>
                  <a:pt x="83" y="77"/>
                  <a:pt x="83" y="77"/>
                  <a:pt x="83" y="77"/>
                </a:cubicBezTo>
                <a:cubicBezTo>
                  <a:pt x="99" y="77"/>
                  <a:pt x="99" y="77"/>
                  <a:pt x="99" y="77"/>
                </a:cubicBezTo>
                <a:cubicBezTo>
                  <a:pt x="99" y="48"/>
                  <a:pt x="99" y="48"/>
                  <a:pt x="99" y="48"/>
                </a:cubicBezTo>
                <a:cubicBezTo>
                  <a:pt x="99" y="32"/>
                  <a:pt x="99" y="32"/>
                  <a:pt x="99" y="32"/>
                </a:cubicBezTo>
                <a:lnTo>
                  <a:pt x="99" y="19"/>
                </a:lnTo>
                <a:close/>
                <a:moveTo>
                  <a:pt x="154" y="112"/>
                </a:moveTo>
                <a:cubicBezTo>
                  <a:pt x="155" y="113"/>
                  <a:pt x="155" y="115"/>
                  <a:pt x="155" y="117"/>
                </a:cubicBezTo>
                <a:cubicBezTo>
                  <a:pt x="155" y="119"/>
                  <a:pt x="155" y="120"/>
                  <a:pt x="154" y="122"/>
                </a:cubicBezTo>
                <a:cubicBezTo>
                  <a:pt x="153" y="123"/>
                  <a:pt x="152" y="124"/>
                  <a:pt x="151" y="124"/>
                </a:cubicBezTo>
                <a:cubicBezTo>
                  <a:pt x="149" y="125"/>
                  <a:pt x="148" y="125"/>
                  <a:pt x="146" y="125"/>
                </a:cubicBezTo>
                <a:cubicBezTo>
                  <a:pt x="144" y="125"/>
                  <a:pt x="143" y="125"/>
                  <a:pt x="141" y="125"/>
                </a:cubicBezTo>
                <a:cubicBezTo>
                  <a:pt x="132" y="125"/>
                  <a:pt x="132" y="125"/>
                  <a:pt x="132" y="125"/>
                </a:cubicBezTo>
                <a:cubicBezTo>
                  <a:pt x="132" y="108"/>
                  <a:pt x="132" y="108"/>
                  <a:pt x="132" y="108"/>
                </a:cubicBezTo>
                <a:cubicBezTo>
                  <a:pt x="142" y="108"/>
                  <a:pt x="142" y="108"/>
                  <a:pt x="142" y="108"/>
                </a:cubicBezTo>
                <a:cubicBezTo>
                  <a:pt x="144" y="108"/>
                  <a:pt x="145" y="108"/>
                  <a:pt x="147" y="108"/>
                </a:cubicBezTo>
                <a:cubicBezTo>
                  <a:pt x="149" y="109"/>
                  <a:pt x="150" y="109"/>
                  <a:pt x="151" y="110"/>
                </a:cubicBezTo>
                <a:cubicBezTo>
                  <a:pt x="152" y="110"/>
                  <a:pt x="153" y="111"/>
                  <a:pt x="154" y="112"/>
                </a:cubicBezTo>
                <a:moveTo>
                  <a:pt x="155" y="95"/>
                </a:moveTo>
                <a:cubicBezTo>
                  <a:pt x="152" y="94"/>
                  <a:pt x="148" y="94"/>
                  <a:pt x="144" y="94"/>
                </a:cubicBezTo>
                <a:cubicBezTo>
                  <a:pt x="115" y="94"/>
                  <a:pt x="115" y="94"/>
                  <a:pt x="115" y="94"/>
                </a:cubicBezTo>
                <a:cubicBezTo>
                  <a:pt x="115" y="169"/>
                  <a:pt x="115" y="169"/>
                  <a:pt x="115" y="169"/>
                </a:cubicBezTo>
                <a:cubicBezTo>
                  <a:pt x="132" y="169"/>
                  <a:pt x="132" y="169"/>
                  <a:pt x="132" y="169"/>
                </a:cubicBezTo>
                <a:cubicBezTo>
                  <a:pt x="132" y="139"/>
                  <a:pt x="132" y="139"/>
                  <a:pt x="132" y="139"/>
                </a:cubicBezTo>
                <a:cubicBezTo>
                  <a:pt x="140" y="139"/>
                  <a:pt x="140" y="139"/>
                  <a:pt x="140" y="139"/>
                </a:cubicBezTo>
                <a:cubicBezTo>
                  <a:pt x="155" y="169"/>
                  <a:pt x="155" y="169"/>
                  <a:pt x="155" y="169"/>
                </a:cubicBezTo>
                <a:cubicBezTo>
                  <a:pt x="175" y="169"/>
                  <a:pt x="175" y="169"/>
                  <a:pt x="175" y="169"/>
                </a:cubicBezTo>
                <a:cubicBezTo>
                  <a:pt x="156" y="138"/>
                  <a:pt x="156" y="138"/>
                  <a:pt x="156" y="138"/>
                </a:cubicBezTo>
                <a:cubicBezTo>
                  <a:pt x="162" y="137"/>
                  <a:pt x="166" y="134"/>
                  <a:pt x="168" y="130"/>
                </a:cubicBezTo>
                <a:cubicBezTo>
                  <a:pt x="171" y="127"/>
                  <a:pt x="172" y="122"/>
                  <a:pt x="172" y="117"/>
                </a:cubicBezTo>
                <a:cubicBezTo>
                  <a:pt x="172" y="112"/>
                  <a:pt x="172" y="109"/>
                  <a:pt x="170" y="106"/>
                </a:cubicBezTo>
                <a:cubicBezTo>
                  <a:pt x="169" y="103"/>
                  <a:pt x="167" y="101"/>
                  <a:pt x="164" y="99"/>
                </a:cubicBezTo>
                <a:cubicBezTo>
                  <a:pt x="161" y="97"/>
                  <a:pt x="158" y="96"/>
                  <a:pt x="155" y="95"/>
                </a:cubicBezTo>
                <a:moveTo>
                  <a:pt x="208" y="39"/>
                </a:moveTo>
                <a:cubicBezTo>
                  <a:pt x="208" y="43"/>
                  <a:pt x="208" y="46"/>
                  <a:pt x="207" y="49"/>
                </a:cubicBezTo>
                <a:cubicBezTo>
                  <a:pt x="206" y="52"/>
                  <a:pt x="204" y="54"/>
                  <a:pt x="202" y="57"/>
                </a:cubicBezTo>
                <a:cubicBezTo>
                  <a:pt x="200" y="59"/>
                  <a:pt x="197" y="61"/>
                  <a:pt x="195" y="62"/>
                </a:cubicBezTo>
                <a:cubicBezTo>
                  <a:pt x="192" y="63"/>
                  <a:pt x="189" y="64"/>
                  <a:pt x="185" y="64"/>
                </a:cubicBezTo>
                <a:cubicBezTo>
                  <a:pt x="181" y="64"/>
                  <a:pt x="178" y="63"/>
                  <a:pt x="175" y="62"/>
                </a:cubicBezTo>
                <a:cubicBezTo>
                  <a:pt x="172" y="61"/>
                  <a:pt x="170" y="59"/>
                  <a:pt x="168" y="57"/>
                </a:cubicBezTo>
                <a:cubicBezTo>
                  <a:pt x="166" y="54"/>
                  <a:pt x="164" y="52"/>
                  <a:pt x="163" y="49"/>
                </a:cubicBezTo>
                <a:cubicBezTo>
                  <a:pt x="162" y="46"/>
                  <a:pt x="162" y="43"/>
                  <a:pt x="162" y="39"/>
                </a:cubicBezTo>
                <a:cubicBezTo>
                  <a:pt x="162" y="36"/>
                  <a:pt x="162" y="33"/>
                  <a:pt x="163" y="30"/>
                </a:cubicBezTo>
                <a:cubicBezTo>
                  <a:pt x="164" y="27"/>
                  <a:pt x="166" y="24"/>
                  <a:pt x="168" y="22"/>
                </a:cubicBezTo>
                <a:cubicBezTo>
                  <a:pt x="170" y="20"/>
                  <a:pt x="172" y="18"/>
                  <a:pt x="175" y="17"/>
                </a:cubicBezTo>
                <a:cubicBezTo>
                  <a:pt x="178" y="16"/>
                  <a:pt x="181" y="15"/>
                  <a:pt x="185" y="15"/>
                </a:cubicBezTo>
                <a:cubicBezTo>
                  <a:pt x="189" y="15"/>
                  <a:pt x="192" y="16"/>
                  <a:pt x="195" y="17"/>
                </a:cubicBezTo>
                <a:cubicBezTo>
                  <a:pt x="197" y="18"/>
                  <a:pt x="200" y="20"/>
                  <a:pt x="202" y="22"/>
                </a:cubicBezTo>
                <a:cubicBezTo>
                  <a:pt x="204" y="24"/>
                  <a:pt x="206" y="27"/>
                  <a:pt x="207" y="30"/>
                </a:cubicBezTo>
                <a:cubicBezTo>
                  <a:pt x="208" y="33"/>
                  <a:pt x="208" y="36"/>
                  <a:pt x="208" y="39"/>
                </a:cubicBezTo>
                <a:moveTo>
                  <a:pt x="223" y="56"/>
                </a:moveTo>
                <a:cubicBezTo>
                  <a:pt x="225" y="51"/>
                  <a:pt x="226" y="45"/>
                  <a:pt x="226" y="39"/>
                </a:cubicBezTo>
                <a:cubicBezTo>
                  <a:pt x="226" y="33"/>
                  <a:pt x="225" y="28"/>
                  <a:pt x="223" y="23"/>
                </a:cubicBezTo>
                <a:cubicBezTo>
                  <a:pt x="221" y="18"/>
                  <a:pt x="218" y="14"/>
                  <a:pt x="214" y="10"/>
                </a:cubicBezTo>
                <a:cubicBezTo>
                  <a:pt x="211" y="7"/>
                  <a:pt x="206" y="4"/>
                  <a:pt x="201" y="2"/>
                </a:cubicBezTo>
                <a:cubicBezTo>
                  <a:pt x="196" y="1"/>
                  <a:pt x="191" y="0"/>
                  <a:pt x="185" y="0"/>
                </a:cubicBezTo>
                <a:cubicBezTo>
                  <a:pt x="179" y="0"/>
                  <a:pt x="174" y="1"/>
                  <a:pt x="169" y="2"/>
                </a:cubicBezTo>
                <a:cubicBezTo>
                  <a:pt x="164" y="4"/>
                  <a:pt x="159" y="7"/>
                  <a:pt x="156" y="10"/>
                </a:cubicBezTo>
                <a:cubicBezTo>
                  <a:pt x="152" y="14"/>
                  <a:pt x="149" y="18"/>
                  <a:pt x="147" y="23"/>
                </a:cubicBezTo>
                <a:cubicBezTo>
                  <a:pt x="145" y="28"/>
                  <a:pt x="144" y="33"/>
                  <a:pt x="144" y="39"/>
                </a:cubicBezTo>
                <a:cubicBezTo>
                  <a:pt x="144" y="45"/>
                  <a:pt x="145" y="51"/>
                  <a:pt x="147" y="56"/>
                </a:cubicBezTo>
                <a:cubicBezTo>
                  <a:pt x="149" y="61"/>
                  <a:pt x="152" y="65"/>
                  <a:pt x="156" y="68"/>
                </a:cubicBezTo>
                <a:cubicBezTo>
                  <a:pt x="159" y="72"/>
                  <a:pt x="164" y="74"/>
                  <a:pt x="169" y="76"/>
                </a:cubicBezTo>
                <a:cubicBezTo>
                  <a:pt x="174" y="78"/>
                  <a:pt x="179" y="79"/>
                  <a:pt x="185" y="79"/>
                </a:cubicBezTo>
                <a:cubicBezTo>
                  <a:pt x="191" y="79"/>
                  <a:pt x="196" y="78"/>
                  <a:pt x="201" y="76"/>
                </a:cubicBezTo>
                <a:cubicBezTo>
                  <a:pt x="206" y="74"/>
                  <a:pt x="211" y="72"/>
                  <a:pt x="214" y="68"/>
                </a:cubicBezTo>
                <a:cubicBezTo>
                  <a:pt x="218" y="65"/>
                  <a:pt x="221" y="61"/>
                  <a:pt x="223" y="56"/>
                </a:cubicBezTo>
                <a:moveTo>
                  <a:pt x="241" y="155"/>
                </a:moveTo>
                <a:cubicBezTo>
                  <a:pt x="239" y="154"/>
                  <a:pt x="237" y="153"/>
                  <a:pt x="236" y="151"/>
                </a:cubicBezTo>
                <a:cubicBezTo>
                  <a:pt x="235" y="150"/>
                  <a:pt x="234" y="148"/>
                  <a:pt x="233" y="146"/>
                </a:cubicBezTo>
                <a:cubicBezTo>
                  <a:pt x="232" y="144"/>
                  <a:pt x="232" y="142"/>
                  <a:pt x="232" y="140"/>
                </a:cubicBezTo>
                <a:cubicBezTo>
                  <a:pt x="232" y="94"/>
                  <a:pt x="232" y="94"/>
                  <a:pt x="232" y="94"/>
                </a:cubicBezTo>
                <a:cubicBezTo>
                  <a:pt x="215" y="94"/>
                  <a:pt x="215" y="94"/>
                  <a:pt x="215" y="94"/>
                </a:cubicBezTo>
                <a:cubicBezTo>
                  <a:pt x="215" y="140"/>
                  <a:pt x="215" y="140"/>
                  <a:pt x="215" y="140"/>
                </a:cubicBezTo>
                <a:cubicBezTo>
                  <a:pt x="215" y="145"/>
                  <a:pt x="216" y="149"/>
                  <a:pt x="217" y="153"/>
                </a:cubicBezTo>
                <a:cubicBezTo>
                  <a:pt x="219" y="156"/>
                  <a:pt x="221" y="160"/>
                  <a:pt x="223" y="162"/>
                </a:cubicBezTo>
                <a:cubicBezTo>
                  <a:pt x="226" y="165"/>
                  <a:pt x="229" y="167"/>
                  <a:pt x="233" y="169"/>
                </a:cubicBezTo>
                <a:cubicBezTo>
                  <a:pt x="237" y="170"/>
                  <a:pt x="242" y="171"/>
                  <a:pt x="247" y="171"/>
                </a:cubicBezTo>
                <a:cubicBezTo>
                  <a:pt x="252" y="171"/>
                  <a:pt x="257" y="170"/>
                  <a:pt x="261" y="169"/>
                </a:cubicBezTo>
                <a:cubicBezTo>
                  <a:pt x="265" y="167"/>
                  <a:pt x="268" y="165"/>
                  <a:pt x="271" y="162"/>
                </a:cubicBezTo>
                <a:cubicBezTo>
                  <a:pt x="273" y="160"/>
                  <a:pt x="275" y="156"/>
                  <a:pt x="277" y="153"/>
                </a:cubicBezTo>
                <a:cubicBezTo>
                  <a:pt x="278" y="149"/>
                  <a:pt x="279" y="145"/>
                  <a:pt x="279" y="140"/>
                </a:cubicBezTo>
                <a:cubicBezTo>
                  <a:pt x="279" y="94"/>
                  <a:pt x="279" y="94"/>
                  <a:pt x="279" y="94"/>
                </a:cubicBezTo>
                <a:cubicBezTo>
                  <a:pt x="262" y="94"/>
                  <a:pt x="262" y="94"/>
                  <a:pt x="262" y="94"/>
                </a:cubicBezTo>
                <a:cubicBezTo>
                  <a:pt x="262" y="140"/>
                  <a:pt x="262" y="140"/>
                  <a:pt x="262" y="140"/>
                </a:cubicBezTo>
                <a:cubicBezTo>
                  <a:pt x="262" y="142"/>
                  <a:pt x="262" y="144"/>
                  <a:pt x="261" y="146"/>
                </a:cubicBezTo>
                <a:cubicBezTo>
                  <a:pt x="260" y="148"/>
                  <a:pt x="259" y="150"/>
                  <a:pt x="258" y="151"/>
                </a:cubicBezTo>
                <a:cubicBezTo>
                  <a:pt x="256" y="153"/>
                  <a:pt x="255" y="154"/>
                  <a:pt x="253" y="155"/>
                </a:cubicBezTo>
                <a:cubicBezTo>
                  <a:pt x="251" y="156"/>
                  <a:pt x="249" y="156"/>
                  <a:pt x="247" y="156"/>
                </a:cubicBezTo>
                <a:cubicBezTo>
                  <a:pt x="245" y="156"/>
                  <a:pt x="243" y="156"/>
                  <a:pt x="241" y="155"/>
                </a:cubicBezTo>
                <a:moveTo>
                  <a:pt x="277" y="24"/>
                </a:moveTo>
                <a:cubicBezTo>
                  <a:pt x="277" y="26"/>
                  <a:pt x="277" y="28"/>
                  <a:pt x="276" y="29"/>
                </a:cubicBezTo>
                <a:cubicBezTo>
                  <a:pt x="275" y="30"/>
                  <a:pt x="274" y="31"/>
                  <a:pt x="273" y="32"/>
                </a:cubicBezTo>
                <a:cubicBezTo>
                  <a:pt x="271" y="32"/>
                  <a:pt x="270" y="32"/>
                  <a:pt x="268" y="33"/>
                </a:cubicBezTo>
                <a:cubicBezTo>
                  <a:pt x="266" y="33"/>
                  <a:pt x="265" y="33"/>
                  <a:pt x="263" y="33"/>
                </a:cubicBezTo>
                <a:cubicBezTo>
                  <a:pt x="253" y="33"/>
                  <a:pt x="253" y="33"/>
                  <a:pt x="253" y="33"/>
                </a:cubicBezTo>
                <a:cubicBezTo>
                  <a:pt x="253" y="16"/>
                  <a:pt x="253" y="16"/>
                  <a:pt x="253" y="16"/>
                </a:cubicBezTo>
                <a:cubicBezTo>
                  <a:pt x="264" y="16"/>
                  <a:pt x="264" y="16"/>
                  <a:pt x="264" y="16"/>
                </a:cubicBezTo>
                <a:cubicBezTo>
                  <a:pt x="266" y="16"/>
                  <a:pt x="267" y="16"/>
                  <a:pt x="269" y="16"/>
                </a:cubicBezTo>
                <a:cubicBezTo>
                  <a:pt x="270" y="16"/>
                  <a:pt x="272" y="17"/>
                  <a:pt x="273" y="17"/>
                </a:cubicBezTo>
                <a:cubicBezTo>
                  <a:pt x="274" y="18"/>
                  <a:pt x="275" y="19"/>
                  <a:pt x="276" y="20"/>
                </a:cubicBezTo>
                <a:cubicBezTo>
                  <a:pt x="277" y="21"/>
                  <a:pt x="277" y="22"/>
                  <a:pt x="277" y="24"/>
                </a:cubicBezTo>
                <a:moveTo>
                  <a:pt x="297" y="77"/>
                </a:moveTo>
                <a:cubicBezTo>
                  <a:pt x="278" y="45"/>
                  <a:pt x="278" y="45"/>
                  <a:pt x="278" y="45"/>
                </a:cubicBezTo>
                <a:cubicBezTo>
                  <a:pt x="284" y="44"/>
                  <a:pt x="288" y="42"/>
                  <a:pt x="290" y="38"/>
                </a:cubicBezTo>
                <a:cubicBezTo>
                  <a:pt x="293" y="34"/>
                  <a:pt x="294" y="30"/>
                  <a:pt x="294" y="24"/>
                </a:cubicBezTo>
                <a:cubicBezTo>
                  <a:pt x="294" y="20"/>
                  <a:pt x="294" y="16"/>
                  <a:pt x="292" y="13"/>
                </a:cubicBezTo>
                <a:cubicBezTo>
                  <a:pt x="291" y="10"/>
                  <a:pt x="289" y="8"/>
                  <a:pt x="286" y="6"/>
                </a:cubicBezTo>
                <a:cubicBezTo>
                  <a:pt x="283" y="5"/>
                  <a:pt x="280" y="3"/>
                  <a:pt x="277" y="3"/>
                </a:cubicBezTo>
                <a:cubicBezTo>
                  <a:pt x="274" y="2"/>
                  <a:pt x="270" y="2"/>
                  <a:pt x="266" y="2"/>
                </a:cubicBezTo>
                <a:cubicBezTo>
                  <a:pt x="237" y="2"/>
                  <a:pt x="237" y="2"/>
                  <a:pt x="237" y="2"/>
                </a:cubicBezTo>
                <a:cubicBezTo>
                  <a:pt x="237" y="77"/>
                  <a:pt x="237" y="77"/>
                  <a:pt x="237" y="77"/>
                </a:cubicBezTo>
                <a:cubicBezTo>
                  <a:pt x="253" y="77"/>
                  <a:pt x="253" y="77"/>
                  <a:pt x="253" y="77"/>
                </a:cubicBezTo>
                <a:cubicBezTo>
                  <a:pt x="253" y="47"/>
                  <a:pt x="253" y="47"/>
                  <a:pt x="253" y="47"/>
                </a:cubicBezTo>
                <a:cubicBezTo>
                  <a:pt x="262" y="47"/>
                  <a:pt x="262" y="47"/>
                  <a:pt x="262" y="47"/>
                </a:cubicBezTo>
                <a:cubicBezTo>
                  <a:pt x="277" y="77"/>
                  <a:pt x="277" y="77"/>
                  <a:pt x="277" y="77"/>
                </a:cubicBezTo>
                <a:lnTo>
                  <a:pt x="297" y="77"/>
                </a:lnTo>
                <a:close/>
                <a:moveTo>
                  <a:pt x="368" y="60"/>
                </a:moveTo>
                <a:cubicBezTo>
                  <a:pt x="370" y="56"/>
                  <a:pt x="370" y="52"/>
                  <a:pt x="370" y="48"/>
                </a:cubicBezTo>
                <a:cubicBezTo>
                  <a:pt x="370" y="2"/>
                  <a:pt x="370" y="2"/>
                  <a:pt x="370" y="2"/>
                </a:cubicBezTo>
                <a:cubicBezTo>
                  <a:pt x="354" y="2"/>
                  <a:pt x="354" y="2"/>
                  <a:pt x="354" y="2"/>
                </a:cubicBezTo>
                <a:cubicBezTo>
                  <a:pt x="354" y="47"/>
                  <a:pt x="354" y="47"/>
                  <a:pt x="354" y="47"/>
                </a:cubicBezTo>
                <a:cubicBezTo>
                  <a:pt x="354" y="50"/>
                  <a:pt x="353" y="52"/>
                  <a:pt x="353" y="54"/>
                </a:cubicBezTo>
                <a:cubicBezTo>
                  <a:pt x="352" y="56"/>
                  <a:pt x="351" y="57"/>
                  <a:pt x="349" y="59"/>
                </a:cubicBezTo>
                <a:cubicBezTo>
                  <a:pt x="348" y="60"/>
                  <a:pt x="346" y="61"/>
                  <a:pt x="345" y="62"/>
                </a:cubicBezTo>
                <a:cubicBezTo>
                  <a:pt x="343" y="63"/>
                  <a:pt x="341" y="64"/>
                  <a:pt x="339" y="64"/>
                </a:cubicBezTo>
                <a:cubicBezTo>
                  <a:pt x="336" y="64"/>
                  <a:pt x="334" y="63"/>
                  <a:pt x="332" y="62"/>
                </a:cubicBezTo>
                <a:cubicBezTo>
                  <a:pt x="331" y="61"/>
                  <a:pt x="329" y="60"/>
                  <a:pt x="328" y="59"/>
                </a:cubicBezTo>
                <a:cubicBezTo>
                  <a:pt x="326" y="57"/>
                  <a:pt x="325" y="56"/>
                  <a:pt x="324" y="54"/>
                </a:cubicBezTo>
                <a:cubicBezTo>
                  <a:pt x="324" y="52"/>
                  <a:pt x="323" y="50"/>
                  <a:pt x="323" y="47"/>
                </a:cubicBezTo>
                <a:cubicBezTo>
                  <a:pt x="323" y="2"/>
                  <a:pt x="323" y="2"/>
                  <a:pt x="323" y="2"/>
                </a:cubicBezTo>
                <a:cubicBezTo>
                  <a:pt x="307" y="2"/>
                  <a:pt x="307" y="2"/>
                  <a:pt x="307" y="2"/>
                </a:cubicBezTo>
                <a:cubicBezTo>
                  <a:pt x="307" y="48"/>
                  <a:pt x="307" y="48"/>
                  <a:pt x="307" y="48"/>
                </a:cubicBezTo>
                <a:cubicBezTo>
                  <a:pt x="307" y="52"/>
                  <a:pt x="307" y="56"/>
                  <a:pt x="309" y="60"/>
                </a:cubicBezTo>
                <a:cubicBezTo>
                  <a:pt x="310" y="64"/>
                  <a:pt x="312" y="67"/>
                  <a:pt x="315" y="70"/>
                </a:cubicBezTo>
                <a:cubicBezTo>
                  <a:pt x="317" y="73"/>
                  <a:pt x="321" y="75"/>
                  <a:pt x="325" y="77"/>
                </a:cubicBezTo>
                <a:cubicBezTo>
                  <a:pt x="329" y="78"/>
                  <a:pt x="333" y="79"/>
                  <a:pt x="339" y="79"/>
                </a:cubicBezTo>
                <a:cubicBezTo>
                  <a:pt x="344" y="79"/>
                  <a:pt x="348" y="78"/>
                  <a:pt x="352" y="77"/>
                </a:cubicBezTo>
                <a:cubicBezTo>
                  <a:pt x="356" y="75"/>
                  <a:pt x="360" y="73"/>
                  <a:pt x="362" y="70"/>
                </a:cubicBezTo>
                <a:cubicBezTo>
                  <a:pt x="365" y="67"/>
                  <a:pt x="367" y="64"/>
                  <a:pt x="368" y="60"/>
                </a:cubicBezTo>
                <a:moveTo>
                  <a:pt x="361" y="169"/>
                </a:moveTo>
                <a:cubicBezTo>
                  <a:pt x="378" y="169"/>
                  <a:pt x="378" y="169"/>
                  <a:pt x="378" y="169"/>
                </a:cubicBezTo>
                <a:cubicBezTo>
                  <a:pt x="378" y="94"/>
                  <a:pt x="378" y="94"/>
                  <a:pt x="378" y="94"/>
                </a:cubicBezTo>
                <a:cubicBezTo>
                  <a:pt x="353" y="94"/>
                  <a:pt x="353" y="94"/>
                  <a:pt x="353" y="94"/>
                </a:cubicBezTo>
                <a:cubicBezTo>
                  <a:pt x="335" y="143"/>
                  <a:pt x="335" y="143"/>
                  <a:pt x="335" y="143"/>
                </a:cubicBezTo>
                <a:cubicBezTo>
                  <a:pt x="335" y="143"/>
                  <a:pt x="335" y="143"/>
                  <a:pt x="335" y="143"/>
                </a:cubicBezTo>
                <a:cubicBezTo>
                  <a:pt x="318" y="94"/>
                  <a:pt x="318" y="94"/>
                  <a:pt x="318" y="94"/>
                </a:cubicBezTo>
                <a:cubicBezTo>
                  <a:pt x="293" y="94"/>
                  <a:pt x="293" y="94"/>
                  <a:pt x="293" y="94"/>
                </a:cubicBezTo>
                <a:cubicBezTo>
                  <a:pt x="293" y="169"/>
                  <a:pt x="293" y="169"/>
                  <a:pt x="293" y="169"/>
                </a:cubicBezTo>
                <a:cubicBezTo>
                  <a:pt x="309" y="169"/>
                  <a:pt x="309" y="169"/>
                  <a:pt x="309" y="169"/>
                </a:cubicBezTo>
                <a:cubicBezTo>
                  <a:pt x="309" y="112"/>
                  <a:pt x="309" y="112"/>
                  <a:pt x="309" y="112"/>
                </a:cubicBezTo>
                <a:cubicBezTo>
                  <a:pt x="310" y="112"/>
                  <a:pt x="310" y="112"/>
                  <a:pt x="310" y="112"/>
                </a:cubicBezTo>
                <a:cubicBezTo>
                  <a:pt x="329" y="169"/>
                  <a:pt x="329" y="169"/>
                  <a:pt x="329" y="169"/>
                </a:cubicBezTo>
                <a:cubicBezTo>
                  <a:pt x="341" y="169"/>
                  <a:pt x="341" y="169"/>
                  <a:pt x="341" y="169"/>
                </a:cubicBezTo>
                <a:cubicBezTo>
                  <a:pt x="361" y="112"/>
                  <a:pt x="361" y="112"/>
                  <a:pt x="361" y="112"/>
                </a:cubicBezTo>
                <a:cubicBezTo>
                  <a:pt x="361" y="112"/>
                  <a:pt x="361" y="112"/>
                  <a:pt x="361" y="112"/>
                </a:cubicBezTo>
                <a:lnTo>
                  <a:pt x="361" y="169"/>
                </a:lnTo>
                <a:close/>
                <a:moveTo>
                  <a:pt x="453" y="77"/>
                </a:moveTo>
                <a:cubicBezTo>
                  <a:pt x="469" y="77"/>
                  <a:pt x="469" y="77"/>
                  <a:pt x="469" y="77"/>
                </a:cubicBezTo>
                <a:cubicBezTo>
                  <a:pt x="469" y="2"/>
                  <a:pt x="469" y="2"/>
                  <a:pt x="469" y="2"/>
                </a:cubicBezTo>
                <a:cubicBezTo>
                  <a:pt x="444" y="2"/>
                  <a:pt x="444" y="2"/>
                  <a:pt x="444" y="2"/>
                </a:cubicBezTo>
                <a:cubicBezTo>
                  <a:pt x="427" y="51"/>
                  <a:pt x="427" y="51"/>
                  <a:pt x="427" y="51"/>
                </a:cubicBezTo>
                <a:cubicBezTo>
                  <a:pt x="427" y="51"/>
                  <a:pt x="427" y="51"/>
                  <a:pt x="427" y="51"/>
                </a:cubicBezTo>
                <a:cubicBezTo>
                  <a:pt x="409" y="2"/>
                  <a:pt x="409" y="2"/>
                  <a:pt x="409" y="2"/>
                </a:cubicBezTo>
                <a:cubicBezTo>
                  <a:pt x="384" y="2"/>
                  <a:pt x="384" y="2"/>
                  <a:pt x="384" y="2"/>
                </a:cubicBezTo>
                <a:cubicBezTo>
                  <a:pt x="384" y="77"/>
                  <a:pt x="384" y="77"/>
                  <a:pt x="384" y="77"/>
                </a:cubicBezTo>
                <a:cubicBezTo>
                  <a:pt x="401" y="77"/>
                  <a:pt x="401" y="77"/>
                  <a:pt x="401" y="77"/>
                </a:cubicBezTo>
                <a:cubicBezTo>
                  <a:pt x="401" y="19"/>
                  <a:pt x="401" y="19"/>
                  <a:pt x="401" y="19"/>
                </a:cubicBezTo>
                <a:cubicBezTo>
                  <a:pt x="401" y="19"/>
                  <a:pt x="401" y="19"/>
                  <a:pt x="401" y="19"/>
                </a:cubicBezTo>
                <a:cubicBezTo>
                  <a:pt x="420" y="77"/>
                  <a:pt x="420" y="77"/>
                  <a:pt x="420" y="77"/>
                </a:cubicBezTo>
                <a:cubicBezTo>
                  <a:pt x="433" y="77"/>
                  <a:pt x="433" y="77"/>
                  <a:pt x="433" y="77"/>
                </a:cubicBezTo>
                <a:cubicBezTo>
                  <a:pt x="453" y="19"/>
                  <a:pt x="453" y="19"/>
                  <a:pt x="453" y="19"/>
                </a:cubicBezTo>
                <a:cubicBezTo>
                  <a:pt x="453" y="19"/>
                  <a:pt x="453" y="19"/>
                  <a:pt x="453" y="19"/>
                </a:cubicBezTo>
                <a:lnTo>
                  <a:pt x="453" y="77"/>
                </a:lnTo>
                <a:close/>
                <a:moveTo>
                  <a:pt x="478" y="261"/>
                </a:moveTo>
                <a:cubicBezTo>
                  <a:pt x="500" y="261"/>
                  <a:pt x="500" y="261"/>
                  <a:pt x="500" y="261"/>
                </a:cubicBezTo>
                <a:cubicBezTo>
                  <a:pt x="500" y="186"/>
                  <a:pt x="500" y="186"/>
                  <a:pt x="500" y="186"/>
                </a:cubicBezTo>
                <a:cubicBezTo>
                  <a:pt x="483" y="186"/>
                  <a:pt x="483" y="186"/>
                  <a:pt x="483" y="186"/>
                </a:cubicBezTo>
                <a:cubicBezTo>
                  <a:pt x="483" y="238"/>
                  <a:pt x="483" y="238"/>
                  <a:pt x="483" y="238"/>
                </a:cubicBezTo>
                <a:cubicBezTo>
                  <a:pt x="483" y="238"/>
                  <a:pt x="483" y="238"/>
                  <a:pt x="483" y="238"/>
                </a:cubicBezTo>
                <a:cubicBezTo>
                  <a:pt x="451" y="186"/>
                  <a:pt x="451" y="186"/>
                  <a:pt x="451" y="186"/>
                </a:cubicBezTo>
                <a:cubicBezTo>
                  <a:pt x="429" y="186"/>
                  <a:pt x="429" y="186"/>
                  <a:pt x="429" y="186"/>
                </a:cubicBezTo>
                <a:cubicBezTo>
                  <a:pt x="429" y="261"/>
                  <a:pt x="429" y="261"/>
                  <a:pt x="429" y="261"/>
                </a:cubicBezTo>
                <a:cubicBezTo>
                  <a:pt x="445" y="261"/>
                  <a:pt x="445" y="261"/>
                  <a:pt x="445" y="261"/>
                </a:cubicBezTo>
                <a:cubicBezTo>
                  <a:pt x="445" y="207"/>
                  <a:pt x="445" y="207"/>
                  <a:pt x="445" y="207"/>
                </a:cubicBezTo>
                <a:cubicBezTo>
                  <a:pt x="445" y="207"/>
                  <a:pt x="445" y="207"/>
                  <a:pt x="445" y="207"/>
                </a:cubicBezTo>
                <a:lnTo>
                  <a:pt x="478" y="261"/>
                </a:lnTo>
                <a:close/>
                <a:moveTo>
                  <a:pt x="584" y="261"/>
                </a:moveTo>
                <a:cubicBezTo>
                  <a:pt x="548" y="221"/>
                  <a:pt x="548" y="221"/>
                  <a:pt x="548" y="221"/>
                </a:cubicBezTo>
                <a:cubicBezTo>
                  <a:pt x="581" y="186"/>
                  <a:pt x="581" y="186"/>
                  <a:pt x="581" y="186"/>
                </a:cubicBezTo>
                <a:cubicBezTo>
                  <a:pt x="560" y="186"/>
                  <a:pt x="560" y="186"/>
                  <a:pt x="560" y="186"/>
                </a:cubicBezTo>
                <a:cubicBezTo>
                  <a:pt x="530" y="217"/>
                  <a:pt x="530" y="217"/>
                  <a:pt x="530" y="217"/>
                </a:cubicBezTo>
                <a:cubicBezTo>
                  <a:pt x="530" y="186"/>
                  <a:pt x="530" y="186"/>
                  <a:pt x="530" y="186"/>
                </a:cubicBezTo>
                <a:cubicBezTo>
                  <a:pt x="514" y="186"/>
                  <a:pt x="514" y="186"/>
                  <a:pt x="514" y="186"/>
                </a:cubicBezTo>
                <a:cubicBezTo>
                  <a:pt x="514" y="261"/>
                  <a:pt x="514" y="261"/>
                  <a:pt x="514" y="261"/>
                </a:cubicBezTo>
                <a:cubicBezTo>
                  <a:pt x="530" y="261"/>
                  <a:pt x="530" y="261"/>
                  <a:pt x="530" y="261"/>
                </a:cubicBezTo>
                <a:cubicBezTo>
                  <a:pt x="530" y="225"/>
                  <a:pt x="530" y="225"/>
                  <a:pt x="530" y="225"/>
                </a:cubicBezTo>
                <a:cubicBezTo>
                  <a:pt x="561" y="261"/>
                  <a:pt x="561" y="261"/>
                  <a:pt x="561" y="261"/>
                </a:cubicBezTo>
                <a:lnTo>
                  <a:pt x="584" y="261"/>
                </a:lnTo>
                <a:close/>
                <a:moveTo>
                  <a:pt x="606" y="186"/>
                </a:moveTo>
                <a:cubicBezTo>
                  <a:pt x="590" y="186"/>
                  <a:pt x="590" y="186"/>
                  <a:pt x="590" y="186"/>
                </a:cubicBezTo>
                <a:cubicBezTo>
                  <a:pt x="590" y="261"/>
                  <a:pt x="590" y="261"/>
                  <a:pt x="590" y="261"/>
                </a:cubicBezTo>
                <a:cubicBezTo>
                  <a:pt x="606" y="261"/>
                  <a:pt x="606" y="261"/>
                  <a:pt x="606" y="261"/>
                </a:cubicBezTo>
                <a:lnTo>
                  <a:pt x="606" y="186"/>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fi-FI" sz="1350"/>
          </a:p>
        </p:txBody>
      </p:sp>
      <p:sp>
        <p:nvSpPr>
          <p:cNvPr id="11" name="Text Placeholder 4"/>
          <p:cNvSpPr>
            <a:spLocks noGrp="1"/>
          </p:cNvSpPr>
          <p:nvPr>
            <p:ph type="body" sz="quarter" idx="10" hasCustomPrompt="1"/>
          </p:nvPr>
        </p:nvSpPr>
        <p:spPr>
          <a:xfrm>
            <a:off x="457200" y="1063229"/>
            <a:ext cx="8229600" cy="902230"/>
          </a:xfrm>
          <a:prstGeom prst="rect">
            <a:avLst/>
          </a:prstGeom>
        </p:spPr>
        <p:txBody>
          <a:bodyPr vert="horz" lIns="0" tIns="0" rIns="0" bIns="0"/>
          <a:lstStyle>
            <a:lvl1pPr marL="0" indent="0">
              <a:spcBef>
                <a:spcPts val="0"/>
              </a:spcBef>
              <a:buNone/>
              <a:defRPr sz="2100">
                <a:solidFill>
                  <a:schemeClr val="tx1">
                    <a:lumMod val="50000"/>
                    <a:lumOff val="50000"/>
                  </a:schemeClr>
                </a:solidFill>
                <a:latin typeface="Arial"/>
                <a:cs typeface="Arial"/>
              </a:defRPr>
            </a:lvl1pPr>
            <a:lvl3pPr marL="685800" indent="0">
              <a:buNone/>
              <a:defRPr/>
            </a:lvl3pPr>
          </a:lstStyle>
          <a:p>
            <a:pPr lvl="0"/>
            <a:r>
              <a:rPr lang="en-US" dirty="0" err="1"/>
              <a:t>Ingressiteksti</a:t>
            </a:r>
            <a:endParaRPr lang="en-US" dirty="0"/>
          </a:p>
        </p:txBody>
      </p:sp>
      <p:sp>
        <p:nvSpPr>
          <p:cNvPr id="12" name="Content Placeholder 2"/>
          <p:cNvSpPr>
            <a:spLocks noGrp="1"/>
          </p:cNvSpPr>
          <p:nvPr>
            <p:ph idx="1"/>
          </p:nvPr>
        </p:nvSpPr>
        <p:spPr>
          <a:xfrm>
            <a:off x="457200" y="2070063"/>
            <a:ext cx="8229600" cy="2380711"/>
          </a:xfrm>
          <a:prstGeom prst="rect">
            <a:avLst/>
          </a:prstGeom>
        </p:spPr>
        <p:txBody>
          <a:bodyPr lIns="36000" tIns="0" rIns="0" bIns="0"/>
          <a:lstStyle>
            <a:lvl1pPr marL="135731" indent="-135731">
              <a:lnSpc>
                <a:spcPct val="80000"/>
              </a:lnSpc>
              <a:spcBef>
                <a:spcPts val="0"/>
              </a:spcBef>
              <a:spcAft>
                <a:spcPts val="750"/>
              </a:spcAft>
              <a:buClr>
                <a:srgbClr val="FF5000"/>
              </a:buClr>
              <a:buSzPct val="70000"/>
              <a:defRPr sz="1800" b="0" i="0">
                <a:latin typeface="Arial"/>
                <a:cs typeface="Arial"/>
              </a:defRPr>
            </a:lvl1pPr>
            <a:lvl2pPr marL="335756" indent="-135731">
              <a:lnSpc>
                <a:spcPct val="80000"/>
              </a:lnSpc>
              <a:spcBef>
                <a:spcPts val="0"/>
              </a:spcBef>
              <a:spcAft>
                <a:spcPts val="750"/>
              </a:spcAft>
              <a:buClr>
                <a:schemeClr val="tx1">
                  <a:lumMod val="50000"/>
                  <a:lumOff val="50000"/>
                </a:schemeClr>
              </a:buClr>
              <a:buSzPct val="50000"/>
              <a:buFont typeface="Wingdings" charset="2"/>
              <a:buChar char="§"/>
              <a:defRPr sz="1500" b="0" i="0">
                <a:latin typeface="Arial"/>
                <a:cs typeface="Arial"/>
              </a:defRPr>
            </a:lvl2pPr>
            <a:lvl3pPr marL="535781" indent="-129779">
              <a:lnSpc>
                <a:spcPct val="80000"/>
              </a:lnSpc>
              <a:spcBef>
                <a:spcPts val="0"/>
              </a:spcBef>
              <a:spcAft>
                <a:spcPts val="750"/>
              </a:spcAft>
              <a:buSzPct val="60000"/>
              <a:defRPr sz="1200" b="0" i="0">
                <a:solidFill>
                  <a:schemeClr val="tx1">
                    <a:lumMod val="65000"/>
                    <a:lumOff val="35000"/>
                  </a:schemeClr>
                </a:solidFill>
                <a:latin typeface="Arial"/>
                <a:cs typeface="Arial"/>
              </a:defRPr>
            </a:lvl3pPr>
            <a:lvl4pPr marL="806054" indent="-200025">
              <a:lnSpc>
                <a:spcPct val="80000"/>
              </a:lnSpc>
              <a:spcBef>
                <a:spcPts val="0"/>
              </a:spcBef>
              <a:spcAft>
                <a:spcPts val="750"/>
              </a:spcAft>
              <a:buClr>
                <a:srgbClr val="FF5000"/>
              </a:buClr>
              <a:buSzPct val="70000"/>
              <a:defRPr sz="1200" b="0" i="0">
                <a:solidFill>
                  <a:schemeClr val="tx1">
                    <a:lumMod val="65000"/>
                    <a:lumOff val="35000"/>
                  </a:schemeClr>
                </a:solidFill>
                <a:latin typeface="Arial"/>
                <a:cs typeface="Arial"/>
              </a:defRPr>
            </a:lvl4pPr>
            <a:lvl5pPr>
              <a:defRPr b="0" i="0">
                <a:latin typeface="Arial"/>
                <a:cs typeface="Arial"/>
              </a:defRPr>
            </a:lvl5pPr>
          </a:lstStyle>
          <a:p>
            <a:pPr lvl="0"/>
            <a:r>
              <a:rPr lang="en-US"/>
              <a:t>Click to edit Master text styles</a:t>
            </a:r>
          </a:p>
          <a:p>
            <a:pPr lvl="1"/>
            <a:r>
              <a:rPr lang="en-US"/>
              <a:t>Second level</a:t>
            </a:r>
          </a:p>
          <a:p>
            <a:pPr lvl="2"/>
            <a:r>
              <a:rPr lang="en-US"/>
              <a:t>Third level</a:t>
            </a:r>
          </a:p>
        </p:txBody>
      </p:sp>
      <p:sp>
        <p:nvSpPr>
          <p:cNvPr id="13" name="Title 1"/>
          <p:cNvSpPr>
            <a:spLocks noGrp="1"/>
          </p:cNvSpPr>
          <p:nvPr>
            <p:ph type="title" hasCustomPrompt="1"/>
          </p:nvPr>
        </p:nvSpPr>
        <p:spPr>
          <a:xfrm>
            <a:off x="457200" y="205979"/>
            <a:ext cx="8229600" cy="857250"/>
          </a:xfrm>
          <a:prstGeom prst="rect">
            <a:avLst/>
          </a:prstGeom>
        </p:spPr>
        <p:txBody>
          <a:bodyPr lIns="0" tIns="0" rIns="0" bIns="0" anchor="ctr"/>
          <a:lstStyle>
            <a:lvl1pPr algn="l">
              <a:lnSpc>
                <a:spcPts val="3450"/>
              </a:lnSpc>
              <a:defRPr sz="3300" b="1" i="0" spc="-56">
                <a:solidFill>
                  <a:srgbClr val="FF5000"/>
                </a:solidFill>
                <a:latin typeface="Arial"/>
                <a:cs typeface="Arial"/>
              </a:defRPr>
            </a:lvl1pPr>
          </a:lstStyle>
          <a:p>
            <a:r>
              <a:rPr lang="en-US" dirty="0" err="1"/>
              <a:t>Sivun</a:t>
            </a:r>
            <a:r>
              <a:rPr lang="en-US" dirty="0"/>
              <a:t> </a:t>
            </a:r>
            <a:r>
              <a:rPr lang="en-US" dirty="0" err="1"/>
              <a:t>otsikko</a:t>
            </a:r>
            <a:endParaRPr lang="en-US" dirty="0"/>
          </a:p>
        </p:txBody>
      </p:sp>
    </p:spTree>
    <p:extLst>
      <p:ext uri="{BB962C8B-B14F-4D97-AF65-F5344CB8AC3E}">
        <p14:creationId xmlns:p14="http://schemas.microsoft.com/office/powerpoint/2010/main" val="130510281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Perus tekstipohja">
    <p:spTree>
      <p:nvGrpSpPr>
        <p:cNvPr id="1" name=""/>
        <p:cNvGrpSpPr/>
        <p:nvPr/>
      </p:nvGrpSpPr>
      <p:grpSpPr>
        <a:xfrm>
          <a:off x="0" y="0"/>
          <a:ext cx="0" cy="0"/>
          <a:chOff x="0" y="0"/>
          <a:chExt cx="0" cy="0"/>
        </a:xfrm>
      </p:grpSpPr>
      <p:sp>
        <p:nvSpPr>
          <p:cNvPr id="6" name="Freeform 5"/>
          <p:cNvSpPr>
            <a:spLocks noEditPoints="1"/>
          </p:cNvSpPr>
          <p:nvPr userDrawn="1"/>
        </p:nvSpPr>
        <p:spPr bwMode="auto">
          <a:xfrm>
            <a:off x="7890931" y="4597873"/>
            <a:ext cx="931331" cy="305321"/>
          </a:xfrm>
          <a:custGeom>
            <a:avLst/>
            <a:gdLst>
              <a:gd name="T0" fmla="*/ 414 w 606"/>
              <a:gd name="T1" fmla="*/ 186 h 263"/>
              <a:gd name="T2" fmla="*/ 367 w 606"/>
              <a:gd name="T3" fmla="*/ 262 h 263"/>
              <a:gd name="T4" fmla="*/ 376 w 606"/>
              <a:gd name="T5" fmla="*/ 221 h 263"/>
              <a:gd name="T6" fmla="*/ 351 w 606"/>
              <a:gd name="T7" fmla="*/ 203 h 263"/>
              <a:gd name="T8" fmla="*/ 373 w 606"/>
              <a:gd name="T9" fmla="*/ 204 h 263"/>
              <a:gd name="T10" fmla="*/ 342 w 606"/>
              <a:gd name="T11" fmla="*/ 190 h 263"/>
              <a:gd name="T12" fmla="*/ 351 w 606"/>
              <a:gd name="T13" fmla="*/ 228 h 263"/>
              <a:gd name="T14" fmla="*/ 365 w 606"/>
              <a:gd name="T15" fmla="*/ 246 h 263"/>
              <a:gd name="T16" fmla="*/ 296 w 606"/>
              <a:gd name="T17" fmla="*/ 186 h 263"/>
              <a:gd name="T18" fmla="*/ 296 w 606"/>
              <a:gd name="T19" fmla="*/ 246 h 263"/>
              <a:gd name="T20" fmla="*/ 268 w 606"/>
              <a:gd name="T21" fmla="*/ 261 h 263"/>
              <a:gd name="T22" fmla="*/ 264 w 606"/>
              <a:gd name="T23" fmla="*/ 215 h 263"/>
              <a:gd name="T24" fmla="*/ 152 w 606"/>
              <a:gd name="T25" fmla="*/ 186 h 263"/>
              <a:gd name="T26" fmla="*/ 184 w 606"/>
              <a:gd name="T27" fmla="*/ 229 h 263"/>
              <a:gd name="T28" fmla="*/ 184 w 606"/>
              <a:gd name="T29" fmla="*/ 214 h 263"/>
              <a:gd name="T30" fmla="*/ 201 w 606"/>
              <a:gd name="T31" fmla="*/ 94 h 263"/>
              <a:gd name="T32" fmla="*/ 131 w 606"/>
              <a:gd name="T33" fmla="*/ 45 h 263"/>
              <a:gd name="T34" fmla="*/ 56 w 606"/>
              <a:gd name="T35" fmla="*/ 94 h 263"/>
              <a:gd name="T36" fmla="*/ 30 w 606"/>
              <a:gd name="T37" fmla="*/ 169 h 263"/>
              <a:gd name="T38" fmla="*/ 99 w 606"/>
              <a:gd name="T39" fmla="*/ 169 h 263"/>
              <a:gd name="T40" fmla="*/ 83 w 606"/>
              <a:gd name="T41" fmla="*/ 2 h 263"/>
              <a:gd name="T42" fmla="*/ 99 w 606"/>
              <a:gd name="T43" fmla="*/ 19 h 263"/>
              <a:gd name="T44" fmla="*/ 146 w 606"/>
              <a:gd name="T45" fmla="*/ 125 h 263"/>
              <a:gd name="T46" fmla="*/ 147 w 606"/>
              <a:gd name="T47" fmla="*/ 108 h 263"/>
              <a:gd name="T48" fmla="*/ 115 w 606"/>
              <a:gd name="T49" fmla="*/ 94 h 263"/>
              <a:gd name="T50" fmla="*/ 155 w 606"/>
              <a:gd name="T51" fmla="*/ 169 h 263"/>
              <a:gd name="T52" fmla="*/ 170 w 606"/>
              <a:gd name="T53" fmla="*/ 106 h 263"/>
              <a:gd name="T54" fmla="*/ 202 w 606"/>
              <a:gd name="T55" fmla="*/ 57 h 263"/>
              <a:gd name="T56" fmla="*/ 163 w 606"/>
              <a:gd name="T57" fmla="*/ 49 h 263"/>
              <a:gd name="T58" fmla="*/ 185 w 606"/>
              <a:gd name="T59" fmla="*/ 15 h 263"/>
              <a:gd name="T60" fmla="*/ 223 w 606"/>
              <a:gd name="T61" fmla="*/ 56 h 263"/>
              <a:gd name="T62" fmla="*/ 185 w 606"/>
              <a:gd name="T63" fmla="*/ 0 h 263"/>
              <a:gd name="T64" fmla="*/ 147 w 606"/>
              <a:gd name="T65" fmla="*/ 56 h 263"/>
              <a:gd name="T66" fmla="*/ 214 w 606"/>
              <a:gd name="T67" fmla="*/ 68 h 263"/>
              <a:gd name="T68" fmla="*/ 232 w 606"/>
              <a:gd name="T69" fmla="*/ 140 h 263"/>
              <a:gd name="T70" fmla="*/ 223 w 606"/>
              <a:gd name="T71" fmla="*/ 162 h 263"/>
              <a:gd name="T72" fmla="*/ 277 w 606"/>
              <a:gd name="T73" fmla="*/ 153 h 263"/>
              <a:gd name="T74" fmla="*/ 261 w 606"/>
              <a:gd name="T75" fmla="*/ 146 h 263"/>
              <a:gd name="T76" fmla="*/ 277 w 606"/>
              <a:gd name="T77" fmla="*/ 24 h 263"/>
              <a:gd name="T78" fmla="*/ 253 w 606"/>
              <a:gd name="T79" fmla="*/ 33 h 263"/>
              <a:gd name="T80" fmla="*/ 276 w 606"/>
              <a:gd name="T81" fmla="*/ 20 h 263"/>
              <a:gd name="T82" fmla="*/ 294 w 606"/>
              <a:gd name="T83" fmla="*/ 24 h 263"/>
              <a:gd name="T84" fmla="*/ 237 w 606"/>
              <a:gd name="T85" fmla="*/ 2 h 263"/>
              <a:gd name="T86" fmla="*/ 277 w 606"/>
              <a:gd name="T87" fmla="*/ 77 h 263"/>
              <a:gd name="T88" fmla="*/ 354 w 606"/>
              <a:gd name="T89" fmla="*/ 2 h 263"/>
              <a:gd name="T90" fmla="*/ 339 w 606"/>
              <a:gd name="T91" fmla="*/ 64 h 263"/>
              <a:gd name="T92" fmla="*/ 323 w 606"/>
              <a:gd name="T93" fmla="*/ 2 h 263"/>
              <a:gd name="T94" fmla="*/ 325 w 606"/>
              <a:gd name="T95" fmla="*/ 77 h 263"/>
              <a:gd name="T96" fmla="*/ 361 w 606"/>
              <a:gd name="T97" fmla="*/ 169 h 263"/>
              <a:gd name="T98" fmla="*/ 335 w 606"/>
              <a:gd name="T99" fmla="*/ 143 h 263"/>
              <a:gd name="T100" fmla="*/ 309 w 606"/>
              <a:gd name="T101" fmla="*/ 112 h 263"/>
              <a:gd name="T102" fmla="*/ 361 w 606"/>
              <a:gd name="T103" fmla="*/ 112 h 263"/>
              <a:gd name="T104" fmla="*/ 444 w 606"/>
              <a:gd name="T105" fmla="*/ 2 h 263"/>
              <a:gd name="T106" fmla="*/ 384 w 606"/>
              <a:gd name="T107" fmla="*/ 77 h 263"/>
              <a:gd name="T108" fmla="*/ 433 w 606"/>
              <a:gd name="T109" fmla="*/ 77 h 263"/>
              <a:gd name="T110" fmla="*/ 500 w 606"/>
              <a:gd name="T111" fmla="*/ 261 h 263"/>
              <a:gd name="T112" fmla="*/ 451 w 606"/>
              <a:gd name="T113" fmla="*/ 186 h 263"/>
              <a:gd name="T114" fmla="*/ 445 w 606"/>
              <a:gd name="T115" fmla="*/ 207 h 263"/>
              <a:gd name="T116" fmla="*/ 560 w 606"/>
              <a:gd name="T117" fmla="*/ 186 h 263"/>
              <a:gd name="T118" fmla="*/ 530 w 606"/>
              <a:gd name="T119" fmla="*/ 261 h 263"/>
              <a:gd name="T120" fmla="*/ 590 w 606"/>
              <a:gd name="T121" fmla="*/ 186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06" h="263">
                <a:moveTo>
                  <a:pt x="414" y="186"/>
                </a:moveTo>
                <a:cubicBezTo>
                  <a:pt x="397" y="186"/>
                  <a:pt x="397" y="186"/>
                  <a:pt x="397" y="186"/>
                </a:cubicBezTo>
                <a:cubicBezTo>
                  <a:pt x="397" y="261"/>
                  <a:pt x="397" y="261"/>
                  <a:pt x="397" y="261"/>
                </a:cubicBezTo>
                <a:cubicBezTo>
                  <a:pt x="414" y="261"/>
                  <a:pt x="414" y="261"/>
                  <a:pt x="414" y="261"/>
                </a:cubicBezTo>
                <a:lnTo>
                  <a:pt x="414" y="186"/>
                </a:lnTo>
                <a:close/>
                <a:moveTo>
                  <a:pt x="342" y="241"/>
                </a:moveTo>
                <a:cubicBezTo>
                  <a:pt x="330" y="254"/>
                  <a:pt x="330" y="254"/>
                  <a:pt x="330" y="254"/>
                </a:cubicBezTo>
                <a:cubicBezTo>
                  <a:pt x="334" y="257"/>
                  <a:pt x="338" y="259"/>
                  <a:pt x="342" y="261"/>
                </a:cubicBezTo>
                <a:cubicBezTo>
                  <a:pt x="346" y="262"/>
                  <a:pt x="351" y="263"/>
                  <a:pt x="356" y="263"/>
                </a:cubicBezTo>
                <a:cubicBezTo>
                  <a:pt x="360" y="263"/>
                  <a:pt x="363" y="263"/>
                  <a:pt x="367" y="262"/>
                </a:cubicBezTo>
                <a:cubicBezTo>
                  <a:pt x="370" y="261"/>
                  <a:pt x="373" y="259"/>
                  <a:pt x="376" y="257"/>
                </a:cubicBezTo>
                <a:cubicBezTo>
                  <a:pt x="379" y="255"/>
                  <a:pt x="381" y="252"/>
                  <a:pt x="382" y="249"/>
                </a:cubicBezTo>
                <a:cubicBezTo>
                  <a:pt x="384" y="246"/>
                  <a:pt x="385" y="242"/>
                  <a:pt x="385" y="238"/>
                </a:cubicBezTo>
                <a:cubicBezTo>
                  <a:pt x="385" y="234"/>
                  <a:pt x="384" y="230"/>
                  <a:pt x="382" y="228"/>
                </a:cubicBezTo>
                <a:cubicBezTo>
                  <a:pt x="381" y="225"/>
                  <a:pt x="378" y="223"/>
                  <a:pt x="376" y="221"/>
                </a:cubicBezTo>
                <a:cubicBezTo>
                  <a:pt x="373" y="220"/>
                  <a:pt x="370" y="219"/>
                  <a:pt x="367" y="218"/>
                </a:cubicBezTo>
                <a:cubicBezTo>
                  <a:pt x="364" y="217"/>
                  <a:pt x="362" y="216"/>
                  <a:pt x="359" y="215"/>
                </a:cubicBezTo>
                <a:cubicBezTo>
                  <a:pt x="356" y="214"/>
                  <a:pt x="354" y="213"/>
                  <a:pt x="353" y="212"/>
                </a:cubicBezTo>
                <a:cubicBezTo>
                  <a:pt x="351" y="211"/>
                  <a:pt x="350" y="209"/>
                  <a:pt x="350" y="207"/>
                </a:cubicBezTo>
                <a:cubicBezTo>
                  <a:pt x="350" y="205"/>
                  <a:pt x="350" y="204"/>
                  <a:pt x="351" y="203"/>
                </a:cubicBezTo>
                <a:cubicBezTo>
                  <a:pt x="352" y="202"/>
                  <a:pt x="353" y="201"/>
                  <a:pt x="354" y="201"/>
                </a:cubicBezTo>
                <a:cubicBezTo>
                  <a:pt x="355" y="200"/>
                  <a:pt x="356" y="200"/>
                  <a:pt x="358" y="200"/>
                </a:cubicBezTo>
                <a:cubicBezTo>
                  <a:pt x="359" y="199"/>
                  <a:pt x="360" y="199"/>
                  <a:pt x="361" y="199"/>
                </a:cubicBezTo>
                <a:cubicBezTo>
                  <a:pt x="363" y="199"/>
                  <a:pt x="366" y="200"/>
                  <a:pt x="368" y="200"/>
                </a:cubicBezTo>
                <a:cubicBezTo>
                  <a:pt x="370" y="201"/>
                  <a:pt x="372" y="202"/>
                  <a:pt x="373" y="204"/>
                </a:cubicBezTo>
                <a:cubicBezTo>
                  <a:pt x="385" y="192"/>
                  <a:pt x="385" y="192"/>
                  <a:pt x="385" y="192"/>
                </a:cubicBezTo>
                <a:cubicBezTo>
                  <a:pt x="381" y="189"/>
                  <a:pt x="378" y="187"/>
                  <a:pt x="374" y="186"/>
                </a:cubicBezTo>
                <a:cubicBezTo>
                  <a:pt x="370" y="184"/>
                  <a:pt x="366" y="184"/>
                  <a:pt x="362" y="184"/>
                </a:cubicBezTo>
                <a:cubicBezTo>
                  <a:pt x="358" y="184"/>
                  <a:pt x="354" y="184"/>
                  <a:pt x="351" y="185"/>
                </a:cubicBezTo>
                <a:cubicBezTo>
                  <a:pt x="347" y="186"/>
                  <a:pt x="344" y="188"/>
                  <a:pt x="342" y="190"/>
                </a:cubicBezTo>
                <a:cubicBezTo>
                  <a:pt x="339" y="192"/>
                  <a:pt x="337" y="195"/>
                  <a:pt x="335" y="198"/>
                </a:cubicBezTo>
                <a:cubicBezTo>
                  <a:pt x="334" y="201"/>
                  <a:pt x="333" y="204"/>
                  <a:pt x="333" y="208"/>
                </a:cubicBezTo>
                <a:cubicBezTo>
                  <a:pt x="333" y="212"/>
                  <a:pt x="334" y="216"/>
                  <a:pt x="335" y="218"/>
                </a:cubicBezTo>
                <a:cubicBezTo>
                  <a:pt x="337" y="221"/>
                  <a:pt x="339" y="223"/>
                  <a:pt x="342" y="225"/>
                </a:cubicBezTo>
                <a:cubicBezTo>
                  <a:pt x="345" y="226"/>
                  <a:pt x="347" y="227"/>
                  <a:pt x="351" y="228"/>
                </a:cubicBezTo>
                <a:cubicBezTo>
                  <a:pt x="354" y="229"/>
                  <a:pt x="356" y="230"/>
                  <a:pt x="359" y="231"/>
                </a:cubicBezTo>
                <a:cubicBezTo>
                  <a:pt x="362" y="232"/>
                  <a:pt x="364" y="233"/>
                  <a:pt x="366" y="234"/>
                </a:cubicBezTo>
                <a:cubicBezTo>
                  <a:pt x="367" y="236"/>
                  <a:pt x="368" y="238"/>
                  <a:pt x="368" y="240"/>
                </a:cubicBezTo>
                <a:cubicBezTo>
                  <a:pt x="368" y="241"/>
                  <a:pt x="368" y="242"/>
                  <a:pt x="367" y="243"/>
                </a:cubicBezTo>
                <a:cubicBezTo>
                  <a:pt x="367" y="244"/>
                  <a:pt x="366" y="245"/>
                  <a:pt x="365" y="246"/>
                </a:cubicBezTo>
                <a:cubicBezTo>
                  <a:pt x="363" y="246"/>
                  <a:pt x="362" y="247"/>
                  <a:pt x="361" y="247"/>
                </a:cubicBezTo>
                <a:cubicBezTo>
                  <a:pt x="359" y="248"/>
                  <a:pt x="358" y="248"/>
                  <a:pt x="357" y="248"/>
                </a:cubicBezTo>
                <a:cubicBezTo>
                  <a:pt x="354" y="248"/>
                  <a:pt x="351" y="247"/>
                  <a:pt x="349" y="246"/>
                </a:cubicBezTo>
                <a:cubicBezTo>
                  <a:pt x="346" y="245"/>
                  <a:pt x="344" y="243"/>
                  <a:pt x="342" y="241"/>
                </a:cubicBezTo>
                <a:moveTo>
                  <a:pt x="296" y="186"/>
                </a:moveTo>
                <a:cubicBezTo>
                  <a:pt x="280" y="186"/>
                  <a:pt x="280" y="186"/>
                  <a:pt x="280" y="186"/>
                </a:cubicBezTo>
                <a:cubicBezTo>
                  <a:pt x="280" y="261"/>
                  <a:pt x="280" y="261"/>
                  <a:pt x="280" y="261"/>
                </a:cubicBezTo>
                <a:cubicBezTo>
                  <a:pt x="327" y="261"/>
                  <a:pt x="327" y="261"/>
                  <a:pt x="327" y="261"/>
                </a:cubicBezTo>
                <a:cubicBezTo>
                  <a:pt x="327" y="246"/>
                  <a:pt x="327" y="246"/>
                  <a:pt x="327" y="246"/>
                </a:cubicBezTo>
                <a:cubicBezTo>
                  <a:pt x="296" y="246"/>
                  <a:pt x="296" y="246"/>
                  <a:pt x="296" y="246"/>
                </a:cubicBezTo>
                <a:lnTo>
                  <a:pt x="296" y="186"/>
                </a:lnTo>
                <a:close/>
                <a:moveTo>
                  <a:pt x="266" y="186"/>
                </a:moveTo>
                <a:cubicBezTo>
                  <a:pt x="215" y="186"/>
                  <a:pt x="215" y="186"/>
                  <a:pt x="215" y="186"/>
                </a:cubicBezTo>
                <a:cubicBezTo>
                  <a:pt x="215" y="261"/>
                  <a:pt x="215" y="261"/>
                  <a:pt x="215" y="261"/>
                </a:cubicBezTo>
                <a:cubicBezTo>
                  <a:pt x="268" y="261"/>
                  <a:pt x="268" y="261"/>
                  <a:pt x="268" y="261"/>
                </a:cubicBezTo>
                <a:cubicBezTo>
                  <a:pt x="268" y="246"/>
                  <a:pt x="268" y="246"/>
                  <a:pt x="268" y="246"/>
                </a:cubicBezTo>
                <a:cubicBezTo>
                  <a:pt x="231" y="246"/>
                  <a:pt x="231" y="246"/>
                  <a:pt x="231" y="246"/>
                </a:cubicBezTo>
                <a:cubicBezTo>
                  <a:pt x="231" y="230"/>
                  <a:pt x="231" y="230"/>
                  <a:pt x="231" y="230"/>
                </a:cubicBezTo>
                <a:cubicBezTo>
                  <a:pt x="264" y="230"/>
                  <a:pt x="264" y="230"/>
                  <a:pt x="264" y="230"/>
                </a:cubicBezTo>
                <a:cubicBezTo>
                  <a:pt x="264" y="215"/>
                  <a:pt x="264" y="215"/>
                  <a:pt x="264" y="215"/>
                </a:cubicBezTo>
                <a:cubicBezTo>
                  <a:pt x="231" y="215"/>
                  <a:pt x="231" y="215"/>
                  <a:pt x="231" y="215"/>
                </a:cubicBezTo>
                <a:cubicBezTo>
                  <a:pt x="231" y="201"/>
                  <a:pt x="231" y="201"/>
                  <a:pt x="231" y="201"/>
                </a:cubicBezTo>
                <a:cubicBezTo>
                  <a:pt x="266" y="201"/>
                  <a:pt x="266" y="201"/>
                  <a:pt x="266" y="201"/>
                </a:cubicBezTo>
                <a:lnTo>
                  <a:pt x="266" y="186"/>
                </a:lnTo>
                <a:close/>
                <a:moveTo>
                  <a:pt x="152" y="186"/>
                </a:moveTo>
                <a:cubicBezTo>
                  <a:pt x="135" y="186"/>
                  <a:pt x="135" y="186"/>
                  <a:pt x="135" y="186"/>
                </a:cubicBezTo>
                <a:cubicBezTo>
                  <a:pt x="135" y="261"/>
                  <a:pt x="135" y="261"/>
                  <a:pt x="135" y="261"/>
                </a:cubicBezTo>
                <a:cubicBezTo>
                  <a:pt x="152" y="261"/>
                  <a:pt x="152" y="261"/>
                  <a:pt x="152" y="261"/>
                </a:cubicBezTo>
                <a:cubicBezTo>
                  <a:pt x="152" y="229"/>
                  <a:pt x="152" y="229"/>
                  <a:pt x="152" y="229"/>
                </a:cubicBezTo>
                <a:cubicBezTo>
                  <a:pt x="184" y="229"/>
                  <a:pt x="184" y="229"/>
                  <a:pt x="184" y="229"/>
                </a:cubicBezTo>
                <a:cubicBezTo>
                  <a:pt x="184" y="261"/>
                  <a:pt x="184" y="261"/>
                  <a:pt x="184" y="261"/>
                </a:cubicBezTo>
                <a:cubicBezTo>
                  <a:pt x="201" y="261"/>
                  <a:pt x="201" y="261"/>
                  <a:pt x="201" y="261"/>
                </a:cubicBezTo>
                <a:cubicBezTo>
                  <a:pt x="201" y="186"/>
                  <a:pt x="201" y="186"/>
                  <a:pt x="201" y="186"/>
                </a:cubicBezTo>
                <a:cubicBezTo>
                  <a:pt x="184" y="186"/>
                  <a:pt x="184" y="186"/>
                  <a:pt x="184" y="186"/>
                </a:cubicBezTo>
                <a:cubicBezTo>
                  <a:pt x="184" y="214"/>
                  <a:pt x="184" y="214"/>
                  <a:pt x="184" y="214"/>
                </a:cubicBezTo>
                <a:cubicBezTo>
                  <a:pt x="152" y="214"/>
                  <a:pt x="152" y="214"/>
                  <a:pt x="152" y="214"/>
                </a:cubicBezTo>
                <a:lnTo>
                  <a:pt x="152" y="186"/>
                </a:lnTo>
                <a:close/>
                <a:moveTo>
                  <a:pt x="184" y="169"/>
                </a:moveTo>
                <a:cubicBezTo>
                  <a:pt x="201" y="169"/>
                  <a:pt x="201" y="169"/>
                  <a:pt x="201" y="169"/>
                </a:cubicBezTo>
                <a:cubicBezTo>
                  <a:pt x="201" y="94"/>
                  <a:pt x="201" y="94"/>
                  <a:pt x="201" y="94"/>
                </a:cubicBezTo>
                <a:cubicBezTo>
                  <a:pt x="184" y="94"/>
                  <a:pt x="184" y="94"/>
                  <a:pt x="184" y="94"/>
                </a:cubicBezTo>
                <a:lnTo>
                  <a:pt x="184" y="169"/>
                </a:lnTo>
                <a:close/>
                <a:moveTo>
                  <a:pt x="108" y="45"/>
                </a:moveTo>
                <a:cubicBezTo>
                  <a:pt x="108" y="51"/>
                  <a:pt x="113" y="56"/>
                  <a:pt x="119" y="56"/>
                </a:cubicBezTo>
                <a:cubicBezTo>
                  <a:pt x="126" y="56"/>
                  <a:pt x="131" y="51"/>
                  <a:pt x="131" y="45"/>
                </a:cubicBezTo>
                <a:cubicBezTo>
                  <a:pt x="131" y="39"/>
                  <a:pt x="126" y="34"/>
                  <a:pt x="119" y="34"/>
                </a:cubicBezTo>
                <a:cubicBezTo>
                  <a:pt x="113" y="34"/>
                  <a:pt x="108" y="39"/>
                  <a:pt x="108" y="45"/>
                </a:cubicBezTo>
                <a:moveTo>
                  <a:pt x="43" y="169"/>
                </a:moveTo>
                <a:cubicBezTo>
                  <a:pt x="74" y="94"/>
                  <a:pt x="74" y="94"/>
                  <a:pt x="74" y="94"/>
                </a:cubicBezTo>
                <a:cubicBezTo>
                  <a:pt x="56" y="94"/>
                  <a:pt x="56" y="94"/>
                  <a:pt x="56" y="94"/>
                </a:cubicBezTo>
                <a:cubicBezTo>
                  <a:pt x="37" y="143"/>
                  <a:pt x="37" y="143"/>
                  <a:pt x="37" y="143"/>
                </a:cubicBezTo>
                <a:cubicBezTo>
                  <a:pt x="37" y="143"/>
                  <a:pt x="37" y="143"/>
                  <a:pt x="37" y="143"/>
                </a:cubicBezTo>
                <a:cubicBezTo>
                  <a:pt x="18" y="94"/>
                  <a:pt x="18" y="94"/>
                  <a:pt x="18" y="94"/>
                </a:cubicBezTo>
                <a:cubicBezTo>
                  <a:pt x="0" y="94"/>
                  <a:pt x="0" y="94"/>
                  <a:pt x="0" y="94"/>
                </a:cubicBezTo>
                <a:cubicBezTo>
                  <a:pt x="30" y="169"/>
                  <a:pt x="30" y="169"/>
                  <a:pt x="30" y="169"/>
                </a:cubicBezTo>
                <a:lnTo>
                  <a:pt x="43" y="169"/>
                </a:lnTo>
                <a:close/>
                <a:moveTo>
                  <a:pt x="99" y="94"/>
                </a:moveTo>
                <a:cubicBezTo>
                  <a:pt x="83" y="94"/>
                  <a:pt x="83" y="94"/>
                  <a:pt x="83" y="94"/>
                </a:cubicBezTo>
                <a:cubicBezTo>
                  <a:pt x="83" y="169"/>
                  <a:pt x="83" y="169"/>
                  <a:pt x="83" y="169"/>
                </a:cubicBezTo>
                <a:cubicBezTo>
                  <a:pt x="99" y="169"/>
                  <a:pt x="99" y="169"/>
                  <a:pt x="99" y="169"/>
                </a:cubicBezTo>
                <a:lnTo>
                  <a:pt x="99" y="94"/>
                </a:lnTo>
                <a:close/>
                <a:moveTo>
                  <a:pt x="99" y="19"/>
                </a:moveTo>
                <a:cubicBezTo>
                  <a:pt x="135" y="19"/>
                  <a:pt x="135" y="19"/>
                  <a:pt x="135" y="19"/>
                </a:cubicBezTo>
                <a:cubicBezTo>
                  <a:pt x="135" y="2"/>
                  <a:pt x="135" y="2"/>
                  <a:pt x="135" y="2"/>
                </a:cubicBezTo>
                <a:cubicBezTo>
                  <a:pt x="83" y="2"/>
                  <a:pt x="83" y="2"/>
                  <a:pt x="83" y="2"/>
                </a:cubicBezTo>
                <a:cubicBezTo>
                  <a:pt x="83" y="77"/>
                  <a:pt x="83" y="77"/>
                  <a:pt x="83" y="77"/>
                </a:cubicBezTo>
                <a:cubicBezTo>
                  <a:pt x="99" y="77"/>
                  <a:pt x="99" y="77"/>
                  <a:pt x="99" y="77"/>
                </a:cubicBezTo>
                <a:cubicBezTo>
                  <a:pt x="99" y="48"/>
                  <a:pt x="99" y="48"/>
                  <a:pt x="99" y="48"/>
                </a:cubicBezTo>
                <a:cubicBezTo>
                  <a:pt x="99" y="32"/>
                  <a:pt x="99" y="32"/>
                  <a:pt x="99" y="32"/>
                </a:cubicBezTo>
                <a:lnTo>
                  <a:pt x="99" y="19"/>
                </a:lnTo>
                <a:close/>
                <a:moveTo>
                  <a:pt x="154" y="112"/>
                </a:moveTo>
                <a:cubicBezTo>
                  <a:pt x="155" y="113"/>
                  <a:pt x="155" y="115"/>
                  <a:pt x="155" y="117"/>
                </a:cubicBezTo>
                <a:cubicBezTo>
                  <a:pt x="155" y="119"/>
                  <a:pt x="155" y="120"/>
                  <a:pt x="154" y="122"/>
                </a:cubicBezTo>
                <a:cubicBezTo>
                  <a:pt x="153" y="123"/>
                  <a:pt x="152" y="124"/>
                  <a:pt x="151" y="124"/>
                </a:cubicBezTo>
                <a:cubicBezTo>
                  <a:pt x="149" y="125"/>
                  <a:pt x="148" y="125"/>
                  <a:pt x="146" y="125"/>
                </a:cubicBezTo>
                <a:cubicBezTo>
                  <a:pt x="144" y="125"/>
                  <a:pt x="143" y="125"/>
                  <a:pt x="141" y="125"/>
                </a:cubicBezTo>
                <a:cubicBezTo>
                  <a:pt x="132" y="125"/>
                  <a:pt x="132" y="125"/>
                  <a:pt x="132" y="125"/>
                </a:cubicBezTo>
                <a:cubicBezTo>
                  <a:pt x="132" y="108"/>
                  <a:pt x="132" y="108"/>
                  <a:pt x="132" y="108"/>
                </a:cubicBezTo>
                <a:cubicBezTo>
                  <a:pt x="142" y="108"/>
                  <a:pt x="142" y="108"/>
                  <a:pt x="142" y="108"/>
                </a:cubicBezTo>
                <a:cubicBezTo>
                  <a:pt x="144" y="108"/>
                  <a:pt x="145" y="108"/>
                  <a:pt x="147" y="108"/>
                </a:cubicBezTo>
                <a:cubicBezTo>
                  <a:pt x="149" y="109"/>
                  <a:pt x="150" y="109"/>
                  <a:pt x="151" y="110"/>
                </a:cubicBezTo>
                <a:cubicBezTo>
                  <a:pt x="152" y="110"/>
                  <a:pt x="153" y="111"/>
                  <a:pt x="154" y="112"/>
                </a:cubicBezTo>
                <a:moveTo>
                  <a:pt x="155" y="95"/>
                </a:moveTo>
                <a:cubicBezTo>
                  <a:pt x="152" y="94"/>
                  <a:pt x="148" y="94"/>
                  <a:pt x="144" y="94"/>
                </a:cubicBezTo>
                <a:cubicBezTo>
                  <a:pt x="115" y="94"/>
                  <a:pt x="115" y="94"/>
                  <a:pt x="115" y="94"/>
                </a:cubicBezTo>
                <a:cubicBezTo>
                  <a:pt x="115" y="169"/>
                  <a:pt x="115" y="169"/>
                  <a:pt x="115" y="169"/>
                </a:cubicBezTo>
                <a:cubicBezTo>
                  <a:pt x="132" y="169"/>
                  <a:pt x="132" y="169"/>
                  <a:pt x="132" y="169"/>
                </a:cubicBezTo>
                <a:cubicBezTo>
                  <a:pt x="132" y="139"/>
                  <a:pt x="132" y="139"/>
                  <a:pt x="132" y="139"/>
                </a:cubicBezTo>
                <a:cubicBezTo>
                  <a:pt x="140" y="139"/>
                  <a:pt x="140" y="139"/>
                  <a:pt x="140" y="139"/>
                </a:cubicBezTo>
                <a:cubicBezTo>
                  <a:pt x="155" y="169"/>
                  <a:pt x="155" y="169"/>
                  <a:pt x="155" y="169"/>
                </a:cubicBezTo>
                <a:cubicBezTo>
                  <a:pt x="175" y="169"/>
                  <a:pt x="175" y="169"/>
                  <a:pt x="175" y="169"/>
                </a:cubicBezTo>
                <a:cubicBezTo>
                  <a:pt x="156" y="138"/>
                  <a:pt x="156" y="138"/>
                  <a:pt x="156" y="138"/>
                </a:cubicBezTo>
                <a:cubicBezTo>
                  <a:pt x="162" y="137"/>
                  <a:pt x="166" y="134"/>
                  <a:pt x="168" y="130"/>
                </a:cubicBezTo>
                <a:cubicBezTo>
                  <a:pt x="171" y="127"/>
                  <a:pt x="172" y="122"/>
                  <a:pt x="172" y="117"/>
                </a:cubicBezTo>
                <a:cubicBezTo>
                  <a:pt x="172" y="112"/>
                  <a:pt x="172" y="109"/>
                  <a:pt x="170" y="106"/>
                </a:cubicBezTo>
                <a:cubicBezTo>
                  <a:pt x="169" y="103"/>
                  <a:pt x="167" y="101"/>
                  <a:pt x="164" y="99"/>
                </a:cubicBezTo>
                <a:cubicBezTo>
                  <a:pt x="161" y="97"/>
                  <a:pt x="158" y="96"/>
                  <a:pt x="155" y="95"/>
                </a:cubicBezTo>
                <a:moveTo>
                  <a:pt x="208" y="39"/>
                </a:moveTo>
                <a:cubicBezTo>
                  <a:pt x="208" y="43"/>
                  <a:pt x="208" y="46"/>
                  <a:pt x="207" y="49"/>
                </a:cubicBezTo>
                <a:cubicBezTo>
                  <a:pt x="206" y="52"/>
                  <a:pt x="204" y="54"/>
                  <a:pt x="202" y="57"/>
                </a:cubicBezTo>
                <a:cubicBezTo>
                  <a:pt x="200" y="59"/>
                  <a:pt x="197" y="61"/>
                  <a:pt x="195" y="62"/>
                </a:cubicBezTo>
                <a:cubicBezTo>
                  <a:pt x="192" y="63"/>
                  <a:pt x="189" y="64"/>
                  <a:pt x="185" y="64"/>
                </a:cubicBezTo>
                <a:cubicBezTo>
                  <a:pt x="181" y="64"/>
                  <a:pt x="178" y="63"/>
                  <a:pt x="175" y="62"/>
                </a:cubicBezTo>
                <a:cubicBezTo>
                  <a:pt x="172" y="61"/>
                  <a:pt x="170" y="59"/>
                  <a:pt x="168" y="57"/>
                </a:cubicBezTo>
                <a:cubicBezTo>
                  <a:pt x="166" y="54"/>
                  <a:pt x="164" y="52"/>
                  <a:pt x="163" y="49"/>
                </a:cubicBezTo>
                <a:cubicBezTo>
                  <a:pt x="162" y="46"/>
                  <a:pt x="162" y="43"/>
                  <a:pt x="162" y="39"/>
                </a:cubicBezTo>
                <a:cubicBezTo>
                  <a:pt x="162" y="36"/>
                  <a:pt x="162" y="33"/>
                  <a:pt x="163" y="30"/>
                </a:cubicBezTo>
                <a:cubicBezTo>
                  <a:pt x="164" y="27"/>
                  <a:pt x="166" y="24"/>
                  <a:pt x="168" y="22"/>
                </a:cubicBezTo>
                <a:cubicBezTo>
                  <a:pt x="170" y="20"/>
                  <a:pt x="172" y="18"/>
                  <a:pt x="175" y="17"/>
                </a:cubicBezTo>
                <a:cubicBezTo>
                  <a:pt x="178" y="16"/>
                  <a:pt x="181" y="15"/>
                  <a:pt x="185" y="15"/>
                </a:cubicBezTo>
                <a:cubicBezTo>
                  <a:pt x="189" y="15"/>
                  <a:pt x="192" y="16"/>
                  <a:pt x="195" y="17"/>
                </a:cubicBezTo>
                <a:cubicBezTo>
                  <a:pt x="197" y="18"/>
                  <a:pt x="200" y="20"/>
                  <a:pt x="202" y="22"/>
                </a:cubicBezTo>
                <a:cubicBezTo>
                  <a:pt x="204" y="24"/>
                  <a:pt x="206" y="27"/>
                  <a:pt x="207" y="30"/>
                </a:cubicBezTo>
                <a:cubicBezTo>
                  <a:pt x="208" y="33"/>
                  <a:pt x="208" y="36"/>
                  <a:pt x="208" y="39"/>
                </a:cubicBezTo>
                <a:moveTo>
                  <a:pt x="223" y="56"/>
                </a:moveTo>
                <a:cubicBezTo>
                  <a:pt x="225" y="51"/>
                  <a:pt x="226" y="45"/>
                  <a:pt x="226" y="39"/>
                </a:cubicBezTo>
                <a:cubicBezTo>
                  <a:pt x="226" y="33"/>
                  <a:pt x="225" y="28"/>
                  <a:pt x="223" y="23"/>
                </a:cubicBezTo>
                <a:cubicBezTo>
                  <a:pt x="221" y="18"/>
                  <a:pt x="218" y="14"/>
                  <a:pt x="214" y="10"/>
                </a:cubicBezTo>
                <a:cubicBezTo>
                  <a:pt x="211" y="7"/>
                  <a:pt x="206" y="4"/>
                  <a:pt x="201" y="2"/>
                </a:cubicBezTo>
                <a:cubicBezTo>
                  <a:pt x="196" y="1"/>
                  <a:pt x="191" y="0"/>
                  <a:pt x="185" y="0"/>
                </a:cubicBezTo>
                <a:cubicBezTo>
                  <a:pt x="179" y="0"/>
                  <a:pt x="174" y="1"/>
                  <a:pt x="169" y="2"/>
                </a:cubicBezTo>
                <a:cubicBezTo>
                  <a:pt x="164" y="4"/>
                  <a:pt x="159" y="7"/>
                  <a:pt x="156" y="10"/>
                </a:cubicBezTo>
                <a:cubicBezTo>
                  <a:pt x="152" y="14"/>
                  <a:pt x="149" y="18"/>
                  <a:pt x="147" y="23"/>
                </a:cubicBezTo>
                <a:cubicBezTo>
                  <a:pt x="145" y="28"/>
                  <a:pt x="144" y="33"/>
                  <a:pt x="144" y="39"/>
                </a:cubicBezTo>
                <a:cubicBezTo>
                  <a:pt x="144" y="45"/>
                  <a:pt x="145" y="51"/>
                  <a:pt x="147" y="56"/>
                </a:cubicBezTo>
                <a:cubicBezTo>
                  <a:pt x="149" y="61"/>
                  <a:pt x="152" y="65"/>
                  <a:pt x="156" y="68"/>
                </a:cubicBezTo>
                <a:cubicBezTo>
                  <a:pt x="159" y="72"/>
                  <a:pt x="164" y="74"/>
                  <a:pt x="169" y="76"/>
                </a:cubicBezTo>
                <a:cubicBezTo>
                  <a:pt x="174" y="78"/>
                  <a:pt x="179" y="79"/>
                  <a:pt x="185" y="79"/>
                </a:cubicBezTo>
                <a:cubicBezTo>
                  <a:pt x="191" y="79"/>
                  <a:pt x="196" y="78"/>
                  <a:pt x="201" y="76"/>
                </a:cubicBezTo>
                <a:cubicBezTo>
                  <a:pt x="206" y="74"/>
                  <a:pt x="211" y="72"/>
                  <a:pt x="214" y="68"/>
                </a:cubicBezTo>
                <a:cubicBezTo>
                  <a:pt x="218" y="65"/>
                  <a:pt x="221" y="61"/>
                  <a:pt x="223" y="56"/>
                </a:cubicBezTo>
                <a:moveTo>
                  <a:pt x="241" y="155"/>
                </a:moveTo>
                <a:cubicBezTo>
                  <a:pt x="239" y="154"/>
                  <a:pt x="237" y="153"/>
                  <a:pt x="236" y="151"/>
                </a:cubicBezTo>
                <a:cubicBezTo>
                  <a:pt x="235" y="150"/>
                  <a:pt x="234" y="148"/>
                  <a:pt x="233" y="146"/>
                </a:cubicBezTo>
                <a:cubicBezTo>
                  <a:pt x="232" y="144"/>
                  <a:pt x="232" y="142"/>
                  <a:pt x="232" y="140"/>
                </a:cubicBezTo>
                <a:cubicBezTo>
                  <a:pt x="232" y="94"/>
                  <a:pt x="232" y="94"/>
                  <a:pt x="232" y="94"/>
                </a:cubicBezTo>
                <a:cubicBezTo>
                  <a:pt x="215" y="94"/>
                  <a:pt x="215" y="94"/>
                  <a:pt x="215" y="94"/>
                </a:cubicBezTo>
                <a:cubicBezTo>
                  <a:pt x="215" y="140"/>
                  <a:pt x="215" y="140"/>
                  <a:pt x="215" y="140"/>
                </a:cubicBezTo>
                <a:cubicBezTo>
                  <a:pt x="215" y="145"/>
                  <a:pt x="216" y="149"/>
                  <a:pt x="217" y="153"/>
                </a:cubicBezTo>
                <a:cubicBezTo>
                  <a:pt x="219" y="156"/>
                  <a:pt x="221" y="160"/>
                  <a:pt x="223" y="162"/>
                </a:cubicBezTo>
                <a:cubicBezTo>
                  <a:pt x="226" y="165"/>
                  <a:pt x="229" y="167"/>
                  <a:pt x="233" y="169"/>
                </a:cubicBezTo>
                <a:cubicBezTo>
                  <a:pt x="237" y="170"/>
                  <a:pt x="242" y="171"/>
                  <a:pt x="247" y="171"/>
                </a:cubicBezTo>
                <a:cubicBezTo>
                  <a:pt x="252" y="171"/>
                  <a:pt x="257" y="170"/>
                  <a:pt x="261" y="169"/>
                </a:cubicBezTo>
                <a:cubicBezTo>
                  <a:pt x="265" y="167"/>
                  <a:pt x="268" y="165"/>
                  <a:pt x="271" y="162"/>
                </a:cubicBezTo>
                <a:cubicBezTo>
                  <a:pt x="273" y="160"/>
                  <a:pt x="275" y="156"/>
                  <a:pt x="277" y="153"/>
                </a:cubicBezTo>
                <a:cubicBezTo>
                  <a:pt x="278" y="149"/>
                  <a:pt x="279" y="145"/>
                  <a:pt x="279" y="140"/>
                </a:cubicBezTo>
                <a:cubicBezTo>
                  <a:pt x="279" y="94"/>
                  <a:pt x="279" y="94"/>
                  <a:pt x="279" y="94"/>
                </a:cubicBezTo>
                <a:cubicBezTo>
                  <a:pt x="262" y="94"/>
                  <a:pt x="262" y="94"/>
                  <a:pt x="262" y="94"/>
                </a:cubicBezTo>
                <a:cubicBezTo>
                  <a:pt x="262" y="140"/>
                  <a:pt x="262" y="140"/>
                  <a:pt x="262" y="140"/>
                </a:cubicBezTo>
                <a:cubicBezTo>
                  <a:pt x="262" y="142"/>
                  <a:pt x="262" y="144"/>
                  <a:pt x="261" y="146"/>
                </a:cubicBezTo>
                <a:cubicBezTo>
                  <a:pt x="260" y="148"/>
                  <a:pt x="259" y="150"/>
                  <a:pt x="258" y="151"/>
                </a:cubicBezTo>
                <a:cubicBezTo>
                  <a:pt x="256" y="153"/>
                  <a:pt x="255" y="154"/>
                  <a:pt x="253" y="155"/>
                </a:cubicBezTo>
                <a:cubicBezTo>
                  <a:pt x="251" y="156"/>
                  <a:pt x="249" y="156"/>
                  <a:pt x="247" y="156"/>
                </a:cubicBezTo>
                <a:cubicBezTo>
                  <a:pt x="245" y="156"/>
                  <a:pt x="243" y="156"/>
                  <a:pt x="241" y="155"/>
                </a:cubicBezTo>
                <a:moveTo>
                  <a:pt x="277" y="24"/>
                </a:moveTo>
                <a:cubicBezTo>
                  <a:pt x="277" y="26"/>
                  <a:pt x="277" y="28"/>
                  <a:pt x="276" y="29"/>
                </a:cubicBezTo>
                <a:cubicBezTo>
                  <a:pt x="275" y="30"/>
                  <a:pt x="274" y="31"/>
                  <a:pt x="273" y="32"/>
                </a:cubicBezTo>
                <a:cubicBezTo>
                  <a:pt x="271" y="32"/>
                  <a:pt x="270" y="32"/>
                  <a:pt x="268" y="33"/>
                </a:cubicBezTo>
                <a:cubicBezTo>
                  <a:pt x="266" y="33"/>
                  <a:pt x="265" y="33"/>
                  <a:pt x="263" y="33"/>
                </a:cubicBezTo>
                <a:cubicBezTo>
                  <a:pt x="253" y="33"/>
                  <a:pt x="253" y="33"/>
                  <a:pt x="253" y="33"/>
                </a:cubicBezTo>
                <a:cubicBezTo>
                  <a:pt x="253" y="16"/>
                  <a:pt x="253" y="16"/>
                  <a:pt x="253" y="16"/>
                </a:cubicBezTo>
                <a:cubicBezTo>
                  <a:pt x="264" y="16"/>
                  <a:pt x="264" y="16"/>
                  <a:pt x="264" y="16"/>
                </a:cubicBezTo>
                <a:cubicBezTo>
                  <a:pt x="266" y="16"/>
                  <a:pt x="267" y="16"/>
                  <a:pt x="269" y="16"/>
                </a:cubicBezTo>
                <a:cubicBezTo>
                  <a:pt x="270" y="16"/>
                  <a:pt x="272" y="17"/>
                  <a:pt x="273" y="17"/>
                </a:cubicBezTo>
                <a:cubicBezTo>
                  <a:pt x="274" y="18"/>
                  <a:pt x="275" y="19"/>
                  <a:pt x="276" y="20"/>
                </a:cubicBezTo>
                <a:cubicBezTo>
                  <a:pt x="277" y="21"/>
                  <a:pt x="277" y="22"/>
                  <a:pt x="277" y="24"/>
                </a:cubicBezTo>
                <a:moveTo>
                  <a:pt x="297" y="77"/>
                </a:moveTo>
                <a:cubicBezTo>
                  <a:pt x="278" y="45"/>
                  <a:pt x="278" y="45"/>
                  <a:pt x="278" y="45"/>
                </a:cubicBezTo>
                <a:cubicBezTo>
                  <a:pt x="284" y="44"/>
                  <a:pt x="288" y="42"/>
                  <a:pt x="290" y="38"/>
                </a:cubicBezTo>
                <a:cubicBezTo>
                  <a:pt x="293" y="34"/>
                  <a:pt x="294" y="30"/>
                  <a:pt x="294" y="24"/>
                </a:cubicBezTo>
                <a:cubicBezTo>
                  <a:pt x="294" y="20"/>
                  <a:pt x="294" y="16"/>
                  <a:pt x="292" y="13"/>
                </a:cubicBezTo>
                <a:cubicBezTo>
                  <a:pt x="291" y="10"/>
                  <a:pt x="289" y="8"/>
                  <a:pt x="286" y="6"/>
                </a:cubicBezTo>
                <a:cubicBezTo>
                  <a:pt x="283" y="5"/>
                  <a:pt x="280" y="3"/>
                  <a:pt x="277" y="3"/>
                </a:cubicBezTo>
                <a:cubicBezTo>
                  <a:pt x="274" y="2"/>
                  <a:pt x="270" y="2"/>
                  <a:pt x="266" y="2"/>
                </a:cubicBezTo>
                <a:cubicBezTo>
                  <a:pt x="237" y="2"/>
                  <a:pt x="237" y="2"/>
                  <a:pt x="237" y="2"/>
                </a:cubicBezTo>
                <a:cubicBezTo>
                  <a:pt x="237" y="77"/>
                  <a:pt x="237" y="77"/>
                  <a:pt x="237" y="77"/>
                </a:cubicBezTo>
                <a:cubicBezTo>
                  <a:pt x="253" y="77"/>
                  <a:pt x="253" y="77"/>
                  <a:pt x="253" y="77"/>
                </a:cubicBezTo>
                <a:cubicBezTo>
                  <a:pt x="253" y="47"/>
                  <a:pt x="253" y="47"/>
                  <a:pt x="253" y="47"/>
                </a:cubicBezTo>
                <a:cubicBezTo>
                  <a:pt x="262" y="47"/>
                  <a:pt x="262" y="47"/>
                  <a:pt x="262" y="47"/>
                </a:cubicBezTo>
                <a:cubicBezTo>
                  <a:pt x="277" y="77"/>
                  <a:pt x="277" y="77"/>
                  <a:pt x="277" y="77"/>
                </a:cubicBezTo>
                <a:lnTo>
                  <a:pt x="297" y="77"/>
                </a:lnTo>
                <a:close/>
                <a:moveTo>
                  <a:pt x="368" y="60"/>
                </a:moveTo>
                <a:cubicBezTo>
                  <a:pt x="370" y="56"/>
                  <a:pt x="370" y="52"/>
                  <a:pt x="370" y="48"/>
                </a:cubicBezTo>
                <a:cubicBezTo>
                  <a:pt x="370" y="2"/>
                  <a:pt x="370" y="2"/>
                  <a:pt x="370" y="2"/>
                </a:cubicBezTo>
                <a:cubicBezTo>
                  <a:pt x="354" y="2"/>
                  <a:pt x="354" y="2"/>
                  <a:pt x="354" y="2"/>
                </a:cubicBezTo>
                <a:cubicBezTo>
                  <a:pt x="354" y="47"/>
                  <a:pt x="354" y="47"/>
                  <a:pt x="354" y="47"/>
                </a:cubicBezTo>
                <a:cubicBezTo>
                  <a:pt x="354" y="50"/>
                  <a:pt x="353" y="52"/>
                  <a:pt x="353" y="54"/>
                </a:cubicBezTo>
                <a:cubicBezTo>
                  <a:pt x="352" y="56"/>
                  <a:pt x="351" y="57"/>
                  <a:pt x="349" y="59"/>
                </a:cubicBezTo>
                <a:cubicBezTo>
                  <a:pt x="348" y="60"/>
                  <a:pt x="346" y="61"/>
                  <a:pt x="345" y="62"/>
                </a:cubicBezTo>
                <a:cubicBezTo>
                  <a:pt x="343" y="63"/>
                  <a:pt x="341" y="64"/>
                  <a:pt x="339" y="64"/>
                </a:cubicBezTo>
                <a:cubicBezTo>
                  <a:pt x="336" y="64"/>
                  <a:pt x="334" y="63"/>
                  <a:pt x="332" y="62"/>
                </a:cubicBezTo>
                <a:cubicBezTo>
                  <a:pt x="331" y="61"/>
                  <a:pt x="329" y="60"/>
                  <a:pt x="328" y="59"/>
                </a:cubicBezTo>
                <a:cubicBezTo>
                  <a:pt x="326" y="57"/>
                  <a:pt x="325" y="56"/>
                  <a:pt x="324" y="54"/>
                </a:cubicBezTo>
                <a:cubicBezTo>
                  <a:pt x="324" y="52"/>
                  <a:pt x="323" y="50"/>
                  <a:pt x="323" y="47"/>
                </a:cubicBezTo>
                <a:cubicBezTo>
                  <a:pt x="323" y="2"/>
                  <a:pt x="323" y="2"/>
                  <a:pt x="323" y="2"/>
                </a:cubicBezTo>
                <a:cubicBezTo>
                  <a:pt x="307" y="2"/>
                  <a:pt x="307" y="2"/>
                  <a:pt x="307" y="2"/>
                </a:cubicBezTo>
                <a:cubicBezTo>
                  <a:pt x="307" y="48"/>
                  <a:pt x="307" y="48"/>
                  <a:pt x="307" y="48"/>
                </a:cubicBezTo>
                <a:cubicBezTo>
                  <a:pt x="307" y="52"/>
                  <a:pt x="307" y="56"/>
                  <a:pt x="309" y="60"/>
                </a:cubicBezTo>
                <a:cubicBezTo>
                  <a:pt x="310" y="64"/>
                  <a:pt x="312" y="67"/>
                  <a:pt x="315" y="70"/>
                </a:cubicBezTo>
                <a:cubicBezTo>
                  <a:pt x="317" y="73"/>
                  <a:pt x="321" y="75"/>
                  <a:pt x="325" y="77"/>
                </a:cubicBezTo>
                <a:cubicBezTo>
                  <a:pt x="329" y="78"/>
                  <a:pt x="333" y="79"/>
                  <a:pt x="339" y="79"/>
                </a:cubicBezTo>
                <a:cubicBezTo>
                  <a:pt x="344" y="79"/>
                  <a:pt x="348" y="78"/>
                  <a:pt x="352" y="77"/>
                </a:cubicBezTo>
                <a:cubicBezTo>
                  <a:pt x="356" y="75"/>
                  <a:pt x="360" y="73"/>
                  <a:pt x="362" y="70"/>
                </a:cubicBezTo>
                <a:cubicBezTo>
                  <a:pt x="365" y="67"/>
                  <a:pt x="367" y="64"/>
                  <a:pt x="368" y="60"/>
                </a:cubicBezTo>
                <a:moveTo>
                  <a:pt x="361" y="169"/>
                </a:moveTo>
                <a:cubicBezTo>
                  <a:pt x="378" y="169"/>
                  <a:pt x="378" y="169"/>
                  <a:pt x="378" y="169"/>
                </a:cubicBezTo>
                <a:cubicBezTo>
                  <a:pt x="378" y="94"/>
                  <a:pt x="378" y="94"/>
                  <a:pt x="378" y="94"/>
                </a:cubicBezTo>
                <a:cubicBezTo>
                  <a:pt x="353" y="94"/>
                  <a:pt x="353" y="94"/>
                  <a:pt x="353" y="94"/>
                </a:cubicBezTo>
                <a:cubicBezTo>
                  <a:pt x="335" y="143"/>
                  <a:pt x="335" y="143"/>
                  <a:pt x="335" y="143"/>
                </a:cubicBezTo>
                <a:cubicBezTo>
                  <a:pt x="335" y="143"/>
                  <a:pt x="335" y="143"/>
                  <a:pt x="335" y="143"/>
                </a:cubicBezTo>
                <a:cubicBezTo>
                  <a:pt x="318" y="94"/>
                  <a:pt x="318" y="94"/>
                  <a:pt x="318" y="94"/>
                </a:cubicBezTo>
                <a:cubicBezTo>
                  <a:pt x="293" y="94"/>
                  <a:pt x="293" y="94"/>
                  <a:pt x="293" y="94"/>
                </a:cubicBezTo>
                <a:cubicBezTo>
                  <a:pt x="293" y="169"/>
                  <a:pt x="293" y="169"/>
                  <a:pt x="293" y="169"/>
                </a:cubicBezTo>
                <a:cubicBezTo>
                  <a:pt x="309" y="169"/>
                  <a:pt x="309" y="169"/>
                  <a:pt x="309" y="169"/>
                </a:cubicBezTo>
                <a:cubicBezTo>
                  <a:pt x="309" y="112"/>
                  <a:pt x="309" y="112"/>
                  <a:pt x="309" y="112"/>
                </a:cubicBezTo>
                <a:cubicBezTo>
                  <a:pt x="310" y="112"/>
                  <a:pt x="310" y="112"/>
                  <a:pt x="310" y="112"/>
                </a:cubicBezTo>
                <a:cubicBezTo>
                  <a:pt x="329" y="169"/>
                  <a:pt x="329" y="169"/>
                  <a:pt x="329" y="169"/>
                </a:cubicBezTo>
                <a:cubicBezTo>
                  <a:pt x="341" y="169"/>
                  <a:pt x="341" y="169"/>
                  <a:pt x="341" y="169"/>
                </a:cubicBezTo>
                <a:cubicBezTo>
                  <a:pt x="361" y="112"/>
                  <a:pt x="361" y="112"/>
                  <a:pt x="361" y="112"/>
                </a:cubicBezTo>
                <a:cubicBezTo>
                  <a:pt x="361" y="112"/>
                  <a:pt x="361" y="112"/>
                  <a:pt x="361" y="112"/>
                </a:cubicBezTo>
                <a:lnTo>
                  <a:pt x="361" y="169"/>
                </a:lnTo>
                <a:close/>
                <a:moveTo>
                  <a:pt x="453" y="77"/>
                </a:moveTo>
                <a:cubicBezTo>
                  <a:pt x="469" y="77"/>
                  <a:pt x="469" y="77"/>
                  <a:pt x="469" y="77"/>
                </a:cubicBezTo>
                <a:cubicBezTo>
                  <a:pt x="469" y="2"/>
                  <a:pt x="469" y="2"/>
                  <a:pt x="469" y="2"/>
                </a:cubicBezTo>
                <a:cubicBezTo>
                  <a:pt x="444" y="2"/>
                  <a:pt x="444" y="2"/>
                  <a:pt x="444" y="2"/>
                </a:cubicBezTo>
                <a:cubicBezTo>
                  <a:pt x="427" y="51"/>
                  <a:pt x="427" y="51"/>
                  <a:pt x="427" y="51"/>
                </a:cubicBezTo>
                <a:cubicBezTo>
                  <a:pt x="427" y="51"/>
                  <a:pt x="427" y="51"/>
                  <a:pt x="427" y="51"/>
                </a:cubicBezTo>
                <a:cubicBezTo>
                  <a:pt x="409" y="2"/>
                  <a:pt x="409" y="2"/>
                  <a:pt x="409" y="2"/>
                </a:cubicBezTo>
                <a:cubicBezTo>
                  <a:pt x="384" y="2"/>
                  <a:pt x="384" y="2"/>
                  <a:pt x="384" y="2"/>
                </a:cubicBezTo>
                <a:cubicBezTo>
                  <a:pt x="384" y="77"/>
                  <a:pt x="384" y="77"/>
                  <a:pt x="384" y="77"/>
                </a:cubicBezTo>
                <a:cubicBezTo>
                  <a:pt x="401" y="77"/>
                  <a:pt x="401" y="77"/>
                  <a:pt x="401" y="77"/>
                </a:cubicBezTo>
                <a:cubicBezTo>
                  <a:pt x="401" y="19"/>
                  <a:pt x="401" y="19"/>
                  <a:pt x="401" y="19"/>
                </a:cubicBezTo>
                <a:cubicBezTo>
                  <a:pt x="401" y="19"/>
                  <a:pt x="401" y="19"/>
                  <a:pt x="401" y="19"/>
                </a:cubicBezTo>
                <a:cubicBezTo>
                  <a:pt x="420" y="77"/>
                  <a:pt x="420" y="77"/>
                  <a:pt x="420" y="77"/>
                </a:cubicBezTo>
                <a:cubicBezTo>
                  <a:pt x="433" y="77"/>
                  <a:pt x="433" y="77"/>
                  <a:pt x="433" y="77"/>
                </a:cubicBezTo>
                <a:cubicBezTo>
                  <a:pt x="453" y="19"/>
                  <a:pt x="453" y="19"/>
                  <a:pt x="453" y="19"/>
                </a:cubicBezTo>
                <a:cubicBezTo>
                  <a:pt x="453" y="19"/>
                  <a:pt x="453" y="19"/>
                  <a:pt x="453" y="19"/>
                </a:cubicBezTo>
                <a:lnTo>
                  <a:pt x="453" y="77"/>
                </a:lnTo>
                <a:close/>
                <a:moveTo>
                  <a:pt x="478" y="261"/>
                </a:moveTo>
                <a:cubicBezTo>
                  <a:pt x="500" y="261"/>
                  <a:pt x="500" y="261"/>
                  <a:pt x="500" y="261"/>
                </a:cubicBezTo>
                <a:cubicBezTo>
                  <a:pt x="500" y="186"/>
                  <a:pt x="500" y="186"/>
                  <a:pt x="500" y="186"/>
                </a:cubicBezTo>
                <a:cubicBezTo>
                  <a:pt x="483" y="186"/>
                  <a:pt x="483" y="186"/>
                  <a:pt x="483" y="186"/>
                </a:cubicBezTo>
                <a:cubicBezTo>
                  <a:pt x="483" y="238"/>
                  <a:pt x="483" y="238"/>
                  <a:pt x="483" y="238"/>
                </a:cubicBezTo>
                <a:cubicBezTo>
                  <a:pt x="483" y="238"/>
                  <a:pt x="483" y="238"/>
                  <a:pt x="483" y="238"/>
                </a:cubicBezTo>
                <a:cubicBezTo>
                  <a:pt x="451" y="186"/>
                  <a:pt x="451" y="186"/>
                  <a:pt x="451" y="186"/>
                </a:cubicBezTo>
                <a:cubicBezTo>
                  <a:pt x="429" y="186"/>
                  <a:pt x="429" y="186"/>
                  <a:pt x="429" y="186"/>
                </a:cubicBezTo>
                <a:cubicBezTo>
                  <a:pt x="429" y="261"/>
                  <a:pt x="429" y="261"/>
                  <a:pt x="429" y="261"/>
                </a:cubicBezTo>
                <a:cubicBezTo>
                  <a:pt x="445" y="261"/>
                  <a:pt x="445" y="261"/>
                  <a:pt x="445" y="261"/>
                </a:cubicBezTo>
                <a:cubicBezTo>
                  <a:pt x="445" y="207"/>
                  <a:pt x="445" y="207"/>
                  <a:pt x="445" y="207"/>
                </a:cubicBezTo>
                <a:cubicBezTo>
                  <a:pt x="445" y="207"/>
                  <a:pt x="445" y="207"/>
                  <a:pt x="445" y="207"/>
                </a:cubicBezTo>
                <a:lnTo>
                  <a:pt x="478" y="261"/>
                </a:lnTo>
                <a:close/>
                <a:moveTo>
                  <a:pt x="584" y="261"/>
                </a:moveTo>
                <a:cubicBezTo>
                  <a:pt x="548" y="221"/>
                  <a:pt x="548" y="221"/>
                  <a:pt x="548" y="221"/>
                </a:cubicBezTo>
                <a:cubicBezTo>
                  <a:pt x="581" y="186"/>
                  <a:pt x="581" y="186"/>
                  <a:pt x="581" y="186"/>
                </a:cubicBezTo>
                <a:cubicBezTo>
                  <a:pt x="560" y="186"/>
                  <a:pt x="560" y="186"/>
                  <a:pt x="560" y="186"/>
                </a:cubicBezTo>
                <a:cubicBezTo>
                  <a:pt x="530" y="217"/>
                  <a:pt x="530" y="217"/>
                  <a:pt x="530" y="217"/>
                </a:cubicBezTo>
                <a:cubicBezTo>
                  <a:pt x="530" y="186"/>
                  <a:pt x="530" y="186"/>
                  <a:pt x="530" y="186"/>
                </a:cubicBezTo>
                <a:cubicBezTo>
                  <a:pt x="514" y="186"/>
                  <a:pt x="514" y="186"/>
                  <a:pt x="514" y="186"/>
                </a:cubicBezTo>
                <a:cubicBezTo>
                  <a:pt x="514" y="261"/>
                  <a:pt x="514" y="261"/>
                  <a:pt x="514" y="261"/>
                </a:cubicBezTo>
                <a:cubicBezTo>
                  <a:pt x="530" y="261"/>
                  <a:pt x="530" y="261"/>
                  <a:pt x="530" y="261"/>
                </a:cubicBezTo>
                <a:cubicBezTo>
                  <a:pt x="530" y="225"/>
                  <a:pt x="530" y="225"/>
                  <a:pt x="530" y="225"/>
                </a:cubicBezTo>
                <a:cubicBezTo>
                  <a:pt x="561" y="261"/>
                  <a:pt x="561" y="261"/>
                  <a:pt x="561" y="261"/>
                </a:cubicBezTo>
                <a:lnTo>
                  <a:pt x="584" y="261"/>
                </a:lnTo>
                <a:close/>
                <a:moveTo>
                  <a:pt x="606" y="186"/>
                </a:moveTo>
                <a:cubicBezTo>
                  <a:pt x="590" y="186"/>
                  <a:pt x="590" y="186"/>
                  <a:pt x="590" y="186"/>
                </a:cubicBezTo>
                <a:cubicBezTo>
                  <a:pt x="590" y="261"/>
                  <a:pt x="590" y="261"/>
                  <a:pt x="590" y="261"/>
                </a:cubicBezTo>
                <a:cubicBezTo>
                  <a:pt x="606" y="261"/>
                  <a:pt x="606" y="261"/>
                  <a:pt x="606" y="261"/>
                </a:cubicBezTo>
                <a:lnTo>
                  <a:pt x="606" y="186"/>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fi-FI" sz="1350"/>
          </a:p>
        </p:txBody>
      </p:sp>
      <p:sp>
        <p:nvSpPr>
          <p:cNvPr id="7" name="Title 1"/>
          <p:cNvSpPr>
            <a:spLocks noGrp="1"/>
          </p:cNvSpPr>
          <p:nvPr>
            <p:ph type="title" hasCustomPrompt="1"/>
          </p:nvPr>
        </p:nvSpPr>
        <p:spPr>
          <a:xfrm>
            <a:off x="457200" y="205979"/>
            <a:ext cx="8229600" cy="857250"/>
          </a:xfrm>
          <a:prstGeom prst="rect">
            <a:avLst/>
          </a:prstGeom>
        </p:spPr>
        <p:txBody>
          <a:bodyPr lIns="0" tIns="0" rIns="0" bIns="0" anchor="ctr"/>
          <a:lstStyle>
            <a:lvl1pPr algn="l">
              <a:lnSpc>
                <a:spcPts val="3450"/>
              </a:lnSpc>
              <a:defRPr sz="3300" b="1" i="0" spc="-56">
                <a:solidFill>
                  <a:srgbClr val="FF5000"/>
                </a:solidFill>
                <a:latin typeface="Arial"/>
                <a:cs typeface="Arial"/>
              </a:defRPr>
            </a:lvl1pPr>
          </a:lstStyle>
          <a:p>
            <a:r>
              <a:rPr lang="en-US" dirty="0" err="1"/>
              <a:t>Sivun</a:t>
            </a:r>
            <a:r>
              <a:rPr lang="en-US" dirty="0"/>
              <a:t> </a:t>
            </a:r>
            <a:r>
              <a:rPr lang="en-US" dirty="0" err="1"/>
              <a:t>otsikko</a:t>
            </a:r>
            <a:endParaRPr lang="en-US" dirty="0"/>
          </a:p>
        </p:txBody>
      </p:sp>
      <p:sp>
        <p:nvSpPr>
          <p:cNvPr id="8" name="Content Placeholder 2"/>
          <p:cNvSpPr>
            <a:spLocks noGrp="1"/>
          </p:cNvSpPr>
          <p:nvPr>
            <p:ph idx="1"/>
          </p:nvPr>
        </p:nvSpPr>
        <p:spPr>
          <a:xfrm>
            <a:off x="457200" y="1200151"/>
            <a:ext cx="8229600" cy="3227532"/>
          </a:xfrm>
          <a:prstGeom prst="rect">
            <a:avLst/>
          </a:prstGeom>
        </p:spPr>
        <p:txBody>
          <a:bodyPr lIns="36000" tIns="0" rIns="0" bIns="0"/>
          <a:lstStyle>
            <a:lvl1pPr marL="0" indent="0">
              <a:lnSpc>
                <a:spcPct val="100000"/>
              </a:lnSpc>
              <a:spcBef>
                <a:spcPts val="0"/>
              </a:spcBef>
              <a:spcAft>
                <a:spcPts val="750"/>
              </a:spcAft>
              <a:buClr>
                <a:srgbClr val="FF5000"/>
              </a:buClr>
              <a:buSzPct val="70000"/>
              <a:buNone/>
              <a:defRPr sz="1800" b="0" i="0">
                <a:latin typeface="Arial"/>
                <a:cs typeface="Arial"/>
              </a:defRPr>
            </a:lvl1pPr>
            <a:lvl2pPr marL="200025" indent="0">
              <a:lnSpc>
                <a:spcPct val="80000"/>
              </a:lnSpc>
              <a:spcBef>
                <a:spcPts val="0"/>
              </a:spcBef>
              <a:spcAft>
                <a:spcPts val="750"/>
              </a:spcAft>
              <a:buClr>
                <a:schemeClr val="tx1">
                  <a:lumMod val="50000"/>
                  <a:lumOff val="50000"/>
                </a:schemeClr>
              </a:buClr>
              <a:buSzPct val="50000"/>
              <a:buFont typeface="Wingdings" charset="2"/>
              <a:buNone/>
              <a:defRPr sz="1800" b="0" i="0">
                <a:latin typeface="Arial"/>
                <a:cs typeface="Arial"/>
              </a:defRPr>
            </a:lvl2pPr>
            <a:lvl3pPr marL="406003" indent="0">
              <a:lnSpc>
                <a:spcPct val="80000"/>
              </a:lnSpc>
              <a:spcBef>
                <a:spcPts val="0"/>
              </a:spcBef>
              <a:spcAft>
                <a:spcPts val="750"/>
              </a:spcAft>
              <a:buSzPct val="60000"/>
              <a:buNone/>
              <a:defRPr sz="1500" b="0" i="0">
                <a:solidFill>
                  <a:schemeClr val="tx1">
                    <a:lumMod val="65000"/>
                    <a:lumOff val="35000"/>
                  </a:schemeClr>
                </a:solidFill>
                <a:latin typeface="Arial"/>
                <a:cs typeface="Arial"/>
              </a:defRPr>
            </a:lvl3pPr>
            <a:lvl4pPr marL="606029" indent="0">
              <a:lnSpc>
                <a:spcPct val="80000"/>
              </a:lnSpc>
              <a:spcBef>
                <a:spcPts val="0"/>
              </a:spcBef>
              <a:spcAft>
                <a:spcPts val="750"/>
              </a:spcAft>
              <a:buClr>
                <a:srgbClr val="FF5000"/>
              </a:buClr>
              <a:buSzPct val="70000"/>
              <a:buNone/>
              <a:defRPr sz="1200" b="0" i="0">
                <a:solidFill>
                  <a:schemeClr val="tx1">
                    <a:lumMod val="65000"/>
                    <a:lumOff val="35000"/>
                  </a:schemeClr>
                </a:solidFill>
                <a:latin typeface="Arial"/>
                <a:cs typeface="Arial"/>
              </a:defRPr>
            </a:lvl4pPr>
            <a:lvl5pPr>
              <a:defRPr b="0" i="0">
                <a:latin typeface="Arial"/>
                <a:cs typeface="Arial"/>
              </a:defRPr>
            </a:lvl5pPr>
          </a:lstStyle>
          <a:p>
            <a:pPr lvl="0"/>
            <a:r>
              <a:rPr lang="en-US"/>
              <a:t>Click to edit Master text styles</a:t>
            </a:r>
          </a:p>
        </p:txBody>
      </p:sp>
    </p:spTree>
    <p:extLst>
      <p:ext uri="{BB962C8B-B14F-4D97-AF65-F5344CB8AC3E}">
        <p14:creationId xmlns:p14="http://schemas.microsoft.com/office/powerpoint/2010/main" val="384899594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2 palstaa">
    <p:spTree>
      <p:nvGrpSpPr>
        <p:cNvPr id="1" name=""/>
        <p:cNvGrpSpPr/>
        <p:nvPr/>
      </p:nvGrpSpPr>
      <p:grpSpPr>
        <a:xfrm>
          <a:off x="0" y="0"/>
          <a:ext cx="0" cy="0"/>
          <a:chOff x="0" y="0"/>
          <a:chExt cx="0" cy="0"/>
        </a:xfrm>
      </p:grpSpPr>
      <p:sp>
        <p:nvSpPr>
          <p:cNvPr id="7" name="Freeform 5"/>
          <p:cNvSpPr>
            <a:spLocks noEditPoints="1"/>
          </p:cNvSpPr>
          <p:nvPr userDrawn="1"/>
        </p:nvSpPr>
        <p:spPr bwMode="auto">
          <a:xfrm>
            <a:off x="7890931" y="4597873"/>
            <a:ext cx="931331" cy="305321"/>
          </a:xfrm>
          <a:custGeom>
            <a:avLst/>
            <a:gdLst>
              <a:gd name="T0" fmla="*/ 414 w 606"/>
              <a:gd name="T1" fmla="*/ 186 h 263"/>
              <a:gd name="T2" fmla="*/ 367 w 606"/>
              <a:gd name="T3" fmla="*/ 262 h 263"/>
              <a:gd name="T4" fmla="*/ 376 w 606"/>
              <a:gd name="T5" fmla="*/ 221 h 263"/>
              <a:gd name="T6" fmla="*/ 351 w 606"/>
              <a:gd name="T7" fmla="*/ 203 h 263"/>
              <a:gd name="T8" fmla="*/ 373 w 606"/>
              <a:gd name="T9" fmla="*/ 204 h 263"/>
              <a:gd name="T10" fmla="*/ 342 w 606"/>
              <a:gd name="T11" fmla="*/ 190 h 263"/>
              <a:gd name="T12" fmla="*/ 351 w 606"/>
              <a:gd name="T13" fmla="*/ 228 h 263"/>
              <a:gd name="T14" fmla="*/ 365 w 606"/>
              <a:gd name="T15" fmla="*/ 246 h 263"/>
              <a:gd name="T16" fmla="*/ 296 w 606"/>
              <a:gd name="T17" fmla="*/ 186 h 263"/>
              <a:gd name="T18" fmla="*/ 296 w 606"/>
              <a:gd name="T19" fmla="*/ 246 h 263"/>
              <a:gd name="T20" fmla="*/ 268 w 606"/>
              <a:gd name="T21" fmla="*/ 261 h 263"/>
              <a:gd name="T22" fmla="*/ 264 w 606"/>
              <a:gd name="T23" fmla="*/ 215 h 263"/>
              <a:gd name="T24" fmla="*/ 152 w 606"/>
              <a:gd name="T25" fmla="*/ 186 h 263"/>
              <a:gd name="T26" fmla="*/ 184 w 606"/>
              <a:gd name="T27" fmla="*/ 229 h 263"/>
              <a:gd name="T28" fmla="*/ 184 w 606"/>
              <a:gd name="T29" fmla="*/ 214 h 263"/>
              <a:gd name="T30" fmla="*/ 201 w 606"/>
              <a:gd name="T31" fmla="*/ 94 h 263"/>
              <a:gd name="T32" fmla="*/ 131 w 606"/>
              <a:gd name="T33" fmla="*/ 45 h 263"/>
              <a:gd name="T34" fmla="*/ 56 w 606"/>
              <a:gd name="T35" fmla="*/ 94 h 263"/>
              <a:gd name="T36" fmla="*/ 30 w 606"/>
              <a:gd name="T37" fmla="*/ 169 h 263"/>
              <a:gd name="T38" fmla="*/ 99 w 606"/>
              <a:gd name="T39" fmla="*/ 169 h 263"/>
              <a:gd name="T40" fmla="*/ 83 w 606"/>
              <a:gd name="T41" fmla="*/ 2 h 263"/>
              <a:gd name="T42" fmla="*/ 99 w 606"/>
              <a:gd name="T43" fmla="*/ 19 h 263"/>
              <a:gd name="T44" fmla="*/ 146 w 606"/>
              <a:gd name="T45" fmla="*/ 125 h 263"/>
              <a:gd name="T46" fmla="*/ 147 w 606"/>
              <a:gd name="T47" fmla="*/ 108 h 263"/>
              <a:gd name="T48" fmla="*/ 115 w 606"/>
              <a:gd name="T49" fmla="*/ 94 h 263"/>
              <a:gd name="T50" fmla="*/ 155 w 606"/>
              <a:gd name="T51" fmla="*/ 169 h 263"/>
              <a:gd name="T52" fmla="*/ 170 w 606"/>
              <a:gd name="T53" fmla="*/ 106 h 263"/>
              <a:gd name="T54" fmla="*/ 202 w 606"/>
              <a:gd name="T55" fmla="*/ 57 h 263"/>
              <a:gd name="T56" fmla="*/ 163 w 606"/>
              <a:gd name="T57" fmla="*/ 49 h 263"/>
              <a:gd name="T58" fmla="*/ 185 w 606"/>
              <a:gd name="T59" fmla="*/ 15 h 263"/>
              <a:gd name="T60" fmla="*/ 223 w 606"/>
              <a:gd name="T61" fmla="*/ 56 h 263"/>
              <a:gd name="T62" fmla="*/ 185 w 606"/>
              <a:gd name="T63" fmla="*/ 0 h 263"/>
              <a:gd name="T64" fmla="*/ 147 w 606"/>
              <a:gd name="T65" fmla="*/ 56 h 263"/>
              <a:gd name="T66" fmla="*/ 214 w 606"/>
              <a:gd name="T67" fmla="*/ 68 h 263"/>
              <a:gd name="T68" fmla="*/ 232 w 606"/>
              <a:gd name="T69" fmla="*/ 140 h 263"/>
              <a:gd name="T70" fmla="*/ 223 w 606"/>
              <a:gd name="T71" fmla="*/ 162 h 263"/>
              <a:gd name="T72" fmla="*/ 277 w 606"/>
              <a:gd name="T73" fmla="*/ 153 h 263"/>
              <a:gd name="T74" fmla="*/ 261 w 606"/>
              <a:gd name="T75" fmla="*/ 146 h 263"/>
              <a:gd name="T76" fmla="*/ 277 w 606"/>
              <a:gd name="T77" fmla="*/ 24 h 263"/>
              <a:gd name="T78" fmla="*/ 253 w 606"/>
              <a:gd name="T79" fmla="*/ 33 h 263"/>
              <a:gd name="T80" fmla="*/ 276 w 606"/>
              <a:gd name="T81" fmla="*/ 20 h 263"/>
              <a:gd name="T82" fmla="*/ 294 w 606"/>
              <a:gd name="T83" fmla="*/ 24 h 263"/>
              <a:gd name="T84" fmla="*/ 237 w 606"/>
              <a:gd name="T85" fmla="*/ 2 h 263"/>
              <a:gd name="T86" fmla="*/ 277 w 606"/>
              <a:gd name="T87" fmla="*/ 77 h 263"/>
              <a:gd name="T88" fmla="*/ 354 w 606"/>
              <a:gd name="T89" fmla="*/ 2 h 263"/>
              <a:gd name="T90" fmla="*/ 339 w 606"/>
              <a:gd name="T91" fmla="*/ 64 h 263"/>
              <a:gd name="T92" fmla="*/ 323 w 606"/>
              <a:gd name="T93" fmla="*/ 2 h 263"/>
              <a:gd name="T94" fmla="*/ 325 w 606"/>
              <a:gd name="T95" fmla="*/ 77 h 263"/>
              <a:gd name="T96" fmla="*/ 361 w 606"/>
              <a:gd name="T97" fmla="*/ 169 h 263"/>
              <a:gd name="T98" fmla="*/ 335 w 606"/>
              <a:gd name="T99" fmla="*/ 143 h 263"/>
              <a:gd name="T100" fmla="*/ 309 w 606"/>
              <a:gd name="T101" fmla="*/ 112 h 263"/>
              <a:gd name="T102" fmla="*/ 361 w 606"/>
              <a:gd name="T103" fmla="*/ 112 h 263"/>
              <a:gd name="T104" fmla="*/ 444 w 606"/>
              <a:gd name="T105" fmla="*/ 2 h 263"/>
              <a:gd name="T106" fmla="*/ 384 w 606"/>
              <a:gd name="T107" fmla="*/ 77 h 263"/>
              <a:gd name="T108" fmla="*/ 433 w 606"/>
              <a:gd name="T109" fmla="*/ 77 h 263"/>
              <a:gd name="T110" fmla="*/ 500 w 606"/>
              <a:gd name="T111" fmla="*/ 261 h 263"/>
              <a:gd name="T112" fmla="*/ 451 w 606"/>
              <a:gd name="T113" fmla="*/ 186 h 263"/>
              <a:gd name="T114" fmla="*/ 445 w 606"/>
              <a:gd name="T115" fmla="*/ 207 h 263"/>
              <a:gd name="T116" fmla="*/ 560 w 606"/>
              <a:gd name="T117" fmla="*/ 186 h 263"/>
              <a:gd name="T118" fmla="*/ 530 w 606"/>
              <a:gd name="T119" fmla="*/ 261 h 263"/>
              <a:gd name="T120" fmla="*/ 590 w 606"/>
              <a:gd name="T121" fmla="*/ 186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06" h="263">
                <a:moveTo>
                  <a:pt x="414" y="186"/>
                </a:moveTo>
                <a:cubicBezTo>
                  <a:pt x="397" y="186"/>
                  <a:pt x="397" y="186"/>
                  <a:pt x="397" y="186"/>
                </a:cubicBezTo>
                <a:cubicBezTo>
                  <a:pt x="397" y="261"/>
                  <a:pt x="397" y="261"/>
                  <a:pt x="397" y="261"/>
                </a:cubicBezTo>
                <a:cubicBezTo>
                  <a:pt x="414" y="261"/>
                  <a:pt x="414" y="261"/>
                  <a:pt x="414" y="261"/>
                </a:cubicBezTo>
                <a:lnTo>
                  <a:pt x="414" y="186"/>
                </a:lnTo>
                <a:close/>
                <a:moveTo>
                  <a:pt x="342" y="241"/>
                </a:moveTo>
                <a:cubicBezTo>
                  <a:pt x="330" y="254"/>
                  <a:pt x="330" y="254"/>
                  <a:pt x="330" y="254"/>
                </a:cubicBezTo>
                <a:cubicBezTo>
                  <a:pt x="334" y="257"/>
                  <a:pt x="338" y="259"/>
                  <a:pt x="342" y="261"/>
                </a:cubicBezTo>
                <a:cubicBezTo>
                  <a:pt x="346" y="262"/>
                  <a:pt x="351" y="263"/>
                  <a:pt x="356" y="263"/>
                </a:cubicBezTo>
                <a:cubicBezTo>
                  <a:pt x="360" y="263"/>
                  <a:pt x="363" y="263"/>
                  <a:pt x="367" y="262"/>
                </a:cubicBezTo>
                <a:cubicBezTo>
                  <a:pt x="370" y="261"/>
                  <a:pt x="373" y="259"/>
                  <a:pt x="376" y="257"/>
                </a:cubicBezTo>
                <a:cubicBezTo>
                  <a:pt x="379" y="255"/>
                  <a:pt x="381" y="252"/>
                  <a:pt x="382" y="249"/>
                </a:cubicBezTo>
                <a:cubicBezTo>
                  <a:pt x="384" y="246"/>
                  <a:pt x="385" y="242"/>
                  <a:pt x="385" y="238"/>
                </a:cubicBezTo>
                <a:cubicBezTo>
                  <a:pt x="385" y="234"/>
                  <a:pt x="384" y="230"/>
                  <a:pt x="382" y="228"/>
                </a:cubicBezTo>
                <a:cubicBezTo>
                  <a:pt x="381" y="225"/>
                  <a:pt x="378" y="223"/>
                  <a:pt x="376" y="221"/>
                </a:cubicBezTo>
                <a:cubicBezTo>
                  <a:pt x="373" y="220"/>
                  <a:pt x="370" y="219"/>
                  <a:pt x="367" y="218"/>
                </a:cubicBezTo>
                <a:cubicBezTo>
                  <a:pt x="364" y="217"/>
                  <a:pt x="362" y="216"/>
                  <a:pt x="359" y="215"/>
                </a:cubicBezTo>
                <a:cubicBezTo>
                  <a:pt x="356" y="214"/>
                  <a:pt x="354" y="213"/>
                  <a:pt x="353" y="212"/>
                </a:cubicBezTo>
                <a:cubicBezTo>
                  <a:pt x="351" y="211"/>
                  <a:pt x="350" y="209"/>
                  <a:pt x="350" y="207"/>
                </a:cubicBezTo>
                <a:cubicBezTo>
                  <a:pt x="350" y="205"/>
                  <a:pt x="350" y="204"/>
                  <a:pt x="351" y="203"/>
                </a:cubicBezTo>
                <a:cubicBezTo>
                  <a:pt x="352" y="202"/>
                  <a:pt x="353" y="201"/>
                  <a:pt x="354" y="201"/>
                </a:cubicBezTo>
                <a:cubicBezTo>
                  <a:pt x="355" y="200"/>
                  <a:pt x="356" y="200"/>
                  <a:pt x="358" y="200"/>
                </a:cubicBezTo>
                <a:cubicBezTo>
                  <a:pt x="359" y="199"/>
                  <a:pt x="360" y="199"/>
                  <a:pt x="361" y="199"/>
                </a:cubicBezTo>
                <a:cubicBezTo>
                  <a:pt x="363" y="199"/>
                  <a:pt x="366" y="200"/>
                  <a:pt x="368" y="200"/>
                </a:cubicBezTo>
                <a:cubicBezTo>
                  <a:pt x="370" y="201"/>
                  <a:pt x="372" y="202"/>
                  <a:pt x="373" y="204"/>
                </a:cubicBezTo>
                <a:cubicBezTo>
                  <a:pt x="385" y="192"/>
                  <a:pt x="385" y="192"/>
                  <a:pt x="385" y="192"/>
                </a:cubicBezTo>
                <a:cubicBezTo>
                  <a:pt x="381" y="189"/>
                  <a:pt x="378" y="187"/>
                  <a:pt x="374" y="186"/>
                </a:cubicBezTo>
                <a:cubicBezTo>
                  <a:pt x="370" y="184"/>
                  <a:pt x="366" y="184"/>
                  <a:pt x="362" y="184"/>
                </a:cubicBezTo>
                <a:cubicBezTo>
                  <a:pt x="358" y="184"/>
                  <a:pt x="354" y="184"/>
                  <a:pt x="351" y="185"/>
                </a:cubicBezTo>
                <a:cubicBezTo>
                  <a:pt x="347" y="186"/>
                  <a:pt x="344" y="188"/>
                  <a:pt x="342" y="190"/>
                </a:cubicBezTo>
                <a:cubicBezTo>
                  <a:pt x="339" y="192"/>
                  <a:pt x="337" y="195"/>
                  <a:pt x="335" y="198"/>
                </a:cubicBezTo>
                <a:cubicBezTo>
                  <a:pt x="334" y="201"/>
                  <a:pt x="333" y="204"/>
                  <a:pt x="333" y="208"/>
                </a:cubicBezTo>
                <a:cubicBezTo>
                  <a:pt x="333" y="212"/>
                  <a:pt x="334" y="216"/>
                  <a:pt x="335" y="218"/>
                </a:cubicBezTo>
                <a:cubicBezTo>
                  <a:pt x="337" y="221"/>
                  <a:pt x="339" y="223"/>
                  <a:pt x="342" y="225"/>
                </a:cubicBezTo>
                <a:cubicBezTo>
                  <a:pt x="345" y="226"/>
                  <a:pt x="347" y="227"/>
                  <a:pt x="351" y="228"/>
                </a:cubicBezTo>
                <a:cubicBezTo>
                  <a:pt x="354" y="229"/>
                  <a:pt x="356" y="230"/>
                  <a:pt x="359" y="231"/>
                </a:cubicBezTo>
                <a:cubicBezTo>
                  <a:pt x="362" y="232"/>
                  <a:pt x="364" y="233"/>
                  <a:pt x="366" y="234"/>
                </a:cubicBezTo>
                <a:cubicBezTo>
                  <a:pt x="367" y="236"/>
                  <a:pt x="368" y="238"/>
                  <a:pt x="368" y="240"/>
                </a:cubicBezTo>
                <a:cubicBezTo>
                  <a:pt x="368" y="241"/>
                  <a:pt x="368" y="242"/>
                  <a:pt x="367" y="243"/>
                </a:cubicBezTo>
                <a:cubicBezTo>
                  <a:pt x="367" y="244"/>
                  <a:pt x="366" y="245"/>
                  <a:pt x="365" y="246"/>
                </a:cubicBezTo>
                <a:cubicBezTo>
                  <a:pt x="363" y="246"/>
                  <a:pt x="362" y="247"/>
                  <a:pt x="361" y="247"/>
                </a:cubicBezTo>
                <a:cubicBezTo>
                  <a:pt x="359" y="248"/>
                  <a:pt x="358" y="248"/>
                  <a:pt x="357" y="248"/>
                </a:cubicBezTo>
                <a:cubicBezTo>
                  <a:pt x="354" y="248"/>
                  <a:pt x="351" y="247"/>
                  <a:pt x="349" y="246"/>
                </a:cubicBezTo>
                <a:cubicBezTo>
                  <a:pt x="346" y="245"/>
                  <a:pt x="344" y="243"/>
                  <a:pt x="342" y="241"/>
                </a:cubicBezTo>
                <a:moveTo>
                  <a:pt x="296" y="186"/>
                </a:moveTo>
                <a:cubicBezTo>
                  <a:pt x="280" y="186"/>
                  <a:pt x="280" y="186"/>
                  <a:pt x="280" y="186"/>
                </a:cubicBezTo>
                <a:cubicBezTo>
                  <a:pt x="280" y="261"/>
                  <a:pt x="280" y="261"/>
                  <a:pt x="280" y="261"/>
                </a:cubicBezTo>
                <a:cubicBezTo>
                  <a:pt x="327" y="261"/>
                  <a:pt x="327" y="261"/>
                  <a:pt x="327" y="261"/>
                </a:cubicBezTo>
                <a:cubicBezTo>
                  <a:pt x="327" y="246"/>
                  <a:pt x="327" y="246"/>
                  <a:pt x="327" y="246"/>
                </a:cubicBezTo>
                <a:cubicBezTo>
                  <a:pt x="296" y="246"/>
                  <a:pt x="296" y="246"/>
                  <a:pt x="296" y="246"/>
                </a:cubicBezTo>
                <a:lnTo>
                  <a:pt x="296" y="186"/>
                </a:lnTo>
                <a:close/>
                <a:moveTo>
                  <a:pt x="266" y="186"/>
                </a:moveTo>
                <a:cubicBezTo>
                  <a:pt x="215" y="186"/>
                  <a:pt x="215" y="186"/>
                  <a:pt x="215" y="186"/>
                </a:cubicBezTo>
                <a:cubicBezTo>
                  <a:pt x="215" y="261"/>
                  <a:pt x="215" y="261"/>
                  <a:pt x="215" y="261"/>
                </a:cubicBezTo>
                <a:cubicBezTo>
                  <a:pt x="268" y="261"/>
                  <a:pt x="268" y="261"/>
                  <a:pt x="268" y="261"/>
                </a:cubicBezTo>
                <a:cubicBezTo>
                  <a:pt x="268" y="246"/>
                  <a:pt x="268" y="246"/>
                  <a:pt x="268" y="246"/>
                </a:cubicBezTo>
                <a:cubicBezTo>
                  <a:pt x="231" y="246"/>
                  <a:pt x="231" y="246"/>
                  <a:pt x="231" y="246"/>
                </a:cubicBezTo>
                <a:cubicBezTo>
                  <a:pt x="231" y="230"/>
                  <a:pt x="231" y="230"/>
                  <a:pt x="231" y="230"/>
                </a:cubicBezTo>
                <a:cubicBezTo>
                  <a:pt x="264" y="230"/>
                  <a:pt x="264" y="230"/>
                  <a:pt x="264" y="230"/>
                </a:cubicBezTo>
                <a:cubicBezTo>
                  <a:pt x="264" y="215"/>
                  <a:pt x="264" y="215"/>
                  <a:pt x="264" y="215"/>
                </a:cubicBezTo>
                <a:cubicBezTo>
                  <a:pt x="231" y="215"/>
                  <a:pt x="231" y="215"/>
                  <a:pt x="231" y="215"/>
                </a:cubicBezTo>
                <a:cubicBezTo>
                  <a:pt x="231" y="201"/>
                  <a:pt x="231" y="201"/>
                  <a:pt x="231" y="201"/>
                </a:cubicBezTo>
                <a:cubicBezTo>
                  <a:pt x="266" y="201"/>
                  <a:pt x="266" y="201"/>
                  <a:pt x="266" y="201"/>
                </a:cubicBezTo>
                <a:lnTo>
                  <a:pt x="266" y="186"/>
                </a:lnTo>
                <a:close/>
                <a:moveTo>
                  <a:pt x="152" y="186"/>
                </a:moveTo>
                <a:cubicBezTo>
                  <a:pt x="135" y="186"/>
                  <a:pt x="135" y="186"/>
                  <a:pt x="135" y="186"/>
                </a:cubicBezTo>
                <a:cubicBezTo>
                  <a:pt x="135" y="261"/>
                  <a:pt x="135" y="261"/>
                  <a:pt x="135" y="261"/>
                </a:cubicBezTo>
                <a:cubicBezTo>
                  <a:pt x="152" y="261"/>
                  <a:pt x="152" y="261"/>
                  <a:pt x="152" y="261"/>
                </a:cubicBezTo>
                <a:cubicBezTo>
                  <a:pt x="152" y="229"/>
                  <a:pt x="152" y="229"/>
                  <a:pt x="152" y="229"/>
                </a:cubicBezTo>
                <a:cubicBezTo>
                  <a:pt x="184" y="229"/>
                  <a:pt x="184" y="229"/>
                  <a:pt x="184" y="229"/>
                </a:cubicBezTo>
                <a:cubicBezTo>
                  <a:pt x="184" y="261"/>
                  <a:pt x="184" y="261"/>
                  <a:pt x="184" y="261"/>
                </a:cubicBezTo>
                <a:cubicBezTo>
                  <a:pt x="201" y="261"/>
                  <a:pt x="201" y="261"/>
                  <a:pt x="201" y="261"/>
                </a:cubicBezTo>
                <a:cubicBezTo>
                  <a:pt x="201" y="186"/>
                  <a:pt x="201" y="186"/>
                  <a:pt x="201" y="186"/>
                </a:cubicBezTo>
                <a:cubicBezTo>
                  <a:pt x="184" y="186"/>
                  <a:pt x="184" y="186"/>
                  <a:pt x="184" y="186"/>
                </a:cubicBezTo>
                <a:cubicBezTo>
                  <a:pt x="184" y="214"/>
                  <a:pt x="184" y="214"/>
                  <a:pt x="184" y="214"/>
                </a:cubicBezTo>
                <a:cubicBezTo>
                  <a:pt x="152" y="214"/>
                  <a:pt x="152" y="214"/>
                  <a:pt x="152" y="214"/>
                </a:cubicBezTo>
                <a:lnTo>
                  <a:pt x="152" y="186"/>
                </a:lnTo>
                <a:close/>
                <a:moveTo>
                  <a:pt x="184" y="169"/>
                </a:moveTo>
                <a:cubicBezTo>
                  <a:pt x="201" y="169"/>
                  <a:pt x="201" y="169"/>
                  <a:pt x="201" y="169"/>
                </a:cubicBezTo>
                <a:cubicBezTo>
                  <a:pt x="201" y="94"/>
                  <a:pt x="201" y="94"/>
                  <a:pt x="201" y="94"/>
                </a:cubicBezTo>
                <a:cubicBezTo>
                  <a:pt x="184" y="94"/>
                  <a:pt x="184" y="94"/>
                  <a:pt x="184" y="94"/>
                </a:cubicBezTo>
                <a:lnTo>
                  <a:pt x="184" y="169"/>
                </a:lnTo>
                <a:close/>
                <a:moveTo>
                  <a:pt x="108" y="45"/>
                </a:moveTo>
                <a:cubicBezTo>
                  <a:pt x="108" y="51"/>
                  <a:pt x="113" y="56"/>
                  <a:pt x="119" y="56"/>
                </a:cubicBezTo>
                <a:cubicBezTo>
                  <a:pt x="126" y="56"/>
                  <a:pt x="131" y="51"/>
                  <a:pt x="131" y="45"/>
                </a:cubicBezTo>
                <a:cubicBezTo>
                  <a:pt x="131" y="39"/>
                  <a:pt x="126" y="34"/>
                  <a:pt x="119" y="34"/>
                </a:cubicBezTo>
                <a:cubicBezTo>
                  <a:pt x="113" y="34"/>
                  <a:pt x="108" y="39"/>
                  <a:pt x="108" y="45"/>
                </a:cubicBezTo>
                <a:moveTo>
                  <a:pt x="43" y="169"/>
                </a:moveTo>
                <a:cubicBezTo>
                  <a:pt x="74" y="94"/>
                  <a:pt x="74" y="94"/>
                  <a:pt x="74" y="94"/>
                </a:cubicBezTo>
                <a:cubicBezTo>
                  <a:pt x="56" y="94"/>
                  <a:pt x="56" y="94"/>
                  <a:pt x="56" y="94"/>
                </a:cubicBezTo>
                <a:cubicBezTo>
                  <a:pt x="37" y="143"/>
                  <a:pt x="37" y="143"/>
                  <a:pt x="37" y="143"/>
                </a:cubicBezTo>
                <a:cubicBezTo>
                  <a:pt x="37" y="143"/>
                  <a:pt x="37" y="143"/>
                  <a:pt x="37" y="143"/>
                </a:cubicBezTo>
                <a:cubicBezTo>
                  <a:pt x="18" y="94"/>
                  <a:pt x="18" y="94"/>
                  <a:pt x="18" y="94"/>
                </a:cubicBezTo>
                <a:cubicBezTo>
                  <a:pt x="0" y="94"/>
                  <a:pt x="0" y="94"/>
                  <a:pt x="0" y="94"/>
                </a:cubicBezTo>
                <a:cubicBezTo>
                  <a:pt x="30" y="169"/>
                  <a:pt x="30" y="169"/>
                  <a:pt x="30" y="169"/>
                </a:cubicBezTo>
                <a:lnTo>
                  <a:pt x="43" y="169"/>
                </a:lnTo>
                <a:close/>
                <a:moveTo>
                  <a:pt x="99" y="94"/>
                </a:moveTo>
                <a:cubicBezTo>
                  <a:pt x="83" y="94"/>
                  <a:pt x="83" y="94"/>
                  <a:pt x="83" y="94"/>
                </a:cubicBezTo>
                <a:cubicBezTo>
                  <a:pt x="83" y="169"/>
                  <a:pt x="83" y="169"/>
                  <a:pt x="83" y="169"/>
                </a:cubicBezTo>
                <a:cubicBezTo>
                  <a:pt x="99" y="169"/>
                  <a:pt x="99" y="169"/>
                  <a:pt x="99" y="169"/>
                </a:cubicBezTo>
                <a:lnTo>
                  <a:pt x="99" y="94"/>
                </a:lnTo>
                <a:close/>
                <a:moveTo>
                  <a:pt x="99" y="19"/>
                </a:moveTo>
                <a:cubicBezTo>
                  <a:pt x="135" y="19"/>
                  <a:pt x="135" y="19"/>
                  <a:pt x="135" y="19"/>
                </a:cubicBezTo>
                <a:cubicBezTo>
                  <a:pt x="135" y="2"/>
                  <a:pt x="135" y="2"/>
                  <a:pt x="135" y="2"/>
                </a:cubicBezTo>
                <a:cubicBezTo>
                  <a:pt x="83" y="2"/>
                  <a:pt x="83" y="2"/>
                  <a:pt x="83" y="2"/>
                </a:cubicBezTo>
                <a:cubicBezTo>
                  <a:pt x="83" y="77"/>
                  <a:pt x="83" y="77"/>
                  <a:pt x="83" y="77"/>
                </a:cubicBezTo>
                <a:cubicBezTo>
                  <a:pt x="99" y="77"/>
                  <a:pt x="99" y="77"/>
                  <a:pt x="99" y="77"/>
                </a:cubicBezTo>
                <a:cubicBezTo>
                  <a:pt x="99" y="48"/>
                  <a:pt x="99" y="48"/>
                  <a:pt x="99" y="48"/>
                </a:cubicBezTo>
                <a:cubicBezTo>
                  <a:pt x="99" y="32"/>
                  <a:pt x="99" y="32"/>
                  <a:pt x="99" y="32"/>
                </a:cubicBezTo>
                <a:lnTo>
                  <a:pt x="99" y="19"/>
                </a:lnTo>
                <a:close/>
                <a:moveTo>
                  <a:pt x="154" y="112"/>
                </a:moveTo>
                <a:cubicBezTo>
                  <a:pt x="155" y="113"/>
                  <a:pt x="155" y="115"/>
                  <a:pt x="155" y="117"/>
                </a:cubicBezTo>
                <a:cubicBezTo>
                  <a:pt x="155" y="119"/>
                  <a:pt x="155" y="120"/>
                  <a:pt x="154" y="122"/>
                </a:cubicBezTo>
                <a:cubicBezTo>
                  <a:pt x="153" y="123"/>
                  <a:pt x="152" y="124"/>
                  <a:pt x="151" y="124"/>
                </a:cubicBezTo>
                <a:cubicBezTo>
                  <a:pt x="149" y="125"/>
                  <a:pt x="148" y="125"/>
                  <a:pt x="146" y="125"/>
                </a:cubicBezTo>
                <a:cubicBezTo>
                  <a:pt x="144" y="125"/>
                  <a:pt x="143" y="125"/>
                  <a:pt x="141" y="125"/>
                </a:cubicBezTo>
                <a:cubicBezTo>
                  <a:pt x="132" y="125"/>
                  <a:pt x="132" y="125"/>
                  <a:pt x="132" y="125"/>
                </a:cubicBezTo>
                <a:cubicBezTo>
                  <a:pt x="132" y="108"/>
                  <a:pt x="132" y="108"/>
                  <a:pt x="132" y="108"/>
                </a:cubicBezTo>
                <a:cubicBezTo>
                  <a:pt x="142" y="108"/>
                  <a:pt x="142" y="108"/>
                  <a:pt x="142" y="108"/>
                </a:cubicBezTo>
                <a:cubicBezTo>
                  <a:pt x="144" y="108"/>
                  <a:pt x="145" y="108"/>
                  <a:pt x="147" y="108"/>
                </a:cubicBezTo>
                <a:cubicBezTo>
                  <a:pt x="149" y="109"/>
                  <a:pt x="150" y="109"/>
                  <a:pt x="151" y="110"/>
                </a:cubicBezTo>
                <a:cubicBezTo>
                  <a:pt x="152" y="110"/>
                  <a:pt x="153" y="111"/>
                  <a:pt x="154" y="112"/>
                </a:cubicBezTo>
                <a:moveTo>
                  <a:pt x="155" y="95"/>
                </a:moveTo>
                <a:cubicBezTo>
                  <a:pt x="152" y="94"/>
                  <a:pt x="148" y="94"/>
                  <a:pt x="144" y="94"/>
                </a:cubicBezTo>
                <a:cubicBezTo>
                  <a:pt x="115" y="94"/>
                  <a:pt x="115" y="94"/>
                  <a:pt x="115" y="94"/>
                </a:cubicBezTo>
                <a:cubicBezTo>
                  <a:pt x="115" y="169"/>
                  <a:pt x="115" y="169"/>
                  <a:pt x="115" y="169"/>
                </a:cubicBezTo>
                <a:cubicBezTo>
                  <a:pt x="132" y="169"/>
                  <a:pt x="132" y="169"/>
                  <a:pt x="132" y="169"/>
                </a:cubicBezTo>
                <a:cubicBezTo>
                  <a:pt x="132" y="139"/>
                  <a:pt x="132" y="139"/>
                  <a:pt x="132" y="139"/>
                </a:cubicBezTo>
                <a:cubicBezTo>
                  <a:pt x="140" y="139"/>
                  <a:pt x="140" y="139"/>
                  <a:pt x="140" y="139"/>
                </a:cubicBezTo>
                <a:cubicBezTo>
                  <a:pt x="155" y="169"/>
                  <a:pt x="155" y="169"/>
                  <a:pt x="155" y="169"/>
                </a:cubicBezTo>
                <a:cubicBezTo>
                  <a:pt x="175" y="169"/>
                  <a:pt x="175" y="169"/>
                  <a:pt x="175" y="169"/>
                </a:cubicBezTo>
                <a:cubicBezTo>
                  <a:pt x="156" y="138"/>
                  <a:pt x="156" y="138"/>
                  <a:pt x="156" y="138"/>
                </a:cubicBezTo>
                <a:cubicBezTo>
                  <a:pt x="162" y="137"/>
                  <a:pt x="166" y="134"/>
                  <a:pt x="168" y="130"/>
                </a:cubicBezTo>
                <a:cubicBezTo>
                  <a:pt x="171" y="127"/>
                  <a:pt x="172" y="122"/>
                  <a:pt x="172" y="117"/>
                </a:cubicBezTo>
                <a:cubicBezTo>
                  <a:pt x="172" y="112"/>
                  <a:pt x="172" y="109"/>
                  <a:pt x="170" y="106"/>
                </a:cubicBezTo>
                <a:cubicBezTo>
                  <a:pt x="169" y="103"/>
                  <a:pt x="167" y="101"/>
                  <a:pt x="164" y="99"/>
                </a:cubicBezTo>
                <a:cubicBezTo>
                  <a:pt x="161" y="97"/>
                  <a:pt x="158" y="96"/>
                  <a:pt x="155" y="95"/>
                </a:cubicBezTo>
                <a:moveTo>
                  <a:pt x="208" y="39"/>
                </a:moveTo>
                <a:cubicBezTo>
                  <a:pt x="208" y="43"/>
                  <a:pt x="208" y="46"/>
                  <a:pt x="207" y="49"/>
                </a:cubicBezTo>
                <a:cubicBezTo>
                  <a:pt x="206" y="52"/>
                  <a:pt x="204" y="54"/>
                  <a:pt x="202" y="57"/>
                </a:cubicBezTo>
                <a:cubicBezTo>
                  <a:pt x="200" y="59"/>
                  <a:pt x="197" y="61"/>
                  <a:pt x="195" y="62"/>
                </a:cubicBezTo>
                <a:cubicBezTo>
                  <a:pt x="192" y="63"/>
                  <a:pt x="189" y="64"/>
                  <a:pt x="185" y="64"/>
                </a:cubicBezTo>
                <a:cubicBezTo>
                  <a:pt x="181" y="64"/>
                  <a:pt x="178" y="63"/>
                  <a:pt x="175" y="62"/>
                </a:cubicBezTo>
                <a:cubicBezTo>
                  <a:pt x="172" y="61"/>
                  <a:pt x="170" y="59"/>
                  <a:pt x="168" y="57"/>
                </a:cubicBezTo>
                <a:cubicBezTo>
                  <a:pt x="166" y="54"/>
                  <a:pt x="164" y="52"/>
                  <a:pt x="163" y="49"/>
                </a:cubicBezTo>
                <a:cubicBezTo>
                  <a:pt x="162" y="46"/>
                  <a:pt x="162" y="43"/>
                  <a:pt x="162" y="39"/>
                </a:cubicBezTo>
                <a:cubicBezTo>
                  <a:pt x="162" y="36"/>
                  <a:pt x="162" y="33"/>
                  <a:pt x="163" y="30"/>
                </a:cubicBezTo>
                <a:cubicBezTo>
                  <a:pt x="164" y="27"/>
                  <a:pt x="166" y="24"/>
                  <a:pt x="168" y="22"/>
                </a:cubicBezTo>
                <a:cubicBezTo>
                  <a:pt x="170" y="20"/>
                  <a:pt x="172" y="18"/>
                  <a:pt x="175" y="17"/>
                </a:cubicBezTo>
                <a:cubicBezTo>
                  <a:pt x="178" y="16"/>
                  <a:pt x="181" y="15"/>
                  <a:pt x="185" y="15"/>
                </a:cubicBezTo>
                <a:cubicBezTo>
                  <a:pt x="189" y="15"/>
                  <a:pt x="192" y="16"/>
                  <a:pt x="195" y="17"/>
                </a:cubicBezTo>
                <a:cubicBezTo>
                  <a:pt x="197" y="18"/>
                  <a:pt x="200" y="20"/>
                  <a:pt x="202" y="22"/>
                </a:cubicBezTo>
                <a:cubicBezTo>
                  <a:pt x="204" y="24"/>
                  <a:pt x="206" y="27"/>
                  <a:pt x="207" y="30"/>
                </a:cubicBezTo>
                <a:cubicBezTo>
                  <a:pt x="208" y="33"/>
                  <a:pt x="208" y="36"/>
                  <a:pt x="208" y="39"/>
                </a:cubicBezTo>
                <a:moveTo>
                  <a:pt x="223" y="56"/>
                </a:moveTo>
                <a:cubicBezTo>
                  <a:pt x="225" y="51"/>
                  <a:pt x="226" y="45"/>
                  <a:pt x="226" y="39"/>
                </a:cubicBezTo>
                <a:cubicBezTo>
                  <a:pt x="226" y="33"/>
                  <a:pt x="225" y="28"/>
                  <a:pt x="223" y="23"/>
                </a:cubicBezTo>
                <a:cubicBezTo>
                  <a:pt x="221" y="18"/>
                  <a:pt x="218" y="14"/>
                  <a:pt x="214" y="10"/>
                </a:cubicBezTo>
                <a:cubicBezTo>
                  <a:pt x="211" y="7"/>
                  <a:pt x="206" y="4"/>
                  <a:pt x="201" y="2"/>
                </a:cubicBezTo>
                <a:cubicBezTo>
                  <a:pt x="196" y="1"/>
                  <a:pt x="191" y="0"/>
                  <a:pt x="185" y="0"/>
                </a:cubicBezTo>
                <a:cubicBezTo>
                  <a:pt x="179" y="0"/>
                  <a:pt x="174" y="1"/>
                  <a:pt x="169" y="2"/>
                </a:cubicBezTo>
                <a:cubicBezTo>
                  <a:pt x="164" y="4"/>
                  <a:pt x="159" y="7"/>
                  <a:pt x="156" y="10"/>
                </a:cubicBezTo>
                <a:cubicBezTo>
                  <a:pt x="152" y="14"/>
                  <a:pt x="149" y="18"/>
                  <a:pt x="147" y="23"/>
                </a:cubicBezTo>
                <a:cubicBezTo>
                  <a:pt x="145" y="28"/>
                  <a:pt x="144" y="33"/>
                  <a:pt x="144" y="39"/>
                </a:cubicBezTo>
                <a:cubicBezTo>
                  <a:pt x="144" y="45"/>
                  <a:pt x="145" y="51"/>
                  <a:pt x="147" y="56"/>
                </a:cubicBezTo>
                <a:cubicBezTo>
                  <a:pt x="149" y="61"/>
                  <a:pt x="152" y="65"/>
                  <a:pt x="156" y="68"/>
                </a:cubicBezTo>
                <a:cubicBezTo>
                  <a:pt x="159" y="72"/>
                  <a:pt x="164" y="74"/>
                  <a:pt x="169" y="76"/>
                </a:cubicBezTo>
                <a:cubicBezTo>
                  <a:pt x="174" y="78"/>
                  <a:pt x="179" y="79"/>
                  <a:pt x="185" y="79"/>
                </a:cubicBezTo>
                <a:cubicBezTo>
                  <a:pt x="191" y="79"/>
                  <a:pt x="196" y="78"/>
                  <a:pt x="201" y="76"/>
                </a:cubicBezTo>
                <a:cubicBezTo>
                  <a:pt x="206" y="74"/>
                  <a:pt x="211" y="72"/>
                  <a:pt x="214" y="68"/>
                </a:cubicBezTo>
                <a:cubicBezTo>
                  <a:pt x="218" y="65"/>
                  <a:pt x="221" y="61"/>
                  <a:pt x="223" y="56"/>
                </a:cubicBezTo>
                <a:moveTo>
                  <a:pt x="241" y="155"/>
                </a:moveTo>
                <a:cubicBezTo>
                  <a:pt x="239" y="154"/>
                  <a:pt x="237" y="153"/>
                  <a:pt x="236" y="151"/>
                </a:cubicBezTo>
                <a:cubicBezTo>
                  <a:pt x="235" y="150"/>
                  <a:pt x="234" y="148"/>
                  <a:pt x="233" y="146"/>
                </a:cubicBezTo>
                <a:cubicBezTo>
                  <a:pt x="232" y="144"/>
                  <a:pt x="232" y="142"/>
                  <a:pt x="232" y="140"/>
                </a:cubicBezTo>
                <a:cubicBezTo>
                  <a:pt x="232" y="94"/>
                  <a:pt x="232" y="94"/>
                  <a:pt x="232" y="94"/>
                </a:cubicBezTo>
                <a:cubicBezTo>
                  <a:pt x="215" y="94"/>
                  <a:pt x="215" y="94"/>
                  <a:pt x="215" y="94"/>
                </a:cubicBezTo>
                <a:cubicBezTo>
                  <a:pt x="215" y="140"/>
                  <a:pt x="215" y="140"/>
                  <a:pt x="215" y="140"/>
                </a:cubicBezTo>
                <a:cubicBezTo>
                  <a:pt x="215" y="145"/>
                  <a:pt x="216" y="149"/>
                  <a:pt x="217" y="153"/>
                </a:cubicBezTo>
                <a:cubicBezTo>
                  <a:pt x="219" y="156"/>
                  <a:pt x="221" y="160"/>
                  <a:pt x="223" y="162"/>
                </a:cubicBezTo>
                <a:cubicBezTo>
                  <a:pt x="226" y="165"/>
                  <a:pt x="229" y="167"/>
                  <a:pt x="233" y="169"/>
                </a:cubicBezTo>
                <a:cubicBezTo>
                  <a:pt x="237" y="170"/>
                  <a:pt x="242" y="171"/>
                  <a:pt x="247" y="171"/>
                </a:cubicBezTo>
                <a:cubicBezTo>
                  <a:pt x="252" y="171"/>
                  <a:pt x="257" y="170"/>
                  <a:pt x="261" y="169"/>
                </a:cubicBezTo>
                <a:cubicBezTo>
                  <a:pt x="265" y="167"/>
                  <a:pt x="268" y="165"/>
                  <a:pt x="271" y="162"/>
                </a:cubicBezTo>
                <a:cubicBezTo>
                  <a:pt x="273" y="160"/>
                  <a:pt x="275" y="156"/>
                  <a:pt x="277" y="153"/>
                </a:cubicBezTo>
                <a:cubicBezTo>
                  <a:pt x="278" y="149"/>
                  <a:pt x="279" y="145"/>
                  <a:pt x="279" y="140"/>
                </a:cubicBezTo>
                <a:cubicBezTo>
                  <a:pt x="279" y="94"/>
                  <a:pt x="279" y="94"/>
                  <a:pt x="279" y="94"/>
                </a:cubicBezTo>
                <a:cubicBezTo>
                  <a:pt x="262" y="94"/>
                  <a:pt x="262" y="94"/>
                  <a:pt x="262" y="94"/>
                </a:cubicBezTo>
                <a:cubicBezTo>
                  <a:pt x="262" y="140"/>
                  <a:pt x="262" y="140"/>
                  <a:pt x="262" y="140"/>
                </a:cubicBezTo>
                <a:cubicBezTo>
                  <a:pt x="262" y="142"/>
                  <a:pt x="262" y="144"/>
                  <a:pt x="261" y="146"/>
                </a:cubicBezTo>
                <a:cubicBezTo>
                  <a:pt x="260" y="148"/>
                  <a:pt x="259" y="150"/>
                  <a:pt x="258" y="151"/>
                </a:cubicBezTo>
                <a:cubicBezTo>
                  <a:pt x="256" y="153"/>
                  <a:pt x="255" y="154"/>
                  <a:pt x="253" y="155"/>
                </a:cubicBezTo>
                <a:cubicBezTo>
                  <a:pt x="251" y="156"/>
                  <a:pt x="249" y="156"/>
                  <a:pt x="247" y="156"/>
                </a:cubicBezTo>
                <a:cubicBezTo>
                  <a:pt x="245" y="156"/>
                  <a:pt x="243" y="156"/>
                  <a:pt x="241" y="155"/>
                </a:cubicBezTo>
                <a:moveTo>
                  <a:pt x="277" y="24"/>
                </a:moveTo>
                <a:cubicBezTo>
                  <a:pt x="277" y="26"/>
                  <a:pt x="277" y="28"/>
                  <a:pt x="276" y="29"/>
                </a:cubicBezTo>
                <a:cubicBezTo>
                  <a:pt x="275" y="30"/>
                  <a:pt x="274" y="31"/>
                  <a:pt x="273" y="32"/>
                </a:cubicBezTo>
                <a:cubicBezTo>
                  <a:pt x="271" y="32"/>
                  <a:pt x="270" y="32"/>
                  <a:pt x="268" y="33"/>
                </a:cubicBezTo>
                <a:cubicBezTo>
                  <a:pt x="266" y="33"/>
                  <a:pt x="265" y="33"/>
                  <a:pt x="263" y="33"/>
                </a:cubicBezTo>
                <a:cubicBezTo>
                  <a:pt x="253" y="33"/>
                  <a:pt x="253" y="33"/>
                  <a:pt x="253" y="33"/>
                </a:cubicBezTo>
                <a:cubicBezTo>
                  <a:pt x="253" y="16"/>
                  <a:pt x="253" y="16"/>
                  <a:pt x="253" y="16"/>
                </a:cubicBezTo>
                <a:cubicBezTo>
                  <a:pt x="264" y="16"/>
                  <a:pt x="264" y="16"/>
                  <a:pt x="264" y="16"/>
                </a:cubicBezTo>
                <a:cubicBezTo>
                  <a:pt x="266" y="16"/>
                  <a:pt x="267" y="16"/>
                  <a:pt x="269" y="16"/>
                </a:cubicBezTo>
                <a:cubicBezTo>
                  <a:pt x="270" y="16"/>
                  <a:pt x="272" y="17"/>
                  <a:pt x="273" y="17"/>
                </a:cubicBezTo>
                <a:cubicBezTo>
                  <a:pt x="274" y="18"/>
                  <a:pt x="275" y="19"/>
                  <a:pt x="276" y="20"/>
                </a:cubicBezTo>
                <a:cubicBezTo>
                  <a:pt x="277" y="21"/>
                  <a:pt x="277" y="22"/>
                  <a:pt x="277" y="24"/>
                </a:cubicBezTo>
                <a:moveTo>
                  <a:pt x="297" y="77"/>
                </a:moveTo>
                <a:cubicBezTo>
                  <a:pt x="278" y="45"/>
                  <a:pt x="278" y="45"/>
                  <a:pt x="278" y="45"/>
                </a:cubicBezTo>
                <a:cubicBezTo>
                  <a:pt x="284" y="44"/>
                  <a:pt x="288" y="42"/>
                  <a:pt x="290" y="38"/>
                </a:cubicBezTo>
                <a:cubicBezTo>
                  <a:pt x="293" y="34"/>
                  <a:pt x="294" y="30"/>
                  <a:pt x="294" y="24"/>
                </a:cubicBezTo>
                <a:cubicBezTo>
                  <a:pt x="294" y="20"/>
                  <a:pt x="294" y="16"/>
                  <a:pt x="292" y="13"/>
                </a:cubicBezTo>
                <a:cubicBezTo>
                  <a:pt x="291" y="10"/>
                  <a:pt x="289" y="8"/>
                  <a:pt x="286" y="6"/>
                </a:cubicBezTo>
                <a:cubicBezTo>
                  <a:pt x="283" y="5"/>
                  <a:pt x="280" y="3"/>
                  <a:pt x="277" y="3"/>
                </a:cubicBezTo>
                <a:cubicBezTo>
                  <a:pt x="274" y="2"/>
                  <a:pt x="270" y="2"/>
                  <a:pt x="266" y="2"/>
                </a:cubicBezTo>
                <a:cubicBezTo>
                  <a:pt x="237" y="2"/>
                  <a:pt x="237" y="2"/>
                  <a:pt x="237" y="2"/>
                </a:cubicBezTo>
                <a:cubicBezTo>
                  <a:pt x="237" y="77"/>
                  <a:pt x="237" y="77"/>
                  <a:pt x="237" y="77"/>
                </a:cubicBezTo>
                <a:cubicBezTo>
                  <a:pt x="253" y="77"/>
                  <a:pt x="253" y="77"/>
                  <a:pt x="253" y="77"/>
                </a:cubicBezTo>
                <a:cubicBezTo>
                  <a:pt x="253" y="47"/>
                  <a:pt x="253" y="47"/>
                  <a:pt x="253" y="47"/>
                </a:cubicBezTo>
                <a:cubicBezTo>
                  <a:pt x="262" y="47"/>
                  <a:pt x="262" y="47"/>
                  <a:pt x="262" y="47"/>
                </a:cubicBezTo>
                <a:cubicBezTo>
                  <a:pt x="277" y="77"/>
                  <a:pt x="277" y="77"/>
                  <a:pt x="277" y="77"/>
                </a:cubicBezTo>
                <a:lnTo>
                  <a:pt x="297" y="77"/>
                </a:lnTo>
                <a:close/>
                <a:moveTo>
                  <a:pt x="368" y="60"/>
                </a:moveTo>
                <a:cubicBezTo>
                  <a:pt x="370" y="56"/>
                  <a:pt x="370" y="52"/>
                  <a:pt x="370" y="48"/>
                </a:cubicBezTo>
                <a:cubicBezTo>
                  <a:pt x="370" y="2"/>
                  <a:pt x="370" y="2"/>
                  <a:pt x="370" y="2"/>
                </a:cubicBezTo>
                <a:cubicBezTo>
                  <a:pt x="354" y="2"/>
                  <a:pt x="354" y="2"/>
                  <a:pt x="354" y="2"/>
                </a:cubicBezTo>
                <a:cubicBezTo>
                  <a:pt x="354" y="47"/>
                  <a:pt x="354" y="47"/>
                  <a:pt x="354" y="47"/>
                </a:cubicBezTo>
                <a:cubicBezTo>
                  <a:pt x="354" y="50"/>
                  <a:pt x="353" y="52"/>
                  <a:pt x="353" y="54"/>
                </a:cubicBezTo>
                <a:cubicBezTo>
                  <a:pt x="352" y="56"/>
                  <a:pt x="351" y="57"/>
                  <a:pt x="349" y="59"/>
                </a:cubicBezTo>
                <a:cubicBezTo>
                  <a:pt x="348" y="60"/>
                  <a:pt x="346" y="61"/>
                  <a:pt x="345" y="62"/>
                </a:cubicBezTo>
                <a:cubicBezTo>
                  <a:pt x="343" y="63"/>
                  <a:pt x="341" y="64"/>
                  <a:pt x="339" y="64"/>
                </a:cubicBezTo>
                <a:cubicBezTo>
                  <a:pt x="336" y="64"/>
                  <a:pt x="334" y="63"/>
                  <a:pt x="332" y="62"/>
                </a:cubicBezTo>
                <a:cubicBezTo>
                  <a:pt x="331" y="61"/>
                  <a:pt x="329" y="60"/>
                  <a:pt x="328" y="59"/>
                </a:cubicBezTo>
                <a:cubicBezTo>
                  <a:pt x="326" y="57"/>
                  <a:pt x="325" y="56"/>
                  <a:pt x="324" y="54"/>
                </a:cubicBezTo>
                <a:cubicBezTo>
                  <a:pt x="324" y="52"/>
                  <a:pt x="323" y="50"/>
                  <a:pt x="323" y="47"/>
                </a:cubicBezTo>
                <a:cubicBezTo>
                  <a:pt x="323" y="2"/>
                  <a:pt x="323" y="2"/>
                  <a:pt x="323" y="2"/>
                </a:cubicBezTo>
                <a:cubicBezTo>
                  <a:pt x="307" y="2"/>
                  <a:pt x="307" y="2"/>
                  <a:pt x="307" y="2"/>
                </a:cubicBezTo>
                <a:cubicBezTo>
                  <a:pt x="307" y="48"/>
                  <a:pt x="307" y="48"/>
                  <a:pt x="307" y="48"/>
                </a:cubicBezTo>
                <a:cubicBezTo>
                  <a:pt x="307" y="52"/>
                  <a:pt x="307" y="56"/>
                  <a:pt x="309" y="60"/>
                </a:cubicBezTo>
                <a:cubicBezTo>
                  <a:pt x="310" y="64"/>
                  <a:pt x="312" y="67"/>
                  <a:pt x="315" y="70"/>
                </a:cubicBezTo>
                <a:cubicBezTo>
                  <a:pt x="317" y="73"/>
                  <a:pt x="321" y="75"/>
                  <a:pt x="325" y="77"/>
                </a:cubicBezTo>
                <a:cubicBezTo>
                  <a:pt x="329" y="78"/>
                  <a:pt x="333" y="79"/>
                  <a:pt x="339" y="79"/>
                </a:cubicBezTo>
                <a:cubicBezTo>
                  <a:pt x="344" y="79"/>
                  <a:pt x="348" y="78"/>
                  <a:pt x="352" y="77"/>
                </a:cubicBezTo>
                <a:cubicBezTo>
                  <a:pt x="356" y="75"/>
                  <a:pt x="360" y="73"/>
                  <a:pt x="362" y="70"/>
                </a:cubicBezTo>
                <a:cubicBezTo>
                  <a:pt x="365" y="67"/>
                  <a:pt x="367" y="64"/>
                  <a:pt x="368" y="60"/>
                </a:cubicBezTo>
                <a:moveTo>
                  <a:pt x="361" y="169"/>
                </a:moveTo>
                <a:cubicBezTo>
                  <a:pt x="378" y="169"/>
                  <a:pt x="378" y="169"/>
                  <a:pt x="378" y="169"/>
                </a:cubicBezTo>
                <a:cubicBezTo>
                  <a:pt x="378" y="94"/>
                  <a:pt x="378" y="94"/>
                  <a:pt x="378" y="94"/>
                </a:cubicBezTo>
                <a:cubicBezTo>
                  <a:pt x="353" y="94"/>
                  <a:pt x="353" y="94"/>
                  <a:pt x="353" y="94"/>
                </a:cubicBezTo>
                <a:cubicBezTo>
                  <a:pt x="335" y="143"/>
                  <a:pt x="335" y="143"/>
                  <a:pt x="335" y="143"/>
                </a:cubicBezTo>
                <a:cubicBezTo>
                  <a:pt x="335" y="143"/>
                  <a:pt x="335" y="143"/>
                  <a:pt x="335" y="143"/>
                </a:cubicBezTo>
                <a:cubicBezTo>
                  <a:pt x="318" y="94"/>
                  <a:pt x="318" y="94"/>
                  <a:pt x="318" y="94"/>
                </a:cubicBezTo>
                <a:cubicBezTo>
                  <a:pt x="293" y="94"/>
                  <a:pt x="293" y="94"/>
                  <a:pt x="293" y="94"/>
                </a:cubicBezTo>
                <a:cubicBezTo>
                  <a:pt x="293" y="169"/>
                  <a:pt x="293" y="169"/>
                  <a:pt x="293" y="169"/>
                </a:cubicBezTo>
                <a:cubicBezTo>
                  <a:pt x="309" y="169"/>
                  <a:pt x="309" y="169"/>
                  <a:pt x="309" y="169"/>
                </a:cubicBezTo>
                <a:cubicBezTo>
                  <a:pt x="309" y="112"/>
                  <a:pt x="309" y="112"/>
                  <a:pt x="309" y="112"/>
                </a:cubicBezTo>
                <a:cubicBezTo>
                  <a:pt x="310" y="112"/>
                  <a:pt x="310" y="112"/>
                  <a:pt x="310" y="112"/>
                </a:cubicBezTo>
                <a:cubicBezTo>
                  <a:pt x="329" y="169"/>
                  <a:pt x="329" y="169"/>
                  <a:pt x="329" y="169"/>
                </a:cubicBezTo>
                <a:cubicBezTo>
                  <a:pt x="341" y="169"/>
                  <a:pt x="341" y="169"/>
                  <a:pt x="341" y="169"/>
                </a:cubicBezTo>
                <a:cubicBezTo>
                  <a:pt x="361" y="112"/>
                  <a:pt x="361" y="112"/>
                  <a:pt x="361" y="112"/>
                </a:cubicBezTo>
                <a:cubicBezTo>
                  <a:pt x="361" y="112"/>
                  <a:pt x="361" y="112"/>
                  <a:pt x="361" y="112"/>
                </a:cubicBezTo>
                <a:lnTo>
                  <a:pt x="361" y="169"/>
                </a:lnTo>
                <a:close/>
                <a:moveTo>
                  <a:pt x="453" y="77"/>
                </a:moveTo>
                <a:cubicBezTo>
                  <a:pt x="469" y="77"/>
                  <a:pt x="469" y="77"/>
                  <a:pt x="469" y="77"/>
                </a:cubicBezTo>
                <a:cubicBezTo>
                  <a:pt x="469" y="2"/>
                  <a:pt x="469" y="2"/>
                  <a:pt x="469" y="2"/>
                </a:cubicBezTo>
                <a:cubicBezTo>
                  <a:pt x="444" y="2"/>
                  <a:pt x="444" y="2"/>
                  <a:pt x="444" y="2"/>
                </a:cubicBezTo>
                <a:cubicBezTo>
                  <a:pt x="427" y="51"/>
                  <a:pt x="427" y="51"/>
                  <a:pt x="427" y="51"/>
                </a:cubicBezTo>
                <a:cubicBezTo>
                  <a:pt x="427" y="51"/>
                  <a:pt x="427" y="51"/>
                  <a:pt x="427" y="51"/>
                </a:cubicBezTo>
                <a:cubicBezTo>
                  <a:pt x="409" y="2"/>
                  <a:pt x="409" y="2"/>
                  <a:pt x="409" y="2"/>
                </a:cubicBezTo>
                <a:cubicBezTo>
                  <a:pt x="384" y="2"/>
                  <a:pt x="384" y="2"/>
                  <a:pt x="384" y="2"/>
                </a:cubicBezTo>
                <a:cubicBezTo>
                  <a:pt x="384" y="77"/>
                  <a:pt x="384" y="77"/>
                  <a:pt x="384" y="77"/>
                </a:cubicBezTo>
                <a:cubicBezTo>
                  <a:pt x="401" y="77"/>
                  <a:pt x="401" y="77"/>
                  <a:pt x="401" y="77"/>
                </a:cubicBezTo>
                <a:cubicBezTo>
                  <a:pt x="401" y="19"/>
                  <a:pt x="401" y="19"/>
                  <a:pt x="401" y="19"/>
                </a:cubicBezTo>
                <a:cubicBezTo>
                  <a:pt x="401" y="19"/>
                  <a:pt x="401" y="19"/>
                  <a:pt x="401" y="19"/>
                </a:cubicBezTo>
                <a:cubicBezTo>
                  <a:pt x="420" y="77"/>
                  <a:pt x="420" y="77"/>
                  <a:pt x="420" y="77"/>
                </a:cubicBezTo>
                <a:cubicBezTo>
                  <a:pt x="433" y="77"/>
                  <a:pt x="433" y="77"/>
                  <a:pt x="433" y="77"/>
                </a:cubicBezTo>
                <a:cubicBezTo>
                  <a:pt x="453" y="19"/>
                  <a:pt x="453" y="19"/>
                  <a:pt x="453" y="19"/>
                </a:cubicBezTo>
                <a:cubicBezTo>
                  <a:pt x="453" y="19"/>
                  <a:pt x="453" y="19"/>
                  <a:pt x="453" y="19"/>
                </a:cubicBezTo>
                <a:lnTo>
                  <a:pt x="453" y="77"/>
                </a:lnTo>
                <a:close/>
                <a:moveTo>
                  <a:pt x="478" y="261"/>
                </a:moveTo>
                <a:cubicBezTo>
                  <a:pt x="500" y="261"/>
                  <a:pt x="500" y="261"/>
                  <a:pt x="500" y="261"/>
                </a:cubicBezTo>
                <a:cubicBezTo>
                  <a:pt x="500" y="186"/>
                  <a:pt x="500" y="186"/>
                  <a:pt x="500" y="186"/>
                </a:cubicBezTo>
                <a:cubicBezTo>
                  <a:pt x="483" y="186"/>
                  <a:pt x="483" y="186"/>
                  <a:pt x="483" y="186"/>
                </a:cubicBezTo>
                <a:cubicBezTo>
                  <a:pt x="483" y="238"/>
                  <a:pt x="483" y="238"/>
                  <a:pt x="483" y="238"/>
                </a:cubicBezTo>
                <a:cubicBezTo>
                  <a:pt x="483" y="238"/>
                  <a:pt x="483" y="238"/>
                  <a:pt x="483" y="238"/>
                </a:cubicBezTo>
                <a:cubicBezTo>
                  <a:pt x="451" y="186"/>
                  <a:pt x="451" y="186"/>
                  <a:pt x="451" y="186"/>
                </a:cubicBezTo>
                <a:cubicBezTo>
                  <a:pt x="429" y="186"/>
                  <a:pt x="429" y="186"/>
                  <a:pt x="429" y="186"/>
                </a:cubicBezTo>
                <a:cubicBezTo>
                  <a:pt x="429" y="261"/>
                  <a:pt x="429" y="261"/>
                  <a:pt x="429" y="261"/>
                </a:cubicBezTo>
                <a:cubicBezTo>
                  <a:pt x="445" y="261"/>
                  <a:pt x="445" y="261"/>
                  <a:pt x="445" y="261"/>
                </a:cubicBezTo>
                <a:cubicBezTo>
                  <a:pt x="445" y="207"/>
                  <a:pt x="445" y="207"/>
                  <a:pt x="445" y="207"/>
                </a:cubicBezTo>
                <a:cubicBezTo>
                  <a:pt x="445" y="207"/>
                  <a:pt x="445" y="207"/>
                  <a:pt x="445" y="207"/>
                </a:cubicBezTo>
                <a:lnTo>
                  <a:pt x="478" y="261"/>
                </a:lnTo>
                <a:close/>
                <a:moveTo>
                  <a:pt x="584" y="261"/>
                </a:moveTo>
                <a:cubicBezTo>
                  <a:pt x="548" y="221"/>
                  <a:pt x="548" y="221"/>
                  <a:pt x="548" y="221"/>
                </a:cubicBezTo>
                <a:cubicBezTo>
                  <a:pt x="581" y="186"/>
                  <a:pt x="581" y="186"/>
                  <a:pt x="581" y="186"/>
                </a:cubicBezTo>
                <a:cubicBezTo>
                  <a:pt x="560" y="186"/>
                  <a:pt x="560" y="186"/>
                  <a:pt x="560" y="186"/>
                </a:cubicBezTo>
                <a:cubicBezTo>
                  <a:pt x="530" y="217"/>
                  <a:pt x="530" y="217"/>
                  <a:pt x="530" y="217"/>
                </a:cubicBezTo>
                <a:cubicBezTo>
                  <a:pt x="530" y="186"/>
                  <a:pt x="530" y="186"/>
                  <a:pt x="530" y="186"/>
                </a:cubicBezTo>
                <a:cubicBezTo>
                  <a:pt x="514" y="186"/>
                  <a:pt x="514" y="186"/>
                  <a:pt x="514" y="186"/>
                </a:cubicBezTo>
                <a:cubicBezTo>
                  <a:pt x="514" y="261"/>
                  <a:pt x="514" y="261"/>
                  <a:pt x="514" y="261"/>
                </a:cubicBezTo>
                <a:cubicBezTo>
                  <a:pt x="530" y="261"/>
                  <a:pt x="530" y="261"/>
                  <a:pt x="530" y="261"/>
                </a:cubicBezTo>
                <a:cubicBezTo>
                  <a:pt x="530" y="225"/>
                  <a:pt x="530" y="225"/>
                  <a:pt x="530" y="225"/>
                </a:cubicBezTo>
                <a:cubicBezTo>
                  <a:pt x="561" y="261"/>
                  <a:pt x="561" y="261"/>
                  <a:pt x="561" y="261"/>
                </a:cubicBezTo>
                <a:lnTo>
                  <a:pt x="584" y="261"/>
                </a:lnTo>
                <a:close/>
                <a:moveTo>
                  <a:pt x="606" y="186"/>
                </a:moveTo>
                <a:cubicBezTo>
                  <a:pt x="590" y="186"/>
                  <a:pt x="590" y="186"/>
                  <a:pt x="590" y="186"/>
                </a:cubicBezTo>
                <a:cubicBezTo>
                  <a:pt x="590" y="261"/>
                  <a:pt x="590" y="261"/>
                  <a:pt x="590" y="261"/>
                </a:cubicBezTo>
                <a:cubicBezTo>
                  <a:pt x="606" y="261"/>
                  <a:pt x="606" y="261"/>
                  <a:pt x="606" y="261"/>
                </a:cubicBezTo>
                <a:lnTo>
                  <a:pt x="606" y="186"/>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fi-FI" sz="1350"/>
          </a:p>
        </p:txBody>
      </p:sp>
      <p:sp>
        <p:nvSpPr>
          <p:cNvPr id="9" name="Content Placeholder 2"/>
          <p:cNvSpPr>
            <a:spLocks noGrp="1"/>
          </p:cNvSpPr>
          <p:nvPr>
            <p:ph idx="1"/>
          </p:nvPr>
        </p:nvSpPr>
        <p:spPr>
          <a:xfrm>
            <a:off x="457200" y="1200151"/>
            <a:ext cx="4002056" cy="3227531"/>
          </a:xfrm>
          <a:prstGeom prst="rect">
            <a:avLst/>
          </a:prstGeom>
        </p:spPr>
        <p:txBody>
          <a:bodyPr lIns="36000" tIns="0" rIns="0" bIns="0"/>
          <a:lstStyle>
            <a:lvl1pPr marL="0" indent="0">
              <a:lnSpc>
                <a:spcPct val="80000"/>
              </a:lnSpc>
              <a:spcBef>
                <a:spcPts val="0"/>
              </a:spcBef>
              <a:spcAft>
                <a:spcPts val="750"/>
              </a:spcAft>
              <a:buClr>
                <a:srgbClr val="FF5000"/>
              </a:buClr>
              <a:buSzPct val="70000"/>
              <a:buNone/>
              <a:defRPr sz="1800" b="0" i="0">
                <a:latin typeface="Arial"/>
                <a:cs typeface="Arial"/>
              </a:defRPr>
            </a:lvl1pPr>
            <a:lvl2pPr marL="200025" indent="0">
              <a:lnSpc>
                <a:spcPct val="80000"/>
              </a:lnSpc>
              <a:spcBef>
                <a:spcPts val="0"/>
              </a:spcBef>
              <a:spcAft>
                <a:spcPts val="750"/>
              </a:spcAft>
              <a:buClr>
                <a:schemeClr val="tx1">
                  <a:lumMod val="50000"/>
                  <a:lumOff val="50000"/>
                </a:schemeClr>
              </a:buClr>
              <a:buSzPct val="50000"/>
              <a:buFont typeface="Wingdings" charset="2"/>
              <a:buNone/>
              <a:defRPr sz="1800" b="0" i="0">
                <a:latin typeface="Arial"/>
                <a:cs typeface="Arial"/>
              </a:defRPr>
            </a:lvl2pPr>
            <a:lvl3pPr marL="406003" indent="0">
              <a:lnSpc>
                <a:spcPct val="80000"/>
              </a:lnSpc>
              <a:spcBef>
                <a:spcPts val="0"/>
              </a:spcBef>
              <a:spcAft>
                <a:spcPts val="750"/>
              </a:spcAft>
              <a:buSzPct val="60000"/>
              <a:buNone/>
              <a:defRPr sz="1500" b="0" i="0">
                <a:solidFill>
                  <a:schemeClr val="tx1">
                    <a:lumMod val="65000"/>
                    <a:lumOff val="35000"/>
                  </a:schemeClr>
                </a:solidFill>
                <a:latin typeface="Arial"/>
                <a:cs typeface="Arial"/>
              </a:defRPr>
            </a:lvl3pPr>
            <a:lvl4pPr marL="606029" indent="0">
              <a:lnSpc>
                <a:spcPct val="80000"/>
              </a:lnSpc>
              <a:spcBef>
                <a:spcPts val="0"/>
              </a:spcBef>
              <a:spcAft>
                <a:spcPts val="750"/>
              </a:spcAft>
              <a:buClr>
                <a:srgbClr val="FF5000"/>
              </a:buClr>
              <a:buSzPct val="70000"/>
              <a:buNone/>
              <a:defRPr sz="1200" b="0" i="0">
                <a:solidFill>
                  <a:schemeClr val="tx1">
                    <a:lumMod val="65000"/>
                    <a:lumOff val="35000"/>
                  </a:schemeClr>
                </a:solidFill>
                <a:latin typeface="Arial"/>
                <a:cs typeface="Arial"/>
              </a:defRPr>
            </a:lvl4pPr>
            <a:lvl5pPr>
              <a:defRPr b="0" i="0">
                <a:latin typeface="Arial"/>
                <a:cs typeface="Arial"/>
              </a:defRPr>
            </a:lvl5pPr>
          </a:lstStyle>
          <a:p>
            <a:pPr lvl="0"/>
            <a:r>
              <a:rPr lang="en-US"/>
              <a:t>Click to edit Master text styles</a:t>
            </a:r>
          </a:p>
        </p:txBody>
      </p:sp>
      <p:sp>
        <p:nvSpPr>
          <p:cNvPr id="10" name="Content Placeholder 2"/>
          <p:cNvSpPr>
            <a:spLocks noGrp="1"/>
          </p:cNvSpPr>
          <p:nvPr>
            <p:ph idx="10"/>
          </p:nvPr>
        </p:nvSpPr>
        <p:spPr>
          <a:xfrm>
            <a:off x="4675725" y="1200151"/>
            <a:ext cx="4011075" cy="3227531"/>
          </a:xfrm>
          <a:prstGeom prst="rect">
            <a:avLst/>
          </a:prstGeom>
        </p:spPr>
        <p:txBody>
          <a:bodyPr lIns="36000" tIns="0" rIns="0" bIns="0"/>
          <a:lstStyle>
            <a:lvl1pPr marL="0" indent="0">
              <a:lnSpc>
                <a:spcPct val="80000"/>
              </a:lnSpc>
              <a:spcBef>
                <a:spcPts val="0"/>
              </a:spcBef>
              <a:spcAft>
                <a:spcPts val="750"/>
              </a:spcAft>
              <a:buClr>
                <a:srgbClr val="FF5000"/>
              </a:buClr>
              <a:buSzPct val="70000"/>
              <a:buNone/>
              <a:defRPr sz="1800" b="0" i="0">
                <a:latin typeface="Arial"/>
                <a:cs typeface="Arial"/>
              </a:defRPr>
            </a:lvl1pPr>
            <a:lvl2pPr marL="200025" indent="0">
              <a:lnSpc>
                <a:spcPct val="80000"/>
              </a:lnSpc>
              <a:spcBef>
                <a:spcPts val="0"/>
              </a:spcBef>
              <a:spcAft>
                <a:spcPts val="750"/>
              </a:spcAft>
              <a:buClr>
                <a:schemeClr val="tx1">
                  <a:lumMod val="50000"/>
                  <a:lumOff val="50000"/>
                </a:schemeClr>
              </a:buClr>
              <a:buSzPct val="50000"/>
              <a:buFont typeface="Wingdings" charset="2"/>
              <a:buNone/>
              <a:defRPr sz="1800" b="0" i="0">
                <a:latin typeface="Arial"/>
                <a:cs typeface="Arial"/>
              </a:defRPr>
            </a:lvl2pPr>
            <a:lvl3pPr marL="406003" indent="0">
              <a:lnSpc>
                <a:spcPct val="80000"/>
              </a:lnSpc>
              <a:spcBef>
                <a:spcPts val="0"/>
              </a:spcBef>
              <a:spcAft>
                <a:spcPts val="750"/>
              </a:spcAft>
              <a:buSzPct val="60000"/>
              <a:buNone/>
              <a:defRPr sz="1500" b="0" i="0">
                <a:solidFill>
                  <a:schemeClr val="tx1">
                    <a:lumMod val="65000"/>
                    <a:lumOff val="35000"/>
                  </a:schemeClr>
                </a:solidFill>
                <a:latin typeface="Arial"/>
                <a:cs typeface="Arial"/>
              </a:defRPr>
            </a:lvl3pPr>
            <a:lvl4pPr marL="606029" indent="0">
              <a:lnSpc>
                <a:spcPct val="80000"/>
              </a:lnSpc>
              <a:spcBef>
                <a:spcPts val="0"/>
              </a:spcBef>
              <a:spcAft>
                <a:spcPts val="750"/>
              </a:spcAft>
              <a:buClr>
                <a:srgbClr val="FF5000"/>
              </a:buClr>
              <a:buSzPct val="70000"/>
              <a:buNone/>
              <a:defRPr sz="1200" b="0" i="0">
                <a:solidFill>
                  <a:schemeClr val="tx1">
                    <a:lumMod val="65000"/>
                    <a:lumOff val="35000"/>
                  </a:schemeClr>
                </a:solidFill>
                <a:latin typeface="Arial"/>
                <a:cs typeface="Arial"/>
              </a:defRPr>
            </a:lvl4pPr>
            <a:lvl5pPr>
              <a:defRPr b="0" i="0">
                <a:latin typeface="Arial"/>
                <a:cs typeface="Arial"/>
              </a:defRPr>
            </a:lvl5pPr>
          </a:lstStyle>
          <a:p>
            <a:pPr lvl="0"/>
            <a:r>
              <a:rPr lang="en-US"/>
              <a:t>Click to edit Master text styles</a:t>
            </a:r>
          </a:p>
        </p:txBody>
      </p:sp>
      <p:sp>
        <p:nvSpPr>
          <p:cNvPr id="15" name="Title 1"/>
          <p:cNvSpPr>
            <a:spLocks noGrp="1"/>
          </p:cNvSpPr>
          <p:nvPr>
            <p:ph type="title" hasCustomPrompt="1"/>
          </p:nvPr>
        </p:nvSpPr>
        <p:spPr>
          <a:xfrm>
            <a:off x="457200" y="205979"/>
            <a:ext cx="8229600" cy="857250"/>
          </a:xfrm>
          <a:prstGeom prst="rect">
            <a:avLst/>
          </a:prstGeom>
        </p:spPr>
        <p:txBody>
          <a:bodyPr lIns="0" tIns="0" rIns="0" bIns="0" anchor="ctr"/>
          <a:lstStyle>
            <a:lvl1pPr algn="l">
              <a:lnSpc>
                <a:spcPts val="3450"/>
              </a:lnSpc>
              <a:defRPr sz="3300" b="1" i="0" spc="-56">
                <a:solidFill>
                  <a:srgbClr val="FF5000"/>
                </a:solidFill>
                <a:latin typeface="Arial"/>
                <a:cs typeface="Arial"/>
              </a:defRPr>
            </a:lvl1pPr>
          </a:lstStyle>
          <a:p>
            <a:r>
              <a:rPr lang="en-US" dirty="0" err="1"/>
              <a:t>Sivun</a:t>
            </a:r>
            <a:r>
              <a:rPr lang="en-US" dirty="0"/>
              <a:t> </a:t>
            </a:r>
            <a:r>
              <a:rPr lang="en-US" dirty="0" err="1"/>
              <a:t>otsikko</a:t>
            </a:r>
            <a:endParaRPr lang="en-US" dirty="0"/>
          </a:p>
        </p:txBody>
      </p:sp>
    </p:spTree>
    <p:extLst>
      <p:ext uri="{BB962C8B-B14F-4D97-AF65-F5344CB8AC3E}">
        <p14:creationId xmlns:p14="http://schemas.microsoft.com/office/powerpoint/2010/main" val="51704520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2 palstaa, alaotsikoilla">
    <p:spTree>
      <p:nvGrpSpPr>
        <p:cNvPr id="1" name=""/>
        <p:cNvGrpSpPr/>
        <p:nvPr/>
      </p:nvGrpSpPr>
      <p:grpSpPr>
        <a:xfrm>
          <a:off x="0" y="0"/>
          <a:ext cx="0" cy="0"/>
          <a:chOff x="0" y="0"/>
          <a:chExt cx="0" cy="0"/>
        </a:xfrm>
      </p:grpSpPr>
      <p:sp>
        <p:nvSpPr>
          <p:cNvPr id="12" name="Freeform 5"/>
          <p:cNvSpPr>
            <a:spLocks noEditPoints="1"/>
          </p:cNvSpPr>
          <p:nvPr userDrawn="1"/>
        </p:nvSpPr>
        <p:spPr bwMode="auto">
          <a:xfrm>
            <a:off x="7890931" y="4597873"/>
            <a:ext cx="931331" cy="305321"/>
          </a:xfrm>
          <a:custGeom>
            <a:avLst/>
            <a:gdLst>
              <a:gd name="T0" fmla="*/ 414 w 606"/>
              <a:gd name="T1" fmla="*/ 186 h 263"/>
              <a:gd name="T2" fmla="*/ 367 w 606"/>
              <a:gd name="T3" fmla="*/ 262 h 263"/>
              <a:gd name="T4" fmla="*/ 376 w 606"/>
              <a:gd name="T5" fmla="*/ 221 h 263"/>
              <a:gd name="T6" fmla="*/ 351 w 606"/>
              <a:gd name="T7" fmla="*/ 203 h 263"/>
              <a:gd name="T8" fmla="*/ 373 w 606"/>
              <a:gd name="T9" fmla="*/ 204 h 263"/>
              <a:gd name="T10" fmla="*/ 342 w 606"/>
              <a:gd name="T11" fmla="*/ 190 h 263"/>
              <a:gd name="T12" fmla="*/ 351 w 606"/>
              <a:gd name="T13" fmla="*/ 228 h 263"/>
              <a:gd name="T14" fmla="*/ 365 w 606"/>
              <a:gd name="T15" fmla="*/ 246 h 263"/>
              <a:gd name="T16" fmla="*/ 296 w 606"/>
              <a:gd name="T17" fmla="*/ 186 h 263"/>
              <a:gd name="T18" fmla="*/ 296 w 606"/>
              <a:gd name="T19" fmla="*/ 246 h 263"/>
              <a:gd name="T20" fmla="*/ 268 w 606"/>
              <a:gd name="T21" fmla="*/ 261 h 263"/>
              <a:gd name="T22" fmla="*/ 264 w 606"/>
              <a:gd name="T23" fmla="*/ 215 h 263"/>
              <a:gd name="T24" fmla="*/ 152 w 606"/>
              <a:gd name="T25" fmla="*/ 186 h 263"/>
              <a:gd name="T26" fmla="*/ 184 w 606"/>
              <a:gd name="T27" fmla="*/ 229 h 263"/>
              <a:gd name="T28" fmla="*/ 184 w 606"/>
              <a:gd name="T29" fmla="*/ 214 h 263"/>
              <a:gd name="T30" fmla="*/ 201 w 606"/>
              <a:gd name="T31" fmla="*/ 94 h 263"/>
              <a:gd name="T32" fmla="*/ 131 w 606"/>
              <a:gd name="T33" fmla="*/ 45 h 263"/>
              <a:gd name="T34" fmla="*/ 56 w 606"/>
              <a:gd name="T35" fmla="*/ 94 h 263"/>
              <a:gd name="T36" fmla="*/ 30 w 606"/>
              <a:gd name="T37" fmla="*/ 169 h 263"/>
              <a:gd name="T38" fmla="*/ 99 w 606"/>
              <a:gd name="T39" fmla="*/ 169 h 263"/>
              <a:gd name="T40" fmla="*/ 83 w 606"/>
              <a:gd name="T41" fmla="*/ 2 h 263"/>
              <a:gd name="T42" fmla="*/ 99 w 606"/>
              <a:gd name="T43" fmla="*/ 19 h 263"/>
              <a:gd name="T44" fmla="*/ 146 w 606"/>
              <a:gd name="T45" fmla="*/ 125 h 263"/>
              <a:gd name="T46" fmla="*/ 147 w 606"/>
              <a:gd name="T47" fmla="*/ 108 h 263"/>
              <a:gd name="T48" fmla="*/ 115 w 606"/>
              <a:gd name="T49" fmla="*/ 94 h 263"/>
              <a:gd name="T50" fmla="*/ 155 w 606"/>
              <a:gd name="T51" fmla="*/ 169 h 263"/>
              <a:gd name="T52" fmla="*/ 170 w 606"/>
              <a:gd name="T53" fmla="*/ 106 h 263"/>
              <a:gd name="T54" fmla="*/ 202 w 606"/>
              <a:gd name="T55" fmla="*/ 57 h 263"/>
              <a:gd name="T56" fmla="*/ 163 w 606"/>
              <a:gd name="T57" fmla="*/ 49 h 263"/>
              <a:gd name="T58" fmla="*/ 185 w 606"/>
              <a:gd name="T59" fmla="*/ 15 h 263"/>
              <a:gd name="T60" fmla="*/ 223 w 606"/>
              <a:gd name="T61" fmla="*/ 56 h 263"/>
              <a:gd name="T62" fmla="*/ 185 w 606"/>
              <a:gd name="T63" fmla="*/ 0 h 263"/>
              <a:gd name="T64" fmla="*/ 147 w 606"/>
              <a:gd name="T65" fmla="*/ 56 h 263"/>
              <a:gd name="T66" fmla="*/ 214 w 606"/>
              <a:gd name="T67" fmla="*/ 68 h 263"/>
              <a:gd name="T68" fmla="*/ 232 w 606"/>
              <a:gd name="T69" fmla="*/ 140 h 263"/>
              <a:gd name="T70" fmla="*/ 223 w 606"/>
              <a:gd name="T71" fmla="*/ 162 h 263"/>
              <a:gd name="T72" fmla="*/ 277 w 606"/>
              <a:gd name="T73" fmla="*/ 153 h 263"/>
              <a:gd name="T74" fmla="*/ 261 w 606"/>
              <a:gd name="T75" fmla="*/ 146 h 263"/>
              <a:gd name="T76" fmla="*/ 277 w 606"/>
              <a:gd name="T77" fmla="*/ 24 h 263"/>
              <a:gd name="T78" fmla="*/ 253 w 606"/>
              <a:gd name="T79" fmla="*/ 33 h 263"/>
              <a:gd name="T80" fmla="*/ 276 w 606"/>
              <a:gd name="T81" fmla="*/ 20 h 263"/>
              <a:gd name="T82" fmla="*/ 294 w 606"/>
              <a:gd name="T83" fmla="*/ 24 h 263"/>
              <a:gd name="T84" fmla="*/ 237 w 606"/>
              <a:gd name="T85" fmla="*/ 2 h 263"/>
              <a:gd name="T86" fmla="*/ 277 w 606"/>
              <a:gd name="T87" fmla="*/ 77 h 263"/>
              <a:gd name="T88" fmla="*/ 354 w 606"/>
              <a:gd name="T89" fmla="*/ 2 h 263"/>
              <a:gd name="T90" fmla="*/ 339 w 606"/>
              <a:gd name="T91" fmla="*/ 64 h 263"/>
              <a:gd name="T92" fmla="*/ 323 w 606"/>
              <a:gd name="T93" fmla="*/ 2 h 263"/>
              <a:gd name="T94" fmla="*/ 325 w 606"/>
              <a:gd name="T95" fmla="*/ 77 h 263"/>
              <a:gd name="T96" fmla="*/ 361 w 606"/>
              <a:gd name="T97" fmla="*/ 169 h 263"/>
              <a:gd name="T98" fmla="*/ 335 w 606"/>
              <a:gd name="T99" fmla="*/ 143 h 263"/>
              <a:gd name="T100" fmla="*/ 309 w 606"/>
              <a:gd name="T101" fmla="*/ 112 h 263"/>
              <a:gd name="T102" fmla="*/ 361 w 606"/>
              <a:gd name="T103" fmla="*/ 112 h 263"/>
              <a:gd name="T104" fmla="*/ 444 w 606"/>
              <a:gd name="T105" fmla="*/ 2 h 263"/>
              <a:gd name="T106" fmla="*/ 384 w 606"/>
              <a:gd name="T107" fmla="*/ 77 h 263"/>
              <a:gd name="T108" fmla="*/ 433 w 606"/>
              <a:gd name="T109" fmla="*/ 77 h 263"/>
              <a:gd name="T110" fmla="*/ 500 w 606"/>
              <a:gd name="T111" fmla="*/ 261 h 263"/>
              <a:gd name="T112" fmla="*/ 451 w 606"/>
              <a:gd name="T113" fmla="*/ 186 h 263"/>
              <a:gd name="T114" fmla="*/ 445 w 606"/>
              <a:gd name="T115" fmla="*/ 207 h 263"/>
              <a:gd name="T116" fmla="*/ 560 w 606"/>
              <a:gd name="T117" fmla="*/ 186 h 263"/>
              <a:gd name="T118" fmla="*/ 530 w 606"/>
              <a:gd name="T119" fmla="*/ 261 h 263"/>
              <a:gd name="T120" fmla="*/ 590 w 606"/>
              <a:gd name="T121" fmla="*/ 186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06" h="263">
                <a:moveTo>
                  <a:pt x="414" y="186"/>
                </a:moveTo>
                <a:cubicBezTo>
                  <a:pt x="397" y="186"/>
                  <a:pt x="397" y="186"/>
                  <a:pt x="397" y="186"/>
                </a:cubicBezTo>
                <a:cubicBezTo>
                  <a:pt x="397" y="261"/>
                  <a:pt x="397" y="261"/>
                  <a:pt x="397" y="261"/>
                </a:cubicBezTo>
                <a:cubicBezTo>
                  <a:pt x="414" y="261"/>
                  <a:pt x="414" y="261"/>
                  <a:pt x="414" y="261"/>
                </a:cubicBezTo>
                <a:lnTo>
                  <a:pt x="414" y="186"/>
                </a:lnTo>
                <a:close/>
                <a:moveTo>
                  <a:pt x="342" y="241"/>
                </a:moveTo>
                <a:cubicBezTo>
                  <a:pt x="330" y="254"/>
                  <a:pt x="330" y="254"/>
                  <a:pt x="330" y="254"/>
                </a:cubicBezTo>
                <a:cubicBezTo>
                  <a:pt x="334" y="257"/>
                  <a:pt x="338" y="259"/>
                  <a:pt x="342" y="261"/>
                </a:cubicBezTo>
                <a:cubicBezTo>
                  <a:pt x="346" y="262"/>
                  <a:pt x="351" y="263"/>
                  <a:pt x="356" y="263"/>
                </a:cubicBezTo>
                <a:cubicBezTo>
                  <a:pt x="360" y="263"/>
                  <a:pt x="363" y="263"/>
                  <a:pt x="367" y="262"/>
                </a:cubicBezTo>
                <a:cubicBezTo>
                  <a:pt x="370" y="261"/>
                  <a:pt x="373" y="259"/>
                  <a:pt x="376" y="257"/>
                </a:cubicBezTo>
                <a:cubicBezTo>
                  <a:pt x="379" y="255"/>
                  <a:pt x="381" y="252"/>
                  <a:pt x="382" y="249"/>
                </a:cubicBezTo>
                <a:cubicBezTo>
                  <a:pt x="384" y="246"/>
                  <a:pt x="385" y="242"/>
                  <a:pt x="385" y="238"/>
                </a:cubicBezTo>
                <a:cubicBezTo>
                  <a:pt x="385" y="234"/>
                  <a:pt x="384" y="230"/>
                  <a:pt x="382" y="228"/>
                </a:cubicBezTo>
                <a:cubicBezTo>
                  <a:pt x="381" y="225"/>
                  <a:pt x="378" y="223"/>
                  <a:pt x="376" y="221"/>
                </a:cubicBezTo>
                <a:cubicBezTo>
                  <a:pt x="373" y="220"/>
                  <a:pt x="370" y="219"/>
                  <a:pt x="367" y="218"/>
                </a:cubicBezTo>
                <a:cubicBezTo>
                  <a:pt x="364" y="217"/>
                  <a:pt x="362" y="216"/>
                  <a:pt x="359" y="215"/>
                </a:cubicBezTo>
                <a:cubicBezTo>
                  <a:pt x="356" y="214"/>
                  <a:pt x="354" y="213"/>
                  <a:pt x="353" y="212"/>
                </a:cubicBezTo>
                <a:cubicBezTo>
                  <a:pt x="351" y="211"/>
                  <a:pt x="350" y="209"/>
                  <a:pt x="350" y="207"/>
                </a:cubicBezTo>
                <a:cubicBezTo>
                  <a:pt x="350" y="205"/>
                  <a:pt x="350" y="204"/>
                  <a:pt x="351" y="203"/>
                </a:cubicBezTo>
                <a:cubicBezTo>
                  <a:pt x="352" y="202"/>
                  <a:pt x="353" y="201"/>
                  <a:pt x="354" y="201"/>
                </a:cubicBezTo>
                <a:cubicBezTo>
                  <a:pt x="355" y="200"/>
                  <a:pt x="356" y="200"/>
                  <a:pt x="358" y="200"/>
                </a:cubicBezTo>
                <a:cubicBezTo>
                  <a:pt x="359" y="199"/>
                  <a:pt x="360" y="199"/>
                  <a:pt x="361" y="199"/>
                </a:cubicBezTo>
                <a:cubicBezTo>
                  <a:pt x="363" y="199"/>
                  <a:pt x="366" y="200"/>
                  <a:pt x="368" y="200"/>
                </a:cubicBezTo>
                <a:cubicBezTo>
                  <a:pt x="370" y="201"/>
                  <a:pt x="372" y="202"/>
                  <a:pt x="373" y="204"/>
                </a:cubicBezTo>
                <a:cubicBezTo>
                  <a:pt x="385" y="192"/>
                  <a:pt x="385" y="192"/>
                  <a:pt x="385" y="192"/>
                </a:cubicBezTo>
                <a:cubicBezTo>
                  <a:pt x="381" y="189"/>
                  <a:pt x="378" y="187"/>
                  <a:pt x="374" y="186"/>
                </a:cubicBezTo>
                <a:cubicBezTo>
                  <a:pt x="370" y="184"/>
                  <a:pt x="366" y="184"/>
                  <a:pt x="362" y="184"/>
                </a:cubicBezTo>
                <a:cubicBezTo>
                  <a:pt x="358" y="184"/>
                  <a:pt x="354" y="184"/>
                  <a:pt x="351" y="185"/>
                </a:cubicBezTo>
                <a:cubicBezTo>
                  <a:pt x="347" y="186"/>
                  <a:pt x="344" y="188"/>
                  <a:pt x="342" y="190"/>
                </a:cubicBezTo>
                <a:cubicBezTo>
                  <a:pt x="339" y="192"/>
                  <a:pt x="337" y="195"/>
                  <a:pt x="335" y="198"/>
                </a:cubicBezTo>
                <a:cubicBezTo>
                  <a:pt x="334" y="201"/>
                  <a:pt x="333" y="204"/>
                  <a:pt x="333" y="208"/>
                </a:cubicBezTo>
                <a:cubicBezTo>
                  <a:pt x="333" y="212"/>
                  <a:pt x="334" y="216"/>
                  <a:pt x="335" y="218"/>
                </a:cubicBezTo>
                <a:cubicBezTo>
                  <a:pt x="337" y="221"/>
                  <a:pt x="339" y="223"/>
                  <a:pt x="342" y="225"/>
                </a:cubicBezTo>
                <a:cubicBezTo>
                  <a:pt x="345" y="226"/>
                  <a:pt x="347" y="227"/>
                  <a:pt x="351" y="228"/>
                </a:cubicBezTo>
                <a:cubicBezTo>
                  <a:pt x="354" y="229"/>
                  <a:pt x="356" y="230"/>
                  <a:pt x="359" y="231"/>
                </a:cubicBezTo>
                <a:cubicBezTo>
                  <a:pt x="362" y="232"/>
                  <a:pt x="364" y="233"/>
                  <a:pt x="366" y="234"/>
                </a:cubicBezTo>
                <a:cubicBezTo>
                  <a:pt x="367" y="236"/>
                  <a:pt x="368" y="238"/>
                  <a:pt x="368" y="240"/>
                </a:cubicBezTo>
                <a:cubicBezTo>
                  <a:pt x="368" y="241"/>
                  <a:pt x="368" y="242"/>
                  <a:pt x="367" y="243"/>
                </a:cubicBezTo>
                <a:cubicBezTo>
                  <a:pt x="367" y="244"/>
                  <a:pt x="366" y="245"/>
                  <a:pt x="365" y="246"/>
                </a:cubicBezTo>
                <a:cubicBezTo>
                  <a:pt x="363" y="246"/>
                  <a:pt x="362" y="247"/>
                  <a:pt x="361" y="247"/>
                </a:cubicBezTo>
                <a:cubicBezTo>
                  <a:pt x="359" y="248"/>
                  <a:pt x="358" y="248"/>
                  <a:pt x="357" y="248"/>
                </a:cubicBezTo>
                <a:cubicBezTo>
                  <a:pt x="354" y="248"/>
                  <a:pt x="351" y="247"/>
                  <a:pt x="349" y="246"/>
                </a:cubicBezTo>
                <a:cubicBezTo>
                  <a:pt x="346" y="245"/>
                  <a:pt x="344" y="243"/>
                  <a:pt x="342" y="241"/>
                </a:cubicBezTo>
                <a:moveTo>
                  <a:pt x="296" y="186"/>
                </a:moveTo>
                <a:cubicBezTo>
                  <a:pt x="280" y="186"/>
                  <a:pt x="280" y="186"/>
                  <a:pt x="280" y="186"/>
                </a:cubicBezTo>
                <a:cubicBezTo>
                  <a:pt x="280" y="261"/>
                  <a:pt x="280" y="261"/>
                  <a:pt x="280" y="261"/>
                </a:cubicBezTo>
                <a:cubicBezTo>
                  <a:pt x="327" y="261"/>
                  <a:pt x="327" y="261"/>
                  <a:pt x="327" y="261"/>
                </a:cubicBezTo>
                <a:cubicBezTo>
                  <a:pt x="327" y="246"/>
                  <a:pt x="327" y="246"/>
                  <a:pt x="327" y="246"/>
                </a:cubicBezTo>
                <a:cubicBezTo>
                  <a:pt x="296" y="246"/>
                  <a:pt x="296" y="246"/>
                  <a:pt x="296" y="246"/>
                </a:cubicBezTo>
                <a:lnTo>
                  <a:pt x="296" y="186"/>
                </a:lnTo>
                <a:close/>
                <a:moveTo>
                  <a:pt x="266" y="186"/>
                </a:moveTo>
                <a:cubicBezTo>
                  <a:pt x="215" y="186"/>
                  <a:pt x="215" y="186"/>
                  <a:pt x="215" y="186"/>
                </a:cubicBezTo>
                <a:cubicBezTo>
                  <a:pt x="215" y="261"/>
                  <a:pt x="215" y="261"/>
                  <a:pt x="215" y="261"/>
                </a:cubicBezTo>
                <a:cubicBezTo>
                  <a:pt x="268" y="261"/>
                  <a:pt x="268" y="261"/>
                  <a:pt x="268" y="261"/>
                </a:cubicBezTo>
                <a:cubicBezTo>
                  <a:pt x="268" y="246"/>
                  <a:pt x="268" y="246"/>
                  <a:pt x="268" y="246"/>
                </a:cubicBezTo>
                <a:cubicBezTo>
                  <a:pt x="231" y="246"/>
                  <a:pt x="231" y="246"/>
                  <a:pt x="231" y="246"/>
                </a:cubicBezTo>
                <a:cubicBezTo>
                  <a:pt x="231" y="230"/>
                  <a:pt x="231" y="230"/>
                  <a:pt x="231" y="230"/>
                </a:cubicBezTo>
                <a:cubicBezTo>
                  <a:pt x="264" y="230"/>
                  <a:pt x="264" y="230"/>
                  <a:pt x="264" y="230"/>
                </a:cubicBezTo>
                <a:cubicBezTo>
                  <a:pt x="264" y="215"/>
                  <a:pt x="264" y="215"/>
                  <a:pt x="264" y="215"/>
                </a:cubicBezTo>
                <a:cubicBezTo>
                  <a:pt x="231" y="215"/>
                  <a:pt x="231" y="215"/>
                  <a:pt x="231" y="215"/>
                </a:cubicBezTo>
                <a:cubicBezTo>
                  <a:pt x="231" y="201"/>
                  <a:pt x="231" y="201"/>
                  <a:pt x="231" y="201"/>
                </a:cubicBezTo>
                <a:cubicBezTo>
                  <a:pt x="266" y="201"/>
                  <a:pt x="266" y="201"/>
                  <a:pt x="266" y="201"/>
                </a:cubicBezTo>
                <a:lnTo>
                  <a:pt x="266" y="186"/>
                </a:lnTo>
                <a:close/>
                <a:moveTo>
                  <a:pt x="152" y="186"/>
                </a:moveTo>
                <a:cubicBezTo>
                  <a:pt x="135" y="186"/>
                  <a:pt x="135" y="186"/>
                  <a:pt x="135" y="186"/>
                </a:cubicBezTo>
                <a:cubicBezTo>
                  <a:pt x="135" y="261"/>
                  <a:pt x="135" y="261"/>
                  <a:pt x="135" y="261"/>
                </a:cubicBezTo>
                <a:cubicBezTo>
                  <a:pt x="152" y="261"/>
                  <a:pt x="152" y="261"/>
                  <a:pt x="152" y="261"/>
                </a:cubicBezTo>
                <a:cubicBezTo>
                  <a:pt x="152" y="229"/>
                  <a:pt x="152" y="229"/>
                  <a:pt x="152" y="229"/>
                </a:cubicBezTo>
                <a:cubicBezTo>
                  <a:pt x="184" y="229"/>
                  <a:pt x="184" y="229"/>
                  <a:pt x="184" y="229"/>
                </a:cubicBezTo>
                <a:cubicBezTo>
                  <a:pt x="184" y="261"/>
                  <a:pt x="184" y="261"/>
                  <a:pt x="184" y="261"/>
                </a:cubicBezTo>
                <a:cubicBezTo>
                  <a:pt x="201" y="261"/>
                  <a:pt x="201" y="261"/>
                  <a:pt x="201" y="261"/>
                </a:cubicBezTo>
                <a:cubicBezTo>
                  <a:pt x="201" y="186"/>
                  <a:pt x="201" y="186"/>
                  <a:pt x="201" y="186"/>
                </a:cubicBezTo>
                <a:cubicBezTo>
                  <a:pt x="184" y="186"/>
                  <a:pt x="184" y="186"/>
                  <a:pt x="184" y="186"/>
                </a:cubicBezTo>
                <a:cubicBezTo>
                  <a:pt x="184" y="214"/>
                  <a:pt x="184" y="214"/>
                  <a:pt x="184" y="214"/>
                </a:cubicBezTo>
                <a:cubicBezTo>
                  <a:pt x="152" y="214"/>
                  <a:pt x="152" y="214"/>
                  <a:pt x="152" y="214"/>
                </a:cubicBezTo>
                <a:lnTo>
                  <a:pt x="152" y="186"/>
                </a:lnTo>
                <a:close/>
                <a:moveTo>
                  <a:pt x="184" y="169"/>
                </a:moveTo>
                <a:cubicBezTo>
                  <a:pt x="201" y="169"/>
                  <a:pt x="201" y="169"/>
                  <a:pt x="201" y="169"/>
                </a:cubicBezTo>
                <a:cubicBezTo>
                  <a:pt x="201" y="94"/>
                  <a:pt x="201" y="94"/>
                  <a:pt x="201" y="94"/>
                </a:cubicBezTo>
                <a:cubicBezTo>
                  <a:pt x="184" y="94"/>
                  <a:pt x="184" y="94"/>
                  <a:pt x="184" y="94"/>
                </a:cubicBezTo>
                <a:lnTo>
                  <a:pt x="184" y="169"/>
                </a:lnTo>
                <a:close/>
                <a:moveTo>
                  <a:pt x="108" y="45"/>
                </a:moveTo>
                <a:cubicBezTo>
                  <a:pt x="108" y="51"/>
                  <a:pt x="113" y="56"/>
                  <a:pt x="119" y="56"/>
                </a:cubicBezTo>
                <a:cubicBezTo>
                  <a:pt x="126" y="56"/>
                  <a:pt x="131" y="51"/>
                  <a:pt x="131" y="45"/>
                </a:cubicBezTo>
                <a:cubicBezTo>
                  <a:pt x="131" y="39"/>
                  <a:pt x="126" y="34"/>
                  <a:pt x="119" y="34"/>
                </a:cubicBezTo>
                <a:cubicBezTo>
                  <a:pt x="113" y="34"/>
                  <a:pt x="108" y="39"/>
                  <a:pt x="108" y="45"/>
                </a:cubicBezTo>
                <a:moveTo>
                  <a:pt x="43" y="169"/>
                </a:moveTo>
                <a:cubicBezTo>
                  <a:pt x="74" y="94"/>
                  <a:pt x="74" y="94"/>
                  <a:pt x="74" y="94"/>
                </a:cubicBezTo>
                <a:cubicBezTo>
                  <a:pt x="56" y="94"/>
                  <a:pt x="56" y="94"/>
                  <a:pt x="56" y="94"/>
                </a:cubicBezTo>
                <a:cubicBezTo>
                  <a:pt x="37" y="143"/>
                  <a:pt x="37" y="143"/>
                  <a:pt x="37" y="143"/>
                </a:cubicBezTo>
                <a:cubicBezTo>
                  <a:pt x="37" y="143"/>
                  <a:pt x="37" y="143"/>
                  <a:pt x="37" y="143"/>
                </a:cubicBezTo>
                <a:cubicBezTo>
                  <a:pt x="18" y="94"/>
                  <a:pt x="18" y="94"/>
                  <a:pt x="18" y="94"/>
                </a:cubicBezTo>
                <a:cubicBezTo>
                  <a:pt x="0" y="94"/>
                  <a:pt x="0" y="94"/>
                  <a:pt x="0" y="94"/>
                </a:cubicBezTo>
                <a:cubicBezTo>
                  <a:pt x="30" y="169"/>
                  <a:pt x="30" y="169"/>
                  <a:pt x="30" y="169"/>
                </a:cubicBezTo>
                <a:lnTo>
                  <a:pt x="43" y="169"/>
                </a:lnTo>
                <a:close/>
                <a:moveTo>
                  <a:pt x="99" y="94"/>
                </a:moveTo>
                <a:cubicBezTo>
                  <a:pt x="83" y="94"/>
                  <a:pt x="83" y="94"/>
                  <a:pt x="83" y="94"/>
                </a:cubicBezTo>
                <a:cubicBezTo>
                  <a:pt x="83" y="169"/>
                  <a:pt x="83" y="169"/>
                  <a:pt x="83" y="169"/>
                </a:cubicBezTo>
                <a:cubicBezTo>
                  <a:pt x="99" y="169"/>
                  <a:pt x="99" y="169"/>
                  <a:pt x="99" y="169"/>
                </a:cubicBezTo>
                <a:lnTo>
                  <a:pt x="99" y="94"/>
                </a:lnTo>
                <a:close/>
                <a:moveTo>
                  <a:pt x="99" y="19"/>
                </a:moveTo>
                <a:cubicBezTo>
                  <a:pt x="135" y="19"/>
                  <a:pt x="135" y="19"/>
                  <a:pt x="135" y="19"/>
                </a:cubicBezTo>
                <a:cubicBezTo>
                  <a:pt x="135" y="2"/>
                  <a:pt x="135" y="2"/>
                  <a:pt x="135" y="2"/>
                </a:cubicBezTo>
                <a:cubicBezTo>
                  <a:pt x="83" y="2"/>
                  <a:pt x="83" y="2"/>
                  <a:pt x="83" y="2"/>
                </a:cubicBezTo>
                <a:cubicBezTo>
                  <a:pt x="83" y="77"/>
                  <a:pt x="83" y="77"/>
                  <a:pt x="83" y="77"/>
                </a:cubicBezTo>
                <a:cubicBezTo>
                  <a:pt x="99" y="77"/>
                  <a:pt x="99" y="77"/>
                  <a:pt x="99" y="77"/>
                </a:cubicBezTo>
                <a:cubicBezTo>
                  <a:pt x="99" y="48"/>
                  <a:pt x="99" y="48"/>
                  <a:pt x="99" y="48"/>
                </a:cubicBezTo>
                <a:cubicBezTo>
                  <a:pt x="99" y="32"/>
                  <a:pt x="99" y="32"/>
                  <a:pt x="99" y="32"/>
                </a:cubicBezTo>
                <a:lnTo>
                  <a:pt x="99" y="19"/>
                </a:lnTo>
                <a:close/>
                <a:moveTo>
                  <a:pt x="154" y="112"/>
                </a:moveTo>
                <a:cubicBezTo>
                  <a:pt x="155" y="113"/>
                  <a:pt x="155" y="115"/>
                  <a:pt x="155" y="117"/>
                </a:cubicBezTo>
                <a:cubicBezTo>
                  <a:pt x="155" y="119"/>
                  <a:pt x="155" y="120"/>
                  <a:pt x="154" y="122"/>
                </a:cubicBezTo>
                <a:cubicBezTo>
                  <a:pt x="153" y="123"/>
                  <a:pt x="152" y="124"/>
                  <a:pt x="151" y="124"/>
                </a:cubicBezTo>
                <a:cubicBezTo>
                  <a:pt x="149" y="125"/>
                  <a:pt x="148" y="125"/>
                  <a:pt x="146" y="125"/>
                </a:cubicBezTo>
                <a:cubicBezTo>
                  <a:pt x="144" y="125"/>
                  <a:pt x="143" y="125"/>
                  <a:pt x="141" y="125"/>
                </a:cubicBezTo>
                <a:cubicBezTo>
                  <a:pt x="132" y="125"/>
                  <a:pt x="132" y="125"/>
                  <a:pt x="132" y="125"/>
                </a:cubicBezTo>
                <a:cubicBezTo>
                  <a:pt x="132" y="108"/>
                  <a:pt x="132" y="108"/>
                  <a:pt x="132" y="108"/>
                </a:cubicBezTo>
                <a:cubicBezTo>
                  <a:pt x="142" y="108"/>
                  <a:pt x="142" y="108"/>
                  <a:pt x="142" y="108"/>
                </a:cubicBezTo>
                <a:cubicBezTo>
                  <a:pt x="144" y="108"/>
                  <a:pt x="145" y="108"/>
                  <a:pt x="147" y="108"/>
                </a:cubicBezTo>
                <a:cubicBezTo>
                  <a:pt x="149" y="109"/>
                  <a:pt x="150" y="109"/>
                  <a:pt x="151" y="110"/>
                </a:cubicBezTo>
                <a:cubicBezTo>
                  <a:pt x="152" y="110"/>
                  <a:pt x="153" y="111"/>
                  <a:pt x="154" y="112"/>
                </a:cubicBezTo>
                <a:moveTo>
                  <a:pt x="155" y="95"/>
                </a:moveTo>
                <a:cubicBezTo>
                  <a:pt x="152" y="94"/>
                  <a:pt x="148" y="94"/>
                  <a:pt x="144" y="94"/>
                </a:cubicBezTo>
                <a:cubicBezTo>
                  <a:pt x="115" y="94"/>
                  <a:pt x="115" y="94"/>
                  <a:pt x="115" y="94"/>
                </a:cubicBezTo>
                <a:cubicBezTo>
                  <a:pt x="115" y="169"/>
                  <a:pt x="115" y="169"/>
                  <a:pt x="115" y="169"/>
                </a:cubicBezTo>
                <a:cubicBezTo>
                  <a:pt x="132" y="169"/>
                  <a:pt x="132" y="169"/>
                  <a:pt x="132" y="169"/>
                </a:cubicBezTo>
                <a:cubicBezTo>
                  <a:pt x="132" y="139"/>
                  <a:pt x="132" y="139"/>
                  <a:pt x="132" y="139"/>
                </a:cubicBezTo>
                <a:cubicBezTo>
                  <a:pt x="140" y="139"/>
                  <a:pt x="140" y="139"/>
                  <a:pt x="140" y="139"/>
                </a:cubicBezTo>
                <a:cubicBezTo>
                  <a:pt x="155" y="169"/>
                  <a:pt x="155" y="169"/>
                  <a:pt x="155" y="169"/>
                </a:cubicBezTo>
                <a:cubicBezTo>
                  <a:pt x="175" y="169"/>
                  <a:pt x="175" y="169"/>
                  <a:pt x="175" y="169"/>
                </a:cubicBezTo>
                <a:cubicBezTo>
                  <a:pt x="156" y="138"/>
                  <a:pt x="156" y="138"/>
                  <a:pt x="156" y="138"/>
                </a:cubicBezTo>
                <a:cubicBezTo>
                  <a:pt x="162" y="137"/>
                  <a:pt x="166" y="134"/>
                  <a:pt x="168" y="130"/>
                </a:cubicBezTo>
                <a:cubicBezTo>
                  <a:pt x="171" y="127"/>
                  <a:pt x="172" y="122"/>
                  <a:pt x="172" y="117"/>
                </a:cubicBezTo>
                <a:cubicBezTo>
                  <a:pt x="172" y="112"/>
                  <a:pt x="172" y="109"/>
                  <a:pt x="170" y="106"/>
                </a:cubicBezTo>
                <a:cubicBezTo>
                  <a:pt x="169" y="103"/>
                  <a:pt x="167" y="101"/>
                  <a:pt x="164" y="99"/>
                </a:cubicBezTo>
                <a:cubicBezTo>
                  <a:pt x="161" y="97"/>
                  <a:pt x="158" y="96"/>
                  <a:pt x="155" y="95"/>
                </a:cubicBezTo>
                <a:moveTo>
                  <a:pt x="208" y="39"/>
                </a:moveTo>
                <a:cubicBezTo>
                  <a:pt x="208" y="43"/>
                  <a:pt x="208" y="46"/>
                  <a:pt x="207" y="49"/>
                </a:cubicBezTo>
                <a:cubicBezTo>
                  <a:pt x="206" y="52"/>
                  <a:pt x="204" y="54"/>
                  <a:pt x="202" y="57"/>
                </a:cubicBezTo>
                <a:cubicBezTo>
                  <a:pt x="200" y="59"/>
                  <a:pt x="197" y="61"/>
                  <a:pt x="195" y="62"/>
                </a:cubicBezTo>
                <a:cubicBezTo>
                  <a:pt x="192" y="63"/>
                  <a:pt x="189" y="64"/>
                  <a:pt x="185" y="64"/>
                </a:cubicBezTo>
                <a:cubicBezTo>
                  <a:pt x="181" y="64"/>
                  <a:pt x="178" y="63"/>
                  <a:pt x="175" y="62"/>
                </a:cubicBezTo>
                <a:cubicBezTo>
                  <a:pt x="172" y="61"/>
                  <a:pt x="170" y="59"/>
                  <a:pt x="168" y="57"/>
                </a:cubicBezTo>
                <a:cubicBezTo>
                  <a:pt x="166" y="54"/>
                  <a:pt x="164" y="52"/>
                  <a:pt x="163" y="49"/>
                </a:cubicBezTo>
                <a:cubicBezTo>
                  <a:pt x="162" y="46"/>
                  <a:pt x="162" y="43"/>
                  <a:pt x="162" y="39"/>
                </a:cubicBezTo>
                <a:cubicBezTo>
                  <a:pt x="162" y="36"/>
                  <a:pt x="162" y="33"/>
                  <a:pt x="163" y="30"/>
                </a:cubicBezTo>
                <a:cubicBezTo>
                  <a:pt x="164" y="27"/>
                  <a:pt x="166" y="24"/>
                  <a:pt x="168" y="22"/>
                </a:cubicBezTo>
                <a:cubicBezTo>
                  <a:pt x="170" y="20"/>
                  <a:pt x="172" y="18"/>
                  <a:pt x="175" y="17"/>
                </a:cubicBezTo>
                <a:cubicBezTo>
                  <a:pt x="178" y="16"/>
                  <a:pt x="181" y="15"/>
                  <a:pt x="185" y="15"/>
                </a:cubicBezTo>
                <a:cubicBezTo>
                  <a:pt x="189" y="15"/>
                  <a:pt x="192" y="16"/>
                  <a:pt x="195" y="17"/>
                </a:cubicBezTo>
                <a:cubicBezTo>
                  <a:pt x="197" y="18"/>
                  <a:pt x="200" y="20"/>
                  <a:pt x="202" y="22"/>
                </a:cubicBezTo>
                <a:cubicBezTo>
                  <a:pt x="204" y="24"/>
                  <a:pt x="206" y="27"/>
                  <a:pt x="207" y="30"/>
                </a:cubicBezTo>
                <a:cubicBezTo>
                  <a:pt x="208" y="33"/>
                  <a:pt x="208" y="36"/>
                  <a:pt x="208" y="39"/>
                </a:cubicBezTo>
                <a:moveTo>
                  <a:pt x="223" y="56"/>
                </a:moveTo>
                <a:cubicBezTo>
                  <a:pt x="225" y="51"/>
                  <a:pt x="226" y="45"/>
                  <a:pt x="226" y="39"/>
                </a:cubicBezTo>
                <a:cubicBezTo>
                  <a:pt x="226" y="33"/>
                  <a:pt x="225" y="28"/>
                  <a:pt x="223" y="23"/>
                </a:cubicBezTo>
                <a:cubicBezTo>
                  <a:pt x="221" y="18"/>
                  <a:pt x="218" y="14"/>
                  <a:pt x="214" y="10"/>
                </a:cubicBezTo>
                <a:cubicBezTo>
                  <a:pt x="211" y="7"/>
                  <a:pt x="206" y="4"/>
                  <a:pt x="201" y="2"/>
                </a:cubicBezTo>
                <a:cubicBezTo>
                  <a:pt x="196" y="1"/>
                  <a:pt x="191" y="0"/>
                  <a:pt x="185" y="0"/>
                </a:cubicBezTo>
                <a:cubicBezTo>
                  <a:pt x="179" y="0"/>
                  <a:pt x="174" y="1"/>
                  <a:pt x="169" y="2"/>
                </a:cubicBezTo>
                <a:cubicBezTo>
                  <a:pt x="164" y="4"/>
                  <a:pt x="159" y="7"/>
                  <a:pt x="156" y="10"/>
                </a:cubicBezTo>
                <a:cubicBezTo>
                  <a:pt x="152" y="14"/>
                  <a:pt x="149" y="18"/>
                  <a:pt x="147" y="23"/>
                </a:cubicBezTo>
                <a:cubicBezTo>
                  <a:pt x="145" y="28"/>
                  <a:pt x="144" y="33"/>
                  <a:pt x="144" y="39"/>
                </a:cubicBezTo>
                <a:cubicBezTo>
                  <a:pt x="144" y="45"/>
                  <a:pt x="145" y="51"/>
                  <a:pt x="147" y="56"/>
                </a:cubicBezTo>
                <a:cubicBezTo>
                  <a:pt x="149" y="61"/>
                  <a:pt x="152" y="65"/>
                  <a:pt x="156" y="68"/>
                </a:cubicBezTo>
                <a:cubicBezTo>
                  <a:pt x="159" y="72"/>
                  <a:pt x="164" y="74"/>
                  <a:pt x="169" y="76"/>
                </a:cubicBezTo>
                <a:cubicBezTo>
                  <a:pt x="174" y="78"/>
                  <a:pt x="179" y="79"/>
                  <a:pt x="185" y="79"/>
                </a:cubicBezTo>
                <a:cubicBezTo>
                  <a:pt x="191" y="79"/>
                  <a:pt x="196" y="78"/>
                  <a:pt x="201" y="76"/>
                </a:cubicBezTo>
                <a:cubicBezTo>
                  <a:pt x="206" y="74"/>
                  <a:pt x="211" y="72"/>
                  <a:pt x="214" y="68"/>
                </a:cubicBezTo>
                <a:cubicBezTo>
                  <a:pt x="218" y="65"/>
                  <a:pt x="221" y="61"/>
                  <a:pt x="223" y="56"/>
                </a:cubicBezTo>
                <a:moveTo>
                  <a:pt x="241" y="155"/>
                </a:moveTo>
                <a:cubicBezTo>
                  <a:pt x="239" y="154"/>
                  <a:pt x="237" y="153"/>
                  <a:pt x="236" y="151"/>
                </a:cubicBezTo>
                <a:cubicBezTo>
                  <a:pt x="235" y="150"/>
                  <a:pt x="234" y="148"/>
                  <a:pt x="233" y="146"/>
                </a:cubicBezTo>
                <a:cubicBezTo>
                  <a:pt x="232" y="144"/>
                  <a:pt x="232" y="142"/>
                  <a:pt x="232" y="140"/>
                </a:cubicBezTo>
                <a:cubicBezTo>
                  <a:pt x="232" y="94"/>
                  <a:pt x="232" y="94"/>
                  <a:pt x="232" y="94"/>
                </a:cubicBezTo>
                <a:cubicBezTo>
                  <a:pt x="215" y="94"/>
                  <a:pt x="215" y="94"/>
                  <a:pt x="215" y="94"/>
                </a:cubicBezTo>
                <a:cubicBezTo>
                  <a:pt x="215" y="140"/>
                  <a:pt x="215" y="140"/>
                  <a:pt x="215" y="140"/>
                </a:cubicBezTo>
                <a:cubicBezTo>
                  <a:pt x="215" y="145"/>
                  <a:pt x="216" y="149"/>
                  <a:pt x="217" y="153"/>
                </a:cubicBezTo>
                <a:cubicBezTo>
                  <a:pt x="219" y="156"/>
                  <a:pt x="221" y="160"/>
                  <a:pt x="223" y="162"/>
                </a:cubicBezTo>
                <a:cubicBezTo>
                  <a:pt x="226" y="165"/>
                  <a:pt x="229" y="167"/>
                  <a:pt x="233" y="169"/>
                </a:cubicBezTo>
                <a:cubicBezTo>
                  <a:pt x="237" y="170"/>
                  <a:pt x="242" y="171"/>
                  <a:pt x="247" y="171"/>
                </a:cubicBezTo>
                <a:cubicBezTo>
                  <a:pt x="252" y="171"/>
                  <a:pt x="257" y="170"/>
                  <a:pt x="261" y="169"/>
                </a:cubicBezTo>
                <a:cubicBezTo>
                  <a:pt x="265" y="167"/>
                  <a:pt x="268" y="165"/>
                  <a:pt x="271" y="162"/>
                </a:cubicBezTo>
                <a:cubicBezTo>
                  <a:pt x="273" y="160"/>
                  <a:pt x="275" y="156"/>
                  <a:pt x="277" y="153"/>
                </a:cubicBezTo>
                <a:cubicBezTo>
                  <a:pt x="278" y="149"/>
                  <a:pt x="279" y="145"/>
                  <a:pt x="279" y="140"/>
                </a:cubicBezTo>
                <a:cubicBezTo>
                  <a:pt x="279" y="94"/>
                  <a:pt x="279" y="94"/>
                  <a:pt x="279" y="94"/>
                </a:cubicBezTo>
                <a:cubicBezTo>
                  <a:pt x="262" y="94"/>
                  <a:pt x="262" y="94"/>
                  <a:pt x="262" y="94"/>
                </a:cubicBezTo>
                <a:cubicBezTo>
                  <a:pt x="262" y="140"/>
                  <a:pt x="262" y="140"/>
                  <a:pt x="262" y="140"/>
                </a:cubicBezTo>
                <a:cubicBezTo>
                  <a:pt x="262" y="142"/>
                  <a:pt x="262" y="144"/>
                  <a:pt x="261" y="146"/>
                </a:cubicBezTo>
                <a:cubicBezTo>
                  <a:pt x="260" y="148"/>
                  <a:pt x="259" y="150"/>
                  <a:pt x="258" y="151"/>
                </a:cubicBezTo>
                <a:cubicBezTo>
                  <a:pt x="256" y="153"/>
                  <a:pt x="255" y="154"/>
                  <a:pt x="253" y="155"/>
                </a:cubicBezTo>
                <a:cubicBezTo>
                  <a:pt x="251" y="156"/>
                  <a:pt x="249" y="156"/>
                  <a:pt x="247" y="156"/>
                </a:cubicBezTo>
                <a:cubicBezTo>
                  <a:pt x="245" y="156"/>
                  <a:pt x="243" y="156"/>
                  <a:pt x="241" y="155"/>
                </a:cubicBezTo>
                <a:moveTo>
                  <a:pt x="277" y="24"/>
                </a:moveTo>
                <a:cubicBezTo>
                  <a:pt x="277" y="26"/>
                  <a:pt x="277" y="28"/>
                  <a:pt x="276" y="29"/>
                </a:cubicBezTo>
                <a:cubicBezTo>
                  <a:pt x="275" y="30"/>
                  <a:pt x="274" y="31"/>
                  <a:pt x="273" y="32"/>
                </a:cubicBezTo>
                <a:cubicBezTo>
                  <a:pt x="271" y="32"/>
                  <a:pt x="270" y="32"/>
                  <a:pt x="268" y="33"/>
                </a:cubicBezTo>
                <a:cubicBezTo>
                  <a:pt x="266" y="33"/>
                  <a:pt x="265" y="33"/>
                  <a:pt x="263" y="33"/>
                </a:cubicBezTo>
                <a:cubicBezTo>
                  <a:pt x="253" y="33"/>
                  <a:pt x="253" y="33"/>
                  <a:pt x="253" y="33"/>
                </a:cubicBezTo>
                <a:cubicBezTo>
                  <a:pt x="253" y="16"/>
                  <a:pt x="253" y="16"/>
                  <a:pt x="253" y="16"/>
                </a:cubicBezTo>
                <a:cubicBezTo>
                  <a:pt x="264" y="16"/>
                  <a:pt x="264" y="16"/>
                  <a:pt x="264" y="16"/>
                </a:cubicBezTo>
                <a:cubicBezTo>
                  <a:pt x="266" y="16"/>
                  <a:pt x="267" y="16"/>
                  <a:pt x="269" y="16"/>
                </a:cubicBezTo>
                <a:cubicBezTo>
                  <a:pt x="270" y="16"/>
                  <a:pt x="272" y="17"/>
                  <a:pt x="273" y="17"/>
                </a:cubicBezTo>
                <a:cubicBezTo>
                  <a:pt x="274" y="18"/>
                  <a:pt x="275" y="19"/>
                  <a:pt x="276" y="20"/>
                </a:cubicBezTo>
                <a:cubicBezTo>
                  <a:pt x="277" y="21"/>
                  <a:pt x="277" y="22"/>
                  <a:pt x="277" y="24"/>
                </a:cubicBezTo>
                <a:moveTo>
                  <a:pt x="297" y="77"/>
                </a:moveTo>
                <a:cubicBezTo>
                  <a:pt x="278" y="45"/>
                  <a:pt x="278" y="45"/>
                  <a:pt x="278" y="45"/>
                </a:cubicBezTo>
                <a:cubicBezTo>
                  <a:pt x="284" y="44"/>
                  <a:pt x="288" y="42"/>
                  <a:pt x="290" y="38"/>
                </a:cubicBezTo>
                <a:cubicBezTo>
                  <a:pt x="293" y="34"/>
                  <a:pt x="294" y="30"/>
                  <a:pt x="294" y="24"/>
                </a:cubicBezTo>
                <a:cubicBezTo>
                  <a:pt x="294" y="20"/>
                  <a:pt x="294" y="16"/>
                  <a:pt x="292" y="13"/>
                </a:cubicBezTo>
                <a:cubicBezTo>
                  <a:pt x="291" y="10"/>
                  <a:pt x="289" y="8"/>
                  <a:pt x="286" y="6"/>
                </a:cubicBezTo>
                <a:cubicBezTo>
                  <a:pt x="283" y="5"/>
                  <a:pt x="280" y="3"/>
                  <a:pt x="277" y="3"/>
                </a:cubicBezTo>
                <a:cubicBezTo>
                  <a:pt x="274" y="2"/>
                  <a:pt x="270" y="2"/>
                  <a:pt x="266" y="2"/>
                </a:cubicBezTo>
                <a:cubicBezTo>
                  <a:pt x="237" y="2"/>
                  <a:pt x="237" y="2"/>
                  <a:pt x="237" y="2"/>
                </a:cubicBezTo>
                <a:cubicBezTo>
                  <a:pt x="237" y="77"/>
                  <a:pt x="237" y="77"/>
                  <a:pt x="237" y="77"/>
                </a:cubicBezTo>
                <a:cubicBezTo>
                  <a:pt x="253" y="77"/>
                  <a:pt x="253" y="77"/>
                  <a:pt x="253" y="77"/>
                </a:cubicBezTo>
                <a:cubicBezTo>
                  <a:pt x="253" y="47"/>
                  <a:pt x="253" y="47"/>
                  <a:pt x="253" y="47"/>
                </a:cubicBezTo>
                <a:cubicBezTo>
                  <a:pt x="262" y="47"/>
                  <a:pt x="262" y="47"/>
                  <a:pt x="262" y="47"/>
                </a:cubicBezTo>
                <a:cubicBezTo>
                  <a:pt x="277" y="77"/>
                  <a:pt x="277" y="77"/>
                  <a:pt x="277" y="77"/>
                </a:cubicBezTo>
                <a:lnTo>
                  <a:pt x="297" y="77"/>
                </a:lnTo>
                <a:close/>
                <a:moveTo>
                  <a:pt x="368" y="60"/>
                </a:moveTo>
                <a:cubicBezTo>
                  <a:pt x="370" y="56"/>
                  <a:pt x="370" y="52"/>
                  <a:pt x="370" y="48"/>
                </a:cubicBezTo>
                <a:cubicBezTo>
                  <a:pt x="370" y="2"/>
                  <a:pt x="370" y="2"/>
                  <a:pt x="370" y="2"/>
                </a:cubicBezTo>
                <a:cubicBezTo>
                  <a:pt x="354" y="2"/>
                  <a:pt x="354" y="2"/>
                  <a:pt x="354" y="2"/>
                </a:cubicBezTo>
                <a:cubicBezTo>
                  <a:pt x="354" y="47"/>
                  <a:pt x="354" y="47"/>
                  <a:pt x="354" y="47"/>
                </a:cubicBezTo>
                <a:cubicBezTo>
                  <a:pt x="354" y="50"/>
                  <a:pt x="353" y="52"/>
                  <a:pt x="353" y="54"/>
                </a:cubicBezTo>
                <a:cubicBezTo>
                  <a:pt x="352" y="56"/>
                  <a:pt x="351" y="57"/>
                  <a:pt x="349" y="59"/>
                </a:cubicBezTo>
                <a:cubicBezTo>
                  <a:pt x="348" y="60"/>
                  <a:pt x="346" y="61"/>
                  <a:pt x="345" y="62"/>
                </a:cubicBezTo>
                <a:cubicBezTo>
                  <a:pt x="343" y="63"/>
                  <a:pt x="341" y="64"/>
                  <a:pt x="339" y="64"/>
                </a:cubicBezTo>
                <a:cubicBezTo>
                  <a:pt x="336" y="64"/>
                  <a:pt x="334" y="63"/>
                  <a:pt x="332" y="62"/>
                </a:cubicBezTo>
                <a:cubicBezTo>
                  <a:pt x="331" y="61"/>
                  <a:pt x="329" y="60"/>
                  <a:pt x="328" y="59"/>
                </a:cubicBezTo>
                <a:cubicBezTo>
                  <a:pt x="326" y="57"/>
                  <a:pt x="325" y="56"/>
                  <a:pt x="324" y="54"/>
                </a:cubicBezTo>
                <a:cubicBezTo>
                  <a:pt x="324" y="52"/>
                  <a:pt x="323" y="50"/>
                  <a:pt x="323" y="47"/>
                </a:cubicBezTo>
                <a:cubicBezTo>
                  <a:pt x="323" y="2"/>
                  <a:pt x="323" y="2"/>
                  <a:pt x="323" y="2"/>
                </a:cubicBezTo>
                <a:cubicBezTo>
                  <a:pt x="307" y="2"/>
                  <a:pt x="307" y="2"/>
                  <a:pt x="307" y="2"/>
                </a:cubicBezTo>
                <a:cubicBezTo>
                  <a:pt x="307" y="48"/>
                  <a:pt x="307" y="48"/>
                  <a:pt x="307" y="48"/>
                </a:cubicBezTo>
                <a:cubicBezTo>
                  <a:pt x="307" y="52"/>
                  <a:pt x="307" y="56"/>
                  <a:pt x="309" y="60"/>
                </a:cubicBezTo>
                <a:cubicBezTo>
                  <a:pt x="310" y="64"/>
                  <a:pt x="312" y="67"/>
                  <a:pt x="315" y="70"/>
                </a:cubicBezTo>
                <a:cubicBezTo>
                  <a:pt x="317" y="73"/>
                  <a:pt x="321" y="75"/>
                  <a:pt x="325" y="77"/>
                </a:cubicBezTo>
                <a:cubicBezTo>
                  <a:pt x="329" y="78"/>
                  <a:pt x="333" y="79"/>
                  <a:pt x="339" y="79"/>
                </a:cubicBezTo>
                <a:cubicBezTo>
                  <a:pt x="344" y="79"/>
                  <a:pt x="348" y="78"/>
                  <a:pt x="352" y="77"/>
                </a:cubicBezTo>
                <a:cubicBezTo>
                  <a:pt x="356" y="75"/>
                  <a:pt x="360" y="73"/>
                  <a:pt x="362" y="70"/>
                </a:cubicBezTo>
                <a:cubicBezTo>
                  <a:pt x="365" y="67"/>
                  <a:pt x="367" y="64"/>
                  <a:pt x="368" y="60"/>
                </a:cubicBezTo>
                <a:moveTo>
                  <a:pt x="361" y="169"/>
                </a:moveTo>
                <a:cubicBezTo>
                  <a:pt x="378" y="169"/>
                  <a:pt x="378" y="169"/>
                  <a:pt x="378" y="169"/>
                </a:cubicBezTo>
                <a:cubicBezTo>
                  <a:pt x="378" y="94"/>
                  <a:pt x="378" y="94"/>
                  <a:pt x="378" y="94"/>
                </a:cubicBezTo>
                <a:cubicBezTo>
                  <a:pt x="353" y="94"/>
                  <a:pt x="353" y="94"/>
                  <a:pt x="353" y="94"/>
                </a:cubicBezTo>
                <a:cubicBezTo>
                  <a:pt x="335" y="143"/>
                  <a:pt x="335" y="143"/>
                  <a:pt x="335" y="143"/>
                </a:cubicBezTo>
                <a:cubicBezTo>
                  <a:pt x="335" y="143"/>
                  <a:pt x="335" y="143"/>
                  <a:pt x="335" y="143"/>
                </a:cubicBezTo>
                <a:cubicBezTo>
                  <a:pt x="318" y="94"/>
                  <a:pt x="318" y="94"/>
                  <a:pt x="318" y="94"/>
                </a:cubicBezTo>
                <a:cubicBezTo>
                  <a:pt x="293" y="94"/>
                  <a:pt x="293" y="94"/>
                  <a:pt x="293" y="94"/>
                </a:cubicBezTo>
                <a:cubicBezTo>
                  <a:pt x="293" y="169"/>
                  <a:pt x="293" y="169"/>
                  <a:pt x="293" y="169"/>
                </a:cubicBezTo>
                <a:cubicBezTo>
                  <a:pt x="309" y="169"/>
                  <a:pt x="309" y="169"/>
                  <a:pt x="309" y="169"/>
                </a:cubicBezTo>
                <a:cubicBezTo>
                  <a:pt x="309" y="112"/>
                  <a:pt x="309" y="112"/>
                  <a:pt x="309" y="112"/>
                </a:cubicBezTo>
                <a:cubicBezTo>
                  <a:pt x="310" y="112"/>
                  <a:pt x="310" y="112"/>
                  <a:pt x="310" y="112"/>
                </a:cubicBezTo>
                <a:cubicBezTo>
                  <a:pt x="329" y="169"/>
                  <a:pt x="329" y="169"/>
                  <a:pt x="329" y="169"/>
                </a:cubicBezTo>
                <a:cubicBezTo>
                  <a:pt x="341" y="169"/>
                  <a:pt x="341" y="169"/>
                  <a:pt x="341" y="169"/>
                </a:cubicBezTo>
                <a:cubicBezTo>
                  <a:pt x="361" y="112"/>
                  <a:pt x="361" y="112"/>
                  <a:pt x="361" y="112"/>
                </a:cubicBezTo>
                <a:cubicBezTo>
                  <a:pt x="361" y="112"/>
                  <a:pt x="361" y="112"/>
                  <a:pt x="361" y="112"/>
                </a:cubicBezTo>
                <a:lnTo>
                  <a:pt x="361" y="169"/>
                </a:lnTo>
                <a:close/>
                <a:moveTo>
                  <a:pt x="453" y="77"/>
                </a:moveTo>
                <a:cubicBezTo>
                  <a:pt x="469" y="77"/>
                  <a:pt x="469" y="77"/>
                  <a:pt x="469" y="77"/>
                </a:cubicBezTo>
                <a:cubicBezTo>
                  <a:pt x="469" y="2"/>
                  <a:pt x="469" y="2"/>
                  <a:pt x="469" y="2"/>
                </a:cubicBezTo>
                <a:cubicBezTo>
                  <a:pt x="444" y="2"/>
                  <a:pt x="444" y="2"/>
                  <a:pt x="444" y="2"/>
                </a:cubicBezTo>
                <a:cubicBezTo>
                  <a:pt x="427" y="51"/>
                  <a:pt x="427" y="51"/>
                  <a:pt x="427" y="51"/>
                </a:cubicBezTo>
                <a:cubicBezTo>
                  <a:pt x="427" y="51"/>
                  <a:pt x="427" y="51"/>
                  <a:pt x="427" y="51"/>
                </a:cubicBezTo>
                <a:cubicBezTo>
                  <a:pt x="409" y="2"/>
                  <a:pt x="409" y="2"/>
                  <a:pt x="409" y="2"/>
                </a:cubicBezTo>
                <a:cubicBezTo>
                  <a:pt x="384" y="2"/>
                  <a:pt x="384" y="2"/>
                  <a:pt x="384" y="2"/>
                </a:cubicBezTo>
                <a:cubicBezTo>
                  <a:pt x="384" y="77"/>
                  <a:pt x="384" y="77"/>
                  <a:pt x="384" y="77"/>
                </a:cubicBezTo>
                <a:cubicBezTo>
                  <a:pt x="401" y="77"/>
                  <a:pt x="401" y="77"/>
                  <a:pt x="401" y="77"/>
                </a:cubicBezTo>
                <a:cubicBezTo>
                  <a:pt x="401" y="19"/>
                  <a:pt x="401" y="19"/>
                  <a:pt x="401" y="19"/>
                </a:cubicBezTo>
                <a:cubicBezTo>
                  <a:pt x="401" y="19"/>
                  <a:pt x="401" y="19"/>
                  <a:pt x="401" y="19"/>
                </a:cubicBezTo>
                <a:cubicBezTo>
                  <a:pt x="420" y="77"/>
                  <a:pt x="420" y="77"/>
                  <a:pt x="420" y="77"/>
                </a:cubicBezTo>
                <a:cubicBezTo>
                  <a:pt x="433" y="77"/>
                  <a:pt x="433" y="77"/>
                  <a:pt x="433" y="77"/>
                </a:cubicBezTo>
                <a:cubicBezTo>
                  <a:pt x="453" y="19"/>
                  <a:pt x="453" y="19"/>
                  <a:pt x="453" y="19"/>
                </a:cubicBezTo>
                <a:cubicBezTo>
                  <a:pt x="453" y="19"/>
                  <a:pt x="453" y="19"/>
                  <a:pt x="453" y="19"/>
                </a:cubicBezTo>
                <a:lnTo>
                  <a:pt x="453" y="77"/>
                </a:lnTo>
                <a:close/>
                <a:moveTo>
                  <a:pt x="478" y="261"/>
                </a:moveTo>
                <a:cubicBezTo>
                  <a:pt x="500" y="261"/>
                  <a:pt x="500" y="261"/>
                  <a:pt x="500" y="261"/>
                </a:cubicBezTo>
                <a:cubicBezTo>
                  <a:pt x="500" y="186"/>
                  <a:pt x="500" y="186"/>
                  <a:pt x="500" y="186"/>
                </a:cubicBezTo>
                <a:cubicBezTo>
                  <a:pt x="483" y="186"/>
                  <a:pt x="483" y="186"/>
                  <a:pt x="483" y="186"/>
                </a:cubicBezTo>
                <a:cubicBezTo>
                  <a:pt x="483" y="238"/>
                  <a:pt x="483" y="238"/>
                  <a:pt x="483" y="238"/>
                </a:cubicBezTo>
                <a:cubicBezTo>
                  <a:pt x="483" y="238"/>
                  <a:pt x="483" y="238"/>
                  <a:pt x="483" y="238"/>
                </a:cubicBezTo>
                <a:cubicBezTo>
                  <a:pt x="451" y="186"/>
                  <a:pt x="451" y="186"/>
                  <a:pt x="451" y="186"/>
                </a:cubicBezTo>
                <a:cubicBezTo>
                  <a:pt x="429" y="186"/>
                  <a:pt x="429" y="186"/>
                  <a:pt x="429" y="186"/>
                </a:cubicBezTo>
                <a:cubicBezTo>
                  <a:pt x="429" y="261"/>
                  <a:pt x="429" y="261"/>
                  <a:pt x="429" y="261"/>
                </a:cubicBezTo>
                <a:cubicBezTo>
                  <a:pt x="445" y="261"/>
                  <a:pt x="445" y="261"/>
                  <a:pt x="445" y="261"/>
                </a:cubicBezTo>
                <a:cubicBezTo>
                  <a:pt x="445" y="207"/>
                  <a:pt x="445" y="207"/>
                  <a:pt x="445" y="207"/>
                </a:cubicBezTo>
                <a:cubicBezTo>
                  <a:pt x="445" y="207"/>
                  <a:pt x="445" y="207"/>
                  <a:pt x="445" y="207"/>
                </a:cubicBezTo>
                <a:lnTo>
                  <a:pt x="478" y="261"/>
                </a:lnTo>
                <a:close/>
                <a:moveTo>
                  <a:pt x="584" y="261"/>
                </a:moveTo>
                <a:cubicBezTo>
                  <a:pt x="548" y="221"/>
                  <a:pt x="548" y="221"/>
                  <a:pt x="548" y="221"/>
                </a:cubicBezTo>
                <a:cubicBezTo>
                  <a:pt x="581" y="186"/>
                  <a:pt x="581" y="186"/>
                  <a:pt x="581" y="186"/>
                </a:cubicBezTo>
                <a:cubicBezTo>
                  <a:pt x="560" y="186"/>
                  <a:pt x="560" y="186"/>
                  <a:pt x="560" y="186"/>
                </a:cubicBezTo>
                <a:cubicBezTo>
                  <a:pt x="530" y="217"/>
                  <a:pt x="530" y="217"/>
                  <a:pt x="530" y="217"/>
                </a:cubicBezTo>
                <a:cubicBezTo>
                  <a:pt x="530" y="186"/>
                  <a:pt x="530" y="186"/>
                  <a:pt x="530" y="186"/>
                </a:cubicBezTo>
                <a:cubicBezTo>
                  <a:pt x="514" y="186"/>
                  <a:pt x="514" y="186"/>
                  <a:pt x="514" y="186"/>
                </a:cubicBezTo>
                <a:cubicBezTo>
                  <a:pt x="514" y="261"/>
                  <a:pt x="514" y="261"/>
                  <a:pt x="514" y="261"/>
                </a:cubicBezTo>
                <a:cubicBezTo>
                  <a:pt x="530" y="261"/>
                  <a:pt x="530" y="261"/>
                  <a:pt x="530" y="261"/>
                </a:cubicBezTo>
                <a:cubicBezTo>
                  <a:pt x="530" y="225"/>
                  <a:pt x="530" y="225"/>
                  <a:pt x="530" y="225"/>
                </a:cubicBezTo>
                <a:cubicBezTo>
                  <a:pt x="561" y="261"/>
                  <a:pt x="561" y="261"/>
                  <a:pt x="561" y="261"/>
                </a:cubicBezTo>
                <a:lnTo>
                  <a:pt x="584" y="261"/>
                </a:lnTo>
                <a:close/>
                <a:moveTo>
                  <a:pt x="606" y="186"/>
                </a:moveTo>
                <a:cubicBezTo>
                  <a:pt x="590" y="186"/>
                  <a:pt x="590" y="186"/>
                  <a:pt x="590" y="186"/>
                </a:cubicBezTo>
                <a:cubicBezTo>
                  <a:pt x="590" y="261"/>
                  <a:pt x="590" y="261"/>
                  <a:pt x="590" y="261"/>
                </a:cubicBezTo>
                <a:cubicBezTo>
                  <a:pt x="606" y="261"/>
                  <a:pt x="606" y="261"/>
                  <a:pt x="606" y="261"/>
                </a:cubicBezTo>
                <a:lnTo>
                  <a:pt x="606" y="186"/>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fi-FI" sz="1350"/>
          </a:p>
        </p:txBody>
      </p:sp>
      <p:sp>
        <p:nvSpPr>
          <p:cNvPr id="17" name="Content Placeholder 2"/>
          <p:cNvSpPr>
            <a:spLocks noGrp="1"/>
          </p:cNvSpPr>
          <p:nvPr>
            <p:ph idx="11" hasCustomPrompt="1"/>
          </p:nvPr>
        </p:nvSpPr>
        <p:spPr>
          <a:xfrm>
            <a:off x="457200" y="1074052"/>
            <a:ext cx="4002056" cy="452153"/>
          </a:xfrm>
          <a:prstGeom prst="rect">
            <a:avLst/>
          </a:prstGeom>
        </p:spPr>
        <p:txBody>
          <a:bodyPr lIns="36000" tIns="0" rIns="0" bIns="0" anchor="b"/>
          <a:lstStyle>
            <a:lvl1pPr marL="0" indent="0">
              <a:lnSpc>
                <a:spcPct val="80000"/>
              </a:lnSpc>
              <a:spcBef>
                <a:spcPts val="0"/>
              </a:spcBef>
              <a:spcAft>
                <a:spcPts val="750"/>
              </a:spcAft>
              <a:buClr>
                <a:srgbClr val="FF5000"/>
              </a:buClr>
              <a:buSzPct val="70000"/>
              <a:buNone/>
              <a:defRPr sz="1800" b="1" i="0">
                <a:latin typeface="Arial"/>
                <a:cs typeface="Arial"/>
              </a:defRPr>
            </a:lvl1pPr>
            <a:lvl2pPr marL="200025" indent="0">
              <a:lnSpc>
                <a:spcPct val="80000"/>
              </a:lnSpc>
              <a:spcBef>
                <a:spcPts val="0"/>
              </a:spcBef>
              <a:spcAft>
                <a:spcPts val="750"/>
              </a:spcAft>
              <a:buClr>
                <a:schemeClr val="tx1">
                  <a:lumMod val="50000"/>
                  <a:lumOff val="50000"/>
                </a:schemeClr>
              </a:buClr>
              <a:buSzPct val="50000"/>
              <a:buFont typeface="Wingdings" charset="2"/>
              <a:buNone/>
              <a:defRPr sz="1800" b="0" i="0">
                <a:latin typeface="Arial"/>
                <a:cs typeface="Arial"/>
              </a:defRPr>
            </a:lvl2pPr>
            <a:lvl3pPr marL="406003" indent="0">
              <a:lnSpc>
                <a:spcPct val="80000"/>
              </a:lnSpc>
              <a:spcBef>
                <a:spcPts val="0"/>
              </a:spcBef>
              <a:spcAft>
                <a:spcPts val="750"/>
              </a:spcAft>
              <a:buSzPct val="60000"/>
              <a:buNone/>
              <a:defRPr sz="1500" b="0" i="0">
                <a:solidFill>
                  <a:schemeClr val="tx1">
                    <a:lumMod val="65000"/>
                    <a:lumOff val="35000"/>
                  </a:schemeClr>
                </a:solidFill>
                <a:latin typeface="Arial"/>
                <a:cs typeface="Arial"/>
              </a:defRPr>
            </a:lvl3pPr>
            <a:lvl4pPr marL="606029" indent="0">
              <a:lnSpc>
                <a:spcPct val="80000"/>
              </a:lnSpc>
              <a:spcBef>
                <a:spcPts val="0"/>
              </a:spcBef>
              <a:spcAft>
                <a:spcPts val="750"/>
              </a:spcAft>
              <a:buClr>
                <a:srgbClr val="FF5000"/>
              </a:buClr>
              <a:buSzPct val="70000"/>
              <a:buNone/>
              <a:defRPr sz="1200" b="0" i="0">
                <a:solidFill>
                  <a:schemeClr val="tx1">
                    <a:lumMod val="65000"/>
                    <a:lumOff val="35000"/>
                  </a:schemeClr>
                </a:solidFill>
                <a:latin typeface="Arial"/>
                <a:cs typeface="Arial"/>
              </a:defRPr>
            </a:lvl4pPr>
            <a:lvl5pPr>
              <a:defRPr b="0" i="0">
                <a:latin typeface="Arial"/>
                <a:cs typeface="Arial"/>
              </a:defRPr>
            </a:lvl5pPr>
          </a:lstStyle>
          <a:p>
            <a:pPr lvl="0"/>
            <a:r>
              <a:rPr lang="en-US" dirty="0" err="1"/>
              <a:t>Otsikko</a:t>
            </a:r>
            <a:endParaRPr lang="en-US" dirty="0"/>
          </a:p>
        </p:txBody>
      </p:sp>
      <p:sp>
        <p:nvSpPr>
          <p:cNvPr id="18" name="Content Placeholder 2"/>
          <p:cNvSpPr>
            <a:spLocks noGrp="1"/>
          </p:cNvSpPr>
          <p:nvPr>
            <p:ph idx="12" hasCustomPrompt="1"/>
          </p:nvPr>
        </p:nvSpPr>
        <p:spPr>
          <a:xfrm>
            <a:off x="4675725" y="1074053"/>
            <a:ext cx="4011075" cy="452153"/>
          </a:xfrm>
          <a:prstGeom prst="rect">
            <a:avLst/>
          </a:prstGeom>
        </p:spPr>
        <p:txBody>
          <a:bodyPr lIns="36000" tIns="0" rIns="0" bIns="0" anchor="b"/>
          <a:lstStyle>
            <a:lvl1pPr marL="0" indent="0">
              <a:lnSpc>
                <a:spcPct val="80000"/>
              </a:lnSpc>
              <a:spcBef>
                <a:spcPts val="0"/>
              </a:spcBef>
              <a:spcAft>
                <a:spcPts val="750"/>
              </a:spcAft>
              <a:buClr>
                <a:srgbClr val="FF5000"/>
              </a:buClr>
              <a:buSzPct val="70000"/>
              <a:buNone/>
              <a:defRPr sz="1800" b="1" i="0">
                <a:latin typeface="Arial"/>
                <a:cs typeface="Arial"/>
              </a:defRPr>
            </a:lvl1pPr>
            <a:lvl2pPr marL="200025" indent="0">
              <a:lnSpc>
                <a:spcPct val="80000"/>
              </a:lnSpc>
              <a:spcBef>
                <a:spcPts val="0"/>
              </a:spcBef>
              <a:spcAft>
                <a:spcPts val="750"/>
              </a:spcAft>
              <a:buClr>
                <a:schemeClr val="tx1">
                  <a:lumMod val="50000"/>
                  <a:lumOff val="50000"/>
                </a:schemeClr>
              </a:buClr>
              <a:buSzPct val="50000"/>
              <a:buFont typeface="Wingdings" charset="2"/>
              <a:buNone/>
              <a:defRPr sz="1800" b="0" i="0">
                <a:latin typeface="Arial"/>
                <a:cs typeface="Arial"/>
              </a:defRPr>
            </a:lvl2pPr>
            <a:lvl3pPr marL="406003" indent="0">
              <a:lnSpc>
                <a:spcPct val="80000"/>
              </a:lnSpc>
              <a:spcBef>
                <a:spcPts val="0"/>
              </a:spcBef>
              <a:spcAft>
                <a:spcPts val="750"/>
              </a:spcAft>
              <a:buSzPct val="60000"/>
              <a:buNone/>
              <a:defRPr sz="1500" b="0" i="0">
                <a:solidFill>
                  <a:schemeClr val="tx1">
                    <a:lumMod val="65000"/>
                    <a:lumOff val="35000"/>
                  </a:schemeClr>
                </a:solidFill>
                <a:latin typeface="Arial"/>
                <a:cs typeface="Arial"/>
              </a:defRPr>
            </a:lvl3pPr>
            <a:lvl4pPr marL="606029" indent="0">
              <a:lnSpc>
                <a:spcPct val="80000"/>
              </a:lnSpc>
              <a:spcBef>
                <a:spcPts val="0"/>
              </a:spcBef>
              <a:spcAft>
                <a:spcPts val="750"/>
              </a:spcAft>
              <a:buClr>
                <a:srgbClr val="FF5000"/>
              </a:buClr>
              <a:buSzPct val="70000"/>
              <a:buNone/>
              <a:defRPr sz="1200" b="0" i="0">
                <a:solidFill>
                  <a:schemeClr val="tx1">
                    <a:lumMod val="65000"/>
                    <a:lumOff val="35000"/>
                  </a:schemeClr>
                </a:solidFill>
                <a:latin typeface="Arial"/>
                <a:cs typeface="Arial"/>
              </a:defRPr>
            </a:lvl4pPr>
            <a:lvl5pPr>
              <a:defRPr b="0" i="0">
                <a:latin typeface="Arial"/>
                <a:cs typeface="Arial"/>
              </a:defRPr>
            </a:lvl5pPr>
          </a:lstStyle>
          <a:p>
            <a:pPr lvl="0"/>
            <a:r>
              <a:rPr lang="en-US" dirty="0" err="1"/>
              <a:t>Otsikko</a:t>
            </a:r>
            <a:endParaRPr lang="en-US" dirty="0"/>
          </a:p>
        </p:txBody>
      </p:sp>
      <p:sp>
        <p:nvSpPr>
          <p:cNvPr id="19" name="Content Placeholder 2"/>
          <p:cNvSpPr>
            <a:spLocks noGrp="1"/>
          </p:cNvSpPr>
          <p:nvPr>
            <p:ph idx="1"/>
          </p:nvPr>
        </p:nvSpPr>
        <p:spPr>
          <a:xfrm>
            <a:off x="457200" y="1607386"/>
            <a:ext cx="4002056" cy="2854933"/>
          </a:xfrm>
          <a:prstGeom prst="rect">
            <a:avLst/>
          </a:prstGeom>
        </p:spPr>
        <p:txBody>
          <a:bodyPr lIns="36000" tIns="0" rIns="0" bIns="0"/>
          <a:lstStyle>
            <a:lvl1pPr marL="135731" indent="-135731">
              <a:lnSpc>
                <a:spcPct val="80000"/>
              </a:lnSpc>
              <a:spcBef>
                <a:spcPts val="0"/>
              </a:spcBef>
              <a:spcAft>
                <a:spcPts val="750"/>
              </a:spcAft>
              <a:buClr>
                <a:srgbClr val="FF5000"/>
              </a:buClr>
              <a:buSzPct val="70000"/>
              <a:defRPr sz="1500" b="0" i="0">
                <a:solidFill>
                  <a:srgbClr val="595959"/>
                </a:solidFill>
                <a:latin typeface="Arial"/>
                <a:cs typeface="Arial"/>
              </a:defRPr>
            </a:lvl1pPr>
            <a:lvl2pPr marL="335756" indent="-135731">
              <a:lnSpc>
                <a:spcPct val="80000"/>
              </a:lnSpc>
              <a:spcBef>
                <a:spcPts val="0"/>
              </a:spcBef>
              <a:spcAft>
                <a:spcPts val="750"/>
              </a:spcAft>
              <a:buClr>
                <a:schemeClr val="tx1">
                  <a:lumMod val="50000"/>
                  <a:lumOff val="50000"/>
                </a:schemeClr>
              </a:buClr>
              <a:buSzPct val="50000"/>
              <a:buFont typeface="Wingdings" charset="2"/>
              <a:buChar char="§"/>
              <a:defRPr sz="1350" b="0" i="0">
                <a:solidFill>
                  <a:srgbClr val="595959"/>
                </a:solidFill>
                <a:latin typeface="Arial"/>
                <a:cs typeface="Arial"/>
              </a:defRPr>
            </a:lvl2pPr>
            <a:lvl3pPr marL="535781" indent="-129779">
              <a:lnSpc>
                <a:spcPct val="80000"/>
              </a:lnSpc>
              <a:spcBef>
                <a:spcPts val="0"/>
              </a:spcBef>
              <a:spcAft>
                <a:spcPts val="750"/>
              </a:spcAft>
              <a:buSzPct val="60000"/>
              <a:defRPr sz="1200" b="0" i="0">
                <a:solidFill>
                  <a:schemeClr val="tx1">
                    <a:lumMod val="65000"/>
                    <a:lumOff val="35000"/>
                  </a:schemeClr>
                </a:solidFill>
                <a:latin typeface="Arial"/>
                <a:cs typeface="Arial"/>
              </a:defRPr>
            </a:lvl3pPr>
            <a:lvl4pPr marL="806054" indent="-200025">
              <a:lnSpc>
                <a:spcPct val="80000"/>
              </a:lnSpc>
              <a:spcBef>
                <a:spcPts val="0"/>
              </a:spcBef>
              <a:spcAft>
                <a:spcPts val="750"/>
              </a:spcAft>
              <a:buClr>
                <a:srgbClr val="FF5000"/>
              </a:buClr>
              <a:buSzPct val="70000"/>
              <a:defRPr sz="1050" b="0" i="0">
                <a:solidFill>
                  <a:schemeClr val="tx1">
                    <a:lumMod val="65000"/>
                    <a:lumOff val="35000"/>
                  </a:schemeClr>
                </a:solidFill>
                <a:latin typeface="Arial"/>
                <a:cs typeface="Arial"/>
              </a:defRPr>
            </a:lvl4pPr>
            <a:lvl5pPr>
              <a:defRPr b="0" i="0">
                <a:latin typeface="Arial"/>
                <a:cs typeface="Arial"/>
              </a:defRPr>
            </a:lvl5pPr>
          </a:lstStyle>
          <a:p>
            <a:pPr lvl="0"/>
            <a:r>
              <a:rPr lang="en-US"/>
              <a:t>Click to edit Master text styles</a:t>
            </a:r>
          </a:p>
          <a:p>
            <a:pPr lvl="1"/>
            <a:r>
              <a:rPr lang="en-US"/>
              <a:t>Second level</a:t>
            </a:r>
          </a:p>
          <a:p>
            <a:pPr lvl="2"/>
            <a:r>
              <a:rPr lang="en-US"/>
              <a:t>Third level</a:t>
            </a:r>
          </a:p>
        </p:txBody>
      </p:sp>
      <p:sp>
        <p:nvSpPr>
          <p:cNvPr id="20" name="Content Placeholder 2"/>
          <p:cNvSpPr>
            <a:spLocks noGrp="1"/>
          </p:cNvSpPr>
          <p:nvPr>
            <p:ph idx="13"/>
          </p:nvPr>
        </p:nvSpPr>
        <p:spPr>
          <a:xfrm>
            <a:off x="4675724" y="1607386"/>
            <a:ext cx="4002056" cy="2854933"/>
          </a:xfrm>
          <a:prstGeom prst="rect">
            <a:avLst/>
          </a:prstGeom>
        </p:spPr>
        <p:txBody>
          <a:bodyPr lIns="36000" tIns="0" rIns="0" bIns="0"/>
          <a:lstStyle>
            <a:lvl1pPr marL="135731" indent="-135731">
              <a:lnSpc>
                <a:spcPct val="80000"/>
              </a:lnSpc>
              <a:spcBef>
                <a:spcPts val="0"/>
              </a:spcBef>
              <a:spcAft>
                <a:spcPts val="750"/>
              </a:spcAft>
              <a:buClr>
                <a:srgbClr val="FF5000"/>
              </a:buClr>
              <a:buSzPct val="70000"/>
              <a:defRPr sz="1500" b="0" i="0">
                <a:solidFill>
                  <a:srgbClr val="595959"/>
                </a:solidFill>
                <a:latin typeface="Arial"/>
                <a:cs typeface="Arial"/>
              </a:defRPr>
            </a:lvl1pPr>
            <a:lvl2pPr marL="335756" indent="-135731">
              <a:lnSpc>
                <a:spcPct val="80000"/>
              </a:lnSpc>
              <a:spcBef>
                <a:spcPts val="0"/>
              </a:spcBef>
              <a:spcAft>
                <a:spcPts val="750"/>
              </a:spcAft>
              <a:buClr>
                <a:schemeClr val="tx1">
                  <a:lumMod val="50000"/>
                  <a:lumOff val="50000"/>
                </a:schemeClr>
              </a:buClr>
              <a:buSzPct val="50000"/>
              <a:buFont typeface="Wingdings" charset="2"/>
              <a:buChar char="§"/>
              <a:defRPr sz="1350" b="0" i="0">
                <a:solidFill>
                  <a:srgbClr val="595959"/>
                </a:solidFill>
                <a:latin typeface="Arial"/>
                <a:cs typeface="Arial"/>
              </a:defRPr>
            </a:lvl2pPr>
            <a:lvl3pPr marL="535781" indent="-129779">
              <a:lnSpc>
                <a:spcPct val="80000"/>
              </a:lnSpc>
              <a:spcBef>
                <a:spcPts val="0"/>
              </a:spcBef>
              <a:spcAft>
                <a:spcPts val="750"/>
              </a:spcAft>
              <a:buSzPct val="60000"/>
              <a:defRPr sz="1350" b="0" i="0">
                <a:solidFill>
                  <a:schemeClr val="tx1">
                    <a:lumMod val="65000"/>
                    <a:lumOff val="35000"/>
                  </a:schemeClr>
                </a:solidFill>
                <a:latin typeface="Arial"/>
                <a:cs typeface="Arial"/>
              </a:defRPr>
            </a:lvl3pPr>
            <a:lvl4pPr marL="806054" indent="-200025">
              <a:lnSpc>
                <a:spcPct val="80000"/>
              </a:lnSpc>
              <a:spcBef>
                <a:spcPts val="0"/>
              </a:spcBef>
              <a:spcAft>
                <a:spcPts val="750"/>
              </a:spcAft>
              <a:buClr>
                <a:srgbClr val="FF5000"/>
              </a:buClr>
              <a:buSzPct val="70000"/>
              <a:defRPr sz="1050" b="0" i="0">
                <a:solidFill>
                  <a:schemeClr val="tx1">
                    <a:lumMod val="65000"/>
                    <a:lumOff val="35000"/>
                  </a:schemeClr>
                </a:solidFill>
                <a:latin typeface="Arial"/>
                <a:cs typeface="Arial"/>
              </a:defRPr>
            </a:lvl4pPr>
            <a:lvl5pPr>
              <a:defRPr b="0" i="0">
                <a:latin typeface="Arial"/>
                <a:cs typeface="Arial"/>
              </a:defRPr>
            </a:lvl5pPr>
          </a:lstStyle>
          <a:p>
            <a:pPr lvl="0"/>
            <a:r>
              <a:rPr lang="en-US"/>
              <a:t>Click to edit Master text styles</a:t>
            </a:r>
          </a:p>
          <a:p>
            <a:pPr lvl="1"/>
            <a:r>
              <a:rPr lang="en-US"/>
              <a:t>Second level</a:t>
            </a:r>
          </a:p>
          <a:p>
            <a:pPr lvl="2"/>
            <a:r>
              <a:rPr lang="en-US"/>
              <a:t>Third level</a:t>
            </a:r>
          </a:p>
        </p:txBody>
      </p:sp>
      <p:sp>
        <p:nvSpPr>
          <p:cNvPr id="21" name="Title 1"/>
          <p:cNvSpPr>
            <a:spLocks noGrp="1"/>
          </p:cNvSpPr>
          <p:nvPr>
            <p:ph type="title" hasCustomPrompt="1"/>
          </p:nvPr>
        </p:nvSpPr>
        <p:spPr>
          <a:xfrm>
            <a:off x="457200" y="205979"/>
            <a:ext cx="8229600" cy="857250"/>
          </a:xfrm>
          <a:prstGeom prst="rect">
            <a:avLst/>
          </a:prstGeom>
        </p:spPr>
        <p:txBody>
          <a:bodyPr lIns="0" tIns="0" rIns="0" bIns="0" anchor="ctr"/>
          <a:lstStyle>
            <a:lvl1pPr algn="l">
              <a:lnSpc>
                <a:spcPts val="3450"/>
              </a:lnSpc>
              <a:defRPr sz="3300" b="1" i="0" spc="-56">
                <a:solidFill>
                  <a:srgbClr val="FF5000"/>
                </a:solidFill>
                <a:latin typeface="Arial"/>
                <a:cs typeface="Arial"/>
              </a:defRPr>
            </a:lvl1pPr>
          </a:lstStyle>
          <a:p>
            <a:r>
              <a:rPr lang="en-US" dirty="0" err="1"/>
              <a:t>Sivun</a:t>
            </a:r>
            <a:r>
              <a:rPr lang="en-US" dirty="0"/>
              <a:t> </a:t>
            </a:r>
            <a:r>
              <a:rPr lang="en-US" dirty="0" err="1"/>
              <a:t>otsikko</a:t>
            </a:r>
            <a:endParaRPr lang="en-US" dirty="0"/>
          </a:p>
        </p:txBody>
      </p:sp>
    </p:spTree>
    <p:extLst>
      <p:ext uri="{BB962C8B-B14F-4D97-AF65-F5344CB8AC3E}">
        <p14:creationId xmlns:p14="http://schemas.microsoft.com/office/powerpoint/2010/main" val="6760528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Perus tekstipohja, listauksell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lIns="0" tIns="0" rIns="0" bIns="0" anchor="ctr"/>
          <a:lstStyle>
            <a:lvl1pPr algn="l">
              <a:lnSpc>
                <a:spcPts val="2588"/>
              </a:lnSpc>
              <a:defRPr b="1" i="0" spc="-74">
                <a:solidFill>
                  <a:srgbClr val="FF5000"/>
                </a:solidFill>
                <a:latin typeface="Arial"/>
                <a:cs typeface="Arial"/>
              </a:defRPr>
            </a:lvl1pPr>
          </a:lstStyle>
          <a:p>
            <a:r>
              <a:rPr lang="en-US" dirty="0" err="1"/>
              <a:t>Sivun</a:t>
            </a:r>
            <a:r>
              <a:rPr lang="en-US" dirty="0"/>
              <a:t> </a:t>
            </a:r>
            <a:r>
              <a:rPr lang="en-US" dirty="0" err="1"/>
              <a:t>otsikko</a:t>
            </a:r>
            <a:endParaRPr lang="en-US" dirty="0"/>
          </a:p>
        </p:txBody>
      </p:sp>
      <p:sp>
        <p:nvSpPr>
          <p:cNvPr id="3" name="Content Placeholder 2"/>
          <p:cNvSpPr>
            <a:spLocks noGrp="1"/>
          </p:cNvSpPr>
          <p:nvPr>
            <p:ph idx="1"/>
          </p:nvPr>
        </p:nvSpPr>
        <p:spPr>
          <a:xfrm>
            <a:off x="448733" y="1200151"/>
            <a:ext cx="8229600" cy="3244850"/>
          </a:xfrm>
          <a:prstGeom prst="rect">
            <a:avLst/>
          </a:prstGeom>
        </p:spPr>
        <p:txBody>
          <a:bodyPr lIns="36000" tIns="0" rIns="0" bIns="0"/>
          <a:lstStyle>
            <a:lvl1pPr marL="101798" indent="-101798">
              <a:lnSpc>
                <a:spcPct val="80000"/>
              </a:lnSpc>
              <a:spcBef>
                <a:spcPts val="0"/>
              </a:spcBef>
              <a:spcAft>
                <a:spcPts val="563"/>
              </a:spcAft>
              <a:buClr>
                <a:srgbClr val="FF5000"/>
              </a:buClr>
              <a:buSzPct val="70000"/>
              <a:defRPr sz="1350" b="0" i="0">
                <a:latin typeface="Arial"/>
                <a:cs typeface="Arial"/>
              </a:defRPr>
            </a:lvl1pPr>
            <a:lvl2pPr marL="251817" indent="-101798">
              <a:lnSpc>
                <a:spcPct val="80000"/>
              </a:lnSpc>
              <a:spcBef>
                <a:spcPts val="0"/>
              </a:spcBef>
              <a:spcAft>
                <a:spcPts val="563"/>
              </a:spcAft>
              <a:buClr>
                <a:schemeClr val="tx1">
                  <a:lumMod val="50000"/>
                  <a:lumOff val="50000"/>
                </a:schemeClr>
              </a:buClr>
              <a:buSzPct val="50000"/>
              <a:buFont typeface="Wingdings" charset="2"/>
              <a:buChar char="§"/>
              <a:defRPr sz="1125" b="0" i="0">
                <a:latin typeface="Arial"/>
                <a:cs typeface="Arial"/>
              </a:defRPr>
            </a:lvl2pPr>
            <a:lvl3pPr marL="401836" indent="-97334">
              <a:lnSpc>
                <a:spcPct val="80000"/>
              </a:lnSpc>
              <a:spcBef>
                <a:spcPts val="0"/>
              </a:spcBef>
              <a:spcAft>
                <a:spcPts val="563"/>
              </a:spcAft>
              <a:buSzPct val="60000"/>
              <a:defRPr sz="900" b="0" i="0">
                <a:solidFill>
                  <a:schemeClr val="tx1">
                    <a:lumMod val="65000"/>
                    <a:lumOff val="35000"/>
                  </a:schemeClr>
                </a:solidFill>
                <a:latin typeface="Arial"/>
                <a:cs typeface="Arial"/>
              </a:defRPr>
            </a:lvl3pPr>
            <a:lvl4pPr marL="604541" indent="-150019">
              <a:lnSpc>
                <a:spcPct val="80000"/>
              </a:lnSpc>
              <a:spcBef>
                <a:spcPts val="0"/>
              </a:spcBef>
              <a:spcAft>
                <a:spcPts val="563"/>
              </a:spcAft>
              <a:buClr>
                <a:srgbClr val="FF5000"/>
              </a:buClr>
              <a:buSzPct val="70000"/>
              <a:defRPr sz="788" b="0" i="0">
                <a:solidFill>
                  <a:schemeClr val="tx1">
                    <a:lumMod val="65000"/>
                    <a:lumOff val="35000"/>
                  </a:schemeClr>
                </a:solidFill>
                <a:latin typeface="Arial"/>
                <a:cs typeface="Arial"/>
              </a:defRPr>
            </a:lvl4pPr>
            <a:lvl5pPr>
              <a:defRPr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reeform 5"/>
          <p:cNvSpPr>
            <a:spLocks noEditPoints="1"/>
          </p:cNvSpPr>
          <p:nvPr userDrawn="1"/>
        </p:nvSpPr>
        <p:spPr bwMode="auto">
          <a:xfrm>
            <a:off x="8105379" y="4622200"/>
            <a:ext cx="695722" cy="304106"/>
          </a:xfrm>
          <a:custGeom>
            <a:avLst/>
            <a:gdLst>
              <a:gd name="T0" fmla="*/ 414 w 606"/>
              <a:gd name="T1" fmla="*/ 186 h 263"/>
              <a:gd name="T2" fmla="*/ 367 w 606"/>
              <a:gd name="T3" fmla="*/ 262 h 263"/>
              <a:gd name="T4" fmla="*/ 376 w 606"/>
              <a:gd name="T5" fmla="*/ 221 h 263"/>
              <a:gd name="T6" fmla="*/ 351 w 606"/>
              <a:gd name="T7" fmla="*/ 203 h 263"/>
              <a:gd name="T8" fmla="*/ 373 w 606"/>
              <a:gd name="T9" fmla="*/ 204 h 263"/>
              <a:gd name="T10" fmla="*/ 342 w 606"/>
              <a:gd name="T11" fmla="*/ 190 h 263"/>
              <a:gd name="T12" fmla="*/ 351 w 606"/>
              <a:gd name="T13" fmla="*/ 228 h 263"/>
              <a:gd name="T14" fmla="*/ 365 w 606"/>
              <a:gd name="T15" fmla="*/ 246 h 263"/>
              <a:gd name="T16" fmla="*/ 296 w 606"/>
              <a:gd name="T17" fmla="*/ 186 h 263"/>
              <a:gd name="T18" fmla="*/ 296 w 606"/>
              <a:gd name="T19" fmla="*/ 246 h 263"/>
              <a:gd name="T20" fmla="*/ 268 w 606"/>
              <a:gd name="T21" fmla="*/ 261 h 263"/>
              <a:gd name="T22" fmla="*/ 264 w 606"/>
              <a:gd name="T23" fmla="*/ 215 h 263"/>
              <a:gd name="T24" fmla="*/ 152 w 606"/>
              <a:gd name="T25" fmla="*/ 186 h 263"/>
              <a:gd name="T26" fmla="*/ 184 w 606"/>
              <a:gd name="T27" fmla="*/ 229 h 263"/>
              <a:gd name="T28" fmla="*/ 184 w 606"/>
              <a:gd name="T29" fmla="*/ 214 h 263"/>
              <a:gd name="T30" fmla="*/ 201 w 606"/>
              <a:gd name="T31" fmla="*/ 94 h 263"/>
              <a:gd name="T32" fmla="*/ 131 w 606"/>
              <a:gd name="T33" fmla="*/ 45 h 263"/>
              <a:gd name="T34" fmla="*/ 56 w 606"/>
              <a:gd name="T35" fmla="*/ 94 h 263"/>
              <a:gd name="T36" fmla="*/ 30 w 606"/>
              <a:gd name="T37" fmla="*/ 169 h 263"/>
              <a:gd name="T38" fmla="*/ 99 w 606"/>
              <a:gd name="T39" fmla="*/ 169 h 263"/>
              <a:gd name="T40" fmla="*/ 83 w 606"/>
              <a:gd name="T41" fmla="*/ 2 h 263"/>
              <a:gd name="T42" fmla="*/ 99 w 606"/>
              <a:gd name="T43" fmla="*/ 19 h 263"/>
              <a:gd name="T44" fmla="*/ 146 w 606"/>
              <a:gd name="T45" fmla="*/ 125 h 263"/>
              <a:gd name="T46" fmla="*/ 147 w 606"/>
              <a:gd name="T47" fmla="*/ 108 h 263"/>
              <a:gd name="T48" fmla="*/ 115 w 606"/>
              <a:gd name="T49" fmla="*/ 94 h 263"/>
              <a:gd name="T50" fmla="*/ 155 w 606"/>
              <a:gd name="T51" fmla="*/ 169 h 263"/>
              <a:gd name="T52" fmla="*/ 170 w 606"/>
              <a:gd name="T53" fmla="*/ 106 h 263"/>
              <a:gd name="T54" fmla="*/ 202 w 606"/>
              <a:gd name="T55" fmla="*/ 57 h 263"/>
              <a:gd name="T56" fmla="*/ 163 w 606"/>
              <a:gd name="T57" fmla="*/ 49 h 263"/>
              <a:gd name="T58" fmla="*/ 185 w 606"/>
              <a:gd name="T59" fmla="*/ 15 h 263"/>
              <a:gd name="T60" fmla="*/ 223 w 606"/>
              <a:gd name="T61" fmla="*/ 56 h 263"/>
              <a:gd name="T62" fmla="*/ 185 w 606"/>
              <a:gd name="T63" fmla="*/ 0 h 263"/>
              <a:gd name="T64" fmla="*/ 147 w 606"/>
              <a:gd name="T65" fmla="*/ 56 h 263"/>
              <a:gd name="T66" fmla="*/ 214 w 606"/>
              <a:gd name="T67" fmla="*/ 68 h 263"/>
              <a:gd name="T68" fmla="*/ 232 w 606"/>
              <a:gd name="T69" fmla="*/ 140 h 263"/>
              <a:gd name="T70" fmla="*/ 223 w 606"/>
              <a:gd name="T71" fmla="*/ 162 h 263"/>
              <a:gd name="T72" fmla="*/ 277 w 606"/>
              <a:gd name="T73" fmla="*/ 153 h 263"/>
              <a:gd name="T74" fmla="*/ 261 w 606"/>
              <a:gd name="T75" fmla="*/ 146 h 263"/>
              <a:gd name="T76" fmla="*/ 277 w 606"/>
              <a:gd name="T77" fmla="*/ 24 h 263"/>
              <a:gd name="T78" fmla="*/ 253 w 606"/>
              <a:gd name="T79" fmla="*/ 33 h 263"/>
              <a:gd name="T80" fmla="*/ 276 w 606"/>
              <a:gd name="T81" fmla="*/ 20 h 263"/>
              <a:gd name="T82" fmla="*/ 294 w 606"/>
              <a:gd name="T83" fmla="*/ 24 h 263"/>
              <a:gd name="T84" fmla="*/ 237 w 606"/>
              <a:gd name="T85" fmla="*/ 2 h 263"/>
              <a:gd name="T86" fmla="*/ 277 w 606"/>
              <a:gd name="T87" fmla="*/ 77 h 263"/>
              <a:gd name="T88" fmla="*/ 354 w 606"/>
              <a:gd name="T89" fmla="*/ 2 h 263"/>
              <a:gd name="T90" fmla="*/ 339 w 606"/>
              <a:gd name="T91" fmla="*/ 64 h 263"/>
              <a:gd name="T92" fmla="*/ 323 w 606"/>
              <a:gd name="T93" fmla="*/ 2 h 263"/>
              <a:gd name="T94" fmla="*/ 325 w 606"/>
              <a:gd name="T95" fmla="*/ 77 h 263"/>
              <a:gd name="T96" fmla="*/ 361 w 606"/>
              <a:gd name="T97" fmla="*/ 169 h 263"/>
              <a:gd name="T98" fmla="*/ 335 w 606"/>
              <a:gd name="T99" fmla="*/ 143 h 263"/>
              <a:gd name="T100" fmla="*/ 309 w 606"/>
              <a:gd name="T101" fmla="*/ 112 h 263"/>
              <a:gd name="T102" fmla="*/ 361 w 606"/>
              <a:gd name="T103" fmla="*/ 112 h 263"/>
              <a:gd name="T104" fmla="*/ 444 w 606"/>
              <a:gd name="T105" fmla="*/ 2 h 263"/>
              <a:gd name="T106" fmla="*/ 384 w 606"/>
              <a:gd name="T107" fmla="*/ 77 h 263"/>
              <a:gd name="T108" fmla="*/ 433 w 606"/>
              <a:gd name="T109" fmla="*/ 77 h 263"/>
              <a:gd name="T110" fmla="*/ 500 w 606"/>
              <a:gd name="T111" fmla="*/ 261 h 263"/>
              <a:gd name="T112" fmla="*/ 451 w 606"/>
              <a:gd name="T113" fmla="*/ 186 h 263"/>
              <a:gd name="T114" fmla="*/ 445 w 606"/>
              <a:gd name="T115" fmla="*/ 207 h 263"/>
              <a:gd name="T116" fmla="*/ 560 w 606"/>
              <a:gd name="T117" fmla="*/ 186 h 263"/>
              <a:gd name="T118" fmla="*/ 530 w 606"/>
              <a:gd name="T119" fmla="*/ 261 h 263"/>
              <a:gd name="T120" fmla="*/ 590 w 606"/>
              <a:gd name="T121" fmla="*/ 186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06" h="263">
                <a:moveTo>
                  <a:pt x="414" y="186"/>
                </a:moveTo>
                <a:cubicBezTo>
                  <a:pt x="397" y="186"/>
                  <a:pt x="397" y="186"/>
                  <a:pt x="397" y="186"/>
                </a:cubicBezTo>
                <a:cubicBezTo>
                  <a:pt x="397" y="261"/>
                  <a:pt x="397" y="261"/>
                  <a:pt x="397" y="261"/>
                </a:cubicBezTo>
                <a:cubicBezTo>
                  <a:pt x="414" y="261"/>
                  <a:pt x="414" y="261"/>
                  <a:pt x="414" y="261"/>
                </a:cubicBezTo>
                <a:lnTo>
                  <a:pt x="414" y="186"/>
                </a:lnTo>
                <a:close/>
                <a:moveTo>
                  <a:pt x="342" y="241"/>
                </a:moveTo>
                <a:cubicBezTo>
                  <a:pt x="330" y="254"/>
                  <a:pt x="330" y="254"/>
                  <a:pt x="330" y="254"/>
                </a:cubicBezTo>
                <a:cubicBezTo>
                  <a:pt x="334" y="257"/>
                  <a:pt x="338" y="259"/>
                  <a:pt x="342" y="261"/>
                </a:cubicBezTo>
                <a:cubicBezTo>
                  <a:pt x="346" y="262"/>
                  <a:pt x="351" y="263"/>
                  <a:pt x="356" y="263"/>
                </a:cubicBezTo>
                <a:cubicBezTo>
                  <a:pt x="360" y="263"/>
                  <a:pt x="363" y="263"/>
                  <a:pt x="367" y="262"/>
                </a:cubicBezTo>
                <a:cubicBezTo>
                  <a:pt x="370" y="261"/>
                  <a:pt x="373" y="259"/>
                  <a:pt x="376" y="257"/>
                </a:cubicBezTo>
                <a:cubicBezTo>
                  <a:pt x="379" y="255"/>
                  <a:pt x="381" y="252"/>
                  <a:pt x="382" y="249"/>
                </a:cubicBezTo>
                <a:cubicBezTo>
                  <a:pt x="384" y="246"/>
                  <a:pt x="385" y="242"/>
                  <a:pt x="385" y="238"/>
                </a:cubicBezTo>
                <a:cubicBezTo>
                  <a:pt x="385" y="234"/>
                  <a:pt x="384" y="230"/>
                  <a:pt x="382" y="228"/>
                </a:cubicBezTo>
                <a:cubicBezTo>
                  <a:pt x="381" y="225"/>
                  <a:pt x="378" y="223"/>
                  <a:pt x="376" y="221"/>
                </a:cubicBezTo>
                <a:cubicBezTo>
                  <a:pt x="373" y="220"/>
                  <a:pt x="370" y="219"/>
                  <a:pt x="367" y="218"/>
                </a:cubicBezTo>
                <a:cubicBezTo>
                  <a:pt x="364" y="217"/>
                  <a:pt x="362" y="216"/>
                  <a:pt x="359" y="215"/>
                </a:cubicBezTo>
                <a:cubicBezTo>
                  <a:pt x="356" y="214"/>
                  <a:pt x="354" y="213"/>
                  <a:pt x="353" y="212"/>
                </a:cubicBezTo>
                <a:cubicBezTo>
                  <a:pt x="351" y="211"/>
                  <a:pt x="350" y="209"/>
                  <a:pt x="350" y="207"/>
                </a:cubicBezTo>
                <a:cubicBezTo>
                  <a:pt x="350" y="205"/>
                  <a:pt x="350" y="204"/>
                  <a:pt x="351" y="203"/>
                </a:cubicBezTo>
                <a:cubicBezTo>
                  <a:pt x="352" y="202"/>
                  <a:pt x="353" y="201"/>
                  <a:pt x="354" y="201"/>
                </a:cubicBezTo>
                <a:cubicBezTo>
                  <a:pt x="355" y="200"/>
                  <a:pt x="356" y="200"/>
                  <a:pt x="358" y="200"/>
                </a:cubicBezTo>
                <a:cubicBezTo>
                  <a:pt x="359" y="199"/>
                  <a:pt x="360" y="199"/>
                  <a:pt x="361" y="199"/>
                </a:cubicBezTo>
                <a:cubicBezTo>
                  <a:pt x="363" y="199"/>
                  <a:pt x="366" y="200"/>
                  <a:pt x="368" y="200"/>
                </a:cubicBezTo>
                <a:cubicBezTo>
                  <a:pt x="370" y="201"/>
                  <a:pt x="372" y="202"/>
                  <a:pt x="373" y="204"/>
                </a:cubicBezTo>
                <a:cubicBezTo>
                  <a:pt x="385" y="192"/>
                  <a:pt x="385" y="192"/>
                  <a:pt x="385" y="192"/>
                </a:cubicBezTo>
                <a:cubicBezTo>
                  <a:pt x="381" y="189"/>
                  <a:pt x="378" y="187"/>
                  <a:pt x="374" y="186"/>
                </a:cubicBezTo>
                <a:cubicBezTo>
                  <a:pt x="370" y="184"/>
                  <a:pt x="366" y="184"/>
                  <a:pt x="362" y="184"/>
                </a:cubicBezTo>
                <a:cubicBezTo>
                  <a:pt x="358" y="184"/>
                  <a:pt x="354" y="184"/>
                  <a:pt x="351" y="185"/>
                </a:cubicBezTo>
                <a:cubicBezTo>
                  <a:pt x="347" y="186"/>
                  <a:pt x="344" y="188"/>
                  <a:pt x="342" y="190"/>
                </a:cubicBezTo>
                <a:cubicBezTo>
                  <a:pt x="339" y="192"/>
                  <a:pt x="337" y="195"/>
                  <a:pt x="335" y="198"/>
                </a:cubicBezTo>
                <a:cubicBezTo>
                  <a:pt x="334" y="201"/>
                  <a:pt x="333" y="204"/>
                  <a:pt x="333" y="208"/>
                </a:cubicBezTo>
                <a:cubicBezTo>
                  <a:pt x="333" y="212"/>
                  <a:pt x="334" y="216"/>
                  <a:pt x="335" y="218"/>
                </a:cubicBezTo>
                <a:cubicBezTo>
                  <a:pt x="337" y="221"/>
                  <a:pt x="339" y="223"/>
                  <a:pt x="342" y="225"/>
                </a:cubicBezTo>
                <a:cubicBezTo>
                  <a:pt x="345" y="226"/>
                  <a:pt x="347" y="227"/>
                  <a:pt x="351" y="228"/>
                </a:cubicBezTo>
                <a:cubicBezTo>
                  <a:pt x="354" y="229"/>
                  <a:pt x="356" y="230"/>
                  <a:pt x="359" y="231"/>
                </a:cubicBezTo>
                <a:cubicBezTo>
                  <a:pt x="362" y="232"/>
                  <a:pt x="364" y="233"/>
                  <a:pt x="366" y="234"/>
                </a:cubicBezTo>
                <a:cubicBezTo>
                  <a:pt x="367" y="236"/>
                  <a:pt x="368" y="238"/>
                  <a:pt x="368" y="240"/>
                </a:cubicBezTo>
                <a:cubicBezTo>
                  <a:pt x="368" y="241"/>
                  <a:pt x="368" y="242"/>
                  <a:pt x="367" y="243"/>
                </a:cubicBezTo>
                <a:cubicBezTo>
                  <a:pt x="367" y="244"/>
                  <a:pt x="366" y="245"/>
                  <a:pt x="365" y="246"/>
                </a:cubicBezTo>
                <a:cubicBezTo>
                  <a:pt x="363" y="246"/>
                  <a:pt x="362" y="247"/>
                  <a:pt x="361" y="247"/>
                </a:cubicBezTo>
                <a:cubicBezTo>
                  <a:pt x="359" y="248"/>
                  <a:pt x="358" y="248"/>
                  <a:pt x="357" y="248"/>
                </a:cubicBezTo>
                <a:cubicBezTo>
                  <a:pt x="354" y="248"/>
                  <a:pt x="351" y="247"/>
                  <a:pt x="349" y="246"/>
                </a:cubicBezTo>
                <a:cubicBezTo>
                  <a:pt x="346" y="245"/>
                  <a:pt x="344" y="243"/>
                  <a:pt x="342" y="241"/>
                </a:cubicBezTo>
                <a:moveTo>
                  <a:pt x="296" y="186"/>
                </a:moveTo>
                <a:cubicBezTo>
                  <a:pt x="280" y="186"/>
                  <a:pt x="280" y="186"/>
                  <a:pt x="280" y="186"/>
                </a:cubicBezTo>
                <a:cubicBezTo>
                  <a:pt x="280" y="261"/>
                  <a:pt x="280" y="261"/>
                  <a:pt x="280" y="261"/>
                </a:cubicBezTo>
                <a:cubicBezTo>
                  <a:pt x="327" y="261"/>
                  <a:pt x="327" y="261"/>
                  <a:pt x="327" y="261"/>
                </a:cubicBezTo>
                <a:cubicBezTo>
                  <a:pt x="327" y="246"/>
                  <a:pt x="327" y="246"/>
                  <a:pt x="327" y="246"/>
                </a:cubicBezTo>
                <a:cubicBezTo>
                  <a:pt x="296" y="246"/>
                  <a:pt x="296" y="246"/>
                  <a:pt x="296" y="246"/>
                </a:cubicBezTo>
                <a:lnTo>
                  <a:pt x="296" y="186"/>
                </a:lnTo>
                <a:close/>
                <a:moveTo>
                  <a:pt x="266" y="186"/>
                </a:moveTo>
                <a:cubicBezTo>
                  <a:pt x="215" y="186"/>
                  <a:pt x="215" y="186"/>
                  <a:pt x="215" y="186"/>
                </a:cubicBezTo>
                <a:cubicBezTo>
                  <a:pt x="215" y="261"/>
                  <a:pt x="215" y="261"/>
                  <a:pt x="215" y="261"/>
                </a:cubicBezTo>
                <a:cubicBezTo>
                  <a:pt x="268" y="261"/>
                  <a:pt x="268" y="261"/>
                  <a:pt x="268" y="261"/>
                </a:cubicBezTo>
                <a:cubicBezTo>
                  <a:pt x="268" y="246"/>
                  <a:pt x="268" y="246"/>
                  <a:pt x="268" y="246"/>
                </a:cubicBezTo>
                <a:cubicBezTo>
                  <a:pt x="231" y="246"/>
                  <a:pt x="231" y="246"/>
                  <a:pt x="231" y="246"/>
                </a:cubicBezTo>
                <a:cubicBezTo>
                  <a:pt x="231" y="230"/>
                  <a:pt x="231" y="230"/>
                  <a:pt x="231" y="230"/>
                </a:cubicBezTo>
                <a:cubicBezTo>
                  <a:pt x="264" y="230"/>
                  <a:pt x="264" y="230"/>
                  <a:pt x="264" y="230"/>
                </a:cubicBezTo>
                <a:cubicBezTo>
                  <a:pt x="264" y="215"/>
                  <a:pt x="264" y="215"/>
                  <a:pt x="264" y="215"/>
                </a:cubicBezTo>
                <a:cubicBezTo>
                  <a:pt x="231" y="215"/>
                  <a:pt x="231" y="215"/>
                  <a:pt x="231" y="215"/>
                </a:cubicBezTo>
                <a:cubicBezTo>
                  <a:pt x="231" y="201"/>
                  <a:pt x="231" y="201"/>
                  <a:pt x="231" y="201"/>
                </a:cubicBezTo>
                <a:cubicBezTo>
                  <a:pt x="266" y="201"/>
                  <a:pt x="266" y="201"/>
                  <a:pt x="266" y="201"/>
                </a:cubicBezTo>
                <a:lnTo>
                  <a:pt x="266" y="186"/>
                </a:lnTo>
                <a:close/>
                <a:moveTo>
                  <a:pt x="152" y="186"/>
                </a:moveTo>
                <a:cubicBezTo>
                  <a:pt x="135" y="186"/>
                  <a:pt x="135" y="186"/>
                  <a:pt x="135" y="186"/>
                </a:cubicBezTo>
                <a:cubicBezTo>
                  <a:pt x="135" y="261"/>
                  <a:pt x="135" y="261"/>
                  <a:pt x="135" y="261"/>
                </a:cubicBezTo>
                <a:cubicBezTo>
                  <a:pt x="152" y="261"/>
                  <a:pt x="152" y="261"/>
                  <a:pt x="152" y="261"/>
                </a:cubicBezTo>
                <a:cubicBezTo>
                  <a:pt x="152" y="229"/>
                  <a:pt x="152" y="229"/>
                  <a:pt x="152" y="229"/>
                </a:cubicBezTo>
                <a:cubicBezTo>
                  <a:pt x="184" y="229"/>
                  <a:pt x="184" y="229"/>
                  <a:pt x="184" y="229"/>
                </a:cubicBezTo>
                <a:cubicBezTo>
                  <a:pt x="184" y="261"/>
                  <a:pt x="184" y="261"/>
                  <a:pt x="184" y="261"/>
                </a:cubicBezTo>
                <a:cubicBezTo>
                  <a:pt x="201" y="261"/>
                  <a:pt x="201" y="261"/>
                  <a:pt x="201" y="261"/>
                </a:cubicBezTo>
                <a:cubicBezTo>
                  <a:pt x="201" y="186"/>
                  <a:pt x="201" y="186"/>
                  <a:pt x="201" y="186"/>
                </a:cubicBezTo>
                <a:cubicBezTo>
                  <a:pt x="184" y="186"/>
                  <a:pt x="184" y="186"/>
                  <a:pt x="184" y="186"/>
                </a:cubicBezTo>
                <a:cubicBezTo>
                  <a:pt x="184" y="214"/>
                  <a:pt x="184" y="214"/>
                  <a:pt x="184" y="214"/>
                </a:cubicBezTo>
                <a:cubicBezTo>
                  <a:pt x="152" y="214"/>
                  <a:pt x="152" y="214"/>
                  <a:pt x="152" y="214"/>
                </a:cubicBezTo>
                <a:lnTo>
                  <a:pt x="152" y="186"/>
                </a:lnTo>
                <a:close/>
                <a:moveTo>
                  <a:pt x="184" y="169"/>
                </a:moveTo>
                <a:cubicBezTo>
                  <a:pt x="201" y="169"/>
                  <a:pt x="201" y="169"/>
                  <a:pt x="201" y="169"/>
                </a:cubicBezTo>
                <a:cubicBezTo>
                  <a:pt x="201" y="94"/>
                  <a:pt x="201" y="94"/>
                  <a:pt x="201" y="94"/>
                </a:cubicBezTo>
                <a:cubicBezTo>
                  <a:pt x="184" y="94"/>
                  <a:pt x="184" y="94"/>
                  <a:pt x="184" y="94"/>
                </a:cubicBezTo>
                <a:lnTo>
                  <a:pt x="184" y="169"/>
                </a:lnTo>
                <a:close/>
                <a:moveTo>
                  <a:pt x="108" y="45"/>
                </a:moveTo>
                <a:cubicBezTo>
                  <a:pt x="108" y="51"/>
                  <a:pt x="113" y="56"/>
                  <a:pt x="119" y="56"/>
                </a:cubicBezTo>
                <a:cubicBezTo>
                  <a:pt x="126" y="56"/>
                  <a:pt x="131" y="51"/>
                  <a:pt x="131" y="45"/>
                </a:cubicBezTo>
                <a:cubicBezTo>
                  <a:pt x="131" y="39"/>
                  <a:pt x="126" y="34"/>
                  <a:pt x="119" y="34"/>
                </a:cubicBezTo>
                <a:cubicBezTo>
                  <a:pt x="113" y="34"/>
                  <a:pt x="108" y="39"/>
                  <a:pt x="108" y="45"/>
                </a:cubicBezTo>
                <a:moveTo>
                  <a:pt x="43" y="169"/>
                </a:moveTo>
                <a:cubicBezTo>
                  <a:pt x="74" y="94"/>
                  <a:pt x="74" y="94"/>
                  <a:pt x="74" y="94"/>
                </a:cubicBezTo>
                <a:cubicBezTo>
                  <a:pt x="56" y="94"/>
                  <a:pt x="56" y="94"/>
                  <a:pt x="56" y="94"/>
                </a:cubicBezTo>
                <a:cubicBezTo>
                  <a:pt x="37" y="143"/>
                  <a:pt x="37" y="143"/>
                  <a:pt x="37" y="143"/>
                </a:cubicBezTo>
                <a:cubicBezTo>
                  <a:pt x="37" y="143"/>
                  <a:pt x="37" y="143"/>
                  <a:pt x="37" y="143"/>
                </a:cubicBezTo>
                <a:cubicBezTo>
                  <a:pt x="18" y="94"/>
                  <a:pt x="18" y="94"/>
                  <a:pt x="18" y="94"/>
                </a:cubicBezTo>
                <a:cubicBezTo>
                  <a:pt x="0" y="94"/>
                  <a:pt x="0" y="94"/>
                  <a:pt x="0" y="94"/>
                </a:cubicBezTo>
                <a:cubicBezTo>
                  <a:pt x="30" y="169"/>
                  <a:pt x="30" y="169"/>
                  <a:pt x="30" y="169"/>
                </a:cubicBezTo>
                <a:lnTo>
                  <a:pt x="43" y="169"/>
                </a:lnTo>
                <a:close/>
                <a:moveTo>
                  <a:pt x="99" y="94"/>
                </a:moveTo>
                <a:cubicBezTo>
                  <a:pt x="83" y="94"/>
                  <a:pt x="83" y="94"/>
                  <a:pt x="83" y="94"/>
                </a:cubicBezTo>
                <a:cubicBezTo>
                  <a:pt x="83" y="169"/>
                  <a:pt x="83" y="169"/>
                  <a:pt x="83" y="169"/>
                </a:cubicBezTo>
                <a:cubicBezTo>
                  <a:pt x="99" y="169"/>
                  <a:pt x="99" y="169"/>
                  <a:pt x="99" y="169"/>
                </a:cubicBezTo>
                <a:lnTo>
                  <a:pt x="99" y="94"/>
                </a:lnTo>
                <a:close/>
                <a:moveTo>
                  <a:pt x="99" y="19"/>
                </a:moveTo>
                <a:cubicBezTo>
                  <a:pt x="135" y="19"/>
                  <a:pt x="135" y="19"/>
                  <a:pt x="135" y="19"/>
                </a:cubicBezTo>
                <a:cubicBezTo>
                  <a:pt x="135" y="2"/>
                  <a:pt x="135" y="2"/>
                  <a:pt x="135" y="2"/>
                </a:cubicBezTo>
                <a:cubicBezTo>
                  <a:pt x="83" y="2"/>
                  <a:pt x="83" y="2"/>
                  <a:pt x="83" y="2"/>
                </a:cubicBezTo>
                <a:cubicBezTo>
                  <a:pt x="83" y="77"/>
                  <a:pt x="83" y="77"/>
                  <a:pt x="83" y="77"/>
                </a:cubicBezTo>
                <a:cubicBezTo>
                  <a:pt x="99" y="77"/>
                  <a:pt x="99" y="77"/>
                  <a:pt x="99" y="77"/>
                </a:cubicBezTo>
                <a:cubicBezTo>
                  <a:pt x="99" y="48"/>
                  <a:pt x="99" y="48"/>
                  <a:pt x="99" y="48"/>
                </a:cubicBezTo>
                <a:cubicBezTo>
                  <a:pt x="99" y="32"/>
                  <a:pt x="99" y="32"/>
                  <a:pt x="99" y="32"/>
                </a:cubicBezTo>
                <a:lnTo>
                  <a:pt x="99" y="19"/>
                </a:lnTo>
                <a:close/>
                <a:moveTo>
                  <a:pt x="154" y="112"/>
                </a:moveTo>
                <a:cubicBezTo>
                  <a:pt x="155" y="113"/>
                  <a:pt x="155" y="115"/>
                  <a:pt x="155" y="117"/>
                </a:cubicBezTo>
                <a:cubicBezTo>
                  <a:pt x="155" y="119"/>
                  <a:pt x="155" y="120"/>
                  <a:pt x="154" y="122"/>
                </a:cubicBezTo>
                <a:cubicBezTo>
                  <a:pt x="153" y="123"/>
                  <a:pt x="152" y="124"/>
                  <a:pt x="151" y="124"/>
                </a:cubicBezTo>
                <a:cubicBezTo>
                  <a:pt x="149" y="125"/>
                  <a:pt x="148" y="125"/>
                  <a:pt x="146" y="125"/>
                </a:cubicBezTo>
                <a:cubicBezTo>
                  <a:pt x="144" y="125"/>
                  <a:pt x="143" y="125"/>
                  <a:pt x="141" y="125"/>
                </a:cubicBezTo>
                <a:cubicBezTo>
                  <a:pt x="132" y="125"/>
                  <a:pt x="132" y="125"/>
                  <a:pt x="132" y="125"/>
                </a:cubicBezTo>
                <a:cubicBezTo>
                  <a:pt x="132" y="108"/>
                  <a:pt x="132" y="108"/>
                  <a:pt x="132" y="108"/>
                </a:cubicBezTo>
                <a:cubicBezTo>
                  <a:pt x="142" y="108"/>
                  <a:pt x="142" y="108"/>
                  <a:pt x="142" y="108"/>
                </a:cubicBezTo>
                <a:cubicBezTo>
                  <a:pt x="144" y="108"/>
                  <a:pt x="145" y="108"/>
                  <a:pt x="147" y="108"/>
                </a:cubicBezTo>
                <a:cubicBezTo>
                  <a:pt x="149" y="109"/>
                  <a:pt x="150" y="109"/>
                  <a:pt x="151" y="110"/>
                </a:cubicBezTo>
                <a:cubicBezTo>
                  <a:pt x="152" y="110"/>
                  <a:pt x="153" y="111"/>
                  <a:pt x="154" y="112"/>
                </a:cubicBezTo>
                <a:moveTo>
                  <a:pt x="155" y="95"/>
                </a:moveTo>
                <a:cubicBezTo>
                  <a:pt x="152" y="94"/>
                  <a:pt x="148" y="94"/>
                  <a:pt x="144" y="94"/>
                </a:cubicBezTo>
                <a:cubicBezTo>
                  <a:pt x="115" y="94"/>
                  <a:pt x="115" y="94"/>
                  <a:pt x="115" y="94"/>
                </a:cubicBezTo>
                <a:cubicBezTo>
                  <a:pt x="115" y="169"/>
                  <a:pt x="115" y="169"/>
                  <a:pt x="115" y="169"/>
                </a:cubicBezTo>
                <a:cubicBezTo>
                  <a:pt x="132" y="169"/>
                  <a:pt x="132" y="169"/>
                  <a:pt x="132" y="169"/>
                </a:cubicBezTo>
                <a:cubicBezTo>
                  <a:pt x="132" y="139"/>
                  <a:pt x="132" y="139"/>
                  <a:pt x="132" y="139"/>
                </a:cubicBezTo>
                <a:cubicBezTo>
                  <a:pt x="140" y="139"/>
                  <a:pt x="140" y="139"/>
                  <a:pt x="140" y="139"/>
                </a:cubicBezTo>
                <a:cubicBezTo>
                  <a:pt x="155" y="169"/>
                  <a:pt x="155" y="169"/>
                  <a:pt x="155" y="169"/>
                </a:cubicBezTo>
                <a:cubicBezTo>
                  <a:pt x="175" y="169"/>
                  <a:pt x="175" y="169"/>
                  <a:pt x="175" y="169"/>
                </a:cubicBezTo>
                <a:cubicBezTo>
                  <a:pt x="156" y="138"/>
                  <a:pt x="156" y="138"/>
                  <a:pt x="156" y="138"/>
                </a:cubicBezTo>
                <a:cubicBezTo>
                  <a:pt x="162" y="137"/>
                  <a:pt x="166" y="134"/>
                  <a:pt x="168" y="130"/>
                </a:cubicBezTo>
                <a:cubicBezTo>
                  <a:pt x="171" y="127"/>
                  <a:pt x="172" y="122"/>
                  <a:pt x="172" y="117"/>
                </a:cubicBezTo>
                <a:cubicBezTo>
                  <a:pt x="172" y="112"/>
                  <a:pt x="172" y="109"/>
                  <a:pt x="170" y="106"/>
                </a:cubicBezTo>
                <a:cubicBezTo>
                  <a:pt x="169" y="103"/>
                  <a:pt x="167" y="101"/>
                  <a:pt x="164" y="99"/>
                </a:cubicBezTo>
                <a:cubicBezTo>
                  <a:pt x="161" y="97"/>
                  <a:pt x="158" y="96"/>
                  <a:pt x="155" y="95"/>
                </a:cubicBezTo>
                <a:moveTo>
                  <a:pt x="208" y="39"/>
                </a:moveTo>
                <a:cubicBezTo>
                  <a:pt x="208" y="43"/>
                  <a:pt x="208" y="46"/>
                  <a:pt x="207" y="49"/>
                </a:cubicBezTo>
                <a:cubicBezTo>
                  <a:pt x="206" y="52"/>
                  <a:pt x="204" y="54"/>
                  <a:pt x="202" y="57"/>
                </a:cubicBezTo>
                <a:cubicBezTo>
                  <a:pt x="200" y="59"/>
                  <a:pt x="197" y="61"/>
                  <a:pt x="195" y="62"/>
                </a:cubicBezTo>
                <a:cubicBezTo>
                  <a:pt x="192" y="63"/>
                  <a:pt x="189" y="64"/>
                  <a:pt x="185" y="64"/>
                </a:cubicBezTo>
                <a:cubicBezTo>
                  <a:pt x="181" y="64"/>
                  <a:pt x="178" y="63"/>
                  <a:pt x="175" y="62"/>
                </a:cubicBezTo>
                <a:cubicBezTo>
                  <a:pt x="172" y="61"/>
                  <a:pt x="170" y="59"/>
                  <a:pt x="168" y="57"/>
                </a:cubicBezTo>
                <a:cubicBezTo>
                  <a:pt x="166" y="54"/>
                  <a:pt x="164" y="52"/>
                  <a:pt x="163" y="49"/>
                </a:cubicBezTo>
                <a:cubicBezTo>
                  <a:pt x="162" y="46"/>
                  <a:pt x="162" y="43"/>
                  <a:pt x="162" y="39"/>
                </a:cubicBezTo>
                <a:cubicBezTo>
                  <a:pt x="162" y="36"/>
                  <a:pt x="162" y="33"/>
                  <a:pt x="163" y="30"/>
                </a:cubicBezTo>
                <a:cubicBezTo>
                  <a:pt x="164" y="27"/>
                  <a:pt x="166" y="24"/>
                  <a:pt x="168" y="22"/>
                </a:cubicBezTo>
                <a:cubicBezTo>
                  <a:pt x="170" y="20"/>
                  <a:pt x="172" y="18"/>
                  <a:pt x="175" y="17"/>
                </a:cubicBezTo>
                <a:cubicBezTo>
                  <a:pt x="178" y="16"/>
                  <a:pt x="181" y="15"/>
                  <a:pt x="185" y="15"/>
                </a:cubicBezTo>
                <a:cubicBezTo>
                  <a:pt x="189" y="15"/>
                  <a:pt x="192" y="16"/>
                  <a:pt x="195" y="17"/>
                </a:cubicBezTo>
                <a:cubicBezTo>
                  <a:pt x="197" y="18"/>
                  <a:pt x="200" y="20"/>
                  <a:pt x="202" y="22"/>
                </a:cubicBezTo>
                <a:cubicBezTo>
                  <a:pt x="204" y="24"/>
                  <a:pt x="206" y="27"/>
                  <a:pt x="207" y="30"/>
                </a:cubicBezTo>
                <a:cubicBezTo>
                  <a:pt x="208" y="33"/>
                  <a:pt x="208" y="36"/>
                  <a:pt x="208" y="39"/>
                </a:cubicBezTo>
                <a:moveTo>
                  <a:pt x="223" y="56"/>
                </a:moveTo>
                <a:cubicBezTo>
                  <a:pt x="225" y="51"/>
                  <a:pt x="226" y="45"/>
                  <a:pt x="226" y="39"/>
                </a:cubicBezTo>
                <a:cubicBezTo>
                  <a:pt x="226" y="33"/>
                  <a:pt x="225" y="28"/>
                  <a:pt x="223" y="23"/>
                </a:cubicBezTo>
                <a:cubicBezTo>
                  <a:pt x="221" y="18"/>
                  <a:pt x="218" y="14"/>
                  <a:pt x="214" y="10"/>
                </a:cubicBezTo>
                <a:cubicBezTo>
                  <a:pt x="211" y="7"/>
                  <a:pt x="206" y="4"/>
                  <a:pt x="201" y="2"/>
                </a:cubicBezTo>
                <a:cubicBezTo>
                  <a:pt x="196" y="1"/>
                  <a:pt x="191" y="0"/>
                  <a:pt x="185" y="0"/>
                </a:cubicBezTo>
                <a:cubicBezTo>
                  <a:pt x="179" y="0"/>
                  <a:pt x="174" y="1"/>
                  <a:pt x="169" y="2"/>
                </a:cubicBezTo>
                <a:cubicBezTo>
                  <a:pt x="164" y="4"/>
                  <a:pt x="159" y="7"/>
                  <a:pt x="156" y="10"/>
                </a:cubicBezTo>
                <a:cubicBezTo>
                  <a:pt x="152" y="14"/>
                  <a:pt x="149" y="18"/>
                  <a:pt x="147" y="23"/>
                </a:cubicBezTo>
                <a:cubicBezTo>
                  <a:pt x="145" y="28"/>
                  <a:pt x="144" y="33"/>
                  <a:pt x="144" y="39"/>
                </a:cubicBezTo>
                <a:cubicBezTo>
                  <a:pt x="144" y="45"/>
                  <a:pt x="145" y="51"/>
                  <a:pt x="147" y="56"/>
                </a:cubicBezTo>
                <a:cubicBezTo>
                  <a:pt x="149" y="61"/>
                  <a:pt x="152" y="65"/>
                  <a:pt x="156" y="68"/>
                </a:cubicBezTo>
                <a:cubicBezTo>
                  <a:pt x="159" y="72"/>
                  <a:pt x="164" y="74"/>
                  <a:pt x="169" y="76"/>
                </a:cubicBezTo>
                <a:cubicBezTo>
                  <a:pt x="174" y="78"/>
                  <a:pt x="179" y="79"/>
                  <a:pt x="185" y="79"/>
                </a:cubicBezTo>
                <a:cubicBezTo>
                  <a:pt x="191" y="79"/>
                  <a:pt x="196" y="78"/>
                  <a:pt x="201" y="76"/>
                </a:cubicBezTo>
                <a:cubicBezTo>
                  <a:pt x="206" y="74"/>
                  <a:pt x="211" y="72"/>
                  <a:pt x="214" y="68"/>
                </a:cubicBezTo>
                <a:cubicBezTo>
                  <a:pt x="218" y="65"/>
                  <a:pt x="221" y="61"/>
                  <a:pt x="223" y="56"/>
                </a:cubicBezTo>
                <a:moveTo>
                  <a:pt x="241" y="155"/>
                </a:moveTo>
                <a:cubicBezTo>
                  <a:pt x="239" y="154"/>
                  <a:pt x="237" y="153"/>
                  <a:pt x="236" y="151"/>
                </a:cubicBezTo>
                <a:cubicBezTo>
                  <a:pt x="235" y="150"/>
                  <a:pt x="234" y="148"/>
                  <a:pt x="233" y="146"/>
                </a:cubicBezTo>
                <a:cubicBezTo>
                  <a:pt x="232" y="144"/>
                  <a:pt x="232" y="142"/>
                  <a:pt x="232" y="140"/>
                </a:cubicBezTo>
                <a:cubicBezTo>
                  <a:pt x="232" y="94"/>
                  <a:pt x="232" y="94"/>
                  <a:pt x="232" y="94"/>
                </a:cubicBezTo>
                <a:cubicBezTo>
                  <a:pt x="215" y="94"/>
                  <a:pt x="215" y="94"/>
                  <a:pt x="215" y="94"/>
                </a:cubicBezTo>
                <a:cubicBezTo>
                  <a:pt x="215" y="140"/>
                  <a:pt x="215" y="140"/>
                  <a:pt x="215" y="140"/>
                </a:cubicBezTo>
                <a:cubicBezTo>
                  <a:pt x="215" y="145"/>
                  <a:pt x="216" y="149"/>
                  <a:pt x="217" y="153"/>
                </a:cubicBezTo>
                <a:cubicBezTo>
                  <a:pt x="219" y="156"/>
                  <a:pt x="221" y="160"/>
                  <a:pt x="223" y="162"/>
                </a:cubicBezTo>
                <a:cubicBezTo>
                  <a:pt x="226" y="165"/>
                  <a:pt x="229" y="167"/>
                  <a:pt x="233" y="169"/>
                </a:cubicBezTo>
                <a:cubicBezTo>
                  <a:pt x="237" y="170"/>
                  <a:pt x="242" y="171"/>
                  <a:pt x="247" y="171"/>
                </a:cubicBezTo>
                <a:cubicBezTo>
                  <a:pt x="252" y="171"/>
                  <a:pt x="257" y="170"/>
                  <a:pt x="261" y="169"/>
                </a:cubicBezTo>
                <a:cubicBezTo>
                  <a:pt x="265" y="167"/>
                  <a:pt x="268" y="165"/>
                  <a:pt x="271" y="162"/>
                </a:cubicBezTo>
                <a:cubicBezTo>
                  <a:pt x="273" y="160"/>
                  <a:pt x="275" y="156"/>
                  <a:pt x="277" y="153"/>
                </a:cubicBezTo>
                <a:cubicBezTo>
                  <a:pt x="278" y="149"/>
                  <a:pt x="279" y="145"/>
                  <a:pt x="279" y="140"/>
                </a:cubicBezTo>
                <a:cubicBezTo>
                  <a:pt x="279" y="94"/>
                  <a:pt x="279" y="94"/>
                  <a:pt x="279" y="94"/>
                </a:cubicBezTo>
                <a:cubicBezTo>
                  <a:pt x="262" y="94"/>
                  <a:pt x="262" y="94"/>
                  <a:pt x="262" y="94"/>
                </a:cubicBezTo>
                <a:cubicBezTo>
                  <a:pt x="262" y="140"/>
                  <a:pt x="262" y="140"/>
                  <a:pt x="262" y="140"/>
                </a:cubicBezTo>
                <a:cubicBezTo>
                  <a:pt x="262" y="142"/>
                  <a:pt x="262" y="144"/>
                  <a:pt x="261" y="146"/>
                </a:cubicBezTo>
                <a:cubicBezTo>
                  <a:pt x="260" y="148"/>
                  <a:pt x="259" y="150"/>
                  <a:pt x="258" y="151"/>
                </a:cubicBezTo>
                <a:cubicBezTo>
                  <a:pt x="256" y="153"/>
                  <a:pt x="255" y="154"/>
                  <a:pt x="253" y="155"/>
                </a:cubicBezTo>
                <a:cubicBezTo>
                  <a:pt x="251" y="156"/>
                  <a:pt x="249" y="156"/>
                  <a:pt x="247" y="156"/>
                </a:cubicBezTo>
                <a:cubicBezTo>
                  <a:pt x="245" y="156"/>
                  <a:pt x="243" y="156"/>
                  <a:pt x="241" y="155"/>
                </a:cubicBezTo>
                <a:moveTo>
                  <a:pt x="277" y="24"/>
                </a:moveTo>
                <a:cubicBezTo>
                  <a:pt x="277" y="26"/>
                  <a:pt x="277" y="28"/>
                  <a:pt x="276" y="29"/>
                </a:cubicBezTo>
                <a:cubicBezTo>
                  <a:pt x="275" y="30"/>
                  <a:pt x="274" y="31"/>
                  <a:pt x="273" y="32"/>
                </a:cubicBezTo>
                <a:cubicBezTo>
                  <a:pt x="271" y="32"/>
                  <a:pt x="270" y="32"/>
                  <a:pt x="268" y="33"/>
                </a:cubicBezTo>
                <a:cubicBezTo>
                  <a:pt x="266" y="33"/>
                  <a:pt x="265" y="33"/>
                  <a:pt x="263" y="33"/>
                </a:cubicBezTo>
                <a:cubicBezTo>
                  <a:pt x="253" y="33"/>
                  <a:pt x="253" y="33"/>
                  <a:pt x="253" y="33"/>
                </a:cubicBezTo>
                <a:cubicBezTo>
                  <a:pt x="253" y="16"/>
                  <a:pt x="253" y="16"/>
                  <a:pt x="253" y="16"/>
                </a:cubicBezTo>
                <a:cubicBezTo>
                  <a:pt x="264" y="16"/>
                  <a:pt x="264" y="16"/>
                  <a:pt x="264" y="16"/>
                </a:cubicBezTo>
                <a:cubicBezTo>
                  <a:pt x="266" y="16"/>
                  <a:pt x="267" y="16"/>
                  <a:pt x="269" y="16"/>
                </a:cubicBezTo>
                <a:cubicBezTo>
                  <a:pt x="270" y="16"/>
                  <a:pt x="272" y="17"/>
                  <a:pt x="273" y="17"/>
                </a:cubicBezTo>
                <a:cubicBezTo>
                  <a:pt x="274" y="18"/>
                  <a:pt x="275" y="19"/>
                  <a:pt x="276" y="20"/>
                </a:cubicBezTo>
                <a:cubicBezTo>
                  <a:pt x="277" y="21"/>
                  <a:pt x="277" y="22"/>
                  <a:pt x="277" y="24"/>
                </a:cubicBezTo>
                <a:moveTo>
                  <a:pt x="297" y="77"/>
                </a:moveTo>
                <a:cubicBezTo>
                  <a:pt x="278" y="45"/>
                  <a:pt x="278" y="45"/>
                  <a:pt x="278" y="45"/>
                </a:cubicBezTo>
                <a:cubicBezTo>
                  <a:pt x="284" y="44"/>
                  <a:pt x="288" y="42"/>
                  <a:pt x="290" y="38"/>
                </a:cubicBezTo>
                <a:cubicBezTo>
                  <a:pt x="293" y="34"/>
                  <a:pt x="294" y="30"/>
                  <a:pt x="294" y="24"/>
                </a:cubicBezTo>
                <a:cubicBezTo>
                  <a:pt x="294" y="20"/>
                  <a:pt x="294" y="16"/>
                  <a:pt x="292" y="13"/>
                </a:cubicBezTo>
                <a:cubicBezTo>
                  <a:pt x="291" y="10"/>
                  <a:pt x="289" y="8"/>
                  <a:pt x="286" y="6"/>
                </a:cubicBezTo>
                <a:cubicBezTo>
                  <a:pt x="283" y="5"/>
                  <a:pt x="280" y="3"/>
                  <a:pt x="277" y="3"/>
                </a:cubicBezTo>
                <a:cubicBezTo>
                  <a:pt x="274" y="2"/>
                  <a:pt x="270" y="2"/>
                  <a:pt x="266" y="2"/>
                </a:cubicBezTo>
                <a:cubicBezTo>
                  <a:pt x="237" y="2"/>
                  <a:pt x="237" y="2"/>
                  <a:pt x="237" y="2"/>
                </a:cubicBezTo>
                <a:cubicBezTo>
                  <a:pt x="237" y="77"/>
                  <a:pt x="237" y="77"/>
                  <a:pt x="237" y="77"/>
                </a:cubicBezTo>
                <a:cubicBezTo>
                  <a:pt x="253" y="77"/>
                  <a:pt x="253" y="77"/>
                  <a:pt x="253" y="77"/>
                </a:cubicBezTo>
                <a:cubicBezTo>
                  <a:pt x="253" y="47"/>
                  <a:pt x="253" y="47"/>
                  <a:pt x="253" y="47"/>
                </a:cubicBezTo>
                <a:cubicBezTo>
                  <a:pt x="262" y="47"/>
                  <a:pt x="262" y="47"/>
                  <a:pt x="262" y="47"/>
                </a:cubicBezTo>
                <a:cubicBezTo>
                  <a:pt x="277" y="77"/>
                  <a:pt x="277" y="77"/>
                  <a:pt x="277" y="77"/>
                </a:cubicBezTo>
                <a:lnTo>
                  <a:pt x="297" y="77"/>
                </a:lnTo>
                <a:close/>
                <a:moveTo>
                  <a:pt x="368" y="60"/>
                </a:moveTo>
                <a:cubicBezTo>
                  <a:pt x="370" y="56"/>
                  <a:pt x="370" y="52"/>
                  <a:pt x="370" y="48"/>
                </a:cubicBezTo>
                <a:cubicBezTo>
                  <a:pt x="370" y="2"/>
                  <a:pt x="370" y="2"/>
                  <a:pt x="370" y="2"/>
                </a:cubicBezTo>
                <a:cubicBezTo>
                  <a:pt x="354" y="2"/>
                  <a:pt x="354" y="2"/>
                  <a:pt x="354" y="2"/>
                </a:cubicBezTo>
                <a:cubicBezTo>
                  <a:pt x="354" y="47"/>
                  <a:pt x="354" y="47"/>
                  <a:pt x="354" y="47"/>
                </a:cubicBezTo>
                <a:cubicBezTo>
                  <a:pt x="354" y="50"/>
                  <a:pt x="353" y="52"/>
                  <a:pt x="353" y="54"/>
                </a:cubicBezTo>
                <a:cubicBezTo>
                  <a:pt x="352" y="56"/>
                  <a:pt x="351" y="57"/>
                  <a:pt x="349" y="59"/>
                </a:cubicBezTo>
                <a:cubicBezTo>
                  <a:pt x="348" y="60"/>
                  <a:pt x="346" y="61"/>
                  <a:pt x="345" y="62"/>
                </a:cubicBezTo>
                <a:cubicBezTo>
                  <a:pt x="343" y="63"/>
                  <a:pt x="341" y="64"/>
                  <a:pt x="339" y="64"/>
                </a:cubicBezTo>
                <a:cubicBezTo>
                  <a:pt x="336" y="64"/>
                  <a:pt x="334" y="63"/>
                  <a:pt x="332" y="62"/>
                </a:cubicBezTo>
                <a:cubicBezTo>
                  <a:pt x="331" y="61"/>
                  <a:pt x="329" y="60"/>
                  <a:pt x="328" y="59"/>
                </a:cubicBezTo>
                <a:cubicBezTo>
                  <a:pt x="326" y="57"/>
                  <a:pt x="325" y="56"/>
                  <a:pt x="324" y="54"/>
                </a:cubicBezTo>
                <a:cubicBezTo>
                  <a:pt x="324" y="52"/>
                  <a:pt x="323" y="50"/>
                  <a:pt x="323" y="47"/>
                </a:cubicBezTo>
                <a:cubicBezTo>
                  <a:pt x="323" y="2"/>
                  <a:pt x="323" y="2"/>
                  <a:pt x="323" y="2"/>
                </a:cubicBezTo>
                <a:cubicBezTo>
                  <a:pt x="307" y="2"/>
                  <a:pt x="307" y="2"/>
                  <a:pt x="307" y="2"/>
                </a:cubicBezTo>
                <a:cubicBezTo>
                  <a:pt x="307" y="48"/>
                  <a:pt x="307" y="48"/>
                  <a:pt x="307" y="48"/>
                </a:cubicBezTo>
                <a:cubicBezTo>
                  <a:pt x="307" y="52"/>
                  <a:pt x="307" y="56"/>
                  <a:pt x="309" y="60"/>
                </a:cubicBezTo>
                <a:cubicBezTo>
                  <a:pt x="310" y="64"/>
                  <a:pt x="312" y="67"/>
                  <a:pt x="315" y="70"/>
                </a:cubicBezTo>
                <a:cubicBezTo>
                  <a:pt x="317" y="73"/>
                  <a:pt x="321" y="75"/>
                  <a:pt x="325" y="77"/>
                </a:cubicBezTo>
                <a:cubicBezTo>
                  <a:pt x="329" y="78"/>
                  <a:pt x="333" y="79"/>
                  <a:pt x="339" y="79"/>
                </a:cubicBezTo>
                <a:cubicBezTo>
                  <a:pt x="344" y="79"/>
                  <a:pt x="348" y="78"/>
                  <a:pt x="352" y="77"/>
                </a:cubicBezTo>
                <a:cubicBezTo>
                  <a:pt x="356" y="75"/>
                  <a:pt x="360" y="73"/>
                  <a:pt x="362" y="70"/>
                </a:cubicBezTo>
                <a:cubicBezTo>
                  <a:pt x="365" y="67"/>
                  <a:pt x="367" y="64"/>
                  <a:pt x="368" y="60"/>
                </a:cubicBezTo>
                <a:moveTo>
                  <a:pt x="361" y="169"/>
                </a:moveTo>
                <a:cubicBezTo>
                  <a:pt x="378" y="169"/>
                  <a:pt x="378" y="169"/>
                  <a:pt x="378" y="169"/>
                </a:cubicBezTo>
                <a:cubicBezTo>
                  <a:pt x="378" y="94"/>
                  <a:pt x="378" y="94"/>
                  <a:pt x="378" y="94"/>
                </a:cubicBezTo>
                <a:cubicBezTo>
                  <a:pt x="353" y="94"/>
                  <a:pt x="353" y="94"/>
                  <a:pt x="353" y="94"/>
                </a:cubicBezTo>
                <a:cubicBezTo>
                  <a:pt x="335" y="143"/>
                  <a:pt x="335" y="143"/>
                  <a:pt x="335" y="143"/>
                </a:cubicBezTo>
                <a:cubicBezTo>
                  <a:pt x="335" y="143"/>
                  <a:pt x="335" y="143"/>
                  <a:pt x="335" y="143"/>
                </a:cubicBezTo>
                <a:cubicBezTo>
                  <a:pt x="318" y="94"/>
                  <a:pt x="318" y="94"/>
                  <a:pt x="318" y="94"/>
                </a:cubicBezTo>
                <a:cubicBezTo>
                  <a:pt x="293" y="94"/>
                  <a:pt x="293" y="94"/>
                  <a:pt x="293" y="94"/>
                </a:cubicBezTo>
                <a:cubicBezTo>
                  <a:pt x="293" y="169"/>
                  <a:pt x="293" y="169"/>
                  <a:pt x="293" y="169"/>
                </a:cubicBezTo>
                <a:cubicBezTo>
                  <a:pt x="309" y="169"/>
                  <a:pt x="309" y="169"/>
                  <a:pt x="309" y="169"/>
                </a:cubicBezTo>
                <a:cubicBezTo>
                  <a:pt x="309" y="112"/>
                  <a:pt x="309" y="112"/>
                  <a:pt x="309" y="112"/>
                </a:cubicBezTo>
                <a:cubicBezTo>
                  <a:pt x="310" y="112"/>
                  <a:pt x="310" y="112"/>
                  <a:pt x="310" y="112"/>
                </a:cubicBezTo>
                <a:cubicBezTo>
                  <a:pt x="329" y="169"/>
                  <a:pt x="329" y="169"/>
                  <a:pt x="329" y="169"/>
                </a:cubicBezTo>
                <a:cubicBezTo>
                  <a:pt x="341" y="169"/>
                  <a:pt x="341" y="169"/>
                  <a:pt x="341" y="169"/>
                </a:cubicBezTo>
                <a:cubicBezTo>
                  <a:pt x="361" y="112"/>
                  <a:pt x="361" y="112"/>
                  <a:pt x="361" y="112"/>
                </a:cubicBezTo>
                <a:cubicBezTo>
                  <a:pt x="361" y="112"/>
                  <a:pt x="361" y="112"/>
                  <a:pt x="361" y="112"/>
                </a:cubicBezTo>
                <a:lnTo>
                  <a:pt x="361" y="169"/>
                </a:lnTo>
                <a:close/>
                <a:moveTo>
                  <a:pt x="453" y="77"/>
                </a:moveTo>
                <a:cubicBezTo>
                  <a:pt x="469" y="77"/>
                  <a:pt x="469" y="77"/>
                  <a:pt x="469" y="77"/>
                </a:cubicBezTo>
                <a:cubicBezTo>
                  <a:pt x="469" y="2"/>
                  <a:pt x="469" y="2"/>
                  <a:pt x="469" y="2"/>
                </a:cubicBezTo>
                <a:cubicBezTo>
                  <a:pt x="444" y="2"/>
                  <a:pt x="444" y="2"/>
                  <a:pt x="444" y="2"/>
                </a:cubicBezTo>
                <a:cubicBezTo>
                  <a:pt x="427" y="51"/>
                  <a:pt x="427" y="51"/>
                  <a:pt x="427" y="51"/>
                </a:cubicBezTo>
                <a:cubicBezTo>
                  <a:pt x="427" y="51"/>
                  <a:pt x="427" y="51"/>
                  <a:pt x="427" y="51"/>
                </a:cubicBezTo>
                <a:cubicBezTo>
                  <a:pt x="409" y="2"/>
                  <a:pt x="409" y="2"/>
                  <a:pt x="409" y="2"/>
                </a:cubicBezTo>
                <a:cubicBezTo>
                  <a:pt x="384" y="2"/>
                  <a:pt x="384" y="2"/>
                  <a:pt x="384" y="2"/>
                </a:cubicBezTo>
                <a:cubicBezTo>
                  <a:pt x="384" y="77"/>
                  <a:pt x="384" y="77"/>
                  <a:pt x="384" y="77"/>
                </a:cubicBezTo>
                <a:cubicBezTo>
                  <a:pt x="401" y="77"/>
                  <a:pt x="401" y="77"/>
                  <a:pt x="401" y="77"/>
                </a:cubicBezTo>
                <a:cubicBezTo>
                  <a:pt x="401" y="19"/>
                  <a:pt x="401" y="19"/>
                  <a:pt x="401" y="19"/>
                </a:cubicBezTo>
                <a:cubicBezTo>
                  <a:pt x="401" y="19"/>
                  <a:pt x="401" y="19"/>
                  <a:pt x="401" y="19"/>
                </a:cubicBezTo>
                <a:cubicBezTo>
                  <a:pt x="420" y="77"/>
                  <a:pt x="420" y="77"/>
                  <a:pt x="420" y="77"/>
                </a:cubicBezTo>
                <a:cubicBezTo>
                  <a:pt x="433" y="77"/>
                  <a:pt x="433" y="77"/>
                  <a:pt x="433" y="77"/>
                </a:cubicBezTo>
                <a:cubicBezTo>
                  <a:pt x="453" y="19"/>
                  <a:pt x="453" y="19"/>
                  <a:pt x="453" y="19"/>
                </a:cubicBezTo>
                <a:cubicBezTo>
                  <a:pt x="453" y="19"/>
                  <a:pt x="453" y="19"/>
                  <a:pt x="453" y="19"/>
                </a:cubicBezTo>
                <a:lnTo>
                  <a:pt x="453" y="77"/>
                </a:lnTo>
                <a:close/>
                <a:moveTo>
                  <a:pt x="478" y="261"/>
                </a:moveTo>
                <a:cubicBezTo>
                  <a:pt x="500" y="261"/>
                  <a:pt x="500" y="261"/>
                  <a:pt x="500" y="261"/>
                </a:cubicBezTo>
                <a:cubicBezTo>
                  <a:pt x="500" y="186"/>
                  <a:pt x="500" y="186"/>
                  <a:pt x="500" y="186"/>
                </a:cubicBezTo>
                <a:cubicBezTo>
                  <a:pt x="483" y="186"/>
                  <a:pt x="483" y="186"/>
                  <a:pt x="483" y="186"/>
                </a:cubicBezTo>
                <a:cubicBezTo>
                  <a:pt x="483" y="238"/>
                  <a:pt x="483" y="238"/>
                  <a:pt x="483" y="238"/>
                </a:cubicBezTo>
                <a:cubicBezTo>
                  <a:pt x="483" y="238"/>
                  <a:pt x="483" y="238"/>
                  <a:pt x="483" y="238"/>
                </a:cubicBezTo>
                <a:cubicBezTo>
                  <a:pt x="451" y="186"/>
                  <a:pt x="451" y="186"/>
                  <a:pt x="451" y="186"/>
                </a:cubicBezTo>
                <a:cubicBezTo>
                  <a:pt x="429" y="186"/>
                  <a:pt x="429" y="186"/>
                  <a:pt x="429" y="186"/>
                </a:cubicBezTo>
                <a:cubicBezTo>
                  <a:pt x="429" y="261"/>
                  <a:pt x="429" y="261"/>
                  <a:pt x="429" y="261"/>
                </a:cubicBezTo>
                <a:cubicBezTo>
                  <a:pt x="445" y="261"/>
                  <a:pt x="445" y="261"/>
                  <a:pt x="445" y="261"/>
                </a:cubicBezTo>
                <a:cubicBezTo>
                  <a:pt x="445" y="207"/>
                  <a:pt x="445" y="207"/>
                  <a:pt x="445" y="207"/>
                </a:cubicBezTo>
                <a:cubicBezTo>
                  <a:pt x="445" y="207"/>
                  <a:pt x="445" y="207"/>
                  <a:pt x="445" y="207"/>
                </a:cubicBezTo>
                <a:lnTo>
                  <a:pt x="478" y="261"/>
                </a:lnTo>
                <a:close/>
                <a:moveTo>
                  <a:pt x="584" y="261"/>
                </a:moveTo>
                <a:cubicBezTo>
                  <a:pt x="548" y="221"/>
                  <a:pt x="548" y="221"/>
                  <a:pt x="548" y="221"/>
                </a:cubicBezTo>
                <a:cubicBezTo>
                  <a:pt x="581" y="186"/>
                  <a:pt x="581" y="186"/>
                  <a:pt x="581" y="186"/>
                </a:cubicBezTo>
                <a:cubicBezTo>
                  <a:pt x="560" y="186"/>
                  <a:pt x="560" y="186"/>
                  <a:pt x="560" y="186"/>
                </a:cubicBezTo>
                <a:cubicBezTo>
                  <a:pt x="530" y="217"/>
                  <a:pt x="530" y="217"/>
                  <a:pt x="530" y="217"/>
                </a:cubicBezTo>
                <a:cubicBezTo>
                  <a:pt x="530" y="186"/>
                  <a:pt x="530" y="186"/>
                  <a:pt x="530" y="186"/>
                </a:cubicBezTo>
                <a:cubicBezTo>
                  <a:pt x="514" y="186"/>
                  <a:pt x="514" y="186"/>
                  <a:pt x="514" y="186"/>
                </a:cubicBezTo>
                <a:cubicBezTo>
                  <a:pt x="514" y="261"/>
                  <a:pt x="514" y="261"/>
                  <a:pt x="514" y="261"/>
                </a:cubicBezTo>
                <a:cubicBezTo>
                  <a:pt x="530" y="261"/>
                  <a:pt x="530" y="261"/>
                  <a:pt x="530" y="261"/>
                </a:cubicBezTo>
                <a:cubicBezTo>
                  <a:pt x="530" y="225"/>
                  <a:pt x="530" y="225"/>
                  <a:pt x="530" y="225"/>
                </a:cubicBezTo>
                <a:cubicBezTo>
                  <a:pt x="561" y="261"/>
                  <a:pt x="561" y="261"/>
                  <a:pt x="561" y="261"/>
                </a:cubicBezTo>
                <a:lnTo>
                  <a:pt x="584" y="261"/>
                </a:lnTo>
                <a:close/>
                <a:moveTo>
                  <a:pt x="606" y="186"/>
                </a:moveTo>
                <a:cubicBezTo>
                  <a:pt x="590" y="186"/>
                  <a:pt x="590" y="186"/>
                  <a:pt x="590" y="186"/>
                </a:cubicBezTo>
                <a:cubicBezTo>
                  <a:pt x="590" y="261"/>
                  <a:pt x="590" y="261"/>
                  <a:pt x="590" y="261"/>
                </a:cubicBezTo>
                <a:cubicBezTo>
                  <a:pt x="606" y="261"/>
                  <a:pt x="606" y="261"/>
                  <a:pt x="606" y="261"/>
                </a:cubicBezTo>
                <a:lnTo>
                  <a:pt x="606" y="186"/>
                </a:lnTo>
                <a:close/>
              </a:path>
            </a:pathLst>
          </a:custGeom>
          <a:solidFill>
            <a:schemeClr val="accent1"/>
          </a:solidFill>
          <a:ln>
            <a:noFill/>
          </a:ln>
        </p:spPr>
        <p:txBody>
          <a:bodyPr vert="horz" wrap="square" lIns="51435" tIns="25718" rIns="51435" bIns="25718" numCol="1" anchor="t" anchorCtr="0" compatLnSpc="1">
            <a:prstTxWarp prst="textNoShape">
              <a:avLst/>
            </a:prstTxWarp>
          </a:bodyPr>
          <a:lstStyle/>
          <a:p>
            <a:pPr defTabSz="257175"/>
            <a:endParaRPr lang="fi-FI" sz="1013">
              <a:solidFill>
                <a:prstClr val="black"/>
              </a:solidFill>
            </a:endParaRPr>
          </a:p>
        </p:txBody>
      </p:sp>
    </p:spTree>
    <p:extLst>
      <p:ext uri="{BB962C8B-B14F-4D97-AF65-F5344CB8AC3E}">
        <p14:creationId xmlns:p14="http://schemas.microsoft.com/office/powerpoint/2010/main" val="44274680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Kiitos sivu">
    <p:bg>
      <p:bgPr>
        <a:solidFill>
          <a:srgbClr val="FF5000"/>
        </a:solidFill>
        <a:effectLst/>
      </p:bgPr>
    </p:bg>
    <p:spTree>
      <p:nvGrpSpPr>
        <p:cNvPr id="1" name=""/>
        <p:cNvGrpSpPr/>
        <p:nvPr/>
      </p:nvGrpSpPr>
      <p:grpSpPr>
        <a:xfrm>
          <a:off x="0" y="0"/>
          <a:ext cx="0" cy="0"/>
          <a:chOff x="0" y="0"/>
          <a:chExt cx="0" cy="0"/>
        </a:xfrm>
      </p:grpSpPr>
      <p:pic>
        <p:nvPicPr>
          <p:cNvPr id="10" name="Picture 2" descr="vimeo_logo_white.pdf"/>
          <p:cNvPicPr>
            <a:picLocks noChangeAspect="1"/>
          </p:cNvPicPr>
          <p:nvPr userDrawn="1"/>
        </p:nvPicPr>
        <p:blipFill rotWithShape="1">
          <a:blip r:embed="rId2">
            <a:extLst>
              <a:ext uri="{28A0092B-C50C-407E-A947-70E740481C1C}">
                <a14:useLocalDpi xmlns:a14="http://schemas.microsoft.com/office/drawing/2010/main" val="0"/>
              </a:ext>
            </a:extLst>
          </a:blip>
          <a:srcRect t="23076" b="17574"/>
          <a:stretch/>
        </p:blipFill>
        <p:spPr>
          <a:xfrm>
            <a:off x="3301258" y="4615240"/>
            <a:ext cx="912546" cy="243719"/>
          </a:xfrm>
          <a:prstGeom prst="rect">
            <a:avLst/>
          </a:prstGeom>
        </p:spPr>
      </p:pic>
      <p:pic>
        <p:nvPicPr>
          <p:cNvPr id="11" name="Picture 4" descr="Twitter_logo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82228" y="4623978"/>
            <a:ext cx="431980" cy="263398"/>
          </a:xfrm>
          <a:prstGeom prst="rect">
            <a:avLst/>
          </a:prstGeom>
        </p:spPr>
      </p:pic>
      <p:pic>
        <p:nvPicPr>
          <p:cNvPr id="19" name="Picture 6" descr="FB_logo_white.pdf"/>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24779" y="4572002"/>
            <a:ext cx="460684" cy="333866"/>
          </a:xfrm>
          <a:prstGeom prst="rect">
            <a:avLst/>
          </a:prstGeom>
        </p:spPr>
      </p:pic>
      <p:pic>
        <p:nvPicPr>
          <p:cNvPr id="20" name="Picture 7" descr="slideshare_logo.pdf"/>
          <p:cNvPicPr>
            <a:picLocks noChangeAspect="1"/>
          </p:cNvPicPr>
          <p:nvPr userDrawn="1"/>
        </p:nvPicPr>
        <p:blipFill rotWithShape="1">
          <a:blip r:embed="rId5">
            <a:extLst>
              <a:ext uri="{28A0092B-C50C-407E-A947-70E740481C1C}">
                <a14:useLocalDpi xmlns:a14="http://schemas.microsoft.com/office/drawing/2010/main" val="0"/>
              </a:ext>
            </a:extLst>
          </a:blip>
          <a:srcRect t="26492" b="32257"/>
          <a:stretch/>
        </p:blipFill>
        <p:spPr>
          <a:xfrm>
            <a:off x="726459" y="4606431"/>
            <a:ext cx="1352855" cy="295765"/>
          </a:xfrm>
          <a:prstGeom prst="rect">
            <a:avLst/>
          </a:prstGeom>
        </p:spPr>
      </p:pic>
      <p:pic>
        <p:nvPicPr>
          <p:cNvPr id="21" name="Picture 9" descr="LinkedIn-Logo.pdf"/>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629357" y="4675184"/>
            <a:ext cx="898450" cy="163423"/>
          </a:xfrm>
          <a:prstGeom prst="rect">
            <a:avLst/>
          </a:prstGeom>
        </p:spPr>
      </p:pic>
      <p:pic>
        <p:nvPicPr>
          <p:cNvPr id="22" name="Picture 10" descr="forumvirium_fi.pdf"/>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874121" y="4606432"/>
            <a:ext cx="1867713" cy="339725"/>
          </a:xfrm>
          <a:prstGeom prst="rect">
            <a:avLst/>
          </a:prstGeom>
        </p:spPr>
      </p:pic>
      <p:sp>
        <p:nvSpPr>
          <p:cNvPr id="23" name="Freeform 5"/>
          <p:cNvSpPr>
            <a:spLocks noEditPoints="1"/>
          </p:cNvSpPr>
          <p:nvPr userDrawn="1"/>
        </p:nvSpPr>
        <p:spPr bwMode="auto">
          <a:xfrm>
            <a:off x="643923" y="417921"/>
            <a:ext cx="1763923" cy="578271"/>
          </a:xfrm>
          <a:custGeom>
            <a:avLst/>
            <a:gdLst>
              <a:gd name="T0" fmla="*/ 414 w 606"/>
              <a:gd name="T1" fmla="*/ 186 h 263"/>
              <a:gd name="T2" fmla="*/ 367 w 606"/>
              <a:gd name="T3" fmla="*/ 262 h 263"/>
              <a:gd name="T4" fmla="*/ 376 w 606"/>
              <a:gd name="T5" fmla="*/ 221 h 263"/>
              <a:gd name="T6" fmla="*/ 351 w 606"/>
              <a:gd name="T7" fmla="*/ 203 h 263"/>
              <a:gd name="T8" fmla="*/ 373 w 606"/>
              <a:gd name="T9" fmla="*/ 204 h 263"/>
              <a:gd name="T10" fmla="*/ 342 w 606"/>
              <a:gd name="T11" fmla="*/ 190 h 263"/>
              <a:gd name="T12" fmla="*/ 351 w 606"/>
              <a:gd name="T13" fmla="*/ 228 h 263"/>
              <a:gd name="T14" fmla="*/ 365 w 606"/>
              <a:gd name="T15" fmla="*/ 246 h 263"/>
              <a:gd name="T16" fmla="*/ 296 w 606"/>
              <a:gd name="T17" fmla="*/ 186 h 263"/>
              <a:gd name="T18" fmla="*/ 296 w 606"/>
              <a:gd name="T19" fmla="*/ 246 h 263"/>
              <a:gd name="T20" fmla="*/ 268 w 606"/>
              <a:gd name="T21" fmla="*/ 261 h 263"/>
              <a:gd name="T22" fmla="*/ 264 w 606"/>
              <a:gd name="T23" fmla="*/ 215 h 263"/>
              <a:gd name="T24" fmla="*/ 152 w 606"/>
              <a:gd name="T25" fmla="*/ 186 h 263"/>
              <a:gd name="T26" fmla="*/ 184 w 606"/>
              <a:gd name="T27" fmla="*/ 229 h 263"/>
              <a:gd name="T28" fmla="*/ 184 w 606"/>
              <a:gd name="T29" fmla="*/ 214 h 263"/>
              <a:gd name="T30" fmla="*/ 201 w 606"/>
              <a:gd name="T31" fmla="*/ 94 h 263"/>
              <a:gd name="T32" fmla="*/ 131 w 606"/>
              <a:gd name="T33" fmla="*/ 45 h 263"/>
              <a:gd name="T34" fmla="*/ 56 w 606"/>
              <a:gd name="T35" fmla="*/ 94 h 263"/>
              <a:gd name="T36" fmla="*/ 30 w 606"/>
              <a:gd name="T37" fmla="*/ 169 h 263"/>
              <a:gd name="T38" fmla="*/ 99 w 606"/>
              <a:gd name="T39" fmla="*/ 169 h 263"/>
              <a:gd name="T40" fmla="*/ 83 w 606"/>
              <a:gd name="T41" fmla="*/ 2 h 263"/>
              <a:gd name="T42" fmla="*/ 99 w 606"/>
              <a:gd name="T43" fmla="*/ 19 h 263"/>
              <a:gd name="T44" fmla="*/ 146 w 606"/>
              <a:gd name="T45" fmla="*/ 125 h 263"/>
              <a:gd name="T46" fmla="*/ 147 w 606"/>
              <a:gd name="T47" fmla="*/ 108 h 263"/>
              <a:gd name="T48" fmla="*/ 115 w 606"/>
              <a:gd name="T49" fmla="*/ 94 h 263"/>
              <a:gd name="T50" fmla="*/ 155 w 606"/>
              <a:gd name="T51" fmla="*/ 169 h 263"/>
              <a:gd name="T52" fmla="*/ 170 w 606"/>
              <a:gd name="T53" fmla="*/ 106 h 263"/>
              <a:gd name="T54" fmla="*/ 202 w 606"/>
              <a:gd name="T55" fmla="*/ 57 h 263"/>
              <a:gd name="T56" fmla="*/ 163 w 606"/>
              <a:gd name="T57" fmla="*/ 49 h 263"/>
              <a:gd name="T58" fmla="*/ 185 w 606"/>
              <a:gd name="T59" fmla="*/ 15 h 263"/>
              <a:gd name="T60" fmla="*/ 223 w 606"/>
              <a:gd name="T61" fmla="*/ 56 h 263"/>
              <a:gd name="T62" fmla="*/ 185 w 606"/>
              <a:gd name="T63" fmla="*/ 0 h 263"/>
              <a:gd name="T64" fmla="*/ 147 w 606"/>
              <a:gd name="T65" fmla="*/ 56 h 263"/>
              <a:gd name="T66" fmla="*/ 214 w 606"/>
              <a:gd name="T67" fmla="*/ 68 h 263"/>
              <a:gd name="T68" fmla="*/ 232 w 606"/>
              <a:gd name="T69" fmla="*/ 140 h 263"/>
              <a:gd name="T70" fmla="*/ 223 w 606"/>
              <a:gd name="T71" fmla="*/ 162 h 263"/>
              <a:gd name="T72" fmla="*/ 277 w 606"/>
              <a:gd name="T73" fmla="*/ 153 h 263"/>
              <a:gd name="T74" fmla="*/ 261 w 606"/>
              <a:gd name="T75" fmla="*/ 146 h 263"/>
              <a:gd name="T76" fmla="*/ 277 w 606"/>
              <a:gd name="T77" fmla="*/ 24 h 263"/>
              <a:gd name="T78" fmla="*/ 253 w 606"/>
              <a:gd name="T79" fmla="*/ 33 h 263"/>
              <a:gd name="T80" fmla="*/ 276 w 606"/>
              <a:gd name="T81" fmla="*/ 20 h 263"/>
              <a:gd name="T82" fmla="*/ 294 w 606"/>
              <a:gd name="T83" fmla="*/ 24 h 263"/>
              <a:gd name="T84" fmla="*/ 237 w 606"/>
              <a:gd name="T85" fmla="*/ 2 h 263"/>
              <a:gd name="T86" fmla="*/ 277 w 606"/>
              <a:gd name="T87" fmla="*/ 77 h 263"/>
              <a:gd name="T88" fmla="*/ 354 w 606"/>
              <a:gd name="T89" fmla="*/ 2 h 263"/>
              <a:gd name="T90" fmla="*/ 339 w 606"/>
              <a:gd name="T91" fmla="*/ 64 h 263"/>
              <a:gd name="T92" fmla="*/ 323 w 606"/>
              <a:gd name="T93" fmla="*/ 2 h 263"/>
              <a:gd name="T94" fmla="*/ 325 w 606"/>
              <a:gd name="T95" fmla="*/ 77 h 263"/>
              <a:gd name="T96" fmla="*/ 361 w 606"/>
              <a:gd name="T97" fmla="*/ 169 h 263"/>
              <a:gd name="T98" fmla="*/ 335 w 606"/>
              <a:gd name="T99" fmla="*/ 143 h 263"/>
              <a:gd name="T100" fmla="*/ 309 w 606"/>
              <a:gd name="T101" fmla="*/ 112 h 263"/>
              <a:gd name="T102" fmla="*/ 361 w 606"/>
              <a:gd name="T103" fmla="*/ 112 h 263"/>
              <a:gd name="T104" fmla="*/ 444 w 606"/>
              <a:gd name="T105" fmla="*/ 2 h 263"/>
              <a:gd name="T106" fmla="*/ 384 w 606"/>
              <a:gd name="T107" fmla="*/ 77 h 263"/>
              <a:gd name="T108" fmla="*/ 433 w 606"/>
              <a:gd name="T109" fmla="*/ 77 h 263"/>
              <a:gd name="T110" fmla="*/ 500 w 606"/>
              <a:gd name="T111" fmla="*/ 261 h 263"/>
              <a:gd name="T112" fmla="*/ 451 w 606"/>
              <a:gd name="T113" fmla="*/ 186 h 263"/>
              <a:gd name="T114" fmla="*/ 445 w 606"/>
              <a:gd name="T115" fmla="*/ 207 h 263"/>
              <a:gd name="T116" fmla="*/ 560 w 606"/>
              <a:gd name="T117" fmla="*/ 186 h 263"/>
              <a:gd name="T118" fmla="*/ 530 w 606"/>
              <a:gd name="T119" fmla="*/ 261 h 263"/>
              <a:gd name="T120" fmla="*/ 590 w 606"/>
              <a:gd name="T121" fmla="*/ 186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06" h="263">
                <a:moveTo>
                  <a:pt x="414" y="186"/>
                </a:moveTo>
                <a:cubicBezTo>
                  <a:pt x="397" y="186"/>
                  <a:pt x="397" y="186"/>
                  <a:pt x="397" y="186"/>
                </a:cubicBezTo>
                <a:cubicBezTo>
                  <a:pt x="397" y="261"/>
                  <a:pt x="397" y="261"/>
                  <a:pt x="397" y="261"/>
                </a:cubicBezTo>
                <a:cubicBezTo>
                  <a:pt x="414" y="261"/>
                  <a:pt x="414" y="261"/>
                  <a:pt x="414" y="261"/>
                </a:cubicBezTo>
                <a:lnTo>
                  <a:pt x="414" y="186"/>
                </a:lnTo>
                <a:close/>
                <a:moveTo>
                  <a:pt x="342" y="241"/>
                </a:moveTo>
                <a:cubicBezTo>
                  <a:pt x="330" y="254"/>
                  <a:pt x="330" y="254"/>
                  <a:pt x="330" y="254"/>
                </a:cubicBezTo>
                <a:cubicBezTo>
                  <a:pt x="334" y="257"/>
                  <a:pt x="338" y="259"/>
                  <a:pt x="342" y="261"/>
                </a:cubicBezTo>
                <a:cubicBezTo>
                  <a:pt x="346" y="262"/>
                  <a:pt x="351" y="263"/>
                  <a:pt x="356" y="263"/>
                </a:cubicBezTo>
                <a:cubicBezTo>
                  <a:pt x="360" y="263"/>
                  <a:pt x="363" y="263"/>
                  <a:pt x="367" y="262"/>
                </a:cubicBezTo>
                <a:cubicBezTo>
                  <a:pt x="370" y="261"/>
                  <a:pt x="373" y="259"/>
                  <a:pt x="376" y="257"/>
                </a:cubicBezTo>
                <a:cubicBezTo>
                  <a:pt x="379" y="255"/>
                  <a:pt x="381" y="252"/>
                  <a:pt x="382" y="249"/>
                </a:cubicBezTo>
                <a:cubicBezTo>
                  <a:pt x="384" y="246"/>
                  <a:pt x="385" y="242"/>
                  <a:pt x="385" y="238"/>
                </a:cubicBezTo>
                <a:cubicBezTo>
                  <a:pt x="385" y="234"/>
                  <a:pt x="384" y="230"/>
                  <a:pt x="382" y="228"/>
                </a:cubicBezTo>
                <a:cubicBezTo>
                  <a:pt x="381" y="225"/>
                  <a:pt x="378" y="223"/>
                  <a:pt x="376" y="221"/>
                </a:cubicBezTo>
                <a:cubicBezTo>
                  <a:pt x="373" y="220"/>
                  <a:pt x="370" y="219"/>
                  <a:pt x="367" y="218"/>
                </a:cubicBezTo>
                <a:cubicBezTo>
                  <a:pt x="364" y="217"/>
                  <a:pt x="362" y="216"/>
                  <a:pt x="359" y="215"/>
                </a:cubicBezTo>
                <a:cubicBezTo>
                  <a:pt x="356" y="214"/>
                  <a:pt x="354" y="213"/>
                  <a:pt x="353" y="212"/>
                </a:cubicBezTo>
                <a:cubicBezTo>
                  <a:pt x="351" y="211"/>
                  <a:pt x="350" y="209"/>
                  <a:pt x="350" y="207"/>
                </a:cubicBezTo>
                <a:cubicBezTo>
                  <a:pt x="350" y="205"/>
                  <a:pt x="350" y="204"/>
                  <a:pt x="351" y="203"/>
                </a:cubicBezTo>
                <a:cubicBezTo>
                  <a:pt x="352" y="202"/>
                  <a:pt x="353" y="201"/>
                  <a:pt x="354" y="201"/>
                </a:cubicBezTo>
                <a:cubicBezTo>
                  <a:pt x="355" y="200"/>
                  <a:pt x="356" y="200"/>
                  <a:pt x="358" y="200"/>
                </a:cubicBezTo>
                <a:cubicBezTo>
                  <a:pt x="359" y="199"/>
                  <a:pt x="360" y="199"/>
                  <a:pt x="361" y="199"/>
                </a:cubicBezTo>
                <a:cubicBezTo>
                  <a:pt x="363" y="199"/>
                  <a:pt x="366" y="200"/>
                  <a:pt x="368" y="200"/>
                </a:cubicBezTo>
                <a:cubicBezTo>
                  <a:pt x="370" y="201"/>
                  <a:pt x="372" y="202"/>
                  <a:pt x="373" y="204"/>
                </a:cubicBezTo>
                <a:cubicBezTo>
                  <a:pt x="385" y="192"/>
                  <a:pt x="385" y="192"/>
                  <a:pt x="385" y="192"/>
                </a:cubicBezTo>
                <a:cubicBezTo>
                  <a:pt x="381" y="189"/>
                  <a:pt x="378" y="187"/>
                  <a:pt x="374" y="186"/>
                </a:cubicBezTo>
                <a:cubicBezTo>
                  <a:pt x="370" y="184"/>
                  <a:pt x="366" y="184"/>
                  <a:pt x="362" y="184"/>
                </a:cubicBezTo>
                <a:cubicBezTo>
                  <a:pt x="358" y="184"/>
                  <a:pt x="354" y="184"/>
                  <a:pt x="351" y="185"/>
                </a:cubicBezTo>
                <a:cubicBezTo>
                  <a:pt x="347" y="186"/>
                  <a:pt x="344" y="188"/>
                  <a:pt x="342" y="190"/>
                </a:cubicBezTo>
                <a:cubicBezTo>
                  <a:pt x="339" y="192"/>
                  <a:pt x="337" y="195"/>
                  <a:pt x="335" y="198"/>
                </a:cubicBezTo>
                <a:cubicBezTo>
                  <a:pt x="334" y="201"/>
                  <a:pt x="333" y="204"/>
                  <a:pt x="333" y="208"/>
                </a:cubicBezTo>
                <a:cubicBezTo>
                  <a:pt x="333" y="212"/>
                  <a:pt x="334" y="216"/>
                  <a:pt x="335" y="218"/>
                </a:cubicBezTo>
                <a:cubicBezTo>
                  <a:pt x="337" y="221"/>
                  <a:pt x="339" y="223"/>
                  <a:pt x="342" y="225"/>
                </a:cubicBezTo>
                <a:cubicBezTo>
                  <a:pt x="345" y="226"/>
                  <a:pt x="347" y="227"/>
                  <a:pt x="351" y="228"/>
                </a:cubicBezTo>
                <a:cubicBezTo>
                  <a:pt x="354" y="229"/>
                  <a:pt x="356" y="230"/>
                  <a:pt x="359" y="231"/>
                </a:cubicBezTo>
                <a:cubicBezTo>
                  <a:pt x="362" y="232"/>
                  <a:pt x="364" y="233"/>
                  <a:pt x="366" y="234"/>
                </a:cubicBezTo>
                <a:cubicBezTo>
                  <a:pt x="367" y="236"/>
                  <a:pt x="368" y="238"/>
                  <a:pt x="368" y="240"/>
                </a:cubicBezTo>
                <a:cubicBezTo>
                  <a:pt x="368" y="241"/>
                  <a:pt x="368" y="242"/>
                  <a:pt x="367" y="243"/>
                </a:cubicBezTo>
                <a:cubicBezTo>
                  <a:pt x="367" y="244"/>
                  <a:pt x="366" y="245"/>
                  <a:pt x="365" y="246"/>
                </a:cubicBezTo>
                <a:cubicBezTo>
                  <a:pt x="363" y="246"/>
                  <a:pt x="362" y="247"/>
                  <a:pt x="361" y="247"/>
                </a:cubicBezTo>
                <a:cubicBezTo>
                  <a:pt x="359" y="248"/>
                  <a:pt x="358" y="248"/>
                  <a:pt x="357" y="248"/>
                </a:cubicBezTo>
                <a:cubicBezTo>
                  <a:pt x="354" y="248"/>
                  <a:pt x="351" y="247"/>
                  <a:pt x="349" y="246"/>
                </a:cubicBezTo>
                <a:cubicBezTo>
                  <a:pt x="346" y="245"/>
                  <a:pt x="344" y="243"/>
                  <a:pt x="342" y="241"/>
                </a:cubicBezTo>
                <a:moveTo>
                  <a:pt x="296" y="186"/>
                </a:moveTo>
                <a:cubicBezTo>
                  <a:pt x="280" y="186"/>
                  <a:pt x="280" y="186"/>
                  <a:pt x="280" y="186"/>
                </a:cubicBezTo>
                <a:cubicBezTo>
                  <a:pt x="280" y="261"/>
                  <a:pt x="280" y="261"/>
                  <a:pt x="280" y="261"/>
                </a:cubicBezTo>
                <a:cubicBezTo>
                  <a:pt x="327" y="261"/>
                  <a:pt x="327" y="261"/>
                  <a:pt x="327" y="261"/>
                </a:cubicBezTo>
                <a:cubicBezTo>
                  <a:pt x="327" y="246"/>
                  <a:pt x="327" y="246"/>
                  <a:pt x="327" y="246"/>
                </a:cubicBezTo>
                <a:cubicBezTo>
                  <a:pt x="296" y="246"/>
                  <a:pt x="296" y="246"/>
                  <a:pt x="296" y="246"/>
                </a:cubicBezTo>
                <a:lnTo>
                  <a:pt x="296" y="186"/>
                </a:lnTo>
                <a:close/>
                <a:moveTo>
                  <a:pt x="266" y="186"/>
                </a:moveTo>
                <a:cubicBezTo>
                  <a:pt x="215" y="186"/>
                  <a:pt x="215" y="186"/>
                  <a:pt x="215" y="186"/>
                </a:cubicBezTo>
                <a:cubicBezTo>
                  <a:pt x="215" y="261"/>
                  <a:pt x="215" y="261"/>
                  <a:pt x="215" y="261"/>
                </a:cubicBezTo>
                <a:cubicBezTo>
                  <a:pt x="268" y="261"/>
                  <a:pt x="268" y="261"/>
                  <a:pt x="268" y="261"/>
                </a:cubicBezTo>
                <a:cubicBezTo>
                  <a:pt x="268" y="246"/>
                  <a:pt x="268" y="246"/>
                  <a:pt x="268" y="246"/>
                </a:cubicBezTo>
                <a:cubicBezTo>
                  <a:pt x="231" y="246"/>
                  <a:pt x="231" y="246"/>
                  <a:pt x="231" y="246"/>
                </a:cubicBezTo>
                <a:cubicBezTo>
                  <a:pt x="231" y="230"/>
                  <a:pt x="231" y="230"/>
                  <a:pt x="231" y="230"/>
                </a:cubicBezTo>
                <a:cubicBezTo>
                  <a:pt x="264" y="230"/>
                  <a:pt x="264" y="230"/>
                  <a:pt x="264" y="230"/>
                </a:cubicBezTo>
                <a:cubicBezTo>
                  <a:pt x="264" y="215"/>
                  <a:pt x="264" y="215"/>
                  <a:pt x="264" y="215"/>
                </a:cubicBezTo>
                <a:cubicBezTo>
                  <a:pt x="231" y="215"/>
                  <a:pt x="231" y="215"/>
                  <a:pt x="231" y="215"/>
                </a:cubicBezTo>
                <a:cubicBezTo>
                  <a:pt x="231" y="201"/>
                  <a:pt x="231" y="201"/>
                  <a:pt x="231" y="201"/>
                </a:cubicBezTo>
                <a:cubicBezTo>
                  <a:pt x="266" y="201"/>
                  <a:pt x="266" y="201"/>
                  <a:pt x="266" y="201"/>
                </a:cubicBezTo>
                <a:lnTo>
                  <a:pt x="266" y="186"/>
                </a:lnTo>
                <a:close/>
                <a:moveTo>
                  <a:pt x="152" y="186"/>
                </a:moveTo>
                <a:cubicBezTo>
                  <a:pt x="135" y="186"/>
                  <a:pt x="135" y="186"/>
                  <a:pt x="135" y="186"/>
                </a:cubicBezTo>
                <a:cubicBezTo>
                  <a:pt x="135" y="261"/>
                  <a:pt x="135" y="261"/>
                  <a:pt x="135" y="261"/>
                </a:cubicBezTo>
                <a:cubicBezTo>
                  <a:pt x="152" y="261"/>
                  <a:pt x="152" y="261"/>
                  <a:pt x="152" y="261"/>
                </a:cubicBezTo>
                <a:cubicBezTo>
                  <a:pt x="152" y="229"/>
                  <a:pt x="152" y="229"/>
                  <a:pt x="152" y="229"/>
                </a:cubicBezTo>
                <a:cubicBezTo>
                  <a:pt x="184" y="229"/>
                  <a:pt x="184" y="229"/>
                  <a:pt x="184" y="229"/>
                </a:cubicBezTo>
                <a:cubicBezTo>
                  <a:pt x="184" y="261"/>
                  <a:pt x="184" y="261"/>
                  <a:pt x="184" y="261"/>
                </a:cubicBezTo>
                <a:cubicBezTo>
                  <a:pt x="201" y="261"/>
                  <a:pt x="201" y="261"/>
                  <a:pt x="201" y="261"/>
                </a:cubicBezTo>
                <a:cubicBezTo>
                  <a:pt x="201" y="186"/>
                  <a:pt x="201" y="186"/>
                  <a:pt x="201" y="186"/>
                </a:cubicBezTo>
                <a:cubicBezTo>
                  <a:pt x="184" y="186"/>
                  <a:pt x="184" y="186"/>
                  <a:pt x="184" y="186"/>
                </a:cubicBezTo>
                <a:cubicBezTo>
                  <a:pt x="184" y="214"/>
                  <a:pt x="184" y="214"/>
                  <a:pt x="184" y="214"/>
                </a:cubicBezTo>
                <a:cubicBezTo>
                  <a:pt x="152" y="214"/>
                  <a:pt x="152" y="214"/>
                  <a:pt x="152" y="214"/>
                </a:cubicBezTo>
                <a:lnTo>
                  <a:pt x="152" y="186"/>
                </a:lnTo>
                <a:close/>
                <a:moveTo>
                  <a:pt x="184" y="169"/>
                </a:moveTo>
                <a:cubicBezTo>
                  <a:pt x="201" y="169"/>
                  <a:pt x="201" y="169"/>
                  <a:pt x="201" y="169"/>
                </a:cubicBezTo>
                <a:cubicBezTo>
                  <a:pt x="201" y="94"/>
                  <a:pt x="201" y="94"/>
                  <a:pt x="201" y="94"/>
                </a:cubicBezTo>
                <a:cubicBezTo>
                  <a:pt x="184" y="94"/>
                  <a:pt x="184" y="94"/>
                  <a:pt x="184" y="94"/>
                </a:cubicBezTo>
                <a:lnTo>
                  <a:pt x="184" y="169"/>
                </a:lnTo>
                <a:close/>
                <a:moveTo>
                  <a:pt x="108" y="45"/>
                </a:moveTo>
                <a:cubicBezTo>
                  <a:pt x="108" y="51"/>
                  <a:pt x="113" y="56"/>
                  <a:pt x="119" y="56"/>
                </a:cubicBezTo>
                <a:cubicBezTo>
                  <a:pt x="126" y="56"/>
                  <a:pt x="131" y="51"/>
                  <a:pt x="131" y="45"/>
                </a:cubicBezTo>
                <a:cubicBezTo>
                  <a:pt x="131" y="39"/>
                  <a:pt x="126" y="34"/>
                  <a:pt x="119" y="34"/>
                </a:cubicBezTo>
                <a:cubicBezTo>
                  <a:pt x="113" y="34"/>
                  <a:pt x="108" y="39"/>
                  <a:pt x="108" y="45"/>
                </a:cubicBezTo>
                <a:moveTo>
                  <a:pt x="43" y="169"/>
                </a:moveTo>
                <a:cubicBezTo>
                  <a:pt x="74" y="94"/>
                  <a:pt x="74" y="94"/>
                  <a:pt x="74" y="94"/>
                </a:cubicBezTo>
                <a:cubicBezTo>
                  <a:pt x="56" y="94"/>
                  <a:pt x="56" y="94"/>
                  <a:pt x="56" y="94"/>
                </a:cubicBezTo>
                <a:cubicBezTo>
                  <a:pt x="37" y="143"/>
                  <a:pt x="37" y="143"/>
                  <a:pt x="37" y="143"/>
                </a:cubicBezTo>
                <a:cubicBezTo>
                  <a:pt x="37" y="143"/>
                  <a:pt x="37" y="143"/>
                  <a:pt x="37" y="143"/>
                </a:cubicBezTo>
                <a:cubicBezTo>
                  <a:pt x="18" y="94"/>
                  <a:pt x="18" y="94"/>
                  <a:pt x="18" y="94"/>
                </a:cubicBezTo>
                <a:cubicBezTo>
                  <a:pt x="0" y="94"/>
                  <a:pt x="0" y="94"/>
                  <a:pt x="0" y="94"/>
                </a:cubicBezTo>
                <a:cubicBezTo>
                  <a:pt x="30" y="169"/>
                  <a:pt x="30" y="169"/>
                  <a:pt x="30" y="169"/>
                </a:cubicBezTo>
                <a:lnTo>
                  <a:pt x="43" y="169"/>
                </a:lnTo>
                <a:close/>
                <a:moveTo>
                  <a:pt x="99" y="94"/>
                </a:moveTo>
                <a:cubicBezTo>
                  <a:pt x="83" y="94"/>
                  <a:pt x="83" y="94"/>
                  <a:pt x="83" y="94"/>
                </a:cubicBezTo>
                <a:cubicBezTo>
                  <a:pt x="83" y="169"/>
                  <a:pt x="83" y="169"/>
                  <a:pt x="83" y="169"/>
                </a:cubicBezTo>
                <a:cubicBezTo>
                  <a:pt x="99" y="169"/>
                  <a:pt x="99" y="169"/>
                  <a:pt x="99" y="169"/>
                </a:cubicBezTo>
                <a:lnTo>
                  <a:pt x="99" y="94"/>
                </a:lnTo>
                <a:close/>
                <a:moveTo>
                  <a:pt x="99" y="19"/>
                </a:moveTo>
                <a:cubicBezTo>
                  <a:pt x="135" y="19"/>
                  <a:pt x="135" y="19"/>
                  <a:pt x="135" y="19"/>
                </a:cubicBezTo>
                <a:cubicBezTo>
                  <a:pt x="135" y="2"/>
                  <a:pt x="135" y="2"/>
                  <a:pt x="135" y="2"/>
                </a:cubicBezTo>
                <a:cubicBezTo>
                  <a:pt x="83" y="2"/>
                  <a:pt x="83" y="2"/>
                  <a:pt x="83" y="2"/>
                </a:cubicBezTo>
                <a:cubicBezTo>
                  <a:pt x="83" y="77"/>
                  <a:pt x="83" y="77"/>
                  <a:pt x="83" y="77"/>
                </a:cubicBezTo>
                <a:cubicBezTo>
                  <a:pt x="99" y="77"/>
                  <a:pt x="99" y="77"/>
                  <a:pt x="99" y="77"/>
                </a:cubicBezTo>
                <a:cubicBezTo>
                  <a:pt x="99" y="48"/>
                  <a:pt x="99" y="48"/>
                  <a:pt x="99" y="48"/>
                </a:cubicBezTo>
                <a:cubicBezTo>
                  <a:pt x="99" y="32"/>
                  <a:pt x="99" y="32"/>
                  <a:pt x="99" y="32"/>
                </a:cubicBezTo>
                <a:lnTo>
                  <a:pt x="99" y="19"/>
                </a:lnTo>
                <a:close/>
                <a:moveTo>
                  <a:pt x="154" y="112"/>
                </a:moveTo>
                <a:cubicBezTo>
                  <a:pt x="155" y="113"/>
                  <a:pt x="155" y="115"/>
                  <a:pt x="155" y="117"/>
                </a:cubicBezTo>
                <a:cubicBezTo>
                  <a:pt x="155" y="119"/>
                  <a:pt x="155" y="120"/>
                  <a:pt x="154" y="122"/>
                </a:cubicBezTo>
                <a:cubicBezTo>
                  <a:pt x="153" y="123"/>
                  <a:pt x="152" y="124"/>
                  <a:pt x="151" y="124"/>
                </a:cubicBezTo>
                <a:cubicBezTo>
                  <a:pt x="149" y="125"/>
                  <a:pt x="148" y="125"/>
                  <a:pt x="146" y="125"/>
                </a:cubicBezTo>
                <a:cubicBezTo>
                  <a:pt x="144" y="125"/>
                  <a:pt x="143" y="125"/>
                  <a:pt x="141" y="125"/>
                </a:cubicBezTo>
                <a:cubicBezTo>
                  <a:pt x="132" y="125"/>
                  <a:pt x="132" y="125"/>
                  <a:pt x="132" y="125"/>
                </a:cubicBezTo>
                <a:cubicBezTo>
                  <a:pt x="132" y="108"/>
                  <a:pt x="132" y="108"/>
                  <a:pt x="132" y="108"/>
                </a:cubicBezTo>
                <a:cubicBezTo>
                  <a:pt x="142" y="108"/>
                  <a:pt x="142" y="108"/>
                  <a:pt x="142" y="108"/>
                </a:cubicBezTo>
                <a:cubicBezTo>
                  <a:pt x="144" y="108"/>
                  <a:pt x="145" y="108"/>
                  <a:pt x="147" y="108"/>
                </a:cubicBezTo>
                <a:cubicBezTo>
                  <a:pt x="149" y="109"/>
                  <a:pt x="150" y="109"/>
                  <a:pt x="151" y="110"/>
                </a:cubicBezTo>
                <a:cubicBezTo>
                  <a:pt x="152" y="110"/>
                  <a:pt x="153" y="111"/>
                  <a:pt x="154" y="112"/>
                </a:cubicBezTo>
                <a:moveTo>
                  <a:pt x="155" y="95"/>
                </a:moveTo>
                <a:cubicBezTo>
                  <a:pt x="152" y="94"/>
                  <a:pt x="148" y="94"/>
                  <a:pt x="144" y="94"/>
                </a:cubicBezTo>
                <a:cubicBezTo>
                  <a:pt x="115" y="94"/>
                  <a:pt x="115" y="94"/>
                  <a:pt x="115" y="94"/>
                </a:cubicBezTo>
                <a:cubicBezTo>
                  <a:pt x="115" y="169"/>
                  <a:pt x="115" y="169"/>
                  <a:pt x="115" y="169"/>
                </a:cubicBezTo>
                <a:cubicBezTo>
                  <a:pt x="132" y="169"/>
                  <a:pt x="132" y="169"/>
                  <a:pt x="132" y="169"/>
                </a:cubicBezTo>
                <a:cubicBezTo>
                  <a:pt x="132" y="139"/>
                  <a:pt x="132" y="139"/>
                  <a:pt x="132" y="139"/>
                </a:cubicBezTo>
                <a:cubicBezTo>
                  <a:pt x="140" y="139"/>
                  <a:pt x="140" y="139"/>
                  <a:pt x="140" y="139"/>
                </a:cubicBezTo>
                <a:cubicBezTo>
                  <a:pt x="155" y="169"/>
                  <a:pt x="155" y="169"/>
                  <a:pt x="155" y="169"/>
                </a:cubicBezTo>
                <a:cubicBezTo>
                  <a:pt x="175" y="169"/>
                  <a:pt x="175" y="169"/>
                  <a:pt x="175" y="169"/>
                </a:cubicBezTo>
                <a:cubicBezTo>
                  <a:pt x="156" y="138"/>
                  <a:pt x="156" y="138"/>
                  <a:pt x="156" y="138"/>
                </a:cubicBezTo>
                <a:cubicBezTo>
                  <a:pt x="162" y="137"/>
                  <a:pt x="166" y="134"/>
                  <a:pt x="168" y="130"/>
                </a:cubicBezTo>
                <a:cubicBezTo>
                  <a:pt x="171" y="127"/>
                  <a:pt x="172" y="122"/>
                  <a:pt x="172" y="117"/>
                </a:cubicBezTo>
                <a:cubicBezTo>
                  <a:pt x="172" y="112"/>
                  <a:pt x="172" y="109"/>
                  <a:pt x="170" y="106"/>
                </a:cubicBezTo>
                <a:cubicBezTo>
                  <a:pt x="169" y="103"/>
                  <a:pt x="167" y="101"/>
                  <a:pt x="164" y="99"/>
                </a:cubicBezTo>
                <a:cubicBezTo>
                  <a:pt x="161" y="97"/>
                  <a:pt x="158" y="96"/>
                  <a:pt x="155" y="95"/>
                </a:cubicBezTo>
                <a:moveTo>
                  <a:pt x="208" y="39"/>
                </a:moveTo>
                <a:cubicBezTo>
                  <a:pt x="208" y="43"/>
                  <a:pt x="208" y="46"/>
                  <a:pt x="207" y="49"/>
                </a:cubicBezTo>
                <a:cubicBezTo>
                  <a:pt x="206" y="52"/>
                  <a:pt x="204" y="54"/>
                  <a:pt x="202" y="57"/>
                </a:cubicBezTo>
                <a:cubicBezTo>
                  <a:pt x="200" y="59"/>
                  <a:pt x="197" y="61"/>
                  <a:pt x="195" y="62"/>
                </a:cubicBezTo>
                <a:cubicBezTo>
                  <a:pt x="192" y="63"/>
                  <a:pt x="189" y="64"/>
                  <a:pt x="185" y="64"/>
                </a:cubicBezTo>
                <a:cubicBezTo>
                  <a:pt x="181" y="64"/>
                  <a:pt x="178" y="63"/>
                  <a:pt x="175" y="62"/>
                </a:cubicBezTo>
                <a:cubicBezTo>
                  <a:pt x="172" y="61"/>
                  <a:pt x="170" y="59"/>
                  <a:pt x="168" y="57"/>
                </a:cubicBezTo>
                <a:cubicBezTo>
                  <a:pt x="166" y="54"/>
                  <a:pt x="164" y="52"/>
                  <a:pt x="163" y="49"/>
                </a:cubicBezTo>
                <a:cubicBezTo>
                  <a:pt x="162" y="46"/>
                  <a:pt x="162" y="43"/>
                  <a:pt x="162" y="39"/>
                </a:cubicBezTo>
                <a:cubicBezTo>
                  <a:pt x="162" y="36"/>
                  <a:pt x="162" y="33"/>
                  <a:pt x="163" y="30"/>
                </a:cubicBezTo>
                <a:cubicBezTo>
                  <a:pt x="164" y="27"/>
                  <a:pt x="166" y="24"/>
                  <a:pt x="168" y="22"/>
                </a:cubicBezTo>
                <a:cubicBezTo>
                  <a:pt x="170" y="20"/>
                  <a:pt x="172" y="18"/>
                  <a:pt x="175" y="17"/>
                </a:cubicBezTo>
                <a:cubicBezTo>
                  <a:pt x="178" y="16"/>
                  <a:pt x="181" y="15"/>
                  <a:pt x="185" y="15"/>
                </a:cubicBezTo>
                <a:cubicBezTo>
                  <a:pt x="189" y="15"/>
                  <a:pt x="192" y="16"/>
                  <a:pt x="195" y="17"/>
                </a:cubicBezTo>
                <a:cubicBezTo>
                  <a:pt x="197" y="18"/>
                  <a:pt x="200" y="20"/>
                  <a:pt x="202" y="22"/>
                </a:cubicBezTo>
                <a:cubicBezTo>
                  <a:pt x="204" y="24"/>
                  <a:pt x="206" y="27"/>
                  <a:pt x="207" y="30"/>
                </a:cubicBezTo>
                <a:cubicBezTo>
                  <a:pt x="208" y="33"/>
                  <a:pt x="208" y="36"/>
                  <a:pt x="208" y="39"/>
                </a:cubicBezTo>
                <a:moveTo>
                  <a:pt x="223" y="56"/>
                </a:moveTo>
                <a:cubicBezTo>
                  <a:pt x="225" y="51"/>
                  <a:pt x="226" y="45"/>
                  <a:pt x="226" y="39"/>
                </a:cubicBezTo>
                <a:cubicBezTo>
                  <a:pt x="226" y="33"/>
                  <a:pt x="225" y="28"/>
                  <a:pt x="223" y="23"/>
                </a:cubicBezTo>
                <a:cubicBezTo>
                  <a:pt x="221" y="18"/>
                  <a:pt x="218" y="14"/>
                  <a:pt x="214" y="10"/>
                </a:cubicBezTo>
                <a:cubicBezTo>
                  <a:pt x="211" y="7"/>
                  <a:pt x="206" y="4"/>
                  <a:pt x="201" y="2"/>
                </a:cubicBezTo>
                <a:cubicBezTo>
                  <a:pt x="196" y="1"/>
                  <a:pt x="191" y="0"/>
                  <a:pt x="185" y="0"/>
                </a:cubicBezTo>
                <a:cubicBezTo>
                  <a:pt x="179" y="0"/>
                  <a:pt x="174" y="1"/>
                  <a:pt x="169" y="2"/>
                </a:cubicBezTo>
                <a:cubicBezTo>
                  <a:pt x="164" y="4"/>
                  <a:pt x="159" y="7"/>
                  <a:pt x="156" y="10"/>
                </a:cubicBezTo>
                <a:cubicBezTo>
                  <a:pt x="152" y="14"/>
                  <a:pt x="149" y="18"/>
                  <a:pt x="147" y="23"/>
                </a:cubicBezTo>
                <a:cubicBezTo>
                  <a:pt x="145" y="28"/>
                  <a:pt x="144" y="33"/>
                  <a:pt x="144" y="39"/>
                </a:cubicBezTo>
                <a:cubicBezTo>
                  <a:pt x="144" y="45"/>
                  <a:pt x="145" y="51"/>
                  <a:pt x="147" y="56"/>
                </a:cubicBezTo>
                <a:cubicBezTo>
                  <a:pt x="149" y="61"/>
                  <a:pt x="152" y="65"/>
                  <a:pt x="156" y="68"/>
                </a:cubicBezTo>
                <a:cubicBezTo>
                  <a:pt x="159" y="72"/>
                  <a:pt x="164" y="74"/>
                  <a:pt x="169" y="76"/>
                </a:cubicBezTo>
                <a:cubicBezTo>
                  <a:pt x="174" y="78"/>
                  <a:pt x="179" y="79"/>
                  <a:pt x="185" y="79"/>
                </a:cubicBezTo>
                <a:cubicBezTo>
                  <a:pt x="191" y="79"/>
                  <a:pt x="196" y="78"/>
                  <a:pt x="201" y="76"/>
                </a:cubicBezTo>
                <a:cubicBezTo>
                  <a:pt x="206" y="74"/>
                  <a:pt x="211" y="72"/>
                  <a:pt x="214" y="68"/>
                </a:cubicBezTo>
                <a:cubicBezTo>
                  <a:pt x="218" y="65"/>
                  <a:pt x="221" y="61"/>
                  <a:pt x="223" y="56"/>
                </a:cubicBezTo>
                <a:moveTo>
                  <a:pt x="241" y="155"/>
                </a:moveTo>
                <a:cubicBezTo>
                  <a:pt x="239" y="154"/>
                  <a:pt x="237" y="153"/>
                  <a:pt x="236" y="151"/>
                </a:cubicBezTo>
                <a:cubicBezTo>
                  <a:pt x="235" y="150"/>
                  <a:pt x="234" y="148"/>
                  <a:pt x="233" y="146"/>
                </a:cubicBezTo>
                <a:cubicBezTo>
                  <a:pt x="232" y="144"/>
                  <a:pt x="232" y="142"/>
                  <a:pt x="232" y="140"/>
                </a:cubicBezTo>
                <a:cubicBezTo>
                  <a:pt x="232" y="94"/>
                  <a:pt x="232" y="94"/>
                  <a:pt x="232" y="94"/>
                </a:cubicBezTo>
                <a:cubicBezTo>
                  <a:pt x="215" y="94"/>
                  <a:pt x="215" y="94"/>
                  <a:pt x="215" y="94"/>
                </a:cubicBezTo>
                <a:cubicBezTo>
                  <a:pt x="215" y="140"/>
                  <a:pt x="215" y="140"/>
                  <a:pt x="215" y="140"/>
                </a:cubicBezTo>
                <a:cubicBezTo>
                  <a:pt x="215" y="145"/>
                  <a:pt x="216" y="149"/>
                  <a:pt x="217" y="153"/>
                </a:cubicBezTo>
                <a:cubicBezTo>
                  <a:pt x="219" y="156"/>
                  <a:pt x="221" y="160"/>
                  <a:pt x="223" y="162"/>
                </a:cubicBezTo>
                <a:cubicBezTo>
                  <a:pt x="226" y="165"/>
                  <a:pt x="229" y="167"/>
                  <a:pt x="233" y="169"/>
                </a:cubicBezTo>
                <a:cubicBezTo>
                  <a:pt x="237" y="170"/>
                  <a:pt x="242" y="171"/>
                  <a:pt x="247" y="171"/>
                </a:cubicBezTo>
                <a:cubicBezTo>
                  <a:pt x="252" y="171"/>
                  <a:pt x="257" y="170"/>
                  <a:pt x="261" y="169"/>
                </a:cubicBezTo>
                <a:cubicBezTo>
                  <a:pt x="265" y="167"/>
                  <a:pt x="268" y="165"/>
                  <a:pt x="271" y="162"/>
                </a:cubicBezTo>
                <a:cubicBezTo>
                  <a:pt x="273" y="160"/>
                  <a:pt x="275" y="156"/>
                  <a:pt x="277" y="153"/>
                </a:cubicBezTo>
                <a:cubicBezTo>
                  <a:pt x="278" y="149"/>
                  <a:pt x="279" y="145"/>
                  <a:pt x="279" y="140"/>
                </a:cubicBezTo>
                <a:cubicBezTo>
                  <a:pt x="279" y="94"/>
                  <a:pt x="279" y="94"/>
                  <a:pt x="279" y="94"/>
                </a:cubicBezTo>
                <a:cubicBezTo>
                  <a:pt x="262" y="94"/>
                  <a:pt x="262" y="94"/>
                  <a:pt x="262" y="94"/>
                </a:cubicBezTo>
                <a:cubicBezTo>
                  <a:pt x="262" y="140"/>
                  <a:pt x="262" y="140"/>
                  <a:pt x="262" y="140"/>
                </a:cubicBezTo>
                <a:cubicBezTo>
                  <a:pt x="262" y="142"/>
                  <a:pt x="262" y="144"/>
                  <a:pt x="261" y="146"/>
                </a:cubicBezTo>
                <a:cubicBezTo>
                  <a:pt x="260" y="148"/>
                  <a:pt x="259" y="150"/>
                  <a:pt x="258" y="151"/>
                </a:cubicBezTo>
                <a:cubicBezTo>
                  <a:pt x="256" y="153"/>
                  <a:pt x="255" y="154"/>
                  <a:pt x="253" y="155"/>
                </a:cubicBezTo>
                <a:cubicBezTo>
                  <a:pt x="251" y="156"/>
                  <a:pt x="249" y="156"/>
                  <a:pt x="247" y="156"/>
                </a:cubicBezTo>
                <a:cubicBezTo>
                  <a:pt x="245" y="156"/>
                  <a:pt x="243" y="156"/>
                  <a:pt x="241" y="155"/>
                </a:cubicBezTo>
                <a:moveTo>
                  <a:pt x="277" y="24"/>
                </a:moveTo>
                <a:cubicBezTo>
                  <a:pt x="277" y="26"/>
                  <a:pt x="277" y="28"/>
                  <a:pt x="276" y="29"/>
                </a:cubicBezTo>
                <a:cubicBezTo>
                  <a:pt x="275" y="30"/>
                  <a:pt x="274" y="31"/>
                  <a:pt x="273" y="32"/>
                </a:cubicBezTo>
                <a:cubicBezTo>
                  <a:pt x="271" y="32"/>
                  <a:pt x="270" y="32"/>
                  <a:pt x="268" y="33"/>
                </a:cubicBezTo>
                <a:cubicBezTo>
                  <a:pt x="266" y="33"/>
                  <a:pt x="265" y="33"/>
                  <a:pt x="263" y="33"/>
                </a:cubicBezTo>
                <a:cubicBezTo>
                  <a:pt x="253" y="33"/>
                  <a:pt x="253" y="33"/>
                  <a:pt x="253" y="33"/>
                </a:cubicBezTo>
                <a:cubicBezTo>
                  <a:pt x="253" y="16"/>
                  <a:pt x="253" y="16"/>
                  <a:pt x="253" y="16"/>
                </a:cubicBezTo>
                <a:cubicBezTo>
                  <a:pt x="264" y="16"/>
                  <a:pt x="264" y="16"/>
                  <a:pt x="264" y="16"/>
                </a:cubicBezTo>
                <a:cubicBezTo>
                  <a:pt x="266" y="16"/>
                  <a:pt x="267" y="16"/>
                  <a:pt x="269" y="16"/>
                </a:cubicBezTo>
                <a:cubicBezTo>
                  <a:pt x="270" y="16"/>
                  <a:pt x="272" y="17"/>
                  <a:pt x="273" y="17"/>
                </a:cubicBezTo>
                <a:cubicBezTo>
                  <a:pt x="274" y="18"/>
                  <a:pt x="275" y="19"/>
                  <a:pt x="276" y="20"/>
                </a:cubicBezTo>
                <a:cubicBezTo>
                  <a:pt x="277" y="21"/>
                  <a:pt x="277" y="22"/>
                  <a:pt x="277" y="24"/>
                </a:cubicBezTo>
                <a:moveTo>
                  <a:pt x="297" y="77"/>
                </a:moveTo>
                <a:cubicBezTo>
                  <a:pt x="278" y="45"/>
                  <a:pt x="278" y="45"/>
                  <a:pt x="278" y="45"/>
                </a:cubicBezTo>
                <a:cubicBezTo>
                  <a:pt x="284" y="44"/>
                  <a:pt x="288" y="42"/>
                  <a:pt x="290" y="38"/>
                </a:cubicBezTo>
                <a:cubicBezTo>
                  <a:pt x="293" y="34"/>
                  <a:pt x="294" y="30"/>
                  <a:pt x="294" y="24"/>
                </a:cubicBezTo>
                <a:cubicBezTo>
                  <a:pt x="294" y="20"/>
                  <a:pt x="294" y="16"/>
                  <a:pt x="292" y="13"/>
                </a:cubicBezTo>
                <a:cubicBezTo>
                  <a:pt x="291" y="10"/>
                  <a:pt x="289" y="8"/>
                  <a:pt x="286" y="6"/>
                </a:cubicBezTo>
                <a:cubicBezTo>
                  <a:pt x="283" y="5"/>
                  <a:pt x="280" y="3"/>
                  <a:pt x="277" y="3"/>
                </a:cubicBezTo>
                <a:cubicBezTo>
                  <a:pt x="274" y="2"/>
                  <a:pt x="270" y="2"/>
                  <a:pt x="266" y="2"/>
                </a:cubicBezTo>
                <a:cubicBezTo>
                  <a:pt x="237" y="2"/>
                  <a:pt x="237" y="2"/>
                  <a:pt x="237" y="2"/>
                </a:cubicBezTo>
                <a:cubicBezTo>
                  <a:pt x="237" y="77"/>
                  <a:pt x="237" y="77"/>
                  <a:pt x="237" y="77"/>
                </a:cubicBezTo>
                <a:cubicBezTo>
                  <a:pt x="253" y="77"/>
                  <a:pt x="253" y="77"/>
                  <a:pt x="253" y="77"/>
                </a:cubicBezTo>
                <a:cubicBezTo>
                  <a:pt x="253" y="47"/>
                  <a:pt x="253" y="47"/>
                  <a:pt x="253" y="47"/>
                </a:cubicBezTo>
                <a:cubicBezTo>
                  <a:pt x="262" y="47"/>
                  <a:pt x="262" y="47"/>
                  <a:pt x="262" y="47"/>
                </a:cubicBezTo>
                <a:cubicBezTo>
                  <a:pt x="277" y="77"/>
                  <a:pt x="277" y="77"/>
                  <a:pt x="277" y="77"/>
                </a:cubicBezTo>
                <a:lnTo>
                  <a:pt x="297" y="77"/>
                </a:lnTo>
                <a:close/>
                <a:moveTo>
                  <a:pt x="368" y="60"/>
                </a:moveTo>
                <a:cubicBezTo>
                  <a:pt x="370" y="56"/>
                  <a:pt x="370" y="52"/>
                  <a:pt x="370" y="48"/>
                </a:cubicBezTo>
                <a:cubicBezTo>
                  <a:pt x="370" y="2"/>
                  <a:pt x="370" y="2"/>
                  <a:pt x="370" y="2"/>
                </a:cubicBezTo>
                <a:cubicBezTo>
                  <a:pt x="354" y="2"/>
                  <a:pt x="354" y="2"/>
                  <a:pt x="354" y="2"/>
                </a:cubicBezTo>
                <a:cubicBezTo>
                  <a:pt x="354" y="47"/>
                  <a:pt x="354" y="47"/>
                  <a:pt x="354" y="47"/>
                </a:cubicBezTo>
                <a:cubicBezTo>
                  <a:pt x="354" y="50"/>
                  <a:pt x="353" y="52"/>
                  <a:pt x="353" y="54"/>
                </a:cubicBezTo>
                <a:cubicBezTo>
                  <a:pt x="352" y="56"/>
                  <a:pt x="351" y="57"/>
                  <a:pt x="349" y="59"/>
                </a:cubicBezTo>
                <a:cubicBezTo>
                  <a:pt x="348" y="60"/>
                  <a:pt x="346" y="61"/>
                  <a:pt x="345" y="62"/>
                </a:cubicBezTo>
                <a:cubicBezTo>
                  <a:pt x="343" y="63"/>
                  <a:pt x="341" y="64"/>
                  <a:pt x="339" y="64"/>
                </a:cubicBezTo>
                <a:cubicBezTo>
                  <a:pt x="336" y="64"/>
                  <a:pt x="334" y="63"/>
                  <a:pt x="332" y="62"/>
                </a:cubicBezTo>
                <a:cubicBezTo>
                  <a:pt x="331" y="61"/>
                  <a:pt x="329" y="60"/>
                  <a:pt x="328" y="59"/>
                </a:cubicBezTo>
                <a:cubicBezTo>
                  <a:pt x="326" y="57"/>
                  <a:pt x="325" y="56"/>
                  <a:pt x="324" y="54"/>
                </a:cubicBezTo>
                <a:cubicBezTo>
                  <a:pt x="324" y="52"/>
                  <a:pt x="323" y="50"/>
                  <a:pt x="323" y="47"/>
                </a:cubicBezTo>
                <a:cubicBezTo>
                  <a:pt x="323" y="2"/>
                  <a:pt x="323" y="2"/>
                  <a:pt x="323" y="2"/>
                </a:cubicBezTo>
                <a:cubicBezTo>
                  <a:pt x="307" y="2"/>
                  <a:pt x="307" y="2"/>
                  <a:pt x="307" y="2"/>
                </a:cubicBezTo>
                <a:cubicBezTo>
                  <a:pt x="307" y="48"/>
                  <a:pt x="307" y="48"/>
                  <a:pt x="307" y="48"/>
                </a:cubicBezTo>
                <a:cubicBezTo>
                  <a:pt x="307" y="52"/>
                  <a:pt x="307" y="56"/>
                  <a:pt x="309" y="60"/>
                </a:cubicBezTo>
                <a:cubicBezTo>
                  <a:pt x="310" y="64"/>
                  <a:pt x="312" y="67"/>
                  <a:pt x="315" y="70"/>
                </a:cubicBezTo>
                <a:cubicBezTo>
                  <a:pt x="317" y="73"/>
                  <a:pt x="321" y="75"/>
                  <a:pt x="325" y="77"/>
                </a:cubicBezTo>
                <a:cubicBezTo>
                  <a:pt x="329" y="78"/>
                  <a:pt x="333" y="79"/>
                  <a:pt x="339" y="79"/>
                </a:cubicBezTo>
                <a:cubicBezTo>
                  <a:pt x="344" y="79"/>
                  <a:pt x="348" y="78"/>
                  <a:pt x="352" y="77"/>
                </a:cubicBezTo>
                <a:cubicBezTo>
                  <a:pt x="356" y="75"/>
                  <a:pt x="360" y="73"/>
                  <a:pt x="362" y="70"/>
                </a:cubicBezTo>
                <a:cubicBezTo>
                  <a:pt x="365" y="67"/>
                  <a:pt x="367" y="64"/>
                  <a:pt x="368" y="60"/>
                </a:cubicBezTo>
                <a:moveTo>
                  <a:pt x="361" y="169"/>
                </a:moveTo>
                <a:cubicBezTo>
                  <a:pt x="378" y="169"/>
                  <a:pt x="378" y="169"/>
                  <a:pt x="378" y="169"/>
                </a:cubicBezTo>
                <a:cubicBezTo>
                  <a:pt x="378" y="94"/>
                  <a:pt x="378" y="94"/>
                  <a:pt x="378" y="94"/>
                </a:cubicBezTo>
                <a:cubicBezTo>
                  <a:pt x="353" y="94"/>
                  <a:pt x="353" y="94"/>
                  <a:pt x="353" y="94"/>
                </a:cubicBezTo>
                <a:cubicBezTo>
                  <a:pt x="335" y="143"/>
                  <a:pt x="335" y="143"/>
                  <a:pt x="335" y="143"/>
                </a:cubicBezTo>
                <a:cubicBezTo>
                  <a:pt x="335" y="143"/>
                  <a:pt x="335" y="143"/>
                  <a:pt x="335" y="143"/>
                </a:cubicBezTo>
                <a:cubicBezTo>
                  <a:pt x="318" y="94"/>
                  <a:pt x="318" y="94"/>
                  <a:pt x="318" y="94"/>
                </a:cubicBezTo>
                <a:cubicBezTo>
                  <a:pt x="293" y="94"/>
                  <a:pt x="293" y="94"/>
                  <a:pt x="293" y="94"/>
                </a:cubicBezTo>
                <a:cubicBezTo>
                  <a:pt x="293" y="169"/>
                  <a:pt x="293" y="169"/>
                  <a:pt x="293" y="169"/>
                </a:cubicBezTo>
                <a:cubicBezTo>
                  <a:pt x="309" y="169"/>
                  <a:pt x="309" y="169"/>
                  <a:pt x="309" y="169"/>
                </a:cubicBezTo>
                <a:cubicBezTo>
                  <a:pt x="309" y="112"/>
                  <a:pt x="309" y="112"/>
                  <a:pt x="309" y="112"/>
                </a:cubicBezTo>
                <a:cubicBezTo>
                  <a:pt x="310" y="112"/>
                  <a:pt x="310" y="112"/>
                  <a:pt x="310" y="112"/>
                </a:cubicBezTo>
                <a:cubicBezTo>
                  <a:pt x="329" y="169"/>
                  <a:pt x="329" y="169"/>
                  <a:pt x="329" y="169"/>
                </a:cubicBezTo>
                <a:cubicBezTo>
                  <a:pt x="341" y="169"/>
                  <a:pt x="341" y="169"/>
                  <a:pt x="341" y="169"/>
                </a:cubicBezTo>
                <a:cubicBezTo>
                  <a:pt x="361" y="112"/>
                  <a:pt x="361" y="112"/>
                  <a:pt x="361" y="112"/>
                </a:cubicBezTo>
                <a:cubicBezTo>
                  <a:pt x="361" y="112"/>
                  <a:pt x="361" y="112"/>
                  <a:pt x="361" y="112"/>
                </a:cubicBezTo>
                <a:lnTo>
                  <a:pt x="361" y="169"/>
                </a:lnTo>
                <a:close/>
                <a:moveTo>
                  <a:pt x="453" y="77"/>
                </a:moveTo>
                <a:cubicBezTo>
                  <a:pt x="469" y="77"/>
                  <a:pt x="469" y="77"/>
                  <a:pt x="469" y="77"/>
                </a:cubicBezTo>
                <a:cubicBezTo>
                  <a:pt x="469" y="2"/>
                  <a:pt x="469" y="2"/>
                  <a:pt x="469" y="2"/>
                </a:cubicBezTo>
                <a:cubicBezTo>
                  <a:pt x="444" y="2"/>
                  <a:pt x="444" y="2"/>
                  <a:pt x="444" y="2"/>
                </a:cubicBezTo>
                <a:cubicBezTo>
                  <a:pt x="427" y="51"/>
                  <a:pt x="427" y="51"/>
                  <a:pt x="427" y="51"/>
                </a:cubicBezTo>
                <a:cubicBezTo>
                  <a:pt x="427" y="51"/>
                  <a:pt x="427" y="51"/>
                  <a:pt x="427" y="51"/>
                </a:cubicBezTo>
                <a:cubicBezTo>
                  <a:pt x="409" y="2"/>
                  <a:pt x="409" y="2"/>
                  <a:pt x="409" y="2"/>
                </a:cubicBezTo>
                <a:cubicBezTo>
                  <a:pt x="384" y="2"/>
                  <a:pt x="384" y="2"/>
                  <a:pt x="384" y="2"/>
                </a:cubicBezTo>
                <a:cubicBezTo>
                  <a:pt x="384" y="77"/>
                  <a:pt x="384" y="77"/>
                  <a:pt x="384" y="77"/>
                </a:cubicBezTo>
                <a:cubicBezTo>
                  <a:pt x="401" y="77"/>
                  <a:pt x="401" y="77"/>
                  <a:pt x="401" y="77"/>
                </a:cubicBezTo>
                <a:cubicBezTo>
                  <a:pt x="401" y="19"/>
                  <a:pt x="401" y="19"/>
                  <a:pt x="401" y="19"/>
                </a:cubicBezTo>
                <a:cubicBezTo>
                  <a:pt x="401" y="19"/>
                  <a:pt x="401" y="19"/>
                  <a:pt x="401" y="19"/>
                </a:cubicBezTo>
                <a:cubicBezTo>
                  <a:pt x="420" y="77"/>
                  <a:pt x="420" y="77"/>
                  <a:pt x="420" y="77"/>
                </a:cubicBezTo>
                <a:cubicBezTo>
                  <a:pt x="433" y="77"/>
                  <a:pt x="433" y="77"/>
                  <a:pt x="433" y="77"/>
                </a:cubicBezTo>
                <a:cubicBezTo>
                  <a:pt x="453" y="19"/>
                  <a:pt x="453" y="19"/>
                  <a:pt x="453" y="19"/>
                </a:cubicBezTo>
                <a:cubicBezTo>
                  <a:pt x="453" y="19"/>
                  <a:pt x="453" y="19"/>
                  <a:pt x="453" y="19"/>
                </a:cubicBezTo>
                <a:lnTo>
                  <a:pt x="453" y="77"/>
                </a:lnTo>
                <a:close/>
                <a:moveTo>
                  <a:pt x="478" y="261"/>
                </a:moveTo>
                <a:cubicBezTo>
                  <a:pt x="500" y="261"/>
                  <a:pt x="500" y="261"/>
                  <a:pt x="500" y="261"/>
                </a:cubicBezTo>
                <a:cubicBezTo>
                  <a:pt x="500" y="186"/>
                  <a:pt x="500" y="186"/>
                  <a:pt x="500" y="186"/>
                </a:cubicBezTo>
                <a:cubicBezTo>
                  <a:pt x="483" y="186"/>
                  <a:pt x="483" y="186"/>
                  <a:pt x="483" y="186"/>
                </a:cubicBezTo>
                <a:cubicBezTo>
                  <a:pt x="483" y="238"/>
                  <a:pt x="483" y="238"/>
                  <a:pt x="483" y="238"/>
                </a:cubicBezTo>
                <a:cubicBezTo>
                  <a:pt x="483" y="238"/>
                  <a:pt x="483" y="238"/>
                  <a:pt x="483" y="238"/>
                </a:cubicBezTo>
                <a:cubicBezTo>
                  <a:pt x="451" y="186"/>
                  <a:pt x="451" y="186"/>
                  <a:pt x="451" y="186"/>
                </a:cubicBezTo>
                <a:cubicBezTo>
                  <a:pt x="429" y="186"/>
                  <a:pt x="429" y="186"/>
                  <a:pt x="429" y="186"/>
                </a:cubicBezTo>
                <a:cubicBezTo>
                  <a:pt x="429" y="261"/>
                  <a:pt x="429" y="261"/>
                  <a:pt x="429" y="261"/>
                </a:cubicBezTo>
                <a:cubicBezTo>
                  <a:pt x="445" y="261"/>
                  <a:pt x="445" y="261"/>
                  <a:pt x="445" y="261"/>
                </a:cubicBezTo>
                <a:cubicBezTo>
                  <a:pt x="445" y="207"/>
                  <a:pt x="445" y="207"/>
                  <a:pt x="445" y="207"/>
                </a:cubicBezTo>
                <a:cubicBezTo>
                  <a:pt x="445" y="207"/>
                  <a:pt x="445" y="207"/>
                  <a:pt x="445" y="207"/>
                </a:cubicBezTo>
                <a:lnTo>
                  <a:pt x="478" y="261"/>
                </a:lnTo>
                <a:close/>
                <a:moveTo>
                  <a:pt x="584" y="261"/>
                </a:moveTo>
                <a:cubicBezTo>
                  <a:pt x="548" y="221"/>
                  <a:pt x="548" y="221"/>
                  <a:pt x="548" y="221"/>
                </a:cubicBezTo>
                <a:cubicBezTo>
                  <a:pt x="581" y="186"/>
                  <a:pt x="581" y="186"/>
                  <a:pt x="581" y="186"/>
                </a:cubicBezTo>
                <a:cubicBezTo>
                  <a:pt x="560" y="186"/>
                  <a:pt x="560" y="186"/>
                  <a:pt x="560" y="186"/>
                </a:cubicBezTo>
                <a:cubicBezTo>
                  <a:pt x="530" y="217"/>
                  <a:pt x="530" y="217"/>
                  <a:pt x="530" y="217"/>
                </a:cubicBezTo>
                <a:cubicBezTo>
                  <a:pt x="530" y="186"/>
                  <a:pt x="530" y="186"/>
                  <a:pt x="530" y="186"/>
                </a:cubicBezTo>
                <a:cubicBezTo>
                  <a:pt x="514" y="186"/>
                  <a:pt x="514" y="186"/>
                  <a:pt x="514" y="186"/>
                </a:cubicBezTo>
                <a:cubicBezTo>
                  <a:pt x="514" y="261"/>
                  <a:pt x="514" y="261"/>
                  <a:pt x="514" y="261"/>
                </a:cubicBezTo>
                <a:cubicBezTo>
                  <a:pt x="530" y="261"/>
                  <a:pt x="530" y="261"/>
                  <a:pt x="530" y="261"/>
                </a:cubicBezTo>
                <a:cubicBezTo>
                  <a:pt x="530" y="225"/>
                  <a:pt x="530" y="225"/>
                  <a:pt x="530" y="225"/>
                </a:cubicBezTo>
                <a:cubicBezTo>
                  <a:pt x="561" y="261"/>
                  <a:pt x="561" y="261"/>
                  <a:pt x="561" y="261"/>
                </a:cubicBezTo>
                <a:lnTo>
                  <a:pt x="584" y="261"/>
                </a:lnTo>
                <a:close/>
                <a:moveTo>
                  <a:pt x="606" y="186"/>
                </a:moveTo>
                <a:cubicBezTo>
                  <a:pt x="590" y="186"/>
                  <a:pt x="590" y="186"/>
                  <a:pt x="590" y="186"/>
                </a:cubicBezTo>
                <a:cubicBezTo>
                  <a:pt x="590" y="261"/>
                  <a:pt x="590" y="261"/>
                  <a:pt x="590" y="261"/>
                </a:cubicBezTo>
                <a:cubicBezTo>
                  <a:pt x="606" y="261"/>
                  <a:pt x="606" y="261"/>
                  <a:pt x="606" y="261"/>
                </a:cubicBezTo>
                <a:lnTo>
                  <a:pt x="606" y="186"/>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fi-FI" sz="1350"/>
          </a:p>
        </p:txBody>
      </p:sp>
      <p:sp>
        <p:nvSpPr>
          <p:cNvPr id="24" name="Text Placeholder 3"/>
          <p:cNvSpPr>
            <a:spLocks noGrp="1"/>
          </p:cNvSpPr>
          <p:nvPr>
            <p:ph type="body" sz="quarter" idx="10" hasCustomPrompt="1"/>
          </p:nvPr>
        </p:nvSpPr>
        <p:spPr>
          <a:xfrm>
            <a:off x="829647" y="1663700"/>
            <a:ext cx="7484620" cy="1714500"/>
          </a:xfrm>
          <a:prstGeom prst="rect">
            <a:avLst/>
          </a:prstGeom>
        </p:spPr>
        <p:txBody>
          <a:bodyPr vert="horz" lIns="0" tIns="0" rIns="0" bIns="0" anchor="ctr"/>
          <a:lstStyle>
            <a:lvl1pPr marL="0" indent="0">
              <a:lnSpc>
                <a:spcPct val="90000"/>
              </a:lnSpc>
              <a:spcBef>
                <a:spcPts val="0"/>
              </a:spcBef>
              <a:buNone/>
              <a:defRPr sz="4500" b="1" i="0" spc="-75">
                <a:solidFill>
                  <a:schemeClr val="bg1"/>
                </a:solidFill>
                <a:latin typeface="Arial"/>
                <a:cs typeface="Arial"/>
              </a:defRPr>
            </a:lvl1pPr>
          </a:lstStyle>
          <a:p>
            <a:pPr lvl="0"/>
            <a:r>
              <a:rPr lang="fi-FI" dirty="0"/>
              <a:t>Kiitos, </a:t>
            </a:r>
            <a:r>
              <a:rPr lang="fi-FI" dirty="0" err="1"/>
              <a:t>Thank</a:t>
            </a:r>
            <a:r>
              <a:rPr lang="fi-FI" dirty="0"/>
              <a:t> </a:t>
            </a:r>
            <a:r>
              <a:rPr lang="fi-FI" dirty="0" err="1"/>
              <a:t>you</a:t>
            </a:r>
            <a:r>
              <a:rPr lang="fi-FI" dirty="0"/>
              <a:t>!</a:t>
            </a:r>
            <a:endParaRPr lang="en-US" dirty="0"/>
          </a:p>
        </p:txBody>
      </p:sp>
    </p:spTree>
    <p:extLst>
      <p:ext uri="{BB962C8B-B14F-4D97-AF65-F5344CB8AC3E}">
        <p14:creationId xmlns:p14="http://schemas.microsoft.com/office/powerpoint/2010/main" val="395741397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4"/>
            <a:ext cx="7772400" cy="1102519"/>
          </a:xfrm>
          <a:prstGeom prst="rect">
            <a:avLst/>
          </a:prstGeom>
        </p:spPr>
        <p:txBody>
          <a:bodyPr lIns="127954" tIns="63980" rIns="127954" bIns="63980"/>
          <a:lstStyle/>
          <a:p>
            <a:r>
              <a:rPr lang="fi-FI"/>
              <a:t>Click to edit Master title style</a:t>
            </a:r>
            <a:endParaRPr lang="en-US"/>
          </a:p>
        </p:txBody>
      </p:sp>
      <p:sp>
        <p:nvSpPr>
          <p:cNvPr id="3" name="Subtitle 2"/>
          <p:cNvSpPr>
            <a:spLocks noGrp="1"/>
          </p:cNvSpPr>
          <p:nvPr>
            <p:ph type="subTitle" idx="1"/>
          </p:nvPr>
        </p:nvSpPr>
        <p:spPr>
          <a:xfrm>
            <a:off x="1371600" y="2914650"/>
            <a:ext cx="6400800" cy="1314450"/>
          </a:xfrm>
          <a:prstGeom prst="rect">
            <a:avLst/>
          </a:prstGeom>
        </p:spPr>
        <p:txBody>
          <a:bodyPr lIns="127954" tIns="63980" rIns="127954" bIns="63980"/>
          <a:lstStyle>
            <a:lvl1pPr marL="0" indent="0" algn="ctr">
              <a:buNone/>
              <a:defRPr>
                <a:solidFill>
                  <a:schemeClr val="tx1">
                    <a:tint val="75000"/>
                  </a:schemeClr>
                </a:solidFill>
              </a:defRPr>
            </a:lvl1pPr>
            <a:lvl2pPr marL="342749" indent="0" algn="ctr">
              <a:buNone/>
              <a:defRPr>
                <a:solidFill>
                  <a:schemeClr val="tx1">
                    <a:tint val="75000"/>
                  </a:schemeClr>
                </a:solidFill>
              </a:defRPr>
            </a:lvl2pPr>
            <a:lvl3pPr marL="685497" indent="0" algn="ctr">
              <a:buNone/>
              <a:defRPr>
                <a:solidFill>
                  <a:schemeClr val="tx1">
                    <a:tint val="75000"/>
                  </a:schemeClr>
                </a:solidFill>
              </a:defRPr>
            </a:lvl3pPr>
            <a:lvl4pPr marL="1028246" indent="0" algn="ctr">
              <a:buNone/>
              <a:defRPr>
                <a:solidFill>
                  <a:schemeClr val="tx1">
                    <a:tint val="75000"/>
                  </a:schemeClr>
                </a:solidFill>
              </a:defRPr>
            </a:lvl4pPr>
            <a:lvl5pPr marL="1370996" indent="0" algn="ctr">
              <a:buNone/>
              <a:defRPr>
                <a:solidFill>
                  <a:schemeClr val="tx1">
                    <a:tint val="75000"/>
                  </a:schemeClr>
                </a:solidFill>
              </a:defRPr>
            </a:lvl5pPr>
            <a:lvl6pPr marL="1713743" indent="0" algn="ctr">
              <a:buNone/>
              <a:defRPr>
                <a:solidFill>
                  <a:schemeClr val="tx1">
                    <a:tint val="75000"/>
                  </a:schemeClr>
                </a:solidFill>
              </a:defRPr>
            </a:lvl6pPr>
            <a:lvl7pPr marL="2056496" indent="0" algn="ctr">
              <a:buNone/>
              <a:defRPr>
                <a:solidFill>
                  <a:schemeClr val="tx1">
                    <a:tint val="75000"/>
                  </a:schemeClr>
                </a:solidFill>
              </a:defRPr>
            </a:lvl7pPr>
            <a:lvl8pPr marL="2399244" indent="0" algn="ctr">
              <a:buNone/>
              <a:defRPr>
                <a:solidFill>
                  <a:schemeClr val="tx1">
                    <a:tint val="75000"/>
                  </a:schemeClr>
                </a:solidFill>
              </a:defRPr>
            </a:lvl8pPr>
            <a:lvl9pPr marL="2741993" indent="0" algn="ctr">
              <a:buNone/>
              <a:defRPr>
                <a:solidFill>
                  <a:schemeClr val="tx1">
                    <a:tint val="75000"/>
                  </a:schemeClr>
                </a:solidFill>
              </a:defRPr>
            </a:lvl9pPr>
          </a:lstStyle>
          <a:p>
            <a:r>
              <a:rPr lang="fi-FI"/>
              <a:t>Click to edit Master subtitle style</a:t>
            </a:r>
            <a:endParaRPr lang="en-US"/>
          </a:p>
        </p:txBody>
      </p:sp>
      <p:sp>
        <p:nvSpPr>
          <p:cNvPr id="4" name="Date Placeholder 3"/>
          <p:cNvSpPr>
            <a:spLocks noGrp="1"/>
          </p:cNvSpPr>
          <p:nvPr>
            <p:ph type="dt" sz="half" idx="10"/>
          </p:nvPr>
        </p:nvSpPr>
        <p:spPr>
          <a:xfrm>
            <a:off x="457200" y="4767267"/>
            <a:ext cx="2133600" cy="273844"/>
          </a:xfrm>
          <a:prstGeom prst="rect">
            <a:avLst/>
          </a:prstGeom>
        </p:spPr>
        <p:txBody>
          <a:bodyPr lIns="127954" tIns="63980" rIns="127954" bIns="63980"/>
          <a:lstStyle/>
          <a:p>
            <a:fld id="{51D20CE8-7014-5F46-B666-D6CC613B3D1B}" type="datetimeFigureOut">
              <a:rPr lang="en-US" smtClean="0"/>
              <a:t>4/24/19</a:t>
            </a:fld>
            <a:endParaRPr lang="en-US"/>
          </a:p>
        </p:txBody>
      </p:sp>
      <p:sp>
        <p:nvSpPr>
          <p:cNvPr id="5" name="Footer Placeholder 4"/>
          <p:cNvSpPr>
            <a:spLocks noGrp="1"/>
          </p:cNvSpPr>
          <p:nvPr>
            <p:ph type="ftr" sz="quarter" idx="11"/>
          </p:nvPr>
        </p:nvSpPr>
        <p:spPr>
          <a:xfrm>
            <a:off x="3124200" y="4767267"/>
            <a:ext cx="2895600" cy="273844"/>
          </a:xfrm>
          <a:prstGeom prst="rect">
            <a:avLst/>
          </a:prstGeom>
        </p:spPr>
        <p:txBody>
          <a:bodyPr lIns="127954" tIns="63980" rIns="127954" bIns="63980"/>
          <a:lstStyle/>
          <a:p>
            <a:endParaRPr lang="en-US"/>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127954" tIns="63980" rIns="127954" bIns="63980"/>
          <a:lstStyle/>
          <a:p>
            <a:fld id="{CCA2E660-51B3-4846-A32D-99B569F0CF67}" type="slidenum">
              <a:rPr lang="en-US" smtClean="0"/>
              <a:t>‹#›</a:t>
            </a:fld>
            <a:endParaRPr lang="en-US"/>
          </a:p>
        </p:txBody>
      </p:sp>
    </p:spTree>
    <p:extLst>
      <p:ext uri="{BB962C8B-B14F-4D97-AF65-F5344CB8AC3E}">
        <p14:creationId xmlns:p14="http://schemas.microsoft.com/office/powerpoint/2010/main" val="240873177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cSld name="Kansi valokuvalla">
    <p:bg>
      <p:bgPr>
        <a:solidFill>
          <a:schemeClr val="dk1"/>
        </a:solidFill>
        <a:effectLst/>
      </p:bgPr>
    </p:bg>
    <p:spTree>
      <p:nvGrpSpPr>
        <p:cNvPr id="1" name="Shape 10"/>
        <p:cNvGrpSpPr/>
        <p:nvPr/>
      </p:nvGrpSpPr>
      <p:grpSpPr>
        <a:xfrm>
          <a:off x="0" y="0"/>
          <a:ext cx="0" cy="0"/>
          <a:chOff x="0" y="0"/>
          <a:chExt cx="0" cy="0"/>
        </a:xfrm>
      </p:grpSpPr>
      <p:pic>
        <p:nvPicPr>
          <p:cNvPr id="11" name="Shape 11" descr="credits Rodeo_299611a5.jpg"/>
          <p:cNvPicPr preferRelativeResize="0"/>
          <p:nvPr/>
        </p:nvPicPr>
        <p:blipFill rotWithShape="1">
          <a:blip r:embed="rId2">
            <a:alphaModFix amt="80000"/>
          </a:blip>
          <a:srcRect r="1215"/>
          <a:stretch/>
        </p:blipFill>
        <p:spPr>
          <a:xfrm>
            <a:off x="-15300" y="-11475"/>
            <a:ext cx="9159300" cy="5160825"/>
          </a:xfrm>
          <a:prstGeom prst="rect">
            <a:avLst/>
          </a:prstGeom>
          <a:noFill/>
          <a:ln>
            <a:noFill/>
          </a:ln>
        </p:spPr>
      </p:pic>
      <p:sp>
        <p:nvSpPr>
          <p:cNvPr id="12" name="Shape 12"/>
          <p:cNvSpPr/>
          <p:nvPr/>
        </p:nvSpPr>
        <p:spPr>
          <a:xfrm>
            <a:off x="1580369" y="1534731"/>
            <a:ext cx="6039632" cy="1979982"/>
          </a:xfrm>
          <a:custGeom>
            <a:avLst/>
            <a:gdLst/>
            <a:ahLst/>
            <a:cxnLst/>
            <a:rect l="0" t="0" r="0" b="0"/>
            <a:pathLst>
              <a:path w="120000" h="120000" extrusionOk="0">
                <a:moveTo>
                  <a:pt x="81980" y="84866"/>
                </a:moveTo>
                <a:cubicBezTo>
                  <a:pt x="78613" y="84866"/>
                  <a:pt x="78613" y="84866"/>
                  <a:pt x="78613" y="84866"/>
                </a:cubicBezTo>
                <a:cubicBezTo>
                  <a:pt x="78613" y="119087"/>
                  <a:pt x="78613" y="119087"/>
                  <a:pt x="78613" y="119087"/>
                </a:cubicBezTo>
                <a:cubicBezTo>
                  <a:pt x="81980" y="119087"/>
                  <a:pt x="81980" y="119087"/>
                  <a:pt x="81980" y="119087"/>
                </a:cubicBezTo>
                <a:lnTo>
                  <a:pt x="81980" y="84866"/>
                </a:lnTo>
                <a:close/>
                <a:moveTo>
                  <a:pt x="67722" y="109961"/>
                </a:moveTo>
                <a:cubicBezTo>
                  <a:pt x="65346" y="115893"/>
                  <a:pt x="65346" y="115893"/>
                  <a:pt x="65346" y="115893"/>
                </a:cubicBezTo>
                <a:cubicBezTo>
                  <a:pt x="66138" y="117262"/>
                  <a:pt x="66930" y="118174"/>
                  <a:pt x="67722" y="119087"/>
                </a:cubicBezTo>
                <a:cubicBezTo>
                  <a:pt x="68514" y="119543"/>
                  <a:pt x="69504" y="120000"/>
                  <a:pt x="70495" y="120000"/>
                </a:cubicBezTo>
                <a:cubicBezTo>
                  <a:pt x="71287" y="120000"/>
                  <a:pt x="71881" y="120000"/>
                  <a:pt x="72673" y="119543"/>
                </a:cubicBezTo>
                <a:cubicBezTo>
                  <a:pt x="73267" y="119087"/>
                  <a:pt x="73861" y="118174"/>
                  <a:pt x="74455" y="117262"/>
                </a:cubicBezTo>
                <a:cubicBezTo>
                  <a:pt x="75049" y="116349"/>
                  <a:pt x="75445" y="114980"/>
                  <a:pt x="75643" y="113612"/>
                </a:cubicBezTo>
                <a:cubicBezTo>
                  <a:pt x="76039" y="112243"/>
                  <a:pt x="76237" y="110418"/>
                  <a:pt x="76237" y="108593"/>
                </a:cubicBezTo>
                <a:cubicBezTo>
                  <a:pt x="76237" y="106768"/>
                  <a:pt x="76039" y="104942"/>
                  <a:pt x="75643" y="104030"/>
                </a:cubicBezTo>
                <a:cubicBezTo>
                  <a:pt x="75445" y="102661"/>
                  <a:pt x="74851" y="101749"/>
                  <a:pt x="74455" y="100836"/>
                </a:cubicBezTo>
                <a:cubicBezTo>
                  <a:pt x="73861" y="100380"/>
                  <a:pt x="73267" y="99923"/>
                  <a:pt x="72673" y="99467"/>
                </a:cubicBezTo>
                <a:cubicBezTo>
                  <a:pt x="72079" y="99011"/>
                  <a:pt x="71683" y="98555"/>
                  <a:pt x="71089" y="98098"/>
                </a:cubicBezTo>
                <a:cubicBezTo>
                  <a:pt x="70495" y="97642"/>
                  <a:pt x="70099" y="97186"/>
                  <a:pt x="69900" y="96730"/>
                </a:cubicBezTo>
                <a:cubicBezTo>
                  <a:pt x="69504" y="96273"/>
                  <a:pt x="69306" y="95361"/>
                  <a:pt x="69306" y="94448"/>
                </a:cubicBezTo>
                <a:cubicBezTo>
                  <a:pt x="69306" y="93536"/>
                  <a:pt x="69306" y="93079"/>
                  <a:pt x="69504" y="92623"/>
                </a:cubicBezTo>
                <a:cubicBezTo>
                  <a:pt x="69702" y="92167"/>
                  <a:pt x="69900" y="91711"/>
                  <a:pt x="70099" y="91711"/>
                </a:cubicBezTo>
                <a:cubicBezTo>
                  <a:pt x="70297" y="91254"/>
                  <a:pt x="70495" y="91254"/>
                  <a:pt x="70891" y="91254"/>
                </a:cubicBezTo>
                <a:cubicBezTo>
                  <a:pt x="71089" y="90798"/>
                  <a:pt x="71287" y="90798"/>
                  <a:pt x="71485" y="90798"/>
                </a:cubicBezTo>
                <a:cubicBezTo>
                  <a:pt x="71881" y="90798"/>
                  <a:pt x="72475" y="91254"/>
                  <a:pt x="72871" y="91254"/>
                </a:cubicBezTo>
                <a:cubicBezTo>
                  <a:pt x="73267" y="91711"/>
                  <a:pt x="73663" y="92167"/>
                  <a:pt x="73861" y="93079"/>
                </a:cubicBezTo>
                <a:cubicBezTo>
                  <a:pt x="76237" y="87604"/>
                  <a:pt x="76237" y="87604"/>
                  <a:pt x="76237" y="87604"/>
                </a:cubicBezTo>
                <a:cubicBezTo>
                  <a:pt x="75445" y="86235"/>
                  <a:pt x="74851" y="85323"/>
                  <a:pt x="74059" y="84866"/>
                </a:cubicBezTo>
                <a:cubicBezTo>
                  <a:pt x="73267" y="83954"/>
                  <a:pt x="72475" y="83954"/>
                  <a:pt x="71683" y="83954"/>
                </a:cubicBezTo>
                <a:cubicBezTo>
                  <a:pt x="70891" y="83954"/>
                  <a:pt x="70099" y="83954"/>
                  <a:pt x="69504" y="84410"/>
                </a:cubicBezTo>
                <a:cubicBezTo>
                  <a:pt x="68712" y="84866"/>
                  <a:pt x="68118" y="85779"/>
                  <a:pt x="67722" y="86692"/>
                </a:cubicBezTo>
                <a:cubicBezTo>
                  <a:pt x="67128" y="87604"/>
                  <a:pt x="66732" y="88973"/>
                  <a:pt x="66336" y="90342"/>
                </a:cubicBezTo>
                <a:cubicBezTo>
                  <a:pt x="66138" y="91711"/>
                  <a:pt x="65940" y="93079"/>
                  <a:pt x="65940" y="94904"/>
                </a:cubicBezTo>
                <a:cubicBezTo>
                  <a:pt x="65940" y="96730"/>
                  <a:pt x="66138" y="98555"/>
                  <a:pt x="66336" y="99467"/>
                </a:cubicBezTo>
                <a:cubicBezTo>
                  <a:pt x="66732" y="100836"/>
                  <a:pt x="67128" y="101749"/>
                  <a:pt x="67722" y="102661"/>
                </a:cubicBezTo>
                <a:cubicBezTo>
                  <a:pt x="68316" y="103117"/>
                  <a:pt x="68712" y="103574"/>
                  <a:pt x="69504" y="104030"/>
                </a:cubicBezTo>
                <a:cubicBezTo>
                  <a:pt x="70099" y="104486"/>
                  <a:pt x="70495" y="104942"/>
                  <a:pt x="71089" y="105399"/>
                </a:cubicBezTo>
                <a:cubicBezTo>
                  <a:pt x="71683" y="105855"/>
                  <a:pt x="72079" y="106311"/>
                  <a:pt x="72475" y="106768"/>
                </a:cubicBezTo>
                <a:cubicBezTo>
                  <a:pt x="72673" y="107680"/>
                  <a:pt x="72871" y="108593"/>
                  <a:pt x="72871" y="109505"/>
                </a:cubicBezTo>
                <a:cubicBezTo>
                  <a:pt x="72871" y="109961"/>
                  <a:pt x="72871" y="110418"/>
                  <a:pt x="72673" y="110874"/>
                </a:cubicBezTo>
                <a:cubicBezTo>
                  <a:pt x="72673" y="111330"/>
                  <a:pt x="72475" y="111787"/>
                  <a:pt x="72277" y="112243"/>
                </a:cubicBezTo>
                <a:cubicBezTo>
                  <a:pt x="71881" y="112243"/>
                  <a:pt x="71683" y="112699"/>
                  <a:pt x="71485" y="112699"/>
                </a:cubicBezTo>
                <a:cubicBezTo>
                  <a:pt x="71089" y="113155"/>
                  <a:pt x="70891" y="113155"/>
                  <a:pt x="70693" y="113155"/>
                </a:cubicBezTo>
                <a:cubicBezTo>
                  <a:pt x="70099" y="113155"/>
                  <a:pt x="69504" y="112699"/>
                  <a:pt x="69108" y="112243"/>
                </a:cubicBezTo>
                <a:cubicBezTo>
                  <a:pt x="68514" y="111787"/>
                  <a:pt x="68118" y="110874"/>
                  <a:pt x="67722" y="109961"/>
                </a:cubicBezTo>
                <a:moveTo>
                  <a:pt x="58613" y="84866"/>
                </a:moveTo>
                <a:cubicBezTo>
                  <a:pt x="55445" y="84866"/>
                  <a:pt x="55445" y="84866"/>
                  <a:pt x="55445" y="84866"/>
                </a:cubicBezTo>
                <a:cubicBezTo>
                  <a:pt x="55445" y="119087"/>
                  <a:pt x="55445" y="119087"/>
                  <a:pt x="55445" y="119087"/>
                </a:cubicBezTo>
                <a:cubicBezTo>
                  <a:pt x="64752" y="119087"/>
                  <a:pt x="64752" y="119087"/>
                  <a:pt x="64752" y="119087"/>
                </a:cubicBezTo>
                <a:cubicBezTo>
                  <a:pt x="64752" y="112243"/>
                  <a:pt x="64752" y="112243"/>
                  <a:pt x="64752" y="112243"/>
                </a:cubicBezTo>
                <a:cubicBezTo>
                  <a:pt x="58613" y="112243"/>
                  <a:pt x="58613" y="112243"/>
                  <a:pt x="58613" y="112243"/>
                </a:cubicBezTo>
                <a:lnTo>
                  <a:pt x="58613" y="84866"/>
                </a:lnTo>
                <a:close/>
                <a:moveTo>
                  <a:pt x="52673" y="84866"/>
                </a:moveTo>
                <a:cubicBezTo>
                  <a:pt x="42574" y="84866"/>
                  <a:pt x="42574" y="84866"/>
                  <a:pt x="42574" y="84866"/>
                </a:cubicBezTo>
                <a:cubicBezTo>
                  <a:pt x="42574" y="119087"/>
                  <a:pt x="42574" y="119087"/>
                  <a:pt x="42574" y="119087"/>
                </a:cubicBezTo>
                <a:cubicBezTo>
                  <a:pt x="53069" y="119087"/>
                  <a:pt x="53069" y="119087"/>
                  <a:pt x="53069" y="119087"/>
                </a:cubicBezTo>
                <a:cubicBezTo>
                  <a:pt x="53069" y="112243"/>
                  <a:pt x="53069" y="112243"/>
                  <a:pt x="53069" y="112243"/>
                </a:cubicBezTo>
                <a:cubicBezTo>
                  <a:pt x="45742" y="112243"/>
                  <a:pt x="45742" y="112243"/>
                  <a:pt x="45742" y="112243"/>
                </a:cubicBezTo>
                <a:cubicBezTo>
                  <a:pt x="45742" y="104942"/>
                  <a:pt x="45742" y="104942"/>
                  <a:pt x="45742" y="104942"/>
                </a:cubicBezTo>
                <a:cubicBezTo>
                  <a:pt x="52277" y="104942"/>
                  <a:pt x="52277" y="104942"/>
                  <a:pt x="52277" y="104942"/>
                </a:cubicBezTo>
                <a:cubicBezTo>
                  <a:pt x="52277" y="98098"/>
                  <a:pt x="52277" y="98098"/>
                  <a:pt x="52277" y="98098"/>
                </a:cubicBezTo>
                <a:cubicBezTo>
                  <a:pt x="45742" y="98098"/>
                  <a:pt x="45742" y="98098"/>
                  <a:pt x="45742" y="98098"/>
                </a:cubicBezTo>
                <a:cubicBezTo>
                  <a:pt x="45742" y="91711"/>
                  <a:pt x="45742" y="91711"/>
                  <a:pt x="45742" y="91711"/>
                </a:cubicBezTo>
                <a:cubicBezTo>
                  <a:pt x="52673" y="91711"/>
                  <a:pt x="52673" y="91711"/>
                  <a:pt x="52673" y="91711"/>
                </a:cubicBezTo>
                <a:lnTo>
                  <a:pt x="52673" y="84866"/>
                </a:lnTo>
                <a:close/>
                <a:moveTo>
                  <a:pt x="30099" y="84866"/>
                </a:moveTo>
                <a:cubicBezTo>
                  <a:pt x="26732" y="84866"/>
                  <a:pt x="26732" y="84866"/>
                  <a:pt x="26732" y="84866"/>
                </a:cubicBezTo>
                <a:cubicBezTo>
                  <a:pt x="26732" y="119087"/>
                  <a:pt x="26732" y="119087"/>
                  <a:pt x="26732" y="119087"/>
                </a:cubicBezTo>
                <a:cubicBezTo>
                  <a:pt x="30099" y="119087"/>
                  <a:pt x="30099" y="119087"/>
                  <a:pt x="30099" y="119087"/>
                </a:cubicBezTo>
                <a:cubicBezTo>
                  <a:pt x="30099" y="104486"/>
                  <a:pt x="30099" y="104486"/>
                  <a:pt x="30099" y="104486"/>
                </a:cubicBezTo>
                <a:cubicBezTo>
                  <a:pt x="36435" y="104486"/>
                  <a:pt x="36435" y="104486"/>
                  <a:pt x="36435" y="104486"/>
                </a:cubicBezTo>
                <a:cubicBezTo>
                  <a:pt x="36435" y="119087"/>
                  <a:pt x="36435" y="119087"/>
                  <a:pt x="36435" y="119087"/>
                </a:cubicBezTo>
                <a:cubicBezTo>
                  <a:pt x="39801" y="119087"/>
                  <a:pt x="39801" y="119087"/>
                  <a:pt x="39801" y="119087"/>
                </a:cubicBezTo>
                <a:cubicBezTo>
                  <a:pt x="39801" y="84866"/>
                  <a:pt x="39801" y="84866"/>
                  <a:pt x="39801" y="84866"/>
                </a:cubicBezTo>
                <a:cubicBezTo>
                  <a:pt x="36435" y="84866"/>
                  <a:pt x="36435" y="84866"/>
                  <a:pt x="36435" y="84866"/>
                </a:cubicBezTo>
                <a:cubicBezTo>
                  <a:pt x="36435" y="97642"/>
                  <a:pt x="36435" y="97642"/>
                  <a:pt x="36435" y="97642"/>
                </a:cubicBezTo>
                <a:cubicBezTo>
                  <a:pt x="30099" y="97642"/>
                  <a:pt x="30099" y="97642"/>
                  <a:pt x="30099" y="97642"/>
                </a:cubicBezTo>
                <a:lnTo>
                  <a:pt x="30099" y="84866"/>
                </a:lnTo>
                <a:close/>
                <a:moveTo>
                  <a:pt x="36435" y="77110"/>
                </a:moveTo>
                <a:cubicBezTo>
                  <a:pt x="39801" y="77110"/>
                  <a:pt x="39801" y="77110"/>
                  <a:pt x="39801" y="77110"/>
                </a:cubicBezTo>
                <a:cubicBezTo>
                  <a:pt x="39801" y="42889"/>
                  <a:pt x="39801" y="42889"/>
                  <a:pt x="39801" y="42889"/>
                </a:cubicBezTo>
                <a:cubicBezTo>
                  <a:pt x="36435" y="42889"/>
                  <a:pt x="36435" y="42889"/>
                  <a:pt x="36435" y="42889"/>
                </a:cubicBezTo>
                <a:lnTo>
                  <a:pt x="36435" y="77110"/>
                </a:lnTo>
                <a:close/>
                <a:moveTo>
                  <a:pt x="21386" y="20532"/>
                </a:moveTo>
                <a:cubicBezTo>
                  <a:pt x="21386" y="23269"/>
                  <a:pt x="22376" y="25551"/>
                  <a:pt x="23564" y="25551"/>
                </a:cubicBezTo>
                <a:cubicBezTo>
                  <a:pt x="24950" y="25551"/>
                  <a:pt x="25940" y="23269"/>
                  <a:pt x="25940" y="20532"/>
                </a:cubicBezTo>
                <a:cubicBezTo>
                  <a:pt x="25940" y="17794"/>
                  <a:pt x="24950" y="15513"/>
                  <a:pt x="23564" y="15513"/>
                </a:cubicBezTo>
                <a:cubicBezTo>
                  <a:pt x="22376" y="15513"/>
                  <a:pt x="21386" y="17794"/>
                  <a:pt x="21386" y="20532"/>
                </a:cubicBezTo>
                <a:moveTo>
                  <a:pt x="8514" y="77110"/>
                </a:moveTo>
                <a:cubicBezTo>
                  <a:pt x="14653" y="42889"/>
                  <a:pt x="14653" y="42889"/>
                  <a:pt x="14653" y="42889"/>
                </a:cubicBezTo>
                <a:cubicBezTo>
                  <a:pt x="11089" y="42889"/>
                  <a:pt x="11089" y="42889"/>
                  <a:pt x="11089" y="42889"/>
                </a:cubicBezTo>
                <a:cubicBezTo>
                  <a:pt x="7326" y="65247"/>
                  <a:pt x="7326" y="65247"/>
                  <a:pt x="7326" y="65247"/>
                </a:cubicBezTo>
                <a:cubicBezTo>
                  <a:pt x="7326" y="65247"/>
                  <a:pt x="7326" y="65247"/>
                  <a:pt x="7326" y="65247"/>
                </a:cubicBezTo>
                <a:cubicBezTo>
                  <a:pt x="3564" y="42889"/>
                  <a:pt x="3564" y="42889"/>
                  <a:pt x="3564" y="42889"/>
                </a:cubicBezTo>
                <a:cubicBezTo>
                  <a:pt x="0" y="42889"/>
                  <a:pt x="0" y="42889"/>
                  <a:pt x="0" y="42889"/>
                </a:cubicBezTo>
                <a:cubicBezTo>
                  <a:pt x="5940" y="77110"/>
                  <a:pt x="5940" y="77110"/>
                  <a:pt x="5940" y="77110"/>
                </a:cubicBezTo>
                <a:lnTo>
                  <a:pt x="8514" y="77110"/>
                </a:lnTo>
                <a:close/>
                <a:moveTo>
                  <a:pt x="19603" y="42889"/>
                </a:moveTo>
                <a:cubicBezTo>
                  <a:pt x="16435" y="42889"/>
                  <a:pt x="16435" y="42889"/>
                  <a:pt x="16435" y="42889"/>
                </a:cubicBezTo>
                <a:cubicBezTo>
                  <a:pt x="16435" y="77110"/>
                  <a:pt x="16435" y="77110"/>
                  <a:pt x="16435" y="77110"/>
                </a:cubicBezTo>
                <a:cubicBezTo>
                  <a:pt x="19603" y="77110"/>
                  <a:pt x="19603" y="77110"/>
                  <a:pt x="19603" y="77110"/>
                </a:cubicBezTo>
                <a:lnTo>
                  <a:pt x="19603" y="42889"/>
                </a:lnTo>
                <a:close/>
                <a:moveTo>
                  <a:pt x="19603" y="8669"/>
                </a:moveTo>
                <a:cubicBezTo>
                  <a:pt x="26732" y="8669"/>
                  <a:pt x="26732" y="8669"/>
                  <a:pt x="26732" y="8669"/>
                </a:cubicBezTo>
                <a:cubicBezTo>
                  <a:pt x="26732" y="912"/>
                  <a:pt x="26732" y="912"/>
                  <a:pt x="26732" y="912"/>
                </a:cubicBezTo>
                <a:cubicBezTo>
                  <a:pt x="16435" y="912"/>
                  <a:pt x="16435" y="912"/>
                  <a:pt x="16435" y="912"/>
                </a:cubicBezTo>
                <a:cubicBezTo>
                  <a:pt x="16435" y="35133"/>
                  <a:pt x="16435" y="35133"/>
                  <a:pt x="16435" y="35133"/>
                </a:cubicBezTo>
                <a:cubicBezTo>
                  <a:pt x="19603" y="35133"/>
                  <a:pt x="19603" y="35133"/>
                  <a:pt x="19603" y="35133"/>
                </a:cubicBezTo>
                <a:cubicBezTo>
                  <a:pt x="19603" y="21901"/>
                  <a:pt x="19603" y="21901"/>
                  <a:pt x="19603" y="21901"/>
                </a:cubicBezTo>
                <a:cubicBezTo>
                  <a:pt x="19603" y="14600"/>
                  <a:pt x="19603" y="14600"/>
                  <a:pt x="19603" y="14600"/>
                </a:cubicBezTo>
                <a:lnTo>
                  <a:pt x="19603" y="8669"/>
                </a:lnTo>
                <a:close/>
                <a:moveTo>
                  <a:pt x="30495" y="51102"/>
                </a:moveTo>
                <a:cubicBezTo>
                  <a:pt x="30693" y="51558"/>
                  <a:pt x="30693" y="52471"/>
                  <a:pt x="30693" y="53384"/>
                </a:cubicBezTo>
                <a:cubicBezTo>
                  <a:pt x="30693" y="54296"/>
                  <a:pt x="30693" y="54752"/>
                  <a:pt x="30495" y="55665"/>
                </a:cubicBezTo>
                <a:cubicBezTo>
                  <a:pt x="30297" y="56121"/>
                  <a:pt x="30099" y="56577"/>
                  <a:pt x="29900" y="56577"/>
                </a:cubicBezTo>
                <a:cubicBezTo>
                  <a:pt x="29504" y="57034"/>
                  <a:pt x="29306" y="57034"/>
                  <a:pt x="28910" y="57034"/>
                </a:cubicBezTo>
                <a:cubicBezTo>
                  <a:pt x="28514" y="57034"/>
                  <a:pt x="28316" y="57034"/>
                  <a:pt x="27920" y="57034"/>
                </a:cubicBezTo>
                <a:cubicBezTo>
                  <a:pt x="26138" y="57034"/>
                  <a:pt x="26138" y="57034"/>
                  <a:pt x="26138" y="57034"/>
                </a:cubicBezTo>
                <a:cubicBezTo>
                  <a:pt x="26138" y="49277"/>
                  <a:pt x="26138" y="49277"/>
                  <a:pt x="26138" y="49277"/>
                </a:cubicBezTo>
                <a:cubicBezTo>
                  <a:pt x="28118" y="49277"/>
                  <a:pt x="28118" y="49277"/>
                  <a:pt x="28118" y="49277"/>
                </a:cubicBezTo>
                <a:cubicBezTo>
                  <a:pt x="28514" y="49277"/>
                  <a:pt x="28712" y="49277"/>
                  <a:pt x="29108" y="49277"/>
                </a:cubicBezTo>
                <a:cubicBezTo>
                  <a:pt x="29504" y="49733"/>
                  <a:pt x="29702" y="49733"/>
                  <a:pt x="29900" y="50190"/>
                </a:cubicBezTo>
                <a:cubicBezTo>
                  <a:pt x="30099" y="50190"/>
                  <a:pt x="30297" y="50646"/>
                  <a:pt x="30495" y="51102"/>
                </a:cubicBezTo>
                <a:moveTo>
                  <a:pt x="30693" y="43346"/>
                </a:moveTo>
                <a:cubicBezTo>
                  <a:pt x="30099" y="42889"/>
                  <a:pt x="29306" y="42889"/>
                  <a:pt x="28514" y="42889"/>
                </a:cubicBezTo>
                <a:cubicBezTo>
                  <a:pt x="22772" y="42889"/>
                  <a:pt x="22772" y="42889"/>
                  <a:pt x="22772" y="42889"/>
                </a:cubicBezTo>
                <a:cubicBezTo>
                  <a:pt x="22772" y="77110"/>
                  <a:pt x="22772" y="77110"/>
                  <a:pt x="22772" y="77110"/>
                </a:cubicBezTo>
                <a:cubicBezTo>
                  <a:pt x="26138" y="77110"/>
                  <a:pt x="26138" y="77110"/>
                  <a:pt x="26138" y="77110"/>
                </a:cubicBezTo>
                <a:cubicBezTo>
                  <a:pt x="26138" y="63422"/>
                  <a:pt x="26138" y="63422"/>
                  <a:pt x="26138" y="63422"/>
                </a:cubicBezTo>
                <a:cubicBezTo>
                  <a:pt x="27722" y="63422"/>
                  <a:pt x="27722" y="63422"/>
                  <a:pt x="27722" y="63422"/>
                </a:cubicBezTo>
                <a:cubicBezTo>
                  <a:pt x="30693" y="77110"/>
                  <a:pt x="30693" y="77110"/>
                  <a:pt x="30693" y="77110"/>
                </a:cubicBezTo>
                <a:cubicBezTo>
                  <a:pt x="34653" y="77110"/>
                  <a:pt x="34653" y="77110"/>
                  <a:pt x="34653" y="77110"/>
                </a:cubicBezTo>
                <a:cubicBezTo>
                  <a:pt x="30891" y="62965"/>
                  <a:pt x="30891" y="62965"/>
                  <a:pt x="30891" y="62965"/>
                </a:cubicBezTo>
                <a:cubicBezTo>
                  <a:pt x="32079" y="62509"/>
                  <a:pt x="32871" y="61140"/>
                  <a:pt x="33267" y="59315"/>
                </a:cubicBezTo>
                <a:cubicBezTo>
                  <a:pt x="33861" y="57946"/>
                  <a:pt x="34059" y="55665"/>
                  <a:pt x="34059" y="53384"/>
                </a:cubicBezTo>
                <a:cubicBezTo>
                  <a:pt x="34059" y="51102"/>
                  <a:pt x="34059" y="49733"/>
                  <a:pt x="33663" y="48365"/>
                </a:cubicBezTo>
                <a:cubicBezTo>
                  <a:pt x="33465" y="46996"/>
                  <a:pt x="33069" y="46083"/>
                  <a:pt x="32475" y="45171"/>
                </a:cubicBezTo>
                <a:cubicBezTo>
                  <a:pt x="31881" y="44258"/>
                  <a:pt x="31287" y="43802"/>
                  <a:pt x="30693" y="43346"/>
                </a:cubicBezTo>
                <a:moveTo>
                  <a:pt x="41188" y="17794"/>
                </a:moveTo>
                <a:cubicBezTo>
                  <a:pt x="41188" y="19619"/>
                  <a:pt x="41188" y="20988"/>
                  <a:pt x="40990" y="22357"/>
                </a:cubicBezTo>
                <a:cubicBezTo>
                  <a:pt x="40792" y="23726"/>
                  <a:pt x="40396" y="24638"/>
                  <a:pt x="40000" y="26007"/>
                </a:cubicBezTo>
                <a:cubicBezTo>
                  <a:pt x="39603" y="26920"/>
                  <a:pt x="39009" y="27832"/>
                  <a:pt x="38613" y="28288"/>
                </a:cubicBezTo>
                <a:cubicBezTo>
                  <a:pt x="38019" y="28745"/>
                  <a:pt x="37425" y="29201"/>
                  <a:pt x="36633" y="29201"/>
                </a:cubicBezTo>
                <a:cubicBezTo>
                  <a:pt x="35841" y="29201"/>
                  <a:pt x="35247" y="28745"/>
                  <a:pt x="34653" y="28288"/>
                </a:cubicBezTo>
                <a:cubicBezTo>
                  <a:pt x="34059" y="27832"/>
                  <a:pt x="33663" y="26920"/>
                  <a:pt x="33267" y="26007"/>
                </a:cubicBezTo>
                <a:cubicBezTo>
                  <a:pt x="32871" y="24638"/>
                  <a:pt x="32475" y="23726"/>
                  <a:pt x="32277" y="22357"/>
                </a:cubicBezTo>
                <a:cubicBezTo>
                  <a:pt x="32079" y="20988"/>
                  <a:pt x="32079" y="19619"/>
                  <a:pt x="32079" y="17794"/>
                </a:cubicBezTo>
                <a:cubicBezTo>
                  <a:pt x="32079" y="16425"/>
                  <a:pt x="32079" y="15057"/>
                  <a:pt x="32277" y="13688"/>
                </a:cubicBezTo>
                <a:cubicBezTo>
                  <a:pt x="32475" y="12319"/>
                  <a:pt x="32871" y="10950"/>
                  <a:pt x="33267" y="10038"/>
                </a:cubicBezTo>
                <a:cubicBezTo>
                  <a:pt x="33663" y="9125"/>
                  <a:pt x="34059" y="8212"/>
                  <a:pt x="34653" y="7756"/>
                </a:cubicBezTo>
                <a:cubicBezTo>
                  <a:pt x="35247" y="7300"/>
                  <a:pt x="35841" y="6844"/>
                  <a:pt x="36633" y="6844"/>
                </a:cubicBezTo>
                <a:cubicBezTo>
                  <a:pt x="37425" y="6844"/>
                  <a:pt x="38019" y="7300"/>
                  <a:pt x="38613" y="7756"/>
                </a:cubicBezTo>
                <a:cubicBezTo>
                  <a:pt x="39009" y="8212"/>
                  <a:pt x="39603" y="9125"/>
                  <a:pt x="40000" y="10038"/>
                </a:cubicBezTo>
                <a:cubicBezTo>
                  <a:pt x="40396" y="10950"/>
                  <a:pt x="40792" y="12319"/>
                  <a:pt x="40990" y="13688"/>
                </a:cubicBezTo>
                <a:cubicBezTo>
                  <a:pt x="41188" y="15057"/>
                  <a:pt x="41188" y="16425"/>
                  <a:pt x="41188" y="17794"/>
                </a:cubicBezTo>
                <a:moveTo>
                  <a:pt x="44158" y="25551"/>
                </a:moveTo>
                <a:cubicBezTo>
                  <a:pt x="44554" y="23269"/>
                  <a:pt x="44752" y="20532"/>
                  <a:pt x="44752" y="17794"/>
                </a:cubicBezTo>
                <a:cubicBezTo>
                  <a:pt x="44752" y="15057"/>
                  <a:pt x="44554" y="12775"/>
                  <a:pt x="44158" y="10494"/>
                </a:cubicBezTo>
                <a:cubicBezTo>
                  <a:pt x="43762" y="8212"/>
                  <a:pt x="43168" y="6387"/>
                  <a:pt x="42376" y="4562"/>
                </a:cubicBezTo>
                <a:cubicBezTo>
                  <a:pt x="41782" y="3193"/>
                  <a:pt x="40792" y="1825"/>
                  <a:pt x="39801" y="912"/>
                </a:cubicBezTo>
                <a:cubicBezTo>
                  <a:pt x="38811" y="456"/>
                  <a:pt x="37821" y="0"/>
                  <a:pt x="36633" y="0"/>
                </a:cubicBezTo>
                <a:cubicBezTo>
                  <a:pt x="35445" y="0"/>
                  <a:pt x="34455" y="456"/>
                  <a:pt x="33465" y="912"/>
                </a:cubicBezTo>
                <a:cubicBezTo>
                  <a:pt x="32475" y="1825"/>
                  <a:pt x="31485" y="3193"/>
                  <a:pt x="30891" y="4562"/>
                </a:cubicBezTo>
                <a:cubicBezTo>
                  <a:pt x="30099" y="6387"/>
                  <a:pt x="29504" y="8212"/>
                  <a:pt x="29108" y="10494"/>
                </a:cubicBezTo>
                <a:cubicBezTo>
                  <a:pt x="28712" y="12775"/>
                  <a:pt x="28514" y="15057"/>
                  <a:pt x="28514" y="17794"/>
                </a:cubicBezTo>
                <a:cubicBezTo>
                  <a:pt x="28514" y="20532"/>
                  <a:pt x="28712" y="23269"/>
                  <a:pt x="29108" y="25551"/>
                </a:cubicBezTo>
                <a:cubicBezTo>
                  <a:pt x="29504" y="27832"/>
                  <a:pt x="30099" y="29657"/>
                  <a:pt x="30891" y="31026"/>
                </a:cubicBezTo>
                <a:cubicBezTo>
                  <a:pt x="31485" y="32851"/>
                  <a:pt x="32475" y="33764"/>
                  <a:pt x="33465" y="34676"/>
                </a:cubicBezTo>
                <a:cubicBezTo>
                  <a:pt x="34455" y="35589"/>
                  <a:pt x="35445" y="36045"/>
                  <a:pt x="36633" y="36045"/>
                </a:cubicBezTo>
                <a:cubicBezTo>
                  <a:pt x="37821" y="36045"/>
                  <a:pt x="38811" y="35589"/>
                  <a:pt x="39801" y="34676"/>
                </a:cubicBezTo>
                <a:cubicBezTo>
                  <a:pt x="40792" y="33764"/>
                  <a:pt x="41782" y="32851"/>
                  <a:pt x="42376" y="31026"/>
                </a:cubicBezTo>
                <a:cubicBezTo>
                  <a:pt x="43168" y="29657"/>
                  <a:pt x="43762" y="27832"/>
                  <a:pt x="44158" y="25551"/>
                </a:cubicBezTo>
                <a:moveTo>
                  <a:pt x="47722" y="70722"/>
                </a:moveTo>
                <a:cubicBezTo>
                  <a:pt x="47326" y="70266"/>
                  <a:pt x="46930" y="69809"/>
                  <a:pt x="46732" y="68897"/>
                </a:cubicBezTo>
                <a:cubicBezTo>
                  <a:pt x="46534" y="68441"/>
                  <a:pt x="46336" y="67528"/>
                  <a:pt x="46138" y="66615"/>
                </a:cubicBezTo>
                <a:cubicBezTo>
                  <a:pt x="45940" y="65703"/>
                  <a:pt x="45940" y="64790"/>
                  <a:pt x="45940" y="63878"/>
                </a:cubicBezTo>
                <a:cubicBezTo>
                  <a:pt x="45940" y="42889"/>
                  <a:pt x="45940" y="42889"/>
                  <a:pt x="45940" y="42889"/>
                </a:cubicBezTo>
                <a:cubicBezTo>
                  <a:pt x="42574" y="42889"/>
                  <a:pt x="42574" y="42889"/>
                  <a:pt x="42574" y="42889"/>
                </a:cubicBezTo>
                <a:cubicBezTo>
                  <a:pt x="42574" y="63878"/>
                  <a:pt x="42574" y="63878"/>
                  <a:pt x="42574" y="63878"/>
                </a:cubicBezTo>
                <a:cubicBezTo>
                  <a:pt x="42574" y="66159"/>
                  <a:pt x="42772" y="67984"/>
                  <a:pt x="42970" y="69809"/>
                </a:cubicBezTo>
                <a:cubicBezTo>
                  <a:pt x="43366" y="71178"/>
                  <a:pt x="43762" y="73003"/>
                  <a:pt x="44158" y="73916"/>
                </a:cubicBezTo>
                <a:cubicBezTo>
                  <a:pt x="44752" y="75285"/>
                  <a:pt x="45346" y="76197"/>
                  <a:pt x="46138" y="77110"/>
                </a:cubicBezTo>
                <a:cubicBezTo>
                  <a:pt x="46930" y="77566"/>
                  <a:pt x="47920" y="78022"/>
                  <a:pt x="48910" y="78022"/>
                </a:cubicBezTo>
                <a:cubicBezTo>
                  <a:pt x="49900" y="78022"/>
                  <a:pt x="50891" y="77566"/>
                  <a:pt x="51683" y="77110"/>
                </a:cubicBezTo>
                <a:cubicBezTo>
                  <a:pt x="52475" y="76197"/>
                  <a:pt x="53069" y="75285"/>
                  <a:pt x="53663" y="73916"/>
                </a:cubicBezTo>
                <a:cubicBezTo>
                  <a:pt x="54059" y="73003"/>
                  <a:pt x="54455" y="71178"/>
                  <a:pt x="54851" y="69809"/>
                </a:cubicBezTo>
                <a:cubicBezTo>
                  <a:pt x="55049" y="67984"/>
                  <a:pt x="55247" y="66159"/>
                  <a:pt x="55247" y="63878"/>
                </a:cubicBezTo>
                <a:cubicBezTo>
                  <a:pt x="55247" y="42889"/>
                  <a:pt x="55247" y="42889"/>
                  <a:pt x="55247" y="42889"/>
                </a:cubicBezTo>
                <a:cubicBezTo>
                  <a:pt x="51881" y="42889"/>
                  <a:pt x="51881" y="42889"/>
                  <a:pt x="51881" y="42889"/>
                </a:cubicBezTo>
                <a:cubicBezTo>
                  <a:pt x="51881" y="63878"/>
                  <a:pt x="51881" y="63878"/>
                  <a:pt x="51881" y="63878"/>
                </a:cubicBezTo>
                <a:cubicBezTo>
                  <a:pt x="51881" y="64790"/>
                  <a:pt x="51881" y="65703"/>
                  <a:pt x="51683" y="66615"/>
                </a:cubicBezTo>
                <a:cubicBezTo>
                  <a:pt x="51485" y="67528"/>
                  <a:pt x="51287" y="68441"/>
                  <a:pt x="51089" y="68897"/>
                </a:cubicBezTo>
                <a:cubicBezTo>
                  <a:pt x="50693" y="69809"/>
                  <a:pt x="50495" y="70266"/>
                  <a:pt x="50099" y="70722"/>
                </a:cubicBezTo>
                <a:cubicBezTo>
                  <a:pt x="49702" y="71178"/>
                  <a:pt x="49306" y="71178"/>
                  <a:pt x="48910" y="71178"/>
                </a:cubicBezTo>
                <a:cubicBezTo>
                  <a:pt x="48514" y="71178"/>
                  <a:pt x="48118" y="71178"/>
                  <a:pt x="47722" y="70722"/>
                </a:cubicBezTo>
                <a:moveTo>
                  <a:pt x="54851" y="10950"/>
                </a:moveTo>
                <a:cubicBezTo>
                  <a:pt x="54851" y="11863"/>
                  <a:pt x="54851" y="12775"/>
                  <a:pt x="54653" y="13231"/>
                </a:cubicBezTo>
                <a:cubicBezTo>
                  <a:pt x="54455" y="13688"/>
                  <a:pt x="54257" y="14144"/>
                  <a:pt x="54059" y="14600"/>
                </a:cubicBezTo>
                <a:cubicBezTo>
                  <a:pt x="53663" y="14600"/>
                  <a:pt x="53465" y="14600"/>
                  <a:pt x="53069" y="15057"/>
                </a:cubicBezTo>
                <a:cubicBezTo>
                  <a:pt x="52673" y="15057"/>
                  <a:pt x="52475" y="15057"/>
                  <a:pt x="52079" y="15057"/>
                </a:cubicBezTo>
                <a:cubicBezTo>
                  <a:pt x="50099" y="15057"/>
                  <a:pt x="50099" y="15057"/>
                  <a:pt x="50099" y="15057"/>
                </a:cubicBezTo>
                <a:cubicBezTo>
                  <a:pt x="50099" y="7300"/>
                  <a:pt x="50099" y="7300"/>
                  <a:pt x="50099" y="7300"/>
                </a:cubicBezTo>
                <a:cubicBezTo>
                  <a:pt x="52277" y="7300"/>
                  <a:pt x="52277" y="7300"/>
                  <a:pt x="52277" y="7300"/>
                </a:cubicBezTo>
                <a:cubicBezTo>
                  <a:pt x="52673" y="7300"/>
                  <a:pt x="52871" y="7300"/>
                  <a:pt x="53267" y="7300"/>
                </a:cubicBezTo>
                <a:cubicBezTo>
                  <a:pt x="53465" y="7300"/>
                  <a:pt x="53861" y="7756"/>
                  <a:pt x="54059" y="7756"/>
                </a:cubicBezTo>
                <a:cubicBezTo>
                  <a:pt x="54257" y="8212"/>
                  <a:pt x="54455" y="8669"/>
                  <a:pt x="54653" y="9125"/>
                </a:cubicBezTo>
                <a:cubicBezTo>
                  <a:pt x="54851" y="9581"/>
                  <a:pt x="54851" y="10038"/>
                  <a:pt x="54851" y="10950"/>
                </a:cubicBezTo>
                <a:moveTo>
                  <a:pt x="58811" y="35133"/>
                </a:moveTo>
                <a:cubicBezTo>
                  <a:pt x="55049" y="20532"/>
                  <a:pt x="55049" y="20532"/>
                  <a:pt x="55049" y="20532"/>
                </a:cubicBezTo>
                <a:cubicBezTo>
                  <a:pt x="56237" y="20076"/>
                  <a:pt x="57029" y="19163"/>
                  <a:pt x="57425" y="17338"/>
                </a:cubicBezTo>
                <a:cubicBezTo>
                  <a:pt x="58019" y="15513"/>
                  <a:pt x="58217" y="13688"/>
                  <a:pt x="58217" y="10950"/>
                </a:cubicBezTo>
                <a:cubicBezTo>
                  <a:pt x="58217" y="9125"/>
                  <a:pt x="58217" y="7300"/>
                  <a:pt x="57821" y="5931"/>
                </a:cubicBezTo>
                <a:cubicBezTo>
                  <a:pt x="57623" y="4562"/>
                  <a:pt x="57227" y="3650"/>
                  <a:pt x="56633" y="2737"/>
                </a:cubicBezTo>
                <a:cubicBezTo>
                  <a:pt x="56039" y="2281"/>
                  <a:pt x="55445" y="1368"/>
                  <a:pt x="54851" y="1368"/>
                </a:cubicBezTo>
                <a:cubicBezTo>
                  <a:pt x="54257" y="912"/>
                  <a:pt x="53465" y="912"/>
                  <a:pt x="52673" y="912"/>
                </a:cubicBezTo>
                <a:cubicBezTo>
                  <a:pt x="46930" y="912"/>
                  <a:pt x="46930" y="912"/>
                  <a:pt x="46930" y="912"/>
                </a:cubicBezTo>
                <a:cubicBezTo>
                  <a:pt x="46930" y="35133"/>
                  <a:pt x="46930" y="35133"/>
                  <a:pt x="46930" y="35133"/>
                </a:cubicBezTo>
                <a:cubicBezTo>
                  <a:pt x="50099" y="35133"/>
                  <a:pt x="50099" y="35133"/>
                  <a:pt x="50099" y="35133"/>
                </a:cubicBezTo>
                <a:cubicBezTo>
                  <a:pt x="50099" y="21444"/>
                  <a:pt x="50099" y="21444"/>
                  <a:pt x="50099" y="21444"/>
                </a:cubicBezTo>
                <a:cubicBezTo>
                  <a:pt x="51881" y="21444"/>
                  <a:pt x="51881" y="21444"/>
                  <a:pt x="51881" y="21444"/>
                </a:cubicBezTo>
                <a:cubicBezTo>
                  <a:pt x="54851" y="35133"/>
                  <a:pt x="54851" y="35133"/>
                  <a:pt x="54851" y="35133"/>
                </a:cubicBezTo>
                <a:lnTo>
                  <a:pt x="58811" y="35133"/>
                </a:lnTo>
                <a:close/>
                <a:moveTo>
                  <a:pt x="72871" y="27376"/>
                </a:moveTo>
                <a:cubicBezTo>
                  <a:pt x="73267" y="25551"/>
                  <a:pt x="73267" y="23726"/>
                  <a:pt x="73267" y="21901"/>
                </a:cubicBezTo>
                <a:cubicBezTo>
                  <a:pt x="73267" y="912"/>
                  <a:pt x="73267" y="912"/>
                  <a:pt x="73267" y="912"/>
                </a:cubicBezTo>
                <a:cubicBezTo>
                  <a:pt x="70099" y="912"/>
                  <a:pt x="70099" y="912"/>
                  <a:pt x="70099" y="912"/>
                </a:cubicBezTo>
                <a:cubicBezTo>
                  <a:pt x="70099" y="21444"/>
                  <a:pt x="70099" y="21444"/>
                  <a:pt x="70099" y="21444"/>
                </a:cubicBezTo>
                <a:cubicBezTo>
                  <a:pt x="70099" y="22813"/>
                  <a:pt x="69900" y="23726"/>
                  <a:pt x="69900" y="24638"/>
                </a:cubicBezTo>
                <a:cubicBezTo>
                  <a:pt x="69702" y="25551"/>
                  <a:pt x="69504" y="26007"/>
                  <a:pt x="69108" y="26920"/>
                </a:cubicBezTo>
                <a:cubicBezTo>
                  <a:pt x="68910" y="27376"/>
                  <a:pt x="68514" y="27832"/>
                  <a:pt x="68316" y="28288"/>
                </a:cubicBezTo>
                <a:cubicBezTo>
                  <a:pt x="67920" y="28745"/>
                  <a:pt x="67524" y="29201"/>
                  <a:pt x="67128" y="29201"/>
                </a:cubicBezTo>
                <a:cubicBezTo>
                  <a:pt x="66534" y="29201"/>
                  <a:pt x="66138" y="28745"/>
                  <a:pt x="65742" y="28288"/>
                </a:cubicBezTo>
                <a:cubicBezTo>
                  <a:pt x="65544" y="27832"/>
                  <a:pt x="65148" y="27376"/>
                  <a:pt x="64950" y="26920"/>
                </a:cubicBezTo>
                <a:cubicBezTo>
                  <a:pt x="64554" y="26007"/>
                  <a:pt x="64356" y="25551"/>
                  <a:pt x="64158" y="24638"/>
                </a:cubicBezTo>
                <a:cubicBezTo>
                  <a:pt x="64158" y="23726"/>
                  <a:pt x="63960" y="22813"/>
                  <a:pt x="63960" y="21444"/>
                </a:cubicBezTo>
                <a:cubicBezTo>
                  <a:pt x="63960" y="912"/>
                  <a:pt x="63960" y="912"/>
                  <a:pt x="63960" y="912"/>
                </a:cubicBezTo>
                <a:cubicBezTo>
                  <a:pt x="60792" y="912"/>
                  <a:pt x="60792" y="912"/>
                  <a:pt x="60792" y="912"/>
                </a:cubicBezTo>
                <a:cubicBezTo>
                  <a:pt x="60792" y="21901"/>
                  <a:pt x="60792" y="21901"/>
                  <a:pt x="60792" y="21901"/>
                </a:cubicBezTo>
                <a:cubicBezTo>
                  <a:pt x="60792" y="23726"/>
                  <a:pt x="60792" y="25551"/>
                  <a:pt x="61188" y="27376"/>
                </a:cubicBezTo>
                <a:cubicBezTo>
                  <a:pt x="61386" y="29201"/>
                  <a:pt x="61782" y="30570"/>
                  <a:pt x="62376" y="31939"/>
                </a:cubicBezTo>
                <a:cubicBezTo>
                  <a:pt x="62772" y="33307"/>
                  <a:pt x="63564" y="34220"/>
                  <a:pt x="64356" y="35133"/>
                </a:cubicBezTo>
                <a:cubicBezTo>
                  <a:pt x="65148" y="35589"/>
                  <a:pt x="65940" y="36045"/>
                  <a:pt x="67128" y="36045"/>
                </a:cubicBezTo>
                <a:cubicBezTo>
                  <a:pt x="68118" y="36045"/>
                  <a:pt x="68910" y="35589"/>
                  <a:pt x="69702" y="35133"/>
                </a:cubicBezTo>
                <a:cubicBezTo>
                  <a:pt x="70495" y="34220"/>
                  <a:pt x="71287" y="33307"/>
                  <a:pt x="71683" y="31939"/>
                </a:cubicBezTo>
                <a:cubicBezTo>
                  <a:pt x="72277" y="30570"/>
                  <a:pt x="72673" y="29201"/>
                  <a:pt x="72871" y="27376"/>
                </a:cubicBezTo>
                <a:moveTo>
                  <a:pt x="71485" y="77110"/>
                </a:moveTo>
                <a:cubicBezTo>
                  <a:pt x="74851" y="77110"/>
                  <a:pt x="74851" y="77110"/>
                  <a:pt x="74851" y="77110"/>
                </a:cubicBezTo>
                <a:cubicBezTo>
                  <a:pt x="74851" y="42889"/>
                  <a:pt x="74851" y="42889"/>
                  <a:pt x="74851" y="42889"/>
                </a:cubicBezTo>
                <a:cubicBezTo>
                  <a:pt x="69900" y="42889"/>
                  <a:pt x="69900" y="42889"/>
                  <a:pt x="69900" y="42889"/>
                </a:cubicBezTo>
                <a:cubicBezTo>
                  <a:pt x="66336" y="65247"/>
                  <a:pt x="66336" y="65247"/>
                  <a:pt x="66336" y="65247"/>
                </a:cubicBezTo>
                <a:cubicBezTo>
                  <a:pt x="66336" y="65247"/>
                  <a:pt x="66336" y="65247"/>
                  <a:pt x="66336" y="65247"/>
                </a:cubicBezTo>
                <a:cubicBezTo>
                  <a:pt x="62970" y="42889"/>
                  <a:pt x="62970" y="42889"/>
                  <a:pt x="62970" y="42889"/>
                </a:cubicBezTo>
                <a:cubicBezTo>
                  <a:pt x="58019" y="42889"/>
                  <a:pt x="58019" y="42889"/>
                  <a:pt x="58019" y="42889"/>
                </a:cubicBezTo>
                <a:cubicBezTo>
                  <a:pt x="58019" y="77110"/>
                  <a:pt x="58019" y="77110"/>
                  <a:pt x="58019" y="77110"/>
                </a:cubicBezTo>
                <a:cubicBezTo>
                  <a:pt x="61188" y="77110"/>
                  <a:pt x="61188" y="77110"/>
                  <a:pt x="61188" y="77110"/>
                </a:cubicBezTo>
                <a:cubicBezTo>
                  <a:pt x="61188" y="51102"/>
                  <a:pt x="61188" y="51102"/>
                  <a:pt x="61188" y="51102"/>
                </a:cubicBezTo>
                <a:cubicBezTo>
                  <a:pt x="61386" y="51102"/>
                  <a:pt x="61386" y="51102"/>
                  <a:pt x="61386" y="51102"/>
                </a:cubicBezTo>
                <a:cubicBezTo>
                  <a:pt x="65148" y="77110"/>
                  <a:pt x="65148" y="77110"/>
                  <a:pt x="65148" y="77110"/>
                </a:cubicBezTo>
                <a:cubicBezTo>
                  <a:pt x="67524" y="77110"/>
                  <a:pt x="67524" y="77110"/>
                  <a:pt x="67524" y="77110"/>
                </a:cubicBezTo>
                <a:cubicBezTo>
                  <a:pt x="71485" y="51102"/>
                  <a:pt x="71485" y="51102"/>
                  <a:pt x="71485" y="51102"/>
                </a:cubicBezTo>
                <a:cubicBezTo>
                  <a:pt x="71485" y="51102"/>
                  <a:pt x="71485" y="51102"/>
                  <a:pt x="71485" y="51102"/>
                </a:cubicBezTo>
                <a:lnTo>
                  <a:pt x="71485" y="77110"/>
                </a:lnTo>
                <a:close/>
                <a:moveTo>
                  <a:pt x="89702" y="35133"/>
                </a:moveTo>
                <a:cubicBezTo>
                  <a:pt x="92871" y="35133"/>
                  <a:pt x="92871" y="35133"/>
                  <a:pt x="92871" y="35133"/>
                </a:cubicBezTo>
                <a:cubicBezTo>
                  <a:pt x="92871" y="912"/>
                  <a:pt x="92871" y="912"/>
                  <a:pt x="92871" y="912"/>
                </a:cubicBezTo>
                <a:cubicBezTo>
                  <a:pt x="87920" y="912"/>
                  <a:pt x="87920" y="912"/>
                  <a:pt x="87920" y="912"/>
                </a:cubicBezTo>
                <a:cubicBezTo>
                  <a:pt x="84554" y="23269"/>
                  <a:pt x="84554" y="23269"/>
                  <a:pt x="84554" y="23269"/>
                </a:cubicBezTo>
                <a:cubicBezTo>
                  <a:pt x="84554" y="23269"/>
                  <a:pt x="84554" y="23269"/>
                  <a:pt x="84554" y="23269"/>
                </a:cubicBezTo>
                <a:cubicBezTo>
                  <a:pt x="80990" y="912"/>
                  <a:pt x="80990" y="912"/>
                  <a:pt x="80990" y="912"/>
                </a:cubicBezTo>
                <a:cubicBezTo>
                  <a:pt x="76039" y="912"/>
                  <a:pt x="76039" y="912"/>
                  <a:pt x="76039" y="912"/>
                </a:cubicBezTo>
                <a:cubicBezTo>
                  <a:pt x="76039" y="35133"/>
                  <a:pt x="76039" y="35133"/>
                  <a:pt x="76039" y="35133"/>
                </a:cubicBezTo>
                <a:cubicBezTo>
                  <a:pt x="79405" y="35133"/>
                  <a:pt x="79405" y="35133"/>
                  <a:pt x="79405" y="35133"/>
                </a:cubicBezTo>
                <a:cubicBezTo>
                  <a:pt x="79405" y="8669"/>
                  <a:pt x="79405" y="8669"/>
                  <a:pt x="79405" y="8669"/>
                </a:cubicBezTo>
                <a:cubicBezTo>
                  <a:pt x="79405" y="8669"/>
                  <a:pt x="79405" y="8669"/>
                  <a:pt x="79405" y="8669"/>
                </a:cubicBezTo>
                <a:cubicBezTo>
                  <a:pt x="83168" y="35133"/>
                  <a:pt x="83168" y="35133"/>
                  <a:pt x="83168" y="35133"/>
                </a:cubicBezTo>
                <a:cubicBezTo>
                  <a:pt x="85742" y="35133"/>
                  <a:pt x="85742" y="35133"/>
                  <a:pt x="85742" y="35133"/>
                </a:cubicBezTo>
                <a:cubicBezTo>
                  <a:pt x="89702" y="8669"/>
                  <a:pt x="89702" y="8669"/>
                  <a:pt x="89702" y="8669"/>
                </a:cubicBezTo>
                <a:cubicBezTo>
                  <a:pt x="89702" y="8669"/>
                  <a:pt x="89702" y="8669"/>
                  <a:pt x="89702" y="8669"/>
                </a:cubicBezTo>
                <a:lnTo>
                  <a:pt x="89702" y="35133"/>
                </a:lnTo>
                <a:close/>
                <a:moveTo>
                  <a:pt x="94653" y="119087"/>
                </a:moveTo>
                <a:cubicBezTo>
                  <a:pt x="99009" y="119087"/>
                  <a:pt x="99009" y="119087"/>
                  <a:pt x="99009" y="119087"/>
                </a:cubicBezTo>
                <a:cubicBezTo>
                  <a:pt x="99009" y="84866"/>
                  <a:pt x="99009" y="84866"/>
                  <a:pt x="99009" y="84866"/>
                </a:cubicBezTo>
                <a:cubicBezTo>
                  <a:pt x="95643" y="84866"/>
                  <a:pt x="95643" y="84866"/>
                  <a:pt x="95643" y="84866"/>
                </a:cubicBezTo>
                <a:cubicBezTo>
                  <a:pt x="95643" y="108593"/>
                  <a:pt x="95643" y="108593"/>
                  <a:pt x="95643" y="108593"/>
                </a:cubicBezTo>
                <a:cubicBezTo>
                  <a:pt x="95643" y="108593"/>
                  <a:pt x="95643" y="108593"/>
                  <a:pt x="95643" y="108593"/>
                </a:cubicBezTo>
                <a:cubicBezTo>
                  <a:pt x="89306" y="84866"/>
                  <a:pt x="89306" y="84866"/>
                  <a:pt x="89306" y="84866"/>
                </a:cubicBezTo>
                <a:cubicBezTo>
                  <a:pt x="84950" y="84866"/>
                  <a:pt x="84950" y="84866"/>
                  <a:pt x="84950" y="84866"/>
                </a:cubicBezTo>
                <a:cubicBezTo>
                  <a:pt x="84950" y="119087"/>
                  <a:pt x="84950" y="119087"/>
                  <a:pt x="84950" y="119087"/>
                </a:cubicBezTo>
                <a:cubicBezTo>
                  <a:pt x="88118" y="119087"/>
                  <a:pt x="88118" y="119087"/>
                  <a:pt x="88118" y="119087"/>
                </a:cubicBezTo>
                <a:cubicBezTo>
                  <a:pt x="88118" y="94448"/>
                  <a:pt x="88118" y="94448"/>
                  <a:pt x="88118" y="94448"/>
                </a:cubicBezTo>
                <a:cubicBezTo>
                  <a:pt x="88118" y="94448"/>
                  <a:pt x="88118" y="94448"/>
                  <a:pt x="88118" y="94448"/>
                </a:cubicBezTo>
                <a:lnTo>
                  <a:pt x="94653" y="119087"/>
                </a:lnTo>
                <a:close/>
                <a:moveTo>
                  <a:pt x="115643" y="119087"/>
                </a:moveTo>
                <a:cubicBezTo>
                  <a:pt x="108514" y="100836"/>
                  <a:pt x="108514" y="100836"/>
                  <a:pt x="108514" y="100836"/>
                </a:cubicBezTo>
                <a:cubicBezTo>
                  <a:pt x="115049" y="84866"/>
                  <a:pt x="115049" y="84866"/>
                  <a:pt x="115049" y="84866"/>
                </a:cubicBezTo>
                <a:cubicBezTo>
                  <a:pt x="110891" y="84866"/>
                  <a:pt x="110891" y="84866"/>
                  <a:pt x="110891" y="84866"/>
                </a:cubicBezTo>
                <a:cubicBezTo>
                  <a:pt x="104950" y="99011"/>
                  <a:pt x="104950" y="99011"/>
                  <a:pt x="104950" y="99011"/>
                </a:cubicBezTo>
                <a:cubicBezTo>
                  <a:pt x="104950" y="84866"/>
                  <a:pt x="104950" y="84866"/>
                  <a:pt x="104950" y="84866"/>
                </a:cubicBezTo>
                <a:cubicBezTo>
                  <a:pt x="101782" y="84866"/>
                  <a:pt x="101782" y="84866"/>
                  <a:pt x="101782" y="84866"/>
                </a:cubicBezTo>
                <a:cubicBezTo>
                  <a:pt x="101782" y="119087"/>
                  <a:pt x="101782" y="119087"/>
                  <a:pt x="101782" y="119087"/>
                </a:cubicBezTo>
                <a:cubicBezTo>
                  <a:pt x="104950" y="119087"/>
                  <a:pt x="104950" y="119087"/>
                  <a:pt x="104950" y="119087"/>
                </a:cubicBezTo>
                <a:cubicBezTo>
                  <a:pt x="104950" y="102661"/>
                  <a:pt x="104950" y="102661"/>
                  <a:pt x="104950" y="102661"/>
                </a:cubicBezTo>
                <a:cubicBezTo>
                  <a:pt x="111089" y="119087"/>
                  <a:pt x="111089" y="119087"/>
                  <a:pt x="111089" y="119087"/>
                </a:cubicBezTo>
                <a:lnTo>
                  <a:pt x="115643" y="119087"/>
                </a:lnTo>
                <a:close/>
                <a:moveTo>
                  <a:pt x="120000" y="84866"/>
                </a:moveTo>
                <a:cubicBezTo>
                  <a:pt x="116831" y="84866"/>
                  <a:pt x="116831" y="84866"/>
                  <a:pt x="116831" y="84866"/>
                </a:cubicBezTo>
                <a:cubicBezTo>
                  <a:pt x="116831" y="119087"/>
                  <a:pt x="116831" y="119087"/>
                  <a:pt x="116831" y="119087"/>
                </a:cubicBezTo>
                <a:cubicBezTo>
                  <a:pt x="120000" y="119087"/>
                  <a:pt x="120000" y="119087"/>
                  <a:pt x="120000" y="119087"/>
                </a:cubicBezTo>
                <a:lnTo>
                  <a:pt x="120000" y="84866"/>
                </a:lnTo>
                <a:close/>
              </a:path>
            </a:pathLst>
          </a:custGeom>
          <a:solidFill>
            <a:schemeClr val="lt1"/>
          </a:solid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8618365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cSld name="Osion aloitus">
    <p:bg>
      <p:bgPr>
        <a:solidFill>
          <a:schemeClr val="dk1"/>
        </a:solidFill>
        <a:effectLst/>
      </p:bgPr>
    </p:bg>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457200" y="205978"/>
            <a:ext cx="8229600" cy="857250"/>
          </a:xfrm>
          <a:prstGeom prst="rect">
            <a:avLst/>
          </a:prstGeom>
          <a:noFill/>
          <a:ln>
            <a:noFill/>
          </a:ln>
        </p:spPr>
        <p:txBody>
          <a:bodyPr spcFirstLastPara="1" wrap="square" lIns="91425" tIns="91425" rIns="91425" bIns="91425" anchor="t" anchorCtr="0"/>
          <a:lstStyle>
            <a:lvl1pPr marL="0" marR="0" lvl="0" indent="0" algn="l" rtl="0">
              <a:lnSpc>
                <a:spcPct val="104545"/>
              </a:lnSpc>
              <a:spcBef>
                <a:spcPts val="0"/>
              </a:spcBef>
              <a:spcAft>
                <a:spcPts val="0"/>
              </a:spcAft>
              <a:buClr>
                <a:srgbClr val="FFFFFF"/>
              </a:buClr>
              <a:buSzPts val="5400"/>
              <a:buFont typeface="Open Sans"/>
              <a:buNone/>
              <a:defRPr sz="4050" b="1" i="0" u="none" strike="noStrike" cap="none">
                <a:solidFill>
                  <a:srgbClr val="FFFFFF"/>
                </a:solidFill>
                <a:latin typeface="Open Sans"/>
                <a:ea typeface="Open Sans"/>
                <a:cs typeface="Open Sans"/>
                <a:sym typeface="Open Sans"/>
              </a:defRPr>
            </a:lvl1pPr>
            <a:lvl2pPr lvl="1" indent="0" rtl="0">
              <a:spcBef>
                <a:spcPts val="0"/>
              </a:spcBef>
              <a:spcAft>
                <a:spcPts val="0"/>
              </a:spcAft>
              <a:buSzPts val="6600"/>
              <a:buFont typeface="Arial"/>
              <a:buNone/>
              <a:defRPr sz="4950"/>
            </a:lvl2pPr>
            <a:lvl3pPr lvl="2" indent="0" rtl="0">
              <a:spcBef>
                <a:spcPts val="0"/>
              </a:spcBef>
              <a:spcAft>
                <a:spcPts val="0"/>
              </a:spcAft>
              <a:buSzPts val="6600"/>
              <a:buFont typeface="Arial"/>
              <a:buNone/>
              <a:defRPr sz="4950"/>
            </a:lvl3pPr>
            <a:lvl4pPr lvl="3" indent="0" rtl="0">
              <a:spcBef>
                <a:spcPts val="0"/>
              </a:spcBef>
              <a:spcAft>
                <a:spcPts val="0"/>
              </a:spcAft>
              <a:buSzPts val="6600"/>
              <a:buFont typeface="Arial"/>
              <a:buNone/>
              <a:defRPr sz="4950"/>
            </a:lvl4pPr>
            <a:lvl5pPr lvl="4" indent="0" rtl="0">
              <a:spcBef>
                <a:spcPts val="0"/>
              </a:spcBef>
              <a:spcAft>
                <a:spcPts val="0"/>
              </a:spcAft>
              <a:buSzPts val="6600"/>
              <a:buFont typeface="Arial"/>
              <a:buNone/>
              <a:defRPr sz="4950"/>
            </a:lvl5pPr>
            <a:lvl6pPr lvl="5" indent="0" rtl="0">
              <a:spcBef>
                <a:spcPts val="0"/>
              </a:spcBef>
              <a:spcAft>
                <a:spcPts val="0"/>
              </a:spcAft>
              <a:buSzPts val="6600"/>
              <a:buFont typeface="Arial"/>
              <a:buNone/>
              <a:defRPr sz="4950"/>
            </a:lvl6pPr>
            <a:lvl7pPr lvl="6" indent="0" rtl="0">
              <a:spcBef>
                <a:spcPts val="0"/>
              </a:spcBef>
              <a:spcAft>
                <a:spcPts val="0"/>
              </a:spcAft>
              <a:buSzPts val="6600"/>
              <a:buFont typeface="Arial"/>
              <a:buNone/>
              <a:defRPr sz="4950"/>
            </a:lvl7pPr>
            <a:lvl8pPr lvl="7" indent="0" rtl="0">
              <a:spcBef>
                <a:spcPts val="0"/>
              </a:spcBef>
              <a:spcAft>
                <a:spcPts val="0"/>
              </a:spcAft>
              <a:buSzPts val="6600"/>
              <a:buFont typeface="Arial"/>
              <a:buNone/>
              <a:defRPr sz="4950"/>
            </a:lvl8pPr>
            <a:lvl9pPr lvl="8" indent="0" rtl="0">
              <a:spcBef>
                <a:spcPts val="0"/>
              </a:spcBef>
              <a:spcAft>
                <a:spcPts val="0"/>
              </a:spcAft>
              <a:buSzPts val="6600"/>
              <a:buFont typeface="Arial"/>
              <a:buNone/>
              <a:defRPr sz="4950"/>
            </a:lvl9pPr>
          </a:lstStyle>
          <a:p>
            <a:endParaRPr/>
          </a:p>
        </p:txBody>
      </p:sp>
      <p:sp>
        <p:nvSpPr>
          <p:cNvPr id="17" name="Shape 17"/>
          <p:cNvSpPr txBox="1">
            <a:spLocks noGrp="1"/>
          </p:cNvSpPr>
          <p:nvPr>
            <p:ph type="body" idx="1"/>
          </p:nvPr>
        </p:nvSpPr>
        <p:spPr>
          <a:xfrm>
            <a:off x="457200" y="2739094"/>
            <a:ext cx="7081800" cy="2164050"/>
          </a:xfrm>
          <a:prstGeom prst="rect">
            <a:avLst/>
          </a:prstGeom>
          <a:noFill/>
          <a:ln>
            <a:noFill/>
          </a:ln>
        </p:spPr>
        <p:txBody>
          <a:bodyPr spcFirstLastPara="1" wrap="square" lIns="91425" tIns="91425" rIns="91425" bIns="91425" anchor="b" anchorCtr="0"/>
          <a:lstStyle>
            <a:lvl1pPr marL="342900" marR="0" lvl="0" indent="-266700" algn="l" rtl="0">
              <a:lnSpc>
                <a:spcPct val="115000"/>
              </a:lnSpc>
              <a:spcBef>
                <a:spcPts val="0"/>
              </a:spcBef>
              <a:spcAft>
                <a:spcPts val="0"/>
              </a:spcAft>
              <a:buClr>
                <a:schemeClr val="lt1"/>
              </a:buClr>
              <a:buSzPts val="2000"/>
              <a:buFont typeface="Open Sans Light"/>
              <a:buChar char="●"/>
              <a:defRPr sz="1500" i="0" u="none" strike="noStrike" cap="none">
                <a:solidFill>
                  <a:schemeClr val="lt1"/>
                </a:solidFill>
                <a:latin typeface="Open Sans Light"/>
                <a:ea typeface="Open Sans Light"/>
                <a:cs typeface="Open Sans Light"/>
                <a:sym typeface="Open Sans Light"/>
              </a:defRPr>
            </a:lvl1pPr>
            <a:lvl2pPr marL="685800" marR="0" lvl="1" indent="-266700" algn="l" rtl="0">
              <a:lnSpc>
                <a:spcPct val="115000"/>
              </a:lnSpc>
              <a:spcBef>
                <a:spcPts val="750"/>
              </a:spcBef>
              <a:spcAft>
                <a:spcPts val="0"/>
              </a:spcAft>
              <a:buClr>
                <a:schemeClr val="lt1"/>
              </a:buClr>
              <a:buSzPts val="2000"/>
              <a:buFont typeface="Open Sans Light"/>
              <a:buChar char="○"/>
              <a:defRPr sz="1500" i="0" u="none" strike="noStrike" cap="none">
                <a:solidFill>
                  <a:schemeClr val="lt1"/>
                </a:solidFill>
                <a:latin typeface="Open Sans Light"/>
                <a:ea typeface="Open Sans Light"/>
                <a:cs typeface="Open Sans Light"/>
                <a:sym typeface="Open Sans Light"/>
              </a:defRPr>
            </a:lvl2pPr>
            <a:lvl3pPr marL="1028700" marR="0" lvl="2" indent="-266700" algn="l" rtl="0">
              <a:lnSpc>
                <a:spcPct val="115000"/>
              </a:lnSpc>
              <a:spcBef>
                <a:spcPts val="750"/>
              </a:spcBef>
              <a:spcAft>
                <a:spcPts val="0"/>
              </a:spcAft>
              <a:buClr>
                <a:schemeClr val="lt1"/>
              </a:buClr>
              <a:buSzPts val="2000"/>
              <a:buFont typeface="Open Sans Light"/>
              <a:buChar char="■"/>
              <a:defRPr sz="1500" i="0" u="none" strike="noStrike" cap="none">
                <a:solidFill>
                  <a:schemeClr val="lt1"/>
                </a:solidFill>
                <a:latin typeface="Open Sans Light"/>
                <a:ea typeface="Open Sans Light"/>
                <a:cs typeface="Open Sans Light"/>
                <a:sym typeface="Open Sans Light"/>
              </a:defRPr>
            </a:lvl3pPr>
            <a:lvl4pPr marL="1371600" marR="0" lvl="3" indent="-266700" algn="l" rtl="0">
              <a:lnSpc>
                <a:spcPct val="115000"/>
              </a:lnSpc>
              <a:spcBef>
                <a:spcPts val="750"/>
              </a:spcBef>
              <a:spcAft>
                <a:spcPts val="0"/>
              </a:spcAft>
              <a:buClr>
                <a:schemeClr val="lt1"/>
              </a:buClr>
              <a:buSzPts val="2000"/>
              <a:buFont typeface="Open Sans Light"/>
              <a:buChar char="●"/>
              <a:defRPr sz="1500" i="0" u="none" strike="noStrike" cap="none">
                <a:solidFill>
                  <a:schemeClr val="lt1"/>
                </a:solidFill>
                <a:latin typeface="Open Sans Light"/>
                <a:ea typeface="Open Sans Light"/>
                <a:cs typeface="Open Sans Light"/>
                <a:sym typeface="Open Sans Light"/>
              </a:defRPr>
            </a:lvl4pPr>
            <a:lvl5pPr marL="1714500" marR="0" lvl="4" indent="-266700" algn="l" rtl="0">
              <a:lnSpc>
                <a:spcPct val="115000"/>
              </a:lnSpc>
              <a:spcBef>
                <a:spcPts val="750"/>
              </a:spcBef>
              <a:spcAft>
                <a:spcPts val="0"/>
              </a:spcAft>
              <a:buClr>
                <a:schemeClr val="lt1"/>
              </a:buClr>
              <a:buSzPts val="2000"/>
              <a:buFont typeface="Open Sans Light"/>
              <a:buChar char="»"/>
              <a:defRPr sz="1500" i="0" u="none" strike="noStrike" cap="none">
                <a:solidFill>
                  <a:schemeClr val="lt1"/>
                </a:solidFill>
                <a:latin typeface="Open Sans Light"/>
                <a:ea typeface="Open Sans Light"/>
                <a:cs typeface="Open Sans Light"/>
                <a:sym typeface="Open Sans Light"/>
              </a:defRPr>
            </a:lvl5pPr>
            <a:lvl6pPr marL="2057400" marR="0" lvl="5" indent="-266700" algn="l" rtl="0">
              <a:lnSpc>
                <a:spcPct val="115000"/>
              </a:lnSpc>
              <a:spcBef>
                <a:spcPts val="169"/>
              </a:spcBef>
              <a:spcAft>
                <a:spcPts val="0"/>
              </a:spcAft>
              <a:buClr>
                <a:schemeClr val="lt1"/>
              </a:buClr>
              <a:buSzPts val="2000"/>
              <a:buFont typeface="Open Sans Light"/>
              <a:buChar char="•"/>
              <a:defRPr sz="1500" i="0" u="none" strike="noStrike" cap="none">
                <a:solidFill>
                  <a:schemeClr val="lt1"/>
                </a:solidFill>
                <a:latin typeface="Open Sans Light"/>
                <a:ea typeface="Open Sans Light"/>
                <a:cs typeface="Open Sans Light"/>
                <a:sym typeface="Open Sans Light"/>
              </a:defRPr>
            </a:lvl6pPr>
            <a:lvl7pPr marL="2400300" marR="0" lvl="6" indent="-266700" algn="l" rtl="0">
              <a:lnSpc>
                <a:spcPct val="115000"/>
              </a:lnSpc>
              <a:spcBef>
                <a:spcPts val="169"/>
              </a:spcBef>
              <a:spcAft>
                <a:spcPts val="0"/>
              </a:spcAft>
              <a:buClr>
                <a:schemeClr val="lt1"/>
              </a:buClr>
              <a:buSzPts val="2000"/>
              <a:buFont typeface="Open Sans Light"/>
              <a:buChar char="•"/>
              <a:defRPr sz="1500" i="0" u="none" strike="noStrike" cap="none">
                <a:solidFill>
                  <a:schemeClr val="lt1"/>
                </a:solidFill>
                <a:latin typeface="Open Sans Light"/>
                <a:ea typeface="Open Sans Light"/>
                <a:cs typeface="Open Sans Light"/>
                <a:sym typeface="Open Sans Light"/>
              </a:defRPr>
            </a:lvl7pPr>
            <a:lvl8pPr marL="2743200" marR="0" lvl="7" indent="-266700" algn="l" rtl="0">
              <a:lnSpc>
                <a:spcPct val="115000"/>
              </a:lnSpc>
              <a:spcBef>
                <a:spcPts val="169"/>
              </a:spcBef>
              <a:spcAft>
                <a:spcPts val="0"/>
              </a:spcAft>
              <a:buClr>
                <a:schemeClr val="lt1"/>
              </a:buClr>
              <a:buSzPts val="2000"/>
              <a:buFont typeface="Open Sans Light"/>
              <a:buChar char="•"/>
              <a:defRPr sz="1500" i="0" u="none" strike="noStrike" cap="none">
                <a:solidFill>
                  <a:schemeClr val="lt1"/>
                </a:solidFill>
                <a:latin typeface="Open Sans Light"/>
                <a:ea typeface="Open Sans Light"/>
                <a:cs typeface="Open Sans Light"/>
                <a:sym typeface="Open Sans Light"/>
              </a:defRPr>
            </a:lvl8pPr>
            <a:lvl9pPr marL="3086100" marR="0" lvl="8" indent="-266700" algn="l" rtl="0">
              <a:lnSpc>
                <a:spcPct val="115000"/>
              </a:lnSpc>
              <a:spcBef>
                <a:spcPts val="169"/>
              </a:spcBef>
              <a:spcAft>
                <a:spcPts val="0"/>
              </a:spcAft>
              <a:buClr>
                <a:schemeClr val="lt1"/>
              </a:buClr>
              <a:buSzPts val="2000"/>
              <a:buFont typeface="Open Sans Light"/>
              <a:buChar char="•"/>
              <a:defRPr sz="1500" i="0" u="none" strike="noStrike" cap="none">
                <a:solidFill>
                  <a:schemeClr val="lt1"/>
                </a:solidFill>
                <a:latin typeface="Open Sans Light"/>
                <a:ea typeface="Open Sans Light"/>
                <a:cs typeface="Open Sans Light"/>
                <a:sym typeface="Open Sans Light"/>
              </a:defRPr>
            </a:lvl9pPr>
          </a:lstStyle>
          <a:p>
            <a:endParaRPr/>
          </a:p>
        </p:txBody>
      </p:sp>
      <p:sp>
        <p:nvSpPr>
          <p:cNvPr id="18" name="Shape 18"/>
          <p:cNvSpPr/>
          <p:nvPr/>
        </p:nvSpPr>
        <p:spPr>
          <a:xfrm>
            <a:off x="7738529" y="4483572"/>
            <a:ext cx="931200" cy="305325"/>
          </a:xfrm>
          <a:custGeom>
            <a:avLst/>
            <a:gdLst/>
            <a:ahLst/>
            <a:cxnLst/>
            <a:rect l="0" t="0" r="0" b="0"/>
            <a:pathLst>
              <a:path w="120000" h="120000" extrusionOk="0">
                <a:moveTo>
                  <a:pt x="81980" y="84866"/>
                </a:moveTo>
                <a:cubicBezTo>
                  <a:pt x="78613" y="84866"/>
                  <a:pt x="78613" y="84866"/>
                  <a:pt x="78613" y="84866"/>
                </a:cubicBezTo>
                <a:cubicBezTo>
                  <a:pt x="78613" y="119087"/>
                  <a:pt x="78613" y="119087"/>
                  <a:pt x="78613" y="119087"/>
                </a:cubicBezTo>
                <a:cubicBezTo>
                  <a:pt x="81980" y="119087"/>
                  <a:pt x="81980" y="119087"/>
                  <a:pt x="81980" y="119087"/>
                </a:cubicBezTo>
                <a:lnTo>
                  <a:pt x="81980" y="84866"/>
                </a:lnTo>
                <a:close/>
                <a:moveTo>
                  <a:pt x="67722" y="109961"/>
                </a:moveTo>
                <a:cubicBezTo>
                  <a:pt x="65346" y="115893"/>
                  <a:pt x="65346" y="115893"/>
                  <a:pt x="65346" y="115893"/>
                </a:cubicBezTo>
                <a:cubicBezTo>
                  <a:pt x="66138" y="117262"/>
                  <a:pt x="66930" y="118174"/>
                  <a:pt x="67722" y="119087"/>
                </a:cubicBezTo>
                <a:cubicBezTo>
                  <a:pt x="68514" y="119543"/>
                  <a:pt x="69504" y="120000"/>
                  <a:pt x="70495" y="120000"/>
                </a:cubicBezTo>
                <a:cubicBezTo>
                  <a:pt x="71287" y="120000"/>
                  <a:pt x="71881" y="120000"/>
                  <a:pt x="72673" y="119543"/>
                </a:cubicBezTo>
                <a:cubicBezTo>
                  <a:pt x="73267" y="119087"/>
                  <a:pt x="73861" y="118174"/>
                  <a:pt x="74455" y="117262"/>
                </a:cubicBezTo>
                <a:cubicBezTo>
                  <a:pt x="75049" y="116349"/>
                  <a:pt x="75445" y="114980"/>
                  <a:pt x="75643" y="113612"/>
                </a:cubicBezTo>
                <a:cubicBezTo>
                  <a:pt x="76039" y="112243"/>
                  <a:pt x="76237" y="110418"/>
                  <a:pt x="76237" y="108593"/>
                </a:cubicBezTo>
                <a:cubicBezTo>
                  <a:pt x="76237" y="106768"/>
                  <a:pt x="76039" y="104942"/>
                  <a:pt x="75643" y="104030"/>
                </a:cubicBezTo>
                <a:cubicBezTo>
                  <a:pt x="75445" y="102661"/>
                  <a:pt x="74851" y="101749"/>
                  <a:pt x="74455" y="100836"/>
                </a:cubicBezTo>
                <a:cubicBezTo>
                  <a:pt x="73861" y="100380"/>
                  <a:pt x="73267" y="99923"/>
                  <a:pt x="72673" y="99467"/>
                </a:cubicBezTo>
                <a:cubicBezTo>
                  <a:pt x="72079" y="99011"/>
                  <a:pt x="71683" y="98555"/>
                  <a:pt x="71089" y="98098"/>
                </a:cubicBezTo>
                <a:cubicBezTo>
                  <a:pt x="70495" y="97642"/>
                  <a:pt x="70099" y="97186"/>
                  <a:pt x="69900" y="96730"/>
                </a:cubicBezTo>
                <a:cubicBezTo>
                  <a:pt x="69504" y="96273"/>
                  <a:pt x="69306" y="95361"/>
                  <a:pt x="69306" y="94448"/>
                </a:cubicBezTo>
                <a:cubicBezTo>
                  <a:pt x="69306" y="93536"/>
                  <a:pt x="69306" y="93079"/>
                  <a:pt x="69504" y="92623"/>
                </a:cubicBezTo>
                <a:cubicBezTo>
                  <a:pt x="69702" y="92167"/>
                  <a:pt x="69900" y="91711"/>
                  <a:pt x="70099" y="91711"/>
                </a:cubicBezTo>
                <a:cubicBezTo>
                  <a:pt x="70297" y="91254"/>
                  <a:pt x="70495" y="91254"/>
                  <a:pt x="70891" y="91254"/>
                </a:cubicBezTo>
                <a:cubicBezTo>
                  <a:pt x="71089" y="90798"/>
                  <a:pt x="71287" y="90798"/>
                  <a:pt x="71485" y="90798"/>
                </a:cubicBezTo>
                <a:cubicBezTo>
                  <a:pt x="71881" y="90798"/>
                  <a:pt x="72475" y="91254"/>
                  <a:pt x="72871" y="91254"/>
                </a:cubicBezTo>
                <a:cubicBezTo>
                  <a:pt x="73267" y="91711"/>
                  <a:pt x="73663" y="92167"/>
                  <a:pt x="73861" y="93079"/>
                </a:cubicBezTo>
                <a:cubicBezTo>
                  <a:pt x="76237" y="87604"/>
                  <a:pt x="76237" y="87604"/>
                  <a:pt x="76237" y="87604"/>
                </a:cubicBezTo>
                <a:cubicBezTo>
                  <a:pt x="75445" y="86235"/>
                  <a:pt x="74851" y="85323"/>
                  <a:pt x="74059" y="84866"/>
                </a:cubicBezTo>
                <a:cubicBezTo>
                  <a:pt x="73267" y="83954"/>
                  <a:pt x="72475" y="83954"/>
                  <a:pt x="71683" y="83954"/>
                </a:cubicBezTo>
                <a:cubicBezTo>
                  <a:pt x="70891" y="83954"/>
                  <a:pt x="70099" y="83954"/>
                  <a:pt x="69504" y="84410"/>
                </a:cubicBezTo>
                <a:cubicBezTo>
                  <a:pt x="68712" y="84866"/>
                  <a:pt x="68118" y="85779"/>
                  <a:pt x="67722" y="86692"/>
                </a:cubicBezTo>
                <a:cubicBezTo>
                  <a:pt x="67128" y="87604"/>
                  <a:pt x="66732" y="88973"/>
                  <a:pt x="66336" y="90342"/>
                </a:cubicBezTo>
                <a:cubicBezTo>
                  <a:pt x="66138" y="91711"/>
                  <a:pt x="65940" y="93079"/>
                  <a:pt x="65940" y="94904"/>
                </a:cubicBezTo>
                <a:cubicBezTo>
                  <a:pt x="65940" y="96730"/>
                  <a:pt x="66138" y="98555"/>
                  <a:pt x="66336" y="99467"/>
                </a:cubicBezTo>
                <a:cubicBezTo>
                  <a:pt x="66732" y="100836"/>
                  <a:pt x="67128" y="101749"/>
                  <a:pt x="67722" y="102661"/>
                </a:cubicBezTo>
                <a:cubicBezTo>
                  <a:pt x="68316" y="103117"/>
                  <a:pt x="68712" y="103574"/>
                  <a:pt x="69504" y="104030"/>
                </a:cubicBezTo>
                <a:cubicBezTo>
                  <a:pt x="70099" y="104486"/>
                  <a:pt x="70495" y="104942"/>
                  <a:pt x="71089" y="105399"/>
                </a:cubicBezTo>
                <a:cubicBezTo>
                  <a:pt x="71683" y="105855"/>
                  <a:pt x="72079" y="106311"/>
                  <a:pt x="72475" y="106768"/>
                </a:cubicBezTo>
                <a:cubicBezTo>
                  <a:pt x="72673" y="107680"/>
                  <a:pt x="72871" y="108593"/>
                  <a:pt x="72871" y="109505"/>
                </a:cubicBezTo>
                <a:cubicBezTo>
                  <a:pt x="72871" y="109961"/>
                  <a:pt x="72871" y="110418"/>
                  <a:pt x="72673" y="110874"/>
                </a:cubicBezTo>
                <a:cubicBezTo>
                  <a:pt x="72673" y="111330"/>
                  <a:pt x="72475" y="111787"/>
                  <a:pt x="72277" y="112243"/>
                </a:cubicBezTo>
                <a:cubicBezTo>
                  <a:pt x="71881" y="112243"/>
                  <a:pt x="71683" y="112699"/>
                  <a:pt x="71485" y="112699"/>
                </a:cubicBezTo>
                <a:cubicBezTo>
                  <a:pt x="71089" y="113155"/>
                  <a:pt x="70891" y="113155"/>
                  <a:pt x="70693" y="113155"/>
                </a:cubicBezTo>
                <a:cubicBezTo>
                  <a:pt x="70099" y="113155"/>
                  <a:pt x="69504" y="112699"/>
                  <a:pt x="69108" y="112243"/>
                </a:cubicBezTo>
                <a:cubicBezTo>
                  <a:pt x="68514" y="111787"/>
                  <a:pt x="68118" y="110874"/>
                  <a:pt x="67722" y="109961"/>
                </a:cubicBezTo>
                <a:moveTo>
                  <a:pt x="58613" y="84866"/>
                </a:moveTo>
                <a:cubicBezTo>
                  <a:pt x="55445" y="84866"/>
                  <a:pt x="55445" y="84866"/>
                  <a:pt x="55445" y="84866"/>
                </a:cubicBezTo>
                <a:cubicBezTo>
                  <a:pt x="55445" y="119087"/>
                  <a:pt x="55445" y="119087"/>
                  <a:pt x="55445" y="119087"/>
                </a:cubicBezTo>
                <a:cubicBezTo>
                  <a:pt x="64752" y="119087"/>
                  <a:pt x="64752" y="119087"/>
                  <a:pt x="64752" y="119087"/>
                </a:cubicBezTo>
                <a:cubicBezTo>
                  <a:pt x="64752" y="112243"/>
                  <a:pt x="64752" y="112243"/>
                  <a:pt x="64752" y="112243"/>
                </a:cubicBezTo>
                <a:cubicBezTo>
                  <a:pt x="58613" y="112243"/>
                  <a:pt x="58613" y="112243"/>
                  <a:pt x="58613" y="112243"/>
                </a:cubicBezTo>
                <a:lnTo>
                  <a:pt x="58613" y="84866"/>
                </a:lnTo>
                <a:close/>
                <a:moveTo>
                  <a:pt x="52673" y="84866"/>
                </a:moveTo>
                <a:cubicBezTo>
                  <a:pt x="42574" y="84866"/>
                  <a:pt x="42574" y="84866"/>
                  <a:pt x="42574" y="84866"/>
                </a:cubicBezTo>
                <a:cubicBezTo>
                  <a:pt x="42574" y="119087"/>
                  <a:pt x="42574" y="119087"/>
                  <a:pt x="42574" y="119087"/>
                </a:cubicBezTo>
                <a:cubicBezTo>
                  <a:pt x="53069" y="119087"/>
                  <a:pt x="53069" y="119087"/>
                  <a:pt x="53069" y="119087"/>
                </a:cubicBezTo>
                <a:cubicBezTo>
                  <a:pt x="53069" y="112243"/>
                  <a:pt x="53069" y="112243"/>
                  <a:pt x="53069" y="112243"/>
                </a:cubicBezTo>
                <a:cubicBezTo>
                  <a:pt x="45742" y="112243"/>
                  <a:pt x="45742" y="112243"/>
                  <a:pt x="45742" y="112243"/>
                </a:cubicBezTo>
                <a:cubicBezTo>
                  <a:pt x="45742" y="104942"/>
                  <a:pt x="45742" y="104942"/>
                  <a:pt x="45742" y="104942"/>
                </a:cubicBezTo>
                <a:cubicBezTo>
                  <a:pt x="52277" y="104942"/>
                  <a:pt x="52277" y="104942"/>
                  <a:pt x="52277" y="104942"/>
                </a:cubicBezTo>
                <a:cubicBezTo>
                  <a:pt x="52277" y="98098"/>
                  <a:pt x="52277" y="98098"/>
                  <a:pt x="52277" y="98098"/>
                </a:cubicBezTo>
                <a:cubicBezTo>
                  <a:pt x="45742" y="98098"/>
                  <a:pt x="45742" y="98098"/>
                  <a:pt x="45742" y="98098"/>
                </a:cubicBezTo>
                <a:cubicBezTo>
                  <a:pt x="45742" y="91711"/>
                  <a:pt x="45742" y="91711"/>
                  <a:pt x="45742" y="91711"/>
                </a:cubicBezTo>
                <a:cubicBezTo>
                  <a:pt x="52673" y="91711"/>
                  <a:pt x="52673" y="91711"/>
                  <a:pt x="52673" y="91711"/>
                </a:cubicBezTo>
                <a:lnTo>
                  <a:pt x="52673" y="84866"/>
                </a:lnTo>
                <a:close/>
                <a:moveTo>
                  <a:pt x="30099" y="84866"/>
                </a:moveTo>
                <a:cubicBezTo>
                  <a:pt x="26732" y="84866"/>
                  <a:pt x="26732" y="84866"/>
                  <a:pt x="26732" y="84866"/>
                </a:cubicBezTo>
                <a:cubicBezTo>
                  <a:pt x="26732" y="119087"/>
                  <a:pt x="26732" y="119087"/>
                  <a:pt x="26732" y="119087"/>
                </a:cubicBezTo>
                <a:cubicBezTo>
                  <a:pt x="30099" y="119087"/>
                  <a:pt x="30099" y="119087"/>
                  <a:pt x="30099" y="119087"/>
                </a:cubicBezTo>
                <a:cubicBezTo>
                  <a:pt x="30099" y="104486"/>
                  <a:pt x="30099" y="104486"/>
                  <a:pt x="30099" y="104486"/>
                </a:cubicBezTo>
                <a:cubicBezTo>
                  <a:pt x="36435" y="104486"/>
                  <a:pt x="36435" y="104486"/>
                  <a:pt x="36435" y="104486"/>
                </a:cubicBezTo>
                <a:cubicBezTo>
                  <a:pt x="36435" y="119087"/>
                  <a:pt x="36435" y="119087"/>
                  <a:pt x="36435" y="119087"/>
                </a:cubicBezTo>
                <a:cubicBezTo>
                  <a:pt x="39801" y="119087"/>
                  <a:pt x="39801" y="119087"/>
                  <a:pt x="39801" y="119087"/>
                </a:cubicBezTo>
                <a:cubicBezTo>
                  <a:pt x="39801" y="84866"/>
                  <a:pt x="39801" y="84866"/>
                  <a:pt x="39801" y="84866"/>
                </a:cubicBezTo>
                <a:cubicBezTo>
                  <a:pt x="36435" y="84866"/>
                  <a:pt x="36435" y="84866"/>
                  <a:pt x="36435" y="84866"/>
                </a:cubicBezTo>
                <a:cubicBezTo>
                  <a:pt x="36435" y="97642"/>
                  <a:pt x="36435" y="97642"/>
                  <a:pt x="36435" y="97642"/>
                </a:cubicBezTo>
                <a:cubicBezTo>
                  <a:pt x="30099" y="97642"/>
                  <a:pt x="30099" y="97642"/>
                  <a:pt x="30099" y="97642"/>
                </a:cubicBezTo>
                <a:lnTo>
                  <a:pt x="30099" y="84866"/>
                </a:lnTo>
                <a:close/>
                <a:moveTo>
                  <a:pt x="36435" y="77110"/>
                </a:moveTo>
                <a:cubicBezTo>
                  <a:pt x="39801" y="77110"/>
                  <a:pt x="39801" y="77110"/>
                  <a:pt x="39801" y="77110"/>
                </a:cubicBezTo>
                <a:cubicBezTo>
                  <a:pt x="39801" y="42889"/>
                  <a:pt x="39801" y="42889"/>
                  <a:pt x="39801" y="42889"/>
                </a:cubicBezTo>
                <a:cubicBezTo>
                  <a:pt x="36435" y="42889"/>
                  <a:pt x="36435" y="42889"/>
                  <a:pt x="36435" y="42889"/>
                </a:cubicBezTo>
                <a:lnTo>
                  <a:pt x="36435" y="77110"/>
                </a:lnTo>
                <a:close/>
                <a:moveTo>
                  <a:pt x="21386" y="20532"/>
                </a:moveTo>
                <a:cubicBezTo>
                  <a:pt x="21386" y="23269"/>
                  <a:pt x="22376" y="25551"/>
                  <a:pt x="23564" y="25551"/>
                </a:cubicBezTo>
                <a:cubicBezTo>
                  <a:pt x="24950" y="25551"/>
                  <a:pt x="25940" y="23269"/>
                  <a:pt x="25940" y="20532"/>
                </a:cubicBezTo>
                <a:cubicBezTo>
                  <a:pt x="25940" y="17794"/>
                  <a:pt x="24950" y="15513"/>
                  <a:pt x="23564" y="15513"/>
                </a:cubicBezTo>
                <a:cubicBezTo>
                  <a:pt x="22376" y="15513"/>
                  <a:pt x="21386" y="17794"/>
                  <a:pt x="21386" y="20532"/>
                </a:cubicBezTo>
                <a:moveTo>
                  <a:pt x="8514" y="77110"/>
                </a:moveTo>
                <a:cubicBezTo>
                  <a:pt x="14653" y="42889"/>
                  <a:pt x="14653" y="42889"/>
                  <a:pt x="14653" y="42889"/>
                </a:cubicBezTo>
                <a:cubicBezTo>
                  <a:pt x="11089" y="42889"/>
                  <a:pt x="11089" y="42889"/>
                  <a:pt x="11089" y="42889"/>
                </a:cubicBezTo>
                <a:cubicBezTo>
                  <a:pt x="7326" y="65247"/>
                  <a:pt x="7326" y="65247"/>
                  <a:pt x="7326" y="65247"/>
                </a:cubicBezTo>
                <a:cubicBezTo>
                  <a:pt x="7326" y="65247"/>
                  <a:pt x="7326" y="65247"/>
                  <a:pt x="7326" y="65247"/>
                </a:cubicBezTo>
                <a:cubicBezTo>
                  <a:pt x="3564" y="42889"/>
                  <a:pt x="3564" y="42889"/>
                  <a:pt x="3564" y="42889"/>
                </a:cubicBezTo>
                <a:cubicBezTo>
                  <a:pt x="0" y="42889"/>
                  <a:pt x="0" y="42889"/>
                  <a:pt x="0" y="42889"/>
                </a:cubicBezTo>
                <a:cubicBezTo>
                  <a:pt x="5940" y="77110"/>
                  <a:pt x="5940" y="77110"/>
                  <a:pt x="5940" y="77110"/>
                </a:cubicBezTo>
                <a:lnTo>
                  <a:pt x="8514" y="77110"/>
                </a:lnTo>
                <a:close/>
                <a:moveTo>
                  <a:pt x="19603" y="42889"/>
                </a:moveTo>
                <a:cubicBezTo>
                  <a:pt x="16435" y="42889"/>
                  <a:pt x="16435" y="42889"/>
                  <a:pt x="16435" y="42889"/>
                </a:cubicBezTo>
                <a:cubicBezTo>
                  <a:pt x="16435" y="77110"/>
                  <a:pt x="16435" y="77110"/>
                  <a:pt x="16435" y="77110"/>
                </a:cubicBezTo>
                <a:cubicBezTo>
                  <a:pt x="19603" y="77110"/>
                  <a:pt x="19603" y="77110"/>
                  <a:pt x="19603" y="77110"/>
                </a:cubicBezTo>
                <a:lnTo>
                  <a:pt x="19603" y="42889"/>
                </a:lnTo>
                <a:close/>
                <a:moveTo>
                  <a:pt x="19603" y="8669"/>
                </a:moveTo>
                <a:cubicBezTo>
                  <a:pt x="26732" y="8669"/>
                  <a:pt x="26732" y="8669"/>
                  <a:pt x="26732" y="8669"/>
                </a:cubicBezTo>
                <a:cubicBezTo>
                  <a:pt x="26732" y="912"/>
                  <a:pt x="26732" y="912"/>
                  <a:pt x="26732" y="912"/>
                </a:cubicBezTo>
                <a:cubicBezTo>
                  <a:pt x="16435" y="912"/>
                  <a:pt x="16435" y="912"/>
                  <a:pt x="16435" y="912"/>
                </a:cubicBezTo>
                <a:cubicBezTo>
                  <a:pt x="16435" y="35133"/>
                  <a:pt x="16435" y="35133"/>
                  <a:pt x="16435" y="35133"/>
                </a:cubicBezTo>
                <a:cubicBezTo>
                  <a:pt x="19603" y="35133"/>
                  <a:pt x="19603" y="35133"/>
                  <a:pt x="19603" y="35133"/>
                </a:cubicBezTo>
                <a:cubicBezTo>
                  <a:pt x="19603" y="21901"/>
                  <a:pt x="19603" y="21901"/>
                  <a:pt x="19603" y="21901"/>
                </a:cubicBezTo>
                <a:cubicBezTo>
                  <a:pt x="19603" y="14600"/>
                  <a:pt x="19603" y="14600"/>
                  <a:pt x="19603" y="14600"/>
                </a:cubicBezTo>
                <a:lnTo>
                  <a:pt x="19603" y="8669"/>
                </a:lnTo>
                <a:close/>
                <a:moveTo>
                  <a:pt x="30495" y="51102"/>
                </a:moveTo>
                <a:cubicBezTo>
                  <a:pt x="30693" y="51558"/>
                  <a:pt x="30693" y="52471"/>
                  <a:pt x="30693" y="53384"/>
                </a:cubicBezTo>
                <a:cubicBezTo>
                  <a:pt x="30693" y="54296"/>
                  <a:pt x="30693" y="54752"/>
                  <a:pt x="30495" y="55665"/>
                </a:cubicBezTo>
                <a:cubicBezTo>
                  <a:pt x="30297" y="56121"/>
                  <a:pt x="30099" y="56577"/>
                  <a:pt x="29900" y="56577"/>
                </a:cubicBezTo>
                <a:cubicBezTo>
                  <a:pt x="29504" y="57034"/>
                  <a:pt x="29306" y="57034"/>
                  <a:pt x="28910" y="57034"/>
                </a:cubicBezTo>
                <a:cubicBezTo>
                  <a:pt x="28514" y="57034"/>
                  <a:pt x="28316" y="57034"/>
                  <a:pt x="27920" y="57034"/>
                </a:cubicBezTo>
                <a:cubicBezTo>
                  <a:pt x="26138" y="57034"/>
                  <a:pt x="26138" y="57034"/>
                  <a:pt x="26138" y="57034"/>
                </a:cubicBezTo>
                <a:cubicBezTo>
                  <a:pt x="26138" y="49277"/>
                  <a:pt x="26138" y="49277"/>
                  <a:pt x="26138" y="49277"/>
                </a:cubicBezTo>
                <a:cubicBezTo>
                  <a:pt x="28118" y="49277"/>
                  <a:pt x="28118" y="49277"/>
                  <a:pt x="28118" y="49277"/>
                </a:cubicBezTo>
                <a:cubicBezTo>
                  <a:pt x="28514" y="49277"/>
                  <a:pt x="28712" y="49277"/>
                  <a:pt x="29108" y="49277"/>
                </a:cubicBezTo>
                <a:cubicBezTo>
                  <a:pt x="29504" y="49733"/>
                  <a:pt x="29702" y="49733"/>
                  <a:pt x="29900" y="50190"/>
                </a:cubicBezTo>
                <a:cubicBezTo>
                  <a:pt x="30099" y="50190"/>
                  <a:pt x="30297" y="50646"/>
                  <a:pt x="30495" y="51102"/>
                </a:cubicBezTo>
                <a:moveTo>
                  <a:pt x="30693" y="43346"/>
                </a:moveTo>
                <a:cubicBezTo>
                  <a:pt x="30099" y="42889"/>
                  <a:pt x="29306" y="42889"/>
                  <a:pt x="28514" y="42889"/>
                </a:cubicBezTo>
                <a:cubicBezTo>
                  <a:pt x="22772" y="42889"/>
                  <a:pt x="22772" y="42889"/>
                  <a:pt x="22772" y="42889"/>
                </a:cubicBezTo>
                <a:cubicBezTo>
                  <a:pt x="22772" y="77110"/>
                  <a:pt x="22772" y="77110"/>
                  <a:pt x="22772" y="77110"/>
                </a:cubicBezTo>
                <a:cubicBezTo>
                  <a:pt x="26138" y="77110"/>
                  <a:pt x="26138" y="77110"/>
                  <a:pt x="26138" y="77110"/>
                </a:cubicBezTo>
                <a:cubicBezTo>
                  <a:pt x="26138" y="63422"/>
                  <a:pt x="26138" y="63422"/>
                  <a:pt x="26138" y="63422"/>
                </a:cubicBezTo>
                <a:cubicBezTo>
                  <a:pt x="27722" y="63422"/>
                  <a:pt x="27722" y="63422"/>
                  <a:pt x="27722" y="63422"/>
                </a:cubicBezTo>
                <a:cubicBezTo>
                  <a:pt x="30693" y="77110"/>
                  <a:pt x="30693" y="77110"/>
                  <a:pt x="30693" y="77110"/>
                </a:cubicBezTo>
                <a:cubicBezTo>
                  <a:pt x="34653" y="77110"/>
                  <a:pt x="34653" y="77110"/>
                  <a:pt x="34653" y="77110"/>
                </a:cubicBezTo>
                <a:cubicBezTo>
                  <a:pt x="30891" y="62965"/>
                  <a:pt x="30891" y="62965"/>
                  <a:pt x="30891" y="62965"/>
                </a:cubicBezTo>
                <a:cubicBezTo>
                  <a:pt x="32079" y="62509"/>
                  <a:pt x="32871" y="61140"/>
                  <a:pt x="33267" y="59315"/>
                </a:cubicBezTo>
                <a:cubicBezTo>
                  <a:pt x="33861" y="57946"/>
                  <a:pt x="34059" y="55665"/>
                  <a:pt x="34059" y="53384"/>
                </a:cubicBezTo>
                <a:cubicBezTo>
                  <a:pt x="34059" y="51102"/>
                  <a:pt x="34059" y="49733"/>
                  <a:pt x="33663" y="48365"/>
                </a:cubicBezTo>
                <a:cubicBezTo>
                  <a:pt x="33465" y="46996"/>
                  <a:pt x="33069" y="46083"/>
                  <a:pt x="32475" y="45171"/>
                </a:cubicBezTo>
                <a:cubicBezTo>
                  <a:pt x="31881" y="44258"/>
                  <a:pt x="31287" y="43802"/>
                  <a:pt x="30693" y="43346"/>
                </a:cubicBezTo>
                <a:moveTo>
                  <a:pt x="41188" y="17794"/>
                </a:moveTo>
                <a:cubicBezTo>
                  <a:pt x="41188" y="19619"/>
                  <a:pt x="41188" y="20988"/>
                  <a:pt x="40990" y="22357"/>
                </a:cubicBezTo>
                <a:cubicBezTo>
                  <a:pt x="40792" y="23726"/>
                  <a:pt x="40396" y="24638"/>
                  <a:pt x="40000" y="26007"/>
                </a:cubicBezTo>
                <a:cubicBezTo>
                  <a:pt x="39603" y="26920"/>
                  <a:pt x="39009" y="27832"/>
                  <a:pt x="38613" y="28288"/>
                </a:cubicBezTo>
                <a:cubicBezTo>
                  <a:pt x="38019" y="28745"/>
                  <a:pt x="37425" y="29201"/>
                  <a:pt x="36633" y="29201"/>
                </a:cubicBezTo>
                <a:cubicBezTo>
                  <a:pt x="35841" y="29201"/>
                  <a:pt x="35247" y="28745"/>
                  <a:pt x="34653" y="28288"/>
                </a:cubicBezTo>
                <a:cubicBezTo>
                  <a:pt x="34059" y="27832"/>
                  <a:pt x="33663" y="26920"/>
                  <a:pt x="33267" y="26007"/>
                </a:cubicBezTo>
                <a:cubicBezTo>
                  <a:pt x="32871" y="24638"/>
                  <a:pt x="32475" y="23726"/>
                  <a:pt x="32277" y="22357"/>
                </a:cubicBezTo>
                <a:cubicBezTo>
                  <a:pt x="32079" y="20988"/>
                  <a:pt x="32079" y="19619"/>
                  <a:pt x="32079" y="17794"/>
                </a:cubicBezTo>
                <a:cubicBezTo>
                  <a:pt x="32079" y="16425"/>
                  <a:pt x="32079" y="15057"/>
                  <a:pt x="32277" y="13688"/>
                </a:cubicBezTo>
                <a:cubicBezTo>
                  <a:pt x="32475" y="12319"/>
                  <a:pt x="32871" y="10950"/>
                  <a:pt x="33267" y="10038"/>
                </a:cubicBezTo>
                <a:cubicBezTo>
                  <a:pt x="33663" y="9125"/>
                  <a:pt x="34059" y="8212"/>
                  <a:pt x="34653" y="7756"/>
                </a:cubicBezTo>
                <a:cubicBezTo>
                  <a:pt x="35247" y="7300"/>
                  <a:pt x="35841" y="6844"/>
                  <a:pt x="36633" y="6844"/>
                </a:cubicBezTo>
                <a:cubicBezTo>
                  <a:pt x="37425" y="6844"/>
                  <a:pt x="38019" y="7300"/>
                  <a:pt x="38613" y="7756"/>
                </a:cubicBezTo>
                <a:cubicBezTo>
                  <a:pt x="39009" y="8212"/>
                  <a:pt x="39603" y="9125"/>
                  <a:pt x="40000" y="10038"/>
                </a:cubicBezTo>
                <a:cubicBezTo>
                  <a:pt x="40396" y="10950"/>
                  <a:pt x="40792" y="12319"/>
                  <a:pt x="40990" y="13688"/>
                </a:cubicBezTo>
                <a:cubicBezTo>
                  <a:pt x="41188" y="15057"/>
                  <a:pt x="41188" y="16425"/>
                  <a:pt x="41188" y="17794"/>
                </a:cubicBezTo>
                <a:moveTo>
                  <a:pt x="44158" y="25551"/>
                </a:moveTo>
                <a:cubicBezTo>
                  <a:pt x="44554" y="23269"/>
                  <a:pt x="44752" y="20532"/>
                  <a:pt x="44752" y="17794"/>
                </a:cubicBezTo>
                <a:cubicBezTo>
                  <a:pt x="44752" y="15057"/>
                  <a:pt x="44554" y="12775"/>
                  <a:pt x="44158" y="10494"/>
                </a:cubicBezTo>
                <a:cubicBezTo>
                  <a:pt x="43762" y="8212"/>
                  <a:pt x="43168" y="6387"/>
                  <a:pt x="42376" y="4562"/>
                </a:cubicBezTo>
                <a:cubicBezTo>
                  <a:pt x="41782" y="3193"/>
                  <a:pt x="40792" y="1825"/>
                  <a:pt x="39801" y="912"/>
                </a:cubicBezTo>
                <a:cubicBezTo>
                  <a:pt x="38811" y="456"/>
                  <a:pt x="37821" y="0"/>
                  <a:pt x="36633" y="0"/>
                </a:cubicBezTo>
                <a:cubicBezTo>
                  <a:pt x="35445" y="0"/>
                  <a:pt x="34455" y="456"/>
                  <a:pt x="33465" y="912"/>
                </a:cubicBezTo>
                <a:cubicBezTo>
                  <a:pt x="32475" y="1825"/>
                  <a:pt x="31485" y="3193"/>
                  <a:pt x="30891" y="4562"/>
                </a:cubicBezTo>
                <a:cubicBezTo>
                  <a:pt x="30099" y="6387"/>
                  <a:pt x="29504" y="8212"/>
                  <a:pt x="29108" y="10494"/>
                </a:cubicBezTo>
                <a:cubicBezTo>
                  <a:pt x="28712" y="12775"/>
                  <a:pt x="28514" y="15057"/>
                  <a:pt x="28514" y="17794"/>
                </a:cubicBezTo>
                <a:cubicBezTo>
                  <a:pt x="28514" y="20532"/>
                  <a:pt x="28712" y="23269"/>
                  <a:pt x="29108" y="25551"/>
                </a:cubicBezTo>
                <a:cubicBezTo>
                  <a:pt x="29504" y="27832"/>
                  <a:pt x="30099" y="29657"/>
                  <a:pt x="30891" y="31026"/>
                </a:cubicBezTo>
                <a:cubicBezTo>
                  <a:pt x="31485" y="32851"/>
                  <a:pt x="32475" y="33764"/>
                  <a:pt x="33465" y="34676"/>
                </a:cubicBezTo>
                <a:cubicBezTo>
                  <a:pt x="34455" y="35589"/>
                  <a:pt x="35445" y="36045"/>
                  <a:pt x="36633" y="36045"/>
                </a:cubicBezTo>
                <a:cubicBezTo>
                  <a:pt x="37821" y="36045"/>
                  <a:pt x="38811" y="35589"/>
                  <a:pt x="39801" y="34676"/>
                </a:cubicBezTo>
                <a:cubicBezTo>
                  <a:pt x="40792" y="33764"/>
                  <a:pt x="41782" y="32851"/>
                  <a:pt x="42376" y="31026"/>
                </a:cubicBezTo>
                <a:cubicBezTo>
                  <a:pt x="43168" y="29657"/>
                  <a:pt x="43762" y="27832"/>
                  <a:pt x="44158" y="25551"/>
                </a:cubicBezTo>
                <a:moveTo>
                  <a:pt x="47722" y="70722"/>
                </a:moveTo>
                <a:cubicBezTo>
                  <a:pt x="47326" y="70266"/>
                  <a:pt x="46930" y="69809"/>
                  <a:pt x="46732" y="68897"/>
                </a:cubicBezTo>
                <a:cubicBezTo>
                  <a:pt x="46534" y="68441"/>
                  <a:pt x="46336" y="67528"/>
                  <a:pt x="46138" y="66615"/>
                </a:cubicBezTo>
                <a:cubicBezTo>
                  <a:pt x="45940" y="65703"/>
                  <a:pt x="45940" y="64790"/>
                  <a:pt x="45940" y="63878"/>
                </a:cubicBezTo>
                <a:cubicBezTo>
                  <a:pt x="45940" y="42889"/>
                  <a:pt x="45940" y="42889"/>
                  <a:pt x="45940" y="42889"/>
                </a:cubicBezTo>
                <a:cubicBezTo>
                  <a:pt x="42574" y="42889"/>
                  <a:pt x="42574" y="42889"/>
                  <a:pt x="42574" y="42889"/>
                </a:cubicBezTo>
                <a:cubicBezTo>
                  <a:pt x="42574" y="63878"/>
                  <a:pt x="42574" y="63878"/>
                  <a:pt x="42574" y="63878"/>
                </a:cubicBezTo>
                <a:cubicBezTo>
                  <a:pt x="42574" y="66159"/>
                  <a:pt x="42772" y="67984"/>
                  <a:pt x="42970" y="69809"/>
                </a:cubicBezTo>
                <a:cubicBezTo>
                  <a:pt x="43366" y="71178"/>
                  <a:pt x="43762" y="73003"/>
                  <a:pt x="44158" y="73916"/>
                </a:cubicBezTo>
                <a:cubicBezTo>
                  <a:pt x="44752" y="75285"/>
                  <a:pt x="45346" y="76197"/>
                  <a:pt x="46138" y="77110"/>
                </a:cubicBezTo>
                <a:cubicBezTo>
                  <a:pt x="46930" y="77566"/>
                  <a:pt x="47920" y="78022"/>
                  <a:pt x="48910" y="78022"/>
                </a:cubicBezTo>
                <a:cubicBezTo>
                  <a:pt x="49900" y="78022"/>
                  <a:pt x="50891" y="77566"/>
                  <a:pt x="51683" y="77110"/>
                </a:cubicBezTo>
                <a:cubicBezTo>
                  <a:pt x="52475" y="76197"/>
                  <a:pt x="53069" y="75285"/>
                  <a:pt x="53663" y="73916"/>
                </a:cubicBezTo>
                <a:cubicBezTo>
                  <a:pt x="54059" y="73003"/>
                  <a:pt x="54455" y="71178"/>
                  <a:pt x="54851" y="69809"/>
                </a:cubicBezTo>
                <a:cubicBezTo>
                  <a:pt x="55049" y="67984"/>
                  <a:pt x="55247" y="66159"/>
                  <a:pt x="55247" y="63878"/>
                </a:cubicBezTo>
                <a:cubicBezTo>
                  <a:pt x="55247" y="42889"/>
                  <a:pt x="55247" y="42889"/>
                  <a:pt x="55247" y="42889"/>
                </a:cubicBezTo>
                <a:cubicBezTo>
                  <a:pt x="51881" y="42889"/>
                  <a:pt x="51881" y="42889"/>
                  <a:pt x="51881" y="42889"/>
                </a:cubicBezTo>
                <a:cubicBezTo>
                  <a:pt x="51881" y="63878"/>
                  <a:pt x="51881" y="63878"/>
                  <a:pt x="51881" y="63878"/>
                </a:cubicBezTo>
                <a:cubicBezTo>
                  <a:pt x="51881" y="64790"/>
                  <a:pt x="51881" y="65703"/>
                  <a:pt x="51683" y="66615"/>
                </a:cubicBezTo>
                <a:cubicBezTo>
                  <a:pt x="51485" y="67528"/>
                  <a:pt x="51287" y="68441"/>
                  <a:pt x="51089" y="68897"/>
                </a:cubicBezTo>
                <a:cubicBezTo>
                  <a:pt x="50693" y="69809"/>
                  <a:pt x="50495" y="70266"/>
                  <a:pt x="50099" y="70722"/>
                </a:cubicBezTo>
                <a:cubicBezTo>
                  <a:pt x="49702" y="71178"/>
                  <a:pt x="49306" y="71178"/>
                  <a:pt x="48910" y="71178"/>
                </a:cubicBezTo>
                <a:cubicBezTo>
                  <a:pt x="48514" y="71178"/>
                  <a:pt x="48118" y="71178"/>
                  <a:pt x="47722" y="70722"/>
                </a:cubicBezTo>
                <a:moveTo>
                  <a:pt x="54851" y="10950"/>
                </a:moveTo>
                <a:cubicBezTo>
                  <a:pt x="54851" y="11863"/>
                  <a:pt x="54851" y="12775"/>
                  <a:pt x="54653" y="13231"/>
                </a:cubicBezTo>
                <a:cubicBezTo>
                  <a:pt x="54455" y="13688"/>
                  <a:pt x="54257" y="14144"/>
                  <a:pt x="54059" y="14600"/>
                </a:cubicBezTo>
                <a:cubicBezTo>
                  <a:pt x="53663" y="14600"/>
                  <a:pt x="53465" y="14600"/>
                  <a:pt x="53069" y="15057"/>
                </a:cubicBezTo>
                <a:cubicBezTo>
                  <a:pt x="52673" y="15057"/>
                  <a:pt x="52475" y="15057"/>
                  <a:pt x="52079" y="15057"/>
                </a:cubicBezTo>
                <a:cubicBezTo>
                  <a:pt x="50099" y="15057"/>
                  <a:pt x="50099" y="15057"/>
                  <a:pt x="50099" y="15057"/>
                </a:cubicBezTo>
                <a:cubicBezTo>
                  <a:pt x="50099" y="7300"/>
                  <a:pt x="50099" y="7300"/>
                  <a:pt x="50099" y="7300"/>
                </a:cubicBezTo>
                <a:cubicBezTo>
                  <a:pt x="52277" y="7300"/>
                  <a:pt x="52277" y="7300"/>
                  <a:pt x="52277" y="7300"/>
                </a:cubicBezTo>
                <a:cubicBezTo>
                  <a:pt x="52673" y="7300"/>
                  <a:pt x="52871" y="7300"/>
                  <a:pt x="53267" y="7300"/>
                </a:cubicBezTo>
                <a:cubicBezTo>
                  <a:pt x="53465" y="7300"/>
                  <a:pt x="53861" y="7756"/>
                  <a:pt x="54059" y="7756"/>
                </a:cubicBezTo>
                <a:cubicBezTo>
                  <a:pt x="54257" y="8212"/>
                  <a:pt x="54455" y="8669"/>
                  <a:pt x="54653" y="9125"/>
                </a:cubicBezTo>
                <a:cubicBezTo>
                  <a:pt x="54851" y="9581"/>
                  <a:pt x="54851" y="10038"/>
                  <a:pt x="54851" y="10950"/>
                </a:cubicBezTo>
                <a:moveTo>
                  <a:pt x="58811" y="35133"/>
                </a:moveTo>
                <a:cubicBezTo>
                  <a:pt x="55049" y="20532"/>
                  <a:pt x="55049" y="20532"/>
                  <a:pt x="55049" y="20532"/>
                </a:cubicBezTo>
                <a:cubicBezTo>
                  <a:pt x="56237" y="20076"/>
                  <a:pt x="57029" y="19163"/>
                  <a:pt x="57425" y="17338"/>
                </a:cubicBezTo>
                <a:cubicBezTo>
                  <a:pt x="58019" y="15513"/>
                  <a:pt x="58217" y="13688"/>
                  <a:pt x="58217" y="10950"/>
                </a:cubicBezTo>
                <a:cubicBezTo>
                  <a:pt x="58217" y="9125"/>
                  <a:pt x="58217" y="7300"/>
                  <a:pt x="57821" y="5931"/>
                </a:cubicBezTo>
                <a:cubicBezTo>
                  <a:pt x="57623" y="4562"/>
                  <a:pt x="57227" y="3650"/>
                  <a:pt x="56633" y="2737"/>
                </a:cubicBezTo>
                <a:cubicBezTo>
                  <a:pt x="56039" y="2281"/>
                  <a:pt x="55445" y="1368"/>
                  <a:pt x="54851" y="1368"/>
                </a:cubicBezTo>
                <a:cubicBezTo>
                  <a:pt x="54257" y="912"/>
                  <a:pt x="53465" y="912"/>
                  <a:pt x="52673" y="912"/>
                </a:cubicBezTo>
                <a:cubicBezTo>
                  <a:pt x="46930" y="912"/>
                  <a:pt x="46930" y="912"/>
                  <a:pt x="46930" y="912"/>
                </a:cubicBezTo>
                <a:cubicBezTo>
                  <a:pt x="46930" y="35133"/>
                  <a:pt x="46930" y="35133"/>
                  <a:pt x="46930" y="35133"/>
                </a:cubicBezTo>
                <a:cubicBezTo>
                  <a:pt x="50099" y="35133"/>
                  <a:pt x="50099" y="35133"/>
                  <a:pt x="50099" y="35133"/>
                </a:cubicBezTo>
                <a:cubicBezTo>
                  <a:pt x="50099" y="21444"/>
                  <a:pt x="50099" y="21444"/>
                  <a:pt x="50099" y="21444"/>
                </a:cubicBezTo>
                <a:cubicBezTo>
                  <a:pt x="51881" y="21444"/>
                  <a:pt x="51881" y="21444"/>
                  <a:pt x="51881" y="21444"/>
                </a:cubicBezTo>
                <a:cubicBezTo>
                  <a:pt x="54851" y="35133"/>
                  <a:pt x="54851" y="35133"/>
                  <a:pt x="54851" y="35133"/>
                </a:cubicBezTo>
                <a:lnTo>
                  <a:pt x="58811" y="35133"/>
                </a:lnTo>
                <a:close/>
                <a:moveTo>
                  <a:pt x="72871" y="27376"/>
                </a:moveTo>
                <a:cubicBezTo>
                  <a:pt x="73267" y="25551"/>
                  <a:pt x="73267" y="23726"/>
                  <a:pt x="73267" y="21901"/>
                </a:cubicBezTo>
                <a:cubicBezTo>
                  <a:pt x="73267" y="912"/>
                  <a:pt x="73267" y="912"/>
                  <a:pt x="73267" y="912"/>
                </a:cubicBezTo>
                <a:cubicBezTo>
                  <a:pt x="70099" y="912"/>
                  <a:pt x="70099" y="912"/>
                  <a:pt x="70099" y="912"/>
                </a:cubicBezTo>
                <a:cubicBezTo>
                  <a:pt x="70099" y="21444"/>
                  <a:pt x="70099" y="21444"/>
                  <a:pt x="70099" y="21444"/>
                </a:cubicBezTo>
                <a:cubicBezTo>
                  <a:pt x="70099" y="22813"/>
                  <a:pt x="69900" y="23726"/>
                  <a:pt x="69900" y="24638"/>
                </a:cubicBezTo>
                <a:cubicBezTo>
                  <a:pt x="69702" y="25551"/>
                  <a:pt x="69504" y="26007"/>
                  <a:pt x="69108" y="26920"/>
                </a:cubicBezTo>
                <a:cubicBezTo>
                  <a:pt x="68910" y="27376"/>
                  <a:pt x="68514" y="27832"/>
                  <a:pt x="68316" y="28288"/>
                </a:cubicBezTo>
                <a:cubicBezTo>
                  <a:pt x="67920" y="28745"/>
                  <a:pt x="67524" y="29201"/>
                  <a:pt x="67128" y="29201"/>
                </a:cubicBezTo>
                <a:cubicBezTo>
                  <a:pt x="66534" y="29201"/>
                  <a:pt x="66138" y="28745"/>
                  <a:pt x="65742" y="28288"/>
                </a:cubicBezTo>
                <a:cubicBezTo>
                  <a:pt x="65544" y="27832"/>
                  <a:pt x="65148" y="27376"/>
                  <a:pt x="64950" y="26920"/>
                </a:cubicBezTo>
                <a:cubicBezTo>
                  <a:pt x="64554" y="26007"/>
                  <a:pt x="64356" y="25551"/>
                  <a:pt x="64158" y="24638"/>
                </a:cubicBezTo>
                <a:cubicBezTo>
                  <a:pt x="64158" y="23726"/>
                  <a:pt x="63960" y="22813"/>
                  <a:pt x="63960" y="21444"/>
                </a:cubicBezTo>
                <a:cubicBezTo>
                  <a:pt x="63960" y="912"/>
                  <a:pt x="63960" y="912"/>
                  <a:pt x="63960" y="912"/>
                </a:cubicBezTo>
                <a:cubicBezTo>
                  <a:pt x="60792" y="912"/>
                  <a:pt x="60792" y="912"/>
                  <a:pt x="60792" y="912"/>
                </a:cubicBezTo>
                <a:cubicBezTo>
                  <a:pt x="60792" y="21901"/>
                  <a:pt x="60792" y="21901"/>
                  <a:pt x="60792" y="21901"/>
                </a:cubicBezTo>
                <a:cubicBezTo>
                  <a:pt x="60792" y="23726"/>
                  <a:pt x="60792" y="25551"/>
                  <a:pt x="61188" y="27376"/>
                </a:cubicBezTo>
                <a:cubicBezTo>
                  <a:pt x="61386" y="29201"/>
                  <a:pt x="61782" y="30570"/>
                  <a:pt x="62376" y="31939"/>
                </a:cubicBezTo>
                <a:cubicBezTo>
                  <a:pt x="62772" y="33307"/>
                  <a:pt x="63564" y="34220"/>
                  <a:pt x="64356" y="35133"/>
                </a:cubicBezTo>
                <a:cubicBezTo>
                  <a:pt x="65148" y="35589"/>
                  <a:pt x="65940" y="36045"/>
                  <a:pt x="67128" y="36045"/>
                </a:cubicBezTo>
                <a:cubicBezTo>
                  <a:pt x="68118" y="36045"/>
                  <a:pt x="68910" y="35589"/>
                  <a:pt x="69702" y="35133"/>
                </a:cubicBezTo>
                <a:cubicBezTo>
                  <a:pt x="70495" y="34220"/>
                  <a:pt x="71287" y="33307"/>
                  <a:pt x="71683" y="31939"/>
                </a:cubicBezTo>
                <a:cubicBezTo>
                  <a:pt x="72277" y="30570"/>
                  <a:pt x="72673" y="29201"/>
                  <a:pt x="72871" y="27376"/>
                </a:cubicBezTo>
                <a:moveTo>
                  <a:pt x="71485" y="77110"/>
                </a:moveTo>
                <a:cubicBezTo>
                  <a:pt x="74851" y="77110"/>
                  <a:pt x="74851" y="77110"/>
                  <a:pt x="74851" y="77110"/>
                </a:cubicBezTo>
                <a:cubicBezTo>
                  <a:pt x="74851" y="42889"/>
                  <a:pt x="74851" y="42889"/>
                  <a:pt x="74851" y="42889"/>
                </a:cubicBezTo>
                <a:cubicBezTo>
                  <a:pt x="69900" y="42889"/>
                  <a:pt x="69900" y="42889"/>
                  <a:pt x="69900" y="42889"/>
                </a:cubicBezTo>
                <a:cubicBezTo>
                  <a:pt x="66336" y="65247"/>
                  <a:pt x="66336" y="65247"/>
                  <a:pt x="66336" y="65247"/>
                </a:cubicBezTo>
                <a:cubicBezTo>
                  <a:pt x="66336" y="65247"/>
                  <a:pt x="66336" y="65247"/>
                  <a:pt x="66336" y="65247"/>
                </a:cubicBezTo>
                <a:cubicBezTo>
                  <a:pt x="62970" y="42889"/>
                  <a:pt x="62970" y="42889"/>
                  <a:pt x="62970" y="42889"/>
                </a:cubicBezTo>
                <a:cubicBezTo>
                  <a:pt x="58019" y="42889"/>
                  <a:pt x="58019" y="42889"/>
                  <a:pt x="58019" y="42889"/>
                </a:cubicBezTo>
                <a:cubicBezTo>
                  <a:pt x="58019" y="77110"/>
                  <a:pt x="58019" y="77110"/>
                  <a:pt x="58019" y="77110"/>
                </a:cubicBezTo>
                <a:cubicBezTo>
                  <a:pt x="61188" y="77110"/>
                  <a:pt x="61188" y="77110"/>
                  <a:pt x="61188" y="77110"/>
                </a:cubicBezTo>
                <a:cubicBezTo>
                  <a:pt x="61188" y="51102"/>
                  <a:pt x="61188" y="51102"/>
                  <a:pt x="61188" y="51102"/>
                </a:cubicBezTo>
                <a:cubicBezTo>
                  <a:pt x="61386" y="51102"/>
                  <a:pt x="61386" y="51102"/>
                  <a:pt x="61386" y="51102"/>
                </a:cubicBezTo>
                <a:cubicBezTo>
                  <a:pt x="65148" y="77110"/>
                  <a:pt x="65148" y="77110"/>
                  <a:pt x="65148" y="77110"/>
                </a:cubicBezTo>
                <a:cubicBezTo>
                  <a:pt x="67524" y="77110"/>
                  <a:pt x="67524" y="77110"/>
                  <a:pt x="67524" y="77110"/>
                </a:cubicBezTo>
                <a:cubicBezTo>
                  <a:pt x="71485" y="51102"/>
                  <a:pt x="71485" y="51102"/>
                  <a:pt x="71485" y="51102"/>
                </a:cubicBezTo>
                <a:cubicBezTo>
                  <a:pt x="71485" y="51102"/>
                  <a:pt x="71485" y="51102"/>
                  <a:pt x="71485" y="51102"/>
                </a:cubicBezTo>
                <a:lnTo>
                  <a:pt x="71485" y="77110"/>
                </a:lnTo>
                <a:close/>
                <a:moveTo>
                  <a:pt x="89702" y="35133"/>
                </a:moveTo>
                <a:cubicBezTo>
                  <a:pt x="92871" y="35133"/>
                  <a:pt x="92871" y="35133"/>
                  <a:pt x="92871" y="35133"/>
                </a:cubicBezTo>
                <a:cubicBezTo>
                  <a:pt x="92871" y="912"/>
                  <a:pt x="92871" y="912"/>
                  <a:pt x="92871" y="912"/>
                </a:cubicBezTo>
                <a:cubicBezTo>
                  <a:pt x="87920" y="912"/>
                  <a:pt x="87920" y="912"/>
                  <a:pt x="87920" y="912"/>
                </a:cubicBezTo>
                <a:cubicBezTo>
                  <a:pt x="84554" y="23269"/>
                  <a:pt x="84554" y="23269"/>
                  <a:pt x="84554" y="23269"/>
                </a:cubicBezTo>
                <a:cubicBezTo>
                  <a:pt x="84554" y="23269"/>
                  <a:pt x="84554" y="23269"/>
                  <a:pt x="84554" y="23269"/>
                </a:cubicBezTo>
                <a:cubicBezTo>
                  <a:pt x="80990" y="912"/>
                  <a:pt x="80990" y="912"/>
                  <a:pt x="80990" y="912"/>
                </a:cubicBezTo>
                <a:cubicBezTo>
                  <a:pt x="76039" y="912"/>
                  <a:pt x="76039" y="912"/>
                  <a:pt x="76039" y="912"/>
                </a:cubicBezTo>
                <a:cubicBezTo>
                  <a:pt x="76039" y="35133"/>
                  <a:pt x="76039" y="35133"/>
                  <a:pt x="76039" y="35133"/>
                </a:cubicBezTo>
                <a:cubicBezTo>
                  <a:pt x="79405" y="35133"/>
                  <a:pt x="79405" y="35133"/>
                  <a:pt x="79405" y="35133"/>
                </a:cubicBezTo>
                <a:cubicBezTo>
                  <a:pt x="79405" y="8669"/>
                  <a:pt x="79405" y="8669"/>
                  <a:pt x="79405" y="8669"/>
                </a:cubicBezTo>
                <a:cubicBezTo>
                  <a:pt x="79405" y="8669"/>
                  <a:pt x="79405" y="8669"/>
                  <a:pt x="79405" y="8669"/>
                </a:cubicBezTo>
                <a:cubicBezTo>
                  <a:pt x="83168" y="35133"/>
                  <a:pt x="83168" y="35133"/>
                  <a:pt x="83168" y="35133"/>
                </a:cubicBezTo>
                <a:cubicBezTo>
                  <a:pt x="85742" y="35133"/>
                  <a:pt x="85742" y="35133"/>
                  <a:pt x="85742" y="35133"/>
                </a:cubicBezTo>
                <a:cubicBezTo>
                  <a:pt x="89702" y="8669"/>
                  <a:pt x="89702" y="8669"/>
                  <a:pt x="89702" y="8669"/>
                </a:cubicBezTo>
                <a:cubicBezTo>
                  <a:pt x="89702" y="8669"/>
                  <a:pt x="89702" y="8669"/>
                  <a:pt x="89702" y="8669"/>
                </a:cubicBezTo>
                <a:lnTo>
                  <a:pt x="89702" y="35133"/>
                </a:lnTo>
                <a:close/>
                <a:moveTo>
                  <a:pt x="94653" y="119087"/>
                </a:moveTo>
                <a:cubicBezTo>
                  <a:pt x="99009" y="119087"/>
                  <a:pt x="99009" y="119087"/>
                  <a:pt x="99009" y="119087"/>
                </a:cubicBezTo>
                <a:cubicBezTo>
                  <a:pt x="99009" y="84866"/>
                  <a:pt x="99009" y="84866"/>
                  <a:pt x="99009" y="84866"/>
                </a:cubicBezTo>
                <a:cubicBezTo>
                  <a:pt x="95643" y="84866"/>
                  <a:pt x="95643" y="84866"/>
                  <a:pt x="95643" y="84866"/>
                </a:cubicBezTo>
                <a:cubicBezTo>
                  <a:pt x="95643" y="108593"/>
                  <a:pt x="95643" y="108593"/>
                  <a:pt x="95643" y="108593"/>
                </a:cubicBezTo>
                <a:cubicBezTo>
                  <a:pt x="95643" y="108593"/>
                  <a:pt x="95643" y="108593"/>
                  <a:pt x="95643" y="108593"/>
                </a:cubicBezTo>
                <a:cubicBezTo>
                  <a:pt x="89306" y="84866"/>
                  <a:pt x="89306" y="84866"/>
                  <a:pt x="89306" y="84866"/>
                </a:cubicBezTo>
                <a:cubicBezTo>
                  <a:pt x="84950" y="84866"/>
                  <a:pt x="84950" y="84866"/>
                  <a:pt x="84950" y="84866"/>
                </a:cubicBezTo>
                <a:cubicBezTo>
                  <a:pt x="84950" y="119087"/>
                  <a:pt x="84950" y="119087"/>
                  <a:pt x="84950" y="119087"/>
                </a:cubicBezTo>
                <a:cubicBezTo>
                  <a:pt x="88118" y="119087"/>
                  <a:pt x="88118" y="119087"/>
                  <a:pt x="88118" y="119087"/>
                </a:cubicBezTo>
                <a:cubicBezTo>
                  <a:pt x="88118" y="94448"/>
                  <a:pt x="88118" y="94448"/>
                  <a:pt x="88118" y="94448"/>
                </a:cubicBezTo>
                <a:cubicBezTo>
                  <a:pt x="88118" y="94448"/>
                  <a:pt x="88118" y="94448"/>
                  <a:pt x="88118" y="94448"/>
                </a:cubicBezTo>
                <a:lnTo>
                  <a:pt x="94653" y="119087"/>
                </a:lnTo>
                <a:close/>
                <a:moveTo>
                  <a:pt x="115643" y="119087"/>
                </a:moveTo>
                <a:cubicBezTo>
                  <a:pt x="108514" y="100836"/>
                  <a:pt x="108514" y="100836"/>
                  <a:pt x="108514" y="100836"/>
                </a:cubicBezTo>
                <a:cubicBezTo>
                  <a:pt x="115049" y="84866"/>
                  <a:pt x="115049" y="84866"/>
                  <a:pt x="115049" y="84866"/>
                </a:cubicBezTo>
                <a:cubicBezTo>
                  <a:pt x="110891" y="84866"/>
                  <a:pt x="110891" y="84866"/>
                  <a:pt x="110891" y="84866"/>
                </a:cubicBezTo>
                <a:cubicBezTo>
                  <a:pt x="104950" y="99011"/>
                  <a:pt x="104950" y="99011"/>
                  <a:pt x="104950" y="99011"/>
                </a:cubicBezTo>
                <a:cubicBezTo>
                  <a:pt x="104950" y="84866"/>
                  <a:pt x="104950" y="84866"/>
                  <a:pt x="104950" y="84866"/>
                </a:cubicBezTo>
                <a:cubicBezTo>
                  <a:pt x="101782" y="84866"/>
                  <a:pt x="101782" y="84866"/>
                  <a:pt x="101782" y="84866"/>
                </a:cubicBezTo>
                <a:cubicBezTo>
                  <a:pt x="101782" y="119087"/>
                  <a:pt x="101782" y="119087"/>
                  <a:pt x="101782" y="119087"/>
                </a:cubicBezTo>
                <a:cubicBezTo>
                  <a:pt x="104950" y="119087"/>
                  <a:pt x="104950" y="119087"/>
                  <a:pt x="104950" y="119087"/>
                </a:cubicBezTo>
                <a:cubicBezTo>
                  <a:pt x="104950" y="102661"/>
                  <a:pt x="104950" y="102661"/>
                  <a:pt x="104950" y="102661"/>
                </a:cubicBezTo>
                <a:cubicBezTo>
                  <a:pt x="111089" y="119087"/>
                  <a:pt x="111089" y="119087"/>
                  <a:pt x="111089" y="119087"/>
                </a:cubicBezTo>
                <a:lnTo>
                  <a:pt x="115643" y="119087"/>
                </a:lnTo>
                <a:close/>
                <a:moveTo>
                  <a:pt x="120000" y="84866"/>
                </a:moveTo>
                <a:cubicBezTo>
                  <a:pt x="116831" y="84866"/>
                  <a:pt x="116831" y="84866"/>
                  <a:pt x="116831" y="84866"/>
                </a:cubicBezTo>
                <a:cubicBezTo>
                  <a:pt x="116831" y="119087"/>
                  <a:pt x="116831" y="119087"/>
                  <a:pt x="116831" y="119087"/>
                </a:cubicBezTo>
                <a:cubicBezTo>
                  <a:pt x="120000" y="119087"/>
                  <a:pt x="120000" y="119087"/>
                  <a:pt x="120000" y="119087"/>
                </a:cubicBezTo>
                <a:lnTo>
                  <a:pt x="120000" y="84866"/>
                </a:lnTo>
                <a:close/>
              </a:path>
            </a:pathLst>
          </a:custGeom>
          <a:solidFill>
            <a:schemeClr val="lt1"/>
          </a:solid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6490952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cSld name="Tekstipohja ja kuosi">
    <p:spTree>
      <p:nvGrpSpPr>
        <p:cNvPr id="1" name="Shape 19"/>
        <p:cNvGrpSpPr/>
        <p:nvPr/>
      </p:nvGrpSpPr>
      <p:grpSpPr>
        <a:xfrm>
          <a:off x="0" y="0"/>
          <a:ext cx="0" cy="0"/>
          <a:chOff x="0" y="0"/>
          <a:chExt cx="0" cy="0"/>
        </a:xfrm>
      </p:grpSpPr>
      <p:sp>
        <p:nvSpPr>
          <p:cNvPr id="20" name="Shape 20"/>
          <p:cNvSpPr/>
          <p:nvPr/>
        </p:nvSpPr>
        <p:spPr>
          <a:xfrm>
            <a:off x="0" y="0"/>
            <a:ext cx="2478000" cy="5143500"/>
          </a:xfrm>
          <a:prstGeom prst="rect">
            <a:avLst/>
          </a:prstGeom>
          <a:solidFill>
            <a:srgbClr val="FE500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21" name="Shape 21"/>
          <p:cNvSpPr/>
          <p:nvPr/>
        </p:nvSpPr>
        <p:spPr>
          <a:xfrm>
            <a:off x="7738529" y="4483572"/>
            <a:ext cx="931200" cy="305325"/>
          </a:xfrm>
          <a:custGeom>
            <a:avLst/>
            <a:gdLst/>
            <a:ahLst/>
            <a:cxnLst/>
            <a:rect l="0" t="0" r="0" b="0"/>
            <a:pathLst>
              <a:path w="120000" h="120000" extrusionOk="0">
                <a:moveTo>
                  <a:pt x="81980" y="84866"/>
                </a:moveTo>
                <a:cubicBezTo>
                  <a:pt x="78613" y="84866"/>
                  <a:pt x="78613" y="84866"/>
                  <a:pt x="78613" y="84866"/>
                </a:cubicBezTo>
                <a:cubicBezTo>
                  <a:pt x="78613" y="119087"/>
                  <a:pt x="78613" y="119087"/>
                  <a:pt x="78613" y="119087"/>
                </a:cubicBezTo>
                <a:cubicBezTo>
                  <a:pt x="81980" y="119087"/>
                  <a:pt x="81980" y="119087"/>
                  <a:pt x="81980" y="119087"/>
                </a:cubicBezTo>
                <a:lnTo>
                  <a:pt x="81980" y="84866"/>
                </a:lnTo>
                <a:close/>
                <a:moveTo>
                  <a:pt x="67722" y="109961"/>
                </a:moveTo>
                <a:cubicBezTo>
                  <a:pt x="65346" y="115893"/>
                  <a:pt x="65346" y="115893"/>
                  <a:pt x="65346" y="115893"/>
                </a:cubicBezTo>
                <a:cubicBezTo>
                  <a:pt x="66138" y="117262"/>
                  <a:pt x="66930" y="118174"/>
                  <a:pt x="67722" y="119087"/>
                </a:cubicBezTo>
                <a:cubicBezTo>
                  <a:pt x="68514" y="119543"/>
                  <a:pt x="69504" y="120000"/>
                  <a:pt x="70495" y="120000"/>
                </a:cubicBezTo>
                <a:cubicBezTo>
                  <a:pt x="71287" y="120000"/>
                  <a:pt x="71881" y="120000"/>
                  <a:pt x="72673" y="119543"/>
                </a:cubicBezTo>
                <a:cubicBezTo>
                  <a:pt x="73267" y="119087"/>
                  <a:pt x="73861" y="118174"/>
                  <a:pt x="74455" y="117262"/>
                </a:cubicBezTo>
                <a:cubicBezTo>
                  <a:pt x="75049" y="116349"/>
                  <a:pt x="75445" y="114980"/>
                  <a:pt x="75643" y="113612"/>
                </a:cubicBezTo>
                <a:cubicBezTo>
                  <a:pt x="76039" y="112243"/>
                  <a:pt x="76237" y="110418"/>
                  <a:pt x="76237" y="108593"/>
                </a:cubicBezTo>
                <a:cubicBezTo>
                  <a:pt x="76237" y="106768"/>
                  <a:pt x="76039" y="104942"/>
                  <a:pt x="75643" y="104030"/>
                </a:cubicBezTo>
                <a:cubicBezTo>
                  <a:pt x="75445" y="102661"/>
                  <a:pt x="74851" y="101749"/>
                  <a:pt x="74455" y="100836"/>
                </a:cubicBezTo>
                <a:cubicBezTo>
                  <a:pt x="73861" y="100380"/>
                  <a:pt x="73267" y="99923"/>
                  <a:pt x="72673" y="99467"/>
                </a:cubicBezTo>
                <a:cubicBezTo>
                  <a:pt x="72079" y="99011"/>
                  <a:pt x="71683" y="98555"/>
                  <a:pt x="71089" y="98098"/>
                </a:cubicBezTo>
                <a:cubicBezTo>
                  <a:pt x="70495" y="97642"/>
                  <a:pt x="70099" y="97186"/>
                  <a:pt x="69900" y="96730"/>
                </a:cubicBezTo>
                <a:cubicBezTo>
                  <a:pt x="69504" y="96273"/>
                  <a:pt x="69306" y="95361"/>
                  <a:pt x="69306" y="94448"/>
                </a:cubicBezTo>
                <a:cubicBezTo>
                  <a:pt x="69306" y="93536"/>
                  <a:pt x="69306" y="93079"/>
                  <a:pt x="69504" y="92623"/>
                </a:cubicBezTo>
                <a:cubicBezTo>
                  <a:pt x="69702" y="92167"/>
                  <a:pt x="69900" y="91711"/>
                  <a:pt x="70099" y="91711"/>
                </a:cubicBezTo>
                <a:cubicBezTo>
                  <a:pt x="70297" y="91254"/>
                  <a:pt x="70495" y="91254"/>
                  <a:pt x="70891" y="91254"/>
                </a:cubicBezTo>
                <a:cubicBezTo>
                  <a:pt x="71089" y="90798"/>
                  <a:pt x="71287" y="90798"/>
                  <a:pt x="71485" y="90798"/>
                </a:cubicBezTo>
                <a:cubicBezTo>
                  <a:pt x="71881" y="90798"/>
                  <a:pt x="72475" y="91254"/>
                  <a:pt x="72871" y="91254"/>
                </a:cubicBezTo>
                <a:cubicBezTo>
                  <a:pt x="73267" y="91711"/>
                  <a:pt x="73663" y="92167"/>
                  <a:pt x="73861" y="93079"/>
                </a:cubicBezTo>
                <a:cubicBezTo>
                  <a:pt x="76237" y="87604"/>
                  <a:pt x="76237" y="87604"/>
                  <a:pt x="76237" y="87604"/>
                </a:cubicBezTo>
                <a:cubicBezTo>
                  <a:pt x="75445" y="86235"/>
                  <a:pt x="74851" y="85323"/>
                  <a:pt x="74059" y="84866"/>
                </a:cubicBezTo>
                <a:cubicBezTo>
                  <a:pt x="73267" y="83954"/>
                  <a:pt x="72475" y="83954"/>
                  <a:pt x="71683" y="83954"/>
                </a:cubicBezTo>
                <a:cubicBezTo>
                  <a:pt x="70891" y="83954"/>
                  <a:pt x="70099" y="83954"/>
                  <a:pt x="69504" y="84410"/>
                </a:cubicBezTo>
                <a:cubicBezTo>
                  <a:pt x="68712" y="84866"/>
                  <a:pt x="68118" y="85779"/>
                  <a:pt x="67722" y="86692"/>
                </a:cubicBezTo>
                <a:cubicBezTo>
                  <a:pt x="67128" y="87604"/>
                  <a:pt x="66732" y="88973"/>
                  <a:pt x="66336" y="90342"/>
                </a:cubicBezTo>
                <a:cubicBezTo>
                  <a:pt x="66138" y="91711"/>
                  <a:pt x="65940" y="93079"/>
                  <a:pt x="65940" y="94904"/>
                </a:cubicBezTo>
                <a:cubicBezTo>
                  <a:pt x="65940" y="96730"/>
                  <a:pt x="66138" y="98555"/>
                  <a:pt x="66336" y="99467"/>
                </a:cubicBezTo>
                <a:cubicBezTo>
                  <a:pt x="66732" y="100836"/>
                  <a:pt x="67128" y="101749"/>
                  <a:pt x="67722" y="102661"/>
                </a:cubicBezTo>
                <a:cubicBezTo>
                  <a:pt x="68316" y="103117"/>
                  <a:pt x="68712" y="103574"/>
                  <a:pt x="69504" y="104030"/>
                </a:cubicBezTo>
                <a:cubicBezTo>
                  <a:pt x="70099" y="104486"/>
                  <a:pt x="70495" y="104942"/>
                  <a:pt x="71089" y="105399"/>
                </a:cubicBezTo>
                <a:cubicBezTo>
                  <a:pt x="71683" y="105855"/>
                  <a:pt x="72079" y="106311"/>
                  <a:pt x="72475" y="106768"/>
                </a:cubicBezTo>
                <a:cubicBezTo>
                  <a:pt x="72673" y="107680"/>
                  <a:pt x="72871" y="108593"/>
                  <a:pt x="72871" y="109505"/>
                </a:cubicBezTo>
                <a:cubicBezTo>
                  <a:pt x="72871" y="109961"/>
                  <a:pt x="72871" y="110418"/>
                  <a:pt x="72673" y="110874"/>
                </a:cubicBezTo>
                <a:cubicBezTo>
                  <a:pt x="72673" y="111330"/>
                  <a:pt x="72475" y="111787"/>
                  <a:pt x="72277" y="112243"/>
                </a:cubicBezTo>
                <a:cubicBezTo>
                  <a:pt x="71881" y="112243"/>
                  <a:pt x="71683" y="112699"/>
                  <a:pt x="71485" y="112699"/>
                </a:cubicBezTo>
                <a:cubicBezTo>
                  <a:pt x="71089" y="113155"/>
                  <a:pt x="70891" y="113155"/>
                  <a:pt x="70693" y="113155"/>
                </a:cubicBezTo>
                <a:cubicBezTo>
                  <a:pt x="70099" y="113155"/>
                  <a:pt x="69504" y="112699"/>
                  <a:pt x="69108" y="112243"/>
                </a:cubicBezTo>
                <a:cubicBezTo>
                  <a:pt x="68514" y="111787"/>
                  <a:pt x="68118" y="110874"/>
                  <a:pt x="67722" y="109961"/>
                </a:cubicBezTo>
                <a:moveTo>
                  <a:pt x="58613" y="84866"/>
                </a:moveTo>
                <a:cubicBezTo>
                  <a:pt x="55445" y="84866"/>
                  <a:pt x="55445" y="84866"/>
                  <a:pt x="55445" y="84866"/>
                </a:cubicBezTo>
                <a:cubicBezTo>
                  <a:pt x="55445" y="119087"/>
                  <a:pt x="55445" y="119087"/>
                  <a:pt x="55445" y="119087"/>
                </a:cubicBezTo>
                <a:cubicBezTo>
                  <a:pt x="64752" y="119087"/>
                  <a:pt x="64752" y="119087"/>
                  <a:pt x="64752" y="119087"/>
                </a:cubicBezTo>
                <a:cubicBezTo>
                  <a:pt x="64752" y="112243"/>
                  <a:pt x="64752" y="112243"/>
                  <a:pt x="64752" y="112243"/>
                </a:cubicBezTo>
                <a:cubicBezTo>
                  <a:pt x="58613" y="112243"/>
                  <a:pt x="58613" y="112243"/>
                  <a:pt x="58613" y="112243"/>
                </a:cubicBezTo>
                <a:lnTo>
                  <a:pt x="58613" y="84866"/>
                </a:lnTo>
                <a:close/>
                <a:moveTo>
                  <a:pt x="52673" y="84866"/>
                </a:moveTo>
                <a:cubicBezTo>
                  <a:pt x="42574" y="84866"/>
                  <a:pt x="42574" y="84866"/>
                  <a:pt x="42574" y="84866"/>
                </a:cubicBezTo>
                <a:cubicBezTo>
                  <a:pt x="42574" y="119087"/>
                  <a:pt x="42574" y="119087"/>
                  <a:pt x="42574" y="119087"/>
                </a:cubicBezTo>
                <a:cubicBezTo>
                  <a:pt x="53069" y="119087"/>
                  <a:pt x="53069" y="119087"/>
                  <a:pt x="53069" y="119087"/>
                </a:cubicBezTo>
                <a:cubicBezTo>
                  <a:pt x="53069" y="112243"/>
                  <a:pt x="53069" y="112243"/>
                  <a:pt x="53069" y="112243"/>
                </a:cubicBezTo>
                <a:cubicBezTo>
                  <a:pt x="45742" y="112243"/>
                  <a:pt x="45742" y="112243"/>
                  <a:pt x="45742" y="112243"/>
                </a:cubicBezTo>
                <a:cubicBezTo>
                  <a:pt x="45742" y="104942"/>
                  <a:pt x="45742" y="104942"/>
                  <a:pt x="45742" y="104942"/>
                </a:cubicBezTo>
                <a:cubicBezTo>
                  <a:pt x="52277" y="104942"/>
                  <a:pt x="52277" y="104942"/>
                  <a:pt x="52277" y="104942"/>
                </a:cubicBezTo>
                <a:cubicBezTo>
                  <a:pt x="52277" y="98098"/>
                  <a:pt x="52277" y="98098"/>
                  <a:pt x="52277" y="98098"/>
                </a:cubicBezTo>
                <a:cubicBezTo>
                  <a:pt x="45742" y="98098"/>
                  <a:pt x="45742" y="98098"/>
                  <a:pt x="45742" y="98098"/>
                </a:cubicBezTo>
                <a:cubicBezTo>
                  <a:pt x="45742" y="91711"/>
                  <a:pt x="45742" y="91711"/>
                  <a:pt x="45742" y="91711"/>
                </a:cubicBezTo>
                <a:cubicBezTo>
                  <a:pt x="52673" y="91711"/>
                  <a:pt x="52673" y="91711"/>
                  <a:pt x="52673" y="91711"/>
                </a:cubicBezTo>
                <a:lnTo>
                  <a:pt x="52673" y="84866"/>
                </a:lnTo>
                <a:close/>
                <a:moveTo>
                  <a:pt x="30099" y="84866"/>
                </a:moveTo>
                <a:cubicBezTo>
                  <a:pt x="26732" y="84866"/>
                  <a:pt x="26732" y="84866"/>
                  <a:pt x="26732" y="84866"/>
                </a:cubicBezTo>
                <a:cubicBezTo>
                  <a:pt x="26732" y="119087"/>
                  <a:pt x="26732" y="119087"/>
                  <a:pt x="26732" y="119087"/>
                </a:cubicBezTo>
                <a:cubicBezTo>
                  <a:pt x="30099" y="119087"/>
                  <a:pt x="30099" y="119087"/>
                  <a:pt x="30099" y="119087"/>
                </a:cubicBezTo>
                <a:cubicBezTo>
                  <a:pt x="30099" y="104486"/>
                  <a:pt x="30099" y="104486"/>
                  <a:pt x="30099" y="104486"/>
                </a:cubicBezTo>
                <a:cubicBezTo>
                  <a:pt x="36435" y="104486"/>
                  <a:pt x="36435" y="104486"/>
                  <a:pt x="36435" y="104486"/>
                </a:cubicBezTo>
                <a:cubicBezTo>
                  <a:pt x="36435" y="119087"/>
                  <a:pt x="36435" y="119087"/>
                  <a:pt x="36435" y="119087"/>
                </a:cubicBezTo>
                <a:cubicBezTo>
                  <a:pt x="39801" y="119087"/>
                  <a:pt x="39801" y="119087"/>
                  <a:pt x="39801" y="119087"/>
                </a:cubicBezTo>
                <a:cubicBezTo>
                  <a:pt x="39801" y="84866"/>
                  <a:pt x="39801" y="84866"/>
                  <a:pt x="39801" y="84866"/>
                </a:cubicBezTo>
                <a:cubicBezTo>
                  <a:pt x="36435" y="84866"/>
                  <a:pt x="36435" y="84866"/>
                  <a:pt x="36435" y="84866"/>
                </a:cubicBezTo>
                <a:cubicBezTo>
                  <a:pt x="36435" y="97642"/>
                  <a:pt x="36435" y="97642"/>
                  <a:pt x="36435" y="97642"/>
                </a:cubicBezTo>
                <a:cubicBezTo>
                  <a:pt x="30099" y="97642"/>
                  <a:pt x="30099" y="97642"/>
                  <a:pt x="30099" y="97642"/>
                </a:cubicBezTo>
                <a:lnTo>
                  <a:pt x="30099" y="84866"/>
                </a:lnTo>
                <a:close/>
                <a:moveTo>
                  <a:pt x="36435" y="77110"/>
                </a:moveTo>
                <a:cubicBezTo>
                  <a:pt x="39801" y="77110"/>
                  <a:pt x="39801" y="77110"/>
                  <a:pt x="39801" y="77110"/>
                </a:cubicBezTo>
                <a:cubicBezTo>
                  <a:pt x="39801" y="42889"/>
                  <a:pt x="39801" y="42889"/>
                  <a:pt x="39801" y="42889"/>
                </a:cubicBezTo>
                <a:cubicBezTo>
                  <a:pt x="36435" y="42889"/>
                  <a:pt x="36435" y="42889"/>
                  <a:pt x="36435" y="42889"/>
                </a:cubicBezTo>
                <a:lnTo>
                  <a:pt x="36435" y="77110"/>
                </a:lnTo>
                <a:close/>
                <a:moveTo>
                  <a:pt x="21386" y="20532"/>
                </a:moveTo>
                <a:cubicBezTo>
                  <a:pt x="21386" y="23269"/>
                  <a:pt x="22376" y="25551"/>
                  <a:pt x="23564" y="25551"/>
                </a:cubicBezTo>
                <a:cubicBezTo>
                  <a:pt x="24950" y="25551"/>
                  <a:pt x="25940" y="23269"/>
                  <a:pt x="25940" y="20532"/>
                </a:cubicBezTo>
                <a:cubicBezTo>
                  <a:pt x="25940" y="17794"/>
                  <a:pt x="24950" y="15513"/>
                  <a:pt x="23564" y="15513"/>
                </a:cubicBezTo>
                <a:cubicBezTo>
                  <a:pt x="22376" y="15513"/>
                  <a:pt x="21386" y="17794"/>
                  <a:pt x="21386" y="20532"/>
                </a:cubicBezTo>
                <a:moveTo>
                  <a:pt x="8514" y="77110"/>
                </a:moveTo>
                <a:cubicBezTo>
                  <a:pt x="14653" y="42889"/>
                  <a:pt x="14653" y="42889"/>
                  <a:pt x="14653" y="42889"/>
                </a:cubicBezTo>
                <a:cubicBezTo>
                  <a:pt x="11089" y="42889"/>
                  <a:pt x="11089" y="42889"/>
                  <a:pt x="11089" y="42889"/>
                </a:cubicBezTo>
                <a:cubicBezTo>
                  <a:pt x="7326" y="65247"/>
                  <a:pt x="7326" y="65247"/>
                  <a:pt x="7326" y="65247"/>
                </a:cubicBezTo>
                <a:cubicBezTo>
                  <a:pt x="7326" y="65247"/>
                  <a:pt x="7326" y="65247"/>
                  <a:pt x="7326" y="65247"/>
                </a:cubicBezTo>
                <a:cubicBezTo>
                  <a:pt x="3564" y="42889"/>
                  <a:pt x="3564" y="42889"/>
                  <a:pt x="3564" y="42889"/>
                </a:cubicBezTo>
                <a:cubicBezTo>
                  <a:pt x="0" y="42889"/>
                  <a:pt x="0" y="42889"/>
                  <a:pt x="0" y="42889"/>
                </a:cubicBezTo>
                <a:cubicBezTo>
                  <a:pt x="5940" y="77110"/>
                  <a:pt x="5940" y="77110"/>
                  <a:pt x="5940" y="77110"/>
                </a:cubicBezTo>
                <a:lnTo>
                  <a:pt x="8514" y="77110"/>
                </a:lnTo>
                <a:close/>
                <a:moveTo>
                  <a:pt x="19603" y="42889"/>
                </a:moveTo>
                <a:cubicBezTo>
                  <a:pt x="16435" y="42889"/>
                  <a:pt x="16435" y="42889"/>
                  <a:pt x="16435" y="42889"/>
                </a:cubicBezTo>
                <a:cubicBezTo>
                  <a:pt x="16435" y="77110"/>
                  <a:pt x="16435" y="77110"/>
                  <a:pt x="16435" y="77110"/>
                </a:cubicBezTo>
                <a:cubicBezTo>
                  <a:pt x="19603" y="77110"/>
                  <a:pt x="19603" y="77110"/>
                  <a:pt x="19603" y="77110"/>
                </a:cubicBezTo>
                <a:lnTo>
                  <a:pt x="19603" y="42889"/>
                </a:lnTo>
                <a:close/>
                <a:moveTo>
                  <a:pt x="19603" y="8669"/>
                </a:moveTo>
                <a:cubicBezTo>
                  <a:pt x="26732" y="8669"/>
                  <a:pt x="26732" y="8669"/>
                  <a:pt x="26732" y="8669"/>
                </a:cubicBezTo>
                <a:cubicBezTo>
                  <a:pt x="26732" y="912"/>
                  <a:pt x="26732" y="912"/>
                  <a:pt x="26732" y="912"/>
                </a:cubicBezTo>
                <a:cubicBezTo>
                  <a:pt x="16435" y="912"/>
                  <a:pt x="16435" y="912"/>
                  <a:pt x="16435" y="912"/>
                </a:cubicBezTo>
                <a:cubicBezTo>
                  <a:pt x="16435" y="35133"/>
                  <a:pt x="16435" y="35133"/>
                  <a:pt x="16435" y="35133"/>
                </a:cubicBezTo>
                <a:cubicBezTo>
                  <a:pt x="19603" y="35133"/>
                  <a:pt x="19603" y="35133"/>
                  <a:pt x="19603" y="35133"/>
                </a:cubicBezTo>
                <a:cubicBezTo>
                  <a:pt x="19603" y="21901"/>
                  <a:pt x="19603" y="21901"/>
                  <a:pt x="19603" y="21901"/>
                </a:cubicBezTo>
                <a:cubicBezTo>
                  <a:pt x="19603" y="14600"/>
                  <a:pt x="19603" y="14600"/>
                  <a:pt x="19603" y="14600"/>
                </a:cubicBezTo>
                <a:lnTo>
                  <a:pt x="19603" y="8669"/>
                </a:lnTo>
                <a:close/>
                <a:moveTo>
                  <a:pt x="30495" y="51102"/>
                </a:moveTo>
                <a:cubicBezTo>
                  <a:pt x="30693" y="51558"/>
                  <a:pt x="30693" y="52471"/>
                  <a:pt x="30693" y="53384"/>
                </a:cubicBezTo>
                <a:cubicBezTo>
                  <a:pt x="30693" y="54296"/>
                  <a:pt x="30693" y="54752"/>
                  <a:pt x="30495" y="55665"/>
                </a:cubicBezTo>
                <a:cubicBezTo>
                  <a:pt x="30297" y="56121"/>
                  <a:pt x="30099" y="56577"/>
                  <a:pt x="29900" y="56577"/>
                </a:cubicBezTo>
                <a:cubicBezTo>
                  <a:pt x="29504" y="57034"/>
                  <a:pt x="29306" y="57034"/>
                  <a:pt x="28910" y="57034"/>
                </a:cubicBezTo>
                <a:cubicBezTo>
                  <a:pt x="28514" y="57034"/>
                  <a:pt x="28316" y="57034"/>
                  <a:pt x="27920" y="57034"/>
                </a:cubicBezTo>
                <a:cubicBezTo>
                  <a:pt x="26138" y="57034"/>
                  <a:pt x="26138" y="57034"/>
                  <a:pt x="26138" y="57034"/>
                </a:cubicBezTo>
                <a:cubicBezTo>
                  <a:pt x="26138" y="49277"/>
                  <a:pt x="26138" y="49277"/>
                  <a:pt x="26138" y="49277"/>
                </a:cubicBezTo>
                <a:cubicBezTo>
                  <a:pt x="28118" y="49277"/>
                  <a:pt x="28118" y="49277"/>
                  <a:pt x="28118" y="49277"/>
                </a:cubicBezTo>
                <a:cubicBezTo>
                  <a:pt x="28514" y="49277"/>
                  <a:pt x="28712" y="49277"/>
                  <a:pt x="29108" y="49277"/>
                </a:cubicBezTo>
                <a:cubicBezTo>
                  <a:pt x="29504" y="49733"/>
                  <a:pt x="29702" y="49733"/>
                  <a:pt x="29900" y="50190"/>
                </a:cubicBezTo>
                <a:cubicBezTo>
                  <a:pt x="30099" y="50190"/>
                  <a:pt x="30297" y="50646"/>
                  <a:pt x="30495" y="51102"/>
                </a:cubicBezTo>
                <a:moveTo>
                  <a:pt x="30693" y="43346"/>
                </a:moveTo>
                <a:cubicBezTo>
                  <a:pt x="30099" y="42889"/>
                  <a:pt x="29306" y="42889"/>
                  <a:pt x="28514" y="42889"/>
                </a:cubicBezTo>
                <a:cubicBezTo>
                  <a:pt x="22772" y="42889"/>
                  <a:pt x="22772" y="42889"/>
                  <a:pt x="22772" y="42889"/>
                </a:cubicBezTo>
                <a:cubicBezTo>
                  <a:pt x="22772" y="77110"/>
                  <a:pt x="22772" y="77110"/>
                  <a:pt x="22772" y="77110"/>
                </a:cubicBezTo>
                <a:cubicBezTo>
                  <a:pt x="26138" y="77110"/>
                  <a:pt x="26138" y="77110"/>
                  <a:pt x="26138" y="77110"/>
                </a:cubicBezTo>
                <a:cubicBezTo>
                  <a:pt x="26138" y="63422"/>
                  <a:pt x="26138" y="63422"/>
                  <a:pt x="26138" y="63422"/>
                </a:cubicBezTo>
                <a:cubicBezTo>
                  <a:pt x="27722" y="63422"/>
                  <a:pt x="27722" y="63422"/>
                  <a:pt x="27722" y="63422"/>
                </a:cubicBezTo>
                <a:cubicBezTo>
                  <a:pt x="30693" y="77110"/>
                  <a:pt x="30693" y="77110"/>
                  <a:pt x="30693" y="77110"/>
                </a:cubicBezTo>
                <a:cubicBezTo>
                  <a:pt x="34653" y="77110"/>
                  <a:pt x="34653" y="77110"/>
                  <a:pt x="34653" y="77110"/>
                </a:cubicBezTo>
                <a:cubicBezTo>
                  <a:pt x="30891" y="62965"/>
                  <a:pt x="30891" y="62965"/>
                  <a:pt x="30891" y="62965"/>
                </a:cubicBezTo>
                <a:cubicBezTo>
                  <a:pt x="32079" y="62509"/>
                  <a:pt x="32871" y="61140"/>
                  <a:pt x="33267" y="59315"/>
                </a:cubicBezTo>
                <a:cubicBezTo>
                  <a:pt x="33861" y="57946"/>
                  <a:pt x="34059" y="55665"/>
                  <a:pt x="34059" y="53384"/>
                </a:cubicBezTo>
                <a:cubicBezTo>
                  <a:pt x="34059" y="51102"/>
                  <a:pt x="34059" y="49733"/>
                  <a:pt x="33663" y="48365"/>
                </a:cubicBezTo>
                <a:cubicBezTo>
                  <a:pt x="33465" y="46996"/>
                  <a:pt x="33069" y="46083"/>
                  <a:pt x="32475" y="45171"/>
                </a:cubicBezTo>
                <a:cubicBezTo>
                  <a:pt x="31881" y="44258"/>
                  <a:pt x="31287" y="43802"/>
                  <a:pt x="30693" y="43346"/>
                </a:cubicBezTo>
                <a:moveTo>
                  <a:pt x="41188" y="17794"/>
                </a:moveTo>
                <a:cubicBezTo>
                  <a:pt x="41188" y="19619"/>
                  <a:pt x="41188" y="20988"/>
                  <a:pt x="40990" y="22357"/>
                </a:cubicBezTo>
                <a:cubicBezTo>
                  <a:pt x="40792" y="23726"/>
                  <a:pt x="40396" y="24638"/>
                  <a:pt x="40000" y="26007"/>
                </a:cubicBezTo>
                <a:cubicBezTo>
                  <a:pt x="39603" y="26920"/>
                  <a:pt x="39009" y="27832"/>
                  <a:pt x="38613" y="28288"/>
                </a:cubicBezTo>
                <a:cubicBezTo>
                  <a:pt x="38019" y="28745"/>
                  <a:pt x="37425" y="29201"/>
                  <a:pt x="36633" y="29201"/>
                </a:cubicBezTo>
                <a:cubicBezTo>
                  <a:pt x="35841" y="29201"/>
                  <a:pt x="35247" y="28745"/>
                  <a:pt x="34653" y="28288"/>
                </a:cubicBezTo>
                <a:cubicBezTo>
                  <a:pt x="34059" y="27832"/>
                  <a:pt x="33663" y="26920"/>
                  <a:pt x="33267" y="26007"/>
                </a:cubicBezTo>
                <a:cubicBezTo>
                  <a:pt x="32871" y="24638"/>
                  <a:pt x="32475" y="23726"/>
                  <a:pt x="32277" y="22357"/>
                </a:cubicBezTo>
                <a:cubicBezTo>
                  <a:pt x="32079" y="20988"/>
                  <a:pt x="32079" y="19619"/>
                  <a:pt x="32079" y="17794"/>
                </a:cubicBezTo>
                <a:cubicBezTo>
                  <a:pt x="32079" y="16425"/>
                  <a:pt x="32079" y="15057"/>
                  <a:pt x="32277" y="13688"/>
                </a:cubicBezTo>
                <a:cubicBezTo>
                  <a:pt x="32475" y="12319"/>
                  <a:pt x="32871" y="10950"/>
                  <a:pt x="33267" y="10038"/>
                </a:cubicBezTo>
                <a:cubicBezTo>
                  <a:pt x="33663" y="9125"/>
                  <a:pt x="34059" y="8212"/>
                  <a:pt x="34653" y="7756"/>
                </a:cubicBezTo>
                <a:cubicBezTo>
                  <a:pt x="35247" y="7300"/>
                  <a:pt x="35841" y="6844"/>
                  <a:pt x="36633" y="6844"/>
                </a:cubicBezTo>
                <a:cubicBezTo>
                  <a:pt x="37425" y="6844"/>
                  <a:pt x="38019" y="7300"/>
                  <a:pt x="38613" y="7756"/>
                </a:cubicBezTo>
                <a:cubicBezTo>
                  <a:pt x="39009" y="8212"/>
                  <a:pt x="39603" y="9125"/>
                  <a:pt x="40000" y="10038"/>
                </a:cubicBezTo>
                <a:cubicBezTo>
                  <a:pt x="40396" y="10950"/>
                  <a:pt x="40792" y="12319"/>
                  <a:pt x="40990" y="13688"/>
                </a:cubicBezTo>
                <a:cubicBezTo>
                  <a:pt x="41188" y="15057"/>
                  <a:pt x="41188" y="16425"/>
                  <a:pt x="41188" y="17794"/>
                </a:cubicBezTo>
                <a:moveTo>
                  <a:pt x="44158" y="25551"/>
                </a:moveTo>
                <a:cubicBezTo>
                  <a:pt x="44554" y="23269"/>
                  <a:pt x="44752" y="20532"/>
                  <a:pt x="44752" y="17794"/>
                </a:cubicBezTo>
                <a:cubicBezTo>
                  <a:pt x="44752" y="15057"/>
                  <a:pt x="44554" y="12775"/>
                  <a:pt x="44158" y="10494"/>
                </a:cubicBezTo>
                <a:cubicBezTo>
                  <a:pt x="43762" y="8212"/>
                  <a:pt x="43168" y="6387"/>
                  <a:pt x="42376" y="4562"/>
                </a:cubicBezTo>
                <a:cubicBezTo>
                  <a:pt x="41782" y="3193"/>
                  <a:pt x="40792" y="1825"/>
                  <a:pt x="39801" y="912"/>
                </a:cubicBezTo>
                <a:cubicBezTo>
                  <a:pt x="38811" y="456"/>
                  <a:pt x="37821" y="0"/>
                  <a:pt x="36633" y="0"/>
                </a:cubicBezTo>
                <a:cubicBezTo>
                  <a:pt x="35445" y="0"/>
                  <a:pt x="34455" y="456"/>
                  <a:pt x="33465" y="912"/>
                </a:cubicBezTo>
                <a:cubicBezTo>
                  <a:pt x="32475" y="1825"/>
                  <a:pt x="31485" y="3193"/>
                  <a:pt x="30891" y="4562"/>
                </a:cubicBezTo>
                <a:cubicBezTo>
                  <a:pt x="30099" y="6387"/>
                  <a:pt x="29504" y="8212"/>
                  <a:pt x="29108" y="10494"/>
                </a:cubicBezTo>
                <a:cubicBezTo>
                  <a:pt x="28712" y="12775"/>
                  <a:pt x="28514" y="15057"/>
                  <a:pt x="28514" y="17794"/>
                </a:cubicBezTo>
                <a:cubicBezTo>
                  <a:pt x="28514" y="20532"/>
                  <a:pt x="28712" y="23269"/>
                  <a:pt x="29108" y="25551"/>
                </a:cubicBezTo>
                <a:cubicBezTo>
                  <a:pt x="29504" y="27832"/>
                  <a:pt x="30099" y="29657"/>
                  <a:pt x="30891" y="31026"/>
                </a:cubicBezTo>
                <a:cubicBezTo>
                  <a:pt x="31485" y="32851"/>
                  <a:pt x="32475" y="33764"/>
                  <a:pt x="33465" y="34676"/>
                </a:cubicBezTo>
                <a:cubicBezTo>
                  <a:pt x="34455" y="35589"/>
                  <a:pt x="35445" y="36045"/>
                  <a:pt x="36633" y="36045"/>
                </a:cubicBezTo>
                <a:cubicBezTo>
                  <a:pt x="37821" y="36045"/>
                  <a:pt x="38811" y="35589"/>
                  <a:pt x="39801" y="34676"/>
                </a:cubicBezTo>
                <a:cubicBezTo>
                  <a:pt x="40792" y="33764"/>
                  <a:pt x="41782" y="32851"/>
                  <a:pt x="42376" y="31026"/>
                </a:cubicBezTo>
                <a:cubicBezTo>
                  <a:pt x="43168" y="29657"/>
                  <a:pt x="43762" y="27832"/>
                  <a:pt x="44158" y="25551"/>
                </a:cubicBezTo>
                <a:moveTo>
                  <a:pt x="47722" y="70722"/>
                </a:moveTo>
                <a:cubicBezTo>
                  <a:pt x="47326" y="70266"/>
                  <a:pt x="46930" y="69809"/>
                  <a:pt x="46732" y="68897"/>
                </a:cubicBezTo>
                <a:cubicBezTo>
                  <a:pt x="46534" y="68441"/>
                  <a:pt x="46336" y="67528"/>
                  <a:pt x="46138" y="66615"/>
                </a:cubicBezTo>
                <a:cubicBezTo>
                  <a:pt x="45940" y="65703"/>
                  <a:pt x="45940" y="64790"/>
                  <a:pt x="45940" y="63878"/>
                </a:cubicBezTo>
                <a:cubicBezTo>
                  <a:pt x="45940" y="42889"/>
                  <a:pt x="45940" y="42889"/>
                  <a:pt x="45940" y="42889"/>
                </a:cubicBezTo>
                <a:cubicBezTo>
                  <a:pt x="42574" y="42889"/>
                  <a:pt x="42574" y="42889"/>
                  <a:pt x="42574" y="42889"/>
                </a:cubicBezTo>
                <a:cubicBezTo>
                  <a:pt x="42574" y="63878"/>
                  <a:pt x="42574" y="63878"/>
                  <a:pt x="42574" y="63878"/>
                </a:cubicBezTo>
                <a:cubicBezTo>
                  <a:pt x="42574" y="66159"/>
                  <a:pt x="42772" y="67984"/>
                  <a:pt x="42970" y="69809"/>
                </a:cubicBezTo>
                <a:cubicBezTo>
                  <a:pt x="43366" y="71178"/>
                  <a:pt x="43762" y="73003"/>
                  <a:pt x="44158" y="73916"/>
                </a:cubicBezTo>
                <a:cubicBezTo>
                  <a:pt x="44752" y="75285"/>
                  <a:pt x="45346" y="76197"/>
                  <a:pt x="46138" y="77110"/>
                </a:cubicBezTo>
                <a:cubicBezTo>
                  <a:pt x="46930" y="77566"/>
                  <a:pt x="47920" y="78022"/>
                  <a:pt x="48910" y="78022"/>
                </a:cubicBezTo>
                <a:cubicBezTo>
                  <a:pt x="49900" y="78022"/>
                  <a:pt x="50891" y="77566"/>
                  <a:pt x="51683" y="77110"/>
                </a:cubicBezTo>
                <a:cubicBezTo>
                  <a:pt x="52475" y="76197"/>
                  <a:pt x="53069" y="75285"/>
                  <a:pt x="53663" y="73916"/>
                </a:cubicBezTo>
                <a:cubicBezTo>
                  <a:pt x="54059" y="73003"/>
                  <a:pt x="54455" y="71178"/>
                  <a:pt x="54851" y="69809"/>
                </a:cubicBezTo>
                <a:cubicBezTo>
                  <a:pt x="55049" y="67984"/>
                  <a:pt x="55247" y="66159"/>
                  <a:pt x="55247" y="63878"/>
                </a:cubicBezTo>
                <a:cubicBezTo>
                  <a:pt x="55247" y="42889"/>
                  <a:pt x="55247" y="42889"/>
                  <a:pt x="55247" y="42889"/>
                </a:cubicBezTo>
                <a:cubicBezTo>
                  <a:pt x="51881" y="42889"/>
                  <a:pt x="51881" y="42889"/>
                  <a:pt x="51881" y="42889"/>
                </a:cubicBezTo>
                <a:cubicBezTo>
                  <a:pt x="51881" y="63878"/>
                  <a:pt x="51881" y="63878"/>
                  <a:pt x="51881" y="63878"/>
                </a:cubicBezTo>
                <a:cubicBezTo>
                  <a:pt x="51881" y="64790"/>
                  <a:pt x="51881" y="65703"/>
                  <a:pt x="51683" y="66615"/>
                </a:cubicBezTo>
                <a:cubicBezTo>
                  <a:pt x="51485" y="67528"/>
                  <a:pt x="51287" y="68441"/>
                  <a:pt x="51089" y="68897"/>
                </a:cubicBezTo>
                <a:cubicBezTo>
                  <a:pt x="50693" y="69809"/>
                  <a:pt x="50495" y="70266"/>
                  <a:pt x="50099" y="70722"/>
                </a:cubicBezTo>
                <a:cubicBezTo>
                  <a:pt x="49702" y="71178"/>
                  <a:pt x="49306" y="71178"/>
                  <a:pt x="48910" y="71178"/>
                </a:cubicBezTo>
                <a:cubicBezTo>
                  <a:pt x="48514" y="71178"/>
                  <a:pt x="48118" y="71178"/>
                  <a:pt x="47722" y="70722"/>
                </a:cubicBezTo>
                <a:moveTo>
                  <a:pt x="54851" y="10950"/>
                </a:moveTo>
                <a:cubicBezTo>
                  <a:pt x="54851" y="11863"/>
                  <a:pt x="54851" y="12775"/>
                  <a:pt x="54653" y="13231"/>
                </a:cubicBezTo>
                <a:cubicBezTo>
                  <a:pt x="54455" y="13688"/>
                  <a:pt x="54257" y="14144"/>
                  <a:pt x="54059" y="14600"/>
                </a:cubicBezTo>
                <a:cubicBezTo>
                  <a:pt x="53663" y="14600"/>
                  <a:pt x="53465" y="14600"/>
                  <a:pt x="53069" y="15057"/>
                </a:cubicBezTo>
                <a:cubicBezTo>
                  <a:pt x="52673" y="15057"/>
                  <a:pt x="52475" y="15057"/>
                  <a:pt x="52079" y="15057"/>
                </a:cubicBezTo>
                <a:cubicBezTo>
                  <a:pt x="50099" y="15057"/>
                  <a:pt x="50099" y="15057"/>
                  <a:pt x="50099" y="15057"/>
                </a:cubicBezTo>
                <a:cubicBezTo>
                  <a:pt x="50099" y="7300"/>
                  <a:pt x="50099" y="7300"/>
                  <a:pt x="50099" y="7300"/>
                </a:cubicBezTo>
                <a:cubicBezTo>
                  <a:pt x="52277" y="7300"/>
                  <a:pt x="52277" y="7300"/>
                  <a:pt x="52277" y="7300"/>
                </a:cubicBezTo>
                <a:cubicBezTo>
                  <a:pt x="52673" y="7300"/>
                  <a:pt x="52871" y="7300"/>
                  <a:pt x="53267" y="7300"/>
                </a:cubicBezTo>
                <a:cubicBezTo>
                  <a:pt x="53465" y="7300"/>
                  <a:pt x="53861" y="7756"/>
                  <a:pt x="54059" y="7756"/>
                </a:cubicBezTo>
                <a:cubicBezTo>
                  <a:pt x="54257" y="8212"/>
                  <a:pt x="54455" y="8669"/>
                  <a:pt x="54653" y="9125"/>
                </a:cubicBezTo>
                <a:cubicBezTo>
                  <a:pt x="54851" y="9581"/>
                  <a:pt x="54851" y="10038"/>
                  <a:pt x="54851" y="10950"/>
                </a:cubicBezTo>
                <a:moveTo>
                  <a:pt x="58811" y="35133"/>
                </a:moveTo>
                <a:cubicBezTo>
                  <a:pt x="55049" y="20532"/>
                  <a:pt x="55049" y="20532"/>
                  <a:pt x="55049" y="20532"/>
                </a:cubicBezTo>
                <a:cubicBezTo>
                  <a:pt x="56237" y="20076"/>
                  <a:pt x="57029" y="19163"/>
                  <a:pt x="57425" y="17338"/>
                </a:cubicBezTo>
                <a:cubicBezTo>
                  <a:pt x="58019" y="15513"/>
                  <a:pt x="58217" y="13688"/>
                  <a:pt x="58217" y="10950"/>
                </a:cubicBezTo>
                <a:cubicBezTo>
                  <a:pt x="58217" y="9125"/>
                  <a:pt x="58217" y="7300"/>
                  <a:pt x="57821" y="5931"/>
                </a:cubicBezTo>
                <a:cubicBezTo>
                  <a:pt x="57623" y="4562"/>
                  <a:pt x="57227" y="3650"/>
                  <a:pt x="56633" y="2737"/>
                </a:cubicBezTo>
                <a:cubicBezTo>
                  <a:pt x="56039" y="2281"/>
                  <a:pt x="55445" y="1368"/>
                  <a:pt x="54851" y="1368"/>
                </a:cubicBezTo>
                <a:cubicBezTo>
                  <a:pt x="54257" y="912"/>
                  <a:pt x="53465" y="912"/>
                  <a:pt x="52673" y="912"/>
                </a:cubicBezTo>
                <a:cubicBezTo>
                  <a:pt x="46930" y="912"/>
                  <a:pt x="46930" y="912"/>
                  <a:pt x="46930" y="912"/>
                </a:cubicBezTo>
                <a:cubicBezTo>
                  <a:pt x="46930" y="35133"/>
                  <a:pt x="46930" y="35133"/>
                  <a:pt x="46930" y="35133"/>
                </a:cubicBezTo>
                <a:cubicBezTo>
                  <a:pt x="50099" y="35133"/>
                  <a:pt x="50099" y="35133"/>
                  <a:pt x="50099" y="35133"/>
                </a:cubicBezTo>
                <a:cubicBezTo>
                  <a:pt x="50099" y="21444"/>
                  <a:pt x="50099" y="21444"/>
                  <a:pt x="50099" y="21444"/>
                </a:cubicBezTo>
                <a:cubicBezTo>
                  <a:pt x="51881" y="21444"/>
                  <a:pt x="51881" y="21444"/>
                  <a:pt x="51881" y="21444"/>
                </a:cubicBezTo>
                <a:cubicBezTo>
                  <a:pt x="54851" y="35133"/>
                  <a:pt x="54851" y="35133"/>
                  <a:pt x="54851" y="35133"/>
                </a:cubicBezTo>
                <a:lnTo>
                  <a:pt x="58811" y="35133"/>
                </a:lnTo>
                <a:close/>
                <a:moveTo>
                  <a:pt x="72871" y="27376"/>
                </a:moveTo>
                <a:cubicBezTo>
                  <a:pt x="73267" y="25551"/>
                  <a:pt x="73267" y="23726"/>
                  <a:pt x="73267" y="21901"/>
                </a:cubicBezTo>
                <a:cubicBezTo>
                  <a:pt x="73267" y="912"/>
                  <a:pt x="73267" y="912"/>
                  <a:pt x="73267" y="912"/>
                </a:cubicBezTo>
                <a:cubicBezTo>
                  <a:pt x="70099" y="912"/>
                  <a:pt x="70099" y="912"/>
                  <a:pt x="70099" y="912"/>
                </a:cubicBezTo>
                <a:cubicBezTo>
                  <a:pt x="70099" y="21444"/>
                  <a:pt x="70099" y="21444"/>
                  <a:pt x="70099" y="21444"/>
                </a:cubicBezTo>
                <a:cubicBezTo>
                  <a:pt x="70099" y="22813"/>
                  <a:pt x="69900" y="23726"/>
                  <a:pt x="69900" y="24638"/>
                </a:cubicBezTo>
                <a:cubicBezTo>
                  <a:pt x="69702" y="25551"/>
                  <a:pt x="69504" y="26007"/>
                  <a:pt x="69108" y="26920"/>
                </a:cubicBezTo>
                <a:cubicBezTo>
                  <a:pt x="68910" y="27376"/>
                  <a:pt x="68514" y="27832"/>
                  <a:pt x="68316" y="28288"/>
                </a:cubicBezTo>
                <a:cubicBezTo>
                  <a:pt x="67920" y="28745"/>
                  <a:pt x="67524" y="29201"/>
                  <a:pt x="67128" y="29201"/>
                </a:cubicBezTo>
                <a:cubicBezTo>
                  <a:pt x="66534" y="29201"/>
                  <a:pt x="66138" y="28745"/>
                  <a:pt x="65742" y="28288"/>
                </a:cubicBezTo>
                <a:cubicBezTo>
                  <a:pt x="65544" y="27832"/>
                  <a:pt x="65148" y="27376"/>
                  <a:pt x="64950" y="26920"/>
                </a:cubicBezTo>
                <a:cubicBezTo>
                  <a:pt x="64554" y="26007"/>
                  <a:pt x="64356" y="25551"/>
                  <a:pt x="64158" y="24638"/>
                </a:cubicBezTo>
                <a:cubicBezTo>
                  <a:pt x="64158" y="23726"/>
                  <a:pt x="63960" y="22813"/>
                  <a:pt x="63960" y="21444"/>
                </a:cubicBezTo>
                <a:cubicBezTo>
                  <a:pt x="63960" y="912"/>
                  <a:pt x="63960" y="912"/>
                  <a:pt x="63960" y="912"/>
                </a:cubicBezTo>
                <a:cubicBezTo>
                  <a:pt x="60792" y="912"/>
                  <a:pt x="60792" y="912"/>
                  <a:pt x="60792" y="912"/>
                </a:cubicBezTo>
                <a:cubicBezTo>
                  <a:pt x="60792" y="21901"/>
                  <a:pt x="60792" y="21901"/>
                  <a:pt x="60792" y="21901"/>
                </a:cubicBezTo>
                <a:cubicBezTo>
                  <a:pt x="60792" y="23726"/>
                  <a:pt x="60792" y="25551"/>
                  <a:pt x="61188" y="27376"/>
                </a:cubicBezTo>
                <a:cubicBezTo>
                  <a:pt x="61386" y="29201"/>
                  <a:pt x="61782" y="30570"/>
                  <a:pt x="62376" y="31939"/>
                </a:cubicBezTo>
                <a:cubicBezTo>
                  <a:pt x="62772" y="33307"/>
                  <a:pt x="63564" y="34220"/>
                  <a:pt x="64356" y="35133"/>
                </a:cubicBezTo>
                <a:cubicBezTo>
                  <a:pt x="65148" y="35589"/>
                  <a:pt x="65940" y="36045"/>
                  <a:pt x="67128" y="36045"/>
                </a:cubicBezTo>
                <a:cubicBezTo>
                  <a:pt x="68118" y="36045"/>
                  <a:pt x="68910" y="35589"/>
                  <a:pt x="69702" y="35133"/>
                </a:cubicBezTo>
                <a:cubicBezTo>
                  <a:pt x="70495" y="34220"/>
                  <a:pt x="71287" y="33307"/>
                  <a:pt x="71683" y="31939"/>
                </a:cubicBezTo>
                <a:cubicBezTo>
                  <a:pt x="72277" y="30570"/>
                  <a:pt x="72673" y="29201"/>
                  <a:pt x="72871" y="27376"/>
                </a:cubicBezTo>
                <a:moveTo>
                  <a:pt x="71485" y="77110"/>
                </a:moveTo>
                <a:cubicBezTo>
                  <a:pt x="74851" y="77110"/>
                  <a:pt x="74851" y="77110"/>
                  <a:pt x="74851" y="77110"/>
                </a:cubicBezTo>
                <a:cubicBezTo>
                  <a:pt x="74851" y="42889"/>
                  <a:pt x="74851" y="42889"/>
                  <a:pt x="74851" y="42889"/>
                </a:cubicBezTo>
                <a:cubicBezTo>
                  <a:pt x="69900" y="42889"/>
                  <a:pt x="69900" y="42889"/>
                  <a:pt x="69900" y="42889"/>
                </a:cubicBezTo>
                <a:cubicBezTo>
                  <a:pt x="66336" y="65247"/>
                  <a:pt x="66336" y="65247"/>
                  <a:pt x="66336" y="65247"/>
                </a:cubicBezTo>
                <a:cubicBezTo>
                  <a:pt x="66336" y="65247"/>
                  <a:pt x="66336" y="65247"/>
                  <a:pt x="66336" y="65247"/>
                </a:cubicBezTo>
                <a:cubicBezTo>
                  <a:pt x="62970" y="42889"/>
                  <a:pt x="62970" y="42889"/>
                  <a:pt x="62970" y="42889"/>
                </a:cubicBezTo>
                <a:cubicBezTo>
                  <a:pt x="58019" y="42889"/>
                  <a:pt x="58019" y="42889"/>
                  <a:pt x="58019" y="42889"/>
                </a:cubicBezTo>
                <a:cubicBezTo>
                  <a:pt x="58019" y="77110"/>
                  <a:pt x="58019" y="77110"/>
                  <a:pt x="58019" y="77110"/>
                </a:cubicBezTo>
                <a:cubicBezTo>
                  <a:pt x="61188" y="77110"/>
                  <a:pt x="61188" y="77110"/>
                  <a:pt x="61188" y="77110"/>
                </a:cubicBezTo>
                <a:cubicBezTo>
                  <a:pt x="61188" y="51102"/>
                  <a:pt x="61188" y="51102"/>
                  <a:pt x="61188" y="51102"/>
                </a:cubicBezTo>
                <a:cubicBezTo>
                  <a:pt x="61386" y="51102"/>
                  <a:pt x="61386" y="51102"/>
                  <a:pt x="61386" y="51102"/>
                </a:cubicBezTo>
                <a:cubicBezTo>
                  <a:pt x="65148" y="77110"/>
                  <a:pt x="65148" y="77110"/>
                  <a:pt x="65148" y="77110"/>
                </a:cubicBezTo>
                <a:cubicBezTo>
                  <a:pt x="67524" y="77110"/>
                  <a:pt x="67524" y="77110"/>
                  <a:pt x="67524" y="77110"/>
                </a:cubicBezTo>
                <a:cubicBezTo>
                  <a:pt x="71485" y="51102"/>
                  <a:pt x="71485" y="51102"/>
                  <a:pt x="71485" y="51102"/>
                </a:cubicBezTo>
                <a:cubicBezTo>
                  <a:pt x="71485" y="51102"/>
                  <a:pt x="71485" y="51102"/>
                  <a:pt x="71485" y="51102"/>
                </a:cubicBezTo>
                <a:lnTo>
                  <a:pt x="71485" y="77110"/>
                </a:lnTo>
                <a:close/>
                <a:moveTo>
                  <a:pt x="89702" y="35133"/>
                </a:moveTo>
                <a:cubicBezTo>
                  <a:pt x="92871" y="35133"/>
                  <a:pt x="92871" y="35133"/>
                  <a:pt x="92871" y="35133"/>
                </a:cubicBezTo>
                <a:cubicBezTo>
                  <a:pt x="92871" y="912"/>
                  <a:pt x="92871" y="912"/>
                  <a:pt x="92871" y="912"/>
                </a:cubicBezTo>
                <a:cubicBezTo>
                  <a:pt x="87920" y="912"/>
                  <a:pt x="87920" y="912"/>
                  <a:pt x="87920" y="912"/>
                </a:cubicBezTo>
                <a:cubicBezTo>
                  <a:pt x="84554" y="23269"/>
                  <a:pt x="84554" y="23269"/>
                  <a:pt x="84554" y="23269"/>
                </a:cubicBezTo>
                <a:cubicBezTo>
                  <a:pt x="84554" y="23269"/>
                  <a:pt x="84554" y="23269"/>
                  <a:pt x="84554" y="23269"/>
                </a:cubicBezTo>
                <a:cubicBezTo>
                  <a:pt x="80990" y="912"/>
                  <a:pt x="80990" y="912"/>
                  <a:pt x="80990" y="912"/>
                </a:cubicBezTo>
                <a:cubicBezTo>
                  <a:pt x="76039" y="912"/>
                  <a:pt x="76039" y="912"/>
                  <a:pt x="76039" y="912"/>
                </a:cubicBezTo>
                <a:cubicBezTo>
                  <a:pt x="76039" y="35133"/>
                  <a:pt x="76039" y="35133"/>
                  <a:pt x="76039" y="35133"/>
                </a:cubicBezTo>
                <a:cubicBezTo>
                  <a:pt x="79405" y="35133"/>
                  <a:pt x="79405" y="35133"/>
                  <a:pt x="79405" y="35133"/>
                </a:cubicBezTo>
                <a:cubicBezTo>
                  <a:pt x="79405" y="8669"/>
                  <a:pt x="79405" y="8669"/>
                  <a:pt x="79405" y="8669"/>
                </a:cubicBezTo>
                <a:cubicBezTo>
                  <a:pt x="79405" y="8669"/>
                  <a:pt x="79405" y="8669"/>
                  <a:pt x="79405" y="8669"/>
                </a:cubicBezTo>
                <a:cubicBezTo>
                  <a:pt x="83168" y="35133"/>
                  <a:pt x="83168" y="35133"/>
                  <a:pt x="83168" y="35133"/>
                </a:cubicBezTo>
                <a:cubicBezTo>
                  <a:pt x="85742" y="35133"/>
                  <a:pt x="85742" y="35133"/>
                  <a:pt x="85742" y="35133"/>
                </a:cubicBezTo>
                <a:cubicBezTo>
                  <a:pt x="89702" y="8669"/>
                  <a:pt x="89702" y="8669"/>
                  <a:pt x="89702" y="8669"/>
                </a:cubicBezTo>
                <a:cubicBezTo>
                  <a:pt x="89702" y="8669"/>
                  <a:pt x="89702" y="8669"/>
                  <a:pt x="89702" y="8669"/>
                </a:cubicBezTo>
                <a:lnTo>
                  <a:pt x="89702" y="35133"/>
                </a:lnTo>
                <a:close/>
                <a:moveTo>
                  <a:pt x="94653" y="119087"/>
                </a:moveTo>
                <a:cubicBezTo>
                  <a:pt x="99009" y="119087"/>
                  <a:pt x="99009" y="119087"/>
                  <a:pt x="99009" y="119087"/>
                </a:cubicBezTo>
                <a:cubicBezTo>
                  <a:pt x="99009" y="84866"/>
                  <a:pt x="99009" y="84866"/>
                  <a:pt x="99009" y="84866"/>
                </a:cubicBezTo>
                <a:cubicBezTo>
                  <a:pt x="95643" y="84866"/>
                  <a:pt x="95643" y="84866"/>
                  <a:pt x="95643" y="84866"/>
                </a:cubicBezTo>
                <a:cubicBezTo>
                  <a:pt x="95643" y="108593"/>
                  <a:pt x="95643" y="108593"/>
                  <a:pt x="95643" y="108593"/>
                </a:cubicBezTo>
                <a:cubicBezTo>
                  <a:pt x="95643" y="108593"/>
                  <a:pt x="95643" y="108593"/>
                  <a:pt x="95643" y="108593"/>
                </a:cubicBezTo>
                <a:cubicBezTo>
                  <a:pt x="89306" y="84866"/>
                  <a:pt x="89306" y="84866"/>
                  <a:pt x="89306" y="84866"/>
                </a:cubicBezTo>
                <a:cubicBezTo>
                  <a:pt x="84950" y="84866"/>
                  <a:pt x="84950" y="84866"/>
                  <a:pt x="84950" y="84866"/>
                </a:cubicBezTo>
                <a:cubicBezTo>
                  <a:pt x="84950" y="119087"/>
                  <a:pt x="84950" y="119087"/>
                  <a:pt x="84950" y="119087"/>
                </a:cubicBezTo>
                <a:cubicBezTo>
                  <a:pt x="88118" y="119087"/>
                  <a:pt x="88118" y="119087"/>
                  <a:pt x="88118" y="119087"/>
                </a:cubicBezTo>
                <a:cubicBezTo>
                  <a:pt x="88118" y="94448"/>
                  <a:pt x="88118" y="94448"/>
                  <a:pt x="88118" y="94448"/>
                </a:cubicBezTo>
                <a:cubicBezTo>
                  <a:pt x="88118" y="94448"/>
                  <a:pt x="88118" y="94448"/>
                  <a:pt x="88118" y="94448"/>
                </a:cubicBezTo>
                <a:lnTo>
                  <a:pt x="94653" y="119087"/>
                </a:lnTo>
                <a:close/>
                <a:moveTo>
                  <a:pt x="115643" y="119087"/>
                </a:moveTo>
                <a:cubicBezTo>
                  <a:pt x="108514" y="100836"/>
                  <a:pt x="108514" y="100836"/>
                  <a:pt x="108514" y="100836"/>
                </a:cubicBezTo>
                <a:cubicBezTo>
                  <a:pt x="115049" y="84866"/>
                  <a:pt x="115049" y="84866"/>
                  <a:pt x="115049" y="84866"/>
                </a:cubicBezTo>
                <a:cubicBezTo>
                  <a:pt x="110891" y="84866"/>
                  <a:pt x="110891" y="84866"/>
                  <a:pt x="110891" y="84866"/>
                </a:cubicBezTo>
                <a:cubicBezTo>
                  <a:pt x="104950" y="99011"/>
                  <a:pt x="104950" y="99011"/>
                  <a:pt x="104950" y="99011"/>
                </a:cubicBezTo>
                <a:cubicBezTo>
                  <a:pt x="104950" y="84866"/>
                  <a:pt x="104950" y="84866"/>
                  <a:pt x="104950" y="84866"/>
                </a:cubicBezTo>
                <a:cubicBezTo>
                  <a:pt x="101782" y="84866"/>
                  <a:pt x="101782" y="84866"/>
                  <a:pt x="101782" y="84866"/>
                </a:cubicBezTo>
                <a:cubicBezTo>
                  <a:pt x="101782" y="119087"/>
                  <a:pt x="101782" y="119087"/>
                  <a:pt x="101782" y="119087"/>
                </a:cubicBezTo>
                <a:cubicBezTo>
                  <a:pt x="104950" y="119087"/>
                  <a:pt x="104950" y="119087"/>
                  <a:pt x="104950" y="119087"/>
                </a:cubicBezTo>
                <a:cubicBezTo>
                  <a:pt x="104950" y="102661"/>
                  <a:pt x="104950" y="102661"/>
                  <a:pt x="104950" y="102661"/>
                </a:cubicBezTo>
                <a:cubicBezTo>
                  <a:pt x="111089" y="119087"/>
                  <a:pt x="111089" y="119087"/>
                  <a:pt x="111089" y="119087"/>
                </a:cubicBezTo>
                <a:lnTo>
                  <a:pt x="115643" y="119087"/>
                </a:lnTo>
                <a:close/>
                <a:moveTo>
                  <a:pt x="120000" y="84866"/>
                </a:moveTo>
                <a:cubicBezTo>
                  <a:pt x="116831" y="84866"/>
                  <a:pt x="116831" y="84866"/>
                  <a:pt x="116831" y="84866"/>
                </a:cubicBezTo>
                <a:cubicBezTo>
                  <a:pt x="116831" y="119087"/>
                  <a:pt x="116831" y="119087"/>
                  <a:pt x="116831" y="119087"/>
                </a:cubicBezTo>
                <a:cubicBezTo>
                  <a:pt x="120000" y="119087"/>
                  <a:pt x="120000" y="119087"/>
                  <a:pt x="120000" y="119087"/>
                </a:cubicBezTo>
                <a:lnTo>
                  <a:pt x="120000" y="84866"/>
                </a:lnTo>
                <a:close/>
              </a:path>
            </a:pathLst>
          </a:custGeom>
          <a:solidFill>
            <a:schemeClr val="accent1"/>
          </a:solid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grpSp>
        <p:nvGrpSpPr>
          <p:cNvPr id="22" name="Shape 22"/>
          <p:cNvGrpSpPr/>
          <p:nvPr/>
        </p:nvGrpSpPr>
        <p:grpSpPr>
          <a:xfrm>
            <a:off x="-334330" y="-441922"/>
            <a:ext cx="2994330" cy="6027181"/>
            <a:chOff x="354383" y="2076395"/>
            <a:chExt cx="1663055" cy="4464330"/>
          </a:xfrm>
        </p:grpSpPr>
        <p:grpSp>
          <p:nvGrpSpPr>
            <p:cNvPr id="23" name="Shape 23"/>
            <p:cNvGrpSpPr/>
            <p:nvPr/>
          </p:nvGrpSpPr>
          <p:grpSpPr>
            <a:xfrm>
              <a:off x="354383" y="5609348"/>
              <a:ext cx="835030" cy="931377"/>
              <a:chOff x="1447800" y="5106987"/>
              <a:chExt cx="1569900" cy="1751038"/>
            </a:xfrm>
          </p:grpSpPr>
          <p:sp>
            <p:nvSpPr>
              <p:cNvPr id="24" name="Shape 24"/>
              <p:cNvSpPr/>
              <p:nvPr/>
            </p:nvSpPr>
            <p:spPr>
              <a:xfrm>
                <a:off x="1447800" y="6042025"/>
                <a:ext cx="806400" cy="816000"/>
              </a:xfrm>
              <a:custGeom>
                <a:avLst/>
                <a:gdLst/>
                <a:ahLst/>
                <a:cxnLst/>
                <a:rect l="0" t="0" r="0" b="0"/>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25" name="Shape 25"/>
              <p:cNvSpPr/>
              <p:nvPr/>
            </p:nvSpPr>
            <p:spPr>
              <a:xfrm>
                <a:off x="2357438" y="6042025"/>
                <a:ext cx="570000" cy="816000"/>
              </a:xfrm>
              <a:custGeom>
                <a:avLst/>
                <a:gdLst/>
                <a:ahLst/>
                <a:cxnLst/>
                <a:rect l="0" t="0" r="0" b="0"/>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26" name="Shape 26"/>
              <p:cNvSpPr/>
              <p:nvPr/>
            </p:nvSpPr>
            <p:spPr>
              <a:xfrm>
                <a:off x="2633663" y="6391275"/>
                <a:ext cx="243000" cy="243000"/>
              </a:xfrm>
              <a:custGeom>
                <a:avLst/>
                <a:gdLst/>
                <a:ahLst/>
                <a:cxnLst/>
                <a:rect l="0" t="0" r="0" b="0"/>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27" name="Shape 27"/>
              <p:cNvSpPr/>
              <p:nvPr/>
            </p:nvSpPr>
            <p:spPr>
              <a:xfrm>
                <a:off x="1560512" y="5106987"/>
                <a:ext cx="570000" cy="816000"/>
              </a:xfrm>
              <a:custGeom>
                <a:avLst/>
                <a:gdLst/>
                <a:ahLst/>
                <a:cxnLst/>
                <a:rect l="0" t="0" r="0" b="0"/>
                <a:pathLst>
                  <a:path w="120000" h="120000" extrusionOk="0">
                    <a:moveTo>
                      <a:pt x="37864" y="48813"/>
                    </a:moveTo>
                    <a:lnTo>
                      <a:pt x="37864" y="48813"/>
                    </a:lnTo>
                    <a:lnTo>
                      <a:pt x="37864" y="27661"/>
                    </a:lnTo>
                    <a:lnTo>
                      <a:pt x="120000" y="27661"/>
                    </a:lnTo>
                    <a:lnTo>
                      <a:pt x="120000" y="0"/>
                    </a:lnTo>
                    <a:lnTo>
                      <a:pt x="0" y="0"/>
                    </a:lnTo>
                    <a:lnTo>
                      <a:pt x="0" y="120000"/>
                    </a:lnTo>
                    <a:lnTo>
                      <a:pt x="37864" y="120000"/>
                    </a:lnTo>
                    <a:lnTo>
                      <a:pt x="37864"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28" name="Shape 28"/>
              <p:cNvSpPr/>
              <p:nvPr/>
            </p:nvSpPr>
            <p:spPr>
              <a:xfrm>
                <a:off x="1836738" y="5456237"/>
                <a:ext cx="243000" cy="243000"/>
              </a:xfrm>
              <a:custGeom>
                <a:avLst/>
                <a:gdLst/>
                <a:ahLst/>
                <a:cxnLst/>
                <a:rect l="0" t="0" r="0" b="0"/>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29" name="Shape 29"/>
              <p:cNvSpPr/>
              <p:nvPr/>
            </p:nvSpPr>
            <p:spPr>
              <a:xfrm>
                <a:off x="2209800" y="5106987"/>
                <a:ext cx="807900" cy="816000"/>
              </a:xfrm>
              <a:custGeom>
                <a:avLst/>
                <a:gdLst/>
                <a:ahLst/>
                <a:cxnLst/>
                <a:rect l="0" t="0" r="0" b="0"/>
                <a:pathLst>
                  <a:path w="120000" h="120000" extrusionOk="0">
                    <a:moveTo>
                      <a:pt x="48411" y="120000"/>
                    </a:moveTo>
                    <a:lnTo>
                      <a:pt x="48411" y="120000"/>
                    </a:lnTo>
                    <a:lnTo>
                      <a:pt x="69942" y="120000"/>
                    </a:lnTo>
                    <a:lnTo>
                      <a:pt x="120000" y="0"/>
                    </a:lnTo>
                    <a:lnTo>
                      <a:pt x="91337" y="0"/>
                    </a:lnTo>
                    <a:lnTo>
                      <a:pt x="60754" y="78644"/>
                    </a:lnTo>
                    <a:lnTo>
                      <a:pt x="60480" y="78644"/>
                    </a:lnTo>
                    <a:lnTo>
                      <a:pt x="30445" y="0"/>
                    </a:lnTo>
                    <a:lnTo>
                      <a:pt x="0" y="0"/>
                    </a:lnTo>
                    <a:lnTo>
                      <a:pt x="48411"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grpSp>
        <p:grpSp>
          <p:nvGrpSpPr>
            <p:cNvPr id="30" name="Shape 30"/>
            <p:cNvGrpSpPr/>
            <p:nvPr/>
          </p:nvGrpSpPr>
          <p:grpSpPr>
            <a:xfrm>
              <a:off x="1182408" y="5609348"/>
              <a:ext cx="835030" cy="931377"/>
              <a:chOff x="1447800" y="5106987"/>
              <a:chExt cx="1569900" cy="1751038"/>
            </a:xfrm>
          </p:grpSpPr>
          <p:sp>
            <p:nvSpPr>
              <p:cNvPr id="31" name="Shape 31"/>
              <p:cNvSpPr/>
              <p:nvPr/>
            </p:nvSpPr>
            <p:spPr>
              <a:xfrm>
                <a:off x="1447800" y="6042025"/>
                <a:ext cx="806400" cy="816000"/>
              </a:xfrm>
              <a:custGeom>
                <a:avLst/>
                <a:gdLst/>
                <a:ahLst/>
                <a:cxnLst/>
                <a:rect l="0" t="0" r="0" b="0"/>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32" name="Shape 32"/>
              <p:cNvSpPr/>
              <p:nvPr/>
            </p:nvSpPr>
            <p:spPr>
              <a:xfrm>
                <a:off x="2357438" y="6042025"/>
                <a:ext cx="570000" cy="816000"/>
              </a:xfrm>
              <a:custGeom>
                <a:avLst/>
                <a:gdLst/>
                <a:ahLst/>
                <a:cxnLst/>
                <a:rect l="0" t="0" r="0" b="0"/>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33" name="Shape 33"/>
              <p:cNvSpPr/>
              <p:nvPr/>
            </p:nvSpPr>
            <p:spPr>
              <a:xfrm>
                <a:off x="2633663" y="6391275"/>
                <a:ext cx="243000" cy="243000"/>
              </a:xfrm>
              <a:custGeom>
                <a:avLst/>
                <a:gdLst/>
                <a:ahLst/>
                <a:cxnLst/>
                <a:rect l="0" t="0" r="0" b="0"/>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34" name="Shape 34"/>
              <p:cNvSpPr/>
              <p:nvPr/>
            </p:nvSpPr>
            <p:spPr>
              <a:xfrm>
                <a:off x="1560512" y="5106987"/>
                <a:ext cx="570000" cy="816000"/>
              </a:xfrm>
              <a:custGeom>
                <a:avLst/>
                <a:gdLst/>
                <a:ahLst/>
                <a:cxnLst/>
                <a:rect l="0" t="0" r="0" b="0"/>
                <a:pathLst>
                  <a:path w="120000" h="120000" extrusionOk="0">
                    <a:moveTo>
                      <a:pt x="37864" y="48813"/>
                    </a:moveTo>
                    <a:lnTo>
                      <a:pt x="37864" y="48813"/>
                    </a:lnTo>
                    <a:lnTo>
                      <a:pt x="37864" y="27661"/>
                    </a:lnTo>
                    <a:lnTo>
                      <a:pt x="120000" y="27661"/>
                    </a:lnTo>
                    <a:lnTo>
                      <a:pt x="120000" y="0"/>
                    </a:lnTo>
                    <a:lnTo>
                      <a:pt x="0" y="0"/>
                    </a:lnTo>
                    <a:lnTo>
                      <a:pt x="0" y="120000"/>
                    </a:lnTo>
                    <a:lnTo>
                      <a:pt x="37864" y="120000"/>
                    </a:lnTo>
                    <a:lnTo>
                      <a:pt x="37864"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35" name="Shape 35"/>
              <p:cNvSpPr/>
              <p:nvPr/>
            </p:nvSpPr>
            <p:spPr>
              <a:xfrm>
                <a:off x="1836738" y="5456237"/>
                <a:ext cx="243000" cy="243000"/>
              </a:xfrm>
              <a:custGeom>
                <a:avLst/>
                <a:gdLst/>
                <a:ahLst/>
                <a:cxnLst/>
                <a:rect l="0" t="0" r="0" b="0"/>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36" name="Shape 36"/>
              <p:cNvSpPr/>
              <p:nvPr/>
            </p:nvSpPr>
            <p:spPr>
              <a:xfrm>
                <a:off x="2209800" y="5106987"/>
                <a:ext cx="807900" cy="816000"/>
              </a:xfrm>
              <a:custGeom>
                <a:avLst/>
                <a:gdLst/>
                <a:ahLst/>
                <a:cxnLst/>
                <a:rect l="0" t="0" r="0" b="0"/>
                <a:pathLst>
                  <a:path w="120000" h="120000" extrusionOk="0">
                    <a:moveTo>
                      <a:pt x="48411" y="120000"/>
                    </a:moveTo>
                    <a:lnTo>
                      <a:pt x="48411" y="120000"/>
                    </a:lnTo>
                    <a:lnTo>
                      <a:pt x="69942" y="120000"/>
                    </a:lnTo>
                    <a:lnTo>
                      <a:pt x="120000" y="0"/>
                    </a:lnTo>
                    <a:lnTo>
                      <a:pt x="91337" y="0"/>
                    </a:lnTo>
                    <a:lnTo>
                      <a:pt x="60754" y="78644"/>
                    </a:lnTo>
                    <a:lnTo>
                      <a:pt x="60480" y="78644"/>
                    </a:lnTo>
                    <a:lnTo>
                      <a:pt x="30445" y="0"/>
                    </a:lnTo>
                    <a:lnTo>
                      <a:pt x="0" y="0"/>
                    </a:lnTo>
                    <a:lnTo>
                      <a:pt x="48411"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grpSp>
        <p:grpSp>
          <p:nvGrpSpPr>
            <p:cNvPr id="37" name="Shape 37"/>
            <p:cNvGrpSpPr/>
            <p:nvPr/>
          </p:nvGrpSpPr>
          <p:grpSpPr>
            <a:xfrm>
              <a:off x="354383" y="4601773"/>
              <a:ext cx="835030" cy="931377"/>
              <a:chOff x="1447800" y="5106987"/>
              <a:chExt cx="1569900" cy="1751038"/>
            </a:xfrm>
          </p:grpSpPr>
          <p:sp>
            <p:nvSpPr>
              <p:cNvPr id="38" name="Shape 38"/>
              <p:cNvSpPr/>
              <p:nvPr/>
            </p:nvSpPr>
            <p:spPr>
              <a:xfrm>
                <a:off x="1447800" y="6042025"/>
                <a:ext cx="806400" cy="816000"/>
              </a:xfrm>
              <a:custGeom>
                <a:avLst/>
                <a:gdLst/>
                <a:ahLst/>
                <a:cxnLst/>
                <a:rect l="0" t="0" r="0" b="0"/>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39" name="Shape 39"/>
              <p:cNvSpPr/>
              <p:nvPr/>
            </p:nvSpPr>
            <p:spPr>
              <a:xfrm>
                <a:off x="2357438" y="6042025"/>
                <a:ext cx="570000" cy="816000"/>
              </a:xfrm>
              <a:custGeom>
                <a:avLst/>
                <a:gdLst/>
                <a:ahLst/>
                <a:cxnLst/>
                <a:rect l="0" t="0" r="0" b="0"/>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40" name="Shape 40"/>
              <p:cNvSpPr/>
              <p:nvPr/>
            </p:nvSpPr>
            <p:spPr>
              <a:xfrm>
                <a:off x="2633663" y="6391275"/>
                <a:ext cx="243000" cy="243000"/>
              </a:xfrm>
              <a:custGeom>
                <a:avLst/>
                <a:gdLst/>
                <a:ahLst/>
                <a:cxnLst/>
                <a:rect l="0" t="0" r="0" b="0"/>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41" name="Shape 41"/>
              <p:cNvSpPr/>
              <p:nvPr/>
            </p:nvSpPr>
            <p:spPr>
              <a:xfrm>
                <a:off x="1560512" y="5106987"/>
                <a:ext cx="570000" cy="816000"/>
              </a:xfrm>
              <a:custGeom>
                <a:avLst/>
                <a:gdLst/>
                <a:ahLst/>
                <a:cxnLst/>
                <a:rect l="0" t="0" r="0" b="0"/>
                <a:pathLst>
                  <a:path w="120000" h="120000" extrusionOk="0">
                    <a:moveTo>
                      <a:pt x="37864" y="48813"/>
                    </a:moveTo>
                    <a:lnTo>
                      <a:pt x="37864" y="48813"/>
                    </a:lnTo>
                    <a:lnTo>
                      <a:pt x="37864" y="27661"/>
                    </a:lnTo>
                    <a:lnTo>
                      <a:pt x="120000" y="27661"/>
                    </a:lnTo>
                    <a:lnTo>
                      <a:pt x="120000" y="0"/>
                    </a:lnTo>
                    <a:lnTo>
                      <a:pt x="0" y="0"/>
                    </a:lnTo>
                    <a:lnTo>
                      <a:pt x="0" y="120000"/>
                    </a:lnTo>
                    <a:lnTo>
                      <a:pt x="37864" y="120000"/>
                    </a:lnTo>
                    <a:lnTo>
                      <a:pt x="37864"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42" name="Shape 42"/>
              <p:cNvSpPr/>
              <p:nvPr/>
            </p:nvSpPr>
            <p:spPr>
              <a:xfrm>
                <a:off x="1836738" y="5456237"/>
                <a:ext cx="243000" cy="243000"/>
              </a:xfrm>
              <a:custGeom>
                <a:avLst/>
                <a:gdLst/>
                <a:ahLst/>
                <a:cxnLst/>
                <a:rect l="0" t="0" r="0" b="0"/>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43" name="Shape 43"/>
              <p:cNvSpPr/>
              <p:nvPr/>
            </p:nvSpPr>
            <p:spPr>
              <a:xfrm>
                <a:off x="2209800" y="5106987"/>
                <a:ext cx="807900" cy="816000"/>
              </a:xfrm>
              <a:custGeom>
                <a:avLst/>
                <a:gdLst/>
                <a:ahLst/>
                <a:cxnLst/>
                <a:rect l="0" t="0" r="0" b="0"/>
                <a:pathLst>
                  <a:path w="120000" h="120000" extrusionOk="0">
                    <a:moveTo>
                      <a:pt x="48411" y="120000"/>
                    </a:moveTo>
                    <a:lnTo>
                      <a:pt x="48411" y="120000"/>
                    </a:lnTo>
                    <a:lnTo>
                      <a:pt x="69942" y="120000"/>
                    </a:lnTo>
                    <a:lnTo>
                      <a:pt x="120000" y="0"/>
                    </a:lnTo>
                    <a:lnTo>
                      <a:pt x="91337" y="0"/>
                    </a:lnTo>
                    <a:lnTo>
                      <a:pt x="60754" y="78644"/>
                    </a:lnTo>
                    <a:lnTo>
                      <a:pt x="60480" y="78644"/>
                    </a:lnTo>
                    <a:lnTo>
                      <a:pt x="30445" y="0"/>
                    </a:lnTo>
                    <a:lnTo>
                      <a:pt x="0" y="0"/>
                    </a:lnTo>
                    <a:lnTo>
                      <a:pt x="48411"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grpSp>
        <p:grpSp>
          <p:nvGrpSpPr>
            <p:cNvPr id="44" name="Shape 44"/>
            <p:cNvGrpSpPr/>
            <p:nvPr/>
          </p:nvGrpSpPr>
          <p:grpSpPr>
            <a:xfrm>
              <a:off x="1182408" y="4601773"/>
              <a:ext cx="835030" cy="931377"/>
              <a:chOff x="1447800" y="5106987"/>
              <a:chExt cx="1569900" cy="1751038"/>
            </a:xfrm>
          </p:grpSpPr>
          <p:sp>
            <p:nvSpPr>
              <p:cNvPr id="45" name="Shape 45"/>
              <p:cNvSpPr/>
              <p:nvPr/>
            </p:nvSpPr>
            <p:spPr>
              <a:xfrm>
                <a:off x="1447800" y="6042025"/>
                <a:ext cx="806400" cy="816000"/>
              </a:xfrm>
              <a:custGeom>
                <a:avLst/>
                <a:gdLst/>
                <a:ahLst/>
                <a:cxnLst/>
                <a:rect l="0" t="0" r="0" b="0"/>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46" name="Shape 46"/>
              <p:cNvSpPr/>
              <p:nvPr/>
            </p:nvSpPr>
            <p:spPr>
              <a:xfrm>
                <a:off x="2357438" y="6042025"/>
                <a:ext cx="570000" cy="816000"/>
              </a:xfrm>
              <a:custGeom>
                <a:avLst/>
                <a:gdLst/>
                <a:ahLst/>
                <a:cxnLst/>
                <a:rect l="0" t="0" r="0" b="0"/>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47" name="Shape 47"/>
              <p:cNvSpPr/>
              <p:nvPr/>
            </p:nvSpPr>
            <p:spPr>
              <a:xfrm>
                <a:off x="2633663" y="6391275"/>
                <a:ext cx="243000" cy="243000"/>
              </a:xfrm>
              <a:custGeom>
                <a:avLst/>
                <a:gdLst/>
                <a:ahLst/>
                <a:cxnLst/>
                <a:rect l="0" t="0" r="0" b="0"/>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48" name="Shape 48"/>
              <p:cNvSpPr/>
              <p:nvPr/>
            </p:nvSpPr>
            <p:spPr>
              <a:xfrm>
                <a:off x="1560512" y="5106987"/>
                <a:ext cx="570000" cy="816000"/>
              </a:xfrm>
              <a:custGeom>
                <a:avLst/>
                <a:gdLst/>
                <a:ahLst/>
                <a:cxnLst/>
                <a:rect l="0" t="0" r="0" b="0"/>
                <a:pathLst>
                  <a:path w="120000" h="120000" extrusionOk="0">
                    <a:moveTo>
                      <a:pt x="37864" y="48813"/>
                    </a:moveTo>
                    <a:lnTo>
                      <a:pt x="37864" y="48813"/>
                    </a:lnTo>
                    <a:lnTo>
                      <a:pt x="37864" y="27661"/>
                    </a:lnTo>
                    <a:lnTo>
                      <a:pt x="120000" y="27661"/>
                    </a:lnTo>
                    <a:lnTo>
                      <a:pt x="120000" y="0"/>
                    </a:lnTo>
                    <a:lnTo>
                      <a:pt x="0" y="0"/>
                    </a:lnTo>
                    <a:lnTo>
                      <a:pt x="0" y="120000"/>
                    </a:lnTo>
                    <a:lnTo>
                      <a:pt x="37864" y="120000"/>
                    </a:lnTo>
                    <a:lnTo>
                      <a:pt x="37864"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49" name="Shape 49"/>
              <p:cNvSpPr/>
              <p:nvPr/>
            </p:nvSpPr>
            <p:spPr>
              <a:xfrm>
                <a:off x="1836738" y="5456237"/>
                <a:ext cx="243000" cy="243000"/>
              </a:xfrm>
              <a:custGeom>
                <a:avLst/>
                <a:gdLst/>
                <a:ahLst/>
                <a:cxnLst/>
                <a:rect l="0" t="0" r="0" b="0"/>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50" name="Shape 50"/>
              <p:cNvSpPr/>
              <p:nvPr/>
            </p:nvSpPr>
            <p:spPr>
              <a:xfrm>
                <a:off x="2209800" y="5106987"/>
                <a:ext cx="807900" cy="816000"/>
              </a:xfrm>
              <a:custGeom>
                <a:avLst/>
                <a:gdLst/>
                <a:ahLst/>
                <a:cxnLst/>
                <a:rect l="0" t="0" r="0" b="0"/>
                <a:pathLst>
                  <a:path w="120000" h="120000" extrusionOk="0">
                    <a:moveTo>
                      <a:pt x="48411" y="120000"/>
                    </a:moveTo>
                    <a:lnTo>
                      <a:pt x="48411" y="120000"/>
                    </a:lnTo>
                    <a:lnTo>
                      <a:pt x="69942" y="120000"/>
                    </a:lnTo>
                    <a:lnTo>
                      <a:pt x="120000" y="0"/>
                    </a:lnTo>
                    <a:lnTo>
                      <a:pt x="91337" y="0"/>
                    </a:lnTo>
                    <a:lnTo>
                      <a:pt x="60754" y="78644"/>
                    </a:lnTo>
                    <a:lnTo>
                      <a:pt x="60480" y="78644"/>
                    </a:lnTo>
                    <a:lnTo>
                      <a:pt x="30445" y="0"/>
                    </a:lnTo>
                    <a:lnTo>
                      <a:pt x="0" y="0"/>
                    </a:lnTo>
                    <a:lnTo>
                      <a:pt x="48411"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grpSp>
        <p:grpSp>
          <p:nvGrpSpPr>
            <p:cNvPr id="51" name="Shape 51"/>
            <p:cNvGrpSpPr/>
            <p:nvPr/>
          </p:nvGrpSpPr>
          <p:grpSpPr>
            <a:xfrm>
              <a:off x="354383" y="3594198"/>
              <a:ext cx="835030" cy="931377"/>
              <a:chOff x="1447800" y="5106987"/>
              <a:chExt cx="1569900" cy="1751038"/>
            </a:xfrm>
          </p:grpSpPr>
          <p:sp>
            <p:nvSpPr>
              <p:cNvPr id="52" name="Shape 52"/>
              <p:cNvSpPr/>
              <p:nvPr/>
            </p:nvSpPr>
            <p:spPr>
              <a:xfrm>
                <a:off x="1447800" y="6042025"/>
                <a:ext cx="806400" cy="816000"/>
              </a:xfrm>
              <a:custGeom>
                <a:avLst/>
                <a:gdLst/>
                <a:ahLst/>
                <a:cxnLst/>
                <a:rect l="0" t="0" r="0" b="0"/>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53" name="Shape 53"/>
              <p:cNvSpPr/>
              <p:nvPr/>
            </p:nvSpPr>
            <p:spPr>
              <a:xfrm>
                <a:off x="2357438" y="6042025"/>
                <a:ext cx="570000" cy="816000"/>
              </a:xfrm>
              <a:custGeom>
                <a:avLst/>
                <a:gdLst/>
                <a:ahLst/>
                <a:cxnLst/>
                <a:rect l="0" t="0" r="0" b="0"/>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54" name="Shape 54"/>
              <p:cNvSpPr/>
              <p:nvPr/>
            </p:nvSpPr>
            <p:spPr>
              <a:xfrm>
                <a:off x="2633663" y="6391275"/>
                <a:ext cx="243000" cy="243000"/>
              </a:xfrm>
              <a:custGeom>
                <a:avLst/>
                <a:gdLst/>
                <a:ahLst/>
                <a:cxnLst/>
                <a:rect l="0" t="0" r="0" b="0"/>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55" name="Shape 55"/>
              <p:cNvSpPr/>
              <p:nvPr/>
            </p:nvSpPr>
            <p:spPr>
              <a:xfrm>
                <a:off x="1560512" y="5106987"/>
                <a:ext cx="570000" cy="816000"/>
              </a:xfrm>
              <a:custGeom>
                <a:avLst/>
                <a:gdLst/>
                <a:ahLst/>
                <a:cxnLst/>
                <a:rect l="0" t="0" r="0" b="0"/>
                <a:pathLst>
                  <a:path w="120000" h="120000" extrusionOk="0">
                    <a:moveTo>
                      <a:pt x="37864" y="48813"/>
                    </a:moveTo>
                    <a:lnTo>
                      <a:pt x="37864" y="48813"/>
                    </a:lnTo>
                    <a:lnTo>
                      <a:pt x="37864" y="27661"/>
                    </a:lnTo>
                    <a:lnTo>
                      <a:pt x="120000" y="27661"/>
                    </a:lnTo>
                    <a:lnTo>
                      <a:pt x="120000" y="0"/>
                    </a:lnTo>
                    <a:lnTo>
                      <a:pt x="0" y="0"/>
                    </a:lnTo>
                    <a:lnTo>
                      <a:pt x="0" y="120000"/>
                    </a:lnTo>
                    <a:lnTo>
                      <a:pt x="37864" y="120000"/>
                    </a:lnTo>
                    <a:lnTo>
                      <a:pt x="37864"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56" name="Shape 56"/>
              <p:cNvSpPr/>
              <p:nvPr/>
            </p:nvSpPr>
            <p:spPr>
              <a:xfrm>
                <a:off x="1836738" y="5456237"/>
                <a:ext cx="243000" cy="243000"/>
              </a:xfrm>
              <a:custGeom>
                <a:avLst/>
                <a:gdLst/>
                <a:ahLst/>
                <a:cxnLst/>
                <a:rect l="0" t="0" r="0" b="0"/>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57" name="Shape 57"/>
              <p:cNvSpPr/>
              <p:nvPr/>
            </p:nvSpPr>
            <p:spPr>
              <a:xfrm>
                <a:off x="2209800" y="5106987"/>
                <a:ext cx="807900" cy="816000"/>
              </a:xfrm>
              <a:custGeom>
                <a:avLst/>
                <a:gdLst/>
                <a:ahLst/>
                <a:cxnLst/>
                <a:rect l="0" t="0" r="0" b="0"/>
                <a:pathLst>
                  <a:path w="120000" h="120000" extrusionOk="0">
                    <a:moveTo>
                      <a:pt x="48411" y="120000"/>
                    </a:moveTo>
                    <a:lnTo>
                      <a:pt x="48411" y="120000"/>
                    </a:lnTo>
                    <a:lnTo>
                      <a:pt x="69942" y="120000"/>
                    </a:lnTo>
                    <a:lnTo>
                      <a:pt x="120000" y="0"/>
                    </a:lnTo>
                    <a:lnTo>
                      <a:pt x="91337" y="0"/>
                    </a:lnTo>
                    <a:lnTo>
                      <a:pt x="60754" y="78644"/>
                    </a:lnTo>
                    <a:lnTo>
                      <a:pt x="60480" y="78644"/>
                    </a:lnTo>
                    <a:lnTo>
                      <a:pt x="30445" y="0"/>
                    </a:lnTo>
                    <a:lnTo>
                      <a:pt x="0" y="0"/>
                    </a:lnTo>
                    <a:lnTo>
                      <a:pt x="48411"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grpSp>
        <p:grpSp>
          <p:nvGrpSpPr>
            <p:cNvPr id="58" name="Shape 58"/>
            <p:cNvGrpSpPr/>
            <p:nvPr/>
          </p:nvGrpSpPr>
          <p:grpSpPr>
            <a:xfrm>
              <a:off x="1182408" y="3594198"/>
              <a:ext cx="835030" cy="931377"/>
              <a:chOff x="1447800" y="5106987"/>
              <a:chExt cx="1569900" cy="1751038"/>
            </a:xfrm>
          </p:grpSpPr>
          <p:sp>
            <p:nvSpPr>
              <p:cNvPr id="59" name="Shape 59"/>
              <p:cNvSpPr/>
              <p:nvPr/>
            </p:nvSpPr>
            <p:spPr>
              <a:xfrm>
                <a:off x="1447800" y="6042025"/>
                <a:ext cx="806400" cy="816000"/>
              </a:xfrm>
              <a:custGeom>
                <a:avLst/>
                <a:gdLst/>
                <a:ahLst/>
                <a:cxnLst/>
                <a:rect l="0" t="0" r="0" b="0"/>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60" name="Shape 60"/>
              <p:cNvSpPr/>
              <p:nvPr/>
            </p:nvSpPr>
            <p:spPr>
              <a:xfrm>
                <a:off x="2357438" y="6042025"/>
                <a:ext cx="570000" cy="816000"/>
              </a:xfrm>
              <a:custGeom>
                <a:avLst/>
                <a:gdLst/>
                <a:ahLst/>
                <a:cxnLst/>
                <a:rect l="0" t="0" r="0" b="0"/>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61" name="Shape 61"/>
              <p:cNvSpPr/>
              <p:nvPr/>
            </p:nvSpPr>
            <p:spPr>
              <a:xfrm>
                <a:off x="2633663" y="6391275"/>
                <a:ext cx="243000" cy="243000"/>
              </a:xfrm>
              <a:custGeom>
                <a:avLst/>
                <a:gdLst/>
                <a:ahLst/>
                <a:cxnLst/>
                <a:rect l="0" t="0" r="0" b="0"/>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62" name="Shape 62"/>
              <p:cNvSpPr/>
              <p:nvPr/>
            </p:nvSpPr>
            <p:spPr>
              <a:xfrm>
                <a:off x="1560512" y="5106987"/>
                <a:ext cx="570000" cy="816000"/>
              </a:xfrm>
              <a:custGeom>
                <a:avLst/>
                <a:gdLst/>
                <a:ahLst/>
                <a:cxnLst/>
                <a:rect l="0" t="0" r="0" b="0"/>
                <a:pathLst>
                  <a:path w="120000" h="120000" extrusionOk="0">
                    <a:moveTo>
                      <a:pt x="37864" y="48813"/>
                    </a:moveTo>
                    <a:lnTo>
                      <a:pt x="37864" y="48813"/>
                    </a:lnTo>
                    <a:lnTo>
                      <a:pt x="37864" y="27661"/>
                    </a:lnTo>
                    <a:lnTo>
                      <a:pt x="120000" y="27661"/>
                    </a:lnTo>
                    <a:lnTo>
                      <a:pt x="120000" y="0"/>
                    </a:lnTo>
                    <a:lnTo>
                      <a:pt x="0" y="0"/>
                    </a:lnTo>
                    <a:lnTo>
                      <a:pt x="0" y="120000"/>
                    </a:lnTo>
                    <a:lnTo>
                      <a:pt x="37864" y="120000"/>
                    </a:lnTo>
                    <a:lnTo>
                      <a:pt x="37864"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63" name="Shape 63"/>
              <p:cNvSpPr/>
              <p:nvPr/>
            </p:nvSpPr>
            <p:spPr>
              <a:xfrm>
                <a:off x="1836738" y="5456237"/>
                <a:ext cx="243000" cy="243000"/>
              </a:xfrm>
              <a:custGeom>
                <a:avLst/>
                <a:gdLst/>
                <a:ahLst/>
                <a:cxnLst/>
                <a:rect l="0" t="0" r="0" b="0"/>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64" name="Shape 64"/>
              <p:cNvSpPr/>
              <p:nvPr/>
            </p:nvSpPr>
            <p:spPr>
              <a:xfrm>
                <a:off x="2209800" y="5106987"/>
                <a:ext cx="807900" cy="816000"/>
              </a:xfrm>
              <a:custGeom>
                <a:avLst/>
                <a:gdLst/>
                <a:ahLst/>
                <a:cxnLst/>
                <a:rect l="0" t="0" r="0" b="0"/>
                <a:pathLst>
                  <a:path w="120000" h="120000" extrusionOk="0">
                    <a:moveTo>
                      <a:pt x="48411" y="120000"/>
                    </a:moveTo>
                    <a:lnTo>
                      <a:pt x="48411" y="120000"/>
                    </a:lnTo>
                    <a:lnTo>
                      <a:pt x="69942" y="120000"/>
                    </a:lnTo>
                    <a:lnTo>
                      <a:pt x="120000" y="0"/>
                    </a:lnTo>
                    <a:lnTo>
                      <a:pt x="91337" y="0"/>
                    </a:lnTo>
                    <a:lnTo>
                      <a:pt x="60754" y="78644"/>
                    </a:lnTo>
                    <a:lnTo>
                      <a:pt x="60480" y="78644"/>
                    </a:lnTo>
                    <a:lnTo>
                      <a:pt x="30445" y="0"/>
                    </a:lnTo>
                    <a:lnTo>
                      <a:pt x="0" y="0"/>
                    </a:lnTo>
                    <a:lnTo>
                      <a:pt x="48411"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grpSp>
        <p:grpSp>
          <p:nvGrpSpPr>
            <p:cNvPr id="65" name="Shape 65"/>
            <p:cNvGrpSpPr/>
            <p:nvPr/>
          </p:nvGrpSpPr>
          <p:grpSpPr>
            <a:xfrm>
              <a:off x="354383" y="2586623"/>
              <a:ext cx="835030" cy="931377"/>
              <a:chOff x="1447800" y="5106987"/>
              <a:chExt cx="1569900" cy="1751038"/>
            </a:xfrm>
          </p:grpSpPr>
          <p:sp>
            <p:nvSpPr>
              <p:cNvPr id="66" name="Shape 66"/>
              <p:cNvSpPr/>
              <p:nvPr/>
            </p:nvSpPr>
            <p:spPr>
              <a:xfrm>
                <a:off x="1447800" y="6042025"/>
                <a:ext cx="806400" cy="816000"/>
              </a:xfrm>
              <a:custGeom>
                <a:avLst/>
                <a:gdLst/>
                <a:ahLst/>
                <a:cxnLst/>
                <a:rect l="0" t="0" r="0" b="0"/>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67" name="Shape 67"/>
              <p:cNvSpPr/>
              <p:nvPr/>
            </p:nvSpPr>
            <p:spPr>
              <a:xfrm>
                <a:off x="2357438" y="6042025"/>
                <a:ext cx="570000" cy="816000"/>
              </a:xfrm>
              <a:custGeom>
                <a:avLst/>
                <a:gdLst/>
                <a:ahLst/>
                <a:cxnLst/>
                <a:rect l="0" t="0" r="0" b="0"/>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68" name="Shape 68"/>
              <p:cNvSpPr/>
              <p:nvPr/>
            </p:nvSpPr>
            <p:spPr>
              <a:xfrm>
                <a:off x="2633663" y="6391275"/>
                <a:ext cx="243000" cy="243000"/>
              </a:xfrm>
              <a:custGeom>
                <a:avLst/>
                <a:gdLst/>
                <a:ahLst/>
                <a:cxnLst/>
                <a:rect l="0" t="0" r="0" b="0"/>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69" name="Shape 69"/>
              <p:cNvSpPr/>
              <p:nvPr/>
            </p:nvSpPr>
            <p:spPr>
              <a:xfrm>
                <a:off x="1560512" y="5106987"/>
                <a:ext cx="570000" cy="816000"/>
              </a:xfrm>
              <a:custGeom>
                <a:avLst/>
                <a:gdLst/>
                <a:ahLst/>
                <a:cxnLst/>
                <a:rect l="0" t="0" r="0" b="0"/>
                <a:pathLst>
                  <a:path w="120000" h="120000" extrusionOk="0">
                    <a:moveTo>
                      <a:pt x="37864" y="48813"/>
                    </a:moveTo>
                    <a:lnTo>
                      <a:pt x="37864" y="48813"/>
                    </a:lnTo>
                    <a:lnTo>
                      <a:pt x="37864" y="27661"/>
                    </a:lnTo>
                    <a:lnTo>
                      <a:pt x="120000" y="27661"/>
                    </a:lnTo>
                    <a:lnTo>
                      <a:pt x="120000" y="0"/>
                    </a:lnTo>
                    <a:lnTo>
                      <a:pt x="0" y="0"/>
                    </a:lnTo>
                    <a:lnTo>
                      <a:pt x="0" y="120000"/>
                    </a:lnTo>
                    <a:lnTo>
                      <a:pt x="37864" y="120000"/>
                    </a:lnTo>
                    <a:lnTo>
                      <a:pt x="37864"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70" name="Shape 70"/>
              <p:cNvSpPr/>
              <p:nvPr/>
            </p:nvSpPr>
            <p:spPr>
              <a:xfrm>
                <a:off x="1836738" y="5456237"/>
                <a:ext cx="243000" cy="243000"/>
              </a:xfrm>
              <a:custGeom>
                <a:avLst/>
                <a:gdLst/>
                <a:ahLst/>
                <a:cxnLst/>
                <a:rect l="0" t="0" r="0" b="0"/>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71" name="Shape 71"/>
              <p:cNvSpPr/>
              <p:nvPr/>
            </p:nvSpPr>
            <p:spPr>
              <a:xfrm>
                <a:off x="2209800" y="5106987"/>
                <a:ext cx="807900" cy="816000"/>
              </a:xfrm>
              <a:custGeom>
                <a:avLst/>
                <a:gdLst/>
                <a:ahLst/>
                <a:cxnLst/>
                <a:rect l="0" t="0" r="0" b="0"/>
                <a:pathLst>
                  <a:path w="120000" h="120000" extrusionOk="0">
                    <a:moveTo>
                      <a:pt x="48411" y="120000"/>
                    </a:moveTo>
                    <a:lnTo>
                      <a:pt x="48411" y="120000"/>
                    </a:lnTo>
                    <a:lnTo>
                      <a:pt x="69942" y="120000"/>
                    </a:lnTo>
                    <a:lnTo>
                      <a:pt x="120000" y="0"/>
                    </a:lnTo>
                    <a:lnTo>
                      <a:pt x="91337" y="0"/>
                    </a:lnTo>
                    <a:lnTo>
                      <a:pt x="60754" y="78644"/>
                    </a:lnTo>
                    <a:lnTo>
                      <a:pt x="60480" y="78644"/>
                    </a:lnTo>
                    <a:lnTo>
                      <a:pt x="30445" y="0"/>
                    </a:lnTo>
                    <a:lnTo>
                      <a:pt x="0" y="0"/>
                    </a:lnTo>
                    <a:lnTo>
                      <a:pt x="48411"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grpSp>
        <p:grpSp>
          <p:nvGrpSpPr>
            <p:cNvPr id="72" name="Shape 72"/>
            <p:cNvGrpSpPr/>
            <p:nvPr/>
          </p:nvGrpSpPr>
          <p:grpSpPr>
            <a:xfrm>
              <a:off x="1182408" y="2586623"/>
              <a:ext cx="835030" cy="931377"/>
              <a:chOff x="1447800" y="5106987"/>
              <a:chExt cx="1569900" cy="1751038"/>
            </a:xfrm>
          </p:grpSpPr>
          <p:sp>
            <p:nvSpPr>
              <p:cNvPr id="73" name="Shape 73"/>
              <p:cNvSpPr/>
              <p:nvPr/>
            </p:nvSpPr>
            <p:spPr>
              <a:xfrm>
                <a:off x="1447800" y="6042025"/>
                <a:ext cx="806400" cy="816000"/>
              </a:xfrm>
              <a:custGeom>
                <a:avLst/>
                <a:gdLst/>
                <a:ahLst/>
                <a:cxnLst/>
                <a:rect l="0" t="0" r="0" b="0"/>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74" name="Shape 74"/>
              <p:cNvSpPr/>
              <p:nvPr/>
            </p:nvSpPr>
            <p:spPr>
              <a:xfrm>
                <a:off x="2357438" y="6042025"/>
                <a:ext cx="570000" cy="816000"/>
              </a:xfrm>
              <a:custGeom>
                <a:avLst/>
                <a:gdLst/>
                <a:ahLst/>
                <a:cxnLst/>
                <a:rect l="0" t="0" r="0" b="0"/>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75" name="Shape 75"/>
              <p:cNvSpPr/>
              <p:nvPr/>
            </p:nvSpPr>
            <p:spPr>
              <a:xfrm>
                <a:off x="2633663" y="6391275"/>
                <a:ext cx="243000" cy="243000"/>
              </a:xfrm>
              <a:custGeom>
                <a:avLst/>
                <a:gdLst/>
                <a:ahLst/>
                <a:cxnLst/>
                <a:rect l="0" t="0" r="0" b="0"/>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76" name="Shape 76"/>
              <p:cNvSpPr/>
              <p:nvPr/>
            </p:nvSpPr>
            <p:spPr>
              <a:xfrm>
                <a:off x="1560512" y="5106987"/>
                <a:ext cx="570000" cy="816000"/>
              </a:xfrm>
              <a:custGeom>
                <a:avLst/>
                <a:gdLst/>
                <a:ahLst/>
                <a:cxnLst/>
                <a:rect l="0" t="0" r="0" b="0"/>
                <a:pathLst>
                  <a:path w="120000" h="120000" extrusionOk="0">
                    <a:moveTo>
                      <a:pt x="37864" y="48813"/>
                    </a:moveTo>
                    <a:lnTo>
                      <a:pt x="37864" y="48813"/>
                    </a:lnTo>
                    <a:lnTo>
                      <a:pt x="37864" y="27661"/>
                    </a:lnTo>
                    <a:lnTo>
                      <a:pt x="120000" y="27661"/>
                    </a:lnTo>
                    <a:lnTo>
                      <a:pt x="120000" y="0"/>
                    </a:lnTo>
                    <a:lnTo>
                      <a:pt x="0" y="0"/>
                    </a:lnTo>
                    <a:lnTo>
                      <a:pt x="0" y="120000"/>
                    </a:lnTo>
                    <a:lnTo>
                      <a:pt x="37864" y="120000"/>
                    </a:lnTo>
                    <a:lnTo>
                      <a:pt x="37864"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77" name="Shape 77"/>
              <p:cNvSpPr/>
              <p:nvPr/>
            </p:nvSpPr>
            <p:spPr>
              <a:xfrm>
                <a:off x="1836738" y="5456237"/>
                <a:ext cx="243000" cy="243000"/>
              </a:xfrm>
              <a:custGeom>
                <a:avLst/>
                <a:gdLst/>
                <a:ahLst/>
                <a:cxnLst/>
                <a:rect l="0" t="0" r="0" b="0"/>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78" name="Shape 78"/>
              <p:cNvSpPr/>
              <p:nvPr/>
            </p:nvSpPr>
            <p:spPr>
              <a:xfrm>
                <a:off x="2209800" y="5106987"/>
                <a:ext cx="807900" cy="816000"/>
              </a:xfrm>
              <a:custGeom>
                <a:avLst/>
                <a:gdLst/>
                <a:ahLst/>
                <a:cxnLst/>
                <a:rect l="0" t="0" r="0" b="0"/>
                <a:pathLst>
                  <a:path w="120000" h="120000" extrusionOk="0">
                    <a:moveTo>
                      <a:pt x="48411" y="120000"/>
                    </a:moveTo>
                    <a:lnTo>
                      <a:pt x="48411" y="120000"/>
                    </a:lnTo>
                    <a:lnTo>
                      <a:pt x="69942" y="120000"/>
                    </a:lnTo>
                    <a:lnTo>
                      <a:pt x="120000" y="0"/>
                    </a:lnTo>
                    <a:lnTo>
                      <a:pt x="91337" y="0"/>
                    </a:lnTo>
                    <a:lnTo>
                      <a:pt x="60754" y="78644"/>
                    </a:lnTo>
                    <a:lnTo>
                      <a:pt x="60480" y="78644"/>
                    </a:lnTo>
                    <a:lnTo>
                      <a:pt x="30445" y="0"/>
                    </a:lnTo>
                    <a:lnTo>
                      <a:pt x="0" y="0"/>
                    </a:lnTo>
                    <a:lnTo>
                      <a:pt x="48411"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grpSp>
        <p:grpSp>
          <p:nvGrpSpPr>
            <p:cNvPr id="79" name="Shape 79"/>
            <p:cNvGrpSpPr/>
            <p:nvPr/>
          </p:nvGrpSpPr>
          <p:grpSpPr>
            <a:xfrm>
              <a:off x="354383" y="2076395"/>
              <a:ext cx="787019" cy="434030"/>
              <a:chOff x="1447800" y="6042025"/>
              <a:chExt cx="1479638" cy="816000"/>
            </a:xfrm>
          </p:grpSpPr>
          <p:sp>
            <p:nvSpPr>
              <p:cNvPr id="80" name="Shape 80"/>
              <p:cNvSpPr/>
              <p:nvPr/>
            </p:nvSpPr>
            <p:spPr>
              <a:xfrm>
                <a:off x="1447800" y="6042025"/>
                <a:ext cx="806400" cy="816000"/>
              </a:xfrm>
              <a:custGeom>
                <a:avLst/>
                <a:gdLst/>
                <a:ahLst/>
                <a:cxnLst/>
                <a:rect l="0" t="0" r="0" b="0"/>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81" name="Shape 81"/>
              <p:cNvSpPr/>
              <p:nvPr/>
            </p:nvSpPr>
            <p:spPr>
              <a:xfrm>
                <a:off x="2357438" y="6042025"/>
                <a:ext cx="570000" cy="816000"/>
              </a:xfrm>
              <a:custGeom>
                <a:avLst/>
                <a:gdLst/>
                <a:ahLst/>
                <a:cxnLst/>
                <a:rect l="0" t="0" r="0" b="0"/>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82" name="Shape 82"/>
              <p:cNvSpPr/>
              <p:nvPr/>
            </p:nvSpPr>
            <p:spPr>
              <a:xfrm>
                <a:off x="2633663" y="6391275"/>
                <a:ext cx="243000" cy="243000"/>
              </a:xfrm>
              <a:custGeom>
                <a:avLst/>
                <a:gdLst/>
                <a:ahLst/>
                <a:cxnLst/>
                <a:rect l="0" t="0" r="0" b="0"/>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grpSp>
        <p:grpSp>
          <p:nvGrpSpPr>
            <p:cNvPr id="83" name="Shape 83"/>
            <p:cNvGrpSpPr/>
            <p:nvPr/>
          </p:nvGrpSpPr>
          <p:grpSpPr>
            <a:xfrm>
              <a:off x="1182408" y="2076395"/>
              <a:ext cx="787019" cy="434030"/>
              <a:chOff x="1447800" y="6042025"/>
              <a:chExt cx="1479638" cy="816000"/>
            </a:xfrm>
          </p:grpSpPr>
          <p:sp>
            <p:nvSpPr>
              <p:cNvPr id="84" name="Shape 84"/>
              <p:cNvSpPr/>
              <p:nvPr/>
            </p:nvSpPr>
            <p:spPr>
              <a:xfrm>
                <a:off x="1447800" y="6042025"/>
                <a:ext cx="806400" cy="816000"/>
              </a:xfrm>
              <a:custGeom>
                <a:avLst/>
                <a:gdLst/>
                <a:ahLst/>
                <a:cxnLst/>
                <a:rect l="0" t="0" r="0" b="0"/>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85" name="Shape 85"/>
              <p:cNvSpPr/>
              <p:nvPr/>
            </p:nvSpPr>
            <p:spPr>
              <a:xfrm>
                <a:off x="2357438" y="6042025"/>
                <a:ext cx="570000" cy="816000"/>
              </a:xfrm>
              <a:custGeom>
                <a:avLst/>
                <a:gdLst/>
                <a:ahLst/>
                <a:cxnLst/>
                <a:rect l="0" t="0" r="0" b="0"/>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86" name="Shape 86"/>
              <p:cNvSpPr/>
              <p:nvPr/>
            </p:nvSpPr>
            <p:spPr>
              <a:xfrm>
                <a:off x="2633663" y="6391275"/>
                <a:ext cx="243000" cy="243000"/>
              </a:xfrm>
              <a:custGeom>
                <a:avLst/>
                <a:gdLst/>
                <a:ahLst/>
                <a:cxnLst/>
                <a:rect l="0" t="0" r="0" b="0"/>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grpSp>
      </p:grpSp>
      <p:sp>
        <p:nvSpPr>
          <p:cNvPr id="87" name="Shape 87"/>
          <p:cNvSpPr txBox="1">
            <a:spLocks noGrp="1"/>
          </p:cNvSpPr>
          <p:nvPr>
            <p:ph type="title"/>
          </p:nvPr>
        </p:nvSpPr>
        <p:spPr>
          <a:xfrm>
            <a:off x="3006250" y="205969"/>
            <a:ext cx="5680500" cy="857250"/>
          </a:xfrm>
          <a:prstGeom prst="rect">
            <a:avLst/>
          </a:prstGeom>
          <a:noFill/>
          <a:ln>
            <a:noFill/>
          </a:ln>
        </p:spPr>
        <p:txBody>
          <a:bodyPr spcFirstLastPara="1" wrap="square" lIns="91425" tIns="91425" rIns="91425" bIns="91425" anchor="t" anchorCtr="0"/>
          <a:lstStyle>
            <a:lvl1pPr marL="0" marR="0" lvl="0" indent="0" algn="l" rtl="0">
              <a:lnSpc>
                <a:spcPct val="104545"/>
              </a:lnSpc>
              <a:spcBef>
                <a:spcPts val="0"/>
              </a:spcBef>
              <a:spcAft>
                <a:spcPts val="0"/>
              </a:spcAft>
              <a:buClr>
                <a:srgbClr val="FF5000"/>
              </a:buClr>
              <a:buSzPts val="3600"/>
              <a:buFont typeface="Open Sans"/>
              <a:buNone/>
              <a:defRPr sz="2700" b="1" i="0" u="none" strike="noStrike" cap="none">
                <a:solidFill>
                  <a:srgbClr val="FF5000"/>
                </a:solidFill>
                <a:latin typeface="Open Sans"/>
                <a:ea typeface="Open Sans"/>
                <a:cs typeface="Open Sans"/>
                <a:sym typeface="Open Sans"/>
              </a:defRPr>
            </a:lvl1pPr>
            <a:lvl2pPr lvl="1" indent="0">
              <a:spcBef>
                <a:spcPts val="0"/>
              </a:spcBef>
              <a:spcAft>
                <a:spcPts val="0"/>
              </a:spcAft>
              <a:buSzPts val="3600"/>
              <a:buFont typeface="Open Sans"/>
              <a:buNone/>
              <a:defRPr sz="2700" b="1">
                <a:latin typeface="Open Sans"/>
                <a:ea typeface="Open Sans"/>
                <a:cs typeface="Open Sans"/>
                <a:sym typeface="Open Sans"/>
              </a:defRPr>
            </a:lvl2pPr>
            <a:lvl3pPr lvl="2" indent="0">
              <a:spcBef>
                <a:spcPts val="0"/>
              </a:spcBef>
              <a:spcAft>
                <a:spcPts val="0"/>
              </a:spcAft>
              <a:buSzPts val="3600"/>
              <a:buFont typeface="Open Sans"/>
              <a:buNone/>
              <a:defRPr sz="2700" b="1">
                <a:latin typeface="Open Sans"/>
                <a:ea typeface="Open Sans"/>
                <a:cs typeface="Open Sans"/>
                <a:sym typeface="Open Sans"/>
              </a:defRPr>
            </a:lvl3pPr>
            <a:lvl4pPr lvl="3" indent="0">
              <a:spcBef>
                <a:spcPts val="0"/>
              </a:spcBef>
              <a:spcAft>
                <a:spcPts val="0"/>
              </a:spcAft>
              <a:buSzPts val="3600"/>
              <a:buFont typeface="Open Sans"/>
              <a:buNone/>
              <a:defRPr sz="2700" b="1">
                <a:latin typeface="Open Sans"/>
                <a:ea typeface="Open Sans"/>
                <a:cs typeface="Open Sans"/>
                <a:sym typeface="Open Sans"/>
              </a:defRPr>
            </a:lvl4pPr>
            <a:lvl5pPr lvl="4" indent="0">
              <a:spcBef>
                <a:spcPts val="0"/>
              </a:spcBef>
              <a:spcAft>
                <a:spcPts val="0"/>
              </a:spcAft>
              <a:buSzPts val="3600"/>
              <a:buFont typeface="Open Sans"/>
              <a:buNone/>
              <a:defRPr sz="2700" b="1">
                <a:latin typeface="Open Sans"/>
                <a:ea typeface="Open Sans"/>
                <a:cs typeface="Open Sans"/>
                <a:sym typeface="Open Sans"/>
              </a:defRPr>
            </a:lvl5pPr>
            <a:lvl6pPr lvl="5" indent="0">
              <a:spcBef>
                <a:spcPts val="0"/>
              </a:spcBef>
              <a:spcAft>
                <a:spcPts val="0"/>
              </a:spcAft>
              <a:buSzPts val="3600"/>
              <a:buFont typeface="Open Sans"/>
              <a:buNone/>
              <a:defRPr sz="2700" b="1">
                <a:latin typeface="Open Sans"/>
                <a:ea typeface="Open Sans"/>
                <a:cs typeface="Open Sans"/>
                <a:sym typeface="Open Sans"/>
              </a:defRPr>
            </a:lvl6pPr>
            <a:lvl7pPr lvl="6" indent="0">
              <a:spcBef>
                <a:spcPts val="0"/>
              </a:spcBef>
              <a:spcAft>
                <a:spcPts val="0"/>
              </a:spcAft>
              <a:buSzPts val="3600"/>
              <a:buFont typeface="Open Sans"/>
              <a:buNone/>
              <a:defRPr sz="2700" b="1">
                <a:latin typeface="Open Sans"/>
                <a:ea typeface="Open Sans"/>
                <a:cs typeface="Open Sans"/>
                <a:sym typeface="Open Sans"/>
              </a:defRPr>
            </a:lvl7pPr>
            <a:lvl8pPr lvl="7" indent="0">
              <a:spcBef>
                <a:spcPts val="0"/>
              </a:spcBef>
              <a:spcAft>
                <a:spcPts val="0"/>
              </a:spcAft>
              <a:buSzPts val="3600"/>
              <a:buFont typeface="Open Sans"/>
              <a:buNone/>
              <a:defRPr sz="2700" b="1">
                <a:latin typeface="Open Sans"/>
                <a:ea typeface="Open Sans"/>
                <a:cs typeface="Open Sans"/>
                <a:sym typeface="Open Sans"/>
              </a:defRPr>
            </a:lvl8pPr>
            <a:lvl9pPr lvl="8" indent="0">
              <a:spcBef>
                <a:spcPts val="0"/>
              </a:spcBef>
              <a:spcAft>
                <a:spcPts val="0"/>
              </a:spcAft>
              <a:buSzPts val="3600"/>
              <a:buFont typeface="Open Sans"/>
              <a:buNone/>
              <a:defRPr sz="2700" b="1">
                <a:latin typeface="Open Sans"/>
                <a:ea typeface="Open Sans"/>
                <a:cs typeface="Open Sans"/>
                <a:sym typeface="Open Sans"/>
              </a:defRPr>
            </a:lvl9pPr>
          </a:lstStyle>
          <a:p>
            <a:endParaRPr/>
          </a:p>
        </p:txBody>
      </p:sp>
      <p:sp>
        <p:nvSpPr>
          <p:cNvPr id="88" name="Shape 88"/>
          <p:cNvSpPr txBox="1">
            <a:spLocks noGrp="1"/>
          </p:cNvSpPr>
          <p:nvPr>
            <p:ph type="body" idx="1"/>
          </p:nvPr>
        </p:nvSpPr>
        <p:spPr>
          <a:xfrm>
            <a:off x="2877075" y="1329919"/>
            <a:ext cx="5801400" cy="3115350"/>
          </a:xfrm>
          <a:prstGeom prst="rect">
            <a:avLst/>
          </a:prstGeom>
          <a:noFill/>
          <a:ln>
            <a:noFill/>
          </a:ln>
        </p:spPr>
        <p:txBody>
          <a:bodyPr spcFirstLastPara="1" wrap="square" lIns="91425" tIns="91425" rIns="91425" bIns="91425" anchor="t" anchorCtr="0"/>
          <a:lstStyle>
            <a:lvl1pPr marL="342900" marR="0" lvl="0" indent="-247650" algn="l" rtl="0">
              <a:lnSpc>
                <a:spcPct val="115000"/>
              </a:lnSpc>
              <a:spcBef>
                <a:spcPts val="0"/>
              </a:spcBef>
              <a:spcAft>
                <a:spcPts val="0"/>
              </a:spcAft>
              <a:buClr>
                <a:srgbClr val="FF5000"/>
              </a:buClr>
              <a:buSzPts val="1600"/>
              <a:buFont typeface="Open Sans Light"/>
              <a:buChar char="•"/>
              <a:defRPr sz="1200" i="0" u="none" strike="noStrike" cap="none">
                <a:solidFill>
                  <a:schemeClr val="dk1"/>
                </a:solidFill>
                <a:latin typeface="Open Sans Light"/>
                <a:ea typeface="Open Sans Light"/>
                <a:cs typeface="Open Sans Light"/>
                <a:sym typeface="Open Sans Light"/>
              </a:defRPr>
            </a:lvl1pPr>
            <a:lvl2pPr marL="685800" marR="0" lvl="1" indent="-247650" algn="l" rtl="0">
              <a:lnSpc>
                <a:spcPct val="115000"/>
              </a:lnSpc>
              <a:spcBef>
                <a:spcPts val="750"/>
              </a:spcBef>
              <a:spcAft>
                <a:spcPts val="0"/>
              </a:spcAft>
              <a:buClr>
                <a:srgbClr val="FF5000"/>
              </a:buClr>
              <a:buSzPts val="1600"/>
              <a:buFont typeface="Open Sans Light"/>
              <a:buChar char="▪"/>
              <a:defRPr sz="1200" i="0" u="none" strike="noStrike" cap="none">
                <a:solidFill>
                  <a:schemeClr val="dk1"/>
                </a:solidFill>
                <a:latin typeface="Open Sans Light"/>
                <a:ea typeface="Open Sans Light"/>
                <a:cs typeface="Open Sans Light"/>
                <a:sym typeface="Open Sans Light"/>
              </a:defRPr>
            </a:lvl2pPr>
            <a:lvl3pPr marL="1028700" marR="0" lvl="2" indent="-247650" algn="l" rtl="0">
              <a:lnSpc>
                <a:spcPct val="115000"/>
              </a:lnSpc>
              <a:spcBef>
                <a:spcPts val="750"/>
              </a:spcBef>
              <a:spcAft>
                <a:spcPts val="0"/>
              </a:spcAft>
              <a:buClr>
                <a:srgbClr val="FF5000"/>
              </a:buClr>
              <a:buSzPts val="1600"/>
              <a:buFont typeface="Open Sans Light"/>
              <a:buChar char="•"/>
              <a:defRPr sz="1200" i="0" u="none" strike="noStrike" cap="none">
                <a:solidFill>
                  <a:schemeClr val="dk1"/>
                </a:solidFill>
                <a:latin typeface="Open Sans Light"/>
                <a:ea typeface="Open Sans Light"/>
                <a:cs typeface="Open Sans Light"/>
                <a:sym typeface="Open Sans Light"/>
              </a:defRPr>
            </a:lvl3pPr>
            <a:lvl4pPr marL="1371600" marR="0" lvl="3" indent="-247650" algn="l" rtl="0">
              <a:lnSpc>
                <a:spcPct val="115000"/>
              </a:lnSpc>
              <a:spcBef>
                <a:spcPts val="750"/>
              </a:spcBef>
              <a:spcAft>
                <a:spcPts val="0"/>
              </a:spcAft>
              <a:buClr>
                <a:srgbClr val="FF5000"/>
              </a:buClr>
              <a:buSzPts val="1600"/>
              <a:buFont typeface="Open Sans Light"/>
              <a:buChar char="–"/>
              <a:defRPr sz="1200" i="0" u="none" strike="noStrike" cap="none">
                <a:solidFill>
                  <a:schemeClr val="dk1"/>
                </a:solidFill>
                <a:latin typeface="Open Sans Light"/>
                <a:ea typeface="Open Sans Light"/>
                <a:cs typeface="Open Sans Light"/>
                <a:sym typeface="Open Sans Light"/>
              </a:defRPr>
            </a:lvl4pPr>
            <a:lvl5pPr marL="1714500" marR="0" lvl="4" indent="-247650" algn="l" rtl="0">
              <a:lnSpc>
                <a:spcPct val="115000"/>
              </a:lnSpc>
              <a:spcBef>
                <a:spcPts val="750"/>
              </a:spcBef>
              <a:spcAft>
                <a:spcPts val="0"/>
              </a:spcAft>
              <a:buClr>
                <a:srgbClr val="FF5000"/>
              </a:buClr>
              <a:buSzPts val="1600"/>
              <a:buFont typeface="Open Sans Light"/>
              <a:buChar char="»"/>
              <a:defRPr sz="1200" i="0" u="none" strike="noStrike" cap="none">
                <a:solidFill>
                  <a:schemeClr val="dk1"/>
                </a:solidFill>
                <a:latin typeface="Open Sans Light"/>
                <a:ea typeface="Open Sans Light"/>
                <a:cs typeface="Open Sans Light"/>
                <a:sym typeface="Open Sans Light"/>
              </a:defRPr>
            </a:lvl5pPr>
            <a:lvl6pPr marL="2057400" marR="0" lvl="5" indent="-247650" algn="l" rtl="0">
              <a:lnSpc>
                <a:spcPct val="115000"/>
              </a:lnSpc>
              <a:spcBef>
                <a:spcPts val="750"/>
              </a:spcBef>
              <a:spcAft>
                <a:spcPts val="0"/>
              </a:spcAft>
              <a:buClr>
                <a:srgbClr val="FF5000"/>
              </a:buClr>
              <a:buSzPts val="1600"/>
              <a:buFont typeface="Open Sans Light"/>
              <a:buChar char="•"/>
              <a:defRPr sz="1200" i="0" u="none" strike="noStrike" cap="none">
                <a:solidFill>
                  <a:schemeClr val="dk1"/>
                </a:solidFill>
                <a:latin typeface="Open Sans Light"/>
                <a:ea typeface="Open Sans Light"/>
                <a:cs typeface="Open Sans Light"/>
                <a:sym typeface="Open Sans Light"/>
              </a:defRPr>
            </a:lvl6pPr>
            <a:lvl7pPr marL="2400300" marR="0" lvl="6" indent="-247650" algn="l" rtl="0">
              <a:lnSpc>
                <a:spcPct val="115000"/>
              </a:lnSpc>
              <a:spcBef>
                <a:spcPts val="750"/>
              </a:spcBef>
              <a:spcAft>
                <a:spcPts val="0"/>
              </a:spcAft>
              <a:buClr>
                <a:srgbClr val="FF5000"/>
              </a:buClr>
              <a:buSzPts val="1600"/>
              <a:buFont typeface="Open Sans Light"/>
              <a:buChar char="•"/>
              <a:defRPr sz="1200" i="0" u="none" strike="noStrike" cap="none">
                <a:solidFill>
                  <a:schemeClr val="dk1"/>
                </a:solidFill>
                <a:latin typeface="Open Sans Light"/>
                <a:ea typeface="Open Sans Light"/>
                <a:cs typeface="Open Sans Light"/>
                <a:sym typeface="Open Sans Light"/>
              </a:defRPr>
            </a:lvl7pPr>
            <a:lvl8pPr marL="2743200" marR="0" lvl="7" indent="-247650" algn="l" rtl="0">
              <a:lnSpc>
                <a:spcPct val="115000"/>
              </a:lnSpc>
              <a:spcBef>
                <a:spcPts val="750"/>
              </a:spcBef>
              <a:spcAft>
                <a:spcPts val="0"/>
              </a:spcAft>
              <a:buClr>
                <a:srgbClr val="FF5000"/>
              </a:buClr>
              <a:buSzPts val="1600"/>
              <a:buFont typeface="Open Sans Light"/>
              <a:buChar char="•"/>
              <a:defRPr sz="1200" i="0" u="none" strike="noStrike" cap="none">
                <a:solidFill>
                  <a:schemeClr val="dk1"/>
                </a:solidFill>
                <a:latin typeface="Open Sans Light"/>
                <a:ea typeface="Open Sans Light"/>
                <a:cs typeface="Open Sans Light"/>
                <a:sym typeface="Open Sans Light"/>
              </a:defRPr>
            </a:lvl8pPr>
            <a:lvl9pPr marL="3086100" marR="0" lvl="8" indent="-247650" algn="l" rtl="0">
              <a:lnSpc>
                <a:spcPct val="115000"/>
              </a:lnSpc>
              <a:spcBef>
                <a:spcPts val="750"/>
              </a:spcBef>
              <a:spcAft>
                <a:spcPts val="750"/>
              </a:spcAft>
              <a:buClr>
                <a:srgbClr val="FF5000"/>
              </a:buClr>
              <a:buSzPts val="1600"/>
              <a:buFont typeface="Open Sans Light"/>
              <a:buChar char="•"/>
              <a:defRPr sz="1200" i="0" u="none" strike="noStrike" cap="none">
                <a:solidFill>
                  <a:schemeClr val="dk1"/>
                </a:solidFill>
                <a:latin typeface="Open Sans Light"/>
                <a:ea typeface="Open Sans Light"/>
                <a:cs typeface="Open Sans Light"/>
                <a:sym typeface="Open Sans Light"/>
              </a:defRPr>
            </a:lvl9pPr>
          </a:lstStyle>
          <a:p>
            <a:endParaRPr/>
          </a:p>
        </p:txBody>
      </p:sp>
    </p:spTree>
    <p:extLst>
      <p:ext uri="{BB962C8B-B14F-4D97-AF65-F5344CB8AC3E}">
        <p14:creationId xmlns:p14="http://schemas.microsoft.com/office/powerpoint/2010/main" val="128670114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cSld name="Lainaus">
    <p:spTree>
      <p:nvGrpSpPr>
        <p:cNvPr id="1" name="Shape 93"/>
        <p:cNvGrpSpPr/>
        <p:nvPr/>
      </p:nvGrpSpPr>
      <p:grpSpPr>
        <a:xfrm>
          <a:off x="0" y="0"/>
          <a:ext cx="0" cy="0"/>
          <a:chOff x="0" y="0"/>
          <a:chExt cx="0" cy="0"/>
        </a:xfrm>
      </p:grpSpPr>
      <p:sp>
        <p:nvSpPr>
          <p:cNvPr id="94" name="Shape 94"/>
          <p:cNvSpPr/>
          <p:nvPr/>
        </p:nvSpPr>
        <p:spPr>
          <a:xfrm>
            <a:off x="7890929" y="4597872"/>
            <a:ext cx="931200" cy="305325"/>
          </a:xfrm>
          <a:custGeom>
            <a:avLst/>
            <a:gdLst/>
            <a:ahLst/>
            <a:cxnLst/>
            <a:rect l="0" t="0" r="0" b="0"/>
            <a:pathLst>
              <a:path w="120000" h="120000" extrusionOk="0">
                <a:moveTo>
                  <a:pt x="81980" y="84866"/>
                </a:moveTo>
                <a:cubicBezTo>
                  <a:pt x="78613" y="84866"/>
                  <a:pt x="78613" y="84866"/>
                  <a:pt x="78613" y="84866"/>
                </a:cubicBezTo>
                <a:cubicBezTo>
                  <a:pt x="78613" y="119087"/>
                  <a:pt x="78613" y="119087"/>
                  <a:pt x="78613" y="119087"/>
                </a:cubicBezTo>
                <a:cubicBezTo>
                  <a:pt x="81980" y="119087"/>
                  <a:pt x="81980" y="119087"/>
                  <a:pt x="81980" y="119087"/>
                </a:cubicBezTo>
                <a:lnTo>
                  <a:pt x="81980" y="84866"/>
                </a:lnTo>
                <a:close/>
                <a:moveTo>
                  <a:pt x="67722" y="109961"/>
                </a:moveTo>
                <a:cubicBezTo>
                  <a:pt x="65346" y="115893"/>
                  <a:pt x="65346" y="115893"/>
                  <a:pt x="65346" y="115893"/>
                </a:cubicBezTo>
                <a:cubicBezTo>
                  <a:pt x="66138" y="117262"/>
                  <a:pt x="66930" y="118174"/>
                  <a:pt x="67722" y="119087"/>
                </a:cubicBezTo>
                <a:cubicBezTo>
                  <a:pt x="68514" y="119543"/>
                  <a:pt x="69504" y="120000"/>
                  <a:pt x="70495" y="120000"/>
                </a:cubicBezTo>
                <a:cubicBezTo>
                  <a:pt x="71287" y="120000"/>
                  <a:pt x="71881" y="120000"/>
                  <a:pt x="72673" y="119543"/>
                </a:cubicBezTo>
                <a:cubicBezTo>
                  <a:pt x="73267" y="119087"/>
                  <a:pt x="73861" y="118174"/>
                  <a:pt x="74455" y="117262"/>
                </a:cubicBezTo>
                <a:cubicBezTo>
                  <a:pt x="75049" y="116349"/>
                  <a:pt x="75445" y="114980"/>
                  <a:pt x="75643" y="113612"/>
                </a:cubicBezTo>
                <a:cubicBezTo>
                  <a:pt x="76039" y="112243"/>
                  <a:pt x="76237" y="110418"/>
                  <a:pt x="76237" y="108593"/>
                </a:cubicBezTo>
                <a:cubicBezTo>
                  <a:pt x="76237" y="106768"/>
                  <a:pt x="76039" y="104942"/>
                  <a:pt x="75643" y="104030"/>
                </a:cubicBezTo>
                <a:cubicBezTo>
                  <a:pt x="75445" y="102661"/>
                  <a:pt x="74851" y="101749"/>
                  <a:pt x="74455" y="100836"/>
                </a:cubicBezTo>
                <a:cubicBezTo>
                  <a:pt x="73861" y="100380"/>
                  <a:pt x="73267" y="99923"/>
                  <a:pt x="72673" y="99467"/>
                </a:cubicBezTo>
                <a:cubicBezTo>
                  <a:pt x="72079" y="99011"/>
                  <a:pt x="71683" y="98555"/>
                  <a:pt x="71089" y="98098"/>
                </a:cubicBezTo>
                <a:cubicBezTo>
                  <a:pt x="70495" y="97642"/>
                  <a:pt x="70099" y="97186"/>
                  <a:pt x="69900" y="96730"/>
                </a:cubicBezTo>
                <a:cubicBezTo>
                  <a:pt x="69504" y="96273"/>
                  <a:pt x="69306" y="95361"/>
                  <a:pt x="69306" y="94448"/>
                </a:cubicBezTo>
                <a:cubicBezTo>
                  <a:pt x="69306" y="93536"/>
                  <a:pt x="69306" y="93079"/>
                  <a:pt x="69504" y="92623"/>
                </a:cubicBezTo>
                <a:cubicBezTo>
                  <a:pt x="69702" y="92167"/>
                  <a:pt x="69900" y="91711"/>
                  <a:pt x="70099" y="91711"/>
                </a:cubicBezTo>
                <a:cubicBezTo>
                  <a:pt x="70297" y="91254"/>
                  <a:pt x="70495" y="91254"/>
                  <a:pt x="70891" y="91254"/>
                </a:cubicBezTo>
                <a:cubicBezTo>
                  <a:pt x="71089" y="90798"/>
                  <a:pt x="71287" y="90798"/>
                  <a:pt x="71485" y="90798"/>
                </a:cubicBezTo>
                <a:cubicBezTo>
                  <a:pt x="71881" y="90798"/>
                  <a:pt x="72475" y="91254"/>
                  <a:pt x="72871" y="91254"/>
                </a:cubicBezTo>
                <a:cubicBezTo>
                  <a:pt x="73267" y="91711"/>
                  <a:pt x="73663" y="92167"/>
                  <a:pt x="73861" y="93079"/>
                </a:cubicBezTo>
                <a:cubicBezTo>
                  <a:pt x="76237" y="87604"/>
                  <a:pt x="76237" y="87604"/>
                  <a:pt x="76237" y="87604"/>
                </a:cubicBezTo>
                <a:cubicBezTo>
                  <a:pt x="75445" y="86235"/>
                  <a:pt x="74851" y="85323"/>
                  <a:pt x="74059" y="84866"/>
                </a:cubicBezTo>
                <a:cubicBezTo>
                  <a:pt x="73267" y="83954"/>
                  <a:pt x="72475" y="83954"/>
                  <a:pt x="71683" y="83954"/>
                </a:cubicBezTo>
                <a:cubicBezTo>
                  <a:pt x="70891" y="83954"/>
                  <a:pt x="70099" y="83954"/>
                  <a:pt x="69504" y="84410"/>
                </a:cubicBezTo>
                <a:cubicBezTo>
                  <a:pt x="68712" y="84866"/>
                  <a:pt x="68118" y="85779"/>
                  <a:pt x="67722" y="86692"/>
                </a:cubicBezTo>
                <a:cubicBezTo>
                  <a:pt x="67128" y="87604"/>
                  <a:pt x="66732" y="88973"/>
                  <a:pt x="66336" y="90342"/>
                </a:cubicBezTo>
                <a:cubicBezTo>
                  <a:pt x="66138" y="91711"/>
                  <a:pt x="65940" y="93079"/>
                  <a:pt x="65940" y="94904"/>
                </a:cubicBezTo>
                <a:cubicBezTo>
                  <a:pt x="65940" y="96730"/>
                  <a:pt x="66138" y="98555"/>
                  <a:pt x="66336" y="99467"/>
                </a:cubicBezTo>
                <a:cubicBezTo>
                  <a:pt x="66732" y="100836"/>
                  <a:pt x="67128" y="101749"/>
                  <a:pt x="67722" y="102661"/>
                </a:cubicBezTo>
                <a:cubicBezTo>
                  <a:pt x="68316" y="103117"/>
                  <a:pt x="68712" y="103574"/>
                  <a:pt x="69504" y="104030"/>
                </a:cubicBezTo>
                <a:cubicBezTo>
                  <a:pt x="70099" y="104486"/>
                  <a:pt x="70495" y="104942"/>
                  <a:pt x="71089" y="105399"/>
                </a:cubicBezTo>
                <a:cubicBezTo>
                  <a:pt x="71683" y="105855"/>
                  <a:pt x="72079" y="106311"/>
                  <a:pt x="72475" y="106768"/>
                </a:cubicBezTo>
                <a:cubicBezTo>
                  <a:pt x="72673" y="107680"/>
                  <a:pt x="72871" y="108593"/>
                  <a:pt x="72871" y="109505"/>
                </a:cubicBezTo>
                <a:cubicBezTo>
                  <a:pt x="72871" y="109961"/>
                  <a:pt x="72871" y="110418"/>
                  <a:pt x="72673" y="110874"/>
                </a:cubicBezTo>
                <a:cubicBezTo>
                  <a:pt x="72673" y="111330"/>
                  <a:pt x="72475" y="111787"/>
                  <a:pt x="72277" y="112243"/>
                </a:cubicBezTo>
                <a:cubicBezTo>
                  <a:pt x="71881" y="112243"/>
                  <a:pt x="71683" y="112699"/>
                  <a:pt x="71485" y="112699"/>
                </a:cubicBezTo>
                <a:cubicBezTo>
                  <a:pt x="71089" y="113155"/>
                  <a:pt x="70891" y="113155"/>
                  <a:pt x="70693" y="113155"/>
                </a:cubicBezTo>
                <a:cubicBezTo>
                  <a:pt x="70099" y="113155"/>
                  <a:pt x="69504" y="112699"/>
                  <a:pt x="69108" y="112243"/>
                </a:cubicBezTo>
                <a:cubicBezTo>
                  <a:pt x="68514" y="111787"/>
                  <a:pt x="68118" y="110874"/>
                  <a:pt x="67722" y="109961"/>
                </a:cubicBezTo>
                <a:moveTo>
                  <a:pt x="58613" y="84866"/>
                </a:moveTo>
                <a:cubicBezTo>
                  <a:pt x="55445" y="84866"/>
                  <a:pt x="55445" y="84866"/>
                  <a:pt x="55445" y="84866"/>
                </a:cubicBezTo>
                <a:cubicBezTo>
                  <a:pt x="55445" y="119087"/>
                  <a:pt x="55445" y="119087"/>
                  <a:pt x="55445" y="119087"/>
                </a:cubicBezTo>
                <a:cubicBezTo>
                  <a:pt x="64752" y="119087"/>
                  <a:pt x="64752" y="119087"/>
                  <a:pt x="64752" y="119087"/>
                </a:cubicBezTo>
                <a:cubicBezTo>
                  <a:pt x="64752" y="112243"/>
                  <a:pt x="64752" y="112243"/>
                  <a:pt x="64752" y="112243"/>
                </a:cubicBezTo>
                <a:cubicBezTo>
                  <a:pt x="58613" y="112243"/>
                  <a:pt x="58613" y="112243"/>
                  <a:pt x="58613" y="112243"/>
                </a:cubicBezTo>
                <a:lnTo>
                  <a:pt x="58613" y="84866"/>
                </a:lnTo>
                <a:close/>
                <a:moveTo>
                  <a:pt x="52673" y="84866"/>
                </a:moveTo>
                <a:cubicBezTo>
                  <a:pt x="42574" y="84866"/>
                  <a:pt x="42574" y="84866"/>
                  <a:pt x="42574" y="84866"/>
                </a:cubicBezTo>
                <a:cubicBezTo>
                  <a:pt x="42574" y="119087"/>
                  <a:pt x="42574" y="119087"/>
                  <a:pt x="42574" y="119087"/>
                </a:cubicBezTo>
                <a:cubicBezTo>
                  <a:pt x="53069" y="119087"/>
                  <a:pt x="53069" y="119087"/>
                  <a:pt x="53069" y="119087"/>
                </a:cubicBezTo>
                <a:cubicBezTo>
                  <a:pt x="53069" y="112243"/>
                  <a:pt x="53069" y="112243"/>
                  <a:pt x="53069" y="112243"/>
                </a:cubicBezTo>
                <a:cubicBezTo>
                  <a:pt x="45742" y="112243"/>
                  <a:pt x="45742" y="112243"/>
                  <a:pt x="45742" y="112243"/>
                </a:cubicBezTo>
                <a:cubicBezTo>
                  <a:pt x="45742" y="104942"/>
                  <a:pt x="45742" y="104942"/>
                  <a:pt x="45742" y="104942"/>
                </a:cubicBezTo>
                <a:cubicBezTo>
                  <a:pt x="52277" y="104942"/>
                  <a:pt x="52277" y="104942"/>
                  <a:pt x="52277" y="104942"/>
                </a:cubicBezTo>
                <a:cubicBezTo>
                  <a:pt x="52277" y="98098"/>
                  <a:pt x="52277" y="98098"/>
                  <a:pt x="52277" y="98098"/>
                </a:cubicBezTo>
                <a:cubicBezTo>
                  <a:pt x="45742" y="98098"/>
                  <a:pt x="45742" y="98098"/>
                  <a:pt x="45742" y="98098"/>
                </a:cubicBezTo>
                <a:cubicBezTo>
                  <a:pt x="45742" y="91711"/>
                  <a:pt x="45742" y="91711"/>
                  <a:pt x="45742" y="91711"/>
                </a:cubicBezTo>
                <a:cubicBezTo>
                  <a:pt x="52673" y="91711"/>
                  <a:pt x="52673" y="91711"/>
                  <a:pt x="52673" y="91711"/>
                </a:cubicBezTo>
                <a:lnTo>
                  <a:pt x="52673" y="84866"/>
                </a:lnTo>
                <a:close/>
                <a:moveTo>
                  <a:pt x="30099" y="84866"/>
                </a:moveTo>
                <a:cubicBezTo>
                  <a:pt x="26732" y="84866"/>
                  <a:pt x="26732" y="84866"/>
                  <a:pt x="26732" y="84866"/>
                </a:cubicBezTo>
                <a:cubicBezTo>
                  <a:pt x="26732" y="119087"/>
                  <a:pt x="26732" y="119087"/>
                  <a:pt x="26732" y="119087"/>
                </a:cubicBezTo>
                <a:cubicBezTo>
                  <a:pt x="30099" y="119087"/>
                  <a:pt x="30099" y="119087"/>
                  <a:pt x="30099" y="119087"/>
                </a:cubicBezTo>
                <a:cubicBezTo>
                  <a:pt x="30099" y="104486"/>
                  <a:pt x="30099" y="104486"/>
                  <a:pt x="30099" y="104486"/>
                </a:cubicBezTo>
                <a:cubicBezTo>
                  <a:pt x="36435" y="104486"/>
                  <a:pt x="36435" y="104486"/>
                  <a:pt x="36435" y="104486"/>
                </a:cubicBezTo>
                <a:cubicBezTo>
                  <a:pt x="36435" y="119087"/>
                  <a:pt x="36435" y="119087"/>
                  <a:pt x="36435" y="119087"/>
                </a:cubicBezTo>
                <a:cubicBezTo>
                  <a:pt x="39801" y="119087"/>
                  <a:pt x="39801" y="119087"/>
                  <a:pt x="39801" y="119087"/>
                </a:cubicBezTo>
                <a:cubicBezTo>
                  <a:pt x="39801" y="84866"/>
                  <a:pt x="39801" y="84866"/>
                  <a:pt x="39801" y="84866"/>
                </a:cubicBezTo>
                <a:cubicBezTo>
                  <a:pt x="36435" y="84866"/>
                  <a:pt x="36435" y="84866"/>
                  <a:pt x="36435" y="84866"/>
                </a:cubicBezTo>
                <a:cubicBezTo>
                  <a:pt x="36435" y="97642"/>
                  <a:pt x="36435" y="97642"/>
                  <a:pt x="36435" y="97642"/>
                </a:cubicBezTo>
                <a:cubicBezTo>
                  <a:pt x="30099" y="97642"/>
                  <a:pt x="30099" y="97642"/>
                  <a:pt x="30099" y="97642"/>
                </a:cubicBezTo>
                <a:lnTo>
                  <a:pt x="30099" y="84866"/>
                </a:lnTo>
                <a:close/>
                <a:moveTo>
                  <a:pt x="36435" y="77110"/>
                </a:moveTo>
                <a:cubicBezTo>
                  <a:pt x="39801" y="77110"/>
                  <a:pt x="39801" y="77110"/>
                  <a:pt x="39801" y="77110"/>
                </a:cubicBezTo>
                <a:cubicBezTo>
                  <a:pt x="39801" y="42889"/>
                  <a:pt x="39801" y="42889"/>
                  <a:pt x="39801" y="42889"/>
                </a:cubicBezTo>
                <a:cubicBezTo>
                  <a:pt x="36435" y="42889"/>
                  <a:pt x="36435" y="42889"/>
                  <a:pt x="36435" y="42889"/>
                </a:cubicBezTo>
                <a:lnTo>
                  <a:pt x="36435" y="77110"/>
                </a:lnTo>
                <a:close/>
                <a:moveTo>
                  <a:pt x="21386" y="20532"/>
                </a:moveTo>
                <a:cubicBezTo>
                  <a:pt x="21386" y="23269"/>
                  <a:pt x="22376" y="25551"/>
                  <a:pt x="23564" y="25551"/>
                </a:cubicBezTo>
                <a:cubicBezTo>
                  <a:pt x="24950" y="25551"/>
                  <a:pt x="25940" y="23269"/>
                  <a:pt x="25940" y="20532"/>
                </a:cubicBezTo>
                <a:cubicBezTo>
                  <a:pt x="25940" y="17794"/>
                  <a:pt x="24950" y="15513"/>
                  <a:pt x="23564" y="15513"/>
                </a:cubicBezTo>
                <a:cubicBezTo>
                  <a:pt x="22376" y="15513"/>
                  <a:pt x="21386" y="17794"/>
                  <a:pt x="21386" y="20532"/>
                </a:cubicBezTo>
                <a:moveTo>
                  <a:pt x="8514" y="77110"/>
                </a:moveTo>
                <a:cubicBezTo>
                  <a:pt x="14653" y="42889"/>
                  <a:pt x="14653" y="42889"/>
                  <a:pt x="14653" y="42889"/>
                </a:cubicBezTo>
                <a:cubicBezTo>
                  <a:pt x="11089" y="42889"/>
                  <a:pt x="11089" y="42889"/>
                  <a:pt x="11089" y="42889"/>
                </a:cubicBezTo>
                <a:cubicBezTo>
                  <a:pt x="7326" y="65247"/>
                  <a:pt x="7326" y="65247"/>
                  <a:pt x="7326" y="65247"/>
                </a:cubicBezTo>
                <a:cubicBezTo>
                  <a:pt x="7326" y="65247"/>
                  <a:pt x="7326" y="65247"/>
                  <a:pt x="7326" y="65247"/>
                </a:cubicBezTo>
                <a:cubicBezTo>
                  <a:pt x="3564" y="42889"/>
                  <a:pt x="3564" y="42889"/>
                  <a:pt x="3564" y="42889"/>
                </a:cubicBezTo>
                <a:cubicBezTo>
                  <a:pt x="0" y="42889"/>
                  <a:pt x="0" y="42889"/>
                  <a:pt x="0" y="42889"/>
                </a:cubicBezTo>
                <a:cubicBezTo>
                  <a:pt x="5940" y="77110"/>
                  <a:pt x="5940" y="77110"/>
                  <a:pt x="5940" y="77110"/>
                </a:cubicBezTo>
                <a:lnTo>
                  <a:pt x="8514" y="77110"/>
                </a:lnTo>
                <a:close/>
                <a:moveTo>
                  <a:pt x="19603" y="42889"/>
                </a:moveTo>
                <a:cubicBezTo>
                  <a:pt x="16435" y="42889"/>
                  <a:pt x="16435" y="42889"/>
                  <a:pt x="16435" y="42889"/>
                </a:cubicBezTo>
                <a:cubicBezTo>
                  <a:pt x="16435" y="77110"/>
                  <a:pt x="16435" y="77110"/>
                  <a:pt x="16435" y="77110"/>
                </a:cubicBezTo>
                <a:cubicBezTo>
                  <a:pt x="19603" y="77110"/>
                  <a:pt x="19603" y="77110"/>
                  <a:pt x="19603" y="77110"/>
                </a:cubicBezTo>
                <a:lnTo>
                  <a:pt x="19603" y="42889"/>
                </a:lnTo>
                <a:close/>
                <a:moveTo>
                  <a:pt x="19603" y="8669"/>
                </a:moveTo>
                <a:cubicBezTo>
                  <a:pt x="26732" y="8669"/>
                  <a:pt x="26732" y="8669"/>
                  <a:pt x="26732" y="8669"/>
                </a:cubicBezTo>
                <a:cubicBezTo>
                  <a:pt x="26732" y="912"/>
                  <a:pt x="26732" y="912"/>
                  <a:pt x="26732" y="912"/>
                </a:cubicBezTo>
                <a:cubicBezTo>
                  <a:pt x="16435" y="912"/>
                  <a:pt x="16435" y="912"/>
                  <a:pt x="16435" y="912"/>
                </a:cubicBezTo>
                <a:cubicBezTo>
                  <a:pt x="16435" y="35133"/>
                  <a:pt x="16435" y="35133"/>
                  <a:pt x="16435" y="35133"/>
                </a:cubicBezTo>
                <a:cubicBezTo>
                  <a:pt x="19603" y="35133"/>
                  <a:pt x="19603" y="35133"/>
                  <a:pt x="19603" y="35133"/>
                </a:cubicBezTo>
                <a:cubicBezTo>
                  <a:pt x="19603" y="21901"/>
                  <a:pt x="19603" y="21901"/>
                  <a:pt x="19603" y="21901"/>
                </a:cubicBezTo>
                <a:cubicBezTo>
                  <a:pt x="19603" y="14600"/>
                  <a:pt x="19603" y="14600"/>
                  <a:pt x="19603" y="14600"/>
                </a:cubicBezTo>
                <a:lnTo>
                  <a:pt x="19603" y="8669"/>
                </a:lnTo>
                <a:close/>
                <a:moveTo>
                  <a:pt x="30495" y="51102"/>
                </a:moveTo>
                <a:cubicBezTo>
                  <a:pt x="30693" y="51558"/>
                  <a:pt x="30693" y="52471"/>
                  <a:pt x="30693" y="53384"/>
                </a:cubicBezTo>
                <a:cubicBezTo>
                  <a:pt x="30693" y="54296"/>
                  <a:pt x="30693" y="54752"/>
                  <a:pt x="30495" y="55665"/>
                </a:cubicBezTo>
                <a:cubicBezTo>
                  <a:pt x="30297" y="56121"/>
                  <a:pt x="30099" y="56577"/>
                  <a:pt x="29900" y="56577"/>
                </a:cubicBezTo>
                <a:cubicBezTo>
                  <a:pt x="29504" y="57034"/>
                  <a:pt x="29306" y="57034"/>
                  <a:pt x="28910" y="57034"/>
                </a:cubicBezTo>
                <a:cubicBezTo>
                  <a:pt x="28514" y="57034"/>
                  <a:pt x="28316" y="57034"/>
                  <a:pt x="27920" y="57034"/>
                </a:cubicBezTo>
                <a:cubicBezTo>
                  <a:pt x="26138" y="57034"/>
                  <a:pt x="26138" y="57034"/>
                  <a:pt x="26138" y="57034"/>
                </a:cubicBezTo>
                <a:cubicBezTo>
                  <a:pt x="26138" y="49277"/>
                  <a:pt x="26138" y="49277"/>
                  <a:pt x="26138" y="49277"/>
                </a:cubicBezTo>
                <a:cubicBezTo>
                  <a:pt x="28118" y="49277"/>
                  <a:pt x="28118" y="49277"/>
                  <a:pt x="28118" y="49277"/>
                </a:cubicBezTo>
                <a:cubicBezTo>
                  <a:pt x="28514" y="49277"/>
                  <a:pt x="28712" y="49277"/>
                  <a:pt x="29108" y="49277"/>
                </a:cubicBezTo>
                <a:cubicBezTo>
                  <a:pt x="29504" y="49733"/>
                  <a:pt x="29702" y="49733"/>
                  <a:pt x="29900" y="50190"/>
                </a:cubicBezTo>
                <a:cubicBezTo>
                  <a:pt x="30099" y="50190"/>
                  <a:pt x="30297" y="50646"/>
                  <a:pt x="30495" y="51102"/>
                </a:cubicBezTo>
                <a:moveTo>
                  <a:pt x="30693" y="43346"/>
                </a:moveTo>
                <a:cubicBezTo>
                  <a:pt x="30099" y="42889"/>
                  <a:pt x="29306" y="42889"/>
                  <a:pt x="28514" y="42889"/>
                </a:cubicBezTo>
                <a:cubicBezTo>
                  <a:pt x="22772" y="42889"/>
                  <a:pt x="22772" y="42889"/>
                  <a:pt x="22772" y="42889"/>
                </a:cubicBezTo>
                <a:cubicBezTo>
                  <a:pt x="22772" y="77110"/>
                  <a:pt x="22772" y="77110"/>
                  <a:pt x="22772" y="77110"/>
                </a:cubicBezTo>
                <a:cubicBezTo>
                  <a:pt x="26138" y="77110"/>
                  <a:pt x="26138" y="77110"/>
                  <a:pt x="26138" y="77110"/>
                </a:cubicBezTo>
                <a:cubicBezTo>
                  <a:pt x="26138" y="63422"/>
                  <a:pt x="26138" y="63422"/>
                  <a:pt x="26138" y="63422"/>
                </a:cubicBezTo>
                <a:cubicBezTo>
                  <a:pt x="27722" y="63422"/>
                  <a:pt x="27722" y="63422"/>
                  <a:pt x="27722" y="63422"/>
                </a:cubicBezTo>
                <a:cubicBezTo>
                  <a:pt x="30693" y="77110"/>
                  <a:pt x="30693" y="77110"/>
                  <a:pt x="30693" y="77110"/>
                </a:cubicBezTo>
                <a:cubicBezTo>
                  <a:pt x="34653" y="77110"/>
                  <a:pt x="34653" y="77110"/>
                  <a:pt x="34653" y="77110"/>
                </a:cubicBezTo>
                <a:cubicBezTo>
                  <a:pt x="30891" y="62965"/>
                  <a:pt x="30891" y="62965"/>
                  <a:pt x="30891" y="62965"/>
                </a:cubicBezTo>
                <a:cubicBezTo>
                  <a:pt x="32079" y="62509"/>
                  <a:pt x="32871" y="61140"/>
                  <a:pt x="33267" y="59315"/>
                </a:cubicBezTo>
                <a:cubicBezTo>
                  <a:pt x="33861" y="57946"/>
                  <a:pt x="34059" y="55665"/>
                  <a:pt x="34059" y="53384"/>
                </a:cubicBezTo>
                <a:cubicBezTo>
                  <a:pt x="34059" y="51102"/>
                  <a:pt x="34059" y="49733"/>
                  <a:pt x="33663" y="48365"/>
                </a:cubicBezTo>
                <a:cubicBezTo>
                  <a:pt x="33465" y="46996"/>
                  <a:pt x="33069" y="46083"/>
                  <a:pt x="32475" y="45171"/>
                </a:cubicBezTo>
                <a:cubicBezTo>
                  <a:pt x="31881" y="44258"/>
                  <a:pt x="31287" y="43802"/>
                  <a:pt x="30693" y="43346"/>
                </a:cubicBezTo>
                <a:moveTo>
                  <a:pt x="41188" y="17794"/>
                </a:moveTo>
                <a:cubicBezTo>
                  <a:pt x="41188" y="19619"/>
                  <a:pt x="41188" y="20988"/>
                  <a:pt x="40990" y="22357"/>
                </a:cubicBezTo>
                <a:cubicBezTo>
                  <a:pt x="40792" y="23726"/>
                  <a:pt x="40396" y="24638"/>
                  <a:pt x="40000" y="26007"/>
                </a:cubicBezTo>
                <a:cubicBezTo>
                  <a:pt x="39603" y="26920"/>
                  <a:pt x="39009" y="27832"/>
                  <a:pt x="38613" y="28288"/>
                </a:cubicBezTo>
                <a:cubicBezTo>
                  <a:pt x="38019" y="28745"/>
                  <a:pt x="37425" y="29201"/>
                  <a:pt x="36633" y="29201"/>
                </a:cubicBezTo>
                <a:cubicBezTo>
                  <a:pt x="35841" y="29201"/>
                  <a:pt x="35247" y="28745"/>
                  <a:pt x="34653" y="28288"/>
                </a:cubicBezTo>
                <a:cubicBezTo>
                  <a:pt x="34059" y="27832"/>
                  <a:pt x="33663" y="26920"/>
                  <a:pt x="33267" y="26007"/>
                </a:cubicBezTo>
                <a:cubicBezTo>
                  <a:pt x="32871" y="24638"/>
                  <a:pt x="32475" y="23726"/>
                  <a:pt x="32277" y="22357"/>
                </a:cubicBezTo>
                <a:cubicBezTo>
                  <a:pt x="32079" y="20988"/>
                  <a:pt x="32079" y="19619"/>
                  <a:pt x="32079" y="17794"/>
                </a:cubicBezTo>
                <a:cubicBezTo>
                  <a:pt x="32079" y="16425"/>
                  <a:pt x="32079" y="15057"/>
                  <a:pt x="32277" y="13688"/>
                </a:cubicBezTo>
                <a:cubicBezTo>
                  <a:pt x="32475" y="12319"/>
                  <a:pt x="32871" y="10950"/>
                  <a:pt x="33267" y="10038"/>
                </a:cubicBezTo>
                <a:cubicBezTo>
                  <a:pt x="33663" y="9125"/>
                  <a:pt x="34059" y="8212"/>
                  <a:pt x="34653" y="7756"/>
                </a:cubicBezTo>
                <a:cubicBezTo>
                  <a:pt x="35247" y="7300"/>
                  <a:pt x="35841" y="6844"/>
                  <a:pt x="36633" y="6844"/>
                </a:cubicBezTo>
                <a:cubicBezTo>
                  <a:pt x="37425" y="6844"/>
                  <a:pt x="38019" y="7300"/>
                  <a:pt x="38613" y="7756"/>
                </a:cubicBezTo>
                <a:cubicBezTo>
                  <a:pt x="39009" y="8212"/>
                  <a:pt x="39603" y="9125"/>
                  <a:pt x="40000" y="10038"/>
                </a:cubicBezTo>
                <a:cubicBezTo>
                  <a:pt x="40396" y="10950"/>
                  <a:pt x="40792" y="12319"/>
                  <a:pt x="40990" y="13688"/>
                </a:cubicBezTo>
                <a:cubicBezTo>
                  <a:pt x="41188" y="15057"/>
                  <a:pt x="41188" y="16425"/>
                  <a:pt x="41188" y="17794"/>
                </a:cubicBezTo>
                <a:moveTo>
                  <a:pt x="44158" y="25551"/>
                </a:moveTo>
                <a:cubicBezTo>
                  <a:pt x="44554" y="23269"/>
                  <a:pt x="44752" y="20532"/>
                  <a:pt x="44752" y="17794"/>
                </a:cubicBezTo>
                <a:cubicBezTo>
                  <a:pt x="44752" y="15057"/>
                  <a:pt x="44554" y="12775"/>
                  <a:pt x="44158" y="10494"/>
                </a:cubicBezTo>
                <a:cubicBezTo>
                  <a:pt x="43762" y="8212"/>
                  <a:pt x="43168" y="6387"/>
                  <a:pt x="42376" y="4562"/>
                </a:cubicBezTo>
                <a:cubicBezTo>
                  <a:pt x="41782" y="3193"/>
                  <a:pt x="40792" y="1825"/>
                  <a:pt x="39801" y="912"/>
                </a:cubicBezTo>
                <a:cubicBezTo>
                  <a:pt x="38811" y="456"/>
                  <a:pt x="37821" y="0"/>
                  <a:pt x="36633" y="0"/>
                </a:cubicBezTo>
                <a:cubicBezTo>
                  <a:pt x="35445" y="0"/>
                  <a:pt x="34455" y="456"/>
                  <a:pt x="33465" y="912"/>
                </a:cubicBezTo>
                <a:cubicBezTo>
                  <a:pt x="32475" y="1825"/>
                  <a:pt x="31485" y="3193"/>
                  <a:pt x="30891" y="4562"/>
                </a:cubicBezTo>
                <a:cubicBezTo>
                  <a:pt x="30099" y="6387"/>
                  <a:pt x="29504" y="8212"/>
                  <a:pt x="29108" y="10494"/>
                </a:cubicBezTo>
                <a:cubicBezTo>
                  <a:pt x="28712" y="12775"/>
                  <a:pt x="28514" y="15057"/>
                  <a:pt x="28514" y="17794"/>
                </a:cubicBezTo>
                <a:cubicBezTo>
                  <a:pt x="28514" y="20532"/>
                  <a:pt x="28712" y="23269"/>
                  <a:pt x="29108" y="25551"/>
                </a:cubicBezTo>
                <a:cubicBezTo>
                  <a:pt x="29504" y="27832"/>
                  <a:pt x="30099" y="29657"/>
                  <a:pt x="30891" y="31026"/>
                </a:cubicBezTo>
                <a:cubicBezTo>
                  <a:pt x="31485" y="32851"/>
                  <a:pt x="32475" y="33764"/>
                  <a:pt x="33465" y="34676"/>
                </a:cubicBezTo>
                <a:cubicBezTo>
                  <a:pt x="34455" y="35589"/>
                  <a:pt x="35445" y="36045"/>
                  <a:pt x="36633" y="36045"/>
                </a:cubicBezTo>
                <a:cubicBezTo>
                  <a:pt x="37821" y="36045"/>
                  <a:pt x="38811" y="35589"/>
                  <a:pt x="39801" y="34676"/>
                </a:cubicBezTo>
                <a:cubicBezTo>
                  <a:pt x="40792" y="33764"/>
                  <a:pt x="41782" y="32851"/>
                  <a:pt x="42376" y="31026"/>
                </a:cubicBezTo>
                <a:cubicBezTo>
                  <a:pt x="43168" y="29657"/>
                  <a:pt x="43762" y="27832"/>
                  <a:pt x="44158" y="25551"/>
                </a:cubicBezTo>
                <a:moveTo>
                  <a:pt x="47722" y="70722"/>
                </a:moveTo>
                <a:cubicBezTo>
                  <a:pt x="47326" y="70266"/>
                  <a:pt x="46930" y="69809"/>
                  <a:pt x="46732" y="68897"/>
                </a:cubicBezTo>
                <a:cubicBezTo>
                  <a:pt x="46534" y="68441"/>
                  <a:pt x="46336" y="67528"/>
                  <a:pt x="46138" y="66615"/>
                </a:cubicBezTo>
                <a:cubicBezTo>
                  <a:pt x="45940" y="65703"/>
                  <a:pt x="45940" y="64790"/>
                  <a:pt x="45940" y="63878"/>
                </a:cubicBezTo>
                <a:cubicBezTo>
                  <a:pt x="45940" y="42889"/>
                  <a:pt x="45940" y="42889"/>
                  <a:pt x="45940" y="42889"/>
                </a:cubicBezTo>
                <a:cubicBezTo>
                  <a:pt x="42574" y="42889"/>
                  <a:pt x="42574" y="42889"/>
                  <a:pt x="42574" y="42889"/>
                </a:cubicBezTo>
                <a:cubicBezTo>
                  <a:pt x="42574" y="63878"/>
                  <a:pt x="42574" y="63878"/>
                  <a:pt x="42574" y="63878"/>
                </a:cubicBezTo>
                <a:cubicBezTo>
                  <a:pt x="42574" y="66159"/>
                  <a:pt x="42772" y="67984"/>
                  <a:pt x="42970" y="69809"/>
                </a:cubicBezTo>
                <a:cubicBezTo>
                  <a:pt x="43366" y="71178"/>
                  <a:pt x="43762" y="73003"/>
                  <a:pt x="44158" y="73916"/>
                </a:cubicBezTo>
                <a:cubicBezTo>
                  <a:pt x="44752" y="75285"/>
                  <a:pt x="45346" y="76197"/>
                  <a:pt x="46138" y="77110"/>
                </a:cubicBezTo>
                <a:cubicBezTo>
                  <a:pt x="46930" y="77566"/>
                  <a:pt x="47920" y="78022"/>
                  <a:pt x="48910" y="78022"/>
                </a:cubicBezTo>
                <a:cubicBezTo>
                  <a:pt x="49900" y="78022"/>
                  <a:pt x="50891" y="77566"/>
                  <a:pt x="51683" y="77110"/>
                </a:cubicBezTo>
                <a:cubicBezTo>
                  <a:pt x="52475" y="76197"/>
                  <a:pt x="53069" y="75285"/>
                  <a:pt x="53663" y="73916"/>
                </a:cubicBezTo>
                <a:cubicBezTo>
                  <a:pt x="54059" y="73003"/>
                  <a:pt x="54455" y="71178"/>
                  <a:pt x="54851" y="69809"/>
                </a:cubicBezTo>
                <a:cubicBezTo>
                  <a:pt x="55049" y="67984"/>
                  <a:pt x="55247" y="66159"/>
                  <a:pt x="55247" y="63878"/>
                </a:cubicBezTo>
                <a:cubicBezTo>
                  <a:pt x="55247" y="42889"/>
                  <a:pt x="55247" y="42889"/>
                  <a:pt x="55247" y="42889"/>
                </a:cubicBezTo>
                <a:cubicBezTo>
                  <a:pt x="51881" y="42889"/>
                  <a:pt x="51881" y="42889"/>
                  <a:pt x="51881" y="42889"/>
                </a:cubicBezTo>
                <a:cubicBezTo>
                  <a:pt x="51881" y="63878"/>
                  <a:pt x="51881" y="63878"/>
                  <a:pt x="51881" y="63878"/>
                </a:cubicBezTo>
                <a:cubicBezTo>
                  <a:pt x="51881" y="64790"/>
                  <a:pt x="51881" y="65703"/>
                  <a:pt x="51683" y="66615"/>
                </a:cubicBezTo>
                <a:cubicBezTo>
                  <a:pt x="51485" y="67528"/>
                  <a:pt x="51287" y="68441"/>
                  <a:pt x="51089" y="68897"/>
                </a:cubicBezTo>
                <a:cubicBezTo>
                  <a:pt x="50693" y="69809"/>
                  <a:pt x="50495" y="70266"/>
                  <a:pt x="50099" y="70722"/>
                </a:cubicBezTo>
                <a:cubicBezTo>
                  <a:pt x="49702" y="71178"/>
                  <a:pt x="49306" y="71178"/>
                  <a:pt x="48910" y="71178"/>
                </a:cubicBezTo>
                <a:cubicBezTo>
                  <a:pt x="48514" y="71178"/>
                  <a:pt x="48118" y="71178"/>
                  <a:pt x="47722" y="70722"/>
                </a:cubicBezTo>
                <a:moveTo>
                  <a:pt x="54851" y="10950"/>
                </a:moveTo>
                <a:cubicBezTo>
                  <a:pt x="54851" y="11863"/>
                  <a:pt x="54851" y="12775"/>
                  <a:pt x="54653" y="13231"/>
                </a:cubicBezTo>
                <a:cubicBezTo>
                  <a:pt x="54455" y="13688"/>
                  <a:pt x="54257" y="14144"/>
                  <a:pt x="54059" y="14600"/>
                </a:cubicBezTo>
                <a:cubicBezTo>
                  <a:pt x="53663" y="14600"/>
                  <a:pt x="53465" y="14600"/>
                  <a:pt x="53069" y="15057"/>
                </a:cubicBezTo>
                <a:cubicBezTo>
                  <a:pt x="52673" y="15057"/>
                  <a:pt x="52475" y="15057"/>
                  <a:pt x="52079" y="15057"/>
                </a:cubicBezTo>
                <a:cubicBezTo>
                  <a:pt x="50099" y="15057"/>
                  <a:pt x="50099" y="15057"/>
                  <a:pt x="50099" y="15057"/>
                </a:cubicBezTo>
                <a:cubicBezTo>
                  <a:pt x="50099" y="7300"/>
                  <a:pt x="50099" y="7300"/>
                  <a:pt x="50099" y="7300"/>
                </a:cubicBezTo>
                <a:cubicBezTo>
                  <a:pt x="52277" y="7300"/>
                  <a:pt x="52277" y="7300"/>
                  <a:pt x="52277" y="7300"/>
                </a:cubicBezTo>
                <a:cubicBezTo>
                  <a:pt x="52673" y="7300"/>
                  <a:pt x="52871" y="7300"/>
                  <a:pt x="53267" y="7300"/>
                </a:cubicBezTo>
                <a:cubicBezTo>
                  <a:pt x="53465" y="7300"/>
                  <a:pt x="53861" y="7756"/>
                  <a:pt x="54059" y="7756"/>
                </a:cubicBezTo>
                <a:cubicBezTo>
                  <a:pt x="54257" y="8212"/>
                  <a:pt x="54455" y="8669"/>
                  <a:pt x="54653" y="9125"/>
                </a:cubicBezTo>
                <a:cubicBezTo>
                  <a:pt x="54851" y="9581"/>
                  <a:pt x="54851" y="10038"/>
                  <a:pt x="54851" y="10950"/>
                </a:cubicBezTo>
                <a:moveTo>
                  <a:pt x="58811" y="35133"/>
                </a:moveTo>
                <a:cubicBezTo>
                  <a:pt x="55049" y="20532"/>
                  <a:pt x="55049" y="20532"/>
                  <a:pt x="55049" y="20532"/>
                </a:cubicBezTo>
                <a:cubicBezTo>
                  <a:pt x="56237" y="20076"/>
                  <a:pt x="57029" y="19163"/>
                  <a:pt x="57425" y="17338"/>
                </a:cubicBezTo>
                <a:cubicBezTo>
                  <a:pt x="58019" y="15513"/>
                  <a:pt x="58217" y="13688"/>
                  <a:pt x="58217" y="10950"/>
                </a:cubicBezTo>
                <a:cubicBezTo>
                  <a:pt x="58217" y="9125"/>
                  <a:pt x="58217" y="7300"/>
                  <a:pt x="57821" y="5931"/>
                </a:cubicBezTo>
                <a:cubicBezTo>
                  <a:pt x="57623" y="4562"/>
                  <a:pt x="57227" y="3650"/>
                  <a:pt x="56633" y="2737"/>
                </a:cubicBezTo>
                <a:cubicBezTo>
                  <a:pt x="56039" y="2281"/>
                  <a:pt x="55445" y="1368"/>
                  <a:pt x="54851" y="1368"/>
                </a:cubicBezTo>
                <a:cubicBezTo>
                  <a:pt x="54257" y="912"/>
                  <a:pt x="53465" y="912"/>
                  <a:pt x="52673" y="912"/>
                </a:cubicBezTo>
                <a:cubicBezTo>
                  <a:pt x="46930" y="912"/>
                  <a:pt x="46930" y="912"/>
                  <a:pt x="46930" y="912"/>
                </a:cubicBezTo>
                <a:cubicBezTo>
                  <a:pt x="46930" y="35133"/>
                  <a:pt x="46930" y="35133"/>
                  <a:pt x="46930" y="35133"/>
                </a:cubicBezTo>
                <a:cubicBezTo>
                  <a:pt x="50099" y="35133"/>
                  <a:pt x="50099" y="35133"/>
                  <a:pt x="50099" y="35133"/>
                </a:cubicBezTo>
                <a:cubicBezTo>
                  <a:pt x="50099" y="21444"/>
                  <a:pt x="50099" y="21444"/>
                  <a:pt x="50099" y="21444"/>
                </a:cubicBezTo>
                <a:cubicBezTo>
                  <a:pt x="51881" y="21444"/>
                  <a:pt x="51881" y="21444"/>
                  <a:pt x="51881" y="21444"/>
                </a:cubicBezTo>
                <a:cubicBezTo>
                  <a:pt x="54851" y="35133"/>
                  <a:pt x="54851" y="35133"/>
                  <a:pt x="54851" y="35133"/>
                </a:cubicBezTo>
                <a:lnTo>
                  <a:pt x="58811" y="35133"/>
                </a:lnTo>
                <a:close/>
                <a:moveTo>
                  <a:pt x="72871" y="27376"/>
                </a:moveTo>
                <a:cubicBezTo>
                  <a:pt x="73267" y="25551"/>
                  <a:pt x="73267" y="23726"/>
                  <a:pt x="73267" y="21901"/>
                </a:cubicBezTo>
                <a:cubicBezTo>
                  <a:pt x="73267" y="912"/>
                  <a:pt x="73267" y="912"/>
                  <a:pt x="73267" y="912"/>
                </a:cubicBezTo>
                <a:cubicBezTo>
                  <a:pt x="70099" y="912"/>
                  <a:pt x="70099" y="912"/>
                  <a:pt x="70099" y="912"/>
                </a:cubicBezTo>
                <a:cubicBezTo>
                  <a:pt x="70099" y="21444"/>
                  <a:pt x="70099" y="21444"/>
                  <a:pt x="70099" y="21444"/>
                </a:cubicBezTo>
                <a:cubicBezTo>
                  <a:pt x="70099" y="22813"/>
                  <a:pt x="69900" y="23726"/>
                  <a:pt x="69900" y="24638"/>
                </a:cubicBezTo>
                <a:cubicBezTo>
                  <a:pt x="69702" y="25551"/>
                  <a:pt x="69504" y="26007"/>
                  <a:pt x="69108" y="26920"/>
                </a:cubicBezTo>
                <a:cubicBezTo>
                  <a:pt x="68910" y="27376"/>
                  <a:pt x="68514" y="27832"/>
                  <a:pt x="68316" y="28288"/>
                </a:cubicBezTo>
                <a:cubicBezTo>
                  <a:pt x="67920" y="28745"/>
                  <a:pt x="67524" y="29201"/>
                  <a:pt x="67128" y="29201"/>
                </a:cubicBezTo>
                <a:cubicBezTo>
                  <a:pt x="66534" y="29201"/>
                  <a:pt x="66138" y="28745"/>
                  <a:pt x="65742" y="28288"/>
                </a:cubicBezTo>
                <a:cubicBezTo>
                  <a:pt x="65544" y="27832"/>
                  <a:pt x="65148" y="27376"/>
                  <a:pt x="64950" y="26920"/>
                </a:cubicBezTo>
                <a:cubicBezTo>
                  <a:pt x="64554" y="26007"/>
                  <a:pt x="64356" y="25551"/>
                  <a:pt x="64158" y="24638"/>
                </a:cubicBezTo>
                <a:cubicBezTo>
                  <a:pt x="64158" y="23726"/>
                  <a:pt x="63960" y="22813"/>
                  <a:pt x="63960" y="21444"/>
                </a:cubicBezTo>
                <a:cubicBezTo>
                  <a:pt x="63960" y="912"/>
                  <a:pt x="63960" y="912"/>
                  <a:pt x="63960" y="912"/>
                </a:cubicBezTo>
                <a:cubicBezTo>
                  <a:pt x="60792" y="912"/>
                  <a:pt x="60792" y="912"/>
                  <a:pt x="60792" y="912"/>
                </a:cubicBezTo>
                <a:cubicBezTo>
                  <a:pt x="60792" y="21901"/>
                  <a:pt x="60792" y="21901"/>
                  <a:pt x="60792" y="21901"/>
                </a:cubicBezTo>
                <a:cubicBezTo>
                  <a:pt x="60792" y="23726"/>
                  <a:pt x="60792" y="25551"/>
                  <a:pt x="61188" y="27376"/>
                </a:cubicBezTo>
                <a:cubicBezTo>
                  <a:pt x="61386" y="29201"/>
                  <a:pt x="61782" y="30570"/>
                  <a:pt x="62376" y="31939"/>
                </a:cubicBezTo>
                <a:cubicBezTo>
                  <a:pt x="62772" y="33307"/>
                  <a:pt x="63564" y="34220"/>
                  <a:pt x="64356" y="35133"/>
                </a:cubicBezTo>
                <a:cubicBezTo>
                  <a:pt x="65148" y="35589"/>
                  <a:pt x="65940" y="36045"/>
                  <a:pt x="67128" y="36045"/>
                </a:cubicBezTo>
                <a:cubicBezTo>
                  <a:pt x="68118" y="36045"/>
                  <a:pt x="68910" y="35589"/>
                  <a:pt x="69702" y="35133"/>
                </a:cubicBezTo>
                <a:cubicBezTo>
                  <a:pt x="70495" y="34220"/>
                  <a:pt x="71287" y="33307"/>
                  <a:pt x="71683" y="31939"/>
                </a:cubicBezTo>
                <a:cubicBezTo>
                  <a:pt x="72277" y="30570"/>
                  <a:pt x="72673" y="29201"/>
                  <a:pt x="72871" y="27376"/>
                </a:cubicBezTo>
                <a:moveTo>
                  <a:pt x="71485" y="77110"/>
                </a:moveTo>
                <a:cubicBezTo>
                  <a:pt x="74851" y="77110"/>
                  <a:pt x="74851" y="77110"/>
                  <a:pt x="74851" y="77110"/>
                </a:cubicBezTo>
                <a:cubicBezTo>
                  <a:pt x="74851" y="42889"/>
                  <a:pt x="74851" y="42889"/>
                  <a:pt x="74851" y="42889"/>
                </a:cubicBezTo>
                <a:cubicBezTo>
                  <a:pt x="69900" y="42889"/>
                  <a:pt x="69900" y="42889"/>
                  <a:pt x="69900" y="42889"/>
                </a:cubicBezTo>
                <a:cubicBezTo>
                  <a:pt x="66336" y="65247"/>
                  <a:pt x="66336" y="65247"/>
                  <a:pt x="66336" y="65247"/>
                </a:cubicBezTo>
                <a:cubicBezTo>
                  <a:pt x="66336" y="65247"/>
                  <a:pt x="66336" y="65247"/>
                  <a:pt x="66336" y="65247"/>
                </a:cubicBezTo>
                <a:cubicBezTo>
                  <a:pt x="62970" y="42889"/>
                  <a:pt x="62970" y="42889"/>
                  <a:pt x="62970" y="42889"/>
                </a:cubicBezTo>
                <a:cubicBezTo>
                  <a:pt x="58019" y="42889"/>
                  <a:pt x="58019" y="42889"/>
                  <a:pt x="58019" y="42889"/>
                </a:cubicBezTo>
                <a:cubicBezTo>
                  <a:pt x="58019" y="77110"/>
                  <a:pt x="58019" y="77110"/>
                  <a:pt x="58019" y="77110"/>
                </a:cubicBezTo>
                <a:cubicBezTo>
                  <a:pt x="61188" y="77110"/>
                  <a:pt x="61188" y="77110"/>
                  <a:pt x="61188" y="77110"/>
                </a:cubicBezTo>
                <a:cubicBezTo>
                  <a:pt x="61188" y="51102"/>
                  <a:pt x="61188" y="51102"/>
                  <a:pt x="61188" y="51102"/>
                </a:cubicBezTo>
                <a:cubicBezTo>
                  <a:pt x="61386" y="51102"/>
                  <a:pt x="61386" y="51102"/>
                  <a:pt x="61386" y="51102"/>
                </a:cubicBezTo>
                <a:cubicBezTo>
                  <a:pt x="65148" y="77110"/>
                  <a:pt x="65148" y="77110"/>
                  <a:pt x="65148" y="77110"/>
                </a:cubicBezTo>
                <a:cubicBezTo>
                  <a:pt x="67524" y="77110"/>
                  <a:pt x="67524" y="77110"/>
                  <a:pt x="67524" y="77110"/>
                </a:cubicBezTo>
                <a:cubicBezTo>
                  <a:pt x="71485" y="51102"/>
                  <a:pt x="71485" y="51102"/>
                  <a:pt x="71485" y="51102"/>
                </a:cubicBezTo>
                <a:cubicBezTo>
                  <a:pt x="71485" y="51102"/>
                  <a:pt x="71485" y="51102"/>
                  <a:pt x="71485" y="51102"/>
                </a:cubicBezTo>
                <a:lnTo>
                  <a:pt x="71485" y="77110"/>
                </a:lnTo>
                <a:close/>
                <a:moveTo>
                  <a:pt x="89702" y="35133"/>
                </a:moveTo>
                <a:cubicBezTo>
                  <a:pt x="92871" y="35133"/>
                  <a:pt x="92871" y="35133"/>
                  <a:pt x="92871" y="35133"/>
                </a:cubicBezTo>
                <a:cubicBezTo>
                  <a:pt x="92871" y="912"/>
                  <a:pt x="92871" y="912"/>
                  <a:pt x="92871" y="912"/>
                </a:cubicBezTo>
                <a:cubicBezTo>
                  <a:pt x="87920" y="912"/>
                  <a:pt x="87920" y="912"/>
                  <a:pt x="87920" y="912"/>
                </a:cubicBezTo>
                <a:cubicBezTo>
                  <a:pt x="84554" y="23269"/>
                  <a:pt x="84554" y="23269"/>
                  <a:pt x="84554" y="23269"/>
                </a:cubicBezTo>
                <a:cubicBezTo>
                  <a:pt x="84554" y="23269"/>
                  <a:pt x="84554" y="23269"/>
                  <a:pt x="84554" y="23269"/>
                </a:cubicBezTo>
                <a:cubicBezTo>
                  <a:pt x="80990" y="912"/>
                  <a:pt x="80990" y="912"/>
                  <a:pt x="80990" y="912"/>
                </a:cubicBezTo>
                <a:cubicBezTo>
                  <a:pt x="76039" y="912"/>
                  <a:pt x="76039" y="912"/>
                  <a:pt x="76039" y="912"/>
                </a:cubicBezTo>
                <a:cubicBezTo>
                  <a:pt x="76039" y="35133"/>
                  <a:pt x="76039" y="35133"/>
                  <a:pt x="76039" y="35133"/>
                </a:cubicBezTo>
                <a:cubicBezTo>
                  <a:pt x="79405" y="35133"/>
                  <a:pt x="79405" y="35133"/>
                  <a:pt x="79405" y="35133"/>
                </a:cubicBezTo>
                <a:cubicBezTo>
                  <a:pt x="79405" y="8669"/>
                  <a:pt x="79405" y="8669"/>
                  <a:pt x="79405" y="8669"/>
                </a:cubicBezTo>
                <a:cubicBezTo>
                  <a:pt x="79405" y="8669"/>
                  <a:pt x="79405" y="8669"/>
                  <a:pt x="79405" y="8669"/>
                </a:cubicBezTo>
                <a:cubicBezTo>
                  <a:pt x="83168" y="35133"/>
                  <a:pt x="83168" y="35133"/>
                  <a:pt x="83168" y="35133"/>
                </a:cubicBezTo>
                <a:cubicBezTo>
                  <a:pt x="85742" y="35133"/>
                  <a:pt x="85742" y="35133"/>
                  <a:pt x="85742" y="35133"/>
                </a:cubicBezTo>
                <a:cubicBezTo>
                  <a:pt x="89702" y="8669"/>
                  <a:pt x="89702" y="8669"/>
                  <a:pt x="89702" y="8669"/>
                </a:cubicBezTo>
                <a:cubicBezTo>
                  <a:pt x="89702" y="8669"/>
                  <a:pt x="89702" y="8669"/>
                  <a:pt x="89702" y="8669"/>
                </a:cubicBezTo>
                <a:lnTo>
                  <a:pt x="89702" y="35133"/>
                </a:lnTo>
                <a:close/>
                <a:moveTo>
                  <a:pt x="94653" y="119087"/>
                </a:moveTo>
                <a:cubicBezTo>
                  <a:pt x="99009" y="119087"/>
                  <a:pt x="99009" y="119087"/>
                  <a:pt x="99009" y="119087"/>
                </a:cubicBezTo>
                <a:cubicBezTo>
                  <a:pt x="99009" y="84866"/>
                  <a:pt x="99009" y="84866"/>
                  <a:pt x="99009" y="84866"/>
                </a:cubicBezTo>
                <a:cubicBezTo>
                  <a:pt x="95643" y="84866"/>
                  <a:pt x="95643" y="84866"/>
                  <a:pt x="95643" y="84866"/>
                </a:cubicBezTo>
                <a:cubicBezTo>
                  <a:pt x="95643" y="108593"/>
                  <a:pt x="95643" y="108593"/>
                  <a:pt x="95643" y="108593"/>
                </a:cubicBezTo>
                <a:cubicBezTo>
                  <a:pt x="95643" y="108593"/>
                  <a:pt x="95643" y="108593"/>
                  <a:pt x="95643" y="108593"/>
                </a:cubicBezTo>
                <a:cubicBezTo>
                  <a:pt x="89306" y="84866"/>
                  <a:pt x="89306" y="84866"/>
                  <a:pt x="89306" y="84866"/>
                </a:cubicBezTo>
                <a:cubicBezTo>
                  <a:pt x="84950" y="84866"/>
                  <a:pt x="84950" y="84866"/>
                  <a:pt x="84950" y="84866"/>
                </a:cubicBezTo>
                <a:cubicBezTo>
                  <a:pt x="84950" y="119087"/>
                  <a:pt x="84950" y="119087"/>
                  <a:pt x="84950" y="119087"/>
                </a:cubicBezTo>
                <a:cubicBezTo>
                  <a:pt x="88118" y="119087"/>
                  <a:pt x="88118" y="119087"/>
                  <a:pt x="88118" y="119087"/>
                </a:cubicBezTo>
                <a:cubicBezTo>
                  <a:pt x="88118" y="94448"/>
                  <a:pt x="88118" y="94448"/>
                  <a:pt x="88118" y="94448"/>
                </a:cubicBezTo>
                <a:cubicBezTo>
                  <a:pt x="88118" y="94448"/>
                  <a:pt x="88118" y="94448"/>
                  <a:pt x="88118" y="94448"/>
                </a:cubicBezTo>
                <a:lnTo>
                  <a:pt x="94653" y="119087"/>
                </a:lnTo>
                <a:close/>
                <a:moveTo>
                  <a:pt x="115643" y="119087"/>
                </a:moveTo>
                <a:cubicBezTo>
                  <a:pt x="108514" y="100836"/>
                  <a:pt x="108514" y="100836"/>
                  <a:pt x="108514" y="100836"/>
                </a:cubicBezTo>
                <a:cubicBezTo>
                  <a:pt x="115049" y="84866"/>
                  <a:pt x="115049" y="84866"/>
                  <a:pt x="115049" y="84866"/>
                </a:cubicBezTo>
                <a:cubicBezTo>
                  <a:pt x="110891" y="84866"/>
                  <a:pt x="110891" y="84866"/>
                  <a:pt x="110891" y="84866"/>
                </a:cubicBezTo>
                <a:cubicBezTo>
                  <a:pt x="104950" y="99011"/>
                  <a:pt x="104950" y="99011"/>
                  <a:pt x="104950" y="99011"/>
                </a:cubicBezTo>
                <a:cubicBezTo>
                  <a:pt x="104950" y="84866"/>
                  <a:pt x="104950" y="84866"/>
                  <a:pt x="104950" y="84866"/>
                </a:cubicBezTo>
                <a:cubicBezTo>
                  <a:pt x="101782" y="84866"/>
                  <a:pt x="101782" y="84866"/>
                  <a:pt x="101782" y="84866"/>
                </a:cubicBezTo>
                <a:cubicBezTo>
                  <a:pt x="101782" y="119087"/>
                  <a:pt x="101782" y="119087"/>
                  <a:pt x="101782" y="119087"/>
                </a:cubicBezTo>
                <a:cubicBezTo>
                  <a:pt x="104950" y="119087"/>
                  <a:pt x="104950" y="119087"/>
                  <a:pt x="104950" y="119087"/>
                </a:cubicBezTo>
                <a:cubicBezTo>
                  <a:pt x="104950" y="102661"/>
                  <a:pt x="104950" y="102661"/>
                  <a:pt x="104950" y="102661"/>
                </a:cubicBezTo>
                <a:cubicBezTo>
                  <a:pt x="111089" y="119087"/>
                  <a:pt x="111089" y="119087"/>
                  <a:pt x="111089" y="119087"/>
                </a:cubicBezTo>
                <a:lnTo>
                  <a:pt x="115643" y="119087"/>
                </a:lnTo>
                <a:close/>
                <a:moveTo>
                  <a:pt x="120000" y="84866"/>
                </a:moveTo>
                <a:cubicBezTo>
                  <a:pt x="116831" y="84866"/>
                  <a:pt x="116831" y="84866"/>
                  <a:pt x="116831" y="84866"/>
                </a:cubicBezTo>
                <a:cubicBezTo>
                  <a:pt x="116831" y="119087"/>
                  <a:pt x="116831" y="119087"/>
                  <a:pt x="116831" y="119087"/>
                </a:cubicBezTo>
                <a:cubicBezTo>
                  <a:pt x="120000" y="119087"/>
                  <a:pt x="120000" y="119087"/>
                  <a:pt x="120000" y="119087"/>
                </a:cubicBezTo>
                <a:lnTo>
                  <a:pt x="120000" y="84866"/>
                </a:lnTo>
                <a:close/>
              </a:path>
            </a:pathLst>
          </a:custGeom>
          <a:solidFill>
            <a:schemeClr val="accent1"/>
          </a:solid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95" name="Shape 95"/>
          <p:cNvSpPr/>
          <p:nvPr/>
        </p:nvSpPr>
        <p:spPr>
          <a:xfrm>
            <a:off x="0" y="0"/>
            <a:ext cx="4683600" cy="5143500"/>
          </a:xfrm>
          <a:prstGeom prst="rect">
            <a:avLst/>
          </a:prstGeom>
          <a:solidFill>
            <a:schemeClr val="accent1"/>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6" name="Shape 96"/>
          <p:cNvSpPr txBox="1"/>
          <p:nvPr/>
        </p:nvSpPr>
        <p:spPr>
          <a:xfrm>
            <a:off x="348862" y="163704"/>
            <a:ext cx="1049100" cy="857250"/>
          </a:xfrm>
          <a:prstGeom prst="rect">
            <a:avLst/>
          </a:prstGeom>
          <a:noFill/>
          <a:ln>
            <a:noFill/>
          </a:ln>
        </p:spPr>
        <p:txBody>
          <a:bodyPr spcFirstLastPara="1" wrap="square" lIns="68569" tIns="68569" rIns="68569" bIns="68569" anchor="t" anchorCtr="0">
            <a:noAutofit/>
          </a:bodyPr>
          <a:lstStyle/>
          <a:p>
            <a:pPr marL="0" lvl="0" indent="0" rtl="0">
              <a:lnSpc>
                <a:spcPct val="90000"/>
              </a:lnSpc>
              <a:spcBef>
                <a:spcPts val="0"/>
              </a:spcBef>
              <a:spcAft>
                <a:spcPts val="0"/>
              </a:spcAft>
              <a:buNone/>
            </a:pPr>
            <a:r>
              <a:rPr lang="fi-FI" sz="11250">
                <a:solidFill>
                  <a:schemeClr val="lt1"/>
                </a:solidFill>
              </a:rPr>
              <a:t>”</a:t>
            </a:r>
            <a:endParaRPr sz="11250"/>
          </a:p>
        </p:txBody>
      </p:sp>
      <p:sp>
        <p:nvSpPr>
          <p:cNvPr id="97" name="Shape 97"/>
          <p:cNvSpPr txBox="1">
            <a:spLocks noGrp="1"/>
          </p:cNvSpPr>
          <p:nvPr>
            <p:ph type="body" idx="1"/>
          </p:nvPr>
        </p:nvSpPr>
        <p:spPr>
          <a:xfrm>
            <a:off x="386250" y="1109719"/>
            <a:ext cx="3911100" cy="3793275"/>
          </a:xfrm>
          <a:prstGeom prst="rect">
            <a:avLst/>
          </a:prstGeom>
          <a:noFill/>
          <a:ln>
            <a:noFill/>
          </a:ln>
        </p:spPr>
        <p:txBody>
          <a:bodyPr spcFirstLastPara="1" wrap="square" lIns="91425" tIns="91425" rIns="91425" bIns="91425" anchor="t" anchorCtr="0"/>
          <a:lstStyle>
            <a:lvl1pPr marL="342900" marR="0" lvl="0" indent="-266700" algn="l" rtl="0">
              <a:lnSpc>
                <a:spcPct val="115000"/>
              </a:lnSpc>
              <a:spcBef>
                <a:spcPts val="0"/>
              </a:spcBef>
              <a:spcAft>
                <a:spcPts val="0"/>
              </a:spcAft>
              <a:buClr>
                <a:srgbClr val="FFFFFF"/>
              </a:buClr>
              <a:buSzPts val="2000"/>
              <a:buFont typeface="Open Sans Light"/>
              <a:buChar char="●"/>
              <a:defRPr sz="1500" i="0" u="none" strike="noStrike" cap="none">
                <a:solidFill>
                  <a:srgbClr val="FFFFFF"/>
                </a:solidFill>
                <a:latin typeface="Open Sans Light"/>
                <a:ea typeface="Open Sans Light"/>
                <a:cs typeface="Open Sans Light"/>
                <a:sym typeface="Open Sans Light"/>
              </a:defRPr>
            </a:lvl1pPr>
            <a:lvl2pPr marL="685800" marR="0" lvl="1" indent="-266700" algn="l" rtl="0">
              <a:lnSpc>
                <a:spcPct val="115000"/>
              </a:lnSpc>
              <a:spcBef>
                <a:spcPts val="750"/>
              </a:spcBef>
              <a:spcAft>
                <a:spcPts val="0"/>
              </a:spcAft>
              <a:buClr>
                <a:srgbClr val="FFFFFF"/>
              </a:buClr>
              <a:buSzPts val="2000"/>
              <a:buFont typeface="Open Sans Light"/>
              <a:buChar char="○"/>
              <a:defRPr sz="1500" i="0" u="none" strike="noStrike" cap="none">
                <a:solidFill>
                  <a:srgbClr val="FFFFFF"/>
                </a:solidFill>
                <a:latin typeface="Open Sans Light"/>
                <a:ea typeface="Open Sans Light"/>
                <a:cs typeface="Open Sans Light"/>
                <a:sym typeface="Open Sans Light"/>
              </a:defRPr>
            </a:lvl2pPr>
            <a:lvl3pPr marL="1028700" marR="0" lvl="2" indent="-266700" algn="l" rtl="0">
              <a:lnSpc>
                <a:spcPct val="115000"/>
              </a:lnSpc>
              <a:spcBef>
                <a:spcPts val="750"/>
              </a:spcBef>
              <a:spcAft>
                <a:spcPts val="0"/>
              </a:spcAft>
              <a:buClr>
                <a:srgbClr val="FFFFFF"/>
              </a:buClr>
              <a:buSzPts val="2000"/>
              <a:buFont typeface="Open Sans Light"/>
              <a:buChar char="■"/>
              <a:defRPr sz="1500" i="0" u="none" strike="noStrike" cap="none">
                <a:solidFill>
                  <a:srgbClr val="FFFFFF"/>
                </a:solidFill>
                <a:latin typeface="Open Sans Light"/>
                <a:ea typeface="Open Sans Light"/>
                <a:cs typeface="Open Sans Light"/>
                <a:sym typeface="Open Sans Light"/>
              </a:defRPr>
            </a:lvl3pPr>
            <a:lvl4pPr marL="1371600" marR="0" lvl="3" indent="-266700" algn="l" rtl="0">
              <a:lnSpc>
                <a:spcPct val="115000"/>
              </a:lnSpc>
              <a:spcBef>
                <a:spcPts val="750"/>
              </a:spcBef>
              <a:spcAft>
                <a:spcPts val="0"/>
              </a:spcAft>
              <a:buClr>
                <a:srgbClr val="FFFFFF"/>
              </a:buClr>
              <a:buSzPts val="2000"/>
              <a:buFont typeface="Open Sans Light"/>
              <a:buChar char="●"/>
              <a:defRPr sz="1500" i="0" u="none" strike="noStrike" cap="none">
                <a:solidFill>
                  <a:srgbClr val="FFFFFF"/>
                </a:solidFill>
                <a:latin typeface="Open Sans Light"/>
                <a:ea typeface="Open Sans Light"/>
                <a:cs typeface="Open Sans Light"/>
                <a:sym typeface="Open Sans Light"/>
              </a:defRPr>
            </a:lvl4pPr>
            <a:lvl5pPr marL="1714500" marR="0" lvl="4" indent="-266700" rtl="0">
              <a:lnSpc>
                <a:spcPct val="115000"/>
              </a:lnSpc>
              <a:spcBef>
                <a:spcPts val="750"/>
              </a:spcBef>
              <a:spcAft>
                <a:spcPts val="0"/>
              </a:spcAft>
              <a:buClr>
                <a:srgbClr val="FFFFFF"/>
              </a:buClr>
              <a:buSzPts val="2000"/>
              <a:buFont typeface="Open Sans Light"/>
              <a:buChar char="»"/>
              <a:defRPr sz="1500" i="0" u="none" strike="noStrike" cap="none">
                <a:solidFill>
                  <a:srgbClr val="FFFFFF"/>
                </a:solidFill>
                <a:latin typeface="Open Sans Light"/>
                <a:ea typeface="Open Sans Light"/>
                <a:cs typeface="Open Sans Light"/>
                <a:sym typeface="Open Sans Light"/>
              </a:defRPr>
            </a:lvl5pPr>
            <a:lvl6pPr marL="2057400" marR="0" lvl="5" indent="-266700" algn="l" rtl="0">
              <a:lnSpc>
                <a:spcPct val="115000"/>
              </a:lnSpc>
              <a:spcBef>
                <a:spcPts val="169"/>
              </a:spcBef>
              <a:spcAft>
                <a:spcPts val="0"/>
              </a:spcAft>
              <a:buClr>
                <a:srgbClr val="FFFFFF"/>
              </a:buClr>
              <a:buSzPts val="2000"/>
              <a:buFont typeface="Open Sans Light"/>
              <a:buChar char="•"/>
              <a:defRPr sz="1500" i="0" u="none" strike="noStrike" cap="none">
                <a:solidFill>
                  <a:srgbClr val="FFFFFF"/>
                </a:solidFill>
                <a:latin typeface="Open Sans Light"/>
                <a:ea typeface="Open Sans Light"/>
                <a:cs typeface="Open Sans Light"/>
                <a:sym typeface="Open Sans Light"/>
              </a:defRPr>
            </a:lvl6pPr>
            <a:lvl7pPr marL="2400300" marR="0" lvl="6" indent="-266700" algn="l" rtl="0">
              <a:lnSpc>
                <a:spcPct val="115000"/>
              </a:lnSpc>
              <a:spcBef>
                <a:spcPts val="169"/>
              </a:spcBef>
              <a:spcAft>
                <a:spcPts val="0"/>
              </a:spcAft>
              <a:buClr>
                <a:srgbClr val="FFFFFF"/>
              </a:buClr>
              <a:buSzPts val="2000"/>
              <a:buFont typeface="Open Sans Light"/>
              <a:buChar char="•"/>
              <a:defRPr sz="1500" i="0" u="none" strike="noStrike" cap="none">
                <a:solidFill>
                  <a:srgbClr val="FFFFFF"/>
                </a:solidFill>
                <a:latin typeface="Open Sans Light"/>
                <a:ea typeface="Open Sans Light"/>
                <a:cs typeface="Open Sans Light"/>
                <a:sym typeface="Open Sans Light"/>
              </a:defRPr>
            </a:lvl7pPr>
            <a:lvl8pPr marL="2743200" marR="0" lvl="7" indent="-266700" algn="l" rtl="0">
              <a:lnSpc>
                <a:spcPct val="115000"/>
              </a:lnSpc>
              <a:spcBef>
                <a:spcPts val="169"/>
              </a:spcBef>
              <a:spcAft>
                <a:spcPts val="0"/>
              </a:spcAft>
              <a:buClr>
                <a:srgbClr val="FFFFFF"/>
              </a:buClr>
              <a:buSzPts val="2000"/>
              <a:buFont typeface="Open Sans Light"/>
              <a:buChar char="•"/>
              <a:defRPr sz="1500" i="0" u="none" strike="noStrike" cap="none">
                <a:solidFill>
                  <a:srgbClr val="FFFFFF"/>
                </a:solidFill>
                <a:latin typeface="Open Sans Light"/>
                <a:ea typeface="Open Sans Light"/>
                <a:cs typeface="Open Sans Light"/>
                <a:sym typeface="Open Sans Light"/>
              </a:defRPr>
            </a:lvl8pPr>
            <a:lvl9pPr marL="3086100" marR="0" lvl="8" indent="-266700" algn="l" rtl="0">
              <a:lnSpc>
                <a:spcPct val="115000"/>
              </a:lnSpc>
              <a:spcBef>
                <a:spcPts val="169"/>
              </a:spcBef>
              <a:spcAft>
                <a:spcPts val="0"/>
              </a:spcAft>
              <a:buClr>
                <a:srgbClr val="FFFFFF"/>
              </a:buClr>
              <a:buSzPts val="2000"/>
              <a:buFont typeface="Open Sans Light"/>
              <a:buChar char="•"/>
              <a:defRPr sz="1500" i="0" u="none" strike="noStrike" cap="none">
                <a:solidFill>
                  <a:srgbClr val="FFFFFF"/>
                </a:solidFill>
                <a:latin typeface="Open Sans Light"/>
                <a:ea typeface="Open Sans Light"/>
                <a:cs typeface="Open Sans Light"/>
                <a:sym typeface="Open Sans Light"/>
              </a:defRPr>
            </a:lvl9pPr>
          </a:lstStyle>
          <a:p>
            <a:endParaRPr/>
          </a:p>
        </p:txBody>
      </p:sp>
    </p:spTree>
    <p:extLst>
      <p:ext uri="{BB962C8B-B14F-4D97-AF65-F5344CB8AC3E}">
        <p14:creationId xmlns:p14="http://schemas.microsoft.com/office/powerpoint/2010/main" val="399937313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cSld name="Tekstipohja">
    <p:spTree>
      <p:nvGrpSpPr>
        <p:cNvPr id="1" name="Shape 89"/>
        <p:cNvGrpSpPr/>
        <p:nvPr/>
      </p:nvGrpSpPr>
      <p:grpSpPr>
        <a:xfrm>
          <a:off x="0" y="0"/>
          <a:ext cx="0" cy="0"/>
          <a:chOff x="0" y="0"/>
          <a:chExt cx="0" cy="0"/>
        </a:xfrm>
      </p:grpSpPr>
      <p:sp>
        <p:nvSpPr>
          <p:cNvPr id="90" name="Shape 90"/>
          <p:cNvSpPr txBox="1">
            <a:spLocks noGrp="1"/>
          </p:cNvSpPr>
          <p:nvPr>
            <p:ph type="title"/>
          </p:nvPr>
        </p:nvSpPr>
        <p:spPr>
          <a:xfrm>
            <a:off x="457200" y="205978"/>
            <a:ext cx="8229600" cy="857250"/>
          </a:xfrm>
          <a:prstGeom prst="rect">
            <a:avLst/>
          </a:prstGeom>
          <a:noFill/>
          <a:ln>
            <a:noFill/>
          </a:ln>
        </p:spPr>
        <p:txBody>
          <a:bodyPr spcFirstLastPara="1" wrap="square" lIns="91425" tIns="91425" rIns="91425" bIns="91425" anchor="ctr" anchorCtr="0"/>
          <a:lstStyle>
            <a:lvl1pPr marL="0" marR="0" lvl="0" indent="0" algn="l" rtl="0">
              <a:lnSpc>
                <a:spcPct val="104545"/>
              </a:lnSpc>
              <a:spcBef>
                <a:spcPts val="0"/>
              </a:spcBef>
              <a:spcAft>
                <a:spcPts val="0"/>
              </a:spcAft>
              <a:buClr>
                <a:srgbClr val="FF5000"/>
              </a:buClr>
              <a:buSzPts val="3600"/>
              <a:buFont typeface="Open Sans"/>
              <a:buNone/>
              <a:defRPr sz="2700" b="1" i="0" u="none" strike="noStrike" cap="none">
                <a:solidFill>
                  <a:srgbClr val="FF5000"/>
                </a:solidFill>
                <a:latin typeface="Open Sans"/>
                <a:ea typeface="Open Sans"/>
                <a:cs typeface="Open Sans"/>
                <a:sym typeface="Open Sans"/>
              </a:defRPr>
            </a:lvl1pPr>
            <a:lvl2pPr lvl="1" indent="0">
              <a:spcBef>
                <a:spcPts val="0"/>
              </a:spcBef>
              <a:spcAft>
                <a:spcPts val="0"/>
              </a:spcAft>
              <a:buSzPts val="3600"/>
              <a:buFont typeface="Open Sans"/>
              <a:buNone/>
              <a:defRPr sz="2700" b="1">
                <a:latin typeface="Open Sans"/>
                <a:ea typeface="Open Sans"/>
                <a:cs typeface="Open Sans"/>
                <a:sym typeface="Open Sans"/>
              </a:defRPr>
            </a:lvl2pPr>
            <a:lvl3pPr lvl="2" indent="0">
              <a:spcBef>
                <a:spcPts val="0"/>
              </a:spcBef>
              <a:spcAft>
                <a:spcPts val="0"/>
              </a:spcAft>
              <a:buSzPts val="3600"/>
              <a:buFont typeface="Open Sans"/>
              <a:buNone/>
              <a:defRPr sz="2700" b="1">
                <a:latin typeface="Open Sans"/>
                <a:ea typeface="Open Sans"/>
                <a:cs typeface="Open Sans"/>
                <a:sym typeface="Open Sans"/>
              </a:defRPr>
            </a:lvl3pPr>
            <a:lvl4pPr lvl="3" indent="0">
              <a:spcBef>
                <a:spcPts val="0"/>
              </a:spcBef>
              <a:spcAft>
                <a:spcPts val="0"/>
              </a:spcAft>
              <a:buSzPts val="3600"/>
              <a:buFont typeface="Open Sans"/>
              <a:buNone/>
              <a:defRPr sz="2700" b="1">
                <a:latin typeface="Open Sans"/>
                <a:ea typeface="Open Sans"/>
                <a:cs typeface="Open Sans"/>
                <a:sym typeface="Open Sans"/>
              </a:defRPr>
            </a:lvl4pPr>
            <a:lvl5pPr lvl="4" indent="0">
              <a:spcBef>
                <a:spcPts val="0"/>
              </a:spcBef>
              <a:spcAft>
                <a:spcPts val="0"/>
              </a:spcAft>
              <a:buSzPts val="3600"/>
              <a:buFont typeface="Open Sans"/>
              <a:buNone/>
              <a:defRPr sz="2700" b="1">
                <a:latin typeface="Open Sans"/>
                <a:ea typeface="Open Sans"/>
                <a:cs typeface="Open Sans"/>
                <a:sym typeface="Open Sans"/>
              </a:defRPr>
            </a:lvl5pPr>
            <a:lvl6pPr lvl="5" indent="0">
              <a:spcBef>
                <a:spcPts val="0"/>
              </a:spcBef>
              <a:spcAft>
                <a:spcPts val="0"/>
              </a:spcAft>
              <a:buSzPts val="3600"/>
              <a:buFont typeface="Open Sans"/>
              <a:buNone/>
              <a:defRPr sz="2700" b="1">
                <a:latin typeface="Open Sans"/>
                <a:ea typeface="Open Sans"/>
                <a:cs typeface="Open Sans"/>
                <a:sym typeface="Open Sans"/>
              </a:defRPr>
            </a:lvl6pPr>
            <a:lvl7pPr lvl="6" indent="0">
              <a:spcBef>
                <a:spcPts val="0"/>
              </a:spcBef>
              <a:spcAft>
                <a:spcPts val="0"/>
              </a:spcAft>
              <a:buSzPts val="3600"/>
              <a:buFont typeface="Open Sans"/>
              <a:buNone/>
              <a:defRPr sz="2700" b="1">
                <a:latin typeface="Open Sans"/>
                <a:ea typeface="Open Sans"/>
                <a:cs typeface="Open Sans"/>
                <a:sym typeface="Open Sans"/>
              </a:defRPr>
            </a:lvl7pPr>
            <a:lvl8pPr lvl="7" indent="0">
              <a:spcBef>
                <a:spcPts val="0"/>
              </a:spcBef>
              <a:spcAft>
                <a:spcPts val="0"/>
              </a:spcAft>
              <a:buSzPts val="3600"/>
              <a:buFont typeface="Open Sans"/>
              <a:buNone/>
              <a:defRPr sz="2700" b="1">
                <a:latin typeface="Open Sans"/>
                <a:ea typeface="Open Sans"/>
                <a:cs typeface="Open Sans"/>
                <a:sym typeface="Open Sans"/>
              </a:defRPr>
            </a:lvl8pPr>
            <a:lvl9pPr lvl="8" indent="0">
              <a:spcBef>
                <a:spcPts val="0"/>
              </a:spcBef>
              <a:spcAft>
                <a:spcPts val="0"/>
              </a:spcAft>
              <a:buSzPts val="3600"/>
              <a:buFont typeface="Open Sans"/>
              <a:buNone/>
              <a:defRPr sz="2700" b="1">
                <a:latin typeface="Open Sans"/>
                <a:ea typeface="Open Sans"/>
                <a:cs typeface="Open Sans"/>
                <a:sym typeface="Open Sans"/>
              </a:defRPr>
            </a:lvl9pPr>
          </a:lstStyle>
          <a:p>
            <a:endParaRPr/>
          </a:p>
        </p:txBody>
      </p:sp>
      <p:sp>
        <p:nvSpPr>
          <p:cNvPr id="91" name="Shape 91"/>
          <p:cNvSpPr txBox="1">
            <a:spLocks noGrp="1"/>
          </p:cNvSpPr>
          <p:nvPr>
            <p:ph type="body" idx="1"/>
          </p:nvPr>
        </p:nvSpPr>
        <p:spPr>
          <a:xfrm>
            <a:off x="457200" y="1200150"/>
            <a:ext cx="8229600" cy="3227625"/>
          </a:xfrm>
          <a:prstGeom prst="rect">
            <a:avLst/>
          </a:prstGeom>
          <a:noFill/>
          <a:ln>
            <a:noFill/>
          </a:ln>
        </p:spPr>
        <p:txBody>
          <a:bodyPr spcFirstLastPara="1" wrap="square" lIns="91425" tIns="91425" rIns="91425" bIns="91425" anchor="t" anchorCtr="0"/>
          <a:lstStyle>
            <a:lvl1pPr marL="342900" marR="0" lvl="0" indent="-247650" algn="l" rtl="0">
              <a:lnSpc>
                <a:spcPct val="100000"/>
              </a:lnSpc>
              <a:spcBef>
                <a:spcPts val="0"/>
              </a:spcBef>
              <a:spcAft>
                <a:spcPts val="0"/>
              </a:spcAft>
              <a:buClr>
                <a:srgbClr val="FF5000"/>
              </a:buClr>
              <a:buSzPts val="1600"/>
              <a:buFont typeface="Open Sans Light"/>
              <a:buChar char="●"/>
              <a:defRPr sz="1200" i="0" u="none" strike="noStrike" cap="none">
                <a:solidFill>
                  <a:schemeClr val="dk1"/>
                </a:solidFill>
                <a:latin typeface="Open Sans Light"/>
                <a:ea typeface="Open Sans Light"/>
                <a:cs typeface="Open Sans Light"/>
                <a:sym typeface="Open Sans Light"/>
              </a:defRPr>
            </a:lvl1pPr>
            <a:lvl2pPr marL="685800" marR="0" lvl="1" indent="-247650" algn="l" rtl="0">
              <a:lnSpc>
                <a:spcPct val="80000"/>
              </a:lnSpc>
              <a:spcBef>
                <a:spcPts val="750"/>
              </a:spcBef>
              <a:spcAft>
                <a:spcPts val="0"/>
              </a:spcAft>
              <a:buClr>
                <a:srgbClr val="FF5000"/>
              </a:buClr>
              <a:buSzPts val="1600"/>
              <a:buFont typeface="Open Sans Light"/>
              <a:buChar char="■"/>
              <a:defRPr sz="1200" i="0" u="none" strike="noStrike" cap="none">
                <a:solidFill>
                  <a:schemeClr val="dk1"/>
                </a:solidFill>
                <a:latin typeface="Open Sans Light"/>
                <a:ea typeface="Open Sans Light"/>
                <a:cs typeface="Open Sans Light"/>
                <a:sym typeface="Open Sans Light"/>
              </a:defRPr>
            </a:lvl2pPr>
            <a:lvl3pPr marL="1028700" marR="0" lvl="2" indent="-247650" algn="l" rtl="0">
              <a:lnSpc>
                <a:spcPct val="80000"/>
              </a:lnSpc>
              <a:spcBef>
                <a:spcPts val="750"/>
              </a:spcBef>
              <a:spcAft>
                <a:spcPts val="0"/>
              </a:spcAft>
              <a:buClr>
                <a:srgbClr val="FF5000"/>
              </a:buClr>
              <a:buSzPts val="1600"/>
              <a:buFont typeface="Open Sans Light"/>
              <a:buChar char="●"/>
              <a:defRPr sz="1200" i="0" u="none" strike="noStrike" cap="none">
                <a:solidFill>
                  <a:schemeClr val="dk1"/>
                </a:solidFill>
                <a:latin typeface="Open Sans Light"/>
                <a:ea typeface="Open Sans Light"/>
                <a:cs typeface="Open Sans Light"/>
                <a:sym typeface="Open Sans Light"/>
              </a:defRPr>
            </a:lvl3pPr>
            <a:lvl4pPr marL="1371600" marR="0" lvl="3" indent="-247650" algn="l" rtl="0">
              <a:lnSpc>
                <a:spcPct val="80000"/>
              </a:lnSpc>
              <a:spcBef>
                <a:spcPts val="750"/>
              </a:spcBef>
              <a:spcAft>
                <a:spcPts val="0"/>
              </a:spcAft>
              <a:buClr>
                <a:srgbClr val="FF5000"/>
              </a:buClr>
              <a:buSzPts val="1600"/>
              <a:buFont typeface="Open Sans Light"/>
              <a:buChar char="●"/>
              <a:defRPr sz="1200" i="0" u="none" strike="noStrike" cap="none">
                <a:solidFill>
                  <a:schemeClr val="dk1"/>
                </a:solidFill>
                <a:latin typeface="Open Sans Light"/>
                <a:ea typeface="Open Sans Light"/>
                <a:cs typeface="Open Sans Light"/>
                <a:sym typeface="Open Sans Light"/>
              </a:defRPr>
            </a:lvl4pPr>
            <a:lvl5pPr marL="1714500" marR="0" lvl="4" indent="-247650" algn="l" rtl="0">
              <a:lnSpc>
                <a:spcPct val="100000"/>
              </a:lnSpc>
              <a:spcBef>
                <a:spcPts val="750"/>
              </a:spcBef>
              <a:spcAft>
                <a:spcPts val="0"/>
              </a:spcAft>
              <a:buClr>
                <a:srgbClr val="FF5000"/>
              </a:buClr>
              <a:buSzPts val="1600"/>
              <a:buFont typeface="Open Sans Light"/>
              <a:buChar char="»"/>
              <a:defRPr sz="1200" i="0" u="none" strike="noStrike" cap="none">
                <a:solidFill>
                  <a:schemeClr val="dk1"/>
                </a:solidFill>
                <a:latin typeface="Open Sans Light"/>
                <a:ea typeface="Open Sans Light"/>
                <a:cs typeface="Open Sans Light"/>
                <a:sym typeface="Open Sans Light"/>
              </a:defRPr>
            </a:lvl5pPr>
            <a:lvl6pPr marL="2057400" marR="0" lvl="5" indent="-247650" algn="l" rtl="0">
              <a:lnSpc>
                <a:spcPct val="100000"/>
              </a:lnSpc>
              <a:spcBef>
                <a:spcPts val="169"/>
              </a:spcBef>
              <a:spcAft>
                <a:spcPts val="0"/>
              </a:spcAft>
              <a:buClr>
                <a:srgbClr val="FF5000"/>
              </a:buClr>
              <a:buSzPts val="1600"/>
              <a:buFont typeface="Open Sans Light"/>
              <a:buChar char="•"/>
              <a:defRPr sz="1200" i="0" u="none" strike="noStrike" cap="none">
                <a:solidFill>
                  <a:schemeClr val="dk1"/>
                </a:solidFill>
                <a:latin typeface="Open Sans Light"/>
                <a:ea typeface="Open Sans Light"/>
                <a:cs typeface="Open Sans Light"/>
                <a:sym typeface="Open Sans Light"/>
              </a:defRPr>
            </a:lvl6pPr>
            <a:lvl7pPr marL="2400300" marR="0" lvl="6" indent="-247650" algn="l" rtl="0">
              <a:lnSpc>
                <a:spcPct val="100000"/>
              </a:lnSpc>
              <a:spcBef>
                <a:spcPts val="169"/>
              </a:spcBef>
              <a:spcAft>
                <a:spcPts val="0"/>
              </a:spcAft>
              <a:buClr>
                <a:srgbClr val="FF5000"/>
              </a:buClr>
              <a:buSzPts val="1600"/>
              <a:buFont typeface="Open Sans Light"/>
              <a:buChar char="•"/>
              <a:defRPr sz="1200" i="0" u="none" strike="noStrike" cap="none">
                <a:solidFill>
                  <a:schemeClr val="dk1"/>
                </a:solidFill>
                <a:latin typeface="Open Sans Light"/>
                <a:ea typeface="Open Sans Light"/>
                <a:cs typeface="Open Sans Light"/>
                <a:sym typeface="Open Sans Light"/>
              </a:defRPr>
            </a:lvl7pPr>
            <a:lvl8pPr marL="2743200" marR="0" lvl="7" indent="-247650" algn="l" rtl="0">
              <a:lnSpc>
                <a:spcPct val="100000"/>
              </a:lnSpc>
              <a:spcBef>
                <a:spcPts val="169"/>
              </a:spcBef>
              <a:spcAft>
                <a:spcPts val="0"/>
              </a:spcAft>
              <a:buClr>
                <a:srgbClr val="FF5000"/>
              </a:buClr>
              <a:buSzPts val="1600"/>
              <a:buFont typeface="Open Sans Light"/>
              <a:buChar char="•"/>
              <a:defRPr sz="1200" i="0" u="none" strike="noStrike" cap="none">
                <a:solidFill>
                  <a:schemeClr val="dk1"/>
                </a:solidFill>
                <a:latin typeface="Open Sans Light"/>
                <a:ea typeface="Open Sans Light"/>
                <a:cs typeface="Open Sans Light"/>
                <a:sym typeface="Open Sans Light"/>
              </a:defRPr>
            </a:lvl8pPr>
            <a:lvl9pPr marL="3086100" marR="0" lvl="8" indent="-247650" algn="l" rtl="0">
              <a:lnSpc>
                <a:spcPct val="100000"/>
              </a:lnSpc>
              <a:spcBef>
                <a:spcPts val="169"/>
              </a:spcBef>
              <a:spcAft>
                <a:spcPts val="0"/>
              </a:spcAft>
              <a:buClr>
                <a:srgbClr val="FF5000"/>
              </a:buClr>
              <a:buSzPts val="1600"/>
              <a:buFont typeface="Open Sans Light"/>
              <a:buChar char="•"/>
              <a:defRPr sz="1200" i="0" u="none" strike="noStrike" cap="none">
                <a:solidFill>
                  <a:schemeClr val="dk1"/>
                </a:solidFill>
                <a:latin typeface="Open Sans Light"/>
                <a:ea typeface="Open Sans Light"/>
                <a:cs typeface="Open Sans Light"/>
                <a:sym typeface="Open Sans Light"/>
              </a:defRPr>
            </a:lvl9pPr>
          </a:lstStyle>
          <a:p>
            <a:endParaRPr/>
          </a:p>
        </p:txBody>
      </p:sp>
      <p:sp>
        <p:nvSpPr>
          <p:cNvPr id="92" name="Shape 92"/>
          <p:cNvSpPr/>
          <p:nvPr/>
        </p:nvSpPr>
        <p:spPr>
          <a:xfrm>
            <a:off x="7738529" y="4483572"/>
            <a:ext cx="931200" cy="305325"/>
          </a:xfrm>
          <a:custGeom>
            <a:avLst/>
            <a:gdLst/>
            <a:ahLst/>
            <a:cxnLst/>
            <a:rect l="0" t="0" r="0" b="0"/>
            <a:pathLst>
              <a:path w="120000" h="120000" extrusionOk="0">
                <a:moveTo>
                  <a:pt x="81980" y="84866"/>
                </a:moveTo>
                <a:cubicBezTo>
                  <a:pt x="78613" y="84866"/>
                  <a:pt x="78613" y="84866"/>
                  <a:pt x="78613" y="84866"/>
                </a:cubicBezTo>
                <a:cubicBezTo>
                  <a:pt x="78613" y="119087"/>
                  <a:pt x="78613" y="119087"/>
                  <a:pt x="78613" y="119087"/>
                </a:cubicBezTo>
                <a:cubicBezTo>
                  <a:pt x="81980" y="119087"/>
                  <a:pt x="81980" y="119087"/>
                  <a:pt x="81980" y="119087"/>
                </a:cubicBezTo>
                <a:lnTo>
                  <a:pt x="81980" y="84866"/>
                </a:lnTo>
                <a:close/>
                <a:moveTo>
                  <a:pt x="67722" y="109961"/>
                </a:moveTo>
                <a:cubicBezTo>
                  <a:pt x="65346" y="115893"/>
                  <a:pt x="65346" y="115893"/>
                  <a:pt x="65346" y="115893"/>
                </a:cubicBezTo>
                <a:cubicBezTo>
                  <a:pt x="66138" y="117262"/>
                  <a:pt x="66930" y="118174"/>
                  <a:pt x="67722" y="119087"/>
                </a:cubicBezTo>
                <a:cubicBezTo>
                  <a:pt x="68514" y="119543"/>
                  <a:pt x="69504" y="120000"/>
                  <a:pt x="70495" y="120000"/>
                </a:cubicBezTo>
                <a:cubicBezTo>
                  <a:pt x="71287" y="120000"/>
                  <a:pt x="71881" y="120000"/>
                  <a:pt x="72673" y="119543"/>
                </a:cubicBezTo>
                <a:cubicBezTo>
                  <a:pt x="73267" y="119087"/>
                  <a:pt x="73861" y="118174"/>
                  <a:pt x="74455" y="117262"/>
                </a:cubicBezTo>
                <a:cubicBezTo>
                  <a:pt x="75049" y="116349"/>
                  <a:pt x="75445" y="114980"/>
                  <a:pt x="75643" y="113612"/>
                </a:cubicBezTo>
                <a:cubicBezTo>
                  <a:pt x="76039" y="112243"/>
                  <a:pt x="76237" y="110418"/>
                  <a:pt x="76237" y="108593"/>
                </a:cubicBezTo>
                <a:cubicBezTo>
                  <a:pt x="76237" y="106768"/>
                  <a:pt x="76039" y="104942"/>
                  <a:pt x="75643" y="104030"/>
                </a:cubicBezTo>
                <a:cubicBezTo>
                  <a:pt x="75445" y="102661"/>
                  <a:pt x="74851" y="101749"/>
                  <a:pt x="74455" y="100836"/>
                </a:cubicBezTo>
                <a:cubicBezTo>
                  <a:pt x="73861" y="100380"/>
                  <a:pt x="73267" y="99923"/>
                  <a:pt x="72673" y="99467"/>
                </a:cubicBezTo>
                <a:cubicBezTo>
                  <a:pt x="72079" y="99011"/>
                  <a:pt x="71683" y="98555"/>
                  <a:pt x="71089" y="98098"/>
                </a:cubicBezTo>
                <a:cubicBezTo>
                  <a:pt x="70495" y="97642"/>
                  <a:pt x="70099" y="97186"/>
                  <a:pt x="69900" y="96730"/>
                </a:cubicBezTo>
                <a:cubicBezTo>
                  <a:pt x="69504" y="96273"/>
                  <a:pt x="69306" y="95361"/>
                  <a:pt x="69306" y="94448"/>
                </a:cubicBezTo>
                <a:cubicBezTo>
                  <a:pt x="69306" y="93536"/>
                  <a:pt x="69306" y="93079"/>
                  <a:pt x="69504" y="92623"/>
                </a:cubicBezTo>
                <a:cubicBezTo>
                  <a:pt x="69702" y="92167"/>
                  <a:pt x="69900" y="91711"/>
                  <a:pt x="70099" y="91711"/>
                </a:cubicBezTo>
                <a:cubicBezTo>
                  <a:pt x="70297" y="91254"/>
                  <a:pt x="70495" y="91254"/>
                  <a:pt x="70891" y="91254"/>
                </a:cubicBezTo>
                <a:cubicBezTo>
                  <a:pt x="71089" y="90798"/>
                  <a:pt x="71287" y="90798"/>
                  <a:pt x="71485" y="90798"/>
                </a:cubicBezTo>
                <a:cubicBezTo>
                  <a:pt x="71881" y="90798"/>
                  <a:pt x="72475" y="91254"/>
                  <a:pt x="72871" y="91254"/>
                </a:cubicBezTo>
                <a:cubicBezTo>
                  <a:pt x="73267" y="91711"/>
                  <a:pt x="73663" y="92167"/>
                  <a:pt x="73861" y="93079"/>
                </a:cubicBezTo>
                <a:cubicBezTo>
                  <a:pt x="76237" y="87604"/>
                  <a:pt x="76237" y="87604"/>
                  <a:pt x="76237" y="87604"/>
                </a:cubicBezTo>
                <a:cubicBezTo>
                  <a:pt x="75445" y="86235"/>
                  <a:pt x="74851" y="85323"/>
                  <a:pt x="74059" y="84866"/>
                </a:cubicBezTo>
                <a:cubicBezTo>
                  <a:pt x="73267" y="83954"/>
                  <a:pt x="72475" y="83954"/>
                  <a:pt x="71683" y="83954"/>
                </a:cubicBezTo>
                <a:cubicBezTo>
                  <a:pt x="70891" y="83954"/>
                  <a:pt x="70099" y="83954"/>
                  <a:pt x="69504" y="84410"/>
                </a:cubicBezTo>
                <a:cubicBezTo>
                  <a:pt x="68712" y="84866"/>
                  <a:pt x="68118" y="85779"/>
                  <a:pt x="67722" y="86692"/>
                </a:cubicBezTo>
                <a:cubicBezTo>
                  <a:pt x="67128" y="87604"/>
                  <a:pt x="66732" y="88973"/>
                  <a:pt x="66336" y="90342"/>
                </a:cubicBezTo>
                <a:cubicBezTo>
                  <a:pt x="66138" y="91711"/>
                  <a:pt x="65940" y="93079"/>
                  <a:pt x="65940" y="94904"/>
                </a:cubicBezTo>
                <a:cubicBezTo>
                  <a:pt x="65940" y="96730"/>
                  <a:pt x="66138" y="98555"/>
                  <a:pt x="66336" y="99467"/>
                </a:cubicBezTo>
                <a:cubicBezTo>
                  <a:pt x="66732" y="100836"/>
                  <a:pt x="67128" y="101749"/>
                  <a:pt x="67722" y="102661"/>
                </a:cubicBezTo>
                <a:cubicBezTo>
                  <a:pt x="68316" y="103117"/>
                  <a:pt x="68712" y="103574"/>
                  <a:pt x="69504" y="104030"/>
                </a:cubicBezTo>
                <a:cubicBezTo>
                  <a:pt x="70099" y="104486"/>
                  <a:pt x="70495" y="104942"/>
                  <a:pt x="71089" y="105399"/>
                </a:cubicBezTo>
                <a:cubicBezTo>
                  <a:pt x="71683" y="105855"/>
                  <a:pt x="72079" y="106311"/>
                  <a:pt x="72475" y="106768"/>
                </a:cubicBezTo>
                <a:cubicBezTo>
                  <a:pt x="72673" y="107680"/>
                  <a:pt x="72871" y="108593"/>
                  <a:pt x="72871" y="109505"/>
                </a:cubicBezTo>
                <a:cubicBezTo>
                  <a:pt x="72871" y="109961"/>
                  <a:pt x="72871" y="110418"/>
                  <a:pt x="72673" y="110874"/>
                </a:cubicBezTo>
                <a:cubicBezTo>
                  <a:pt x="72673" y="111330"/>
                  <a:pt x="72475" y="111787"/>
                  <a:pt x="72277" y="112243"/>
                </a:cubicBezTo>
                <a:cubicBezTo>
                  <a:pt x="71881" y="112243"/>
                  <a:pt x="71683" y="112699"/>
                  <a:pt x="71485" y="112699"/>
                </a:cubicBezTo>
                <a:cubicBezTo>
                  <a:pt x="71089" y="113155"/>
                  <a:pt x="70891" y="113155"/>
                  <a:pt x="70693" y="113155"/>
                </a:cubicBezTo>
                <a:cubicBezTo>
                  <a:pt x="70099" y="113155"/>
                  <a:pt x="69504" y="112699"/>
                  <a:pt x="69108" y="112243"/>
                </a:cubicBezTo>
                <a:cubicBezTo>
                  <a:pt x="68514" y="111787"/>
                  <a:pt x="68118" y="110874"/>
                  <a:pt x="67722" y="109961"/>
                </a:cubicBezTo>
                <a:moveTo>
                  <a:pt x="58613" y="84866"/>
                </a:moveTo>
                <a:cubicBezTo>
                  <a:pt x="55445" y="84866"/>
                  <a:pt x="55445" y="84866"/>
                  <a:pt x="55445" y="84866"/>
                </a:cubicBezTo>
                <a:cubicBezTo>
                  <a:pt x="55445" y="119087"/>
                  <a:pt x="55445" y="119087"/>
                  <a:pt x="55445" y="119087"/>
                </a:cubicBezTo>
                <a:cubicBezTo>
                  <a:pt x="64752" y="119087"/>
                  <a:pt x="64752" y="119087"/>
                  <a:pt x="64752" y="119087"/>
                </a:cubicBezTo>
                <a:cubicBezTo>
                  <a:pt x="64752" y="112243"/>
                  <a:pt x="64752" y="112243"/>
                  <a:pt x="64752" y="112243"/>
                </a:cubicBezTo>
                <a:cubicBezTo>
                  <a:pt x="58613" y="112243"/>
                  <a:pt x="58613" y="112243"/>
                  <a:pt x="58613" y="112243"/>
                </a:cubicBezTo>
                <a:lnTo>
                  <a:pt x="58613" y="84866"/>
                </a:lnTo>
                <a:close/>
                <a:moveTo>
                  <a:pt x="52673" y="84866"/>
                </a:moveTo>
                <a:cubicBezTo>
                  <a:pt x="42574" y="84866"/>
                  <a:pt x="42574" y="84866"/>
                  <a:pt x="42574" y="84866"/>
                </a:cubicBezTo>
                <a:cubicBezTo>
                  <a:pt x="42574" y="119087"/>
                  <a:pt x="42574" y="119087"/>
                  <a:pt x="42574" y="119087"/>
                </a:cubicBezTo>
                <a:cubicBezTo>
                  <a:pt x="53069" y="119087"/>
                  <a:pt x="53069" y="119087"/>
                  <a:pt x="53069" y="119087"/>
                </a:cubicBezTo>
                <a:cubicBezTo>
                  <a:pt x="53069" y="112243"/>
                  <a:pt x="53069" y="112243"/>
                  <a:pt x="53069" y="112243"/>
                </a:cubicBezTo>
                <a:cubicBezTo>
                  <a:pt x="45742" y="112243"/>
                  <a:pt x="45742" y="112243"/>
                  <a:pt x="45742" y="112243"/>
                </a:cubicBezTo>
                <a:cubicBezTo>
                  <a:pt x="45742" y="104942"/>
                  <a:pt x="45742" y="104942"/>
                  <a:pt x="45742" y="104942"/>
                </a:cubicBezTo>
                <a:cubicBezTo>
                  <a:pt x="52277" y="104942"/>
                  <a:pt x="52277" y="104942"/>
                  <a:pt x="52277" y="104942"/>
                </a:cubicBezTo>
                <a:cubicBezTo>
                  <a:pt x="52277" y="98098"/>
                  <a:pt x="52277" y="98098"/>
                  <a:pt x="52277" y="98098"/>
                </a:cubicBezTo>
                <a:cubicBezTo>
                  <a:pt x="45742" y="98098"/>
                  <a:pt x="45742" y="98098"/>
                  <a:pt x="45742" y="98098"/>
                </a:cubicBezTo>
                <a:cubicBezTo>
                  <a:pt x="45742" y="91711"/>
                  <a:pt x="45742" y="91711"/>
                  <a:pt x="45742" y="91711"/>
                </a:cubicBezTo>
                <a:cubicBezTo>
                  <a:pt x="52673" y="91711"/>
                  <a:pt x="52673" y="91711"/>
                  <a:pt x="52673" y="91711"/>
                </a:cubicBezTo>
                <a:lnTo>
                  <a:pt x="52673" y="84866"/>
                </a:lnTo>
                <a:close/>
                <a:moveTo>
                  <a:pt x="30099" y="84866"/>
                </a:moveTo>
                <a:cubicBezTo>
                  <a:pt x="26732" y="84866"/>
                  <a:pt x="26732" y="84866"/>
                  <a:pt x="26732" y="84866"/>
                </a:cubicBezTo>
                <a:cubicBezTo>
                  <a:pt x="26732" y="119087"/>
                  <a:pt x="26732" y="119087"/>
                  <a:pt x="26732" y="119087"/>
                </a:cubicBezTo>
                <a:cubicBezTo>
                  <a:pt x="30099" y="119087"/>
                  <a:pt x="30099" y="119087"/>
                  <a:pt x="30099" y="119087"/>
                </a:cubicBezTo>
                <a:cubicBezTo>
                  <a:pt x="30099" y="104486"/>
                  <a:pt x="30099" y="104486"/>
                  <a:pt x="30099" y="104486"/>
                </a:cubicBezTo>
                <a:cubicBezTo>
                  <a:pt x="36435" y="104486"/>
                  <a:pt x="36435" y="104486"/>
                  <a:pt x="36435" y="104486"/>
                </a:cubicBezTo>
                <a:cubicBezTo>
                  <a:pt x="36435" y="119087"/>
                  <a:pt x="36435" y="119087"/>
                  <a:pt x="36435" y="119087"/>
                </a:cubicBezTo>
                <a:cubicBezTo>
                  <a:pt x="39801" y="119087"/>
                  <a:pt x="39801" y="119087"/>
                  <a:pt x="39801" y="119087"/>
                </a:cubicBezTo>
                <a:cubicBezTo>
                  <a:pt x="39801" y="84866"/>
                  <a:pt x="39801" y="84866"/>
                  <a:pt x="39801" y="84866"/>
                </a:cubicBezTo>
                <a:cubicBezTo>
                  <a:pt x="36435" y="84866"/>
                  <a:pt x="36435" y="84866"/>
                  <a:pt x="36435" y="84866"/>
                </a:cubicBezTo>
                <a:cubicBezTo>
                  <a:pt x="36435" y="97642"/>
                  <a:pt x="36435" y="97642"/>
                  <a:pt x="36435" y="97642"/>
                </a:cubicBezTo>
                <a:cubicBezTo>
                  <a:pt x="30099" y="97642"/>
                  <a:pt x="30099" y="97642"/>
                  <a:pt x="30099" y="97642"/>
                </a:cubicBezTo>
                <a:lnTo>
                  <a:pt x="30099" y="84866"/>
                </a:lnTo>
                <a:close/>
                <a:moveTo>
                  <a:pt x="36435" y="77110"/>
                </a:moveTo>
                <a:cubicBezTo>
                  <a:pt x="39801" y="77110"/>
                  <a:pt x="39801" y="77110"/>
                  <a:pt x="39801" y="77110"/>
                </a:cubicBezTo>
                <a:cubicBezTo>
                  <a:pt x="39801" y="42889"/>
                  <a:pt x="39801" y="42889"/>
                  <a:pt x="39801" y="42889"/>
                </a:cubicBezTo>
                <a:cubicBezTo>
                  <a:pt x="36435" y="42889"/>
                  <a:pt x="36435" y="42889"/>
                  <a:pt x="36435" y="42889"/>
                </a:cubicBezTo>
                <a:lnTo>
                  <a:pt x="36435" y="77110"/>
                </a:lnTo>
                <a:close/>
                <a:moveTo>
                  <a:pt x="21386" y="20532"/>
                </a:moveTo>
                <a:cubicBezTo>
                  <a:pt x="21386" y="23269"/>
                  <a:pt x="22376" y="25551"/>
                  <a:pt x="23564" y="25551"/>
                </a:cubicBezTo>
                <a:cubicBezTo>
                  <a:pt x="24950" y="25551"/>
                  <a:pt x="25940" y="23269"/>
                  <a:pt x="25940" y="20532"/>
                </a:cubicBezTo>
                <a:cubicBezTo>
                  <a:pt x="25940" y="17794"/>
                  <a:pt x="24950" y="15513"/>
                  <a:pt x="23564" y="15513"/>
                </a:cubicBezTo>
                <a:cubicBezTo>
                  <a:pt x="22376" y="15513"/>
                  <a:pt x="21386" y="17794"/>
                  <a:pt x="21386" y="20532"/>
                </a:cubicBezTo>
                <a:moveTo>
                  <a:pt x="8514" y="77110"/>
                </a:moveTo>
                <a:cubicBezTo>
                  <a:pt x="14653" y="42889"/>
                  <a:pt x="14653" y="42889"/>
                  <a:pt x="14653" y="42889"/>
                </a:cubicBezTo>
                <a:cubicBezTo>
                  <a:pt x="11089" y="42889"/>
                  <a:pt x="11089" y="42889"/>
                  <a:pt x="11089" y="42889"/>
                </a:cubicBezTo>
                <a:cubicBezTo>
                  <a:pt x="7326" y="65247"/>
                  <a:pt x="7326" y="65247"/>
                  <a:pt x="7326" y="65247"/>
                </a:cubicBezTo>
                <a:cubicBezTo>
                  <a:pt x="7326" y="65247"/>
                  <a:pt x="7326" y="65247"/>
                  <a:pt x="7326" y="65247"/>
                </a:cubicBezTo>
                <a:cubicBezTo>
                  <a:pt x="3564" y="42889"/>
                  <a:pt x="3564" y="42889"/>
                  <a:pt x="3564" y="42889"/>
                </a:cubicBezTo>
                <a:cubicBezTo>
                  <a:pt x="0" y="42889"/>
                  <a:pt x="0" y="42889"/>
                  <a:pt x="0" y="42889"/>
                </a:cubicBezTo>
                <a:cubicBezTo>
                  <a:pt x="5940" y="77110"/>
                  <a:pt x="5940" y="77110"/>
                  <a:pt x="5940" y="77110"/>
                </a:cubicBezTo>
                <a:lnTo>
                  <a:pt x="8514" y="77110"/>
                </a:lnTo>
                <a:close/>
                <a:moveTo>
                  <a:pt x="19603" y="42889"/>
                </a:moveTo>
                <a:cubicBezTo>
                  <a:pt x="16435" y="42889"/>
                  <a:pt x="16435" y="42889"/>
                  <a:pt x="16435" y="42889"/>
                </a:cubicBezTo>
                <a:cubicBezTo>
                  <a:pt x="16435" y="77110"/>
                  <a:pt x="16435" y="77110"/>
                  <a:pt x="16435" y="77110"/>
                </a:cubicBezTo>
                <a:cubicBezTo>
                  <a:pt x="19603" y="77110"/>
                  <a:pt x="19603" y="77110"/>
                  <a:pt x="19603" y="77110"/>
                </a:cubicBezTo>
                <a:lnTo>
                  <a:pt x="19603" y="42889"/>
                </a:lnTo>
                <a:close/>
                <a:moveTo>
                  <a:pt x="19603" y="8669"/>
                </a:moveTo>
                <a:cubicBezTo>
                  <a:pt x="26732" y="8669"/>
                  <a:pt x="26732" y="8669"/>
                  <a:pt x="26732" y="8669"/>
                </a:cubicBezTo>
                <a:cubicBezTo>
                  <a:pt x="26732" y="912"/>
                  <a:pt x="26732" y="912"/>
                  <a:pt x="26732" y="912"/>
                </a:cubicBezTo>
                <a:cubicBezTo>
                  <a:pt x="16435" y="912"/>
                  <a:pt x="16435" y="912"/>
                  <a:pt x="16435" y="912"/>
                </a:cubicBezTo>
                <a:cubicBezTo>
                  <a:pt x="16435" y="35133"/>
                  <a:pt x="16435" y="35133"/>
                  <a:pt x="16435" y="35133"/>
                </a:cubicBezTo>
                <a:cubicBezTo>
                  <a:pt x="19603" y="35133"/>
                  <a:pt x="19603" y="35133"/>
                  <a:pt x="19603" y="35133"/>
                </a:cubicBezTo>
                <a:cubicBezTo>
                  <a:pt x="19603" y="21901"/>
                  <a:pt x="19603" y="21901"/>
                  <a:pt x="19603" y="21901"/>
                </a:cubicBezTo>
                <a:cubicBezTo>
                  <a:pt x="19603" y="14600"/>
                  <a:pt x="19603" y="14600"/>
                  <a:pt x="19603" y="14600"/>
                </a:cubicBezTo>
                <a:lnTo>
                  <a:pt x="19603" y="8669"/>
                </a:lnTo>
                <a:close/>
                <a:moveTo>
                  <a:pt x="30495" y="51102"/>
                </a:moveTo>
                <a:cubicBezTo>
                  <a:pt x="30693" y="51558"/>
                  <a:pt x="30693" y="52471"/>
                  <a:pt x="30693" y="53384"/>
                </a:cubicBezTo>
                <a:cubicBezTo>
                  <a:pt x="30693" y="54296"/>
                  <a:pt x="30693" y="54752"/>
                  <a:pt x="30495" y="55665"/>
                </a:cubicBezTo>
                <a:cubicBezTo>
                  <a:pt x="30297" y="56121"/>
                  <a:pt x="30099" y="56577"/>
                  <a:pt x="29900" y="56577"/>
                </a:cubicBezTo>
                <a:cubicBezTo>
                  <a:pt x="29504" y="57034"/>
                  <a:pt x="29306" y="57034"/>
                  <a:pt x="28910" y="57034"/>
                </a:cubicBezTo>
                <a:cubicBezTo>
                  <a:pt x="28514" y="57034"/>
                  <a:pt x="28316" y="57034"/>
                  <a:pt x="27920" y="57034"/>
                </a:cubicBezTo>
                <a:cubicBezTo>
                  <a:pt x="26138" y="57034"/>
                  <a:pt x="26138" y="57034"/>
                  <a:pt x="26138" y="57034"/>
                </a:cubicBezTo>
                <a:cubicBezTo>
                  <a:pt x="26138" y="49277"/>
                  <a:pt x="26138" y="49277"/>
                  <a:pt x="26138" y="49277"/>
                </a:cubicBezTo>
                <a:cubicBezTo>
                  <a:pt x="28118" y="49277"/>
                  <a:pt x="28118" y="49277"/>
                  <a:pt x="28118" y="49277"/>
                </a:cubicBezTo>
                <a:cubicBezTo>
                  <a:pt x="28514" y="49277"/>
                  <a:pt x="28712" y="49277"/>
                  <a:pt x="29108" y="49277"/>
                </a:cubicBezTo>
                <a:cubicBezTo>
                  <a:pt x="29504" y="49733"/>
                  <a:pt x="29702" y="49733"/>
                  <a:pt x="29900" y="50190"/>
                </a:cubicBezTo>
                <a:cubicBezTo>
                  <a:pt x="30099" y="50190"/>
                  <a:pt x="30297" y="50646"/>
                  <a:pt x="30495" y="51102"/>
                </a:cubicBezTo>
                <a:moveTo>
                  <a:pt x="30693" y="43346"/>
                </a:moveTo>
                <a:cubicBezTo>
                  <a:pt x="30099" y="42889"/>
                  <a:pt x="29306" y="42889"/>
                  <a:pt x="28514" y="42889"/>
                </a:cubicBezTo>
                <a:cubicBezTo>
                  <a:pt x="22772" y="42889"/>
                  <a:pt x="22772" y="42889"/>
                  <a:pt x="22772" y="42889"/>
                </a:cubicBezTo>
                <a:cubicBezTo>
                  <a:pt x="22772" y="77110"/>
                  <a:pt x="22772" y="77110"/>
                  <a:pt x="22772" y="77110"/>
                </a:cubicBezTo>
                <a:cubicBezTo>
                  <a:pt x="26138" y="77110"/>
                  <a:pt x="26138" y="77110"/>
                  <a:pt x="26138" y="77110"/>
                </a:cubicBezTo>
                <a:cubicBezTo>
                  <a:pt x="26138" y="63422"/>
                  <a:pt x="26138" y="63422"/>
                  <a:pt x="26138" y="63422"/>
                </a:cubicBezTo>
                <a:cubicBezTo>
                  <a:pt x="27722" y="63422"/>
                  <a:pt x="27722" y="63422"/>
                  <a:pt x="27722" y="63422"/>
                </a:cubicBezTo>
                <a:cubicBezTo>
                  <a:pt x="30693" y="77110"/>
                  <a:pt x="30693" y="77110"/>
                  <a:pt x="30693" y="77110"/>
                </a:cubicBezTo>
                <a:cubicBezTo>
                  <a:pt x="34653" y="77110"/>
                  <a:pt x="34653" y="77110"/>
                  <a:pt x="34653" y="77110"/>
                </a:cubicBezTo>
                <a:cubicBezTo>
                  <a:pt x="30891" y="62965"/>
                  <a:pt x="30891" y="62965"/>
                  <a:pt x="30891" y="62965"/>
                </a:cubicBezTo>
                <a:cubicBezTo>
                  <a:pt x="32079" y="62509"/>
                  <a:pt x="32871" y="61140"/>
                  <a:pt x="33267" y="59315"/>
                </a:cubicBezTo>
                <a:cubicBezTo>
                  <a:pt x="33861" y="57946"/>
                  <a:pt x="34059" y="55665"/>
                  <a:pt x="34059" y="53384"/>
                </a:cubicBezTo>
                <a:cubicBezTo>
                  <a:pt x="34059" y="51102"/>
                  <a:pt x="34059" y="49733"/>
                  <a:pt x="33663" y="48365"/>
                </a:cubicBezTo>
                <a:cubicBezTo>
                  <a:pt x="33465" y="46996"/>
                  <a:pt x="33069" y="46083"/>
                  <a:pt x="32475" y="45171"/>
                </a:cubicBezTo>
                <a:cubicBezTo>
                  <a:pt x="31881" y="44258"/>
                  <a:pt x="31287" y="43802"/>
                  <a:pt x="30693" y="43346"/>
                </a:cubicBezTo>
                <a:moveTo>
                  <a:pt x="41188" y="17794"/>
                </a:moveTo>
                <a:cubicBezTo>
                  <a:pt x="41188" y="19619"/>
                  <a:pt x="41188" y="20988"/>
                  <a:pt x="40990" y="22357"/>
                </a:cubicBezTo>
                <a:cubicBezTo>
                  <a:pt x="40792" y="23726"/>
                  <a:pt x="40396" y="24638"/>
                  <a:pt x="40000" y="26007"/>
                </a:cubicBezTo>
                <a:cubicBezTo>
                  <a:pt x="39603" y="26920"/>
                  <a:pt x="39009" y="27832"/>
                  <a:pt x="38613" y="28288"/>
                </a:cubicBezTo>
                <a:cubicBezTo>
                  <a:pt x="38019" y="28745"/>
                  <a:pt x="37425" y="29201"/>
                  <a:pt x="36633" y="29201"/>
                </a:cubicBezTo>
                <a:cubicBezTo>
                  <a:pt x="35841" y="29201"/>
                  <a:pt x="35247" y="28745"/>
                  <a:pt x="34653" y="28288"/>
                </a:cubicBezTo>
                <a:cubicBezTo>
                  <a:pt x="34059" y="27832"/>
                  <a:pt x="33663" y="26920"/>
                  <a:pt x="33267" y="26007"/>
                </a:cubicBezTo>
                <a:cubicBezTo>
                  <a:pt x="32871" y="24638"/>
                  <a:pt x="32475" y="23726"/>
                  <a:pt x="32277" y="22357"/>
                </a:cubicBezTo>
                <a:cubicBezTo>
                  <a:pt x="32079" y="20988"/>
                  <a:pt x="32079" y="19619"/>
                  <a:pt x="32079" y="17794"/>
                </a:cubicBezTo>
                <a:cubicBezTo>
                  <a:pt x="32079" y="16425"/>
                  <a:pt x="32079" y="15057"/>
                  <a:pt x="32277" y="13688"/>
                </a:cubicBezTo>
                <a:cubicBezTo>
                  <a:pt x="32475" y="12319"/>
                  <a:pt x="32871" y="10950"/>
                  <a:pt x="33267" y="10038"/>
                </a:cubicBezTo>
                <a:cubicBezTo>
                  <a:pt x="33663" y="9125"/>
                  <a:pt x="34059" y="8212"/>
                  <a:pt x="34653" y="7756"/>
                </a:cubicBezTo>
                <a:cubicBezTo>
                  <a:pt x="35247" y="7300"/>
                  <a:pt x="35841" y="6844"/>
                  <a:pt x="36633" y="6844"/>
                </a:cubicBezTo>
                <a:cubicBezTo>
                  <a:pt x="37425" y="6844"/>
                  <a:pt x="38019" y="7300"/>
                  <a:pt x="38613" y="7756"/>
                </a:cubicBezTo>
                <a:cubicBezTo>
                  <a:pt x="39009" y="8212"/>
                  <a:pt x="39603" y="9125"/>
                  <a:pt x="40000" y="10038"/>
                </a:cubicBezTo>
                <a:cubicBezTo>
                  <a:pt x="40396" y="10950"/>
                  <a:pt x="40792" y="12319"/>
                  <a:pt x="40990" y="13688"/>
                </a:cubicBezTo>
                <a:cubicBezTo>
                  <a:pt x="41188" y="15057"/>
                  <a:pt x="41188" y="16425"/>
                  <a:pt x="41188" y="17794"/>
                </a:cubicBezTo>
                <a:moveTo>
                  <a:pt x="44158" y="25551"/>
                </a:moveTo>
                <a:cubicBezTo>
                  <a:pt x="44554" y="23269"/>
                  <a:pt x="44752" y="20532"/>
                  <a:pt x="44752" y="17794"/>
                </a:cubicBezTo>
                <a:cubicBezTo>
                  <a:pt x="44752" y="15057"/>
                  <a:pt x="44554" y="12775"/>
                  <a:pt x="44158" y="10494"/>
                </a:cubicBezTo>
                <a:cubicBezTo>
                  <a:pt x="43762" y="8212"/>
                  <a:pt x="43168" y="6387"/>
                  <a:pt x="42376" y="4562"/>
                </a:cubicBezTo>
                <a:cubicBezTo>
                  <a:pt x="41782" y="3193"/>
                  <a:pt x="40792" y="1825"/>
                  <a:pt x="39801" y="912"/>
                </a:cubicBezTo>
                <a:cubicBezTo>
                  <a:pt x="38811" y="456"/>
                  <a:pt x="37821" y="0"/>
                  <a:pt x="36633" y="0"/>
                </a:cubicBezTo>
                <a:cubicBezTo>
                  <a:pt x="35445" y="0"/>
                  <a:pt x="34455" y="456"/>
                  <a:pt x="33465" y="912"/>
                </a:cubicBezTo>
                <a:cubicBezTo>
                  <a:pt x="32475" y="1825"/>
                  <a:pt x="31485" y="3193"/>
                  <a:pt x="30891" y="4562"/>
                </a:cubicBezTo>
                <a:cubicBezTo>
                  <a:pt x="30099" y="6387"/>
                  <a:pt x="29504" y="8212"/>
                  <a:pt x="29108" y="10494"/>
                </a:cubicBezTo>
                <a:cubicBezTo>
                  <a:pt x="28712" y="12775"/>
                  <a:pt x="28514" y="15057"/>
                  <a:pt x="28514" y="17794"/>
                </a:cubicBezTo>
                <a:cubicBezTo>
                  <a:pt x="28514" y="20532"/>
                  <a:pt x="28712" y="23269"/>
                  <a:pt x="29108" y="25551"/>
                </a:cubicBezTo>
                <a:cubicBezTo>
                  <a:pt x="29504" y="27832"/>
                  <a:pt x="30099" y="29657"/>
                  <a:pt x="30891" y="31026"/>
                </a:cubicBezTo>
                <a:cubicBezTo>
                  <a:pt x="31485" y="32851"/>
                  <a:pt x="32475" y="33764"/>
                  <a:pt x="33465" y="34676"/>
                </a:cubicBezTo>
                <a:cubicBezTo>
                  <a:pt x="34455" y="35589"/>
                  <a:pt x="35445" y="36045"/>
                  <a:pt x="36633" y="36045"/>
                </a:cubicBezTo>
                <a:cubicBezTo>
                  <a:pt x="37821" y="36045"/>
                  <a:pt x="38811" y="35589"/>
                  <a:pt x="39801" y="34676"/>
                </a:cubicBezTo>
                <a:cubicBezTo>
                  <a:pt x="40792" y="33764"/>
                  <a:pt x="41782" y="32851"/>
                  <a:pt x="42376" y="31026"/>
                </a:cubicBezTo>
                <a:cubicBezTo>
                  <a:pt x="43168" y="29657"/>
                  <a:pt x="43762" y="27832"/>
                  <a:pt x="44158" y="25551"/>
                </a:cubicBezTo>
                <a:moveTo>
                  <a:pt x="47722" y="70722"/>
                </a:moveTo>
                <a:cubicBezTo>
                  <a:pt x="47326" y="70266"/>
                  <a:pt x="46930" y="69809"/>
                  <a:pt x="46732" y="68897"/>
                </a:cubicBezTo>
                <a:cubicBezTo>
                  <a:pt x="46534" y="68441"/>
                  <a:pt x="46336" y="67528"/>
                  <a:pt x="46138" y="66615"/>
                </a:cubicBezTo>
                <a:cubicBezTo>
                  <a:pt x="45940" y="65703"/>
                  <a:pt x="45940" y="64790"/>
                  <a:pt x="45940" y="63878"/>
                </a:cubicBezTo>
                <a:cubicBezTo>
                  <a:pt x="45940" y="42889"/>
                  <a:pt x="45940" y="42889"/>
                  <a:pt x="45940" y="42889"/>
                </a:cubicBezTo>
                <a:cubicBezTo>
                  <a:pt x="42574" y="42889"/>
                  <a:pt x="42574" y="42889"/>
                  <a:pt x="42574" y="42889"/>
                </a:cubicBezTo>
                <a:cubicBezTo>
                  <a:pt x="42574" y="63878"/>
                  <a:pt x="42574" y="63878"/>
                  <a:pt x="42574" y="63878"/>
                </a:cubicBezTo>
                <a:cubicBezTo>
                  <a:pt x="42574" y="66159"/>
                  <a:pt x="42772" y="67984"/>
                  <a:pt x="42970" y="69809"/>
                </a:cubicBezTo>
                <a:cubicBezTo>
                  <a:pt x="43366" y="71178"/>
                  <a:pt x="43762" y="73003"/>
                  <a:pt x="44158" y="73916"/>
                </a:cubicBezTo>
                <a:cubicBezTo>
                  <a:pt x="44752" y="75285"/>
                  <a:pt x="45346" y="76197"/>
                  <a:pt x="46138" y="77110"/>
                </a:cubicBezTo>
                <a:cubicBezTo>
                  <a:pt x="46930" y="77566"/>
                  <a:pt x="47920" y="78022"/>
                  <a:pt x="48910" y="78022"/>
                </a:cubicBezTo>
                <a:cubicBezTo>
                  <a:pt x="49900" y="78022"/>
                  <a:pt x="50891" y="77566"/>
                  <a:pt x="51683" y="77110"/>
                </a:cubicBezTo>
                <a:cubicBezTo>
                  <a:pt x="52475" y="76197"/>
                  <a:pt x="53069" y="75285"/>
                  <a:pt x="53663" y="73916"/>
                </a:cubicBezTo>
                <a:cubicBezTo>
                  <a:pt x="54059" y="73003"/>
                  <a:pt x="54455" y="71178"/>
                  <a:pt x="54851" y="69809"/>
                </a:cubicBezTo>
                <a:cubicBezTo>
                  <a:pt x="55049" y="67984"/>
                  <a:pt x="55247" y="66159"/>
                  <a:pt x="55247" y="63878"/>
                </a:cubicBezTo>
                <a:cubicBezTo>
                  <a:pt x="55247" y="42889"/>
                  <a:pt x="55247" y="42889"/>
                  <a:pt x="55247" y="42889"/>
                </a:cubicBezTo>
                <a:cubicBezTo>
                  <a:pt x="51881" y="42889"/>
                  <a:pt x="51881" y="42889"/>
                  <a:pt x="51881" y="42889"/>
                </a:cubicBezTo>
                <a:cubicBezTo>
                  <a:pt x="51881" y="63878"/>
                  <a:pt x="51881" y="63878"/>
                  <a:pt x="51881" y="63878"/>
                </a:cubicBezTo>
                <a:cubicBezTo>
                  <a:pt x="51881" y="64790"/>
                  <a:pt x="51881" y="65703"/>
                  <a:pt x="51683" y="66615"/>
                </a:cubicBezTo>
                <a:cubicBezTo>
                  <a:pt x="51485" y="67528"/>
                  <a:pt x="51287" y="68441"/>
                  <a:pt x="51089" y="68897"/>
                </a:cubicBezTo>
                <a:cubicBezTo>
                  <a:pt x="50693" y="69809"/>
                  <a:pt x="50495" y="70266"/>
                  <a:pt x="50099" y="70722"/>
                </a:cubicBezTo>
                <a:cubicBezTo>
                  <a:pt x="49702" y="71178"/>
                  <a:pt x="49306" y="71178"/>
                  <a:pt x="48910" y="71178"/>
                </a:cubicBezTo>
                <a:cubicBezTo>
                  <a:pt x="48514" y="71178"/>
                  <a:pt x="48118" y="71178"/>
                  <a:pt x="47722" y="70722"/>
                </a:cubicBezTo>
                <a:moveTo>
                  <a:pt x="54851" y="10950"/>
                </a:moveTo>
                <a:cubicBezTo>
                  <a:pt x="54851" y="11863"/>
                  <a:pt x="54851" y="12775"/>
                  <a:pt x="54653" y="13231"/>
                </a:cubicBezTo>
                <a:cubicBezTo>
                  <a:pt x="54455" y="13688"/>
                  <a:pt x="54257" y="14144"/>
                  <a:pt x="54059" y="14600"/>
                </a:cubicBezTo>
                <a:cubicBezTo>
                  <a:pt x="53663" y="14600"/>
                  <a:pt x="53465" y="14600"/>
                  <a:pt x="53069" y="15057"/>
                </a:cubicBezTo>
                <a:cubicBezTo>
                  <a:pt x="52673" y="15057"/>
                  <a:pt x="52475" y="15057"/>
                  <a:pt x="52079" y="15057"/>
                </a:cubicBezTo>
                <a:cubicBezTo>
                  <a:pt x="50099" y="15057"/>
                  <a:pt x="50099" y="15057"/>
                  <a:pt x="50099" y="15057"/>
                </a:cubicBezTo>
                <a:cubicBezTo>
                  <a:pt x="50099" y="7300"/>
                  <a:pt x="50099" y="7300"/>
                  <a:pt x="50099" y="7300"/>
                </a:cubicBezTo>
                <a:cubicBezTo>
                  <a:pt x="52277" y="7300"/>
                  <a:pt x="52277" y="7300"/>
                  <a:pt x="52277" y="7300"/>
                </a:cubicBezTo>
                <a:cubicBezTo>
                  <a:pt x="52673" y="7300"/>
                  <a:pt x="52871" y="7300"/>
                  <a:pt x="53267" y="7300"/>
                </a:cubicBezTo>
                <a:cubicBezTo>
                  <a:pt x="53465" y="7300"/>
                  <a:pt x="53861" y="7756"/>
                  <a:pt x="54059" y="7756"/>
                </a:cubicBezTo>
                <a:cubicBezTo>
                  <a:pt x="54257" y="8212"/>
                  <a:pt x="54455" y="8669"/>
                  <a:pt x="54653" y="9125"/>
                </a:cubicBezTo>
                <a:cubicBezTo>
                  <a:pt x="54851" y="9581"/>
                  <a:pt x="54851" y="10038"/>
                  <a:pt x="54851" y="10950"/>
                </a:cubicBezTo>
                <a:moveTo>
                  <a:pt x="58811" y="35133"/>
                </a:moveTo>
                <a:cubicBezTo>
                  <a:pt x="55049" y="20532"/>
                  <a:pt x="55049" y="20532"/>
                  <a:pt x="55049" y="20532"/>
                </a:cubicBezTo>
                <a:cubicBezTo>
                  <a:pt x="56237" y="20076"/>
                  <a:pt x="57029" y="19163"/>
                  <a:pt x="57425" y="17338"/>
                </a:cubicBezTo>
                <a:cubicBezTo>
                  <a:pt x="58019" y="15513"/>
                  <a:pt x="58217" y="13688"/>
                  <a:pt x="58217" y="10950"/>
                </a:cubicBezTo>
                <a:cubicBezTo>
                  <a:pt x="58217" y="9125"/>
                  <a:pt x="58217" y="7300"/>
                  <a:pt x="57821" y="5931"/>
                </a:cubicBezTo>
                <a:cubicBezTo>
                  <a:pt x="57623" y="4562"/>
                  <a:pt x="57227" y="3650"/>
                  <a:pt x="56633" y="2737"/>
                </a:cubicBezTo>
                <a:cubicBezTo>
                  <a:pt x="56039" y="2281"/>
                  <a:pt x="55445" y="1368"/>
                  <a:pt x="54851" y="1368"/>
                </a:cubicBezTo>
                <a:cubicBezTo>
                  <a:pt x="54257" y="912"/>
                  <a:pt x="53465" y="912"/>
                  <a:pt x="52673" y="912"/>
                </a:cubicBezTo>
                <a:cubicBezTo>
                  <a:pt x="46930" y="912"/>
                  <a:pt x="46930" y="912"/>
                  <a:pt x="46930" y="912"/>
                </a:cubicBezTo>
                <a:cubicBezTo>
                  <a:pt x="46930" y="35133"/>
                  <a:pt x="46930" y="35133"/>
                  <a:pt x="46930" y="35133"/>
                </a:cubicBezTo>
                <a:cubicBezTo>
                  <a:pt x="50099" y="35133"/>
                  <a:pt x="50099" y="35133"/>
                  <a:pt x="50099" y="35133"/>
                </a:cubicBezTo>
                <a:cubicBezTo>
                  <a:pt x="50099" y="21444"/>
                  <a:pt x="50099" y="21444"/>
                  <a:pt x="50099" y="21444"/>
                </a:cubicBezTo>
                <a:cubicBezTo>
                  <a:pt x="51881" y="21444"/>
                  <a:pt x="51881" y="21444"/>
                  <a:pt x="51881" y="21444"/>
                </a:cubicBezTo>
                <a:cubicBezTo>
                  <a:pt x="54851" y="35133"/>
                  <a:pt x="54851" y="35133"/>
                  <a:pt x="54851" y="35133"/>
                </a:cubicBezTo>
                <a:lnTo>
                  <a:pt x="58811" y="35133"/>
                </a:lnTo>
                <a:close/>
                <a:moveTo>
                  <a:pt x="72871" y="27376"/>
                </a:moveTo>
                <a:cubicBezTo>
                  <a:pt x="73267" y="25551"/>
                  <a:pt x="73267" y="23726"/>
                  <a:pt x="73267" y="21901"/>
                </a:cubicBezTo>
                <a:cubicBezTo>
                  <a:pt x="73267" y="912"/>
                  <a:pt x="73267" y="912"/>
                  <a:pt x="73267" y="912"/>
                </a:cubicBezTo>
                <a:cubicBezTo>
                  <a:pt x="70099" y="912"/>
                  <a:pt x="70099" y="912"/>
                  <a:pt x="70099" y="912"/>
                </a:cubicBezTo>
                <a:cubicBezTo>
                  <a:pt x="70099" y="21444"/>
                  <a:pt x="70099" y="21444"/>
                  <a:pt x="70099" y="21444"/>
                </a:cubicBezTo>
                <a:cubicBezTo>
                  <a:pt x="70099" y="22813"/>
                  <a:pt x="69900" y="23726"/>
                  <a:pt x="69900" y="24638"/>
                </a:cubicBezTo>
                <a:cubicBezTo>
                  <a:pt x="69702" y="25551"/>
                  <a:pt x="69504" y="26007"/>
                  <a:pt x="69108" y="26920"/>
                </a:cubicBezTo>
                <a:cubicBezTo>
                  <a:pt x="68910" y="27376"/>
                  <a:pt x="68514" y="27832"/>
                  <a:pt x="68316" y="28288"/>
                </a:cubicBezTo>
                <a:cubicBezTo>
                  <a:pt x="67920" y="28745"/>
                  <a:pt x="67524" y="29201"/>
                  <a:pt x="67128" y="29201"/>
                </a:cubicBezTo>
                <a:cubicBezTo>
                  <a:pt x="66534" y="29201"/>
                  <a:pt x="66138" y="28745"/>
                  <a:pt x="65742" y="28288"/>
                </a:cubicBezTo>
                <a:cubicBezTo>
                  <a:pt x="65544" y="27832"/>
                  <a:pt x="65148" y="27376"/>
                  <a:pt x="64950" y="26920"/>
                </a:cubicBezTo>
                <a:cubicBezTo>
                  <a:pt x="64554" y="26007"/>
                  <a:pt x="64356" y="25551"/>
                  <a:pt x="64158" y="24638"/>
                </a:cubicBezTo>
                <a:cubicBezTo>
                  <a:pt x="64158" y="23726"/>
                  <a:pt x="63960" y="22813"/>
                  <a:pt x="63960" y="21444"/>
                </a:cubicBezTo>
                <a:cubicBezTo>
                  <a:pt x="63960" y="912"/>
                  <a:pt x="63960" y="912"/>
                  <a:pt x="63960" y="912"/>
                </a:cubicBezTo>
                <a:cubicBezTo>
                  <a:pt x="60792" y="912"/>
                  <a:pt x="60792" y="912"/>
                  <a:pt x="60792" y="912"/>
                </a:cubicBezTo>
                <a:cubicBezTo>
                  <a:pt x="60792" y="21901"/>
                  <a:pt x="60792" y="21901"/>
                  <a:pt x="60792" y="21901"/>
                </a:cubicBezTo>
                <a:cubicBezTo>
                  <a:pt x="60792" y="23726"/>
                  <a:pt x="60792" y="25551"/>
                  <a:pt x="61188" y="27376"/>
                </a:cubicBezTo>
                <a:cubicBezTo>
                  <a:pt x="61386" y="29201"/>
                  <a:pt x="61782" y="30570"/>
                  <a:pt x="62376" y="31939"/>
                </a:cubicBezTo>
                <a:cubicBezTo>
                  <a:pt x="62772" y="33307"/>
                  <a:pt x="63564" y="34220"/>
                  <a:pt x="64356" y="35133"/>
                </a:cubicBezTo>
                <a:cubicBezTo>
                  <a:pt x="65148" y="35589"/>
                  <a:pt x="65940" y="36045"/>
                  <a:pt x="67128" y="36045"/>
                </a:cubicBezTo>
                <a:cubicBezTo>
                  <a:pt x="68118" y="36045"/>
                  <a:pt x="68910" y="35589"/>
                  <a:pt x="69702" y="35133"/>
                </a:cubicBezTo>
                <a:cubicBezTo>
                  <a:pt x="70495" y="34220"/>
                  <a:pt x="71287" y="33307"/>
                  <a:pt x="71683" y="31939"/>
                </a:cubicBezTo>
                <a:cubicBezTo>
                  <a:pt x="72277" y="30570"/>
                  <a:pt x="72673" y="29201"/>
                  <a:pt x="72871" y="27376"/>
                </a:cubicBezTo>
                <a:moveTo>
                  <a:pt x="71485" y="77110"/>
                </a:moveTo>
                <a:cubicBezTo>
                  <a:pt x="74851" y="77110"/>
                  <a:pt x="74851" y="77110"/>
                  <a:pt x="74851" y="77110"/>
                </a:cubicBezTo>
                <a:cubicBezTo>
                  <a:pt x="74851" y="42889"/>
                  <a:pt x="74851" y="42889"/>
                  <a:pt x="74851" y="42889"/>
                </a:cubicBezTo>
                <a:cubicBezTo>
                  <a:pt x="69900" y="42889"/>
                  <a:pt x="69900" y="42889"/>
                  <a:pt x="69900" y="42889"/>
                </a:cubicBezTo>
                <a:cubicBezTo>
                  <a:pt x="66336" y="65247"/>
                  <a:pt x="66336" y="65247"/>
                  <a:pt x="66336" y="65247"/>
                </a:cubicBezTo>
                <a:cubicBezTo>
                  <a:pt x="66336" y="65247"/>
                  <a:pt x="66336" y="65247"/>
                  <a:pt x="66336" y="65247"/>
                </a:cubicBezTo>
                <a:cubicBezTo>
                  <a:pt x="62970" y="42889"/>
                  <a:pt x="62970" y="42889"/>
                  <a:pt x="62970" y="42889"/>
                </a:cubicBezTo>
                <a:cubicBezTo>
                  <a:pt x="58019" y="42889"/>
                  <a:pt x="58019" y="42889"/>
                  <a:pt x="58019" y="42889"/>
                </a:cubicBezTo>
                <a:cubicBezTo>
                  <a:pt x="58019" y="77110"/>
                  <a:pt x="58019" y="77110"/>
                  <a:pt x="58019" y="77110"/>
                </a:cubicBezTo>
                <a:cubicBezTo>
                  <a:pt x="61188" y="77110"/>
                  <a:pt x="61188" y="77110"/>
                  <a:pt x="61188" y="77110"/>
                </a:cubicBezTo>
                <a:cubicBezTo>
                  <a:pt x="61188" y="51102"/>
                  <a:pt x="61188" y="51102"/>
                  <a:pt x="61188" y="51102"/>
                </a:cubicBezTo>
                <a:cubicBezTo>
                  <a:pt x="61386" y="51102"/>
                  <a:pt x="61386" y="51102"/>
                  <a:pt x="61386" y="51102"/>
                </a:cubicBezTo>
                <a:cubicBezTo>
                  <a:pt x="65148" y="77110"/>
                  <a:pt x="65148" y="77110"/>
                  <a:pt x="65148" y="77110"/>
                </a:cubicBezTo>
                <a:cubicBezTo>
                  <a:pt x="67524" y="77110"/>
                  <a:pt x="67524" y="77110"/>
                  <a:pt x="67524" y="77110"/>
                </a:cubicBezTo>
                <a:cubicBezTo>
                  <a:pt x="71485" y="51102"/>
                  <a:pt x="71485" y="51102"/>
                  <a:pt x="71485" y="51102"/>
                </a:cubicBezTo>
                <a:cubicBezTo>
                  <a:pt x="71485" y="51102"/>
                  <a:pt x="71485" y="51102"/>
                  <a:pt x="71485" y="51102"/>
                </a:cubicBezTo>
                <a:lnTo>
                  <a:pt x="71485" y="77110"/>
                </a:lnTo>
                <a:close/>
                <a:moveTo>
                  <a:pt x="89702" y="35133"/>
                </a:moveTo>
                <a:cubicBezTo>
                  <a:pt x="92871" y="35133"/>
                  <a:pt x="92871" y="35133"/>
                  <a:pt x="92871" y="35133"/>
                </a:cubicBezTo>
                <a:cubicBezTo>
                  <a:pt x="92871" y="912"/>
                  <a:pt x="92871" y="912"/>
                  <a:pt x="92871" y="912"/>
                </a:cubicBezTo>
                <a:cubicBezTo>
                  <a:pt x="87920" y="912"/>
                  <a:pt x="87920" y="912"/>
                  <a:pt x="87920" y="912"/>
                </a:cubicBezTo>
                <a:cubicBezTo>
                  <a:pt x="84554" y="23269"/>
                  <a:pt x="84554" y="23269"/>
                  <a:pt x="84554" y="23269"/>
                </a:cubicBezTo>
                <a:cubicBezTo>
                  <a:pt x="84554" y="23269"/>
                  <a:pt x="84554" y="23269"/>
                  <a:pt x="84554" y="23269"/>
                </a:cubicBezTo>
                <a:cubicBezTo>
                  <a:pt x="80990" y="912"/>
                  <a:pt x="80990" y="912"/>
                  <a:pt x="80990" y="912"/>
                </a:cubicBezTo>
                <a:cubicBezTo>
                  <a:pt x="76039" y="912"/>
                  <a:pt x="76039" y="912"/>
                  <a:pt x="76039" y="912"/>
                </a:cubicBezTo>
                <a:cubicBezTo>
                  <a:pt x="76039" y="35133"/>
                  <a:pt x="76039" y="35133"/>
                  <a:pt x="76039" y="35133"/>
                </a:cubicBezTo>
                <a:cubicBezTo>
                  <a:pt x="79405" y="35133"/>
                  <a:pt x="79405" y="35133"/>
                  <a:pt x="79405" y="35133"/>
                </a:cubicBezTo>
                <a:cubicBezTo>
                  <a:pt x="79405" y="8669"/>
                  <a:pt x="79405" y="8669"/>
                  <a:pt x="79405" y="8669"/>
                </a:cubicBezTo>
                <a:cubicBezTo>
                  <a:pt x="79405" y="8669"/>
                  <a:pt x="79405" y="8669"/>
                  <a:pt x="79405" y="8669"/>
                </a:cubicBezTo>
                <a:cubicBezTo>
                  <a:pt x="83168" y="35133"/>
                  <a:pt x="83168" y="35133"/>
                  <a:pt x="83168" y="35133"/>
                </a:cubicBezTo>
                <a:cubicBezTo>
                  <a:pt x="85742" y="35133"/>
                  <a:pt x="85742" y="35133"/>
                  <a:pt x="85742" y="35133"/>
                </a:cubicBezTo>
                <a:cubicBezTo>
                  <a:pt x="89702" y="8669"/>
                  <a:pt x="89702" y="8669"/>
                  <a:pt x="89702" y="8669"/>
                </a:cubicBezTo>
                <a:cubicBezTo>
                  <a:pt x="89702" y="8669"/>
                  <a:pt x="89702" y="8669"/>
                  <a:pt x="89702" y="8669"/>
                </a:cubicBezTo>
                <a:lnTo>
                  <a:pt x="89702" y="35133"/>
                </a:lnTo>
                <a:close/>
                <a:moveTo>
                  <a:pt x="94653" y="119087"/>
                </a:moveTo>
                <a:cubicBezTo>
                  <a:pt x="99009" y="119087"/>
                  <a:pt x="99009" y="119087"/>
                  <a:pt x="99009" y="119087"/>
                </a:cubicBezTo>
                <a:cubicBezTo>
                  <a:pt x="99009" y="84866"/>
                  <a:pt x="99009" y="84866"/>
                  <a:pt x="99009" y="84866"/>
                </a:cubicBezTo>
                <a:cubicBezTo>
                  <a:pt x="95643" y="84866"/>
                  <a:pt x="95643" y="84866"/>
                  <a:pt x="95643" y="84866"/>
                </a:cubicBezTo>
                <a:cubicBezTo>
                  <a:pt x="95643" y="108593"/>
                  <a:pt x="95643" y="108593"/>
                  <a:pt x="95643" y="108593"/>
                </a:cubicBezTo>
                <a:cubicBezTo>
                  <a:pt x="95643" y="108593"/>
                  <a:pt x="95643" y="108593"/>
                  <a:pt x="95643" y="108593"/>
                </a:cubicBezTo>
                <a:cubicBezTo>
                  <a:pt x="89306" y="84866"/>
                  <a:pt x="89306" y="84866"/>
                  <a:pt x="89306" y="84866"/>
                </a:cubicBezTo>
                <a:cubicBezTo>
                  <a:pt x="84950" y="84866"/>
                  <a:pt x="84950" y="84866"/>
                  <a:pt x="84950" y="84866"/>
                </a:cubicBezTo>
                <a:cubicBezTo>
                  <a:pt x="84950" y="119087"/>
                  <a:pt x="84950" y="119087"/>
                  <a:pt x="84950" y="119087"/>
                </a:cubicBezTo>
                <a:cubicBezTo>
                  <a:pt x="88118" y="119087"/>
                  <a:pt x="88118" y="119087"/>
                  <a:pt x="88118" y="119087"/>
                </a:cubicBezTo>
                <a:cubicBezTo>
                  <a:pt x="88118" y="94448"/>
                  <a:pt x="88118" y="94448"/>
                  <a:pt x="88118" y="94448"/>
                </a:cubicBezTo>
                <a:cubicBezTo>
                  <a:pt x="88118" y="94448"/>
                  <a:pt x="88118" y="94448"/>
                  <a:pt x="88118" y="94448"/>
                </a:cubicBezTo>
                <a:lnTo>
                  <a:pt x="94653" y="119087"/>
                </a:lnTo>
                <a:close/>
                <a:moveTo>
                  <a:pt x="115643" y="119087"/>
                </a:moveTo>
                <a:cubicBezTo>
                  <a:pt x="108514" y="100836"/>
                  <a:pt x="108514" y="100836"/>
                  <a:pt x="108514" y="100836"/>
                </a:cubicBezTo>
                <a:cubicBezTo>
                  <a:pt x="115049" y="84866"/>
                  <a:pt x="115049" y="84866"/>
                  <a:pt x="115049" y="84866"/>
                </a:cubicBezTo>
                <a:cubicBezTo>
                  <a:pt x="110891" y="84866"/>
                  <a:pt x="110891" y="84866"/>
                  <a:pt x="110891" y="84866"/>
                </a:cubicBezTo>
                <a:cubicBezTo>
                  <a:pt x="104950" y="99011"/>
                  <a:pt x="104950" y="99011"/>
                  <a:pt x="104950" y="99011"/>
                </a:cubicBezTo>
                <a:cubicBezTo>
                  <a:pt x="104950" y="84866"/>
                  <a:pt x="104950" y="84866"/>
                  <a:pt x="104950" y="84866"/>
                </a:cubicBezTo>
                <a:cubicBezTo>
                  <a:pt x="101782" y="84866"/>
                  <a:pt x="101782" y="84866"/>
                  <a:pt x="101782" y="84866"/>
                </a:cubicBezTo>
                <a:cubicBezTo>
                  <a:pt x="101782" y="119087"/>
                  <a:pt x="101782" y="119087"/>
                  <a:pt x="101782" y="119087"/>
                </a:cubicBezTo>
                <a:cubicBezTo>
                  <a:pt x="104950" y="119087"/>
                  <a:pt x="104950" y="119087"/>
                  <a:pt x="104950" y="119087"/>
                </a:cubicBezTo>
                <a:cubicBezTo>
                  <a:pt x="104950" y="102661"/>
                  <a:pt x="104950" y="102661"/>
                  <a:pt x="104950" y="102661"/>
                </a:cubicBezTo>
                <a:cubicBezTo>
                  <a:pt x="111089" y="119087"/>
                  <a:pt x="111089" y="119087"/>
                  <a:pt x="111089" y="119087"/>
                </a:cubicBezTo>
                <a:lnTo>
                  <a:pt x="115643" y="119087"/>
                </a:lnTo>
                <a:close/>
                <a:moveTo>
                  <a:pt x="120000" y="84866"/>
                </a:moveTo>
                <a:cubicBezTo>
                  <a:pt x="116831" y="84866"/>
                  <a:pt x="116831" y="84866"/>
                  <a:pt x="116831" y="84866"/>
                </a:cubicBezTo>
                <a:cubicBezTo>
                  <a:pt x="116831" y="119087"/>
                  <a:pt x="116831" y="119087"/>
                  <a:pt x="116831" y="119087"/>
                </a:cubicBezTo>
                <a:cubicBezTo>
                  <a:pt x="120000" y="119087"/>
                  <a:pt x="120000" y="119087"/>
                  <a:pt x="120000" y="119087"/>
                </a:cubicBezTo>
                <a:lnTo>
                  <a:pt x="120000" y="84866"/>
                </a:lnTo>
                <a:close/>
              </a:path>
            </a:pathLst>
          </a:custGeom>
          <a:solidFill>
            <a:schemeClr val="accent1"/>
          </a:solid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2188146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userDrawn="1">
  <p:cSld name="Kansi 1">
    <p:bg>
      <p:bgPr>
        <a:solidFill>
          <a:srgbClr val="0001BE"/>
        </a:solidFill>
        <a:effectLst/>
      </p:bgPr>
    </p:bg>
    <p:spTree>
      <p:nvGrpSpPr>
        <p:cNvPr id="1" name=""/>
        <p:cNvGrpSpPr/>
        <p:nvPr/>
      </p:nvGrpSpPr>
      <p:grpSpPr>
        <a:xfrm>
          <a:off x="0" y="0"/>
          <a:ext cx="0" cy="0"/>
          <a:chOff x="0" y="0"/>
          <a:chExt cx="0" cy="0"/>
        </a:xfrm>
      </p:grpSpPr>
      <p:sp>
        <p:nvSpPr>
          <p:cNvPr id="10" name="Freeform 5"/>
          <p:cNvSpPr>
            <a:spLocks/>
          </p:cNvSpPr>
          <p:nvPr userDrawn="1"/>
        </p:nvSpPr>
        <p:spPr bwMode="white">
          <a:xfrm>
            <a:off x="1" y="0"/>
            <a:ext cx="7045259" cy="5143500"/>
          </a:xfrm>
          <a:custGeom>
            <a:avLst/>
            <a:gdLst>
              <a:gd name="T0" fmla="*/ 5214 w 19559"/>
              <a:gd name="T1" fmla="*/ 14300 h 14300"/>
              <a:gd name="T2" fmla="*/ 5647 w 19559"/>
              <a:gd name="T3" fmla="*/ 13565 h 14300"/>
              <a:gd name="T4" fmla="*/ 7162 w 19559"/>
              <a:gd name="T5" fmla="*/ 12686 h 14300"/>
              <a:gd name="T6" fmla="*/ 8041 w 19559"/>
              <a:gd name="T7" fmla="*/ 11171 h 14300"/>
              <a:gd name="T8" fmla="*/ 9556 w 19559"/>
              <a:gd name="T9" fmla="*/ 10292 h 14300"/>
              <a:gd name="T10" fmla="*/ 10435 w 19559"/>
              <a:gd name="T11" fmla="*/ 8777 h 14300"/>
              <a:gd name="T12" fmla="*/ 11951 w 19559"/>
              <a:gd name="T13" fmla="*/ 7898 h 14300"/>
              <a:gd name="T14" fmla="*/ 12830 w 19559"/>
              <a:gd name="T15" fmla="*/ 6382 h 14300"/>
              <a:gd name="T16" fmla="*/ 14345 w 19559"/>
              <a:gd name="T17" fmla="*/ 5503 h 14300"/>
              <a:gd name="T18" fmla="*/ 15224 w 19559"/>
              <a:gd name="T19" fmla="*/ 3988 h 14300"/>
              <a:gd name="T20" fmla="*/ 16739 w 19559"/>
              <a:gd name="T21" fmla="*/ 3109 h 14300"/>
              <a:gd name="T22" fmla="*/ 17618 w 19559"/>
              <a:gd name="T23" fmla="*/ 1594 h 14300"/>
              <a:gd name="T24" fmla="*/ 19132 w 19559"/>
              <a:gd name="T25" fmla="*/ 716 h 14300"/>
              <a:gd name="T26" fmla="*/ 19559 w 19559"/>
              <a:gd name="T27" fmla="*/ 0 h 14300"/>
              <a:gd name="T28" fmla="*/ 0 w 19559"/>
              <a:gd name="T29" fmla="*/ 0 h 14300"/>
              <a:gd name="T30" fmla="*/ 0 w 19559"/>
              <a:gd name="T31" fmla="*/ 14300 h 14300"/>
              <a:gd name="T32" fmla="*/ 5214 w 19559"/>
              <a:gd name="T33" fmla="*/ 1430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59" h="14300">
                <a:moveTo>
                  <a:pt x="5214" y="14300"/>
                </a:moveTo>
                <a:cubicBezTo>
                  <a:pt x="5282" y="14078"/>
                  <a:pt x="5358" y="13854"/>
                  <a:pt x="5647" y="13565"/>
                </a:cubicBezTo>
                <a:cubicBezTo>
                  <a:pt x="6246" y="12966"/>
                  <a:pt x="6564" y="13285"/>
                  <a:pt x="7162" y="12686"/>
                </a:cubicBezTo>
                <a:cubicBezTo>
                  <a:pt x="7761" y="12087"/>
                  <a:pt x="7443" y="11769"/>
                  <a:pt x="8041" y="11171"/>
                </a:cubicBezTo>
                <a:cubicBezTo>
                  <a:pt x="8640" y="10572"/>
                  <a:pt x="8958" y="10890"/>
                  <a:pt x="9556" y="10292"/>
                </a:cubicBezTo>
                <a:cubicBezTo>
                  <a:pt x="10155" y="9693"/>
                  <a:pt x="9837" y="9375"/>
                  <a:pt x="10435" y="8777"/>
                </a:cubicBezTo>
                <a:cubicBezTo>
                  <a:pt x="11034" y="8178"/>
                  <a:pt x="11352" y="8496"/>
                  <a:pt x="11951" y="7898"/>
                </a:cubicBezTo>
                <a:cubicBezTo>
                  <a:pt x="12549" y="7299"/>
                  <a:pt x="12231" y="6981"/>
                  <a:pt x="12830" y="6382"/>
                </a:cubicBezTo>
                <a:cubicBezTo>
                  <a:pt x="13428" y="5784"/>
                  <a:pt x="13746" y="6102"/>
                  <a:pt x="14345" y="5503"/>
                </a:cubicBezTo>
                <a:cubicBezTo>
                  <a:pt x="14943" y="4905"/>
                  <a:pt x="14625" y="4587"/>
                  <a:pt x="15224" y="3988"/>
                </a:cubicBezTo>
                <a:cubicBezTo>
                  <a:pt x="15822" y="3390"/>
                  <a:pt x="16140" y="3708"/>
                  <a:pt x="16739" y="3109"/>
                </a:cubicBezTo>
                <a:cubicBezTo>
                  <a:pt x="17338" y="2511"/>
                  <a:pt x="17020" y="2192"/>
                  <a:pt x="17618" y="1594"/>
                </a:cubicBezTo>
                <a:cubicBezTo>
                  <a:pt x="18216" y="996"/>
                  <a:pt x="18534" y="1314"/>
                  <a:pt x="19132" y="716"/>
                </a:cubicBezTo>
                <a:cubicBezTo>
                  <a:pt x="19413" y="435"/>
                  <a:pt x="19492" y="216"/>
                  <a:pt x="19559" y="0"/>
                </a:cubicBezTo>
                <a:lnTo>
                  <a:pt x="0" y="0"/>
                </a:lnTo>
                <a:lnTo>
                  <a:pt x="0" y="14300"/>
                </a:lnTo>
                <a:lnTo>
                  <a:pt x="5214" y="14300"/>
                </a:lnTo>
                <a:close/>
              </a:path>
            </a:pathLst>
          </a:custGeom>
          <a:solidFill>
            <a:srgbClr val="00D7A7"/>
          </a:solidFill>
          <a:ln>
            <a:noFill/>
          </a:ln>
        </p:spPr>
        <p:txBody>
          <a:bodyPr vert="horz" wrap="square" lIns="51435" tIns="25718" rIns="51435" bIns="25718" numCol="1" anchor="t" anchorCtr="0" compatLnSpc="1">
            <a:prstTxWarp prst="textNoShape">
              <a:avLst/>
            </a:prstTxWarp>
          </a:bodyPr>
          <a:lstStyle/>
          <a:p>
            <a:endParaRPr lang="fi-FI" sz="1013" kern="1200">
              <a:solidFill>
                <a:prstClr val="black"/>
              </a:solidFill>
              <a:ea typeface="+mn-ea"/>
              <a:cs typeface="+mn-cs"/>
            </a:endParaRPr>
          </a:p>
        </p:txBody>
      </p:sp>
      <p:sp>
        <p:nvSpPr>
          <p:cNvPr id="2" name="Otsikko 1"/>
          <p:cNvSpPr>
            <a:spLocks noGrp="1"/>
          </p:cNvSpPr>
          <p:nvPr>
            <p:ph type="ctrTitle"/>
          </p:nvPr>
        </p:nvSpPr>
        <p:spPr>
          <a:xfrm>
            <a:off x="306422" y="342901"/>
            <a:ext cx="8054502" cy="1553993"/>
          </a:xfrm>
        </p:spPr>
        <p:txBody>
          <a:bodyPr anchor="t" anchorCtr="0"/>
          <a:lstStyle>
            <a:lvl1pPr algn="l">
              <a:lnSpc>
                <a:spcPct val="85000"/>
              </a:lnSpc>
              <a:defRPr sz="3938">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335605" y="1999034"/>
            <a:ext cx="8032109" cy="729000"/>
          </a:xfrm>
        </p:spPr>
        <p:txBody>
          <a:bodyPr/>
          <a:lstStyle>
            <a:lvl1pPr marL="0" indent="0">
              <a:buNone/>
              <a:defRPr b="1">
                <a:solidFill>
                  <a:srgbClr val="FFFFFF"/>
                </a:solidFill>
                <a:latin typeface="+mj-lt"/>
              </a:defRPr>
            </a:lvl1pPr>
          </a:lstStyle>
          <a:p>
            <a:pPr lvl="0"/>
            <a:r>
              <a:rPr lang="fi-FI"/>
              <a:t>Muokkaa tekstin perustyylejä napsauttamalla</a:t>
            </a:r>
          </a:p>
        </p:txBody>
      </p:sp>
      <p:pic>
        <p:nvPicPr>
          <p:cNvPr id="28" name="Kuva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3160" y="4258217"/>
            <a:ext cx="1265237" cy="710125"/>
          </a:xfrm>
          <a:prstGeom prst="rect">
            <a:avLst/>
          </a:prstGeom>
        </p:spPr>
      </p:pic>
    </p:spTree>
    <p:extLst>
      <p:ext uri="{BB962C8B-B14F-4D97-AF65-F5344CB8AC3E}">
        <p14:creationId xmlns:p14="http://schemas.microsoft.com/office/powerpoint/2010/main" val="174135636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cSld name="Kansi 2 B">
    <p:bg>
      <p:bgPr>
        <a:solidFill>
          <a:srgbClr val="9FC9EB"/>
        </a:solidFill>
        <a:effectLst/>
      </p:bgPr>
    </p:bg>
    <p:spTree>
      <p:nvGrpSpPr>
        <p:cNvPr id="1" name="Shape 357"/>
        <p:cNvGrpSpPr/>
        <p:nvPr/>
      </p:nvGrpSpPr>
      <p:grpSpPr>
        <a:xfrm>
          <a:off x="0" y="0"/>
          <a:ext cx="0" cy="0"/>
          <a:chOff x="0" y="0"/>
          <a:chExt cx="0" cy="0"/>
        </a:xfrm>
      </p:grpSpPr>
      <p:sp>
        <p:nvSpPr>
          <p:cNvPr id="358" name="Shape 358"/>
          <p:cNvSpPr/>
          <p:nvPr/>
        </p:nvSpPr>
        <p:spPr>
          <a:xfrm>
            <a:off x="1" y="1"/>
            <a:ext cx="9145191" cy="4179094"/>
          </a:xfrm>
          <a:custGeom>
            <a:avLst/>
            <a:gdLst/>
            <a:ahLst/>
            <a:cxnLst/>
            <a:rect l="0" t="0" r="0" b="0"/>
            <a:pathLst>
              <a:path w="120000" h="120000" extrusionOk="0">
                <a:moveTo>
                  <a:pt x="0" y="102647"/>
                </a:moveTo>
                <a:cubicBezTo>
                  <a:pt x="5385" y="102647"/>
                  <a:pt x="10006" y="109801"/>
                  <a:pt x="11999" y="120000"/>
                </a:cubicBezTo>
                <a:cubicBezTo>
                  <a:pt x="13993" y="109801"/>
                  <a:pt x="18614" y="102647"/>
                  <a:pt x="23999" y="102647"/>
                </a:cubicBezTo>
                <a:cubicBezTo>
                  <a:pt x="29385" y="102647"/>
                  <a:pt x="34006" y="109801"/>
                  <a:pt x="36000" y="120000"/>
                </a:cubicBezTo>
                <a:cubicBezTo>
                  <a:pt x="37993" y="109801"/>
                  <a:pt x="42614" y="102647"/>
                  <a:pt x="47999" y="102647"/>
                </a:cubicBezTo>
                <a:cubicBezTo>
                  <a:pt x="53385" y="102647"/>
                  <a:pt x="58006" y="109801"/>
                  <a:pt x="59999" y="120000"/>
                </a:cubicBezTo>
                <a:cubicBezTo>
                  <a:pt x="61993" y="109801"/>
                  <a:pt x="66614" y="102647"/>
                  <a:pt x="72000" y="102647"/>
                </a:cubicBezTo>
                <a:cubicBezTo>
                  <a:pt x="77385" y="102647"/>
                  <a:pt x="82006" y="109801"/>
                  <a:pt x="84000" y="120000"/>
                </a:cubicBezTo>
                <a:cubicBezTo>
                  <a:pt x="85993" y="109801"/>
                  <a:pt x="90614" y="102647"/>
                  <a:pt x="95999" y="102647"/>
                </a:cubicBezTo>
                <a:cubicBezTo>
                  <a:pt x="101385" y="102647"/>
                  <a:pt x="106006" y="109801"/>
                  <a:pt x="107999" y="120000"/>
                </a:cubicBezTo>
                <a:cubicBezTo>
                  <a:pt x="109993" y="109801"/>
                  <a:pt x="114614" y="102647"/>
                  <a:pt x="119999" y="102647"/>
                </a:cubicBezTo>
                <a:lnTo>
                  <a:pt x="119999" y="0"/>
                </a:lnTo>
                <a:lnTo>
                  <a:pt x="0" y="0"/>
                </a:lnTo>
                <a:lnTo>
                  <a:pt x="0" y="102647"/>
                </a:lnTo>
                <a:close/>
              </a:path>
            </a:pathLst>
          </a:custGeom>
          <a:solidFill>
            <a:srgbClr val="00D7A7"/>
          </a:solidFill>
          <a:ln>
            <a:noFill/>
          </a:ln>
        </p:spPr>
        <p:txBody>
          <a:bodyPr wrap="square" lIns="51427" tIns="25706" rIns="51427" bIns="25706" anchor="t" anchorCtr="0">
            <a:noAutofit/>
          </a:bodyPr>
          <a:lstStyle/>
          <a:p>
            <a:pPr marL="0" marR="0" lvl="0" indent="0" algn="l" rtl="0">
              <a:spcBef>
                <a:spcPts val="0"/>
              </a:spcBef>
              <a:spcAft>
                <a:spcPts val="0"/>
              </a:spcAft>
              <a:buNone/>
            </a:pPr>
            <a:endParaRPr sz="1013">
              <a:solidFill>
                <a:schemeClr val="dk1"/>
              </a:solidFill>
              <a:latin typeface="Arial"/>
              <a:ea typeface="Arial"/>
              <a:cs typeface="Arial"/>
              <a:sym typeface="Arial"/>
            </a:endParaRPr>
          </a:p>
        </p:txBody>
      </p:sp>
      <p:grpSp>
        <p:nvGrpSpPr>
          <p:cNvPr id="359" name="Shape 359"/>
          <p:cNvGrpSpPr/>
          <p:nvPr/>
        </p:nvGrpSpPr>
        <p:grpSpPr>
          <a:xfrm>
            <a:off x="349252" y="4360100"/>
            <a:ext cx="971279" cy="451082"/>
            <a:chOff x="228601" y="704851"/>
            <a:chExt cx="11734800" cy="5449888"/>
          </a:xfrm>
        </p:grpSpPr>
        <p:sp>
          <p:nvSpPr>
            <p:cNvPr id="360" name="Shape 360"/>
            <p:cNvSpPr/>
            <p:nvPr/>
          </p:nvSpPr>
          <p:spPr>
            <a:xfrm>
              <a:off x="228601" y="704851"/>
              <a:ext cx="11734800" cy="5449888"/>
            </a:xfrm>
            <a:custGeom>
              <a:avLst/>
              <a:gdLst/>
              <a:ahLst/>
              <a:cxnLst/>
              <a:rect l="0" t="0" r="0" b="0"/>
              <a:pathLst>
                <a:path w="120000" h="120000" extrusionOk="0">
                  <a:moveTo>
                    <a:pt x="62223" y="116094"/>
                  </a:moveTo>
                  <a:cubicBezTo>
                    <a:pt x="64691" y="110791"/>
                    <a:pt x="67974" y="107877"/>
                    <a:pt x="71462" y="107877"/>
                  </a:cubicBezTo>
                  <a:lnTo>
                    <a:pt x="105293" y="107877"/>
                  </a:lnTo>
                  <a:cubicBezTo>
                    <a:pt x="113405" y="107877"/>
                    <a:pt x="120000" y="93810"/>
                    <a:pt x="120000" y="76528"/>
                  </a:cubicBezTo>
                  <a:lnTo>
                    <a:pt x="120000" y="0"/>
                  </a:lnTo>
                  <a:lnTo>
                    <a:pt x="0" y="0"/>
                  </a:lnTo>
                  <a:lnTo>
                    <a:pt x="0" y="76528"/>
                  </a:lnTo>
                  <a:cubicBezTo>
                    <a:pt x="0" y="93810"/>
                    <a:pt x="6557" y="107877"/>
                    <a:pt x="14618" y="107877"/>
                  </a:cubicBezTo>
                  <a:lnTo>
                    <a:pt x="49343" y="107877"/>
                  </a:lnTo>
                  <a:cubicBezTo>
                    <a:pt x="52836" y="107877"/>
                    <a:pt x="56115" y="110791"/>
                    <a:pt x="58583" y="116094"/>
                  </a:cubicBezTo>
                  <a:lnTo>
                    <a:pt x="60407" y="120000"/>
                  </a:lnTo>
                  <a:lnTo>
                    <a:pt x="62223" y="116094"/>
                  </a:lnTo>
                  <a:close/>
                  <a:moveTo>
                    <a:pt x="116540" y="7454"/>
                  </a:moveTo>
                  <a:lnTo>
                    <a:pt x="116540" y="76528"/>
                  </a:lnTo>
                  <a:cubicBezTo>
                    <a:pt x="116540" y="89706"/>
                    <a:pt x="111493" y="100423"/>
                    <a:pt x="105293" y="100423"/>
                  </a:cubicBezTo>
                  <a:lnTo>
                    <a:pt x="71462" y="100423"/>
                  </a:lnTo>
                  <a:cubicBezTo>
                    <a:pt x="67340" y="100423"/>
                    <a:pt x="63442" y="103638"/>
                    <a:pt x="60407" y="109536"/>
                  </a:cubicBezTo>
                  <a:cubicBezTo>
                    <a:pt x="57364" y="103646"/>
                    <a:pt x="53470" y="100423"/>
                    <a:pt x="49343" y="100423"/>
                  </a:cubicBezTo>
                  <a:lnTo>
                    <a:pt x="14618" y="100423"/>
                  </a:lnTo>
                  <a:cubicBezTo>
                    <a:pt x="8465" y="100423"/>
                    <a:pt x="3459" y="89706"/>
                    <a:pt x="3459" y="76528"/>
                  </a:cubicBezTo>
                  <a:lnTo>
                    <a:pt x="3459" y="7454"/>
                  </a:lnTo>
                  <a:lnTo>
                    <a:pt x="116540" y="7454"/>
                  </a:lnTo>
                  <a:close/>
                </a:path>
              </a:pathLst>
            </a:custGeom>
            <a:solidFill>
              <a:srgbClr val="FFFFFF"/>
            </a:solidFill>
            <a:ln>
              <a:noFill/>
            </a:ln>
          </p:spPr>
          <p:txBody>
            <a:bodyPr wrap="square" lIns="0" tIns="0" rIns="0" bIns="0" anchor="t" anchorCtr="0">
              <a:noAutofit/>
            </a:bodyPr>
            <a:lstStyle/>
            <a:p>
              <a:pPr marL="0" marR="0" lvl="0" indent="0" algn="l" rtl="0">
                <a:spcBef>
                  <a:spcPts val="0"/>
                </a:spcBef>
                <a:spcAft>
                  <a:spcPts val="0"/>
                </a:spcAft>
                <a:buNone/>
              </a:pPr>
              <a:endParaRPr sz="1013">
                <a:solidFill>
                  <a:schemeClr val="dk1"/>
                </a:solidFill>
                <a:latin typeface="Arial"/>
                <a:ea typeface="Arial"/>
                <a:cs typeface="Arial"/>
                <a:sym typeface="Arial"/>
              </a:endParaRPr>
            </a:p>
          </p:txBody>
        </p:sp>
        <p:sp>
          <p:nvSpPr>
            <p:cNvPr id="361" name="Shape 361"/>
            <p:cNvSpPr/>
            <p:nvPr/>
          </p:nvSpPr>
          <p:spPr>
            <a:xfrm>
              <a:off x="9961563" y="2287588"/>
              <a:ext cx="377825" cy="363538"/>
            </a:xfrm>
            <a:custGeom>
              <a:avLst/>
              <a:gdLst/>
              <a:ahLst/>
              <a:cxnLst/>
              <a:rect l="0" t="0" r="0" b="0"/>
              <a:pathLst>
                <a:path w="120000" h="120000" extrusionOk="0">
                  <a:moveTo>
                    <a:pt x="120000" y="59940"/>
                  </a:moveTo>
                  <a:cubicBezTo>
                    <a:pt x="120000" y="94905"/>
                    <a:pt x="93664" y="120000"/>
                    <a:pt x="60114" y="120000"/>
                  </a:cubicBezTo>
                  <a:cubicBezTo>
                    <a:pt x="26335" y="120000"/>
                    <a:pt x="0" y="94905"/>
                    <a:pt x="0" y="59940"/>
                  </a:cubicBezTo>
                  <a:cubicBezTo>
                    <a:pt x="0" y="25094"/>
                    <a:pt x="26335" y="0"/>
                    <a:pt x="60114" y="0"/>
                  </a:cubicBezTo>
                  <a:cubicBezTo>
                    <a:pt x="93664" y="0"/>
                    <a:pt x="120000" y="25094"/>
                    <a:pt x="120000" y="59940"/>
                  </a:cubicBezTo>
                  <a:close/>
                </a:path>
              </a:pathLst>
            </a:custGeom>
            <a:solidFill>
              <a:srgbClr val="FFFFFF"/>
            </a:solidFill>
            <a:ln>
              <a:noFill/>
            </a:ln>
          </p:spPr>
          <p:txBody>
            <a:bodyPr wrap="square" lIns="0" tIns="0" rIns="0" bIns="0" anchor="t" anchorCtr="0">
              <a:noAutofit/>
            </a:bodyPr>
            <a:lstStyle/>
            <a:p>
              <a:pPr marL="0" marR="0" lvl="0" indent="0" algn="l" rtl="0">
                <a:spcBef>
                  <a:spcPts val="0"/>
                </a:spcBef>
                <a:spcAft>
                  <a:spcPts val="0"/>
                </a:spcAft>
                <a:buNone/>
              </a:pPr>
              <a:endParaRPr sz="1013">
                <a:solidFill>
                  <a:schemeClr val="dk1"/>
                </a:solidFill>
                <a:latin typeface="Arial"/>
                <a:ea typeface="Arial"/>
                <a:cs typeface="Arial"/>
                <a:sym typeface="Arial"/>
              </a:endParaRPr>
            </a:p>
          </p:txBody>
        </p:sp>
        <p:sp>
          <p:nvSpPr>
            <p:cNvPr id="362" name="Shape 362"/>
            <p:cNvSpPr/>
            <p:nvPr/>
          </p:nvSpPr>
          <p:spPr>
            <a:xfrm>
              <a:off x="9986963" y="2789238"/>
              <a:ext cx="327025" cy="1162050"/>
            </a:xfrm>
            <a:prstGeom prst="rect">
              <a:avLst/>
            </a:prstGeom>
            <a:solidFill>
              <a:srgbClr val="FFFFFF"/>
            </a:solidFill>
            <a:ln>
              <a:noFill/>
            </a:ln>
          </p:spPr>
          <p:txBody>
            <a:bodyPr wrap="square" lIns="0" tIns="0" rIns="0" bIns="0" anchor="t" anchorCtr="0">
              <a:noAutofit/>
            </a:bodyPr>
            <a:lstStyle/>
            <a:p>
              <a:pPr marL="0" marR="0" lvl="0" indent="0" algn="l" rtl="0">
                <a:spcBef>
                  <a:spcPts val="0"/>
                </a:spcBef>
                <a:spcAft>
                  <a:spcPts val="0"/>
                </a:spcAft>
                <a:buNone/>
              </a:pPr>
              <a:endParaRPr sz="1013">
                <a:solidFill>
                  <a:schemeClr val="dk1"/>
                </a:solidFill>
                <a:latin typeface="Arial"/>
                <a:ea typeface="Arial"/>
                <a:cs typeface="Arial"/>
                <a:sym typeface="Arial"/>
              </a:endParaRPr>
            </a:p>
          </p:txBody>
        </p:sp>
        <p:sp>
          <p:nvSpPr>
            <p:cNvPr id="363" name="Shape 363"/>
            <p:cNvSpPr/>
            <p:nvPr/>
          </p:nvSpPr>
          <p:spPr>
            <a:xfrm>
              <a:off x="8709026" y="2282826"/>
              <a:ext cx="1119188" cy="1668463"/>
            </a:xfrm>
            <a:custGeom>
              <a:avLst/>
              <a:gdLst/>
              <a:ahLst/>
              <a:cxnLst/>
              <a:rect l="0" t="0" r="0" b="0"/>
              <a:pathLst>
                <a:path w="120000" h="120000" extrusionOk="0">
                  <a:moveTo>
                    <a:pt x="74318" y="69612"/>
                  </a:moveTo>
                  <a:lnTo>
                    <a:pt x="120000" y="120000"/>
                  </a:lnTo>
                  <a:lnTo>
                    <a:pt x="81971" y="120000"/>
                  </a:lnTo>
                  <a:lnTo>
                    <a:pt x="51323" y="86529"/>
                  </a:lnTo>
                  <a:lnTo>
                    <a:pt x="34821" y="100618"/>
                  </a:lnTo>
                  <a:lnTo>
                    <a:pt x="34821" y="120000"/>
                  </a:lnTo>
                  <a:lnTo>
                    <a:pt x="0" y="120000"/>
                  </a:lnTo>
                  <a:lnTo>
                    <a:pt x="0" y="0"/>
                  </a:lnTo>
                  <a:lnTo>
                    <a:pt x="34821" y="0"/>
                  </a:lnTo>
                  <a:lnTo>
                    <a:pt x="34821" y="55368"/>
                  </a:lnTo>
                  <a:cubicBezTo>
                    <a:pt x="34821" y="65643"/>
                    <a:pt x="33082" y="75917"/>
                    <a:pt x="33082" y="75917"/>
                  </a:cubicBezTo>
                  <a:lnTo>
                    <a:pt x="33816" y="75917"/>
                  </a:lnTo>
                  <a:cubicBezTo>
                    <a:pt x="33816" y="75917"/>
                    <a:pt x="41971" y="66784"/>
                    <a:pt x="48888" y="60324"/>
                  </a:cubicBezTo>
                  <a:lnTo>
                    <a:pt x="75555" y="36454"/>
                  </a:lnTo>
                  <a:lnTo>
                    <a:pt x="116289" y="36454"/>
                  </a:lnTo>
                  <a:lnTo>
                    <a:pt x="74318" y="69612"/>
                  </a:lnTo>
                  <a:close/>
                </a:path>
              </a:pathLst>
            </a:custGeom>
            <a:solidFill>
              <a:srgbClr val="FFFFFF"/>
            </a:solidFill>
            <a:ln>
              <a:noFill/>
            </a:ln>
          </p:spPr>
          <p:txBody>
            <a:bodyPr wrap="square" lIns="0" tIns="0" rIns="0" bIns="0" anchor="t" anchorCtr="0">
              <a:noAutofit/>
            </a:bodyPr>
            <a:lstStyle/>
            <a:p>
              <a:pPr marL="0" marR="0" lvl="0" indent="0" algn="l" rtl="0">
                <a:spcBef>
                  <a:spcPts val="0"/>
                </a:spcBef>
                <a:spcAft>
                  <a:spcPts val="0"/>
                </a:spcAft>
                <a:buNone/>
              </a:pPr>
              <a:endParaRPr sz="1013">
                <a:solidFill>
                  <a:schemeClr val="dk1"/>
                </a:solidFill>
                <a:latin typeface="Arial"/>
                <a:ea typeface="Arial"/>
                <a:cs typeface="Arial"/>
                <a:sym typeface="Arial"/>
              </a:endParaRPr>
            </a:p>
          </p:txBody>
        </p:sp>
        <p:sp>
          <p:nvSpPr>
            <p:cNvPr id="364" name="Shape 364"/>
            <p:cNvSpPr/>
            <p:nvPr/>
          </p:nvSpPr>
          <p:spPr>
            <a:xfrm>
              <a:off x="7353301" y="2762251"/>
              <a:ext cx="1027113" cy="1189038"/>
            </a:xfrm>
            <a:custGeom>
              <a:avLst/>
              <a:gdLst/>
              <a:ahLst/>
              <a:cxnLst/>
              <a:rect l="0" t="0" r="0" b="0"/>
              <a:pathLst>
                <a:path w="120000" h="120000" extrusionOk="0">
                  <a:moveTo>
                    <a:pt x="120000" y="44854"/>
                  </a:moveTo>
                  <a:cubicBezTo>
                    <a:pt x="120000" y="15800"/>
                    <a:pt x="103536" y="0"/>
                    <a:pt x="77473" y="0"/>
                  </a:cubicBezTo>
                  <a:cubicBezTo>
                    <a:pt x="55115" y="0"/>
                    <a:pt x="43578" y="11359"/>
                    <a:pt x="36884" y="22099"/>
                  </a:cubicBezTo>
                  <a:lnTo>
                    <a:pt x="36042" y="22099"/>
                  </a:lnTo>
                  <a:lnTo>
                    <a:pt x="37936" y="2766"/>
                  </a:lnTo>
                  <a:lnTo>
                    <a:pt x="0" y="2766"/>
                  </a:lnTo>
                  <a:lnTo>
                    <a:pt x="0" y="120000"/>
                  </a:lnTo>
                  <a:lnTo>
                    <a:pt x="37936" y="120000"/>
                  </a:lnTo>
                  <a:lnTo>
                    <a:pt x="37936" y="50461"/>
                  </a:lnTo>
                  <a:cubicBezTo>
                    <a:pt x="37936" y="36953"/>
                    <a:pt x="47073" y="27669"/>
                    <a:pt x="61347" y="27669"/>
                  </a:cubicBezTo>
                  <a:cubicBezTo>
                    <a:pt x="75578" y="27669"/>
                    <a:pt x="81768" y="35788"/>
                    <a:pt x="81768" y="51407"/>
                  </a:cubicBezTo>
                  <a:lnTo>
                    <a:pt x="81768" y="120000"/>
                  </a:lnTo>
                  <a:lnTo>
                    <a:pt x="120000" y="120000"/>
                  </a:lnTo>
                  <a:lnTo>
                    <a:pt x="120000" y="44854"/>
                  </a:lnTo>
                  <a:close/>
                </a:path>
              </a:pathLst>
            </a:custGeom>
            <a:solidFill>
              <a:srgbClr val="FFFFFF"/>
            </a:solidFill>
            <a:ln>
              <a:noFill/>
            </a:ln>
          </p:spPr>
          <p:txBody>
            <a:bodyPr wrap="square" lIns="0" tIns="0" rIns="0" bIns="0" anchor="t" anchorCtr="0">
              <a:noAutofit/>
            </a:bodyPr>
            <a:lstStyle/>
            <a:p>
              <a:pPr marL="0" marR="0" lvl="0" indent="0" algn="l" rtl="0">
                <a:spcBef>
                  <a:spcPts val="0"/>
                </a:spcBef>
                <a:spcAft>
                  <a:spcPts val="0"/>
                </a:spcAft>
                <a:buNone/>
              </a:pPr>
              <a:endParaRPr sz="1013">
                <a:solidFill>
                  <a:schemeClr val="dk1"/>
                </a:solidFill>
                <a:latin typeface="Arial"/>
                <a:ea typeface="Arial"/>
                <a:cs typeface="Arial"/>
                <a:sym typeface="Arial"/>
              </a:endParaRPr>
            </a:p>
          </p:txBody>
        </p:sp>
        <p:sp>
          <p:nvSpPr>
            <p:cNvPr id="365" name="Shape 365"/>
            <p:cNvSpPr/>
            <p:nvPr/>
          </p:nvSpPr>
          <p:spPr>
            <a:xfrm>
              <a:off x="6664326" y="2287588"/>
              <a:ext cx="377825" cy="363538"/>
            </a:xfrm>
            <a:custGeom>
              <a:avLst/>
              <a:gdLst/>
              <a:ahLst/>
              <a:cxnLst/>
              <a:rect l="0" t="0" r="0" b="0"/>
              <a:pathLst>
                <a:path w="120000" h="120000" extrusionOk="0">
                  <a:moveTo>
                    <a:pt x="120000" y="59940"/>
                  </a:moveTo>
                  <a:cubicBezTo>
                    <a:pt x="120000" y="94905"/>
                    <a:pt x="93638" y="120000"/>
                    <a:pt x="60057" y="120000"/>
                  </a:cubicBezTo>
                  <a:cubicBezTo>
                    <a:pt x="26246" y="120000"/>
                    <a:pt x="0" y="94905"/>
                    <a:pt x="0" y="59940"/>
                  </a:cubicBezTo>
                  <a:cubicBezTo>
                    <a:pt x="0" y="25094"/>
                    <a:pt x="26246" y="0"/>
                    <a:pt x="60057" y="0"/>
                  </a:cubicBezTo>
                  <a:cubicBezTo>
                    <a:pt x="93638" y="0"/>
                    <a:pt x="120000" y="25094"/>
                    <a:pt x="120000" y="59940"/>
                  </a:cubicBezTo>
                  <a:close/>
                </a:path>
              </a:pathLst>
            </a:custGeom>
            <a:solidFill>
              <a:srgbClr val="FFFFFF"/>
            </a:solidFill>
            <a:ln>
              <a:noFill/>
            </a:ln>
          </p:spPr>
          <p:txBody>
            <a:bodyPr wrap="square" lIns="0" tIns="0" rIns="0" bIns="0" anchor="t" anchorCtr="0">
              <a:noAutofit/>
            </a:bodyPr>
            <a:lstStyle/>
            <a:p>
              <a:pPr marL="0" marR="0" lvl="0" indent="0" algn="l" rtl="0">
                <a:spcBef>
                  <a:spcPts val="0"/>
                </a:spcBef>
                <a:spcAft>
                  <a:spcPts val="0"/>
                </a:spcAft>
                <a:buNone/>
              </a:pPr>
              <a:endParaRPr sz="1013">
                <a:solidFill>
                  <a:schemeClr val="dk1"/>
                </a:solidFill>
                <a:latin typeface="Arial"/>
                <a:ea typeface="Arial"/>
                <a:cs typeface="Arial"/>
                <a:sym typeface="Arial"/>
              </a:endParaRPr>
            </a:p>
          </p:txBody>
        </p:sp>
        <p:sp>
          <p:nvSpPr>
            <p:cNvPr id="366" name="Shape 366"/>
            <p:cNvSpPr/>
            <p:nvPr/>
          </p:nvSpPr>
          <p:spPr>
            <a:xfrm>
              <a:off x="6689726" y="2789238"/>
              <a:ext cx="327025" cy="1162050"/>
            </a:xfrm>
            <a:prstGeom prst="rect">
              <a:avLst/>
            </a:prstGeom>
            <a:solidFill>
              <a:srgbClr val="FFFFFF"/>
            </a:solidFill>
            <a:ln>
              <a:noFill/>
            </a:ln>
          </p:spPr>
          <p:txBody>
            <a:bodyPr wrap="square" lIns="0" tIns="0" rIns="0" bIns="0" anchor="t" anchorCtr="0">
              <a:noAutofit/>
            </a:bodyPr>
            <a:lstStyle/>
            <a:p>
              <a:pPr marL="0" marR="0" lvl="0" indent="0" algn="l" rtl="0">
                <a:spcBef>
                  <a:spcPts val="0"/>
                </a:spcBef>
                <a:spcAft>
                  <a:spcPts val="0"/>
                </a:spcAft>
                <a:buNone/>
              </a:pPr>
              <a:endParaRPr sz="1013">
                <a:solidFill>
                  <a:schemeClr val="dk1"/>
                </a:solidFill>
                <a:latin typeface="Arial"/>
                <a:ea typeface="Arial"/>
                <a:cs typeface="Arial"/>
                <a:sym typeface="Arial"/>
              </a:endParaRPr>
            </a:p>
          </p:txBody>
        </p:sp>
        <p:sp>
          <p:nvSpPr>
            <p:cNvPr id="367" name="Shape 367"/>
            <p:cNvSpPr/>
            <p:nvPr/>
          </p:nvSpPr>
          <p:spPr>
            <a:xfrm>
              <a:off x="5399088" y="2762251"/>
              <a:ext cx="1047750" cy="1216025"/>
            </a:xfrm>
            <a:custGeom>
              <a:avLst/>
              <a:gdLst/>
              <a:ahLst/>
              <a:cxnLst/>
              <a:rect l="0" t="0" r="0" b="0"/>
              <a:pathLst>
                <a:path w="120000" h="120000" extrusionOk="0">
                  <a:moveTo>
                    <a:pt x="83591" y="85455"/>
                  </a:moveTo>
                  <a:cubicBezTo>
                    <a:pt x="83591" y="76347"/>
                    <a:pt x="68813" y="74319"/>
                    <a:pt x="51723" y="70228"/>
                  </a:cubicBezTo>
                  <a:cubicBezTo>
                    <a:pt x="31620" y="65674"/>
                    <a:pt x="6604" y="57029"/>
                    <a:pt x="6604" y="35220"/>
                  </a:cubicBezTo>
                  <a:cubicBezTo>
                    <a:pt x="6604" y="13625"/>
                    <a:pt x="30588" y="0"/>
                    <a:pt x="59071" y="0"/>
                  </a:cubicBezTo>
                  <a:cubicBezTo>
                    <a:pt x="85448" y="0"/>
                    <a:pt x="109721" y="10886"/>
                    <a:pt x="120000" y="26113"/>
                  </a:cubicBezTo>
                  <a:lnTo>
                    <a:pt x="88049" y="41589"/>
                  </a:lnTo>
                  <a:cubicBezTo>
                    <a:pt x="84912" y="31343"/>
                    <a:pt x="74881" y="23373"/>
                    <a:pt x="60392" y="23373"/>
                  </a:cubicBezTo>
                  <a:cubicBezTo>
                    <a:pt x="50897" y="23373"/>
                    <a:pt x="43013" y="27038"/>
                    <a:pt x="43013" y="33619"/>
                  </a:cubicBezTo>
                  <a:cubicBezTo>
                    <a:pt x="43013" y="42265"/>
                    <a:pt x="60392" y="43154"/>
                    <a:pt x="80206" y="48633"/>
                  </a:cubicBezTo>
                  <a:cubicBezTo>
                    <a:pt x="101011" y="54325"/>
                    <a:pt x="120000" y="62508"/>
                    <a:pt x="120000" y="83391"/>
                  </a:cubicBezTo>
                  <a:cubicBezTo>
                    <a:pt x="120000" y="106374"/>
                    <a:pt x="95190" y="119999"/>
                    <a:pt x="66460" y="119999"/>
                  </a:cubicBezTo>
                  <a:cubicBezTo>
                    <a:pt x="35335" y="119999"/>
                    <a:pt x="10815" y="108615"/>
                    <a:pt x="0" y="90471"/>
                  </a:cubicBezTo>
                  <a:lnTo>
                    <a:pt x="32445" y="74782"/>
                  </a:lnTo>
                  <a:cubicBezTo>
                    <a:pt x="36656" y="87269"/>
                    <a:pt x="48255" y="96590"/>
                    <a:pt x="65964" y="96590"/>
                  </a:cubicBezTo>
                  <a:cubicBezTo>
                    <a:pt x="76243" y="96590"/>
                    <a:pt x="83591" y="92712"/>
                    <a:pt x="83591" y="85455"/>
                  </a:cubicBezTo>
                  <a:close/>
                </a:path>
              </a:pathLst>
            </a:custGeom>
            <a:solidFill>
              <a:srgbClr val="FFFFFF"/>
            </a:solidFill>
            <a:ln>
              <a:noFill/>
            </a:ln>
          </p:spPr>
          <p:txBody>
            <a:bodyPr wrap="square" lIns="0" tIns="0" rIns="0" bIns="0" anchor="t" anchorCtr="0">
              <a:noAutofit/>
            </a:bodyPr>
            <a:lstStyle/>
            <a:p>
              <a:pPr marL="0" marR="0" lvl="0" indent="0" algn="l" rtl="0">
                <a:spcBef>
                  <a:spcPts val="0"/>
                </a:spcBef>
                <a:spcAft>
                  <a:spcPts val="0"/>
                </a:spcAft>
                <a:buNone/>
              </a:pPr>
              <a:endParaRPr sz="1013">
                <a:solidFill>
                  <a:schemeClr val="dk1"/>
                </a:solidFill>
                <a:latin typeface="Arial"/>
                <a:ea typeface="Arial"/>
                <a:cs typeface="Arial"/>
                <a:sym typeface="Arial"/>
              </a:endParaRPr>
            </a:p>
          </p:txBody>
        </p:sp>
        <p:sp>
          <p:nvSpPr>
            <p:cNvPr id="368" name="Shape 368"/>
            <p:cNvSpPr/>
            <p:nvPr/>
          </p:nvSpPr>
          <p:spPr>
            <a:xfrm>
              <a:off x="4770438" y="2295526"/>
              <a:ext cx="563563" cy="1677988"/>
            </a:xfrm>
            <a:custGeom>
              <a:avLst/>
              <a:gdLst/>
              <a:ahLst/>
              <a:cxnLst/>
              <a:rect l="0" t="0" r="0" b="0"/>
              <a:pathLst>
                <a:path w="120000" h="120000" extrusionOk="0">
                  <a:moveTo>
                    <a:pt x="69546" y="0"/>
                  </a:moveTo>
                  <a:lnTo>
                    <a:pt x="0" y="0"/>
                  </a:lnTo>
                  <a:lnTo>
                    <a:pt x="0" y="95494"/>
                  </a:lnTo>
                  <a:cubicBezTo>
                    <a:pt x="0" y="104024"/>
                    <a:pt x="5444" y="110259"/>
                    <a:pt x="16408" y="114150"/>
                  </a:cubicBezTo>
                  <a:cubicBezTo>
                    <a:pt x="27373" y="118067"/>
                    <a:pt x="44702" y="120000"/>
                    <a:pt x="68549" y="120000"/>
                  </a:cubicBezTo>
                  <a:cubicBezTo>
                    <a:pt x="76753" y="120000"/>
                    <a:pt x="85035" y="119690"/>
                    <a:pt x="93546" y="119098"/>
                  </a:cubicBezTo>
                  <a:cubicBezTo>
                    <a:pt x="102057" y="118505"/>
                    <a:pt x="108881" y="117655"/>
                    <a:pt x="114095" y="116547"/>
                  </a:cubicBezTo>
                  <a:lnTo>
                    <a:pt x="119999" y="100906"/>
                  </a:lnTo>
                  <a:cubicBezTo>
                    <a:pt x="114479" y="101576"/>
                    <a:pt x="109571" y="102039"/>
                    <a:pt x="105584" y="102297"/>
                  </a:cubicBezTo>
                  <a:cubicBezTo>
                    <a:pt x="101520" y="102581"/>
                    <a:pt x="96613" y="102709"/>
                    <a:pt x="91092" y="102709"/>
                  </a:cubicBezTo>
                  <a:cubicBezTo>
                    <a:pt x="81968" y="102709"/>
                    <a:pt x="78134" y="101962"/>
                    <a:pt x="74683" y="100416"/>
                  </a:cubicBezTo>
                  <a:cubicBezTo>
                    <a:pt x="71233" y="98870"/>
                    <a:pt x="69546" y="96139"/>
                    <a:pt x="69546" y="92170"/>
                  </a:cubicBezTo>
                  <a:lnTo>
                    <a:pt x="69546" y="0"/>
                  </a:lnTo>
                  <a:close/>
                </a:path>
              </a:pathLst>
            </a:custGeom>
            <a:solidFill>
              <a:srgbClr val="FFFFFF"/>
            </a:solidFill>
            <a:ln>
              <a:noFill/>
            </a:ln>
          </p:spPr>
          <p:txBody>
            <a:bodyPr wrap="square" lIns="0" tIns="0" rIns="0" bIns="0" anchor="t" anchorCtr="0">
              <a:noAutofit/>
            </a:bodyPr>
            <a:lstStyle/>
            <a:p>
              <a:pPr marL="0" marR="0" lvl="0" indent="0" algn="l" rtl="0">
                <a:spcBef>
                  <a:spcPts val="0"/>
                </a:spcBef>
                <a:spcAft>
                  <a:spcPts val="0"/>
                </a:spcAft>
                <a:buNone/>
              </a:pPr>
              <a:endParaRPr sz="1013">
                <a:solidFill>
                  <a:schemeClr val="dk1"/>
                </a:solidFill>
                <a:latin typeface="Arial"/>
                <a:ea typeface="Arial"/>
                <a:cs typeface="Arial"/>
                <a:sym typeface="Arial"/>
              </a:endParaRPr>
            </a:p>
          </p:txBody>
        </p:sp>
        <p:sp>
          <p:nvSpPr>
            <p:cNvPr id="369" name="Shape 369"/>
            <p:cNvSpPr/>
            <p:nvPr/>
          </p:nvSpPr>
          <p:spPr>
            <a:xfrm>
              <a:off x="3455988" y="2762251"/>
              <a:ext cx="1073150" cy="1216025"/>
            </a:xfrm>
            <a:custGeom>
              <a:avLst/>
              <a:gdLst/>
              <a:ahLst/>
              <a:cxnLst/>
              <a:rect l="0" t="0" r="0" b="0"/>
              <a:pathLst>
                <a:path w="120000" h="120000" extrusionOk="0">
                  <a:moveTo>
                    <a:pt x="62075" y="23160"/>
                  </a:moveTo>
                  <a:cubicBezTo>
                    <a:pt x="48653" y="23160"/>
                    <a:pt x="37850" y="31556"/>
                    <a:pt x="35028" y="47245"/>
                  </a:cubicBezTo>
                  <a:lnTo>
                    <a:pt x="86261" y="47245"/>
                  </a:lnTo>
                  <a:cubicBezTo>
                    <a:pt x="86261" y="33406"/>
                    <a:pt x="76224" y="23160"/>
                    <a:pt x="62075" y="23160"/>
                  </a:cubicBezTo>
                  <a:close/>
                  <a:moveTo>
                    <a:pt x="118186" y="68627"/>
                  </a:moveTo>
                  <a:lnTo>
                    <a:pt x="34262" y="68627"/>
                  </a:lnTo>
                  <a:cubicBezTo>
                    <a:pt x="35794" y="87269"/>
                    <a:pt x="47645" y="96341"/>
                    <a:pt x="62841" y="96341"/>
                  </a:cubicBezTo>
                  <a:cubicBezTo>
                    <a:pt x="76466" y="96341"/>
                    <a:pt x="85737" y="88407"/>
                    <a:pt x="87833" y="77485"/>
                  </a:cubicBezTo>
                  <a:lnTo>
                    <a:pt x="118427" y="92712"/>
                  </a:lnTo>
                  <a:cubicBezTo>
                    <a:pt x="109439" y="107263"/>
                    <a:pt x="89889" y="119999"/>
                    <a:pt x="62841" y="119999"/>
                  </a:cubicBezTo>
                  <a:cubicBezTo>
                    <a:pt x="26523" y="119999"/>
                    <a:pt x="0" y="97729"/>
                    <a:pt x="0" y="59982"/>
                  </a:cubicBezTo>
                  <a:cubicBezTo>
                    <a:pt x="0" y="22697"/>
                    <a:pt x="27047" y="0"/>
                    <a:pt x="62075" y="0"/>
                  </a:cubicBezTo>
                  <a:cubicBezTo>
                    <a:pt x="96822" y="0"/>
                    <a:pt x="120000" y="21808"/>
                    <a:pt x="120000" y="52938"/>
                  </a:cubicBezTo>
                  <a:cubicBezTo>
                    <a:pt x="120000" y="62259"/>
                    <a:pt x="118186" y="68627"/>
                    <a:pt x="118186" y="68627"/>
                  </a:cubicBezTo>
                  <a:close/>
                </a:path>
              </a:pathLst>
            </a:custGeom>
            <a:solidFill>
              <a:srgbClr val="FFFFFF"/>
            </a:solidFill>
            <a:ln>
              <a:noFill/>
            </a:ln>
          </p:spPr>
          <p:txBody>
            <a:bodyPr wrap="square" lIns="0" tIns="0" rIns="0" bIns="0" anchor="t" anchorCtr="0">
              <a:noAutofit/>
            </a:bodyPr>
            <a:lstStyle/>
            <a:p>
              <a:pPr marL="0" marR="0" lvl="0" indent="0" algn="l" rtl="0">
                <a:spcBef>
                  <a:spcPts val="0"/>
                </a:spcBef>
                <a:spcAft>
                  <a:spcPts val="0"/>
                </a:spcAft>
                <a:buNone/>
              </a:pPr>
              <a:endParaRPr sz="1013">
                <a:solidFill>
                  <a:schemeClr val="dk1"/>
                </a:solidFill>
                <a:latin typeface="Arial"/>
                <a:ea typeface="Arial"/>
                <a:cs typeface="Arial"/>
                <a:sym typeface="Arial"/>
              </a:endParaRPr>
            </a:p>
          </p:txBody>
        </p:sp>
        <p:sp>
          <p:nvSpPr>
            <p:cNvPr id="370" name="Shape 370"/>
            <p:cNvSpPr/>
            <p:nvPr/>
          </p:nvSpPr>
          <p:spPr>
            <a:xfrm>
              <a:off x="1879601" y="2357438"/>
              <a:ext cx="1311275" cy="1593850"/>
            </a:xfrm>
            <a:custGeom>
              <a:avLst/>
              <a:gdLst/>
              <a:ahLst/>
              <a:cxnLst/>
              <a:rect l="0" t="0" r="0" b="0"/>
              <a:pathLst>
                <a:path w="120000" h="120000" extrusionOk="0">
                  <a:moveTo>
                    <a:pt x="89052" y="120000"/>
                  </a:moveTo>
                  <a:lnTo>
                    <a:pt x="120000" y="120000"/>
                  </a:lnTo>
                  <a:lnTo>
                    <a:pt x="120000" y="0"/>
                  </a:lnTo>
                  <a:lnTo>
                    <a:pt x="89052" y="0"/>
                  </a:lnTo>
                  <a:lnTo>
                    <a:pt x="89052" y="47511"/>
                  </a:lnTo>
                  <a:lnTo>
                    <a:pt x="30947" y="47511"/>
                  </a:lnTo>
                  <a:lnTo>
                    <a:pt x="30947" y="0"/>
                  </a:lnTo>
                  <a:lnTo>
                    <a:pt x="0" y="0"/>
                  </a:lnTo>
                  <a:lnTo>
                    <a:pt x="0" y="120000"/>
                  </a:lnTo>
                  <a:lnTo>
                    <a:pt x="30947" y="120000"/>
                  </a:lnTo>
                  <a:lnTo>
                    <a:pt x="30947" y="70208"/>
                  </a:lnTo>
                  <a:lnTo>
                    <a:pt x="89052" y="70208"/>
                  </a:lnTo>
                  <a:lnTo>
                    <a:pt x="89052" y="120000"/>
                  </a:lnTo>
                  <a:close/>
                </a:path>
              </a:pathLst>
            </a:custGeom>
            <a:solidFill>
              <a:srgbClr val="FFFFFF"/>
            </a:solidFill>
            <a:ln>
              <a:noFill/>
            </a:ln>
          </p:spPr>
          <p:txBody>
            <a:bodyPr wrap="square" lIns="0" tIns="0" rIns="0" bIns="0" anchor="t" anchorCtr="0">
              <a:noAutofit/>
            </a:bodyPr>
            <a:lstStyle/>
            <a:p>
              <a:pPr marL="0" marR="0" lvl="0" indent="0" algn="l" rtl="0">
                <a:spcBef>
                  <a:spcPts val="0"/>
                </a:spcBef>
                <a:spcAft>
                  <a:spcPts val="0"/>
                </a:spcAft>
                <a:buNone/>
              </a:pPr>
              <a:endParaRPr sz="1013">
                <a:solidFill>
                  <a:schemeClr val="dk1"/>
                </a:solidFill>
                <a:latin typeface="Arial"/>
                <a:ea typeface="Arial"/>
                <a:cs typeface="Arial"/>
                <a:sym typeface="Arial"/>
              </a:endParaRPr>
            </a:p>
          </p:txBody>
        </p:sp>
      </p:grpSp>
      <p:sp>
        <p:nvSpPr>
          <p:cNvPr id="371" name="Shape 371"/>
          <p:cNvSpPr txBox="1">
            <a:spLocks noGrp="1"/>
          </p:cNvSpPr>
          <p:nvPr>
            <p:ph type="ctrTitle"/>
          </p:nvPr>
        </p:nvSpPr>
        <p:spPr>
          <a:xfrm>
            <a:off x="306422" y="342901"/>
            <a:ext cx="8054502" cy="1553993"/>
          </a:xfrm>
          <a:prstGeom prst="rect">
            <a:avLst/>
          </a:prstGeom>
          <a:noFill/>
          <a:ln>
            <a:noFill/>
          </a:ln>
        </p:spPr>
        <p:txBody>
          <a:bodyPr wrap="square" lIns="91425" tIns="91425" rIns="91425" bIns="91425" anchor="t" anchorCtr="0"/>
          <a:lstStyle>
            <a:lvl1pPr marL="0" marR="0" lvl="0" indent="0" algn="l" rtl="0">
              <a:lnSpc>
                <a:spcPct val="85000"/>
              </a:lnSpc>
              <a:spcBef>
                <a:spcPts val="0"/>
              </a:spcBef>
              <a:spcAft>
                <a:spcPts val="0"/>
              </a:spcAft>
              <a:buSzPts val="1400"/>
              <a:buNone/>
              <a:defRPr sz="3938" b="1" i="0" u="none" strike="noStrike" cap="none">
                <a:solidFill>
                  <a:srgbClr val="FFFFFF"/>
                </a:solidFill>
                <a:latin typeface="Arial"/>
                <a:ea typeface="Arial"/>
                <a:cs typeface="Arial"/>
                <a:sym typeface="Arial"/>
              </a:defRPr>
            </a:lvl1pPr>
            <a:lvl2pPr marL="0" marR="0" lvl="1" indent="0" algn="l" rtl="0">
              <a:lnSpc>
                <a:spcPct val="90000"/>
              </a:lnSpc>
              <a:spcBef>
                <a:spcPts val="0"/>
              </a:spcBef>
              <a:spcAft>
                <a:spcPts val="0"/>
              </a:spcAft>
              <a:buSzPts val="1400"/>
              <a:buNone/>
              <a:defRPr sz="2363" b="1" i="0" u="none" strike="noStrike" cap="none">
                <a:solidFill>
                  <a:schemeClr val="dk1"/>
                </a:solidFill>
                <a:latin typeface="Arial Black"/>
                <a:ea typeface="Arial Black"/>
                <a:cs typeface="Arial Black"/>
                <a:sym typeface="Arial Black"/>
              </a:defRPr>
            </a:lvl2pPr>
            <a:lvl3pPr marL="0" marR="0" lvl="2" indent="0" algn="l" rtl="0">
              <a:lnSpc>
                <a:spcPct val="90000"/>
              </a:lnSpc>
              <a:spcBef>
                <a:spcPts val="0"/>
              </a:spcBef>
              <a:spcAft>
                <a:spcPts val="0"/>
              </a:spcAft>
              <a:buSzPts val="1400"/>
              <a:buNone/>
              <a:defRPr sz="2363" b="1" i="0" u="none" strike="noStrike" cap="none">
                <a:solidFill>
                  <a:schemeClr val="dk1"/>
                </a:solidFill>
                <a:latin typeface="Arial Black"/>
                <a:ea typeface="Arial Black"/>
                <a:cs typeface="Arial Black"/>
                <a:sym typeface="Arial Black"/>
              </a:defRPr>
            </a:lvl3pPr>
            <a:lvl4pPr marL="0" marR="0" lvl="3" indent="0" algn="l" rtl="0">
              <a:lnSpc>
                <a:spcPct val="90000"/>
              </a:lnSpc>
              <a:spcBef>
                <a:spcPts val="0"/>
              </a:spcBef>
              <a:spcAft>
                <a:spcPts val="0"/>
              </a:spcAft>
              <a:buSzPts val="1400"/>
              <a:buNone/>
              <a:defRPr sz="2363" b="1" i="0" u="none" strike="noStrike" cap="none">
                <a:solidFill>
                  <a:schemeClr val="dk1"/>
                </a:solidFill>
                <a:latin typeface="Arial Black"/>
                <a:ea typeface="Arial Black"/>
                <a:cs typeface="Arial Black"/>
                <a:sym typeface="Arial Black"/>
              </a:defRPr>
            </a:lvl4pPr>
            <a:lvl5pPr marL="0" marR="0" lvl="4" indent="0" algn="l" rtl="0">
              <a:lnSpc>
                <a:spcPct val="90000"/>
              </a:lnSpc>
              <a:spcBef>
                <a:spcPts val="0"/>
              </a:spcBef>
              <a:spcAft>
                <a:spcPts val="0"/>
              </a:spcAft>
              <a:buSzPts val="1400"/>
              <a:buNone/>
              <a:defRPr sz="2363" b="1" i="0" u="none" strike="noStrike" cap="none">
                <a:solidFill>
                  <a:schemeClr val="dk1"/>
                </a:solidFill>
                <a:latin typeface="Arial Black"/>
                <a:ea typeface="Arial Black"/>
                <a:cs typeface="Arial Black"/>
                <a:sym typeface="Arial Black"/>
              </a:defRPr>
            </a:lvl5pPr>
            <a:lvl6pPr marL="257175" marR="0" lvl="5" indent="0" algn="l" rtl="0">
              <a:lnSpc>
                <a:spcPct val="90000"/>
              </a:lnSpc>
              <a:spcBef>
                <a:spcPts val="0"/>
              </a:spcBef>
              <a:spcAft>
                <a:spcPts val="0"/>
              </a:spcAft>
              <a:buSzPts val="1400"/>
              <a:buNone/>
              <a:defRPr sz="2363" b="1" i="0" u="none" strike="noStrike" cap="none">
                <a:solidFill>
                  <a:schemeClr val="dk1"/>
                </a:solidFill>
                <a:latin typeface="Arial Black"/>
                <a:ea typeface="Arial Black"/>
                <a:cs typeface="Arial Black"/>
                <a:sym typeface="Arial Black"/>
              </a:defRPr>
            </a:lvl6pPr>
            <a:lvl7pPr marL="514350" marR="0" lvl="6" indent="0" algn="l" rtl="0">
              <a:lnSpc>
                <a:spcPct val="90000"/>
              </a:lnSpc>
              <a:spcBef>
                <a:spcPts val="0"/>
              </a:spcBef>
              <a:spcAft>
                <a:spcPts val="0"/>
              </a:spcAft>
              <a:buSzPts val="1400"/>
              <a:buNone/>
              <a:defRPr sz="2363" b="1" i="0" u="none" strike="noStrike" cap="none">
                <a:solidFill>
                  <a:schemeClr val="dk1"/>
                </a:solidFill>
                <a:latin typeface="Arial Black"/>
                <a:ea typeface="Arial Black"/>
                <a:cs typeface="Arial Black"/>
                <a:sym typeface="Arial Black"/>
              </a:defRPr>
            </a:lvl7pPr>
            <a:lvl8pPr marL="771525" marR="0" lvl="7" indent="0" algn="l" rtl="0">
              <a:lnSpc>
                <a:spcPct val="90000"/>
              </a:lnSpc>
              <a:spcBef>
                <a:spcPts val="0"/>
              </a:spcBef>
              <a:spcAft>
                <a:spcPts val="0"/>
              </a:spcAft>
              <a:buSzPts val="1400"/>
              <a:buNone/>
              <a:defRPr sz="2363" b="1" i="0" u="none" strike="noStrike" cap="none">
                <a:solidFill>
                  <a:schemeClr val="dk1"/>
                </a:solidFill>
                <a:latin typeface="Arial Black"/>
                <a:ea typeface="Arial Black"/>
                <a:cs typeface="Arial Black"/>
                <a:sym typeface="Arial Black"/>
              </a:defRPr>
            </a:lvl8pPr>
            <a:lvl9pPr marL="1028700" marR="0" lvl="8" indent="0" algn="l" rtl="0">
              <a:lnSpc>
                <a:spcPct val="90000"/>
              </a:lnSpc>
              <a:spcBef>
                <a:spcPts val="0"/>
              </a:spcBef>
              <a:spcAft>
                <a:spcPts val="0"/>
              </a:spcAft>
              <a:buSzPts val="1400"/>
              <a:buNone/>
              <a:defRPr sz="2363" b="1" i="0" u="none" strike="noStrike" cap="none">
                <a:solidFill>
                  <a:schemeClr val="dk1"/>
                </a:solidFill>
                <a:latin typeface="Arial Black"/>
                <a:ea typeface="Arial Black"/>
                <a:cs typeface="Arial Black"/>
                <a:sym typeface="Arial Black"/>
              </a:defRPr>
            </a:lvl9pPr>
          </a:lstStyle>
          <a:p>
            <a:endParaRPr/>
          </a:p>
        </p:txBody>
      </p:sp>
      <p:sp>
        <p:nvSpPr>
          <p:cNvPr id="372" name="Shape 372"/>
          <p:cNvSpPr txBox="1">
            <a:spLocks noGrp="1"/>
          </p:cNvSpPr>
          <p:nvPr>
            <p:ph type="body" idx="1"/>
          </p:nvPr>
        </p:nvSpPr>
        <p:spPr>
          <a:xfrm>
            <a:off x="335605" y="1999034"/>
            <a:ext cx="8032109" cy="729000"/>
          </a:xfrm>
          <a:prstGeom prst="rect">
            <a:avLst/>
          </a:prstGeom>
          <a:noFill/>
          <a:ln>
            <a:noFill/>
          </a:ln>
        </p:spPr>
        <p:txBody>
          <a:bodyPr wrap="square" lIns="91425" tIns="91425" rIns="91425" bIns="91425" anchor="t" anchorCtr="0"/>
          <a:lstStyle>
            <a:lvl1pPr marL="0" marR="0" lvl="0" indent="0" algn="l" rtl="0">
              <a:spcBef>
                <a:spcPts val="0"/>
              </a:spcBef>
              <a:spcAft>
                <a:spcPts val="0"/>
              </a:spcAft>
              <a:buClr>
                <a:srgbClr val="FFFFFF"/>
              </a:buClr>
              <a:buSzPts val="2500"/>
              <a:buFont typeface="Arial"/>
              <a:buNone/>
              <a:defRPr sz="1406" b="1" i="0" u="none" strike="noStrike" cap="none">
                <a:solidFill>
                  <a:srgbClr val="FFFFFF"/>
                </a:solidFill>
                <a:latin typeface="Arial"/>
                <a:ea typeface="Arial"/>
                <a:cs typeface="Arial"/>
                <a:sym typeface="Arial"/>
              </a:defRPr>
            </a:lvl1pPr>
            <a:lvl2pPr marL="385763" marR="0" lvl="1" indent="-42863" algn="l" rtl="0">
              <a:spcBef>
                <a:spcPts val="0"/>
              </a:spcBef>
              <a:spcAft>
                <a:spcPts val="0"/>
              </a:spcAft>
              <a:buClr>
                <a:schemeClr val="dk1"/>
              </a:buClr>
              <a:buSzPts val="2400"/>
              <a:buFont typeface="Arial"/>
              <a:buChar char="•"/>
              <a:defRPr sz="1350" b="0" i="0" u="none" strike="noStrike" cap="none">
                <a:solidFill>
                  <a:schemeClr val="dk1"/>
                </a:solidFill>
                <a:latin typeface="Arial"/>
                <a:ea typeface="Arial"/>
                <a:cs typeface="Arial"/>
                <a:sym typeface="Arial"/>
              </a:defRPr>
            </a:lvl2pPr>
            <a:lvl3pPr marL="642938" marR="0" lvl="2" indent="-57150" algn="l" rtl="0">
              <a:spcBef>
                <a:spcPts val="0"/>
              </a:spcBef>
              <a:spcAft>
                <a:spcPts val="0"/>
              </a:spcAft>
              <a:buClr>
                <a:schemeClr val="dk1"/>
              </a:buClr>
              <a:buSzPts val="2000"/>
              <a:buFont typeface="Arial"/>
              <a:buChar char="•"/>
              <a:defRPr sz="1125" b="0" i="0" u="none" strike="noStrike" cap="none">
                <a:solidFill>
                  <a:schemeClr val="dk1"/>
                </a:solidFill>
                <a:latin typeface="Arial"/>
                <a:ea typeface="Arial"/>
                <a:cs typeface="Arial"/>
                <a:sym typeface="Arial"/>
              </a:defRPr>
            </a:lvl3pPr>
            <a:lvl4pPr marL="900113" marR="0" lvl="3" indent="-64294" algn="l" rtl="0">
              <a:spcBef>
                <a:spcPts val="0"/>
              </a:spcBef>
              <a:spcAft>
                <a:spcPts val="0"/>
              </a:spcAft>
              <a:buClr>
                <a:schemeClr val="dk1"/>
              </a:buClr>
              <a:buSzPts val="1800"/>
              <a:buFont typeface="Arial"/>
              <a:buChar char="•"/>
              <a:defRPr sz="1013" b="0" i="0" u="none" strike="noStrike" cap="none">
                <a:solidFill>
                  <a:schemeClr val="dk1"/>
                </a:solidFill>
                <a:latin typeface="Arial"/>
                <a:ea typeface="Arial"/>
                <a:cs typeface="Arial"/>
                <a:sym typeface="Arial"/>
              </a:defRPr>
            </a:lvl4pPr>
            <a:lvl5pPr marL="1157288" marR="0" lvl="4" indent="-64294" algn="l" rtl="0">
              <a:spcBef>
                <a:spcPts val="0"/>
              </a:spcBef>
              <a:spcAft>
                <a:spcPts val="0"/>
              </a:spcAft>
              <a:buClr>
                <a:schemeClr val="dk1"/>
              </a:buClr>
              <a:buSzPts val="1800"/>
              <a:buFont typeface="Arial"/>
              <a:buChar char="•"/>
              <a:defRPr sz="1013" b="0" i="0" u="none" strike="noStrike" cap="none">
                <a:solidFill>
                  <a:schemeClr val="dk1"/>
                </a:solidFill>
                <a:latin typeface="Arial"/>
                <a:ea typeface="Arial"/>
                <a:cs typeface="Arial"/>
                <a:sym typeface="Arial"/>
              </a:defRPr>
            </a:lvl5pPr>
            <a:lvl6pPr marL="1414463" marR="0" lvl="5" indent="-64294" algn="l" rtl="0">
              <a:lnSpc>
                <a:spcPct val="90000"/>
              </a:lnSpc>
              <a:spcBef>
                <a:spcPts val="281"/>
              </a:spcBef>
              <a:buClr>
                <a:schemeClr val="dk1"/>
              </a:buClr>
              <a:buSzPts val="1800"/>
              <a:buFont typeface="Arial"/>
              <a:buChar char="•"/>
              <a:defRPr sz="1013" b="0" i="0" u="none" strike="noStrike" cap="none">
                <a:solidFill>
                  <a:schemeClr val="dk1"/>
                </a:solidFill>
                <a:latin typeface="Arial"/>
                <a:ea typeface="Arial"/>
                <a:cs typeface="Arial"/>
                <a:sym typeface="Arial"/>
              </a:defRPr>
            </a:lvl6pPr>
            <a:lvl7pPr marL="1671638" marR="0" lvl="6" indent="-64294" algn="l" rtl="0">
              <a:lnSpc>
                <a:spcPct val="90000"/>
              </a:lnSpc>
              <a:spcBef>
                <a:spcPts val="281"/>
              </a:spcBef>
              <a:buClr>
                <a:schemeClr val="dk1"/>
              </a:buClr>
              <a:buSzPts val="1800"/>
              <a:buFont typeface="Arial"/>
              <a:buChar char="•"/>
              <a:defRPr sz="1013" b="0" i="0" u="none" strike="noStrike" cap="none">
                <a:solidFill>
                  <a:schemeClr val="dk1"/>
                </a:solidFill>
                <a:latin typeface="Arial"/>
                <a:ea typeface="Arial"/>
                <a:cs typeface="Arial"/>
                <a:sym typeface="Arial"/>
              </a:defRPr>
            </a:lvl7pPr>
            <a:lvl8pPr marL="1928813" marR="0" lvl="7" indent="-64294" algn="l" rtl="0">
              <a:lnSpc>
                <a:spcPct val="90000"/>
              </a:lnSpc>
              <a:spcBef>
                <a:spcPts val="281"/>
              </a:spcBef>
              <a:buClr>
                <a:schemeClr val="dk1"/>
              </a:buClr>
              <a:buSzPts val="1800"/>
              <a:buFont typeface="Arial"/>
              <a:buChar char="•"/>
              <a:defRPr sz="1013" b="0" i="0" u="none" strike="noStrike" cap="none">
                <a:solidFill>
                  <a:schemeClr val="dk1"/>
                </a:solidFill>
                <a:latin typeface="Arial"/>
                <a:ea typeface="Arial"/>
                <a:cs typeface="Arial"/>
                <a:sym typeface="Arial"/>
              </a:defRPr>
            </a:lvl8pPr>
            <a:lvl9pPr marL="2185988" marR="0" lvl="8" indent="-64294" algn="l" rtl="0">
              <a:lnSpc>
                <a:spcPct val="90000"/>
              </a:lnSpc>
              <a:spcBef>
                <a:spcPts val="281"/>
              </a:spcBef>
              <a:buClr>
                <a:schemeClr val="dk1"/>
              </a:buClr>
              <a:buSzPts val="1800"/>
              <a:buFont typeface="Arial"/>
              <a:buChar char="•"/>
              <a:defRPr sz="1013"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65095566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cSld name="Otsikko ja sisältö  F">
    <p:spTree>
      <p:nvGrpSpPr>
        <p:cNvPr id="1" name="Shape 60"/>
        <p:cNvGrpSpPr/>
        <p:nvPr/>
      </p:nvGrpSpPr>
      <p:grpSpPr>
        <a:xfrm>
          <a:off x="0" y="0"/>
          <a:ext cx="0" cy="0"/>
          <a:chOff x="0" y="0"/>
          <a:chExt cx="0" cy="0"/>
        </a:xfrm>
      </p:grpSpPr>
      <p:sp>
        <p:nvSpPr>
          <p:cNvPr id="61" name="Shape 61"/>
          <p:cNvSpPr/>
          <p:nvPr/>
        </p:nvSpPr>
        <p:spPr>
          <a:xfrm>
            <a:off x="8165307" y="0"/>
            <a:ext cx="978694" cy="5143500"/>
          </a:xfrm>
          <a:custGeom>
            <a:avLst/>
            <a:gdLst/>
            <a:ahLst/>
            <a:cxnLst/>
            <a:rect l="0" t="0" r="0" b="0"/>
            <a:pathLst>
              <a:path w="120000" h="120000" extrusionOk="0">
                <a:moveTo>
                  <a:pt x="133" y="0"/>
                </a:moveTo>
                <a:cubicBezTo>
                  <a:pt x="44" y="92"/>
                  <a:pt x="0" y="184"/>
                  <a:pt x="0" y="285"/>
                </a:cubicBezTo>
                <a:cubicBezTo>
                  <a:pt x="0" y="855"/>
                  <a:pt x="1777" y="1334"/>
                  <a:pt x="4488" y="1552"/>
                </a:cubicBezTo>
                <a:cubicBezTo>
                  <a:pt x="4666" y="1560"/>
                  <a:pt x="19555" y="2525"/>
                  <a:pt x="19555" y="2525"/>
                </a:cubicBezTo>
                <a:cubicBezTo>
                  <a:pt x="19555" y="2525"/>
                  <a:pt x="24133" y="2836"/>
                  <a:pt x="24133" y="3809"/>
                </a:cubicBezTo>
                <a:cubicBezTo>
                  <a:pt x="24133" y="4388"/>
                  <a:pt x="22266" y="4883"/>
                  <a:pt x="19555" y="5085"/>
                </a:cubicBezTo>
                <a:cubicBezTo>
                  <a:pt x="19422" y="5093"/>
                  <a:pt x="4266" y="6075"/>
                  <a:pt x="4266" y="6075"/>
                </a:cubicBezTo>
                <a:cubicBezTo>
                  <a:pt x="4266" y="6075"/>
                  <a:pt x="0" y="6344"/>
                  <a:pt x="0" y="7325"/>
                </a:cubicBezTo>
                <a:cubicBezTo>
                  <a:pt x="0" y="7888"/>
                  <a:pt x="1777" y="8374"/>
                  <a:pt x="4488" y="8584"/>
                </a:cubicBezTo>
                <a:cubicBezTo>
                  <a:pt x="4666" y="8601"/>
                  <a:pt x="19555" y="9566"/>
                  <a:pt x="19555" y="9566"/>
                </a:cubicBezTo>
                <a:cubicBezTo>
                  <a:pt x="19555" y="9566"/>
                  <a:pt x="24133" y="9876"/>
                  <a:pt x="24133" y="10841"/>
                </a:cubicBezTo>
                <a:cubicBezTo>
                  <a:pt x="24133" y="11429"/>
                  <a:pt x="22266" y="11924"/>
                  <a:pt x="19555" y="12125"/>
                </a:cubicBezTo>
                <a:cubicBezTo>
                  <a:pt x="19422" y="12134"/>
                  <a:pt x="4266" y="13107"/>
                  <a:pt x="4266" y="13107"/>
                </a:cubicBezTo>
                <a:cubicBezTo>
                  <a:pt x="4266" y="13107"/>
                  <a:pt x="0" y="13443"/>
                  <a:pt x="0" y="14349"/>
                </a:cubicBezTo>
                <a:cubicBezTo>
                  <a:pt x="0" y="14911"/>
                  <a:pt x="1777" y="15398"/>
                  <a:pt x="4488" y="15608"/>
                </a:cubicBezTo>
                <a:cubicBezTo>
                  <a:pt x="4666" y="15625"/>
                  <a:pt x="19555" y="16590"/>
                  <a:pt x="19555" y="16590"/>
                </a:cubicBezTo>
                <a:cubicBezTo>
                  <a:pt x="19555" y="16590"/>
                  <a:pt x="24133" y="16892"/>
                  <a:pt x="24133" y="17865"/>
                </a:cubicBezTo>
                <a:cubicBezTo>
                  <a:pt x="24133" y="18453"/>
                  <a:pt x="22266" y="18948"/>
                  <a:pt x="19555" y="19149"/>
                </a:cubicBezTo>
                <a:cubicBezTo>
                  <a:pt x="19422" y="19158"/>
                  <a:pt x="4266" y="20139"/>
                  <a:pt x="4266" y="20139"/>
                </a:cubicBezTo>
                <a:cubicBezTo>
                  <a:pt x="4266" y="20139"/>
                  <a:pt x="0" y="20400"/>
                  <a:pt x="0" y="21381"/>
                </a:cubicBezTo>
                <a:cubicBezTo>
                  <a:pt x="0" y="21952"/>
                  <a:pt x="1777" y="22439"/>
                  <a:pt x="4488" y="22648"/>
                </a:cubicBezTo>
                <a:cubicBezTo>
                  <a:pt x="4666" y="22657"/>
                  <a:pt x="19555" y="23622"/>
                  <a:pt x="19555" y="23622"/>
                </a:cubicBezTo>
                <a:cubicBezTo>
                  <a:pt x="19555" y="23622"/>
                  <a:pt x="24133" y="23932"/>
                  <a:pt x="24133" y="24906"/>
                </a:cubicBezTo>
                <a:cubicBezTo>
                  <a:pt x="24133" y="25485"/>
                  <a:pt x="22266" y="25980"/>
                  <a:pt x="19555" y="26181"/>
                </a:cubicBezTo>
                <a:cubicBezTo>
                  <a:pt x="19422" y="26190"/>
                  <a:pt x="4266" y="27180"/>
                  <a:pt x="4266" y="27180"/>
                </a:cubicBezTo>
                <a:cubicBezTo>
                  <a:pt x="4266" y="27180"/>
                  <a:pt x="0" y="27507"/>
                  <a:pt x="0" y="28422"/>
                </a:cubicBezTo>
                <a:cubicBezTo>
                  <a:pt x="0" y="28993"/>
                  <a:pt x="1777" y="29479"/>
                  <a:pt x="4488" y="29689"/>
                </a:cubicBezTo>
                <a:cubicBezTo>
                  <a:pt x="4666" y="29697"/>
                  <a:pt x="19555" y="30662"/>
                  <a:pt x="19555" y="30662"/>
                </a:cubicBezTo>
                <a:cubicBezTo>
                  <a:pt x="19555" y="30662"/>
                  <a:pt x="24133" y="30973"/>
                  <a:pt x="24133" y="31946"/>
                </a:cubicBezTo>
                <a:cubicBezTo>
                  <a:pt x="24133" y="32525"/>
                  <a:pt x="22266" y="33020"/>
                  <a:pt x="19555" y="33222"/>
                </a:cubicBezTo>
                <a:cubicBezTo>
                  <a:pt x="19422" y="33230"/>
                  <a:pt x="4266" y="34212"/>
                  <a:pt x="4266" y="34212"/>
                </a:cubicBezTo>
                <a:cubicBezTo>
                  <a:pt x="4266" y="34212"/>
                  <a:pt x="0" y="34481"/>
                  <a:pt x="0" y="35462"/>
                </a:cubicBezTo>
                <a:cubicBezTo>
                  <a:pt x="0" y="36025"/>
                  <a:pt x="1777" y="36511"/>
                  <a:pt x="4488" y="36730"/>
                </a:cubicBezTo>
                <a:cubicBezTo>
                  <a:pt x="4666" y="36738"/>
                  <a:pt x="19555" y="37703"/>
                  <a:pt x="19555" y="37703"/>
                </a:cubicBezTo>
                <a:cubicBezTo>
                  <a:pt x="19555" y="37703"/>
                  <a:pt x="24133" y="38013"/>
                  <a:pt x="24133" y="38987"/>
                </a:cubicBezTo>
                <a:cubicBezTo>
                  <a:pt x="24133" y="39566"/>
                  <a:pt x="22266" y="40061"/>
                  <a:pt x="19555" y="40262"/>
                </a:cubicBezTo>
                <a:cubicBezTo>
                  <a:pt x="19422" y="40271"/>
                  <a:pt x="4088" y="41269"/>
                  <a:pt x="4088" y="41269"/>
                </a:cubicBezTo>
                <a:cubicBezTo>
                  <a:pt x="4088" y="41269"/>
                  <a:pt x="0" y="41530"/>
                  <a:pt x="0" y="42511"/>
                </a:cubicBezTo>
                <a:cubicBezTo>
                  <a:pt x="0" y="43074"/>
                  <a:pt x="1777" y="43560"/>
                  <a:pt x="4488" y="43770"/>
                </a:cubicBezTo>
                <a:cubicBezTo>
                  <a:pt x="4666" y="43787"/>
                  <a:pt x="19555" y="44752"/>
                  <a:pt x="19555" y="44752"/>
                </a:cubicBezTo>
                <a:cubicBezTo>
                  <a:pt x="19555" y="44752"/>
                  <a:pt x="24133" y="45062"/>
                  <a:pt x="24133" y="46027"/>
                </a:cubicBezTo>
                <a:cubicBezTo>
                  <a:pt x="24133" y="46615"/>
                  <a:pt x="22266" y="47110"/>
                  <a:pt x="19555" y="47311"/>
                </a:cubicBezTo>
                <a:cubicBezTo>
                  <a:pt x="19422" y="47320"/>
                  <a:pt x="4266" y="48302"/>
                  <a:pt x="4266" y="48302"/>
                </a:cubicBezTo>
                <a:cubicBezTo>
                  <a:pt x="4266" y="48302"/>
                  <a:pt x="0" y="48562"/>
                  <a:pt x="0" y="49544"/>
                </a:cubicBezTo>
                <a:cubicBezTo>
                  <a:pt x="0" y="50114"/>
                  <a:pt x="1777" y="50601"/>
                  <a:pt x="4488" y="50811"/>
                </a:cubicBezTo>
                <a:cubicBezTo>
                  <a:pt x="4666" y="50819"/>
                  <a:pt x="19555" y="51793"/>
                  <a:pt x="19555" y="51793"/>
                </a:cubicBezTo>
                <a:cubicBezTo>
                  <a:pt x="19555" y="51793"/>
                  <a:pt x="24133" y="52095"/>
                  <a:pt x="24133" y="53068"/>
                </a:cubicBezTo>
                <a:cubicBezTo>
                  <a:pt x="24133" y="53647"/>
                  <a:pt x="22266" y="54151"/>
                  <a:pt x="19555" y="54344"/>
                </a:cubicBezTo>
                <a:cubicBezTo>
                  <a:pt x="19422" y="54352"/>
                  <a:pt x="4266" y="55334"/>
                  <a:pt x="4266" y="55334"/>
                </a:cubicBezTo>
                <a:cubicBezTo>
                  <a:pt x="4266" y="55334"/>
                  <a:pt x="0" y="55669"/>
                  <a:pt x="0" y="56567"/>
                </a:cubicBezTo>
                <a:cubicBezTo>
                  <a:pt x="0" y="57138"/>
                  <a:pt x="1777" y="57625"/>
                  <a:pt x="4488" y="57834"/>
                </a:cubicBezTo>
                <a:cubicBezTo>
                  <a:pt x="4666" y="57843"/>
                  <a:pt x="19555" y="58808"/>
                  <a:pt x="19555" y="58808"/>
                </a:cubicBezTo>
                <a:cubicBezTo>
                  <a:pt x="19555" y="58808"/>
                  <a:pt x="24133" y="59118"/>
                  <a:pt x="24133" y="60092"/>
                </a:cubicBezTo>
                <a:cubicBezTo>
                  <a:pt x="24133" y="60671"/>
                  <a:pt x="22266" y="61166"/>
                  <a:pt x="19555" y="61367"/>
                </a:cubicBezTo>
                <a:cubicBezTo>
                  <a:pt x="19422" y="61376"/>
                  <a:pt x="4266" y="62358"/>
                  <a:pt x="4266" y="62358"/>
                </a:cubicBezTo>
                <a:cubicBezTo>
                  <a:pt x="4266" y="62358"/>
                  <a:pt x="0" y="62626"/>
                  <a:pt x="0" y="63608"/>
                </a:cubicBezTo>
                <a:cubicBezTo>
                  <a:pt x="0" y="64170"/>
                  <a:pt x="1777" y="64657"/>
                  <a:pt x="4488" y="64875"/>
                </a:cubicBezTo>
                <a:cubicBezTo>
                  <a:pt x="4666" y="64883"/>
                  <a:pt x="19555" y="65848"/>
                  <a:pt x="19555" y="65848"/>
                </a:cubicBezTo>
                <a:cubicBezTo>
                  <a:pt x="19555" y="65848"/>
                  <a:pt x="24133" y="66159"/>
                  <a:pt x="24133" y="67132"/>
                </a:cubicBezTo>
                <a:cubicBezTo>
                  <a:pt x="24133" y="67711"/>
                  <a:pt x="22266" y="68206"/>
                  <a:pt x="19555" y="68408"/>
                </a:cubicBezTo>
                <a:cubicBezTo>
                  <a:pt x="19422" y="68416"/>
                  <a:pt x="4266" y="69398"/>
                  <a:pt x="4266" y="69398"/>
                </a:cubicBezTo>
                <a:cubicBezTo>
                  <a:pt x="4266" y="69398"/>
                  <a:pt x="0" y="69734"/>
                  <a:pt x="0" y="70648"/>
                </a:cubicBezTo>
                <a:cubicBezTo>
                  <a:pt x="0" y="71211"/>
                  <a:pt x="1777" y="71697"/>
                  <a:pt x="4488" y="71907"/>
                </a:cubicBezTo>
                <a:cubicBezTo>
                  <a:pt x="4666" y="71924"/>
                  <a:pt x="19555" y="72889"/>
                  <a:pt x="19555" y="72889"/>
                </a:cubicBezTo>
                <a:cubicBezTo>
                  <a:pt x="19555" y="72889"/>
                  <a:pt x="24133" y="73200"/>
                  <a:pt x="24133" y="74173"/>
                </a:cubicBezTo>
                <a:cubicBezTo>
                  <a:pt x="24133" y="74752"/>
                  <a:pt x="22266" y="75247"/>
                  <a:pt x="19555" y="75448"/>
                </a:cubicBezTo>
                <a:cubicBezTo>
                  <a:pt x="19422" y="75457"/>
                  <a:pt x="4266" y="76439"/>
                  <a:pt x="4266" y="76439"/>
                </a:cubicBezTo>
                <a:cubicBezTo>
                  <a:pt x="4266" y="76439"/>
                  <a:pt x="0" y="76707"/>
                  <a:pt x="0" y="77681"/>
                </a:cubicBezTo>
                <a:cubicBezTo>
                  <a:pt x="0" y="78251"/>
                  <a:pt x="1777" y="78738"/>
                  <a:pt x="4488" y="78948"/>
                </a:cubicBezTo>
                <a:cubicBezTo>
                  <a:pt x="4666" y="78956"/>
                  <a:pt x="19555" y="79930"/>
                  <a:pt x="19555" y="79930"/>
                </a:cubicBezTo>
                <a:cubicBezTo>
                  <a:pt x="19555" y="79930"/>
                  <a:pt x="24133" y="80232"/>
                  <a:pt x="24133" y="81205"/>
                </a:cubicBezTo>
                <a:lnTo>
                  <a:pt x="24133" y="81457"/>
                </a:lnTo>
                <a:cubicBezTo>
                  <a:pt x="24133" y="82036"/>
                  <a:pt x="22266" y="82531"/>
                  <a:pt x="19555" y="82732"/>
                </a:cubicBezTo>
                <a:cubicBezTo>
                  <a:pt x="19422" y="82741"/>
                  <a:pt x="4088" y="83739"/>
                  <a:pt x="4088" y="83739"/>
                </a:cubicBezTo>
                <a:cubicBezTo>
                  <a:pt x="4088" y="83739"/>
                  <a:pt x="0" y="84000"/>
                  <a:pt x="0" y="84981"/>
                </a:cubicBezTo>
                <a:cubicBezTo>
                  <a:pt x="0" y="85544"/>
                  <a:pt x="1777" y="86030"/>
                  <a:pt x="4488" y="86240"/>
                </a:cubicBezTo>
                <a:cubicBezTo>
                  <a:pt x="4666" y="86257"/>
                  <a:pt x="19555" y="87222"/>
                  <a:pt x="19555" y="87222"/>
                </a:cubicBezTo>
                <a:cubicBezTo>
                  <a:pt x="19555" y="87222"/>
                  <a:pt x="24133" y="87532"/>
                  <a:pt x="24133" y="88506"/>
                </a:cubicBezTo>
                <a:cubicBezTo>
                  <a:pt x="24133" y="89085"/>
                  <a:pt x="22266" y="89580"/>
                  <a:pt x="19555" y="89781"/>
                </a:cubicBezTo>
                <a:cubicBezTo>
                  <a:pt x="19422" y="89790"/>
                  <a:pt x="4266" y="90772"/>
                  <a:pt x="4266" y="90772"/>
                </a:cubicBezTo>
                <a:cubicBezTo>
                  <a:pt x="4266" y="90772"/>
                  <a:pt x="0" y="91040"/>
                  <a:pt x="0" y="92013"/>
                </a:cubicBezTo>
                <a:cubicBezTo>
                  <a:pt x="0" y="92584"/>
                  <a:pt x="1777" y="93071"/>
                  <a:pt x="4488" y="93281"/>
                </a:cubicBezTo>
                <a:cubicBezTo>
                  <a:pt x="4666" y="93289"/>
                  <a:pt x="19555" y="94262"/>
                  <a:pt x="19555" y="94262"/>
                </a:cubicBezTo>
                <a:cubicBezTo>
                  <a:pt x="19555" y="94262"/>
                  <a:pt x="24133" y="94565"/>
                  <a:pt x="24133" y="95538"/>
                </a:cubicBezTo>
                <a:cubicBezTo>
                  <a:pt x="24133" y="96125"/>
                  <a:pt x="22266" y="96620"/>
                  <a:pt x="19555" y="96822"/>
                </a:cubicBezTo>
                <a:cubicBezTo>
                  <a:pt x="19422" y="96830"/>
                  <a:pt x="4266" y="97804"/>
                  <a:pt x="4266" y="97804"/>
                </a:cubicBezTo>
                <a:cubicBezTo>
                  <a:pt x="4266" y="97804"/>
                  <a:pt x="0" y="98139"/>
                  <a:pt x="0" y="99037"/>
                </a:cubicBezTo>
                <a:cubicBezTo>
                  <a:pt x="0" y="99608"/>
                  <a:pt x="1777" y="100095"/>
                  <a:pt x="4488" y="100304"/>
                </a:cubicBezTo>
                <a:cubicBezTo>
                  <a:pt x="4666" y="100313"/>
                  <a:pt x="19555" y="101286"/>
                  <a:pt x="19555" y="101286"/>
                </a:cubicBezTo>
                <a:cubicBezTo>
                  <a:pt x="19555" y="101286"/>
                  <a:pt x="24133" y="101588"/>
                  <a:pt x="24133" y="102562"/>
                </a:cubicBezTo>
                <a:cubicBezTo>
                  <a:pt x="24133" y="103141"/>
                  <a:pt x="22266" y="103644"/>
                  <a:pt x="19555" y="103837"/>
                </a:cubicBezTo>
                <a:cubicBezTo>
                  <a:pt x="19422" y="103854"/>
                  <a:pt x="4266" y="104836"/>
                  <a:pt x="4266" y="104836"/>
                </a:cubicBezTo>
                <a:cubicBezTo>
                  <a:pt x="4266" y="104836"/>
                  <a:pt x="0" y="105096"/>
                  <a:pt x="0" y="106078"/>
                </a:cubicBezTo>
                <a:cubicBezTo>
                  <a:pt x="0" y="106648"/>
                  <a:pt x="1777" y="107135"/>
                  <a:pt x="4488" y="107345"/>
                </a:cubicBezTo>
                <a:cubicBezTo>
                  <a:pt x="4666" y="107353"/>
                  <a:pt x="19555" y="108318"/>
                  <a:pt x="19555" y="108318"/>
                </a:cubicBezTo>
                <a:cubicBezTo>
                  <a:pt x="19555" y="108318"/>
                  <a:pt x="24133" y="108629"/>
                  <a:pt x="24133" y="109602"/>
                </a:cubicBezTo>
                <a:cubicBezTo>
                  <a:pt x="24133" y="110181"/>
                  <a:pt x="22266" y="110676"/>
                  <a:pt x="19555" y="110878"/>
                </a:cubicBezTo>
                <a:cubicBezTo>
                  <a:pt x="19422" y="110886"/>
                  <a:pt x="4266" y="111868"/>
                  <a:pt x="4266" y="111868"/>
                </a:cubicBezTo>
                <a:cubicBezTo>
                  <a:pt x="4266" y="111868"/>
                  <a:pt x="0" y="112204"/>
                  <a:pt x="0" y="113118"/>
                </a:cubicBezTo>
                <a:cubicBezTo>
                  <a:pt x="0" y="113689"/>
                  <a:pt x="1777" y="114167"/>
                  <a:pt x="4488" y="114386"/>
                </a:cubicBezTo>
                <a:cubicBezTo>
                  <a:pt x="4666" y="114394"/>
                  <a:pt x="19555" y="115359"/>
                  <a:pt x="19555" y="115359"/>
                </a:cubicBezTo>
                <a:cubicBezTo>
                  <a:pt x="19555" y="115359"/>
                  <a:pt x="24133" y="115669"/>
                  <a:pt x="24133" y="116643"/>
                </a:cubicBezTo>
                <a:cubicBezTo>
                  <a:pt x="24133" y="117222"/>
                  <a:pt x="22266" y="117717"/>
                  <a:pt x="19555" y="117918"/>
                </a:cubicBezTo>
                <a:cubicBezTo>
                  <a:pt x="19422" y="117927"/>
                  <a:pt x="4266" y="118909"/>
                  <a:pt x="4266" y="118909"/>
                </a:cubicBezTo>
                <a:cubicBezTo>
                  <a:pt x="4266" y="118909"/>
                  <a:pt x="444" y="119144"/>
                  <a:pt x="44" y="120000"/>
                </a:cubicBezTo>
                <a:lnTo>
                  <a:pt x="120000" y="120000"/>
                </a:lnTo>
                <a:lnTo>
                  <a:pt x="120000" y="0"/>
                </a:lnTo>
                <a:lnTo>
                  <a:pt x="133" y="0"/>
                </a:lnTo>
                <a:close/>
              </a:path>
            </a:pathLst>
          </a:custGeom>
          <a:solidFill>
            <a:srgbClr val="9FC9EB"/>
          </a:solidFill>
          <a:ln>
            <a:noFill/>
          </a:ln>
        </p:spPr>
        <p:txBody>
          <a:bodyPr wrap="square" lIns="51427" tIns="25706" rIns="51427" bIns="25706" anchor="t" anchorCtr="0">
            <a:noAutofit/>
          </a:bodyPr>
          <a:lstStyle/>
          <a:p>
            <a:pPr marL="0" marR="0" lvl="0" indent="0" algn="l" rtl="0">
              <a:spcBef>
                <a:spcPts val="0"/>
              </a:spcBef>
              <a:spcAft>
                <a:spcPts val="0"/>
              </a:spcAft>
              <a:buNone/>
            </a:pPr>
            <a:endParaRPr sz="1013">
              <a:solidFill>
                <a:schemeClr val="dk1"/>
              </a:solidFill>
              <a:latin typeface="Arial"/>
              <a:ea typeface="Arial"/>
              <a:cs typeface="Arial"/>
              <a:sym typeface="Arial"/>
            </a:endParaRPr>
          </a:p>
        </p:txBody>
      </p:sp>
      <p:sp>
        <p:nvSpPr>
          <p:cNvPr id="62" name="Shape 62"/>
          <p:cNvSpPr txBox="1">
            <a:spLocks noGrp="1"/>
          </p:cNvSpPr>
          <p:nvPr>
            <p:ph type="title"/>
          </p:nvPr>
        </p:nvSpPr>
        <p:spPr>
          <a:xfrm>
            <a:off x="342900" y="305991"/>
            <a:ext cx="8426054" cy="590550"/>
          </a:xfrm>
          <a:prstGeom prst="rect">
            <a:avLst/>
          </a:prstGeom>
          <a:noFill/>
          <a:ln>
            <a:noFill/>
          </a:ln>
        </p:spPr>
        <p:txBody>
          <a:bodyPr wrap="square" lIns="91425" tIns="91425" rIns="91425" bIns="91425" anchor="t" anchorCtr="0"/>
          <a:lstStyle>
            <a:lvl1pPr marL="0" marR="0" lvl="0" indent="0" algn="l" rtl="0">
              <a:lnSpc>
                <a:spcPct val="90000"/>
              </a:lnSpc>
              <a:spcBef>
                <a:spcPts val="0"/>
              </a:spcBef>
              <a:spcAft>
                <a:spcPts val="0"/>
              </a:spcAft>
              <a:buSzPts val="1400"/>
              <a:buNone/>
              <a:defRPr sz="2363" b="1" i="0" u="none" strike="noStrike" cap="none">
                <a:solidFill>
                  <a:schemeClr val="dk1"/>
                </a:solidFill>
                <a:latin typeface="Arial Black"/>
                <a:ea typeface="Arial Black"/>
                <a:cs typeface="Arial Black"/>
                <a:sym typeface="Arial Black"/>
              </a:defRPr>
            </a:lvl1pPr>
            <a:lvl2pPr marL="0" marR="0" lvl="1" indent="0" algn="l" rtl="0">
              <a:lnSpc>
                <a:spcPct val="90000"/>
              </a:lnSpc>
              <a:spcBef>
                <a:spcPts val="0"/>
              </a:spcBef>
              <a:spcAft>
                <a:spcPts val="0"/>
              </a:spcAft>
              <a:buSzPts val="1400"/>
              <a:buNone/>
              <a:defRPr sz="2363" b="1" i="0" u="none" strike="noStrike" cap="none">
                <a:solidFill>
                  <a:schemeClr val="dk1"/>
                </a:solidFill>
                <a:latin typeface="Arial Black"/>
                <a:ea typeface="Arial Black"/>
                <a:cs typeface="Arial Black"/>
                <a:sym typeface="Arial Black"/>
              </a:defRPr>
            </a:lvl2pPr>
            <a:lvl3pPr marL="0" marR="0" lvl="2" indent="0" algn="l" rtl="0">
              <a:lnSpc>
                <a:spcPct val="90000"/>
              </a:lnSpc>
              <a:spcBef>
                <a:spcPts val="0"/>
              </a:spcBef>
              <a:spcAft>
                <a:spcPts val="0"/>
              </a:spcAft>
              <a:buSzPts val="1400"/>
              <a:buNone/>
              <a:defRPr sz="2363" b="1" i="0" u="none" strike="noStrike" cap="none">
                <a:solidFill>
                  <a:schemeClr val="dk1"/>
                </a:solidFill>
                <a:latin typeface="Arial Black"/>
                <a:ea typeface="Arial Black"/>
                <a:cs typeface="Arial Black"/>
                <a:sym typeface="Arial Black"/>
              </a:defRPr>
            </a:lvl3pPr>
            <a:lvl4pPr marL="0" marR="0" lvl="3" indent="0" algn="l" rtl="0">
              <a:lnSpc>
                <a:spcPct val="90000"/>
              </a:lnSpc>
              <a:spcBef>
                <a:spcPts val="0"/>
              </a:spcBef>
              <a:spcAft>
                <a:spcPts val="0"/>
              </a:spcAft>
              <a:buSzPts val="1400"/>
              <a:buNone/>
              <a:defRPr sz="2363" b="1" i="0" u="none" strike="noStrike" cap="none">
                <a:solidFill>
                  <a:schemeClr val="dk1"/>
                </a:solidFill>
                <a:latin typeface="Arial Black"/>
                <a:ea typeface="Arial Black"/>
                <a:cs typeface="Arial Black"/>
                <a:sym typeface="Arial Black"/>
              </a:defRPr>
            </a:lvl4pPr>
            <a:lvl5pPr marL="0" marR="0" lvl="4" indent="0" algn="l" rtl="0">
              <a:lnSpc>
                <a:spcPct val="90000"/>
              </a:lnSpc>
              <a:spcBef>
                <a:spcPts val="0"/>
              </a:spcBef>
              <a:spcAft>
                <a:spcPts val="0"/>
              </a:spcAft>
              <a:buSzPts val="1400"/>
              <a:buNone/>
              <a:defRPr sz="2363" b="1" i="0" u="none" strike="noStrike" cap="none">
                <a:solidFill>
                  <a:schemeClr val="dk1"/>
                </a:solidFill>
                <a:latin typeface="Arial Black"/>
                <a:ea typeface="Arial Black"/>
                <a:cs typeface="Arial Black"/>
                <a:sym typeface="Arial Black"/>
              </a:defRPr>
            </a:lvl5pPr>
            <a:lvl6pPr marL="257175" marR="0" lvl="5" indent="0" algn="l" rtl="0">
              <a:lnSpc>
                <a:spcPct val="90000"/>
              </a:lnSpc>
              <a:spcBef>
                <a:spcPts val="0"/>
              </a:spcBef>
              <a:spcAft>
                <a:spcPts val="0"/>
              </a:spcAft>
              <a:buSzPts val="1400"/>
              <a:buNone/>
              <a:defRPr sz="2363" b="1" i="0" u="none" strike="noStrike" cap="none">
                <a:solidFill>
                  <a:schemeClr val="dk1"/>
                </a:solidFill>
                <a:latin typeface="Arial Black"/>
                <a:ea typeface="Arial Black"/>
                <a:cs typeface="Arial Black"/>
                <a:sym typeface="Arial Black"/>
              </a:defRPr>
            </a:lvl6pPr>
            <a:lvl7pPr marL="514350" marR="0" lvl="6" indent="0" algn="l" rtl="0">
              <a:lnSpc>
                <a:spcPct val="90000"/>
              </a:lnSpc>
              <a:spcBef>
                <a:spcPts val="0"/>
              </a:spcBef>
              <a:spcAft>
                <a:spcPts val="0"/>
              </a:spcAft>
              <a:buSzPts val="1400"/>
              <a:buNone/>
              <a:defRPr sz="2363" b="1" i="0" u="none" strike="noStrike" cap="none">
                <a:solidFill>
                  <a:schemeClr val="dk1"/>
                </a:solidFill>
                <a:latin typeface="Arial Black"/>
                <a:ea typeface="Arial Black"/>
                <a:cs typeface="Arial Black"/>
                <a:sym typeface="Arial Black"/>
              </a:defRPr>
            </a:lvl7pPr>
            <a:lvl8pPr marL="771525" marR="0" lvl="7" indent="0" algn="l" rtl="0">
              <a:lnSpc>
                <a:spcPct val="90000"/>
              </a:lnSpc>
              <a:spcBef>
                <a:spcPts val="0"/>
              </a:spcBef>
              <a:spcAft>
                <a:spcPts val="0"/>
              </a:spcAft>
              <a:buSzPts val="1400"/>
              <a:buNone/>
              <a:defRPr sz="2363" b="1" i="0" u="none" strike="noStrike" cap="none">
                <a:solidFill>
                  <a:schemeClr val="dk1"/>
                </a:solidFill>
                <a:latin typeface="Arial Black"/>
                <a:ea typeface="Arial Black"/>
                <a:cs typeface="Arial Black"/>
                <a:sym typeface="Arial Black"/>
              </a:defRPr>
            </a:lvl8pPr>
            <a:lvl9pPr marL="1028700" marR="0" lvl="8" indent="0" algn="l" rtl="0">
              <a:lnSpc>
                <a:spcPct val="90000"/>
              </a:lnSpc>
              <a:spcBef>
                <a:spcPts val="0"/>
              </a:spcBef>
              <a:spcAft>
                <a:spcPts val="0"/>
              </a:spcAft>
              <a:buSzPts val="1400"/>
              <a:buNone/>
              <a:defRPr sz="2363" b="1" i="0" u="none" strike="noStrike" cap="none">
                <a:solidFill>
                  <a:schemeClr val="dk1"/>
                </a:solidFill>
                <a:latin typeface="Arial Black"/>
                <a:ea typeface="Arial Black"/>
                <a:cs typeface="Arial Black"/>
                <a:sym typeface="Arial Black"/>
              </a:defRPr>
            </a:lvl9pPr>
          </a:lstStyle>
          <a:p>
            <a:endParaRPr/>
          </a:p>
        </p:txBody>
      </p:sp>
      <p:sp>
        <p:nvSpPr>
          <p:cNvPr id="63" name="Shape 63"/>
          <p:cNvSpPr txBox="1">
            <a:spLocks noGrp="1"/>
          </p:cNvSpPr>
          <p:nvPr>
            <p:ph type="body" idx="1"/>
          </p:nvPr>
        </p:nvSpPr>
        <p:spPr>
          <a:xfrm>
            <a:off x="342900" y="897731"/>
            <a:ext cx="8426054" cy="3734991"/>
          </a:xfrm>
          <a:prstGeom prst="rect">
            <a:avLst/>
          </a:prstGeom>
          <a:noFill/>
          <a:ln>
            <a:noFill/>
          </a:ln>
        </p:spPr>
        <p:txBody>
          <a:bodyPr wrap="square" lIns="91425" tIns="91425" rIns="91425" bIns="91425" anchor="t" anchorCtr="0"/>
          <a:lstStyle>
            <a:lvl1pPr marL="128588" marR="0" lvl="0" indent="-39291" algn="l" rtl="0">
              <a:spcBef>
                <a:spcPts val="0"/>
              </a:spcBef>
              <a:spcAft>
                <a:spcPts val="0"/>
              </a:spcAft>
              <a:buClr>
                <a:schemeClr val="dk1"/>
              </a:buClr>
              <a:buSzPts val="2500"/>
              <a:buFont typeface="Arial"/>
              <a:buChar char="•"/>
              <a:defRPr sz="1406" b="0" i="0" u="none" strike="noStrike" cap="none">
                <a:solidFill>
                  <a:schemeClr val="dk1"/>
                </a:solidFill>
                <a:latin typeface="Arial"/>
                <a:ea typeface="Arial"/>
                <a:cs typeface="Arial"/>
                <a:sym typeface="Arial"/>
              </a:defRPr>
            </a:lvl1pPr>
            <a:lvl2pPr marL="385763" marR="0" lvl="1" indent="-42863" algn="l" rtl="0">
              <a:spcBef>
                <a:spcPts val="0"/>
              </a:spcBef>
              <a:spcAft>
                <a:spcPts val="0"/>
              </a:spcAft>
              <a:buClr>
                <a:schemeClr val="dk1"/>
              </a:buClr>
              <a:buSzPts val="2400"/>
              <a:buFont typeface="Arial"/>
              <a:buChar char="•"/>
              <a:defRPr sz="1350" b="0" i="0" u="none" strike="noStrike" cap="none">
                <a:solidFill>
                  <a:schemeClr val="dk1"/>
                </a:solidFill>
                <a:latin typeface="Arial"/>
                <a:ea typeface="Arial"/>
                <a:cs typeface="Arial"/>
                <a:sym typeface="Arial"/>
              </a:defRPr>
            </a:lvl2pPr>
            <a:lvl3pPr marL="642938" marR="0" lvl="2" indent="-57150" algn="l" rtl="0">
              <a:spcBef>
                <a:spcPts val="0"/>
              </a:spcBef>
              <a:spcAft>
                <a:spcPts val="0"/>
              </a:spcAft>
              <a:buClr>
                <a:schemeClr val="dk1"/>
              </a:buClr>
              <a:buSzPts val="2000"/>
              <a:buFont typeface="Arial"/>
              <a:buChar char="•"/>
              <a:defRPr sz="1125" b="0" i="0" u="none" strike="noStrike" cap="none">
                <a:solidFill>
                  <a:schemeClr val="dk1"/>
                </a:solidFill>
                <a:latin typeface="Arial"/>
                <a:ea typeface="Arial"/>
                <a:cs typeface="Arial"/>
                <a:sym typeface="Arial"/>
              </a:defRPr>
            </a:lvl3pPr>
            <a:lvl4pPr marL="900113" marR="0" lvl="3" indent="-64294" algn="l" rtl="0">
              <a:spcBef>
                <a:spcPts val="0"/>
              </a:spcBef>
              <a:spcAft>
                <a:spcPts val="0"/>
              </a:spcAft>
              <a:buClr>
                <a:schemeClr val="dk1"/>
              </a:buClr>
              <a:buSzPts val="1800"/>
              <a:buFont typeface="Arial"/>
              <a:buChar char="•"/>
              <a:defRPr sz="1013" b="0" i="0" u="none" strike="noStrike" cap="none">
                <a:solidFill>
                  <a:schemeClr val="dk1"/>
                </a:solidFill>
                <a:latin typeface="Arial"/>
                <a:ea typeface="Arial"/>
                <a:cs typeface="Arial"/>
                <a:sym typeface="Arial"/>
              </a:defRPr>
            </a:lvl4pPr>
            <a:lvl5pPr marL="1157288" marR="0" lvl="4" indent="-64294" algn="l" rtl="0">
              <a:spcBef>
                <a:spcPts val="0"/>
              </a:spcBef>
              <a:spcAft>
                <a:spcPts val="0"/>
              </a:spcAft>
              <a:buClr>
                <a:schemeClr val="dk1"/>
              </a:buClr>
              <a:buSzPts val="1800"/>
              <a:buFont typeface="Arial"/>
              <a:buChar char="•"/>
              <a:defRPr sz="1013" b="0" i="0" u="none" strike="noStrike" cap="none">
                <a:solidFill>
                  <a:schemeClr val="dk1"/>
                </a:solidFill>
                <a:latin typeface="Arial"/>
                <a:ea typeface="Arial"/>
                <a:cs typeface="Arial"/>
                <a:sym typeface="Arial"/>
              </a:defRPr>
            </a:lvl5pPr>
            <a:lvl6pPr marL="1414463" marR="0" lvl="5" indent="-64294" algn="l" rtl="0">
              <a:lnSpc>
                <a:spcPct val="90000"/>
              </a:lnSpc>
              <a:spcBef>
                <a:spcPts val="281"/>
              </a:spcBef>
              <a:buClr>
                <a:schemeClr val="dk1"/>
              </a:buClr>
              <a:buSzPts val="1800"/>
              <a:buFont typeface="Arial"/>
              <a:buChar char="•"/>
              <a:defRPr sz="1013" b="0" i="0" u="none" strike="noStrike" cap="none">
                <a:solidFill>
                  <a:schemeClr val="dk1"/>
                </a:solidFill>
                <a:latin typeface="Arial"/>
                <a:ea typeface="Arial"/>
                <a:cs typeface="Arial"/>
                <a:sym typeface="Arial"/>
              </a:defRPr>
            </a:lvl6pPr>
            <a:lvl7pPr marL="1671638" marR="0" lvl="6" indent="-64294" algn="l" rtl="0">
              <a:lnSpc>
                <a:spcPct val="90000"/>
              </a:lnSpc>
              <a:spcBef>
                <a:spcPts val="281"/>
              </a:spcBef>
              <a:buClr>
                <a:schemeClr val="dk1"/>
              </a:buClr>
              <a:buSzPts val="1800"/>
              <a:buFont typeface="Arial"/>
              <a:buChar char="•"/>
              <a:defRPr sz="1013" b="0" i="0" u="none" strike="noStrike" cap="none">
                <a:solidFill>
                  <a:schemeClr val="dk1"/>
                </a:solidFill>
                <a:latin typeface="Arial"/>
                <a:ea typeface="Arial"/>
                <a:cs typeface="Arial"/>
                <a:sym typeface="Arial"/>
              </a:defRPr>
            </a:lvl7pPr>
            <a:lvl8pPr marL="1928813" marR="0" lvl="7" indent="-64294" algn="l" rtl="0">
              <a:lnSpc>
                <a:spcPct val="90000"/>
              </a:lnSpc>
              <a:spcBef>
                <a:spcPts val="281"/>
              </a:spcBef>
              <a:buClr>
                <a:schemeClr val="dk1"/>
              </a:buClr>
              <a:buSzPts val="1800"/>
              <a:buFont typeface="Arial"/>
              <a:buChar char="•"/>
              <a:defRPr sz="1013" b="0" i="0" u="none" strike="noStrike" cap="none">
                <a:solidFill>
                  <a:schemeClr val="dk1"/>
                </a:solidFill>
                <a:latin typeface="Arial"/>
                <a:ea typeface="Arial"/>
                <a:cs typeface="Arial"/>
                <a:sym typeface="Arial"/>
              </a:defRPr>
            </a:lvl8pPr>
            <a:lvl9pPr marL="2185988" marR="0" lvl="8" indent="-64294" algn="l" rtl="0">
              <a:lnSpc>
                <a:spcPct val="90000"/>
              </a:lnSpc>
              <a:spcBef>
                <a:spcPts val="281"/>
              </a:spcBef>
              <a:buClr>
                <a:schemeClr val="dk1"/>
              </a:buClr>
              <a:buSzPts val="1800"/>
              <a:buFont typeface="Arial"/>
              <a:buChar char="•"/>
              <a:defRPr sz="1013" b="0" i="0" u="none" strike="noStrike" cap="none">
                <a:solidFill>
                  <a:schemeClr val="dk1"/>
                </a:solidFill>
                <a:latin typeface="Arial"/>
                <a:ea typeface="Arial"/>
                <a:cs typeface="Arial"/>
                <a:sym typeface="Arial"/>
              </a:defRPr>
            </a:lvl9pPr>
          </a:lstStyle>
          <a:p>
            <a:endParaRPr/>
          </a:p>
        </p:txBody>
      </p:sp>
      <p:sp>
        <p:nvSpPr>
          <p:cNvPr id="64" name="Shape 64"/>
          <p:cNvSpPr txBox="1">
            <a:spLocks noGrp="1"/>
          </p:cNvSpPr>
          <p:nvPr>
            <p:ph type="dt" idx="10"/>
          </p:nvPr>
        </p:nvSpPr>
        <p:spPr>
          <a:xfrm>
            <a:off x="1247775" y="4701778"/>
            <a:ext cx="978694" cy="194072"/>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731">
                <a:solidFill>
                  <a:srgbClr val="000000"/>
                </a:solidFill>
                <a:latin typeface="Arial"/>
                <a:ea typeface="Arial"/>
                <a:cs typeface="Arial"/>
                <a:sym typeface="Arial"/>
              </a:defRPr>
            </a:lvl1pPr>
            <a:lvl2pPr marL="257175" marR="0" lvl="1" indent="0" algn="l" rtl="0">
              <a:spcBef>
                <a:spcPts val="0"/>
              </a:spcBef>
              <a:spcAft>
                <a:spcPts val="0"/>
              </a:spcAft>
              <a:buSzPts val="1400"/>
              <a:buNone/>
              <a:defRPr sz="1013" b="0" i="0" u="none" strike="noStrike" cap="none">
                <a:solidFill>
                  <a:schemeClr val="dk1"/>
                </a:solidFill>
                <a:latin typeface="Arial"/>
                <a:ea typeface="Arial"/>
                <a:cs typeface="Arial"/>
                <a:sym typeface="Arial"/>
              </a:defRPr>
            </a:lvl2pPr>
            <a:lvl3pPr marL="514350" marR="0" lvl="2" indent="0" algn="l" rtl="0">
              <a:spcBef>
                <a:spcPts val="0"/>
              </a:spcBef>
              <a:spcAft>
                <a:spcPts val="0"/>
              </a:spcAft>
              <a:buSzPts val="1400"/>
              <a:buNone/>
              <a:defRPr sz="1013" b="0" i="0" u="none" strike="noStrike" cap="none">
                <a:solidFill>
                  <a:schemeClr val="dk1"/>
                </a:solidFill>
                <a:latin typeface="Arial"/>
                <a:ea typeface="Arial"/>
                <a:cs typeface="Arial"/>
                <a:sym typeface="Arial"/>
              </a:defRPr>
            </a:lvl3pPr>
            <a:lvl4pPr marL="771525" marR="0" lvl="3" indent="0" algn="l" rtl="0">
              <a:spcBef>
                <a:spcPts val="0"/>
              </a:spcBef>
              <a:spcAft>
                <a:spcPts val="0"/>
              </a:spcAft>
              <a:buSzPts val="1400"/>
              <a:buNone/>
              <a:defRPr sz="1013" b="0" i="0" u="none" strike="noStrike" cap="none">
                <a:solidFill>
                  <a:schemeClr val="dk1"/>
                </a:solidFill>
                <a:latin typeface="Arial"/>
                <a:ea typeface="Arial"/>
                <a:cs typeface="Arial"/>
                <a:sym typeface="Arial"/>
              </a:defRPr>
            </a:lvl4pPr>
            <a:lvl5pPr marL="1028700" marR="0" lvl="4" indent="0" algn="l" rtl="0">
              <a:spcBef>
                <a:spcPts val="0"/>
              </a:spcBef>
              <a:spcAft>
                <a:spcPts val="0"/>
              </a:spcAft>
              <a:buSzPts val="1400"/>
              <a:buNone/>
              <a:defRPr sz="1013" b="0" i="0" u="none" strike="noStrike" cap="none">
                <a:solidFill>
                  <a:schemeClr val="dk1"/>
                </a:solidFill>
                <a:latin typeface="Arial"/>
                <a:ea typeface="Arial"/>
                <a:cs typeface="Arial"/>
                <a:sym typeface="Arial"/>
              </a:defRPr>
            </a:lvl5pPr>
            <a:lvl6pPr marL="1285875" marR="0" lvl="5" indent="0" algn="l" rtl="0">
              <a:spcBef>
                <a:spcPts val="0"/>
              </a:spcBef>
              <a:buSzPts val="1400"/>
              <a:buNone/>
              <a:defRPr sz="1013" b="0" i="0" u="none" strike="noStrike" cap="none">
                <a:solidFill>
                  <a:schemeClr val="dk1"/>
                </a:solidFill>
                <a:latin typeface="Arial"/>
                <a:ea typeface="Arial"/>
                <a:cs typeface="Arial"/>
                <a:sym typeface="Arial"/>
              </a:defRPr>
            </a:lvl6pPr>
            <a:lvl7pPr marL="1543050" marR="0" lvl="6" indent="0" algn="l" rtl="0">
              <a:spcBef>
                <a:spcPts val="0"/>
              </a:spcBef>
              <a:buSzPts val="1400"/>
              <a:buNone/>
              <a:defRPr sz="1013" b="0" i="0" u="none" strike="noStrike" cap="none">
                <a:solidFill>
                  <a:schemeClr val="dk1"/>
                </a:solidFill>
                <a:latin typeface="Arial"/>
                <a:ea typeface="Arial"/>
                <a:cs typeface="Arial"/>
                <a:sym typeface="Arial"/>
              </a:defRPr>
            </a:lvl7pPr>
            <a:lvl8pPr marL="1800225" marR="0" lvl="7" indent="0" algn="l" rtl="0">
              <a:spcBef>
                <a:spcPts val="0"/>
              </a:spcBef>
              <a:buSzPts val="1400"/>
              <a:buNone/>
              <a:defRPr sz="1013" b="0" i="0" u="none" strike="noStrike" cap="none">
                <a:solidFill>
                  <a:schemeClr val="dk1"/>
                </a:solidFill>
                <a:latin typeface="Arial"/>
                <a:ea typeface="Arial"/>
                <a:cs typeface="Arial"/>
                <a:sym typeface="Arial"/>
              </a:defRPr>
            </a:lvl8pPr>
            <a:lvl9pPr marL="2057400" marR="0" lvl="8" indent="0" algn="l" rtl="0">
              <a:spcBef>
                <a:spcPts val="0"/>
              </a:spcBef>
              <a:buSzPts val="1400"/>
              <a:buNone/>
              <a:defRPr sz="1013" b="0" i="0" u="none" strike="noStrike" cap="none">
                <a:solidFill>
                  <a:schemeClr val="dk1"/>
                </a:solidFill>
                <a:latin typeface="Arial"/>
                <a:ea typeface="Arial"/>
                <a:cs typeface="Arial"/>
                <a:sym typeface="Arial"/>
              </a:defRPr>
            </a:lvl9pPr>
          </a:lstStyle>
          <a:p>
            <a:endParaRPr/>
          </a:p>
        </p:txBody>
      </p:sp>
      <p:sp>
        <p:nvSpPr>
          <p:cNvPr id="65" name="Shape 65"/>
          <p:cNvSpPr txBox="1">
            <a:spLocks noGrp="1"/>
          </p:cNvSpPr>
          <p:nvPr>
            <p:ph type="ftr" idx="11"/>
          </p:nvPr>
        </p:nvSpPr>
        <p:spPr>
          <a:xfrm>
            <a:off x="2401491" y="4701778"/>
            <a:ext cx="3086100" cy="194072"/>
          </a:xfrm>
          <a:prstGeom prst="rect">
            <a:avLst/>
          </a:prstGeom>
          <a:noFill/>
          <a:ln>
            <a:noFill/>
          </a:ln>
        </p:spPr>
        <p:txBody>
          <a:bodyPr wrap="square" lIns="91425" tIns="91425" rIns="91425" bIns="91425" anchor="ctr" anchorCtr="0"/>
          <a:lstStyle>
            <a:lvl1pPr marL="0" marR="0" lvl="0" indent="0" algn="l" rtl="0">
              <a:spcBef>
                <a:spcPts val="0"/>
              </a:spcBef>
              <a:spcAft>
                <a:spcPts val="0"/>
              </a:spcAft>
              <a:buSzPts val="1400"/>
              <a:buNone/>
              <a:defRPr sz="731">
                <a:solidFill>
                  <a:srgbClr val="000000"/>
                </a:solidFill>
                <a:latin typeface="Arial"/>
                <a:ea typeface="Arial"/>
                <a:cs typeface="Arial"/>
                <a:sym typeface="Arial"/>
              </a:defRPr>
            </a:lvl1pPr>
            <a:lvl2pPr marL="257175" marR="0" lvl="1" indent="0" algn="l" rtl="0">
              <a:spcBef>
                <a:spcPts val="0"/>
              </a:spcBef>
              <a:spcAft>
                <a:spcPts val="0"/>
              </a:spcAft>
              <a:buSzPts val="1400"/>
              <a:buNone/>
              <a:defRPr sz="1013" b="0" i="0" u="none" strike="noStrike" cap="none">
                <a:solidFill>
                  <a:schemeClr val="dk1"/>
                </a:solidFill>
                <a:latin typeface="Arial"/>
                <a:ea typeface="Arial"/>
                <a:cs typeface="Arial"/>
                <a:sym typeface="Arial"/>
              </a:defRPr>
            </a:lvl2pPr>
            <a:lvl3pPr marL="514350" marR="0" lvl="2" indent="0" algn="l" rtl="0">
              <a:spcBef>
                <a:spcPts val="0"/>
              </a:spcBef>
              <a:spcAft>
                <a:spcPts val="0"/>
              </a:spcAft>
              <a:buSzPts val="1400"/>
              <a:buNone/>
              <a:defRPr sz="1013" b="0" i="0" u="none" strike="noStrike" cap="none">
                <a:solidFill>
                  <a:schemeClr val="dk1"/>
                </a:solidFill>
                <a:latin typeface="Arial"/>
                <a:ea typeface="Arial"/>
                <a:cs typeface="Arial"/>
                <a:sym typeface="Arial"/>
              </a:defRPr>
            </a:lvl3pPr>
            <a:lvl4pPr marL="771525" marR="0" lvl="3" indent="0" algn="l" rtl="0">
              <a:spcBef>
                <a:spcPts val="0"/>
              </a:spcBef>
              <a:spcAft>
                <a:spcPts val="0"/>
              </a:spcAft>
              <a:buSzPts val="1400"/>
              <a:buNone/>
              <a:defRPr sz="1013" b="0" i="0" u="none" strike="noStrike" cap="none">
                <a:solidFill>
                  <a:schemeClr val="dk1"/>
                </a:solidFill>
                <a:latin typeface="Arial"/>
                <a:ea typeface="Arial"/>
                <a:cs typeface="Arial"/>
                <a:sym typeface="Arial"/>
              </a:defRPr>
            </a:lvl4pPr>
            <a:lvl5pPr marL="1028700" marR="0" lvl="4" indent="0" algn="l" rtl="0">
              <a:spcBef>
                <a:spcPts val="0"/>
              </a:spcBef>
              <a:spcAft>
                <a:spcPts val="0"/>
              </a:spcAft>
              <a:buSzPts val="1400"/>
              <a:buNone/>
              <a:defRPr sz="1013" b="0" i="0" u="none" strike="noStrike" cap="none">
                <a:solidFill>
                  <a:schemeClr val="dk1"/>
                </a:solidFill>
                <a:latin typeface="Arial"/>
                <a:ea typeface="Arial"/>
                <a:cs typeface="Arial"/>
                <a:sym typeface="Arial"/>
              </a:defRPr>
            </a:lvl5pPr>
            <a:lvl6pPr marL="1285875" marR="0" lvl="5" indent="0" algn="l" rtl="0">
              <a:spcBef>
                <a:spcPts val="0"/>
              </a:spcBef>
              <a:buSzPts val="1400"/>
              <a:buNone/>
              <a:defRPr sz="1013" b="0" i="0" u="none" strike="noStrike" cap="none">
                <a:solidFill>
                  <a:schemeClr val="dk1"/>
                </a:solidFill>
                <a:latin typeface="Arial"/>
                <a:ea typeface="Arial"/>
                <a:cs typeface="Arial"/>
                <a:sym typeface="Arial"/>
              </a:defRPr>
            </a:lvl6pPr>
            <a:lvl7pPr marL="1543050" marR="0" lvl="6" indent="0" algn="l" rtl="0">
              <a:spcBef>
                <a:spcPts val="0"/>
              </a:spcBef>
              <a:buSzPts val="1400"/>
              <a:buNone/>
              <a:defRPr sz="1013" b="0" i="0" u="none" strike="noStrike" cap="none">
                <a:solidFill>
                  <a:schemeClr val="dk1"/>
                </a:solidFill>
                <a:latin typeface="Arial"/>
                <a:ea typeface="Arial"/>
                <a:cs typeface="Arial"/>
                <a:sym typeface="Arial"/>
              </a:defRPr>
            </a:lvl7pPr>
            <a:lvl8pPr marL="1800225" marR="0" lvl="7" indent="0" algn="l" rtl="0">
              <a:spcBef>
                <a:spcPts val="0"/>
              </a:spcBef>
              <a:buSzPts val="1400"/>
              <a:buNone/>
              <a:defRPr sz="1013" b="0" i="0" u="none" strike="noStrike" cap="none">
                <a:solidFill>
                  <a:schemeClr val="dk1"/>
                </a:solidFill>
                <a:latin typeface="Arial"/>
                <a:ea typeface="Arial"/>
                <a:cs typeface="Arial"/>
                <a:sym typeface="Arial"/>
              </a:defRPr>
            </a:lvl8pPr>
            <a:lvl9pPr marL="2057400" marR="0" lvl="8" indent="0" algn="l" rtl="0">
              <a:spcBef>
                <a:spcPts val="0"/>
              </a:spcBef>
              <a:buSzPts val="1400"/>
              <a:buNone/>
              <a:defRPr sz="1013" b="0" i="0" u="none" strike="noStrike" cap="none">
                <a:solidFill>
                  <a:schemeClr val="dk1"/>
                </a:solidFill>
                <a:latin typeface="Arial"/>
                <a:ea typeface="Arial"/>
                <a:cs typeface="Arial"/>
                <a:sym typeface="Arial"/>
              </a:defRPr>
            </a:lvl9pPr>
          </a:lstStyle>
          <a:p>
            <a:endParaRPr/>
          </a:p>
        </p:txBody>
      </p:sp>
      <p:sp>
        <p:nvSpPr>
          <p:cNvPr id="66" name="Shape 66"/>
          <p:cNvSpPr txBox="1">
            <a:spLocks noGrp="1"/>
          </p:cNvSpPr>
          <p:nvPr>
            <p:ph type="sldNum" idx="12"/>
          </p:nvPr>
        </p:nvSpPr>
        <p:spPr>
          <a:xfrm>
            <a:off x="7828361" y="4701778"/>
            <a:ext cx="927497" cy="194072"/>
          </a:xfrm>
          <a:prstGeom prst="rect">
            <a:avLst/>
          </a:prstGeom>
          <a:noFill/>
          <a:ln>
            <a:noFill/>
          </a:ln>
        </p:spPr>
        <p:txBody>
          <a:bodyPr wrap="square" lIns="0" tIns="0" rIns="0" bIns="0" anchor="ctr" anchorCtr="0">
            <a:noAutofit/>
          </a:bodyPr>
          <a:lstStyle/>
          <a:p>
            <a:pPr algn="r"/>
            <a:fld id="{00000000-1234-1234-1234-123412341234}" type="slidenum">
              <a:rPr lang="fi-FI" sz="731" b="1" smtClean="0">
                <a:solidFill>
                  <a:srgbClr val="000000"/>
                </a:solidFill>
                <a:latin typeface="Arial"/>
                <a:ea typeface="Arial"/>
                <a:cs typeface="Arial"/>
                <a:sym typeface="Arial"/>
              </a:rPr>
              <a:pPr algn="r"/>
              <a:t>‹#›</a:t>
            </a:fld>
            <a:endParaRPr lang="fi-FI" sz="731" b="1">
              <a:solidFill>
                <a:srgbClr val="000000"/>
              </a:solidFill>
              <a:latin typeface="Arial"/>
              <a:ea typeface="Arial"/>
              <a:cs typeface="Arial"/>
              <a:sym typeface="Arial"/>
            </a:endParaRPr>
          </a:p>
        </p:txBody>
      </p:sp>
    </p:spTree>
    <p:extLst>
      <p:ext uri="{BB962C8B-B14F-4D97-AF65-F5344CB8AC3E}">
        <p14:creationId xmlns:p14="http://schemas.microsoft.com/office/powerpoint/2010/main" val="29645112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sion aloitus, valkoinen">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793750" y="1092772"/>
            <a:ext cx="7475538" cy="963818"/>
          </a:xfrm>
          <a:prstGeom prst="rect">
            <a:avLst/>
          </a:prstGeom>
        </p:spPr>
        <p:txBody>
          <a:bodyPr vert="horz" lIns="0" tIns="0" rIns="0" bIns="0" anchor="b"/>
          <a:lstStyle>
            <a:lvl1pPr marL="0" indent="0">
              <a:lnSpc>
                <a:spcPct val="90000"/>
              </a:lnSpc>
              <a:buNone/>
              <a:defRPr sz="2700" b="1" i="0" spc="-62">
                <a:solidFill>
                  <a:srgbClr val="FF5000"/>
                </a:solidFill>
                <a:latin typeface="Arial"/>
                <a:cs typeface="Arial"/>
              </a:defRPr>
            </a:lvl1pPr>
          </a:lstStyle>
          <a:p>
            <a:pPr lvl="0"/>
            <a:r>
              <a:rPr lang="en-US" dirty="0" err="1"/>
              <a:t>Uuden</a:t>
            </a:r>
            <a:r>
              <a:rPr lang="en-US" dirty="0"/>
              <a:t> </a:t>
            </a:r>
            <a:r>
              <a:rPr lang="en-US" dirty="0" err="1"/>
              <a:t>osion</a:t>
            </a:r>
            <a:r>
              <a:rPr lang="en-US" dirty="0"/>
              <a:t> </a:t>
            </a:r>
            <a:r>
              <a:rPr lang="en-US" dirty="0" err="1"/>
              <a:t>otsikko</a:t>
            </a:r>
            <a:endParaRPr lang="en-US" dirty="0"/>
          </a:p>
        </p:txBody>
      </p:sp>
      <p:sp>
        <p:nvSpPr>
          <p:cNvPr id="6" name="Text Placeholder 5"/>
          <p:cNvSpPr>
            <a:spLocks noGrp="1"/>
          </p:cNvSpPr>
          <p:nvPr>
            <p:ph type="body" sz="quarter" idx="11" hasCustomPrompt="1"/>
          </p:nvPr>
        </p:nvSpPr>
        <p:spPr>
          <a:xfrm>
            <a:off x="776816" y="2113363"/>
            <a:ext cx="7475538" cy="866775"/>
          </a:xfrm>
          <a:prstGeom prst="rect">
            <a:avLst/>
          </a:prstGeom>
        </p:spPr>
        <p:txBody>
          <a:bodyPr vert="horz" lIns="36000" tIns="0" rIns="0" bIns="0"/>
          <a:lstStyle>
            <a:lvl1pPr marL="0" indent="0">
              <a:buNone/>
              <a:defRPr sz="1350" b="0" i="0">
                <a:solidFill>
                  <a:schemeClr val="tx1">
                    <a:lumMod val="50000"/>
                    <a:lumOff val="50000"/>
                  </a:schemeClr>
                </a:solidFill>
                <a:latin typeface="Arial"/>
                <a:cs typeface="Arial"/>
              </a:defRPr>
            </a:lvl1pPr>
          </a:lstStyle>
          <a:p>
            <a:pPr lvl="0"/>
            <a:r>
              <a:rPr lang="en-US" dirty="0" err="1"/>
              <a:t>Alaviite</a:t>
            </a:r>
            <a:r>
              <a:rPr lang="en-US" dirty="0"/>
              <a:t> tai </a:t>
            </a:r>
            <a:r>
              <a:rPr lang="en-US" dirty="0" err="1"/>
              <a:t>tarkenne</a:t>
            </a:r>
            <a:r>
              <a:rPr lang="en-US" dirty="0"/>
              <a:t> </a:t>
            </a:r>
            <a:r>
              <a:rPr lang="en-US" dirty="0" err="1"/>
              <a:t>tms</a:t>
            </a:r>
            <a:endParaRPr lang="en-US" dirty="0"/>
          </a:p>
        </p:txBody>
      </p:sp>
      <p:grpSp>
        <p:nvGrpSpPr>
          <p:cNvPr id="58" name="Ryhmä 57"/>
          <p:cNvGrpSpPr/>
          <p:nvPr userDrawn="1"/>
        </p:nvGrpSpPr>
        <p:grpSpPr>
          <a:xfrm>
            <a:off x="-4318" y="3707658"/>
            <a:ext cx="9149786" cy="1435842"/>
            <a:chOff x="-5758" y="2666999"/>
            <a:chExt cx="12199715" cy="1914456"/>
          </a:xfrm>
        </p:grpSpPr>
        <p:grpSp>
          <p:nvGrpSpPr>
            <p:cNvPr id="57" name="Ryhmä 56"/>
            <p:cNvGrpSpPr/>
            <p:nvPr userDrawn="1"/>
          </p:nvGrpSpPr>
          <p:grpSpPr>
            <a:xfrm>
              <a:off x="0" y="2666999"/>
              <a:ext cx="12193957" cy="925200"/>
              <a:chOff x="0" y="2666999"/>
              <a:chExt cx="12193957" cy="925200"/>
            </a:xfrm>
          </p:grpSpPr>
          <p:sp>
            <p:nvSpPr>
              <p:cNvPr id="13" name="Freeform 5"/>
              <p:cNvSpPr>
                <a:spLocks/>
              </p:cNvSpPr>
              <p:nvPr userDrawn="1"/>
            </p:nvSpPr>
            <p:spPr bwMode="auto">
              <a:xfrm>
                <a:off x="0" y="2666999"/>
                <a:ext cx="758079" cy="918309"/>
              </a:xfrm>
              <a:custGeom>
                <a:avLst/>
                <a:gdLst>
                  <a:gd name="T0" fmla="*/ 0 w 440"/>
                  <a:gd name="T1" fmla="*/ 0 h 533"/>
                  <a:gd name="T2" fmla="*/ 0 w 440"/>
                  <a:gd name="T3" fmla="*/ 533 h 533"/>
                  <a:gd name="T4" fmla="*/ 137 w 440"/>
                  <a:gd name="T5" fmla="*/ 533 h 533"/>
                  <a:gd name="T6" fmla="*/ 137 w 440"/>
                  <a:gd name="T7" fmla="*/ 383 h 533"/>
                  <a:gd name="T8" fmla="*/ 137 w 440"/>
                  <a:gd name="T9" fmla="*/ 253 h 533"/>
                  <a:gd name="T10" fmla="*/ 137 w 440"/>
                  <a:gd name="T11" fmla="*/ 143 h 533"/>
                  <a:gd name="T12" fmla="*/ 440 w 440"/>
                  <a:gd name="T13" fmla="*/ 143 h 533"/>
                  <a:gd name="T14" fmla="*/ 440 w 440"/>
                  <a:gd name="T15" fmla="*/ 0 h 533"/>
                  <a:gd name="T16" fmla="*/ 0 w 440"/>
                  <a:gd name="T17" fmla="*/ 0 h 533"/>
                  <a:gd name="T18" fmla="*/ 0 w 440"/>
                  <a:gd name="T19"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0" h="533">
                    <a:moveTo>
                      <a:pt x="0" y="0"/>
                    </a:moveTo>
                    <a:lnTo>
                      <a:pt x="0" y="533"/>
                    </a:lnTo>
                    <a:lnTo>
                      <a:pt x="137" y="533"/>
                    </a:lnTo>
                    <a:lnTo>
                      <a:pt x="137" y="383"/>
                    </a:lnTo>
                    <a:lnTo>
                      <a:pt x="137" y="253"/>
                    </a:lnTo>
                    <a:lnTo>
                      <a:pt x="137" y="143"/>
                    </a:lnTo>
                    <a:lnTo>
                      <a:pt x="440" y="143"/>
                    </a:lnTo>
                    <a:lnTo>
                      <a:pt x="440" y="0"/>
                    </a:lnTo>
                    <a:lnTo>
                      <a:pt x="0" y="0"/>
                    </a:lnTo>
                    <a:lnTo>
                      <a:pt x="0" y="0"/>
                    </a:lnTo>
                    <a:close/>
                  </a:path>
                </a:pathLst>
              </a:custGeom>
              <a:solidFill>
                <a:srgbClr val="FF5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57175"/>
                <a:endParaRPr lang="fi-FI" sz="1013">
                  <a:solidFill>
                    <a:prstClr val="black"/>
                  </a:solidFill>
                </a:endParaRPr>
              </a:p>
            </p:txBody>
          </p:sp>
          <p:sp>
            <p:nvSpPr>
              <p:cNvPr id="14" name="Freeform 6"/>
              <p:cNvSpPr>
                <a:spLocks/>
              </p:cNvSpPr>
              <p:nvPr userDrawn="1"/>
            </p:nvSpPr>
            <p:spPr bwMode="auto">
              <a:xfrm>
                <a:off x="366980" y="3128738"/>
                <a:ext cx="322184" cy="320461"/>
              </a:xfrm>
              <a:custGeom>
                <a:avLst/>
                <a:gdLst>
                  <a:gd name="T0" fmla="*/ 39 w 79"/>
                  <a:gd name="T1" fmla="*/ 78 h 78"/>
                  <a:gd name="T2" fmla="*/ 79 w 79"/>
                  <a:gd name="T3" fmla="*/ 40 h 78"/>
                  <a:gd name="T4" fmla="*/ 39 w 79"/>
                  <a:gd name="T5" fmla="*/ 0 h 78"/>
                  <a:gd name="T6" fmla="*/ 0 w 79"/>
                  <a:gd name="T7" fmla="*/ 40 h 78"/>
                  <a:gd name="T8" fmla="*/ 39 w 79"/>
                  <a:gd name="T9" fmla="*/ 78 h 78"/>
                </a:gdLst>
                <a:ahLst/>
                <a:cxnLst>
                  <a:cxn ang="0">
                    <a:pos x="T0" y="T1"/>
                  </a:cxn>
                  <a:cxn ang="0">
                    <a:pos x="T2" y="T3"/>
                  </a:cxn>
                  <a:cxn ang="0">
                    <a:pos x="T4" y="T5"/>
                  </a:cxn>
                  <a:cxn ang="0">
                    <a:pos x="T6" y="T7"/>
                  </a:cxn>
                  <a:cxn ang="0">
                    <a:pos x="T8" y="T9"/>
                  </a:cxn>
                </a:cxnLst>
                <a:rect l="0" t="0" r="r" b="b"/>
                <a:pathLst>
                  <a:path w="79" h="78">
                    <a:moveTo>
                      <a:pt x="39" y="78"/>
                    </a:moveTo>
                    <a:cubicBezTo>
                      <a:pt x="62" y="78"/>
                      <a:pt x="79" y="61"/>
                      <a:pt x="79" y="40"/>
                    </a:cubicBezTo>
                    <a:cubicBezTo>
                      <a:pt x="79" y="18"/>
                      <a:pt x="62" y="0"/>
                      <a:pt x="39" y="0"/>
                    </a:cubicBezTo>
                    <a:cubicBezTo>
                      <a:pt x="18" y="0"/>
                      <a:pt x="0" y="18"/>
                      <a:pt x="0" y="40"/>
                    </a:cubicBezTo>
                    <a:cubicBezTo>
                      <a:pt x="0" y="61"/>
                      <a:pt x="18" y="78"/>
                      <a:pt x="39" y="78"/>
                    </a:cubicBezTo>
                  </a:path>
                </a:pathLst>
              </a:custGeom>
              <a:solidFill>
                <a:srgbClr val="FF5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57175"/>
                <a:endParaRPr lang="fi-FI" sz="1013">
                  <a:solidFill>
                    <a:prstClr val="black"/>
                  </a:solidFill>
                </a:endParaRPr>
              </a:p>
            </p:txBody>
          </p:sp>
          <p:sp>
            <p:nvSpPr>
              <p:cNvPr id="15" name="Freeform 7"/>
              <p:cNvSpPr>
                <a:spLocks/>
              </p:cNvSpPr>
              <p:nvPr userDrawn="1"/>
            </p:nvSpPr>
            <p:spPr bwMode="auto">
              <a:xfrm>
                <a:off x="863177" y="2666999"/>
                <a:ext cx="1071648" cy="918309"/>
              </a:xfrm>
              <a:custGeom>
                <a:avLst/>
                <a:gdLst>
                  <a:gd name="T0" fmla="*/ 473 w 622"/>
                  <a:gd name="T1" fmla="*/ 0 h 533"/>
                  <a:gd name="T2" fmla="*/ 315 w 622"/>
                  <a:gd name="T3" fmla="*/ 411 h 533"/>
                  <a:gd name="T4" fmla="*/ 315 w 622"/>
                  <a:gd name="T5" fmla="*/ 411 h 533"/>
                  <a:gd name="T6" fmla="*/ 159 w 622"/>
                  <a:gd name="T7" fmla="*/ 0 h 533"/>
                  <a:gd name="T8" fmla="*/ 0 w 622"/>
                  <a:gd name="T9" fmla="*/ 0 h 533"/>
                  <a:gd name="T10" fmla="*/ 213 w 622"/>
                  <a:gd name="T11" fmla="*/ 533 h 533"/>
                  <a:gd name="T12" fmla="*/ 403 w 622"/>
                  <a:gd name="T13" fmla="*/ 533 h 533"/>
                  <a:gd name="T14" fmla="*/ 622 w 622"/>
                  <a:gd name="T15" fmla="*/ 0 h 533"/>
                  <a:gd name="T16" fmla="*/ 473 w 622"/>
                  <a:gd name="T17" fmla="*/ 0 h 533"/>
                  <a:gd name="T18" fmla="*/ 473 w 622"/>
                  <a:gd name="T19"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2" h="533">
                    <a:moveTo>
                      <a:pt x="473" y="0"/>
                    </a:moveTo>
                    <a:lnTo>
                      <a:pt x="315" y="411"/>
                    </a:lnTo>
                    <a:lnTo>
                      <a:pt x="315" y="411"/>
                    </a:lnTo>
                    <a:lnTo>
                      <a:pt x="159" y="0"/>
                    </a:lnTo>
                    <a:lnTo>
                      <a:pt x="0" y="0"/>
                    </a:lnTo>
                    <a:lnTo>
                      <a:pt x="213" y="533"/>
                    </a:lnTo>
                    <a:lnTo>
                      <a:pt x="403" y="533"/>
                    </a:lnTo>
                    <a:lnTo>
                      <a:pt x="622" y="0"/>
                    </a:lnTo>
                    <a:lnTo>
                      <a:pt x="473" y="0"/>
                    </a:lnTo>
                    <a:lnTo>
                      <a:pt x="473" y="0"/>
                    </a:lnTo>
                    <a:close/>
                  </a:path>
                </a:pathLst>
              </a:custGeom>
              <a:solidFill>
                <a:srgbClr val="FF5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57175"/>
                <a:endParaRPr lang="fi-FI" sz="1013">
                  <a:solidFill>
                    <a:prstClr val="black"/>
                  </a:solidFill>
                </a:endParaRPr>
              </a:p>
            </p:txBody>
          </p:sp>
          <p:sp>
            <p:nvSpPr>
              <p:cNvPr id="16" name="Freeform 8"/>
              <p:cNvSpPr>
                <a:spLocks/>
              </p:cNvSpPr>
              <p:nvPr userDrawn="1"/>
            </p:nvSpPr>
            <p:spPr bwMode="auto">
              <a:xfrm>
                <a:off x="2074379" y="2666999"/>
                <a:ext cx="752911" cy="918309"/>
              </a:xfrm>
              <a:custGeom>
                <a:avLst/>
                <a:gdLst>
                  <a:gd name="T0" fmla="*/ 0 w 437"/>
                  <a:gd name="T1" fmla="*/ 0 h 533"/>
                  <a:gd name="T2" fmla="*/ 0 w 437"/>
                  <a:gd name="T3" fmla="*/ 533 h 533"/>
                  <a:gd name="T4" fmla="*/ 137 w 437"/>
                  <a:gd name="T5" fmla="*/ 533 h 533"/>
                  <a:gd name="T6" fmla="*/ 137 w 437"/>
                  <a:gd name="T7" fmla="*/ 383 h 533"/>
                  <a:gd name="T8" fmla="*/ 137 w 437"/>
                  <a:gd name="T9" fmla="*/ 253 h 533"/>
                  <a:gd name="T10" fmla="*/ 137 w 437"/>
                  <a:gd name="T11" fmla="*/ 143 h 533"/>
                  <a:gd name="T12" fmla="*/ 437 w 437"/>
                  <a:gd name="T13" fmla="*/ 143 h 533"/>
                  <a:gd name="T14" fmla="*/ 437 w 437"/>
                  <a:gd name="T15" fmla="*/ 0 h 533"/>
                  <a:gd name="T16" fmla="*/ 0 w 437"/>
                  <a:gd name="T17" fmla="*/ 0 h 533"/>
                  <a:gd name="T18" fmla="*/ 0 w 437"/>
                  <a:gd name="T19"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7" h="533">
                    <a:moveTo>
                      <a:pt x="0" y="0"/>
                    </a:moveTo>
                    <a:lnTo>
                      <a:pt x="0" y="533"/>
                    </a:lnTo>
                    <a:lnTo>
                      <a:pt x="137" y="533"/>
                    </a:lnTo>
                    <a:lnTo>
                      <a:pt x="137" y="383"/>
                    </a:lnTo>
                    <a:lnTo>
                      <a:pt x="137" y="253"/>
                    </a:lnTo>
                    <a:lnTo>
                      <a:pt x="137" y="143"/>
                    </a:lnTo>
                    <a:lnTo>
                      <a:pt x="437" y="143"/>
                    </a:lnTo>
                    <a:lnTo>
                      <a:pt x="437" y="0"/>
                    </a:lnTo>
                    <a:lnTo>
                      <a:pt x="0" y="0"/>
                    </a:lnTo>
                    <a:lnTo>
                      <a:pt x="0" y="0"/>
                    </a:lnTo>
                    <a:close/>
                  </a:path>
                </a:pathLst>
              </a:custGeom>
              <a:solidFill>
                <a:srgbClr val="FF5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57175"/>
                <a:endParaRPr lang="fi-FI" sz="1013">
                  <a:solidFill>
                    <a:prstClr val="black"/>
                  </a:solidFill>
                </a:endParaRPr>
              </a:p>
            </p:txBody>
          </p:sp>
          <p:sp>
            <p:nvSpPr>
              <p:cNvPr id="17" name="Oval 9"/>
              <p:cNvSpPr>
                <a:spLocks noChangeArrowheads="1"/>
              </p:cNvSpPr>
              <p:nvPr userDrawn="1"/>
            </p:nvSpPr>
            <p:spPr bwMode="auto">
              <a:xfrm>
                <a:off x="2441359" y="3128738"/>
                <a:ext cx="322184" cy="320461"/>
              </a:xfrm>
              <a:prstGeom prst="ellipse">
                <a:avLst/>
              </a:prstGeom>
              <a:solidFill>
                <a:srgbClr val="FF5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57175"/>
                <a:endParaRPr lang="fi-FI" sz="1013">
                  <a:solidFill>
                    <a:prstClr val="black"/>
                  </a:solidFill>
                </a:endParaRPr>
              </a:p>
            </p:txBody>
          </p:sp>
          <p:sp>
            <p:nvSpPr>
              <p:cNvPr id="18" name="Freeform 10"/>
              <p:cNvSpPr>
                <a:spLocks/>
              </p:cNvSpPr>
              <p:nvPr userDrawn="1"/>
            </p:nvSpPr>
            <p:spPr bwMode="auto">
              <a:xfrm>
                <a:off x="2937556" y="2666999"/>
                <a:ext cx="1071648" cy="918309"/>
              </a:xfrm>
              <a:custGeom>
                <a:avLst/>
                <a:gdLst>
                  <a:gd name="T0" fmla="*/ 473 w 622"/>
                  <a:gd name="T1" fmla="*/ 0 h 533"/>
                  <a:gd name="T2" fmla="*/ 315 w 622"/>
                  <a:gd name="T3" fmla="*/ 411 h 533"/>
                  <a:gd name="T4" fmla="*/ 315 w 622"/>
                  <a:gd name="T5" fmla="*/ 411 h 533"/>
                  <a:gd name="T6" fmla="*/ 159 w 622"/>
                  <a:gd name="T7" fmla="*/ 0 h 533"/>
                  <a:gd name="T8" fmla="*/ 0 w 622"/>
                  <a:gd name="T9" fmla="*/ 0 h 533"/>
                  <a:gd name="T10" fmla="*/ 213 w 622"/>
                  <a:gd name="T11" fmla="*/ 533 h 533"/>
                  <a:gd name="T12" fmla="*/ 402 w 622"/>
                  <a:gd name="T13" fmla="*/ 533 h 533"/>
                  <a:gd name="T14" fmla="*/ 622 w 622"/>
                  <a:gd name="T15" fmla="*/ 0 h 533"/>
                  <a:gd name="T16" fmla="*/ 473 w 622"/>
                  <a:gd name="T17" fmla="*/ 0 h 533"/>
                  <a:gd name="T18" fmla="*/ 473 w 622"/>
                  <a:gd name="T19"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2" h="533">
                    <a:moveTo>
                      <a:pt x="473" y="0"/>
                    </a:moveTo>
                    <a:lnTo>
                      <a:pt x="315" y="411"/>
                    </a:lnTo>
                    <a:lnTo>
                      <a:pt x="315" y="411"/>
                    </a:lnTo>
                    <a:lnTo>
                      <a:pt x="159" y="0"/>
                    </a:lnTo>
                    <a:lnTo>
                      <a:pt x="0" y="0"/>
                    </a:lnTo>
                    <a:lnTo>
                      <a:pt x="213" y="533"/>
                    </a:lnTo>
                    <a:lnTo>
                      <a:pt x="402" y="533"/>
                    </a:lnTo>
                    <a:lnTo>
                      <a:pt x="622" y="0"/>
                    </a:lnTo>
                    <a:lnTo>
                      <a:pt x="473" y="0"/>
                    </a:lnTo>
                    <a:lnTo>
                      <a:pt x="473" y="0"/>
                    </a:lnTo>
                    <a:close/>
                  </a:path>
                </a:pathLst>
              </a:custGeom>
              <a:solidFill>
                <a:srgbClr val="FF5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57175"/>
                <a:endParaRPr lang="fi-FI" sz="1013">
                  <a:solidFill>
                    <a:prstClr val="black"/>
                  </a:solidFill>
                </a:endParaRPr>
              </a:p>
            </p:txBody>
          </p:sp>
          <p:sp>
            <p:nvSpPr>
              <p:cNvPr id="19" name="Freeform 11"/>
              <p:cNvSpPr>
                <a:spLocks/>
              </p:cNvSpPr>
              <p:nvPr userDrawn="1"/>
            </p:nvSpPr>
            <p:spPr bwMode="auto">
              <a:xfrm>
                <a:off x="4136698" y="2666999"/>
                <a:ext cx="758079" cy="918309"/>
              </a:xfrm>
              <a:custGeom>
                <a:avLst/>
                <a:gdLst>
                  <a:gd name="T0" fmla="*/ 0 w 440"/>
                  <a:gd name="T1" fmla="*/ 0 h 533"/>
                  <a:gd name="T2" fmla="*/ 0 w 440"/>
                  <a:gd name="T3" fmla="*/ 533 h 533"/>
                  <a:gd name="T4" fmla="*/ 139 w 440"/>
                  <a:gd name="T5" fmla="*/ 533 h 533"/>
                  <a:gd name="T6" fmla="*/ 139 w 440"/>
                  <a:gd name="T7" fmla="*/ 383 h 533"/>
                  <a:gd name="T8" fmla="*/ 139 w 440"/>
                  <a:gd name="T9" fmla="*/ 253 h 533"/>
                  <a:gd name="T10" fmla="*/ 139 w 440"/>
                  <a:gd name="T11" fmla="*/ 143 h 533"/>
                  <a:gd name="T12" fmla="*/ 440 w 440"/>
                  <a:gd name="T13" fmla="*/ 143 h 533"/>
                  <a:gd name="T14" fmla="*/ 440 w 440"/>
                  <a:gd name="T15" fmla="*/ 0 h 533"/>
                  <a:gd name="T16" fmla="*/ 0 w 440"/>
                  <a:gd name="T17" fmla="*/ 0 h 533"/>
                  <a:gd name="T18" fmla="*/ 0 w 440"/>
                  <a:gd name="T19"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0" h="533">
                    <a:moveTo>
                      <a:pt x="0" y="0"/>
                    </a:moveTo>
                    <a:lnTo>
                      <a:pt x="0" y="533"/>
                    </a:lnTo>
                    <a:lnTo>
                      <a:pt x="139" y="533"/>
                    </a:lnTo>
                    <a:lnTo>
                      <a:pt x="139" y="383"/>
                    </a:lnTo>
                    <a:lnTo>
                      <a:pt x="139" y="253"/>
                    </a:lnTo>
                    <a:lnTo>
                      <a:pt x="139" y="143"/>
                    </a:lnTo>
                    <a:lnTo>
                      <a:pt x="440" y="143"/>
                    </a:lnTo>
                    <a:lnTo>
                      <a:pt x="440" y="0"/>
                    </a:lnTo>
                    <a:lnTo>
                      <a:pt x="0" y="0"/>
                    </a:lnTo>
                    <a:lnTo>
                      <a:pt x="0" y="0"/>
                    </a:lnTo>
                    <a:close/>
                  </a:path>
                </a:pathLst>
              </a:custGeom>
              <a:solidFill>
                <a:srgbClr val="FF5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57175"/>
                <a:endParaRPr lang="fi-FI" sz="1013">
                  <a:solidFill>
                    <a:prstClr val="black"/>
                  </a:solidFill>
                </a:endParaRPr>
              </a:p>
            </p:txBody>
          </p:sp>
          <p:sp>
            <p:nvSpPr>
              <p:cNvPr id="20" name="Oval 12"/>
              <p:cNvSpPr>
                <a:spLocks noChangeArrowheads="1"/>
              </p:cNvSpPr>
              <p:nvPr userDrawn="1"/>
            </p:nvSpPr>
            <p:spPr bwMode="auto">
              <a:xfrm>
                <a:off x="4503677" y="3128738"/>
                <a:ext cx="320461" cy="320461"/>
              </a:xfrm>
              <a:prstGeom prst="ellipse">
                <a:avLst/>
              </a:prstGeom>
              <a:solidFill>
                <a:srgbClr val="FF5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57175"/>
                <a:endParaRPr lang="fi-FI" sz="1013">
                  <a:solidFill>
                    <a:prstClr val="black"/>
                  </a:solidFill>
                </a:endParaRPr>
              </a:p>
            </p:txBody>
          </p:sp>
          <p:sp>
            <p:nvSpPr>
              <p:cNvPr id="21" name="Freeform 13"/>
              <p:cNvSpPr>
                <a:spLocks/>
              </p:cNvSpPr>
              <p:nvPr userDrawn="1"/>
            </p:nvSpPr>
            <p:spPr bwMode="auto">
              <a:xfrm>
                <a:off x="4999874" y="2666999"/>
                <a:ext cx="1071648" cy="918309"/>
              </a:xfrm>
              <a:custGeom>
                <a:avLst/>
                <a:gdLst>
                  <a:gd name="T0" fmla="*/ 475 w 622"/>
                  <a:gd name="T1" fmla="*/ 0 h 533"/>
                  <a:gd name="T2" fmla="*/ 317 w 622"/>
                  <a:gd name="T3" fmla="*/ 411 h 533"/>
                  <a:gd name="T4" fmla="*/ 315 w 622"/>
                  <a:gd name="T5" fmla="*/ 411 h 533"/>
                  <a:gd name="T6" fmla="*/ 159 w 622"/>
                  <a:gd name="T7" fmla="*/ 0 h 533"/>
                  <a:gd name="T8" fmla="*/ 0 w 622"/>
                  <a:gd name="T9" fmla="*/ 0 h 533"/>
                  <a:gd name="T10" fmla="*/ 215 w 622"/>
                  <a:gd name="T11" fmla="*/ 533 h 533"/>
                  <a:gd name="T12" fmla="*/ 402 w 622"/>
                  <a:gd name="T13" fmla="*/ 533 h 533"/>
                  <a:gd name="T14" fmla="*/ 622 w 622"/>
                  <a:gd name="T15" fmla="*/ 0 h 533"/>
                  <a:gd name="T16" fmla="*/ 475 w 622"/>
                  <a:gd name="T17" fmla="*/ 0 h 533"/>
                  <a:gd name="T18" fmla="*/ 475 w 622"/>
                  <a:gd name="T19"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2" h="533">
                    <a:moveTo>
                      <a:pt x="475" y="0"/>
                    </a:moveTo>
                    <a:lnTo>
                      <a:pt x="317" y="411"/>
                    </a:lnTo>
                    <a:lnTo>
                      <a:pt x="315" y="411"/>
                    </a:lnTo>
                    <a:lnTo>
                      <a:pt x="159" y="0"/>
                    </a:lnTo>
                    <a:lnTo>
                      <a:pt x="0" y="0"/>
                    </a:lnTo>
                    <a:lnTo>
                      <a:pt x="215" y="533"/>
                    </a:lnTo>
                    <a:lnTo>
                      <a:pt x="402" y="533"/>
                    </a:lnTo>
                    <a:lnTo>
                      <a:pt x="622" y="0"/>
                    </a:lnTo>
                    <a:lnTo>
                      <a:pt x="475" y="0"/>
                    </a:lnTo>
                    <a:lnTo>
                      <a:pt x="475" y="0"/>
                    </a:lnTo>
                    <a:close/>
                  </a:path>
                </a:pathLst>
              </a:custGeom>
              <a:solidFill>
                <a:srgbClr val="FF5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57175"/>
                <a:endParaRPr lang="fi-FI" sz="1013">
                  <a:solidFill>
                    <a:prstClr val="black"/>
                  </a:solidFill>
                </a:endParaRPr>
              </a:p>
            </p:txBody>
          </p:sp>
          <p:sp>
            <p:nvSpPr>
              <p:cNvPr id="22" name="Freeform 14"/>
              <p:cNvSpPr>
                <a:spLocks/>
              </p:cNvSpPr>
              <p:nvPr userDrawn="1"/>
            </p:nvSpPr>
            <p:spPr bwMode="auto">
              <a:xfrm>
                <a:off x="6211077" y="2666999"/>
                <a:ext cx="752911" cy="918309"/>
              </a:xfrm>
              <a:custGeom>
                <a:avLst/>
                <a:gdLst>
                  <a:gd name="T0" fmla="*/ 0 w 437"/>
                  <a:gd name="T1" fmla="*/ 0 h 533"/>
                  <a:gd name="T2" fmla="*/ 0 w 437"/>
                  <a:gd name="T3" fmla="*/ 533 h 533"/>
                  <a:gd name="T4" fmla="*/ 137 w 437"/>
                  <a:gd name="T5" fmla="*/ 533 h 533"/>
                  <a:gd name="T6" fmla="*/ 137 w 437"/>
                  <a:gd name="T7" fmla="*/ 383 h 533"/>
                  <a:gd name="T8" fmla="*/ 137 w 437"/>
                  <a:gd name="T9" fmla="*/ 253 h 533"/>
                  <a:gd name="T10" fmla="*/ 137 w 437"/>
                  <a:gd name="T11" fmla="*/ 143 h 533"/>
                  <a:gd name="T12" fmla="*/ 437 w 437"/>
                  <a:gd name="T13" fmla="*/ 143 h 533"/>
                  <a:gd name="T14" fmla="*/ 437 w 437"/>
                  <a:gd name="T15" fmla="*/ 0 h 533"/>
                  <a:gd name="T16" fmla="*/ 0 w 437"/>
                  <a:gd name="T17" fmla="*/ 0 h 533"/>
                  <a:gd name="T18" fmla="*/ 0 w 437"/>
                  <a:gd name="T19"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7" h="533">
                    <a:moveTo>
                      <a:pt x="0" y="0"/>
                    </a:moveTo>
                    <a:lnTo>
                      <a:pt x="0" y="533"/>
                    </a:lnTo>
                    <a:lnTo>
                      <a:pt x="137" y="533"/>
                    </a:lnTo>
                    <a:lnTo>
                      <a:pt x="137" y="383"/>
                    </a:lnTo>
                    <a:lnTo>
                      <a:pt x="137" y="253"/>
                    </a:lnTo>
                    <a:lnTo>
                      <a:pt x="137" y="143"/>
                    </a:lnTo>
                    <a:lnTo>
                      <a:pt x="437" y="143"/>
                    </a:lnTo>
                    <a:lnTo>
                      <a:pt x="437" y="0"/>
                    </a:lnTo>
                    <a:lnTo>
                      <a:pt x="0" y="0"/>
                    </a:lnTo>
                    <a:lnTo>
                      <a:pt x="0" y="0"/>
                    </a:lnTo>
                    <a:close/>
                  </a:path>
                </a:pathLst>
              </a:custGeom>
              <a:solidFill>
                <a:srgbClr val="FF5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57175"/>
                <a:endParaRPr lang="fi-FI" sz="1013">
                  <a:solidFill>
                    <a:prstClr val="black"/>
                  </a:solidFill>
                </a:endParaRPr>
              </a:p>
            </p:txBody>
          </p:sp>
          <p:sp>
            <p:nvSpPr>
              <p:cNvPr id="23" name="Oval 15"/>
              <p:cNvSpPr>
                <a:spLocks noChangeArrowheads="1"/>
              </p:cNvSpPr>
              <p:nvPr userDrawn="1"/>
            </p:nvSpPr>
            <p:spPr bwMode="auto">
              <a:xfrm>
                <a:off x="6576333" y="3128738"/>
                <a:ext cx="322184" cy="320461"/>
              </a:xfrm>
              <a:prstGeom prst="ellipse">
                <a:avLst/>
              </a:prstGeom>
              <a:solidFill>
                <a:srgbClr val="FF5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57175"/>
                <a:endParaRPr lang="fi-FI" sz="1013">
                  <a:solidFill>
                    <a:prstClr val="black"/>
                  </a:solidFill>
                </a:endParaRPr>
              </a:p>
            </p:txBody>
          </p:sp>
          <p:sp>
            <p:nvSpPr>
              <p:cNvPr id="24" name="Freeform 16"/>
              <p:cNvSpPr>
                <a:spLocks/>
              </p:cNvSpPr>
              <p:nvPr userDrawn="1"/>
            </p:nvSpPr>
            <p:spPr bwMode="auto">
              <a:xfrm>
                <a:off x="7074253" y="2670445"/>
                <a:ext cx="1071648" cy="920032"/>
              </a:xfrm>
              <a:custGeom>
                <a:avLst/>
                <a:gdLst>
                  <a:gd name="T0" fmla="*/ 473 w 622"/>
                  <a:gd name="T1" fmla="*/ 0 h 534"/>
                  <a:gd name="T2" fmla="*/ 315 w 622"/>
                  <a:gd name="T3" fmla="*/ 409 h 534"/>
                  <a:gd name="T4" fmla="*/ 315 w 622"/>
                  <a:gd name="T5" fmla="*/ 409 h 534"/>
                  <a:gd name="T6" fmla="*/ 158 w 622"/>
                  <a:gd name="T7" fmla="*/ 0 h 534"/>
                  <a:gd name="T8" fmla="*/ 0 w 622"/>
                  <a:gd name="T9" fmla="*/ 0 h 534"/>
                  <a:gd name="T10" fmla="*/ 213 w 622"/>
                  <a:gd name="T11" fmla="*/ 534 h 534"/>
                  <a:gd name="T12" fmla="*/ 402 w 622"/>
                  <a:gd name="T13" fmla="*/ 534 h 534"/>
                  <a:gd name="T14" fmla="*/ 622 w 622"/>
                  <a:gd name="T15" fmla="*/ 0 h 534"/>
                  <a:gd name="T16" fmla="*/ 473 w 622"/>
                  <a:gd name="T17" fmla="*/ 0 h 534"/>
                  <a:gd name="T18" fmla="*/ 473 w 622"/>
                  <a:gd name="T19" fmla="*/ 0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2" h="534">
                    <a:moveTo>
                      <a:pt x="473" y="0"/>
                    </a:moveTo>
                    <a:lnTo>
                      <a:pt x="315" y="409"/>
                    </a:lnTo>
                    <a:lnTo>
                      <a:pt x="315" y="409"/>
                    </a:lnTo>
                    <a:lnTo>
                      <a:pt x="158" y="0"/>
                    </a:lnTo>
                    <a:lnTo>
                      <a:pt x="0" y="0"/>
                    </a:lnTo>
                    <a:lnTo>
                      <a:pt x="213" y="534"/>
                    </a:lnTo>
                    <a:lnTo>
                      <a:pt x="402" y="534"/>
                    </a:lnTo>
                    <a:lnTo>
                      <a:pt x="622" y="0"/>
                    </a:lnTo>
                    <a:lnTo>
                      <a:pt x="473" y="0"/>
                    </a:lnTo>
                    <a:lnTo>
                      <a:pt x="473" y="0"/>
                    </a:lnTo>
                    <a:close/>
                  </a:path>
                </a:pathLst>
              </a:custGeom>
              <a:solidFill>
                <a:srgbClr val="FF5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57175"/>
                <a:endParaRPr lang="fi-FI" sz="1013">
                  <a:solidFill>
                    <a:prstClr val="black"/>
                  </a:solidFill>
                </a:endParaRPr>
              </a:p>
            </p:txBody>
          </p:sp>
          <p:sp>
            <p:nvSpPr>
              <p:cNvPr id="25" name="Freeform 17"/>
              <p:cNvSpPr>
                <a:spLocks/>
              </p:cNvSpPr>
              <p:nvPr userDrawn="1"/>
            </p:nvSpPr>
            <p:spPr bwMode="auto">
              <a:xfrm>
                <a:off x="8288902" y="2670445"/>
                <a:ext cx="752911" cy="920032"/>
              </a:xfrm>
              <a:custGeom>
                <a:avLst/>
                <a:gdLst>
                  <a:gd name="T0" fmla="*/ 0 w 437"/>
                  <a:gd name="T1" fmla="*/ 0 h 534"/>
                  <a:gd name="T2" fmla="*/ 0 w 437"/>
                  <a:gd name="T3" fmla="*/ 534 h 534"/>
                  <a:gd name="T4" fmla="*/ 137 w 437"/>
                  <a:gd name="T5" fmla="*/ 534 h 534"/>
                  <a:gd name="T6" fmla="*/ 137 w 437"/>
                  <a:gd name="T7" fmla="*/ 383 h 534"/>
                  <a:gd name="T8" fmla="*/ 137 w 437"/>
                  <a:gd name="T9" fmla="*/ 254 h 534"/>
                  <a:gd name="T10" fmla="*/ 137 w 437"/>
                  <a:gd name="T11" fmla="*/ 144 h 534"/>
                  <a:gd name="T12" fmla="*/ 437 w 437"/>
                  <a:gd name="T13" fmla="*/ 144 h 534"/>
                  <a:gd name="T14" fmla="*/ 437 w 437"/>
                  <a:gd name="T15" fmla="*/ 0 h 534"/>
                  <a:gd name="T16" fmla="*/ 0 w 437"/>
                  <a:gd name="T17" fmla="*/ 0 h 534"/>
                  <a:gd name="T18" fmla="*/ 0 w 437"/>
                  <a:gd name="T19" fmla="*/ 0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7" h="534">
                    <a:moveTo>
                      <a:pt x="0" y="0"/>
                    </a:moveTo>
                    <a:lnTo>
                      <a:pt x="0" y="534"/>
                    </a:lnTo>
                    <a:lnTo>
                      <a:pt x="137" y="534"/>
                    </a:lnTo>
                    <a:lnTo>
                      <a:pt x="137" y="383"/>
                    </a:lnTo>
                    <a:lnTo>
                      <a:pt x="137" y="254"/>
                    </a:lnTo>
                    <a:lnTo>
                      <a:pt x="137" y="144"/>
                    </a:lnTo>
                    <a:lnTo>
                      <a:pt x="437" y="144"/>
                    </a:lnTo>
                    <a:lnTo>
                      <a:pt x="437" y="0"/>
                    </a:lnTo>
                    <a:lnTo>
                      <a:pt x="0" y="0"/>
                    </a:lnTo>
                    <a:lnTo>
                      <a:pt x="0" y="0"/>
                    </a:lnTo>
                    <a:close/>
                  </a:path>
                </a:pathLst>
              </a:custGeom>
              <a:solidFill>
                <a:srgbClr val="FF5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57175"/>
                <a:endParaRPr lang="fi-FI" sz="1013">
                  <a:solidFill>
                    <a:prstClr val="black"/>
                  </a:solidFill>
                </a:endParaRPr>
              </a:p>
            </p:txBody>
          </p:sp>
          <p:sp>
            <p:nvSpPr>
              <p:cNvPr id="26" name="Oval 18"/>
              <p:cNvSpPr>
                <a:spLocks noChangeArrowheads="1"/>
              </p:cNvSpPr>
              <p:nvPr userDrawn="1"/>
            </p:nvSpPr>
            <p:spPr bwMode="auto">
              <a:xfrm>
                <a:off x="8655881" y="3132184"/>
                <a:ext cx="322184" cy="322184"/>
              </a:xfrm>
              <a:prstGeom prst="ellipse">
                <a:avLst/>
              </a:prstGeom>
              <a:solidFill>
                <a:srgbClr val="FF5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57175"/>
                <a:endParaRPr lang="fi-FI" sz="1013">
                  <a:solidFill>
                    <a:prstClr val="black"/>
                  </a:solidFill>
                </a:endParaRPr>
              </a:p>
            </p:txBody>
          </p:sp>
          <p:sp>
            <p:nvSpPr>
              <p:cNvPr id="28" name="Freeform 13"/>
              <p:cNvSpPr>
                <a:spLocks/>
              </p:cNvSpPr>
              <p:nvPr userDrawn="1"/>
            </p:nvSpPr>
            <p:spPr bwMode="auto">
              <a:xfrm>
                <a:off x="9141164" y="2668721"/>
                <a:ext cx="1071648" cy="918309"/>
              </a:xfrm>
              <a:custGeom>
                <a:avLst/>
                <a:gdLst>
                  <a:gd name="T0" fmla="*/ 475 w 622"/>
                  <a:gd name="T1" fmla="*/ 0 h 533"/>
                  <a:gd name="T2" fmla="*/ 317 w 622"/>
                  <a:gd name="T3" fmla="*/ 411 h 533"/>
                  <a:gd name="T4" fmla="*/ 315 w 622"/>
                  <a:gd name="T5" fmla="*/ 411 h 533"/>
                  <a:gd name="T6" fmla="*/ 159 w 622"/>
                  <a:gd name="T7" fmla="*/ 0 h 533"/>
                  <a:gd name="T8" fmla="*/ 0 w 622"/>
                  <a:gd name="T9" fmla="*/ 0 h 533"/>
                  <a:gd name="T10" fmla="*/ 215 w 622"/>
                  <a:gd name="T11" fmla="*/ 533 h 533"/>
                  <a:gd name="T12" fmla="*/ 402 w 622"/>
                  <a:gd name="T13" fmla="*/ 533 h 533"/>
                  <a:gd name="T14" fmla="*/ 622 w 622"/>
                  <a:gd name="T15" fmla="*/ 0 h 533"/>
                  <a:gd name="T16" fmla="*/ 475 w 622"/>
                  <a:gd name="T17" fmla="*/ 0 h 533"/>
                  <a:gd name="T18" fmla="*/ 475 w 622"/>
                  <a:gd name="T19"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2" h="533">
                    <a:moveTo>
                      <a:pt x="475" y="0"/>
                    </a:moveTo>
                    <a:lnTo>
                      <a:pt x="317" y="411"/>
                    </a:lnTo>
                    <a:lnTo>
                      <a:pt x="315" y="411"/>
                    </a:lnTo>
                    <a:lnTo>
                      <a:pt x="159" y="0"/>
                    </a:lnTo>
                    <a:lnTo>
                      <a:pt x="0" y="0"/>
                    </a:lnTo>
                    <a:lnTo>
                      <a:pt x="215" y="533"/>
                    </a:lnTo>
                    <a:lnTo>
                      <a:pt x="402" y="533"/>
                    </a:lnTo>
                    <a:lnTo>
                      <a:pt x="622" y="0"/>
                    </a:lnTo>
                    <a:lnTo>
                      <a:pt x="475" y="0"/>
                    </a:lnTo>
                    <a:lnTo>
                      <a:pt x="475" y="0"/>
                    </a:lnTo>
                    <a:close/>
                  </a:path>
                </a:pathLst>
              </a:custGeom>
              <a:solidFill>
                <a:srgbClr val="FF5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57175"/>
                <a:endParaRPr lang="fi-FI" sz="1013">
                  <a:solidFill>
                    <a:prstClr val="black"/>
                  </a:solidFill>
                </a:endParaRPr>
              </a:p>
            </p:txBody>
          </p:sp>
          <p:sp>
            <p:nvSpPr>
              <p:cNvPr id="29" name="Freeform 14"/>
              <p:cNvSpPr>
                <a:spLocks/>
              </p:cNvSpPr>
              <p:nvPr userDrawn="1"/>
            </p:nvSpPr>
            <p:spPr bwMode="auto">
              <a:xfrm>
                <a:off x="10352368" y="2668721"/>
                <a:ext cx="752911" cy="918309"/>
              </a:xfrm>
              <a:custGeom>
                <a:avLst/>
                <a:gdLst>
                  <a:gd name="T0" fmla="*/ 0 w 437"/>
                  <a:gd name="T1" fmla="*/ 0 h 533"/>
                  <a:gd name="T2" fmla="*/ 0 w 437"/>
                  <a:gd name="T3" fmla="*/ 533 h 533"/>
                  <a:gd name="T4" fmla="*/ 137 w 437"/>
                  <a:gd name="T5" fmla="*/ 533 h 533"/>
                  <a:gd name="T6" fmla="*/ 137 w 437"/>
                  <a:gd name="T7" fmla="*/ 383 h 533"/>
                  <a:gd name="T8" fmla="*/ 137 w 437"/>
                  <a:gd name="T9" fmla="*/ 253 h 533"/>
                  <a:gd name="T10" fmla="*/ 137 w 437"/>
                  <a:gd name="T11" fmla="*/ 143 h 533"/>
                  <a:gd name="T12" fmla="*/ 437 w 437"/>
                  <a:gd name="T13" fmla="*/ 143 h 533"/>
                  <a:gd name="T14" fmla="*/ 437 w 437"/>
                  <a:gd name="T15" fmla="*/ 0 h 533"/>
                  <a:gd name="T16" fmla="*/ 0 w 437"/>
                  <a:gd name="T17" fmla="*/ 0 h 533"/>
                  <a:gd name="T18" fmla="*/ 0 w 437"/>
                  <a:gd name="T19"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7" h="533">
                    <a:moveTo>
                      <a:pt x="0" y="0"/>
                    </a:moveTo>
                    <a:lnTo>
                      <a:pt x="0" y="533"/>
                    </a:lnTo>
                    <a:lnTo>
                      <a:pt x="137" y="533"/>
                    </a:lnTo>
                    <a:lnTo>
                      <a:pt x="137" y="383"/>
                    </a:lnTo>
                    <a:lnTo>
                      <a:pt x="137" y="253"/>
                    </a:lnTo>
                    <a:lnTo>
                      <a:pt x="137" y="143"/>
                    </a:lnTo>
                    <a:lnTo>
                      <a:pt x="437" y="143"/>
                    </a:lnTo>
                    <a:lnTo>
                      <a:pt x="437" y="0"/>
                    </a:lnTo>
                    <a:lnTo>
                      <a:pt x="0" y="0"/>
                    </a:lnTo>
                    <a:lnTo>
                      <a:pt x="0" y="0"/>
                    </a:lnTo>
                    <a:close/>
                  </a:path>
                </a:pathLst>
              </a:custGeom>
              <a:solidFill>
                <a:srgbClr val="FF5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57175"/>
                <a:endParaRPr lang="fi-FI" sz="1013">
                  <a:solidFill>
                    <a:prstClr val="black"/>
                  </a:solidFill>
                </a:endParaRPr>
              </a:p>
            </p:txBody>
          </p:sp>
          <p:sp>
            <p:nvSpPr>
              <p:cNvPr id="30" name="Oval 15"/>
              <p:cNvSpPr>
                <a:spLocks noChangeArrowheads="1"/>
              </p:cNvSpPr>
              <p:nvPr userDrawn="1"/>
            </p:nvSpPr>
            <p:spPr bwMode="auto">
              <a:xfrm>
                <a:off x="10717624" y="3130460"/>
                <a:ext cx="322184" cy="320461"/>
              </a:xfrm>
              <a:prstGeom prst="ellipse">
                <a:avLst/>
              </a:prstGeom>
              <a:solidFill>
                <a:srgbClr val="FF5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57175"/>
                <a:endParaRPr lang="fi-FI" sz="1013">
                  <a:solidFill>
                    <a:prstClr val="black"/>
                  </a:solidFill>
                </a:endParaRPr>
              </a:p>
            </p:txBody>
          </p:sp>
          <p:sp>
            <p:nvSpPr>
              <p:cNvPr id="31" name="Freeform 16"/>
              <p:cNvSpPr>
                <a:spLocks/>
              </p:cNvSpPr>
              <p:nvPr userDrawn="1"/>
            </p:nvSpPr>
            <p:spPr bwMode="auto">
              <a:xfrm>
                <a:off x="11215542" y="2670879"/>
                <a:ext cx="978415" cy="921320"/>
              </a:xfrm>
              <a:custGeom>
                <a:avLst/>
                <a:gdLst>
                  <a:gd name="T0" fmla="*/ 473 w 622"/>
                  <a:gd name="T1" fmla="*/ 0 h 534"/>
                  <a:gd name="T2" fmla="*/ 315 w 622"/>
                  <a:gd name="T3" fmla="*/ 409 h 534"/>
                  <a:gd name="T4" fmla="*/ 315 w 622"/>
                  <a:gd name="T5" fmla="*/ 409 h 534"/>
                  <a:gd name="T6" fmla="*/ 158 w 622"/>
                  <a:gd name="T7" fmla="*/ 0 h 534"/>
                  <a:gd name="T8" fmla="*/ 0 w 622"/>
                  <a:gd name="T9" fmla="*/ 0 h 534"/>
                  <a:gd name="T10" fmla="*/ 213 w 622"/>
                  <a:gd name="T11" fmla="*/ 534 h 534"/>
                  <a:gd name="T12" fmla="*/ 402 w 622"/>
                  <a:gd name="T13" fmla="*/ 534 h 534"/>
                  <a:gd name="T14" fmla="*/ 622 w 622"/>
                  <a:gd name="T15" fmla="*/ 0 h 534"/>
                  <a:gd name="T16" fmla="*/ 473 w 622"/>
                  <a:gd name="T17" fmla="*/ 0 h 534"/>
                  <a:gd name="T18" fmla="*/ 473 w 622"/>
                  <a:gd name="T19" fmla="*/ 0 h 534"/>
                  <a:gd name="connsiteX0" fmla="*/ 7605 w 10000"/>
                  <a:gd name="connsiteY0" fmla="*/ 14 h 10014"/>
                  <a:gd name="connsiteX1" fmla="*/ 5064 w 10000"/>
                  <a:gd name="connsiteY1" fmla="*/ 7673 h 10014"/>
                  <a:gd name="connsiteX2" fmla="*/ 5064 w 10000"/>
                  <a:gd name="connsiteY2" fmla="*/ 7673 h 10014"/>
                  <a:gd name="connsiteX3" fmla="*/ 2540 w 10000"/>
                  <a:gd name="connsiteY3" fmla="*/ 14 h 10014"/>
                  <a:gd name="connsiteX4" fmla="*/ 0 w 10000"/>
                  <a:gd name="connsiteY4" fmla="*/ 14 h 10014"/>
                  <a:gd name="connsiteX5" fmla="*/ 3424 w 10000"/>
                  <a:gd name="connsiteY5" fmla="*/ 10014 h 10014"/>
                  <a:gd name="connsiteX6" fmla="*/ 6463 w 10000"/>
                  <a:gd name="connsiteY6" fmla="*/ 10014 h 10014"/>
                  <a:gd name="connsiteX7" fmla="*/ 10000 w 10000"/>
                  <a:gd name="connsiteY7" fmla="*/ 14 h 10014"/>
                  <a:gd name="connsiteX8" fmla="*/ 9130 w 10000"/>
                  <a:gd name="connsiteY8" fmla="*/ 0 h 10014"/>
                  <a:gd name="connsiteX9" fmla="*/ 7605 w 10000"/>
                  <a:gd name="connsiteY9" fmla="*/ 14 h 10014"/>
                  <a:gd name="connsiteX10" fmla="*/ 7605 w 10000"/>
                  <a:gd name="connsiteY10" fmla="*/ 14 h 10014"/>
                  <a:gd name="connsiteX0" fmla="*/ 7605 w 10000"/>
                  <a:gd name="connsiteY0" fmla="*/ 14 h 10014"/>
                  <a:gd name="connsiteX1" fmla="*/ 5064 w 10000"/>
                  <a:gd name="connsiteY1" fmla="*/ 7673 h 10014"/>
                  <a:gd name="connsiteX2" fmla="*/ 5064 w 10000"/>
                  <a:gd name="connsiteY2" fmla="*/ 7673 h 10014"/>
                  <a:gd name="connsiteX3" fmla="*/ 2540 w 10000"/>
                  <a:gd name="connsiteY3" fmla="*/ 14 h 10014"/>
                  <a:gd name="connsiteX4" fmla="*/ 0 w 10000"/>
                  <a:gd name="connsiteY4" fmla="*/ 14 h 10014"/>
                  <a:gd name="connsiteX5" fmla="*/ 3424 w 10000"/>
                  <a:gd name="connsiteY5" fmla="*/ 10014 h 10014"/>
                  <a:gd name="connsiteX6" fmla="*/ 6463 w 10000"/>
                  <a:gd name="connsiteY6" fmla="*/ 10014 h 10014"/>
                  <a:gd name="connsiteX7" fmla="*/ 9130 w 10000"/>
                  <a:gd name="connsiteY7" fmla="*/ 2453 h 10014"/>
                  <a:gd name="connsiteX8" fmla="*/ 10000 w 10000"/>
                  <a:gd name="connsiteY8" fmla="*/ 14 h 10014"/>
                  <a:gd name="connsiteX9" fmla="*/ 9130 w 10000"/>
                  <a:gd name="connsiteY9" fmla="*/ 0 h 10014"/>
                  <a:gd name="connsiteX10" fmla="*/ 7605 w 10000"/>
                  <a:gd name="connsiteY10" fmla="*/ 14 h 10014"/>
                  <a:gd name="connsiteX11" fmla="*/ 7605 w 10000"/>
                  <a:gd name="connsiteY11" fmla="*/ 14 h 10014"/>
                  <a:gd name="connsiteX0" fmla="*/ 7605 w 9130"/>
                  <a:gd name="connsiteY0" fmla="*/ 14 h 10014"/>
                  <a:gd name="connsiteX1" fmla="*/ 5064 w 9130"/>
                  <a:gd name="connsiteY1" fmla="*/ 7673 h 10014"/>
                  <a:gd name="connsiteX2" fmla="*/ 5064 w 9130"/>
                  <a:gd name="connsiteY2" fmla="*/ 7673 h 10014"/>
                  <a:gd name="connsiteX3" fmla="*/ 2540 w 9130"/>
                  <a:gd name="connsiteY3" fmla="*/ 14 h 10014"/>
                  <a:gd name="connsiteX4" fmla="*/ 0 w 9130"/>
                  <a:gd name="connsiteY4" fmla="*/ 14 h 10014"/>
                  <a:gd name="connsiteX5" fmla="*/ 3424 w 9130"/>
                  <a:gd name="connsiteY5" fmla="*/ 10014 h 10014"/>
                  <a:gd name="connsiteX6" fmla="*/ 6463 w 9130"/>
                  <a:gd name="connsiteY6" fmla="*/ 10014 h 10014"/>
                  <a:gd name="connsiteX7" fmla="*/ 9130 w 9130"/>
                  <a:gd name="connsiteY7" fmla="*/ 2453 h 10014"/>
                  <a:gd name="connsiteX8" fmla="*/ 9130 w 9130"/>
                  <a:gd name="connsiteY8" fmla="*/ 0 h 10014"/>
                  <a:gd name="connsiteX9" fmla="*/ 7605 w 9130"/>
                  <a:gd name="connsiteY9" fmla="*/ 14 h 10014"/>
                  <a:gd name="connsiteX10" fmla="*/ 7605 w 9130"/>
                  <a:gd name="connsiteY10" fmla="*/ 14 h 1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30" h="10014">
                    <a:moveTo>
                      <a:pt x="7605" y="14"/>
                    </a:moveTo>
                    <a:lnTo>
                      <a:pt x="5064" y="7673"/>
                    </a:lnTo>
                    <a:lnTo>
                      <a:pt x="5064" y="7673"/>
                    </a:lnTo>
                    <a:lnTo>
                      <a:pt x="2540" y="14"/>
                    </a:lnTo>
                    <a:lnTo>
                      <a:pt x="0" y="14"/>
                    </a:lnTo>
                    <a:lnTo>
                      <a:pt x="3424" y="10014"/>
                    </a:lnTo>
                    <a:lnTo>
                      <a:pt x="6463" y="10014"/>
                    </a:lnTo>
                    <a:lnTo>
                      <a:pt x="9130" y="2453"/>
                    </a:lnTo>
                    <a:lnTo>
                      <a:pt x="9130" y="0"/>
                    </a:lnTo>
                    <a:lnTo>
                      <a:pt x="7605" y="14"/>
                    </a:lnTo>
                    <a:lnTo>
                      <a:pt x="7605" y="14"/>
                    </a:lnTo>
                    <a:close/>
                  </a:path>
                </a:pathLst>
              </a:custGeom>
              <a:solidFill>
                <a:srgbClr val="FF5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57175"/>
                <a:endParaRPr lang="fi-FI" sz="1013">
                  <a:solidFill>
                    <a:prstClr val="black"/>
                  </a:solidFill>
                </a:endParaRPr>
              </a:p>
            </p:txBody>
          </p:sp>
        </p:grpSp>
        <p:grpSp>
          <p:nvGrpSpPr>
            <p:cNvPr id="56" name="Ryhmä 55"/>
            <p:cNvGrpSpPr/>
            <p:nvPr userDrawn="1"/>
          </p:nvGrpSpPr>
          <p:grpSpPr>
            <a:xfrm>
              <a:off x="-5758" y="3654694"/>
              <a:ext cx="12197758" cy="926761"/>
              <a:chOff x="-5758" y="3654694"/>
              <a:chExt cx="12197758" cy="926761"/>
            </a:xfrm>
          </p:grpSpPr>
          <p:sp>
            <p:nvSpPr>
              <p:cNvPr id="38" name="Freeform 7"/>
              <p:cNvSpPr>
                <a:spLocks/>
              </p:cNvSpPr>
              <p:nvPr userDrawn="1"/>
            </p:nvSpPr>
            <p:spPr bwMode="auto">
              <a:xfrm>
                <a:off x="-5758" y="3654694"/>
                <a:ext cx="949480" cy="919870"/>
              </a:xfrm>
              <a:custGeom>
                <a:avLst/>
                <a:gdLst>
                  <a:gd name="T0" fmla="*/ 473 w 622"/>
                  <a:gd name="T1" fmla="*/ 0 h 533"/>
                  <a:gd name="T2" fmla="*/ 315 w 622"/>
                  <a:gd name="T3" fmla="*/ 411 h 533"/>
                  <a:gd name="T4" fmla="*/ 315 w 622"/>
                  <a:gd name="T5" fmla="*/ 411 h 533"/>
                  <a:gd name="T6" fmla="*/ 159 w 622"/>
                  <a:gd name="T7" fmla="*/ 0 h 533"/>
                  <a:gd name="T8" fmla="*/ 0 w 622"/>
                  <a:gd name="T9" fmla="*/ 0 h 533"/>
                  <a:gd name="T10" fmla="*/ 213 w 622"/>
                  <a:gd name="T11" fmla="*/ 533 h 533"/>
                  <a:gd name="T12" fmla="*/ 403 w 622"/>
                  <a:gd name="T13" fmla="*/ 533 h 533"/>
                  <a:gd name="T14" fmla="*/ 622 w 622"/>
                  <a:gd name="T15" fmla="*/ 0 h 533"/>
                  <a:gd name="T16" fmla="*/ 473 w 622"/>
                  <a:gd name="T17" fmla="*/ 0 h 533"/>
                  <a:gd name="T18" fmla="*/ 473 w 622"/>
                  <a:gd name="T19" fmla="*/ 0 h 533"/>
                  <a:gd name="connsiteX0" fmla="*/ 7605 w 10000"/>
                  <a:gd name="connsiteY0" fmla="*/ 0 h 10000"/>
                  <a:gd name="connsiteX1" fmla="*/ 5064 w 10000"/>
                  <a:gd name="connsiteY1" fmla="*/ 7711 h 10000"/>
                  <a:gd name="connsiteX2" fmla="*/ 5064 w 10000"/>
                  <a:gd name="connsiteY2" fmla="*/ 7711 h 10000"/>
                  <a:gd name="connsiteX3" fmla="*/ 2556 w 10000"/>
                  <a:gd name="connsiteY3" fmla="*/ 0 h 10000"/>
                  <a:gd name="connsiteX4" fmla="*/ 0 w 10000"/>
                  <a:gd name="connsiteY4" fmla="*/ 0 h 10000"/>
                  <a:gd name="connsiteX5" fmla="*/ 3424 w 10000"/>
                  <a:gd name="connsiteY5" fmla="*/ 10000 h 10000"/>
                  <a:gd name="connsiteX6" fmla="*/ 6479 w 10000"/>
                  <a:gd name="connsiteY6" fmla="*/ 10000 h 10000"/>
                  <a:gd name="connsiteX7" fmla="*/ 10000 w 10000"/>
                  <a:gd name="connsiteY7" fmla="*/ 0 h 10000"/>
                  <a:gd name="connsiteX8" fmla="*/ 7605 w 10000"/>
                  <a:gd name="connsiteY8" fmla="*/ 0 h 10000"/>
                  <a:gd name="connsiteX9" fmla="*/ 7605 w 10000"/>
                  <a:gd name="connsiteY9" fmla="*/ 0 h 10000"/>
                  <a:gd name="connsiteX0" fmla="*/ 7605 w 10000"/>
                  <a:gd name="connsiteY0" fmla="*/ 17 h 10017"/>
                  <a:gd name="connsiteX1" fmla="*/ 5064 w 10000"/>
                  <a:gd name="connsiteY1" fmla="*/ 7728 h 10017"/>
                  <a:gd name="connsiteX2" fmla="*/ 5064 w 10000"/>
                  <a:gd name="connsiteY2" fmla="*/ 7728 h 10017"/>
                  <a:gd name="connsiteX3" fmla="*/ 2556 w 10000"/>
                  <a:gd name="connsiteY3" fmla="*/ 17 h 10017"/>
                  <a:gd name="connsiteX4" fmla="*/ 1140 w 10000"/>
                  <a:gd name="connsiteY4" fmla="*/ 0 h 10017"/>
                  <a:gd name="connsiteX5" fmla="*/ 0 w 10000"/>
                  <a:gd name="connsiteY5" fmla="*/ 17 h 10017"/>
                  <a:gd name="connsiteX6" fmla="*/ 3424 w 10000"/>
                  <a:gd name="connsiteY6" fmla="*/ 10017 h 10017"/>
                  <a:gd name="connsiteX7" fmla="*/ 6479 w 10000"/>
                  <a:gd name="connsiteY7" fmla="*/ 10017 h 10017"/>
                  <a:gd name="connsiteX8" fmla="*/ 10000 w 10000"/>
                  <a:gd name="connsiteY8" fmla="*/ 17 h 10017"/>
                  <a:gd name="connsiteX9" fmla="*/ 7605 w 10000"/>
                  <a:gd name="connsiteY9" fmla="*/ 17 h 10017"/>
                  <a:gd name="connsiteX10" fmla="*/ 7605 w 10000"/>
                  <a:gd name="connsiteY10" fmla="*/ 17 h 10017"/>
                  <a:gd name="connsiteX0" fmla="*/ 7605 w 10000"/>
                  <a:gd name="connsiteY0" fmla="*/ 17 h 10017"/>
                  <a:gd name="connsiteX1" fmla="*/ 5064 w 10000"/>
                  <a:gd name="connsiteY1" fmla="*/ 7728 h 10017"/>
                  <a:gd name="connsiteX2" fmla="*/ 5064 w 10000"/>
                  <a:gd name="connsiteY2" fmla="*/ 7728 h 10017"/>
                  <a:gd name="connsiteX3" fmla="*/ 2556 w 10000"/>
                  <a:gd name="connsiteY3" fmla="*/ 17 h 10017"/>
                  <a:gd name="connsiteX4" fmla="*/ 1140 w 10000"/>
                  <a:gd name="connsiteY4" fmla="*/ 0 h 10017"/>
                  <a:gd name="connsiteX5" fmla="*/ 0 w 10000"/>
                  <a:gd name="connsiteY5" fmla="*/ 17 h 10017"/>
                  <a:gd name="connsiteX6" fmla="*/ 1167 w 10000"/>
                  <a:gd name="connsiteY6" fmla="*/ 3466 h 10017"/>
                  <a:gd name="connsiteX7" fmla="*/ 3424 w 10000"/>
                  <a:gd name="connsiteY7" fmla="*/ 10017 h 10017"/>
                  <a:gd name="connsiteX8" fmla="*/ 6479 w 10000"/>
                  <a:gd name="connsiteY8" fmla="*/ 10017 h 10017"/>
                  <a:gd name="connsiteX9" fmla="*/ 10000 w 10000"/>
                  <a:gd name="connsiteY9" fmla="*/ 17 h 10017"/>
                  <a:gd name="connsiteX10" fmla="*/ 7605 w 10000"/>
                  <a:gd name="connsiteY10" fmla="*/ 17 h 10017"/>
                  <a:gd name="connsiteX11" fmla="*/ 7605 w 10000"/>
                  <a:gd name="connsiteY11" fmla="*/ 17 h 10017"/>
                  <a:gd name="connsiteX0" fmla="*/ 6465 w 8860"/>
                  <a:gd name="connsiteY0" fmla="*/ 17 h 10017"/>
                  <a:gd name="connsiteX1" fmla="*/ 3924 w 8860"/>
                  <a:gd name="connsiteY1" fmla="*/ 7728 h 10017"/>
                  <a:gd name="connsiteX2" fmla="*/ 3924 w 8860"/>
                  <a:gd name="connsiteY2" fmla="*/ 7728 h 10017"/>
                  <a:gd name="connsiteX3" fmla="*/ 1416 w 8860"/>
                  <a:gd name="connsiteY3" fmla="*/ 17 h 10017"/>
                  <a:gd name="connsiteX4" fmla="*/ 0 w 8860"/>
                  <a:gd name="connsiteY4" fmla="*/ 0 h 10017"/>
                  <a:gd name="connsiteX5" fmla="*/ 27 w 8860"/>
                  <a:gd name="connsiteY5" fmla="*/ 3466 h 10017"/>
                  <a:gd name="connsiteX6" fmla="*/ 2284 w 8860"/>
                  <a:gd name="connsiteY6" fmla="*/ 10017 h 10017"/>
                  <a:gd name="connsiteX7" fmla="*/ 5339 w 8860"/>
                  <a:gd name="connsiteY7" fmla="*/ 10017 h 10017"/>
                  <a:gd name="connsiteX8" fmla="*/ 8860 w 8860"/>
                  <a:gd name="connsiteY8" fmla="*/ 17 h 10017"/>
                  <a:gd name="connsiteX9" fmla="*/ 6465 w 8860"/>
                  <a:gd name="connsiteY9" fmla="*/ 17 h 10017"/>
                  <a:gd name="connsiteX10" fmla="*/ 6465 w 8860"/>
                  <a:gd name="connsiteY10" fmla="*/ 17 h 10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60" h="10017">
                    <a:moveTo>
                      <a:pt x="6465" y="17"/>
                    </a:moveTo>
                    <a:lnTo>
                      <a:pt x="3924" y="7728"/>
                    </a:lnTo>
                    <a:lnTo>
                      <a:pt x="3924" y="7728"/>
                    </a:lnTo>
                    <a:lnTo>
                      <a:pt x="1416" y="17"/>
                    </a:lnTo>
                    <a:lnTo>
                      <a:pt x="0" y="0"/>
                    </a:lnTo>
                    <a:cubicBezTo>
                      <a:pt x="9" y="1155"/>
                      <a:pt x="18" y="2311"/>
                      <a:pt x="27" y="3466"/>
                    </a:cubicBezTo>
                    <a:lnTo>
                      <a:pt x="2284" y="10017"/>
                    </a:lnTo>
                    <a:lnTo>
                      <a:pt x="5339" y="10017"/>
                    </a:lnTo>
                    <a:lnTo>
                      <a:pt x="8860" y="17"/>
                    </a:lnTo>
                    <a:lnTo>
                      <a:pt x="6465" y="17"/>
                    </a:lnTo>
                    <a:lnTo>
                      <a:pt x="6465" y="17"/>
                    </a:lnTo>
                    <a:close/>
                  </a:path>
                </a:pathLst>
              </a:custGeom>
              <a:solidFill>
                <a:srgbClr val="FF5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57175"/>
                <a:endParaRPr lang="fi-FI" sz="1013">
                  <a:solidFill>
                    <a:prstClr val="black"/>
                  </a:solidFill>
                </a:endParaRPr>
              </a:p>
            </p:txBody>
          </p:sp>
          <p:sp>
            <p:nvSpPr>
              <p:cNvPr id="39" name="Freeform 8"/>
              <p:cNvSpPr>
                <a:spLocks/>
              </p:cNvSpPr>
              <p:nvPr userDrawn="1"/>
            </p:nvSpPr>
            <p:spPr bwMode="auto">
              <a:xfrm>
                <a:off x="1083276" y="3656255"/>
                <a:ext cx="752911" cy="918309"/>
              </a:xfrm>
              <a:custGeom>
                <a:avLst/>
                <a:gdLst>
                  <a:gd name="T0" fmla="*/ 0 w 437"/>
                  <a:gd name="T1" fmla="*/ 0 h 533"/>
                  <a:gd name="T2" fmla="*/ 0 w 437"/>
                  <a:gd name="T3" fmla="*/ 533 h 533"/>
                  <a:gd name="T4" fmla="*/ 137 w 437"/>
                  <a:gd name="T5" fmla="*/ 533 h 533"/>
                  <a:gd name="T6" fmla="*/ 137 w 437"/>
                  <a:gd name="T7" fmla="*/ 383 h 533"/>
                  <a:gd name="T8" fmla="*/ 137 w 437"/>
                  <a:gd name="T9" fmla="*/ 253 h 533"/>
                  <a:gd name="T10" fmla="*/ 137 w 437"/>
                  <a:gd name="T11" fmla="*/ 143 h 533"/>
                  <a:gd name="T12" fmla="*/ 437 w 437"/>
                  <a:gd name="T13" fmla="*/ 143 h 533"/>
                  <a:gd name="T14" fmla="*/ 437 w 437"/>
                  <a:gd name="T15" fmla="*/ 0 h 533"/>
                  <a:gd name="T16" fmla="*/ 0 w 437"/>
                  <a:gd name="T17" fmla="*/ 0 h 533"/>
                  <a:gd name="T18" fmla="*/ 0 w 437"/>
                  <a:gd name="T19"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7" h="533">
                    <a:moveTo>
                      <a:pt x="0" y="0"/>
                    </a:moveTo>
                    <a:lnTo>
                      <a:pt x="0" y="533"/>
                    </a:lnTo>
                    <a:lnTo>
                      <a:pt x="137" y="533"/>
                    </a:lnTo>
                    <a:lnTo>
                      <a:pt x="137" y="383"/>
                    </a:lnTo>
                    <a:lnTo>
                      <a:pt x="137" y="253"/>
                    </a:lnTo>
                    <a:lnTo>
                      <a:pt x="137" y="143"/>
                    </a:lnTo>
                    <a:lnTo>
                      <a:pt x="437" y="143"/>
                    </a:lnTo>
                    <a:lnTo>
                      <a:pt x="437" y="0"/>
                    </a:lnTo>
                    <a:lnTo>
                      <a:pt x="0" y="0"/>
                    </a:lnTo>
                    <a:lnTo>
                      <a:pt x="0" y="0"/>
                    </a:lnTo>
                    <a:close/>
                  </a:path>
                </a:pathLst>
              </a:custGeom>
              <a:solidFill>
                <a:srgbClr val="FF5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57175"/>
                <a:endParaRPr lang="fi-FI" sz="1013">
                  <a:solidFill>
                    <a:prstClr val="black"/>
                  </a:solidFill>
                </a:endParaRPr>
              </a:p>
            </p:txBody>
          </p:sp>
          <p:sp>
            <p:nvSpPr>
              <p:cNvPr id="40" name="Oval 9"/>
              <p:cNvSpPr>
                <a:spLocks noChangeArrowheads="1"/>
              </p:cNvSpPr>
              <p:nvPr userDrawn="1"/>
            </p:nvSpPr>
            <p:spPr bwMode="auto">
              <a:xfrm>
                <a:off x="1450256" y="4117994"/>
                <a:ext cx="322184" cy="320461"/>
              </a:xfrm>
              <a:prstGeom prst="ellipse">
                <a:avLst/>
              </a:prstGeom>
              <a:solidFill>
                <a:srgbClr val="FF5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57175"/>
                <a:endParaRPr lang="fi-FI" sz="1013">
                  <a:solidFill>
                    <a:prstClr val="black"/>
                  </a:solidFill>
                </a:endParaRPr>
              </a:p>
            </p:txBody>
          </p:sp>
          <p:sp>
            <p:nvSpPr>
              <p:cNvPr id="41" name="Freeform 10"/>
              <p:cNvSpPr>
                <a:spLocks/>
              </p:cNvSpPr>
              <p:nvPr userDrawn="1"/>
            </p:nvSpPr>
            <p:spPr bwMode="auto">
              <a:xfrm>
                <a:off x="1946453" y="3656255"/>
                <a:ext cx="1071648" cy="918309"/>
              </a:xfrm>
              <a:custGeom>
                <a:avLst/>
                <a:gdLst>
                  <a:gd name="T0" fmla="*/ 473 w 622"/>
                  <a:gd name="T1" fmla="*/ 0 h 533"/>
                  <a:gd name="T2" fmla="*/ 315 w 622"/>
                  <a:gd name="T3" fmla="*/ 411 h 533"/>
                  <a:gd name="T4" fmla="*/ 315 w 622"/>
                  <a:gd name="T5" fmla="*/ 411 h 533"/>
                  <a:gd name="T6" fmla="*/ 159 w 622"/>
                  <a:gd name="T7" fmla="*/ 0 h 533"/>
                  <a:gd name="T8" fmla="*/ 0 w 622"/>
                  <a:gd name="T9" fmla="*/ 0 h 533"/>
                  <a:gd name="T10" fmla="*/ 213 w 622"/>
                  <a:gd name="T11" fmla="*/ 533 h 533"/>
                  <a:gd name="T12" fmla="*/ 402 w 622"/>
                  <a:gd name="T13" fmla="*/ 533 h 533"/>
                  <a:gd name="T14" fmla="*/ 622 w 622"/>
                  <a:gd name="T15" fmla="*/ 0 h 533"/>
                  <a:gd name="T16" fmla="*/ 473 w 622"/>
                  <a:gd name="T17" fmla="*/ 0 h 533"/>
                  <a:gd name="T18" fmla="*/ 473 w 622"/>
                  <a:gd name="T19"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2" h="533">
                    <a:moveTo>
                      <a:pt x="473" y="0"/>
                    </a:moveTo>
                    <a:lnTo>
                      <a:pt x="315" y="411"/>
                    </a:lnTo>
                    <a:lnTo>
                      <a:pt x="315" y="411"/>
                    </a:lnTo>
                    <a:lnTo>
                      <a:pt x="159" y="0"/>
                    </a:lnTo>
                    <a:lnTo>
                      <a:pt x="0" y="0"/>
                    </a:lnTo>
                    <a:lnTo>
                      <a:pt x="213" y="533"/>
                    </a:lnTo>
                    <a:lnTo>
                      <a:pt x="402" y="533"/>
                    </a:lnTo>
                    <a:lnTo>
                      <a:pt x="622" y="0"/>
                    </a:lnTo>
                    <a:lnTo>
                      <a:pt x="473" y="0"/>
                    </a:lnTo>
                    <a:lnTo>
                      <a:pt x="473" y="0"/>
                    </a:lnTo>
                    <a:close/>
                  </a:path>
                </a:pathLst>
              </a:custGeom>
              <a:solidFill>
                <a:srgbClr val="FF5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57175"/>
                <a:endParaRPr lang="fi-FI" sz="1013">
                  <a:solidFill>
                    <a:prstClr val="black"/>
                  </a:solidFill>
                </a:endParaRPr>
              </a:p>
            </p:txBody>
          </p:sp>
          <p:sp>
            <p:nvSpPr>
              <p:cNvPr id="42" name="Freeform 11"/>
              <p:cNvSpPr>
                <a:spLocks/>
              </p:cNvSpPr>
              <p:nvPr userDrawn="1"/>
            </p:nvSpPr>
            <p:spPr bwMode="auto">
              <a:xfrm>
                <a:off x="3145595" y="3656255"/>
                <a:ext cx="758079" cy="918309"/>
              </a:xfrm>
              <a:custGeom>
                <a:avLst/>
                <a:gdLst>
                  <a:gd name="T0" fmla="*/ 0 w 440"/>
                  <a:gd name="T1" fmla="*/ 0 h 533"/>
                  <a:gd name="T2" fmla="*/ 0 w 440"/>
                  <a:gd name="T3" fmla="*/ 533 h 533"/>
                  <a:gd name="T4" fmla="*/ 139 w 440"/>
                  <a:gd name="T5" fmla="*/ 533 h 533"/>
                  <a:gd name="T6" fmla="*/ 139 w 440"/>
                  <a:gd name="T7" fmla="*/ 383 h 533"/>
                  <a:gd name="T8" fmla="*/ 139 w 440"/>
                  <a:gd name="T9" fmla="*/ 253 h 533"/>
                  <a:gd name="T10" fmla="*/ 139 w 440"/>
                  <a:gd name="T11" fmla="*/ 143 h 533"/>
                  <a:gd name="T12" fmla="*/ 440 w 440"/>
                  <a:gd name="T13" fmla="*/ 143 h 533"/>
                  <a:gd name="T14" fmla="*/ 440 w 440"/>
                  <a:gd name="T15" fmla="*/ 0 h 533"/>
                  <a:gd name="T16" fmla="*/ 0 w 440"/>
                  <a:gd name="T17" fmla="*/ 0 h 533"/>
                  <a:gd name="T18" fmla="*/ 0 w 440"/>
                  <a:gd name="T19"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0" h="533">
                    <a:moveTo>
                      <a:pt x="0" y="0"/>
                    </a:moveTo>
                    <a:lnTo>
                      <a:pt x="0" y="533"/>
                    </a:lnTo>
                    <a:lnTo>
                      <a:pt x="139" y="533"/>
                    </a:lnTo>
                    <a:lnTo>
                      <a:pt x="139" y="383"/>
                    </a:lnTo>
                    <a:lnTo>
                      <a:pt x="139" y="253"/>
                    </a:lnTo>
                    <a:lnTo>
                      <a:pt x="139" y="143"/>
                    </a:lnTo>
                    <a:lnTo>
                      <a:pt x="440" y="143"/>
                    </a:lnTo>
                    <a:lnTo>
                      <a:pt x="440" y="0"/>
                    </a:lnTo>
                    <a:lnTo>
                      <a:pt x="0" y="0"/>
                    </a:lnTo>
                    <a:lnTo>
                      <a:pt x="0" y="0"/>
                    </a:lnTo>
                    <a:close/>
                  </a:path>
                </a:pathLst>
              </a:custGeom>
              <a:solidFill>
                <a:srgbClr val="FF5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57175"/>
                <a:endParaRPr lang="fi-FI" sz="1013">
                  <a:solidFill>
                    <a:prstClr val="black"/>
                  </a:solidFill>
                </a:endParaRPr>
              </a:p>
            </p:txBody>
          </p:sp>
          <p:sp>
            <p:nvSpPr>
              <p:cNvPr id="43" name="Oval 12"/>
              <p:cNvSpPr>
                <a:spLocks noChangeArrowheads="1"/>
              </p:cNvSpPr>
              <p:nvPr userDrawn="1"/>
            </p:nvSpPr>
            <p:spPr bwMode="auto">
              <a:xfrm>
                <a:off x="3512574" y="4117994"/>
                <a:ext cx="320461" cy="320461"/>
              </a:xfrm>
              <a:prstGeom prst="ellipse">
                <a:avLst/>
              </a:prstGeom>
              <a:solidFill>
                <a:srgbClr val="FF5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57175"/>
                <a:endParaRPr lang="fi-FI" sz="1013">
                  <a:solidFill>
                    <a:prstClr val="black"/>
                  </a:solidFill>
                </a:endParaRPr>
              </a:p>
            </p:txBody>
          </p:sp>
          <p:sp>
            <p:nvSpPr>
              <p:cNvPr id="44" name="Freeform 13"/>
              <p:cNvSpPr>
                <a:spLocks/>
              </p:cNvSpPr>
              <p:nvPr userDrawn="1"/>
            </p:nvSpPr>
            <p:spPr bwMode="auto">
              <a:xfrm>
                <a:off x="4008771" y="3656255"/>
                <a:ext cx="1071648" cy="918309"/>
              </a:xfrm>
              <a:custGeom>
                <a:avLst/>
                <a:gdLst>
                  <a:gd name="T0" fmla="*/ 475 w 622"/>
                  <a:gd name="T1" fmla="*/ 0 h 533"/>
                  <a:gd name="T2" fmla="*/ 317 w 622"/>
                  <a:gd name="T3" fmla="*/ 411 h 533"/>
                  <a:gd name="T4" fmla="*/ 315 w 622"/>
                  <a:gd name="T5" fmla="*/ 411 h 533"/>
                  <a:gd name="T6" fmla="*/ 159 w 622"/>
                  <a:gd name="T7" fmla="*/ 0 h 533"/>
                  <a:gd name="T8" fmla="*/ 0 w 622"/>
                  <a:gd name="T9" fmla="*/ 0 h 533"/>
                  <a:gd name="T10" fmla="*/ 215 w 622"/>
                  <a:gd name="T11" fmla="*/ 533 h 533"/>
                  <a:gd name="T12" fmla="*/ 402 w 622"/>
                  <a:gd name="T13" fmla="*/ 533 h 533"/>
                  <a:gd name="T14" fmla="*/ 622 w 622"/>
                  <a:gd name="T15" fmla="*/ 0 h 533"/>
                  <a:gd name="T16" fmla="*/ 475 w 622"/>
                  <a:gd name="T17" fmla="*/ 0 h 533"/>
                  <a:gd name="T18" fmla="*/ 475 w 622"/>
                  <a:gd name="T19"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2" h="533">
                    <a:moveTo>
                      <a:pt x="475" y="0"/>
                    </a:moveTo>
                    <a:lnTo>
                      <a:pt x="317" y="411"/>
                    </a:lnTo>
                    <a:lnTo>
                      <a:pt x="315" y="411"/>
                    </a:lnTo>
                    <a:lnTo>
                      <a:pt x="159" y="0"/>
                    </a:lnTo>
                    <a:lnTo>
                      <a:pt x="0" y="0"/>
                    </a:lnTo>
                    <a:lnTo>
                      <a:pt x="215" y="533"/>
                    </a:lnTo>
                    <a:lnTo>
                      <a:pt x="402" y="533"/>
                    </a:lnTo>
                    <a:lnTo>
                      <a:pt x="622" y="0"/>
                    </a:lnTo>
                    <a:lnTo>
                      <a:pt x="475" y="0"/>
                    </a:lnTo>
                    <a:lnTo>
                      <a:pt x="475" y="0"/>
                    </a:lnTo>
                    <a:close/>
                  </a:path>
                </a:pathLst>
              </a:custGeom>
              <a:solidFill>
                <a:srgbClr val="FF5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57175"/>
                <a:endParaRPr lang="fi-FI" sz="1013">
                  <a:solidFill>
                    <a:prstClr val="black"/>
                  </a:solidFill>
                </a:endParaRPr>
              </a:p>
            </p:txBody>
          </p:sp>
          <p:sp>
            <p:nvSpPr>
              <p:cNvPr id="45" name="Freeform 14"/>
              <p:cNvSpPr>
                <a:spLocks/>
              </p:cNvSpPr>
              <p:nvPr userDrawn="1"/>
            </p:nvSpPr>
            <p:spPr bwMode="auto">
              <a:xfrm>
                <a:off x="5219974" y="3656255"/>
                <a:ext cx="752911" cy="918309"/>
              </a:xfrm>
              <a:custGeom>
                <a:avLst/>
                <a:gdLst>
                  <a:gd name="T0" fmla="*/ 0 w 437"/>
                  <a:gd name="T1" fmla="*/ 0 h 533"/>
                  <a:gd name="T2" fmla="*/ 0 w 437"/>
                  <a:gd name="T3" fmla="*/ 533 h 533"/>
                  <a:gd name="T4" fmla="*/ 137 w 437"/>
                  <a:gd name="T5" fmla="*/ 533 h 533"/>
                  <a:gd name="T6" fmla="*/ 137 w 437"/>
                  <a:gd name="T7" fmla="*/ 383 h 533"/>
                  <a:gd name="T8" fmla="*/ 137 w 437"/>
                  <a:gd name="T9" fmla="*/ 253 h 533"/>
                  <a:gd name="T10" fmla="*/ 137 w 437"/>
                  <a:gd name="T11" fmla="*/ 143 h 533"/>
                  <a:gd name="T12" fmla="*/ 437 w 437"/>
                  <a:gd name="T13" fmla="*/ 143 h 533"/>
                  <a:gd name="T14" fmla="*/ 437 w 437"/>
                  <a:gd name="T15" fmla="*/ 0 h 533"/>
                  <a:gd name="T16" fmla="*/ 0 w 437"/>
                  <a:gd name="T17" fmla="*/ 0 h 533"/>
                  <a:gd name="T18" fmla="*/ 0 w 437"/>
                  <a:gd name="T19"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7" h="533">
                    <a:moveTo>
                      <a:pt x="0" y="0"/>
                    </a:moveTo>
                    <a:lnTo>
                      <a:pt x="0" y="533"/>
                    </a:lnTo>
                    <a:lnTo>
                      <a:pt x="137" y="533"/>
                    </a:lnTo>
                    <a:lnTo>
                      <a:pt x="137" y="383"/>
                    </a:lnTo>
                    <a:lnTo>
                      <a:pt x="137" y="253"/>
                    </a:lnTo>
                    <a:lnTo>
                      <a:pt x="137" y="143"/>
                    </a:lnTo>
                    <a:lnTo>
                      <a:pt x="437" y="143"/>
                    </a:lnTo>
                    <a:lnTo>
                      <a:pt x="437" y="0"/>
                    </a:lnTo>
                    <a:lnTo>
                      <a:pt x="0" y="0"/>
                    </a:lnTo>
                    <a:lnTo>
                      <a:pt x="0" y="0"/>
                    </a:lnTo>
                    <a:close/>
                  </a:path>
                </a:pathLst>
              </a:custGeom>
              <a:solidFill>
                <a:srgbClr val="FF5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57175"/>
                <a:endParaRPr lang="fi-FI" sz="1013">
                  <a:solidFill>
                    <a:prstClr val="black"/>
                  </a:solidFill>
                </a:endParaRPr>
              </a:p>
            </p:txBody>
          </p:sp>
          <p:sp>
            <p:nvSpPr>
              <p:cNvPr id="46" name="Oval 15"/>
              <p:cNvSpPr>
                <a:spLocks noChangeArrowheads="1"/>
              </p:cNvSpPr>
              <p:nvPr userDrawn="1"/>
            </p:nvSpPr>
            <p:spPr bwMode="auto">
              <a:xfrm>
                <a:off x="5585230" y="4117994"/>
                <a:ext cx="322184" cy="320461"/>
              </a:xfrm>
              <a:prstGeom prst="ellipse">
                <a:avLst/>
              </a:prstGeom>
              <a:solidFill>
                <a:srgbClr val="FF5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57175"/>
                <a:endParaRPr lang="fi-FI" sz="1013">
                  <a:solidFill>
                    <a:prstClr val="black"/>
                  </a:solidFill>
                </a:endParaRPr>
              </a:p>
            </p:txBody>
          </p:sp>
          <p:sp>
            <p:nvSpPr>
              <p:cNvPr id="47" name="Freeform 16"/>
              <p:cNvSpPr>
                <a:spLocks/>
              </p:cNvSpPr>
              <p:nvPr userDrawn="1"/>
            </p:nvSpPr>
            <p:spPr bwMode="auto">
              <a:xfrm>
                <a:off x="6083150" y="3659701"/>
                <a:ext cx="1071648" cy="920032"/>
              </a:xfrm>
              <a:custGeom>
                <a:avLst/>
                <a:gdLst>
                  <a:gd name="T0" fmla="*/ 473 w 622"/>
                  <a:gd name="T1" fmla="*/ 0 h 534"/>
                  <a:gd name="T2" fmla="*/ 315 w 622"/>
                  <a:gd name="T3" fmla="*/ 409 h 534"/>
                  <a:gd name="T4" fmla="*/ 315 w 622"/>
                  <a:gd name="T5" fmla="*/ 409 h 534"/>
                  <a:gd name="T6" fmla="*/ 158 w 622"/>
                  <a:gd name="T7" fmla="*/ 0 h 534"/>
                  <a:gd name="T8" fmla="*/ 0 w 622"/>
                  <a:gd name="T9" fmla="*/ 0 h 534"/>
                  <a:gd name="T10" fmla="*/ 213 w 622"/>
                  <a:gd name="T11" fmla="*/ 534 h 534"/>
                  <a:gd name="T12" fmla="*/ 402 w 622"/>
                  <a:gd name="T13" fmla="*/ 534 h 534"/>
                  <a:gd name="T14" fmla="*/ 622 w 622"/>
                  <a:gd name="T15" fmla="*/ 0 h 534"/>
                  <a:gd name="T16" fmla="*/ 473 w 622"/>
                  <a:gd name="T17" fmla="*/ 0 h 534"/>
                  <a:gd name="T18" fmla="*/ 473 w 622"/>
                  <a:gd name="T19" fmla="*/ 0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2" h="534">
                    <a:moveTo>
                      <a:pt x="473" y="0"/>
                    </a:moveTo>
                    <a:lnTo>
                      <a:pt x="315" y="409"/>
                    </a:lnTo>
                    <a:lnTo>
                      <a:pt x="315" y="409"/>
                    </a:lnTo>
                    <a:lnTo>
                      <a:pt x="158" y="0"/>
                    </a:lnTo>
                    <a:lnTo>
                      <a:pt x="0" y="0"/>
                    </a:lnTo>
                    <a:lnTo>
                      <a:pt x="213" y="534"/>
                    </a:lnTo>
                    <a:lnTo>
                      <a:pt x="402" y="534"/>
                    </a:lnTo>
                    <a:lnTo>
                      <a:pt x="622" y="0"/>
                    </a:lnTo>
                    <a:lnTo>
                      <a:pt x="473" y="0"/>
                    </a:lnTo>
                    <a:lnTo>
                      <a:pt x="473" y="0"/>
                    </a:lnTo>
                    <a:close/>
                  </a:path>
                </a:pathLst>
              </a:custGeom>
              <a:solidFill>
                <a:srgbClr val="FF5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57175"/>
                <a:endParaRPr lang="fi-FI" sz="1013">
                  <a:solidFill>
                    <a:prstClr val="black"/>
                  </a:solidFill>
                </a:endParaRPr>
              </a:p>
            </p:txBody>
          </p:sp>
          <p:sp>
            <p:nvSpPr>
              <p:cNvPr id="48" name="Freeform 17"/>
              <p:cNvSpPr>
                <a:spLocks/>
              </p:cNvSpPr>
              <p:nvPr userDrawn="1"/>
            </p:nvSpPr>
            <p:spPr bwMode="auto">
              <a:xfrm>
                <a:off x="7297799" y="3659701"/>
                <a:ext cx="752911" cy="920032"/>
              </a:xfrm>
              <a:custGeom>
                <a:avLst/>
                <a:gdLst>
                  <a:gd name="T0" fmla="*/ 0 w 437"/>
                  <a:gd name="T1" fmla="*/ 0 h 534"/>
                  <a:gd name="T2" fmla="*/ 0 w 437"/>
                  <a:gd name="T3" fmla="*/ 534 h 534"/>
                  <a:gd name="T4" fmla="*/ 137 w 437"/>
                  <a:gd name="T5" fmla="*/ 534 h 534"/>
                  <a:gd name="T6" fmla="*/ 137 w 437"/>
                  <a:gd name="T7" fmla="*/ 383 h 534"/>
                  <a:gd name="T8" fmla="*/ 137 w 437"/>
                  <a:gd name="T9" fmla="*/ 254 h 534"/>
                  <a:gd name="T10" fmla="*/ 137 w 437"/>
                  <a:gd name="T11" fmla="*/ 144 h 534"/>
                  <a:gd name="T12" fmla="*/ 437 w 437"/>
                  <a:gd name="T13" fmla="*/ 144 h 534"/>
                  <a:gd name="T14" fmla="*/ 437 w 437"/>
                  <a:gd name="T15" fmla="*/ 0 h 534"/>
                  <a:gd name="T16" fmla="*/ 0 w 437"/>
                  <a:gd name="T17" fmla="*/ 0 h 534"/>
                  <a:gd name="T18" fmla="*/ 0 w 437"/>
                  <a:gd name="T19" fmla="*/ 0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7" h="534">
                    <a:moveTo>
                      <a:pt x="0" y="0"/>
                    </a:moveTo>
                    <a:lnTo>
                      <a:pt x="0" y="534"/>
                    </a:lnTo>
                    <a:lnTo>
                      <a:pt x="137" y="534"/>
                    </a:lnTo>
                    <a:lnTo>
                      <a:pt x="137" y="383"/>
                    </a:lnTo>
                    <a:lnTo>
                      <a:pt x="137" y="254"/>
                    </a:lnTo>
                    <a:lnTo>
                      <a:pt x="137" y="144"/>
                    </a:lnTo>
                    <a:lnTo>
                      <a:pt x="437" y="144"/>
                    </a:lnTo>
                    <a:lnTo>
                      <a:pt x="437" y="0"/>
                    </a:lnTo>
                    <a:lnTo>
                      <a:pt x="0" y="0"/>
                    </a:lnTo>
                    <a:lnTo>
                      <a:pt x="0" y="0"/>
                    </a:lnTo>
                    <a:close/>
                  </a:path>
                </a:pathLst>
              </a:custGeom>
              <a:solidFill>
                <a:srgbClr val="FF5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57175"/>
                <a:endParaRPr lang="fi-FI" sz="1013">
                  <a:solidFill>
                    <a:prstClr val="black"/>
                  </a:solidFill>
                </a:endParaRPr>
              </a:p>
            </p:txBody>
          </p:sp>
          <p:sp>
            <p:nvSpPr>
              <p:cNvPr id="49" name="Oval 18"/>
              <p:cNvSpPr>
                <a:spLocks noChangeArrowheads="1"/>
              </p:cNvSpPr>
              <p:nvPr userDrawn="1"/>
            </p:nvSpPr>
            <p:spPr bwMode="auto">
              <a:xfrm>
                <a:off x="7664778" y="4121440"/>
                <a:ext cx="322184" cy="322184"/>
              </a:xfrm>
              <a:prstGeom prst="ellipse">
                <a:avLst/>
              </a:prstGeom>
              <a:solidFill>
                <a:srgbClr val="FF5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57175"/>
                <a:endParaRPr lang="fi-FI" sz="1013">
                  <a:solidFill>
                    <a:prstClr val="black"/>
                  </a:solidFill>
                </a:endParaRPr>
              </a:p>
            </p:txBody>
          </p:sp>
          <p:sp>
            <p:nvSpPr>
              <p:cNvPr id="50" name="Freeform 13"/>
              <p:cNvSpPr>
                <a:spLocks/>
              </p:cNvSpPr>
              <p:nvPr userDrawn="1"/>
            </p:nvSpPr>
            <p:spPr bwMode="auto">
              <a:xfrm>
                <a:off x="8150061" y="3657977"/>
                <a:ext cx="1071648" cy="918309"/>
              </a:xfrm>
              <a:custGeom>
                <a:avLst/>
                <a:gdLst>
                  <a:gd name="T0" fmla="*/ 475 w 622"/>
                  <a:gd name="T1" fmla="*/ 0 h 533"/>
                  <a:gd name="T2" fmla="*/ 317 w 622"/>
                  <a:gd name="T3" fmla="*/ 411 h 533"/>
                  <a:gd name="T4" fmla="*/ 315 w 622"/>
                  <a:gd name="T5" fmla="*/ 411 h 533"/>
                  <a:gd name="T6" fmla="*/ 159 w 622"/>
                  <a:gd name="T7" fmla="*/ 0 h 533"/>
                  <a:gd name="T8" fmla="*/ 0 w 622"/>
                  <a:gd name="T9" fmla="*/ 0 h 533"/>
                  <a:gd name="T10" fmla="*/ 215 w 622"/>
                  <a:gd name="T11" fmla="*/ 533 h 533"/>
                  <a:gd name="T12" fmla="*/ 402 w 622"/>
                  <a:gd name="T13" fmla="*/ 533 h 533"/>
                  <a:gd name="T14" fmla="*/ 622 w 622"/>
                  <a:gd name="T15" fmla="*/ 0 h 533"/>
                  <a:gd name="T16" fmla="*/ 475 w 622"/>
                  <a:gd name="T17" fmla="*/ 0 h 533"/>
                  <a:gd name="T18" fmla="*/ 475 w 622"/>
                  <a:gd name="T19"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2" h="533">
                    <a:moveTo>
                      <a:pt x="475" y="0"/>
                    </a:moveTo>
                    <a:lnTo>
                      <a:pt x="317" y="411"/>
                    </a:lnTo>
                    <a:lnTo>
                      <a:pt x="315" y="411"/>
                    </a:lnTo>
                    <a:lnTo>
                      <a:pt x="159" y="0"/>
                    </a:lnTo>
                    <a:lnTo>
                      <a:pt x="0" y="0"/>
                    </a:lnTo>
                    <a:lnTo>
                      <a:pt x="215" y="533"/>
                    </a:lnTo>
                    <a:lnTo>
                      <a:pt x="402" y="533"/>
                    </a:lnTo>
                    <a:lnTo>
                      <a:pt x="622" y="0"/>
                    </a:lnTo>
                    <a:lnTo>
                      <a:pt x="475" y="0"/>
                    </a:lnTo>
                    <a:lnTo>
                      <a:pt x="475" y="0"/>
                    </a:lnTo>
                    <a:close/>
                  </a:path>
                </a:pathLst>
              </a:custGeom>
              <a:solidFill>
                <a:srgbClr val="FF5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57175"/>
                <a:endParaRPr lang="fi-FI" sz="1013">
                  <a:solidFill>
                    <a:prstClr val="black"/>
                  </a:solidFill>
                </a:endParaRPr>
              </a:p>
            </p:txBody>
          </p:sp>
          <p:sp>
            <p:nvSpPr>
              <p:cNvPr id="51" name="Freeform 14"/>
              <p:cNvSpPr>
                <a:spLocks/>
              </p:cNvSpPr>
              <p:nvPr userDrawn="1"/>
            </p:nvSpPr>
            <p:spPr bwMode="auto">
              <a:xfrm>
                <a:off x="9361265" y="3657977"/>
                <a:ext cx="752911" cy="918309"/>
              </a:xfrm>
              <a:custGeom>
                <a:avLst/>
                <a:gdLst>
                  <a:gd name="T0" fmla="*/ 0 w 437"/>
                  <a:gd name="T1" fmla="*/ 0 h 533"/>
                  <a:gd name="T2" fmla="*/ 0 w 437"/>
                  <a:gd name="T3" fmla="*/ 533 h 533"/>
                  <a:gd name="T4" fmla="*/ 137 w 437"/>
                  <a:gd name="T5" fmla="*/ 533 h 533"/>
                  <a:gd name="T6" fmla="*/ 137 w 437"/>
                  <a:gd name="T7" fmla="*/ 383 h 533"/>
                  <a:gd name="T8" fmla="*/ 137 w 437"/>
                  <a:gd name="T9" fmla="*/ 253 h 533"/>
                  <a:gd name="T10" fmla="*/ 137 w 437"/>
                  <a:gd name="T11" fmla="*/ 143 h 533"/>
                  <a:gd name="T12" fmla="*/ 437 w 437"/>
                  <a:gd name="T13" fmla="*/ 143 h 533"/>
                  <a:gd name="T14" fmla="*/ 437 w 437"/>
                  <a:gd name="T15" fmla="*/ 0 h 533"/>
                  <a:gd name="T16" fmla="*/ 0 w 437"/>
                  <a:gd name="T17" fmla="*/ 0 h 533"/>
                  <a:gd name="T18" fmla="*/ 0 w 437"/>
                  <a:gd name="T19"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7" h="533">
                    <a:moveTo>
                      <a:pt x="0" y="0"/>
                    </a:moveTo>
                    <a:lnTo>
                      <a:pt x="0" y="533"/>
                    </a:lnTo>
                    <a:lnTo>
                      <a:pt x="137" y="533"/>
                    </a:lnTo>
                    <a:lnTo>
                      <a:pt x="137" y="383"/>
                    </a:lnTo>
                    <a:lnTo>
                      <a:pt x="137" y="253"/>
                    </a:lnTo>
                    <a:lnTo>
                      <a:pt x="137" y="143"/>
                    </a:lnTo>
                    <a:lnTo>
                      <a:pt x="437" y="143"/>
                    </a:lnTo>
                    <a:lnTo>
                      <a:pt x="437" y="0"/>
                    </a:lnTo>
                    <a:lnTo>
                      <a:pt x="0" y="0"/>
                    </a:lnTo>
                    <a:lnTo>
                      <a:pt x="0" y="0"/>
                    </a:lnTo>
                    <a:close/>
                  </a:path>
                </a:pathLst>
              </a:custGeom>
              <a:solidFill>
                <a:srgbClr val="FF5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57175"/>
                <a:endParaRPr lang="fi-FI" sz="1013">
                  <a:solidFill>
                    <a:prstClr val="black"/>
                  </a:solidFill>
                </a:endParaRPr>
              </a:p>
            </p:txBody>
          </p:sp>
          <p:sp>
            <p:nvSpPr>
              <p:cNvPr id="52" name="Oval 15"/>
              <p:cNvSpPr>
                <a:spLocks noChangeArrowheads="1"/>
              </p:cNvSpPr>
              <p:nvPr userDrawn="1"/>
            </p:nvSpPr>
            <p:spPr bwMode="auto">
              <a:xfrm>
                <a:off x="9726521" y="4119716"/>
                <a:ext cx="322184" cy="320461"/>
              </a:xfrm>
              <a:prstGeom prst="ellipse">
                <a:avLst/>
              </a:prstGeom>
              <a:solidFill>
                <a:srgbClr val="FF5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57175"/>
                <a:endParaRPr lang="fi-FI" sz="1013">
                  <a:solidFill>
                    <a:prstClr val="black"/>
                  </a:solidFill>
                </a:endParaRPr>
              </a:p>
            </p:txBody>
          </p:sp>
          <p:sp>
            <p:nvSpPr>
              <p:cNvPr id="53" name="Freeform 16"/>
              <p:cNvSpPr>
                <a:spLocks/>
              </p:cNvSpPr>
              <p:nvPr userDrawn="1"/>
            </p:nvSpPr>
            <p:spPr bwMode="auto">
              <a:xfrm>
                <a:off x="10224440" y="3661423"/>
                <a:ext cx="1071648" cy="920032"/>
              </a:xfrm>
              <a:custGeom>
                <a:avLst/>
                <a:gdLst>
                  <a:gd name="T0" fmla="*/ 473 w 622"/>
                  <a:gd name="T1" fmla="*/ 0 h 534"/>
                  <a:gd name="T2" fmla="*/ 315 w 622"/>
                  <a:gd name="T3" fmla="*/ 409 h 534"/>
                  <a:gd name="T4" fmla="*/ 315 w 622"/>
                  <a:gd name="T5" fmla="*/ 409 h 534"/>
                  <a:gd name="T6" fmla="*/ 158 w 622"/>
                  <a:gd name="T7" fmla="*/ 0 h 534"/>
                  <a:gd name="T8" fmla="*/ 0 w 622"/>
                  <a:gd name="T9" fmla="*/ 0 h 534"/>
                  <a:gd name="T10" fmla="*/ 213 w 622"/>
                  <a:gd name="T11" fmla="*/ 534 h 534"/>
                  <a:gd name="T12" fmla="*/ 402 w 622"/>
                  <a:gd name="T13" fmla="*/ 534 h 534"/>
                  <a:gd name="T14" fmla="*/ 622 w 622"/>
                  <a:gd name="T15" fmla="*/ 0 h 534"/>
                  <a:gd name="T16" fmla="*/ 473 w 622"/>
                  <a:gd name="T17" fmla="*/ 0 h 534"/>
                  <a:gd name="T18" fmla="*/ 473 w 622"/>
                  <a:gd name="T19" fmla="*/ 0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2" h="534">
                    <a:moveTo>
                      <a:pt x="473" y="0"/>
                    </a:moveTo>
                    <a:lnTo>
                      <a:pt x="315" y="409"/>
                    </a:lnTo>
                    <a:lnTo>
                      <a:pt x="315" y="409"/>
                    </a:lnTo>
                    <a:lnTo>
                      <a:pt x="158" y="0"/>
                    </a:lnTo>
                    <a:lnTo>
                      <a:pt x="0" y="0"/>
                    </a:lnTo>
                    <a:lnTo>
                      <a:pt x="213" y="534"/>
                    </a:lnTo>
                    <a:lnTo>
                      <a:pt x="402" y="534"/>
                    </a:lnTo>
                    <a:lnTo>
                      <a:pt x="622" y="0"/>
                    </a:lnTo>
                    <a:lnTo>
                      <a:pt x="473" y="0"/>
                    </a:lnTo>
                    <a:lnTo>
                      <a:pt x="473" y="0"/>
                    </a:lnTo>
                    <a:close/>
                  </a:path>
                </a:pathLst>
              </a:custGeom>
              <a:solidFill>
                <a:srgbClr val="FF5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57175"/>
                <a:endParaRPr lang="fi-FI" sz="1013">
                  <a:solidFill>
                    <a:prstClr val="black"/>
                  </a:solidFill>
                </a:endParaRPr>
              </a:p>
            </p:txBody>
          </p:sp>
          <p:sp>
            <p:nvSpPr>
              <p:cNvPr id="54" name="Freeform 17"/>
              <p:cNvSpPr>
                <a:spLocks/>
              </p:cNvSpPr>
              <p:nvPr userDrawn="1"/>
            </p:nvSpPr>
            <p:spPr bwMode="auto">
              <a:xfrm>
                <a:off x="11439089" y="3661423"/>
                <a:ext cx="752911" cy="920032"/>
              </a:xfrm>
              <a:custGeom>
                <a:avLst/>
                <a:gdLst>
                  <a:gd name="T0" fmla="*/ 0 w 437"/>
                  <a:gd name="T1" fmla="*/ 0 h 534"/>
                  <a:gd name="T2" fmla="*/ 0 w 437"/>
                  <a:gd name="T3" fmla="*/ 534 h 534"/>
                  <a:gd name="T4" fmla="*/ 137 w 437"/>
                  <a:gd name="T5" fmla="*/ 534 h 534"/>
                  <a:gd name="T6" fmla="*/ 137 w 437"/>
                  <a:gd name="T7" fmla="*/ 383 h 534"/>
                  <a:gd name="T8" fmla="*/ 137 w 437"/>
                  <a:gd name="T9" fmla="*/ 254 h 534"/>
                  <a:gd name="T10" fmla="*/ 137 w 437"/>
                  <a:gd name="T11" fmla="*/ 144 h 534"/>
                  <a:gd name="T12" fmla="*/ 437 w 437"/>
                  <a:gd name="T13" fmla="*/ 144 h 534"/>
                  <a:gd name="T14" fmla="*/ 437 w 437"/>
                  <a:gd name="T15" fmla="*/ 0 h 534"/>
                  <a:gd name="T16" fmla="*/ 0 w 437"/>
                  <a:gd name="T17" fmla="*/ 0 h 534"/>
                  <a:gd name="T18" fmla="*/ 0 w 437"/>
                  <a:gd name="T19" fmla="*/ 0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7" h="534">
                    <a:moveTo>
                      <a:pt x="0" y="0"/>
                    </a:moveTo>
                    <a:lnTo>
                      <a:pt x="0" y="534"/>
                    </a:lnTo>
                    <a:lnTo>
                      <a:pt x="137" y="534"/>
                    </a:lnTo>
                    <a:lnTo>
                      <a:pt x="137" y="383"/>
                    </a:lnTo>
                    <a:lnTo>
                      <a:pt x="137" y="254"/>
                    </a:lnTo>
                    <a:lnTo>
                      <a:pt x="137" y="144"/>
                    </a:lnTo>
                    <a:lnTo>
                      <a:pt x="437" y="144"/>
                    </a:lnTo>
                    <a:lnTo>
                      <a:pt x="437" y="0"/>
                    </a:lnTo>
                    <a:lnTo>
                      <a:pt x="0" y="0"/>
                    </a:lnTo>
                    <a:lnTo>
                      <a:pt x="0" y="0"/>
                    </a:lnTo>
                    <a:close/>
                  </a:path>
                </a:pathLst>
              </a:custGeom>
              <a:solidFill>
                <a:srgbClr val="FF5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57175"/>
                <a:endParaRPr lang="fi-FI" sz="1013">
                  <a:solidFill>
                    <a:prstClr val="black"/>
                  </a:solidFill>
                </a:endParaRPr>
              </a:p>
            </p:txBody>
          </p:sp>
          <p:sp>
            <p:nvSpPr>
              <p:cNvPr id="55" name="Oval 18"/>
              <p:cNvSpPr>
                <a:spLocks noChangeArrowheads="1"/>
              </p:cNvSpPr>
              <p:nvPr userDrawn="1"/>
            </p:nvSpPr>
            <p:spPr bwMode="auto">
              <a:xfrm>
                <a:off x="11806068" y="4123162"/>
                <a:ext cx="322184" cy="322184"/>
              </a:xfrm>
              <a:prstGeom prst="ellipse">
                <a:avLst/>
              </a:prstGeom>
              <a:solidFill>
                <a:srgbClr val="FF5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57175"/>
                <a:endParaRPr lang="fi-FI" sz="1013">
                  <a:solidFill>
                    <a:prstClr val="black"/>
                  </a:solidFill>
                </a:endParaRPr>
              </a:p>
            </p:txBody>
          </p:sp>
        </p:grpSp>
      </p:grpSp>
    </p:spTree>
    <p:extLst>
      <p:ext uri="{BB962C8B-B14F-4D97-AF65-F5344CB8AC3E}">
        <p14:creationId xmlns:p14="http://schemas.microsoft.com/office/powerpoint/2010/main" val="195636315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cSld name="Otsikko ja sisältö B">
    <p:spTree>
      <p:nvGrpSpPr>
        <p:cNvPr id="1" name="Shape 88"/>
        <p:cNvGrpSpPr/>
        <p:nvPr/>
      </p:nvGrpSpPr>
      <p:grpSpPr>
        <a:xfrm>
          <a:off x="0" y="0"/>
          <a:ext cx="0" cy="0"/>
          <a:chOff x="0" y="0"/>
          <a:chExt cx="0" cy="0"/>
        </a:xfrm>
      </p:grpSpPr>
      <p:sp>
        <p:nvSpPr>
          <p:cNvPr id="89" name="Shape 89"/>
          <p:cNvSpPr/>
          <p:nvPr/>
        </p:nvSpPr>
        <p:spPr>
          <a:xfrm>
            <a:off x="8264129" y="0"/>
            <a:ext cx="891778" cy="5143500"/>
          </a:xfrm>
          <a:custGeom>
            <a:avLst/>
            <a:gdLst/>
            <a:ahLst/>
            <a:cxnLst/>
            <a:rect l="0" t="0" r="0" b="0"/>
            <a:pathLst>
              <a:path w="120000" h="120000" extrusionOk="0">
                <a:moveTo>
                  <a:pt x="10829" y="0"/>
                </a:moveTo>
                <a:cubicBezTo>
                  <a:pt x="8146" y="2282"/>
                  <a:pt x="0" y="2802"/>
                  <a:pt x="0" y="5949"/>
                </a:cubicBezTo>
                <a:cubicBezTo>
                  <a:pt x="0" y="9725"/>
                  <a:pt x="11658" y="9725"/>
                  <a:pt x="11658" y="13502"/>
                </a:cubicBezTo>
                <a:cubicBezTo>
                  <a:pt x="11658" y="17278"/>
                  <a:pt x="0" y="17278"/>
                  <a:pt x="0" y="21054"/>
                </a:cubicBezTo>
                <a:cubicBezTo>
                  <a:pt x="0" y="24830"/>
                  <a:pt x="11658" y="24830"/>
                  <a:pt x="11658" y="28606"/>
                </a:cubicBezTo>
                <a:cubicBezTo>
                  <a:pt x="11658" y="32374"/>
                  <a:pt x="0" y="32374"/>
                  <a:pt x="0" y="36151"/>
                </a:cubicBezTo>
                <a:cubicBezTo>
                  <a:pt x="0" y="39927"/>
                  <a:pt x="11658" y="39927"/>
                  <a:pt x="11658" y="43703"/>
                </a:cubicBezTo>
                <a:lnTo>
                  <a:pt x="11658" y="44089"/>
                </a:lnTo>
                <a:cubicBezTo>
                  <a:pt x="11658" y="47865"/>
                  <a:pt x="0" y="47865"/>
                  <a:pt x="0" y="51641"/>
                </a:cubicBezTo>
                <a:cubicBezTo>
                  <a:pt x="0" y="55409"/>
                  <a:pt x="11658" y="55409"/>
                  <a:pt x="11658" y="59186"/>
                </a:cubicBezTo>
                <a:cubicBezTo>
                  <a:pt x="11658" y="62962"/>
                  <a:pt x="0" y="62962"/>
                  <a:pt x="0" y="66738"/>
                </a:cubicBezTo>
                <a:cubicBezTo>
                  <a:pt x="0" y="70514"/>
                  <a:pt x="11658" y="70514"/>
                  <a:pt x="11658" y="74290"/>
                </a:cubicBezTo>
                <a:cubicBezTo>
                  <a:pt x="11658" y="78067"/>
                  <a:pt x="0" y="78067"/>
                  <a:pt x="0" y="81834"/>
                </a:cubicBezTo>
                <a:cubicBezTo>
                  <a:pt x="0" y="85611"/>
                  <a:pt x="11658" y="85611"/>
                  <a:pt x="11658" y="89387"/>
                </a:cubicBezTo>
                <a:cubicBezTo>
                  <a:pt x="11658" y="93163"/>
                  <a:pt x="0" y="93163"/>
                  <a:pt x="0" y="96939"/>
                </a:cubicBezTo>
                <a:cubicBezTo>
                  <a:pt x="0" y="100716"/>
                  <a:pt x="11658" y="100716"/>
                  <a:pt x="11658" y="104483"/>
                </a:cubicBezTo>
                <a:cubicBezTo>
                  <a:pt x="11658" y="108260"/>
                  <a:pt x="0" y="108260"/>
                  <a:pt x="0" y="112036"/>
                </a:cubicBezTo>
                <a:cubicBezTo>
                  <a:pt x="0" y="115812"/>
                  <a:pt x="11658" y="115812"/>
                  <a:pt x="11658" y="119588"/>
                </a:cubicBezTo>
                <a:cubicBezTo>
                  <a:pt x="11658" y="119731"/>
                  <a:pt x="11658" y="119865"/>
                  <a:pt x="11609" y="120000"/>
                </a:cubicBezTo>
                <a:lnTo>
                  <a:pt x="120000" y="120000"/>
                </a:lnTo>
                <a:lnTo>
                  <a:pt x="120000" y="0"/>
                </a:lnTo>
                <a:lnTo>
                  <a:pt x="10829" y="0"/>
                </a:lnTo>
                <a:close/>
              </a:path>
            </a:pathLst>
          </a:custGeom>
          <a:solidFill>
            <a:srgbClr val="00D7A7"/>
          </a:solidFill>
          <a:ln>
            <a:noFill/>
          </a:ln>
        </p:spPr>
        <p:txBody>
          <a:bodyPr wrap="square" lIns="51427" tIns="25706" rIns="51427" bIns="25706" anchor="t" anchorCtr="0">
            <a:noAutofit/>
          </a:bodyPr>
          <a:lstStyle/>
          <a:p>
            <a:pPr marL="0" marR="0" lvl="0" indent="0" algn="l" rtl="0">
              <a:spcBef>
                <a:spcPts val="0"/>
              </a:spcBef>
              <a:spcAft>
                <a:spcPts val="0"/>
              </a:spcAft>
              <a:buNone/>
            </a:pPr>
            <a:endParaRPr sz="1013">
              <a:solidFill>
                <a:schemeClr val="dk1"/>
              </a:solidFill>
              <a:latin typeface="Arial"/>
              <a:ea typeface="Arial"/>
              <a:cs typeface="Arial"/>
              <a:sym typeface="Arial"/>
            </a:endParaRPr>
          </a:p>
        </p:txBody>
      </p:sp>
      <p:sp>
        <p:nvSpPr>
          <p:cNvPr id="90" name="Shape 90"/>
          <p:cNvSpPr txBox="1">
            <a:spLocks noGrp="1"/>
          </p:cNvSpPr>
          <p:nvPr>
            <p:ph type="title"/>
          </p:nvPr>
        </p:nvSpPr>
        <p:spPr>
          <a:xfrm>
            <a:off x="342900" y="305991"/>
            <a:ext cx="8426054" cy="590550"/>
          </a:xfrm>
          <a:prstGeom prst="rect">
            <a:avLst/>
          </a:prstGeom>
          <a:noFill/>
          <a:ln>
            <a:noFill/>
          </a:ln>
        </p:spPr>
        <p:txBody>
          <a:bodyPr wrap="square" lIns="91425" tIns="91425" rIns="91425" bIns="91425" anchor="t" anchorCtr="0"/>
          <a:lstStyle>
            <a:lvl1pPr marL="0" marR="0" lvl="0" indent="0" algn="l" rtl="0">
              <a:lnSpc>
                <a:spcPct val="90000"/>
              </a:lnSpc>
              <a:spcBef>
                <a:spcPts val="0"/>
              </a:spcBef>
              <a:spcAft>
                <a:spcPts val="0"/>
              </a:spcAft>
              <a:buSzPts val="1400"/>
              <a:buNone/>
              <a:defRPr sz="2363" b="1" i="0" u="none" strike="noStrike" cap="none">
                <a:solidFill>
                  <a:schemeClr val="dk1"/>
                </a:solidFill>
                <a:latin typeface="Arial Black"/>
                <a:ea typeface="Arial Black"/>
                <a:cs typeface="Arial Black"/>
                <a:sym typeface="Arial Black"/>
              </a:defRPr>
            </a:lvl1pPr>
            <a:lvl2pPr marL="0" marR="0" lvl="1" indent="0" algn="l" rtl="0">
              <a:lnSpc>
                <a:spcPct val="90000"/>
              </a:lnSpc>
              <a:spcBef>
                <a:spcPts val="0"/>
              </a:spcBef>
              <a:spcAft>
                <a:spcPts val="0"/>
              </a:spcAft>
              <a:buSzPts val="1400"/>
              <a:buNone/>
              <a:defRPr sz="2363" b="1" i="0" u="none" strike="noStrike" cap="none">
                <a:solidFill>
                  <a:schemeClr val="dk1"/>
                </a:solidFill>
                <a:latin typeface="Arial Black"/>
                <a:ea typeface="Arial Black"/>
                <a:cs typeface="Arial Black"/>
                <a:sym typeface="Arial Black"/>
              </a:defRPr>
            </a:lvl2pPr>
            <a:lvl3pPr marL="0" marR="0" lvl="2" indent="0" algn="l" rtl="0">
              <a:lnSpc>
                <a:spcPct val="90000"/>
              </a:lnSpc>
              <a:spcBef>
                <a:spcPts val="0"/>
              </a:spcBef>
              <a:spcAft>
                <a:spcPts val="0"/>
              </a:spcAft>
              <a:buSzPts val="1400"/>
              <a:buNone/>
              <a:defRPr sz="2363" b="1" i="0" u="none" strike="noStrike" cap="none">
                <a:solidFill>
                  <a:schemeClr val="dk1"/>
                </a:solidFill>
                <a:latin typeface="Arial Black"/>
                <a:ea typeface="Arial Black"/>
                <a:cs typeface="Arial Black"/>
                <a:sym typeface="Arial Black"/>
              </a:defRPr>
            </a:lvl3pPr>
            <a:lvl4pPr marL="0" marR="0" lvl="3" indent="0" algn="l" rtl="0">
              <a:lnSpc>
                <a:spcPct val="90000"/>
              </a:lnSpc>
              <a:spcBef>
                <a:spcPts val="0"/>
              </a:spcBef>
              <a:spcAft>
                <a:spcPts val="0"/>
              </a:spcAft>
              <a:buSzPts val="1400"/>
              <a:buNone/>
              <a:defRPr sz="2363" b="1" i="0" u="none" strike="noStrike" cap="none">
                <a:solidFill>
                  <a:schemeClr val="dk1"/>
                </a:solidFill>
                <a:latin typeface="Arial Black"/>
                <a:ea typeface="Arial Black"/>
                <a:cs typeface="Arial Black"/>
                <a:sym typeface="Arial Black"/>
              </a:defRPr>
            </a:lvl4pPr>
            <a:lvl5pPr marL="0" marR="0" lvl="4" indent="0" algn="l" rtl="0">
              <a:lnSpc>
                <a:spcPct val="90000"/>
              </a:lnSpc>
              <a:spcBef>
                <a:spcPts val="0"/>
              </a:spcBef>
              <a:spcAft>
                <a:spcPts val="0"/>
              </a:spcAft>
              <a:buSzPts val="1400"/>
              <a:buNone/>
              <a:defRPr sz="2363" b="1" i="0" u="none" strike="noStrike" cap="none">
                <a:solidFill>
                  <a:schemeClr val="dk1"/>
                </a:solidFill>
                <a:latin typeface="Arial Black"/>
                <a:ea typeface="Arial Black"/>
                <a:cs typeface="Arial Black"/>
                <a:sym typeface="Arial Black"/>
              </a:defRPr>
            </a:lvl5pPr>
            <a:lvl6pPr marL="257175" marR="0" lvl="5" indent="0" algn="l" rtl="0">
              <a:lnSpc>
                <a:spcPct val="90000"/>
              </a:lnSpc>
              <a:spcBef>
                <a:spcPts val="0"/>
              </a:spcBef>
              <a:spcAft>
                <a:spcPts val="0"/>
              </a:spcAft>
              <a:buSzPts val="1400"/>
              <a:buNone/>
              <a:defRPr sz="2363" b="1" i="0" u="none" strike="noStrike" cap="none">
                <a:solidFill>
                  <a:schemeClr val="dk1"/>
                </a:solidFill>
                <a:latin typeface="Arial Black"/>
                <a:ea typeface="Arial Black"/>
                <a:cs typeface="Arial Black"/>
                <a:sym typeface="Arial Black"/>
              </a:defRPr>
            </a:lvl6pPr>
            <a:lvl7pPr marL="514350" marR="0" lvl="6" indent="0" algn="l" rtl="0">
              <a:lnSpc>
                <a:spcPct val="90000"/>
              </a:lnSpc>
              <a:spcBef>
                <a:spcPts val="0"/>
              </a:spcBef>
              <a:spcAft>
                <a:spcPts val="0"/>
              </a:spcAft>
              <a:buSzPts val="1400"/>
              <a:buNone/>
              <a:defRPr sz="2363" b="1" i="0" u="none" strike="noStrike" cap="none">
                <a:solidFill>
                  <a:schemeClr val="dk1"/>
                </a:solidFill>
                <a:latin typeface="Arial Black"/>
                <a:ea typeface="Arial Black"/>
                <a:cs typeface="Arial Black"/>
                <a:sym typeface="Arial Black"/>
              </a:defRPr>
            </a:lvl7pPr>
            <a:lvl8pPr marL="771525" marR="0" lvl="7" indent="0" algn="l" rtl="0">
              <a:lnSpc>
                <a:spcPct val="90000"/>
              </a:lnSpc>
              <a:spcBef>
                <a:spcPts val="0"/>
              </a:spcBef>
              <a:spcAft>
                <a:spcPts val="0"/>
              </a:spcAft>
              <a:buSzPts val="1400"/>
              <a:buNone/>
              <a:defRPr sz="2363" b="1" i="0" u="none" strike="noStrike" cap="none">
                <a:solidFill>
                  <a:schemeClr val="dk1"/>
                </a:solidFill>
                <a:latin typeface="Arial Black"/>
                <a:ea typeface="Arial Black"/>
                <a:cs typeface="Arial Black"/>
                <a:sym typeface="Arial Black"/>
              </a:defRPr>
            </a:lvl8pPr>
            <a:lvl9pPr marL="1028700" marR="0" lvl="8" indent="0" algn="l" rtl="0">
              <a:lnSpc>
                <a:spcPct val="90000"/>
              </a:lnSpc>
              <a:spcBef>
                <a:spcPts val="0"/>
              </a:spcBef>
              <a:spcAft>
                <a:spcPts val="0"/>
              </a:spcAft>
              <a:buSzPts val="1400"/>
              <a:buNone/>
              <a:defRPr sz="2363" b="1" i="0" u="none" strike="noStrike" cap="none">
                <a:solidFill>
                  <a:schemeClr val="dk1"/>
                </a:solidFill>
                <a:latin typeface="Arial Black"/>
                <a:ea typeface="Arial Black"/>
                <a:cs typeface="Arial Black"/>
                <a:sym typeface="Arial Black"/>
              </a:defRPr>
            </a:lvl9pPr>
          </a:lstStyle>
          <a:p>
            <a:endParaRPr/>
          </a:p>
        </p:txBody>
      </p:sp>
      <p:sp>
        <p:nvSpPr>
          <p:cNvPr id="91" name="Shape 91"/>
          <p:cNvSpPr txBox="1">
            <a:spLocks noGrp="1"/>
          </p:cNvSpPr>
          <p:nvPr>
            <p:ph type="body" idx="1"/>
          </p:nvPr>
        </p:nvSpPr>
        <p:spPr>
          <a:xfrm>
            <a:off x="342900" y="897731"/>
            <a:ext cx="8426054" cy="3734991"/>
          </a:xfrm>
          <a:prstGeom prst="rect">
            <a:avLst/>
          </a:prstGeom>
          <a:noFill/>
          <a:ln>
            <a:noFill/>
          </a:ln>
        </p:spPr>
        <p:txBody>
          <a:bodyPr wrap="square" lIns="91425" tIns="91425" rIns="91425" bIns="91425" anchor="t" anchorCtr="0"/>
          <a:lstStyle>
            <a:lvl1pPr marL="128588" marR="0" lvl="0" indent="-39291" algn="l" rtl="0">
              <a:spcBef>
                <a:spcPts val="0"/>
              </a:spcBef>
              <a:spcAft>
                <a:spcPts val="0"/>
              </a:spcAft>
              <a:buClr>
                <a:schemeClr val="dk1"/>
              </a:buClr>
              <a:buSzPts val="2500"/>
              <a:buFont typeface="Arial"/>
              <a:buChar char="•"/>
              <a:defRPr sz="1406" b="0" i="0" u="none" strike="noStrike" cap="none">
                <a:solidFill>
                  <a:schemeClr val="dk1"/>
                </a:solidFill>
                <a:latin typeface="Arial"/>
                <a:ea typeface="Arial"/>
                <a:cs typeface="Arial"/>
                <a:sym typeface="Arial"/>
              </a:defRPr>
            </a:lvl1pPr>
            <a:lvl2pPr marL="385763" marR="0" lvl="1" indent="-42863" algn="l" rtl="0">
              <a:spcBef>
                <a:spcPts val="0"/>
              </a:spcBef>
              <a:spcAft>
                <a:spcPts val="0"/>
              </a:spcAft>
              <a:buClr>
                <a:schemeClr val="dk1"/>
              </a:buClr>
              <a:buSzPts val="2400"/>
              <a:buFont typeface="Arial"/>
              <a:buChar char="•"/>
              <a:defRPr sz="1350" b="0" i="0" u="none" strike="noStrike" cap="none">
                <a:solidFill>
                  <a:schemeClr val="dk1"/>
                </a:solidFill>
                <a:latin typeface="Arial"/>
                <a:ea typeface="Arial"/>
                <a:cs typeface="Arial"/>
                <a:sym typeface="Arial"/>
              </a:defRPr>
            </a:lvl2pPr>
            <a:lvl3pPr marL="642938" marR="0" lvl="2" indent="-57150" algn="l" rtl="0">
              <a:spcBef>
                <a:spcPts val="0"/>
              </a:spcBef>
              <a:spcAft>
                <a:spcPts val="0"/>
              </a:spcAft>
              <a:buClr>
                <a:schemeClr val="dk1"/>
              </a:buClr>
              <a:buSzPts val="2000"/>
              <a:buFont typeface="Arial"/>
              <a:buChar char="•"/>
              <a:defRPr sz="1125" b="0" i="0" u="none" strike="noStrike" cap="none">
                <a:solidFill>
                  <a:schemeClr val="dk1"/>
                </a:solidFill>
                <a:latin typeface="Arial"/>
                <a:ea typeface="Arial"/>
                <a:cs typeface="Arial"/>
                <a:sym typeface="Arial"/>
              </a:defRPr>
            </a:lvl3pPr>
            <a:lvl4pPr marL="900113" marR="0" lvl="3" indent="-64294" algn="l" rtl="0">
              <a:spcBef>
                <a:spcPts val="0"/>
              </a:spcBef>
              <a:spcAft>
                <a:spcPts val="0"/>
              </a:spcAft>
              <a:buClr>
                <a:schemeClr val="dk1"/>
              </a:buClr>
              <a:buSzPts val="1800"/>
              <a:buFont typeface="Arial"/>
              <a:buChar char="•"/>
              <a:defRPr sz="1013" b="0" i="0" u="none" strike="noStrike" cap="none">
                <a:solidFill>
                  <a:schemeClr val="dk1"/>
                </a:solidFill>
                <a:latin typeface="Arial"/>
                <a:ea typeface="Arial"/>
                <a:cs typeface="Arial"/>
                <a:sym typeface="Arial"/>
              </a:defRPr>
            </a:lvl4pPr>
            <a:lvl5pPr marL="1157288" marR="0" lvl="4" indent="-64294" algn="l" rtl="0">
              <a:spcBef>
                <a:spcPts val="0"/>
              </a:spcBef>
              <a:spcAft>
                <a:spcPts val="0"/>
              </a:spcAft>
              <a:buClr>
                <a:schemeClr val="dk1"/>
              </a:buClr>
              <a:buSzPts val="1800"/>
              <a:buFont typeface="Arial"/>
              <a:buChar char="•"/>
              <a:defRPr sz="1013" b="0" i="0" u="none" strike="noStrike" cap="none">
                <a:solidFill>
                  <a:schemeClr val="dk1"/>
                </a:solidFill>
                <a:latin typeface="Arial"/>
                <a:ea typeface="Arial"/>
                <a:cs typeface="Arial"/>
                <a:sym typeface="Arial"/>
              </a:defRPr>
            </a:lvl5pPr>
            <a:lvl6pPr marL="1414463" marR="0" lvl="5" indent="-64294" algn="l" rtl="0">
              <a:lnSpc>
                <a:spcPct val="90000"/>
              </a:lnSpc>
              <a:spcBef>
                <a:spcPts val="281"/>
              </a:spcBef>
              <a:buClr>
                <a:schemeClr val="dk1"/>
              </a:buClr>
              <a:buSzPts val="1800"/>
              <a:buFont typeface="Arial"/>
              <a:buChar char="•"/>
              <a:defRPr sz="1013" b="0" i="0" u="none" strike="noStrike" cap="none">
                <a:solidFill>
                  <a:schemeClr val="dk1"/>
                </a:solidFill>
                <a:latin typeface="Arial"/>
                <a:ea typeface="Arial"/>
                <a:cs typeface="Arial"/>
                <a:sym typeface="Arial"/>
              </a:defRPr>
            </a:lvl6pPr>
            <a:lvl7pPr marL="1671638" marR="0" lvl="6" indent="-64294" algn="l" rtl="0">
              <a:lnSpc>
                <a:spcPct val="90000"/>
              </a:lnSpc>
              <a:spcBef>
                <a:spcPts val="281"/>
              </a:spcBef>
              <a:buClr>
                <a:schemeClr val="dk1"/>
              </a:buClr>
              <a:buSzPts val="1800"/>
              <a:buFont typeface="Arial"/>
              <a:buChar char="•"/>
              <a:defRPr sz="1013" b="0" i="0" u="none" strike="noStrike" cap="none">
                <a:solidFill>
                  <a:schemeClr val="dk1"/>
                </a:solidFill>
                <a:latin typeface="Arial"/>
                <a:ea typeface="Arial"/>
                <a:cs typeface="Arial"/>
                <a:sym typeface="Arial"/>
              </a:defRPr>
            </a:lvl7pPr>
            <a:lvl8pPr marL="1928813" marR="0" lvl="7" indent="-64294" algn="l" rtl="0">
              <a:lnSpc>
                <a:spcPct val="90000"/>
              </a:lnSpc>
              <a:spcBef>
                <a:spcPts val="281"/>
              </a:spcBef>
              <a:buClr>
                <a:schemeClr val="dk1"/>
              </a:buClr>
              <a:buSzPts val="1800"/>
              <a:buFont typeface="Arial"/>
              <a:buChar char="•"/>
              <a:defRPr sz="1013" b="0" i="0" u="none" strike="noStrike" cap="none">
                <a:solidFill>
                  <a:schemeClr val="dk1"/>
                </a:solidFill>
                <a:latin typeface="Arial"/>
                <a:ea typeface="Arial"/>
                <a:cs typeface="Arial"/>
                <a:sym typeface="Arial"/>
              </a:defRPr>
            </a:lvl8pPr>
            <a:lvl9pPr marL="2185988" marR="0" lvl="8" indent="-64294" algn="l" rtl="0">
              <a:lnSpc>
                <a:spcPct val="90000"/>
              </a:lnSpc>
              <a:spcBef>
                <a:spcPts val="281"/>
              </a:spcBef>
              <a:buClr>
                <a:schemeClr val="dk1"/>
              </a:buClr>
              <a:buSzPts val="1800"/>
              <a:buFont typeface="Arial"/>
              <a:buChar char="•"/>
              <a:defRPr sz="1013" b="0" i="0" u="none" strike="noStrike" cap="none">
                <a:solidFill>
                  <a:schemeClr val="dk1"/>
                </a:solidFill>
                <a:latin typeface="Arial"/>
                <a:ea typeface="Arial"/>
                <a:cs typeface="Arial"/>
                <a:sym typeface="Arial"/>
              </a:defRPr>
            </a:lvl9pPr>
          </a:lstStyle>
          <a:p>
            <a:endParaRPr/>
          </a:p>
        </p:txBody>
      </p:sp>
      <p:sp>
        <p:nvSpPr>
          <p:cNvPr id="92" name="Shape 92"/>
          <p:cNvSpPr txBox="1">
            <a:spLocks noGrp="1"/>
          </p:cNvSpPr>
          <p:nvPr>
            <p:ph type="dt" idx="10"/>
          </p:nvPr>
        </p:nvSpPr>
        <p:spPr>
          <a:xfrm>
            <a:off x="1247775" y="4701778"/>
            <a:ext cx="978694" cy="194072"/>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731">
                <a:solidFill>
                  <a:srgbClr val="000000"/>
                </a:solidFill>
                <a:latin typeface="Arial"/>
                <a:ea typeface="Arial"/>
                <a:cs typeface="Arial"/>
                <a:sym typeface="Arial"/>
              </a:defRPr>
            </a:lvl1pPr>
            <a:lvl2pPr marL="257175" marR="0" lvl="1" indent="0" algn="l" rtl="0">
              <a:spcBef>
                <a:spcPts val="0"/>
              </a:spcBef>
              <a:spcAft>
                <a:spcPts val="0"/>
              </a:spcAft>
              <a:buSzPts val="1400"/>
              <a:buNone/>
              <a:defRPr sz="1013" b="0" i="0" u="none" strike="noStrike" cap="none">
                <a:solidFill>
                  <a:schemeClr val="dk1"/>
                </a:solidFill>
                <a:latin typeface="Arial"/>
                <a:ea typeface="Arial"/>
                <a:cs typeface="Arial"/>
                <a:sym typeface="Arial"/>
              </a:defRPr>
            </a:lvl2pPr>
            <a:lvl3pPr marL="514350" marR="0" lvl="2" indent="0" algn="l" rtl="0">
              <a:spcBef>
                <a:spcPts val="0"/>
              </a:spcBef>
              <a:spcAft>
                <a:spcPts val="0"/>
              </a:spcAft>
              <a:buSzPts val="1400"/>
              <a:buNone/>
              <a:defRPr sz="1013" b="0" i="0" u="none" strike="noStrike" cap="none">
                <a:solidFill>
                  <a:schemeClr val="dk1"/>
                </a:solidFill>
                <a:latin typeface="Arial"/>
                <a:ea typeface="Arial"/>
                <a:cs typeface="Arial"/>
                <a:sym typeface="Arial"/>
              </a:defRPr>
            </a:lvl3pPr>
            <a:lvl4pPr marL="771525" marR="0" lvl="3" indent="0" algn="l" rtl="0">
              <a:spcBef>
                <a:spcPts val="0"/>
              </a:spcBef>
              <a:spcAft>
                <a:spcPts val="0"/>
              </a:spcAft>
              <a:buSzPts val="1400"/>
              <a:buNone/>
              <a:defRPr sz="1013" b="0" i="0" u="none" strike="noStrike" cap="none">
                <a:solidFill>
                  <a:schemeClr val="dk1"/>
                </a:solidFill>
                <a:latin typeface="Arial"/>
                <a:ea typeface="Arial"/>
                <a:cs typeface="Arial"/>
                <a:sym typeface="Arial"/>
              </a:defRPr>
            </a:lvl4pPr>
            <a:lvl5pPr marL="1028700" marR="0" lvl="4" indent="0" algn="l" rtl="0">
              <a:spcBef>
                <a:spcPts val="0"/>
              </a:spcBef>
              <a:spcAft>
                <a:spcPts val="0"/>
              </a:spcAft>
              <a:buSzPts val="1400"/>
              <a:buNone/>
              <a:defRPr sz="1013" b="0" i="0" u="none" strike="noStrike" cap="none">
                <a:solidFill>
                  <a:schemeClr val="dk1"/>
                </a:solidFill>
                <a:latin typeface="Arial"/>
                <a:ea typeface="Arial"/>
                <a:cs typeface="Arial"/>
                <a:sym typeface="Arial"/>
              </a:defRPr>
            </a:lvl5pPr>
            <a:lvl6pPr marL="1285875" marR="0" lvl="5" indent="0" algn="l" rtl="0">
              <a:spcBef>
                <a:spcPts val="0"/>
              </a:spcBef>
              <a:buSzPts val="1400"/>
              <a:buNone/>
              <a:defRPr sz="1013" b="0" i="0" u="none" strike="noStrike" cap="none">
                <a:solidFill>
                  <a:schemeClr val="dk1"/>
                </a:solidFill>
                <a:latin typeface="Arial"/>
                <a:ea typeface="Arial"/>
                <a:cs typeface="Arial"/>
                <a:sym typeface="Arial"/>
              </a:defRPr>
            </a:lvl6pPr>
            <a:lvl7pPr marL="1543050" marR="0" lvl="6" indent="0" algn="l" rtl="0">
              <a:spcBef>
                <a:spcPts val="0"/>
              </a:spcBef>
              <a:buSzPts val="1400"/>
              <a:buNone/>
              <a:defRPr sz="1013" b="0" i="0" u="none" strike="noStrike" cap="none">
                <a:solidFill>
                  <a:schemeClr val="dk1"/>
                </a:solidFill>
                <a:latin typeface="Arial"/>
                <a:ea typeface="Arial"/>
                <a:cs typeface="Arial"/>
                <a:sym typeface="Arial"/>
              </a:defRPr>
            </a:lvl7pPr>
            <a:lvl8pPr marL="1800225" marR="0" lvl="7" indent="0" algn="l" rtl="0">
              <a:spcBef>
                <a:spcPts val="0"/>
              </a:spcBef>
              <a:buSzPts val="1400"/>
              <a:buNone/>
              <a:defRPr sz="1013" b="0" i="0" u="none" strike="noStrike" cap="none">
                <a:solidFill>
                  <a:schemeClr val="dk1"/>
                </a:solidFill>
                <a:latin typeface="Arial"/>
                <a:ea typeface="Arial"/>
                <a:cs typeface="Arial"/>
                <a:sym typeface="Arial"/>
              </a:defRPr>
            </a:lvl8pPr>
            <a:lvl9pPr marL="2057400" marR="0" lvl="8" indent="0" algn="l" rtl="0">
              <a:spcBef>
                <a:spcPts val="0"/>
              </a:spcBef>
              <a:buSzPts val="1400"/>
              <a:buNone/>
              <a:defRPr sz="1013" b="0" i="0" u="none" strike="noStrike" cap="none">
                <a:solidFill>
                  <a:schemeClr val="dk1"/>
                </a:solidFill>
                <a:latin typeface="Arial"/>
                <a:ea typeface="Arial"/>
                <a:cs typeface="Arial"/>
                <a:sym typeface="Arial"/>
              </a:defRPr>
            </a:lvl9pPr>
          </a:lstStyle>
          <a:p>
            <a:endParaRPr/>
          </a:p>
        </p:txBody>
      </p:sp>
      <p:sp>
        <p:nvSpPr>
          <p:cNvPr id="93" name="Shape 93"/>
          <p:cNvSpPr txBox="1">
            <a:spLocks noGrp="1"/>
          </p:cNvSpPr>
          <p:nvPr>
            <p:ph type="ftr" idx="11"/>
          </p:nvPr>
        </p:nvSpPr>
        <p:spPr>
          <a:xfrm>
            <a:off x="2401491" y="4701778"/>
            <a:ext cx="3086100" cy="194072"/>
          </a:xfrm>
          <a:prstGeom prst="rect">
            <a:avLst/>
          </a:prstGeom>
          <a:noFill/>
          <a:ln>
            <a:noFill/>
          </a:ln>
        </p:spPr>
        <p:txBody>
          <a:bodyPr wrap="square" lIns="91425" tIns="91425" rIns="91425" bIns="91425" anchor="ctr" anchorCtr="0"/>
          <a:lstStyle>
            <a:lvl1pPr marL="0" marR="0" lvl="0" indent="0" algn="l" rtl="0">
              <a:spcBef>
                <a:spcPts val="0"/>
              </a:spcBef>
              <a:spcAft>
                <a:spcPts val="0"/>
              </a:spcAft>
              <a:buSzPts val="1400"/>
              <a:buNone/>
              <a:defRPr sz="731">
                <a:solidFill>
                  <a:srgbClr val="000000"/>
                </a:solidFill>
                <a:latin typeface="Arial"/>
                <a:ea typeface="Arial"/>
                <a:cs typeface="Arial"/>
                <a:sym typeface="Arial"/>
              </a:defRPr>
            </a:lvl1pPr>
            <a:lvl2pPr marL="257175" marR="0" lvl="1" indent="0" algn="l" rtl="0">
              <a:spcBef>
                <a:spcPts val="0"/>
              </a:spcBef>
              <a:spcAft>
                <a:spcPts val="0"/>
              </a:spcAft>
              <a:buSzPts val="1400"/>
              <a:buNone/>
              <a:defRPr sz="1013" b="0" i="0" u="none" strike="noStrike" cap="none">
                <a:solidFill>
                  <a:schemeClr val="dk1"/>
                </a:solidFill>
                <a:latin typeface="Arial"/>
                <a:ea typeface="Arial"/>
                <a:cs typeface="Arial"/>
                <a:sym typeface="Arial"/>
              </a:defRPr>
            </a:lvl2pPr>
            <a:lvl3pPr marL="514350" marR="0" lvl="2" indent="0" algn="l" rtl="0">
              <a:spcBef>
                <a:spcPts val="0"/>
              </a:spcBef>
              <a:spcAft>
                <a:spcPts val="0"/>
              </a:spcAft>
              <a:buSzPts val="1400"/>
              <a:buNone/>
              <a:defRPr sz="1013" b="0" i="0" u="none" strike="noStrike" cap="none">
                <a:solidFill>
                  <a:schemeClr val="dk1"/>
                </a:solidFill>
                <a:latin typeface="Arial"/>
                <a:ea typeface="Arial"/>
                <a:cs typeface="Arial"/>
                <a:sym typeface="Arial"/>
              </a:defRPr>
            </a:lvl3pPr>
            <a:lvl4pPr marL="771525" marR="0" lvl="3" indent="0" algn="l" rtl="0">
              <a:spcBef>
                <a:spcPts val="0"/>
              </a:spcBef>
              <a:spcAft>
                <a:spcPts val="0"/>
              </a:spcAft>
              <a:buSzPts val="1400"/>
              <a:buNone/>
              <a:defRPr sz="1013" b="0" i="0" u="none" strike="noStrike" cap="none">
                <a:solidFill>
                  <a:schemeClr val="dk1"/>
                </a:solidFill>
                <a:latin typeface="Arial"/>
                <a:ea typeface="Arial"/>
                <a:cs typeface="Arial"/>
                <a:sym typeface="Arial"/>
              </a:defRPr>
            </a:lvl4pPr>
            <a:lvl5pPr marL="1028700" marR="0" lvl="4" indent="0" algn="l" rtl="0">
              <a:spcBef>
                <a:spcPts val="0"/>
              </a:spcBef>
              <a:spcAft>
                <a:spcPts val="0"/>
              </a:spcAft>
              <a:buSzPts val="1400"/>
              <a:buNone/>
              <a:defRPr sz="1013" b="0" i="0" u="none" strike="noStrike" cap="none">
                <a:solidFill>
                  <a:schemeClr val="dk1"/>
                </a:solidFill>
                <a:latin typeface="Arial"/>
                <a:ea typeface="Arial"/>
                <a:cs typeface="Arial"/>
                <a:sym typeface="Arial"/>
              </a:defRPr>
            </a:lvl5pPr>
            <a:lvl6pPr marL="1285875" marR="0" lvl="5" indent="0" algn="l" rtl="0">
              <a:spcBef>
                <a:spcPts val="0"/>
              </a:spcBef>
              <a:buSzPts val="1400"/>
              <a:buNone/>
              <a:defRPr sz="1013" b="0" i="0" u="none" strike="noStrike" cap="none">
                <a:solidFill>
                  <a:schemeClr val="dk1"/>
                </a:solidFill>
                <a:latin typeface="Arial"/>
                <a:ea typeface="Arial"/>
                <a:cs typeface="Arial"/>
                <a:sym typeface="Arial"/>
              </a:defRPr>
            </a:lvl6pPr>
            <a:lvl7pPr marL="1543050" marR="0" lvl="6" indent="0" algn="l" rtl="0">
              <a:spcBef>
                <a:spcPts val="0"/>
              </a:spcBef>
              <a:buSzPts val="1400"/>
              <a:buNone/>
              <a:defRPr sz="1013" b="0" i="0" u="none" strike="noStrike" cap="none">
                <a:solidFill>
                  <a:schemeClr val="dk1"/>
                </a:solidFill>
                <a:latin typeface="Arial"/>
                <a:ea typeface="Arial"/>
                <a:cs typeface="Arial"/>
                <a:sym typeface="Arial"/>
              </a:defRPr>
            </a:lvl7pPr>
            <a:lvl8pPr marL="1800225" marR="0" lvl="7" indent="0" algn="l" rtl="0">
              <a:spcBef>
                <a:spcPts val="0"/>
              </a:spcBef>
              <a:buSzPts val="1400"/>
              <a:buNone/>
              <a:defRPr sz="1013" b="0" i="0" u="none" strike="noStrike" cap="none">
                <a:solidFill>
                  <a:schemeClr val="dk1"/>
                </a:solidFill>
                <a:latin typeface="Arial"/>
                <a:ea typeface="Arial"/>
                <a:cs typeface="Arial"/>
                <a:sym typeface="Arial"/>
              </a:defRPr>
            </a:lvl8pPr>
            <a:lvl9pPr marL="2057400" marR="0" lvl="8" indent="0" algn="l" rtl="0">
              <a:spcBef>
                <a:spcPts val="0"/>
              </a:spcBef>
              <a:buSzPts val="1400"/>
              <a:buNone/>
              <a:defRPr sz="1013" b="0" i="0" u="none" strike="noStrike" cap="none">
                <a:solidFill>
                  <a:schemeClr val="dk1"/>
                </a:solidFill>
                <a:latin typeface="Arial"/>
                <a:ea typeface="Arial"/>
                <a:cs typeface="Arial"/>
                <a:sym typeface="Arial"/>
              </a:defRPr>
            </a:lvl9pPr>
          </a:lstStyle>
          <a:p>
            <a:endParaRPr/>
          </a:p>
        </p:txBody>
      </p:sp>
      <p:sp>
        <p:nvSpPr>
          <p:cNvPr id="94" name="Shape 94"/>
          <p:cNvSpPr txBox="1">
            <a:spLocks noGrp="1"/>
          </p:cNvSpPr>
          <p:nvPr>
            <p:ph type="sldNum" idx="12"/>
          </p:nvPr>
        </p:nvSpPr>
        <p:spPr>
          <a:xfrm>
            <a:off x="7828361" y="4701778"/>
            <a:ext cx="927497" cy="194072"/>
          </a:xfrm>
          <a:prstGeom prst="rect">
            <a:avLst/>
          </a:prstGeom>
          <a:noFill/>
          <a:ln>
            <a:noFill/>
          </a:ln>
        </p:spPr>
        <p:txBody>
          <a:bodyPr wrap="square" lIns="0" tIns="0" rIns="0" bIns="0" anchor="ctr" anchorCtr="0">
            <a:noAutofit/>
          </a:bodyPr>
          <a:lstStyle/>
          <a:p>
            <a:pPr algn="r"/>
            <a:fld id="{00000000-1234-1234-1234-123412341234}" type="slidenum">
              <a:rPr lang="fi-FI" sz="731" b="1" smtClean="0">
                <a:solidFill>
                  <a:srgbClr val="000000"/>
                </a:solidFill>
                <a:latin typeface="Arial"/>
                <a:ea typeface="Arial"/>
                <a:cs typeface="Arial"/>
                <a:sym typeface="Arial"/>
              </a:rPr>
              <a:pPr algn="r"/>
              <a:t>‹#›</a:t>
            </a:fld>
            <a:endParaRPr lang="fi-FI" sz="731" b="1">
              <a:solidFill>
                <a:srgbClr val="000000"/>
              </a:solidFill>
              <a:latin typeface="Arial"/>
              <a:ea typeface="Arial"/>
              <a:cs typeface="Arial"/>
              <a:sym typeface="Arial"/>
            </a:endParaRPr>
          </a:p>
        </p:txBody>
      </p:sp>
    </p:spTree>
    <p:extLst>
      <p:ext uri="{BB962C8B-B14F-4D97-AF65-F5344CB8AC3E}">
        <p14:creationId xmlns:p14="http://schemas.microsoft.com/office/powerpoint/2010/main" val="84825287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cSld name="Kansi 1 B">
    <p:bg>
      <p:bgPr>
        <a:solidFill>
          <a:srgbClr val="0001BE"/>
        </a:solidFill>
        <a:effectLst/>
      </p:bgPr>
    </p:bg>
    <p:spTree>
      <p:nvGrpSpPr>
        <p:cNvPr id="1" name="Shape 325"/>
        <p:cNvGrpSpPr/>
        <p:nvPr/>
      </p:nvGrpSpPr>
      <p:grpSpPr>
        <a:xfrm>
          <a:off x="0" y="0"/>
          <a:ext cx="0" cy="0"/>
          <a:chOff x="0" y="0"/>
          <a:chExt cx="0" cy="0"/>
        </a:xfrm>
      </p:grpSpPr>
      <p:sp>
        <p:nvSpPr>
          <p:cNvPr id="326" name="Shape 326"/>
          <p:cNvSpPr/>
          <p:nvPr/>
        </p:nvSpPr>
        <p:spPr>
          <a:xfrm>
            <a:off x="0" y="0"/>
            <a:ext cx="9144000" cy="5143500"/>
          </a:xfrm>
          <a:custGeom>
            <a:avLst/>
            <a:gdLst/>
            <a:ahLst/>
            <a:cxnLst/>
            <a:rect l="0" t="0" r="0" b="0"/>
            <a:pathLst>
              <a:path w="120000" h="120000" extrusionOk="0">
                <a:moveTo>
                  <a:pt x="52299" y="120000"/>
                </a:moveTo>
                <a:cubicBezTo>
                  <a:pt x="52625" y="118137"/>
                  <a:pt x="52979" y="116257"/>
                  <a:pt x="54344" y="113832"/>
                </a:cubicBezTo>
                <a:cubicBezTo>
                  <a:pt x="57174" y="108805"/>
                  <a:pt x="58677" y="111482"/>
                  <a:pt x="61502" y="106455"/>
                </a:cubicBezTo>
                <a:cubicBezTo>
                  <a:pt x="64332" y="101429"/>
                  <a:pt x="62829" y="98760"/>
                  <a:pt x="65655" y="93742"/>
                </a:cubicBezTo>
                <a:cubicBezTo>
                  <a:pt x="68485" y="88716"/>
                  <a:pt x="69987" y="91384"/>
                  <a:pt x="72812" y="86366"/>
                </a:cubicBezTo>
                <a:cubicBezTo>
                  <a:pt x="75642" y="81339"/>
                  <a:pt x="74140" y="78671"/>
                  <a:pt x="76965" y="73653"/>
                </a:cubicBezTo>
                <a:cubicBezTo>
                  <a:pt x="79795" y="68626"/>
                  <a:pt x="81297" y="71295"/>
                  <a:pt x="84127" y="66276"/>
                </a:cubicBezTo>
                <a:cubicBezTo>
                  <a:pt x="86952" y="61250"/>
                  <a:pt x="85450" y="58581"/>
                  <a:pt x="88280" y="53555"/>
                </a:cubicBezTo>
                <a:cubicBezTo>
                  <a:pt x="91105" y="48537"/>
                  <a:pt x="92607" y="51205"/>
                  <a:pt x="95437" y="46179"/>
                </a:cubicBezTo>
                <a:cubicBezTo>
                  <a:pt x="98262" y="41160"/>
                  <a:pt x="96760" y="38492"/>
                  <a:pt x="99590" y="33465"/>
                </a:cubicBezTo>
                <a:cubicBezTo>
                  <a:pt x="102415" y="28447"/>
                  <a:pt x="103922" y="31116"/>
                  <a:pt x="106748" y="26089"/>
                </a:cubicBezTo>
                <a:cubicBezTo>
                  <a:pt x="109577" y="21071"/>
                  <a:pt x="108075" y="18394"/>
                  <a:pt x="110900" y="13376"/>
                </a:cubicBezTo>
                <a:cubicBezTo>
                  <a:pt x="113725" y="8358"/>
                  <a:pt x="115228" y="11026"/>
                  <a:pt x="118053" y="6008"/>
                </a:cubicBezTo>
                <a:cubicBezTo>
                  <a:pt x="119286" y="3818"/>
                  <a:pt x="119697" y="2081"/>
                  <a:pt x="119999" y="402"/>
                </a:cubicBezTo>
                <a:lnTo>
                  <a:pt x="119999" y="0"/>
                </a:lnTo>
                <a:lnTo>
                  <a:pt x="0" y="0"/>
                </a:lnTo>
                <a:lnTo>
                  <a:pt x="0" y="120000"/>
                </a:lnTo>
                <a:lnTo>
                  <a:pt x="52299" y="120000"/>
                </a:lnTo>
                <a:close/>
              </a:path>
            </a:pathLst>
          </a:custGeom>
          <a:solidFill>
            <a:srgbClr val="00D7A7"/>
          </a:solidFill>
          <a:ln>
            <a:noFill/>
          </a:ln>
        </p:spPr>
        <p:txBody>
          <a:bodyPr wrap="square" lIns="51427" tIns="25706" rIns="51427" bIns="25706" anchor="t" anchorCtr="0">
            <a:noAutofit/>
          </a:bodyPr>
          <a:lstStyle/>
          <a:p>
            <a:pPr marL="0" marR="0" lvl="0" indent="0" algn="l" rtl="0">
              <a:spcBef>
                <a:spcPts val="0"/>
              </a:spcBef>
              <a:spcAft>
                <a:spcPts val="0"/>
              </a:spcAft>
              <a:buNone/>
            </a:pPr>
            <a:endParaRPr sz="1013">
              <a:solidFill>
                <a:schemeClr val="dk1"/>
              </a:solidFill>
              <a:latin typeface="Arial"/>
              <a:ea typeface="Arial"/>
              <a:cs typeface="Arial"/>
              <a:sym typeface="Arial"/>
            </a:endParaRPr>
          </a:p>
        </p:txBody>
      </p:sp>
      <p:grpSp>
        <p:nvGrpSpPr>
          <p:cNvPr id="327" name="Shape 327"/>
          <p:cNvGrpSpPr/>
          <p:nvPr/>
        </p:nvGrpSpPr>
        <p:grpSpPr>
          <a:xfrm>
            <a:off x="349252" y="4360100"/>
            <a:ext cx="971279" cy="451082"/>
            <a:chOff x="228601" y="704851"/>
            <a:chExt cx="11734800" cy="5449888"/>
          </a:xfrm>
        </p:grpSpPr>
        <p:sp>
          <p:nvSpPr>
            <p:cNvPr id="328" name="Shape 328"/>
            <p:cNvSpPr/>
            <p:nvPr/>
          </p:nvSpPr>
          <p:spPr>
            <a:xfrm>
              <a:off x="228601" y="704851"/>
              <a:ext cx="11734800" cy="5449888"/>
            </a:xfrm>
            <a:custGeom>
              <a:avLst/>
              <a:gdLst/>
              <a:ahLst/>
              <a:cxnLst/>
              <a:rect l="0" t="0" r="0" b="0"/>
              <a:pathLst>
                <a:path w="120000" h="120000" extrusionOk="0">
                  <a:moveTo>
                    <a:pt x="62223" y="116094"/>
                  </a:moveTo>
                  <a:cubicBezTo>
                    <a:pt x="64691" y="110791"/>
                    <a:pt x="67974" y="107877"/>
                    <a:pt x="71462" y="107877"/>
                  </a:cubicBezTo>
                  <a:lnTo>
                    <a:pt x="105293" y="107877"/>
                  </a:lnTo>
                  <a:cubicBezTo>
                    <a:pt x="113405" y="107877"/>
                    <a:pt x="120000" y="93810"/>
                    <a:pt x="120000" y="76528"/>
                  </a:cubicBezTo>
                  <a:lnTo>
                    <a:pt x="120000" y="0"/>
                  </a:lnTo>
                  <a:lnTo>
                    <a:pt x="0" y="0"/>
                  </a:lnTo>
                  <a:lnTo>
                    <a:pt x="0" y="76528"/>
                  </a:lnTo>
                  <a:cubicBezTo>
                    <a:pt x="0" y="93810"/>
                    <a:pt x="6557" y="107877"/>
                    <a:pt x="14618" y="107877"/>
                  </a:cubicBezTo>
                  <a:lnTo>
                    <a:pt x="49343" y="107877"/>
                  </a:lnTo>
                  <a:cubicBezTo>
                    <a:pt x="52836" y="107877"/>
                    <a:pt x="56115" y="110791"/>
                    <a:pt x="58583" y="116094"/>
                  </a:cubicBezTo>
                  <a:lnTo>
                    <a:pt x="60407" y="120000"/>
                  </a:lnTo>
                  <a:lnTo>
                    <a:pt x="62223" y="116094"/>
                  </a:lnTo>
                  <a:close/>
                  <a:moveTo>
                    <a:pt x="116540" y="7454"/>
                  </a:moveTo>
                  <a:lnTo>
                    <a:pt x="116540" y="76528"/>
                  </a:lnTo>
                  <a:cubicBezTo>
                    <a:pt x="116540" y="89706"/>
                    <a:pt x="111493" y="100423"/>
                    <a:pt x="105293" y="100423"/>
                  </a:cubicBezTo>
                  <a:lnTo>
                    <a:pt x="71462" y="100423"/>
                  </a:lnTo>
                  <a:cubicBezTo>
                    <a:pt x="67340" y="100423"/>
                    <a:pt x="63442" y="103638"/>
                    <a:pt x="60407" y="109536"/>
                  </a:cubicBezTo>
                  <a:cubicBezTo>
                    <a:pt x="57364" y="103646"/>
                    <a:pt x="53470" y="100423"/>
                    <a:pt x="49343" y="100423"/>
                  </a:cubicBezTo>
                  <a:lnTo>
                    <a:pt x="14618" y="100423"/>
                  </a:lnTo>
                  <a:cubicBezTo>
                    <a:pt x="8465" y="100423"/>
                    <a:pt x="3459" y="89706"/>
                    <a:pt x="3459" y="76528"/>
                  </a:cubicBezTo>
                  <a:lnTo>
                    <a:pt x="3459" y="7454"/>
                  </a:lnTo>
                  <a:lnTo>
                    <a:pt x="116540" y="7454"/>
                  </a:lnTo>
                  <a:close/>
                </a:path>
              </a:pathLst>
            </a:custGeom>
            <a:solidFill>
              <a:srgbClr val="FFFFFF"/>
            </a:solidFill>
            <a:ln>
              <a:noFill/>
            </a:ln>
          </p:spPr>
          <p:txBody>
            <a:bodyPr wrap="square" lIns="0" tIns="0" rIns="0" bIns="0" anchor="t" anchorCtr="0">
              <a:noAutofit/>
            </a:bodyPr>
            <a:lstStyle/>
            <a:p>
              <a:pPr marL="0" marR="0" lvl="0" indent="0" algn="l" rtl="0">
                <a:spcBef>
                  <a:spcPts val="0"/>
                </a:spcBef>
                <a:spcAft>
                  <a:spcPts val="0"/>
                </a:spcAft>
                <a:buNone/>
              </a:pPr>
              <a:endParaRPr sz="1013">
                <a:solidFill>
                  <a:schemeClr val="dk1"/>
                </a:solidFill>
                <a:latin typeface="Arial"/>
                <a:ea typeface="Arial"/>
                <a:cs typeface="Arial"/>
                <a:sym typeface="Arial"/>
              </a:endParaRPr>
            </a:p>
          </p:txBody>
        </p:sp>
        <p:sp>
          <p:nvSpPr>
            <p:cNvPr id="329" name="Shape 329"/>
            <p:cNvSpPr/>
            <p:nvPr/>
          </p:nvSpPr>
          <p:spPr>
            <a:xfrm>
              <a:off x="9961563" y="2287588"/>
              <a:ext cx="377825" cy="363538"/>
            </a:xfrm>
            <a:custGeom>
              <a:avLst/>
              <a:gdLst/>
              <a:ahLst/>
              <a:cxnLst/>
              <a:rect l="0" t="0" r="0" b="0"/>
              <a:pathLst>
                <a:path w="120000" h="120000" extrusionOk="0">
                  <a:moveTo>
                    <a:pt x="120000" y="59940"/>
                  </a:moveTo>
                  <a:cubicBezTo>
                    <a:pt x="120000" y="94905"/>
                    <a:pt x="93664" y="120000"/>
                    <a:pt x="60114" y="120000"/>
                  </a:cubicBezTo>
                  <a:cubicBezTo>
                    <a:pt x="26335" y="120000"/>
                    <a:pt x="0" y="94905"/>
                    <a:pt x="0" y="59940"/>
                  </a:cubicBezTo>
                  <a:cubicBezTo>
                    <a:pt x="0" y="25094"/>
                    <a:pt x="26335" y="0"/>
                    <a:pt x="60114" y="0"/>
                  </a:cubicBezTo>
                  <a:cubicBezTo>
                    <a:pt x="93664" y="0"/>
                    <a:pt x="120000" y="25094"/>
                    <a:pt x="120000" y="59940"/>
                  </a:cubicBezTo>
                  <a:close/>
                </a:path>
              </a:pathLst>
            </a:custGeom>
            <a:solidFill>
              <a:srgbClr val="FFFFFF"/>
            </a:solidFill>
            <a:ln>
              <a:noFill/>
            </a:ln>
          </p:spPr>
          <p:txBody>
            <a:bodyPr wrap="square" lIns="0" tIns="0" rIns="0" bIns="0" anchor="t" anchorCtr="0">
              <a:noAutofit/>
            </a:bodyPr>
            <a:lstStyle/>
            <a:p>
              <a:pPr marL="0" marR="0" lvl="0" indent="0" algn="l" rtl="0">
                <a:spcBef>
                  <a:spcPts val="0"/>
                </a:spcBef>
                <a:spcAft>
                  <a:spcPts val="0"/>
                </a:spcAft>
                <a:buNone/>
              </a:pPr>
              <a:endParaRPr sz="1013">
                <a:solidFill>
                  <a:schemeClr val="dk1"/>
                </a:solidFill>
                <a:latin typeface="Arial"/>
                <a:ea typeface="Arial"/>
                <a:cs typeface="Arial"/>
                <a:sym typeface="Arial"/>
              </a:endParaRPr>
            </a:p>
          </p:txBody>
        </p:sp>
        <p:sp>
          <p:nvSpPr>
            <p:cNvPr id="330" name="Shape 330"/>
            <p:cNvSpPr/>
            <p:nvPr/>
          </p:nvSpPr>
          <p:spPr>
            <a:xfrm>
              <a:off x="9986963" y="2789238"/>
              <a:ext cx="327025" cy="1162050"/>
            </a:xfrm>
            <a:prstGeom prst="rect">
              <a:avLst/>
            </a:prstGeom>
            <a:solidFill>
              <a:srgbClr val="FFFFFF"/>
            </a:solidFill>
            <a:ln>
              <a:noFill/>
            </a:ln>
          </p:spPr>
          <p:txBody>
            <a:bodyPr wrap="square" lIns="0" tIns="0" rIns="0" bIns="0" anchor="t" anchorCtr="0">
              <a:noAutofit/>
            </a:bodyPr>
            <a:lstStyle/>
            <a:p>
              <a:pPr marL="0" marR="0" lvl="0" indent="0" algn="l" rtl="0">
                <a:spcBef>
                  <a:spcPts val="0"/>
                </a:spcBef>
                <a:spcAft>
                  <a:spcPts val="0"/>
                </a:spcAft>
                <a:buNone/>
              </a:pPr>
              <a:endParaRPr sz="1013">
                <a:solidFill>
                  <a:schemeClr val="dk1"/>
                </a:solidFill>
                <a:latin typeface="Arial"/>
                <a:ea typeface="Arial"/>
                <a:cs typeface="Arial"/>
                <a:sym typeface="Arial"/>
              </a:endParaRPr>
            </a:p>
          </p:txBody>
        </p:sp>
        <p:sp>
          <p:nvSpPr>
            <p:cNvPr id="331" name="Shape 331"/>
            <p:cNvSpPr/>
            <p:nvPr/>
          </p:nvSpPr>
          <p:spPr>
            <a:xfrm>
              <a:off x="8709026" y="2282826"/>
              <a:ext cx="1119188" cy="1668463"/>
            </a:xfrm>
            <a:custGeom>
              <a:avLst/>
              <a:gdLst/>
              <a:ahLst/>
              <a:cxnLst/>
              <a:rect l="0" t="0" r="0" b="0"/>
              <a:pathLst>
                <a:path w="120000" h="120000" extrusionOk="0">
                  <a:moveTo>
                    <a:pt x="74318" y="69612"/>
                  </a:moveTo>
                  <a:lnTo>
                    <a:pt x="120000" y="120000"/>
                  </a:lnTo>
                  <a:lnTo>
                    <a:pt x="81971" y="120000"/>
                  </a:lnTo>
                  <a:lnTo>
                    <a:pt x="51323" y="86529"/>
                  </a:lnTo>
                  <a:lnTo>
                    <a:pt x="34821" y="100618"/>
                  </a:lnTo>
                  <a:lnTo>
                    <a:pt x="34821" y="120000"/>
                  </a:lnTo>
                  <a:lnTo>
                    <a:pt x="0" y="120000"/>
                  </a:lnTo>
                  <a:lnTo>
                    <a:pt x="0" y="0"/>
                  </a:lnTo>
                  <a:lnTo>
                    <a:pt x="34821" y="0"/>
                  </a:lnTo>
                  <a:lnTo>
                    <a:pt x="34821" y="55368"/>
                  </a:lnTo>
                  <a:cubicBezTo>
                    <a:pt x="34821" y="65643"/>
                    <a:pt x="33082" y="75917"/>
                    <a:pt x="33082" y="75917"/>
                  </a:cubicBezTo>
                  <a:lnTo>
                    <a:pt x="33816" y="75917"/>
                  </a:lnTo>
                  <a:cubicBezTo>
                    <a:pt x="33816" y="75917"/>
                    <a:pt x="41971" y="66784"/>
                    <a:pt x="48888" y="60324"/>
                  </a:cubicBezTo>
                  <a:lnTo>
                    <a:pt x="75555" y="36454"/>
                  </a:lnTo>
                  <a:lnTo>
                    <a:pt x="116289" y="36454"/>
                  </a:lnTo>
                  <a:lnTo>
                    <a:pt x="74318" y="69612"/>
                  </a:lnTo>
                  <a:close/>
                </a:path>
              </a:pathLst>
            </a:custGeom>
            <a:solidFill>
              <a:srgbClr val="FFFFFF"/>
            </a:solidFill>
            <a:ln>
              <a:noFill/>
            </a:ln>
          </p:spPr>
          <p:txBody>
            <a:bodyPr wrap="square" lIns="0" tIns="0" rIns="0" bIns="0" anchor="t" anchorCtr="0">
              <a:noAutofit/>
            </a:bodyPr>
            <a:lstStyle/>
            <a:p>
              <a:pPr marL="0" marR="0" lvl="0" indent="0" algn="l" rtl="0">
                <a:spcBef>
                  <a:spcPts val="0"/>
                </a:spcBef>
                <a:spcAft>
                  <a:spcPts val="0"/>
                </a:spcAft>
                <a:buNone/>
              </a:pPr>
              <a:endParaRPr sz="1013">
                <a:solidFill>
                  <a:schemeClr val="dk1"/>
                </a:solidFill>
                <a:latin typeface="Arial"/>
                <a:ea typeface="Arial"/>
                <a:cs typeface="Arial"/>
                <a:sym typeface="Arial"/>
              </a:endParaRPr>
            </a:p>
          </p:txBody>
        </p:sp>
        <p:sp>
          <p:nvSpPr>
            <p:cNvPr id="332" name="Shape 332"/>
            <p:cNvSpPr/>
            <p:nvPr/>
          </p:nvSpPr>
          <p:spPr>
            <a:xfrm>
              <a:off x="7353301" y="2762251"/>
              <a:ext cx="1027113" cy="1189038"/>
            </a:xfrm>
            <a:custGeom>
              <a:avLst/>
              <a:gdLst/>
              <a:ahLst/>
              <a:cxnLst/>
              <a:rect l="0" t="0" r="0" b="0"/>
              <a:pathLst>
                <a:path w="120000" h="120000" extrusionOk="0">
                  <a:moveTo>
                    <a:pt x="120000" y="44854"/>
                  </a:moveTo>
                  <a:cubicBezTo>
                    <a:pt x="120000" y="15800"/>
                    <a:pt x="103536" y="0"/>
                    <a:pt x="77473" y="0"/>
                  </a:cubicBezTo>
                  <a:cubicBezTo>
                    <a:pt x="55115" y="0"/>
                    <a:pt x="43578" y="11359"/>
                    <a:pt x="36884" y="22099"/>
                  </a:cubicBezTo>
                  <a:lnTo>
                    <a:pt x="36042" y="22099"/>
                  </a:lnTo>
                  <a:lnTo>
                    <a:pt x="37936" y="2766"/>
                  </a:lnTo>
                  <a:lnTo>
                    <a:pt x="0" y="2766"/>
                  </a:lnTo>
                  <a:lnTo>
                    <a:pt x="0" y="120000"/>
                  </a:lnTo>
                  <a:lnTo>
                    <a:pt x="37936" y="120000"/>
                  </a:lnTo>
                  <a:lnTo>
                    <a:pt x="37936" y="50461"/>
                  </a:lnTo>
                  <a:cubicBezTo>
                    <a:pt x="37936" y="36953"/>
                    <a:pt x="47073" y="27669"/>
                    <a:pt x="61347" y="27669"/>
                  </a:cubicBezTo>
                  <a:cubicBezTo>
                    <a:pt x="75578" y="27669"/>
                    <a:pt x="81768" y="35788"/>
                    <a:pt x="81768" y="51407"/>
                  </a:cubicBezTo>
                  <a:lnTo>
                    <a:pt x="81768" y="120000"/>
                  </a:lnTo>
                  <a:lnTo>
                    <a:pt x="120000" y="120000"/>
                  </a:lnTo>
                  <a:lnTo>
                    <a:pt x="120000" y="44854"/>
                  </a:lnTo>
                  <a:close/>
                </a:path>
              </a:pathLst>
            </a:custGeom>
            <a:solidFill>
              <a:srgbClr val="FFFFFF"/>
            </a:solidFill>
            <a:ln>
              <a:noFill/>
            </a:ln>
          </p:spPr>
          <p:txBody>
            <a:bodyPr wrap="square" lIns="0" tIns="0" rIns="0" bIns="0" anchor="t" anchorCtr="0">
              <a:noAutofit/>
            </a:bodyPr>
            <a:lstStyle/>
            <a:p>
              <a:pPr marL="0" marR="0" lvl="0" indent="0" algn="l" rtl="0">
                <a:spcBef>
                  <a:spcPts val="0"/>
                </a:spcBef>
                <a:spcAft>
                  <a:spcPts val="0"/>
                </a:spcAft>
                <a:buNone/>
              </a:pPr>
              <a:endParaRPr sz="1013">
                <a:solidFill>
                  <a:schemeClr val="dk1"/>
                </a:solidFill>
                <a:latin typeface="Arial"/>
                <a:ea typeface="Arial"/>
                <a:cs typeface="Arial"/>
                <a:sym typeface="Arial"/>
              </a:endParaRPr>
            </a:p>
          </p:txBody>
        </p:sp>
        <p:sp>
          <p:nvSpPr>
            <p:cNvPr id="333" name="Shape 333"/>
            <p:cNvSpPr/>
            <p:nvPr/>
          </p:nvSpPr>
          <p:spPr>
            <a:xfrm>
              <a:off x="6664326" y="2287588"/>
              <a:ext cx="377825" cy="363538"/>
            </a:xfrm>
            <a:custGeom>
              <a:avLst/>
              <a:gdLst/>
              <a:ahLst/>
              <a:cxnLst/>
              <a:rect l="0" t="0" r="0" b="0"/>
              <a:pathLst>
                <a:path w="120000" h="120000" extrusionOk="0">
                  <a:moveTo>
                    <a:pt x="120000" y="59940"/>
                  </a:moveTo>
                  <a:cubicBezTo>
                    <a:pt x="120000" y="94905"/>
                    <a:pt x="93638" y="120000"/>
                    <a:pt x="60057" y="120000"/>
                  </a:cubicBezTo>
                  <a:cubicBezTo>
                    <a:pt x="26246" y="120000"/>
                    <a:pt x="0" y="94905"/>
                    <a:pt x="0" y="59940"/>
                  </a:cubicBezTo>
                  <a:cubicBezTo>
                    <a:pt x="0" y="25094"/>
                    <a:pt x="26246" y="0"/>
                    <a:pt x="60057" y="0"/>
                  </a:cubicBezTo>
                  <a:cubicBezTo>
                    <a:pt x="93638" y="0"/>
                    <a:pt x="120000" y="25094"/>
                    <a:pt x="120000" y="59940"/>
                  </a:cubicBezTo>
                  <a:close/>
                </a:path>
              </a:pathLst>
            </a:custGeom>
            <a:solidFill>
              <a:srgbClr val="FFFFFF"/>
            </a:solidFill>
            <a:ln>
              <a:noFill/>
            </a:ln>
          </p:spPr>
          <p:txBody>
            <a:bodyPr wrap="square" lIns="0" tIns="0" rIns="0" bIns="0" anchor="t" anchorCtr="0">
              <a:noAutofit/>
            </a:bodyPr>
            <a:lstStyle/>
            <a:p>
              <a:pPr marL="0" marR="0" lvl="0" indent="0" algn="l" rtl="0">
                <a:spcBef>
                  <a:spcPts val="0"/>
                </a:spcBef>
                <a:spcAft>
                  <a:spcPts val="0"/>
                </a:spcAft>
                <a:buNone/>
              </a:pPr>
              <a:endParaRPr sz="1013">
                <a:solidFill>
                  <a:schemeClr val="dk1"/>
                </a:solidFill>
                <a:latin typeface="Arial"/>
                <a:ea typeface="Arial"/>
                <a:cs typeface="Arial"/>
                <a:sym typeface="Arial"/>
              </a:endParaRPr>
            </a:p>
          </p:txBody>
        </p:sp>
        <p:sp>
          <p:nvSpPr>
            <p:cNvPr id="334" name="Shape 334"/>
            <p:cNvSpPr/>
            <p:nvPr/>
          </p:nvSpPr>
          <p:spPr>
            <a:xfrm>
              <a:off x="6689726" y="2789238"/>
              <a:ext cx="327025" cy="1162050"/>
            </a:xfrm>
            <a:prstGeom prst="rect">
              <a:avLst/>
            </a:prstGeom>
            <a:solidFill>
              <a:srgbClr val="FFFFFF"/>
            </a:solidFill>
            <a:ln>
              <a:noFill/>
            </a:ln>
          </p:spPr>
          <p:txBody>
            <a:bodyPr wrap="square" lIns="0" tIns="0" rIns="0" bIns="0" anchor="t" anchorCtr="0">
              <a:noAutofit/>
            </a:bodyPr>
            <a:lstStyle/>
            <a:p>
              <a:pPr marL="0" marR="0" lvl="0" indent="0" algn="l" rtl="0">
                <a:spcBef>
                  <a:spcPts val="0"/>
                </a:spcBef>
                <a:spcAft>
                  <a:spcPts val="0"/>
                </a:spcAft>
                <a:buNone/>
              </a:pPr>
              <a:endParaRPr sz="1013">
                <a:solidFill>
                  <a:schemeClr val="dk1"/>
                </a:solidFill>
                <a:latin typeface="Arial"/>
                <a:ea typeface="Arial"/>
                <a:cs typeface="Arial"/>
                <a:sym typeface="Arial"/>
              </a:endParaRPr>
            </a:p>
          </p:txBody>
        </p:sp>
        <p:sp>
          <p:nvSpPr>
            <p:cNvPr id="335" name="Shape 335"/>
            <p:cNvSpPr/>
            <p:nvPr/>
          </p:nvSpPr>
          <p:spPr>
            <a:xfrm>
              <a:off x="5399088" y="2762251"/>
              <a:ext cx="1047750" cy="1216025"/>
            </a:xfrm>
            <a:custGeom>
              <a:avLst/>
              <a:gdLst/>
              <a:ahLst/>
              <a:cxnLst/>
              <a:rect l="0" t="0" r="0" b="0"/>
              <a:pathLst>
                <a:path w="120000" h="120000" extrusionOk="0">
                  <a:moveTo>
                    <a:pt x="83591" y="85455"/>
                  </a:moveTo>
                  <a:cubicBezTo>
                    <a:pt x="83591" y="76347"/>
                    <a:pt x="68813" y="74319"/>
                    <a:pt x="51723" y="70228"/>
                  </a:cubicBezTo>
                  <a:cubicBezTo>
                    <a:pt x="31620" y="65674"/>
                    <a:pt x="6604" y="57029"/>
                    <a:pt x="6604" y="35220"/>
                  </a:cubicBezTo>
                  <a:cubicBezTo>
                    <a:pt x="6604" y="13625"/>
                    <a:pt x="30588" y="0"/>
                    <a:pt x="59071" y="0"/>
                  </a:cubicBezTo>
                  <a:cubicBezTo>
                    <a:pt x="85448" y="0"/>
                    <a:pt x="109721" y="10886"/>
                    <a:pt x="120000" y="26113"/>
                  </a:cubicBezTo>
                  <a:lnTo>
                    <a:pt x="88049" y="41589"/>
                  </a:lnTo>
                  <a:cubicBezTo>
                    <a:pt x="84912" y="31343"/>
                    <a:pt x="74881" y="23373"/>
                    <a:pt x="60392" y="23373"/>
                  </a:cubicBezTo>
                  <a:cubicBezTo>
                    <a:pt x="50897" y="23373"/>
                    <a:pt x="43013" y="27038"/>
                    <a:pt x="43013" y="33619"/>
                  </a:cubicBezTo>
                  <a:cubicBezTo>
                    <a:pt x="43013" y="42265"/>
                    <a:pt x="60392" y="43154"/>
                    <a:pt x="80206" y="48633"/>
                  </a:cubicBezTo>
                  <a:cubicBezTo>
                    <a:pt x="101011" y="54325"/>
                    <a:pt x="120000" y="62508"/>
                    <a:pt x="120000" y="83391"/>
                  </a:cubicBezTo>
                  <a:cubicBezTo>
                    <a:pt x="120000" y="106374"/>
                    <a:pt x="95190" y="119999"/>
                    <a:pt x="66460" y="119999"/>
                  </a:cubicBezTo>
                  <a:cubicBezTo>
                    <a:pt x="35335" y="119999"/>
                    <a:pt x="10815" y="108615"/>
                    <a:pt x="0" y="90471"/>
                  </a:cubicBezTo>
                  <a:lnTo>
                    <a:pt x="32445" y="74782"/>
                  </a:lnTo>
                  <a:cubicBezTo>
                    <a:pt x="36656" y="87269"/>
                    <a:pt x="48255" y="96590"/>
                    <a:pt x="65964" y="96590"/>
                  </a:cubicBezTo>
                  <a:cubicBezTo>
                    <a:pt x="76243" y="96590"/>
                    <a:pt x="83591" y="92712"/>
                    <a:pt x="83591" y="85455"/>
                  </a:cubicBezTo>
                  <a:close/>
                </a:path>
              </a:pathLst>
            </a:custGeom>
            <a:solidFill>
              <a:srgbClr val="FFFFFF"/>
            </a:solidFill>
            <a:ln>
              <a:noFill/>
            </a:ln>
          </p:spPr>
          <p:txBody>
            <a:bodyPr wrap="square" lIns="0" tIns="0" rIns="0" bIns="0" anchor="t" anchorCtr="0">
              <a:noAutofit/>
            </a:bodyPr>
            <a:lstStyle/>
            <a:p>
              <a:pPr marL="0" marR="0" lvl="0" indent="0" algn="l" rtl="0">
                <a:spcBef>
                  <a:spcPts val="0"/>
                </a:spcBef>
                <a:spcAft>
                  <a:spcPts val="0"/>
                </a:spcAft>
                <a:buNone/>
              </a:pPr>
              <a:endParaRPr sz="1013">
                <a:solidFill>
                  <a:schemeClr val="dk1"/>
                </a:solidFill>
                <a:latin typeface="Arial"/>
                <a:ea typeface="Arial"/>
                <a:cs typeface="Arial"/>
                <a:sym typeface="Arial"/>
              </a:endParaRPr>
            </a:p>
          </p:txBody>
        </p:sp>
        <p:sp>
          <p:nvSpPr>
            <p:cNvPr id="336" name="Shape 336"/>
            <p:cNvSpPr/>
            <p:nvPr/>
          </p:nvSpPr>
          <p:spPr>
            <a:xfrm>
              <a:off x="4770438" y="2295526"/>
              <a:ext cx="563563" cy="1677988"/>
            </a:xfrm>
            <a:custGeom>
              <a:avLst/>
              <a:gdLst/>
              <a:ahLst/>
              <a:cxnLst/>
              <a:rect l="0" t="0" r="0" b="0"/>
              <a:pathLst>
                <a:path w="120000" h="120000" extrusionOk="0">
                  <a:moveTo>
                    <a:pt x="69546" y="0"/>
                  </a:moveTo>
                  <a:lnTo>
                    <a:pt x="0" y="0"/>
                  </a:lnTo>
                  <a:lnTo>
                    <a:pt x="0" y="95494"/>
                  </a:lnTo>
                  <a:cubicBezTo>
                    <a:pt x="0" y="104024"/>
                    <a:pt x="5444" y="110259"/>
                    <a:pt x="16408" y="114150"/>
                  </a:cubicBezTo>
                  <a:cubicBezTo>
                    <a:pt x="27373" y="118067"/>
                    <a:pt x="44702" y="120000"/>
                    <a:pt x="68549" y="120000"/>
                  </a:cubicBezTo>
                  <a:cubicBezTo>
                    <a:pt x="76753" y="120000"/>
                    <a:pt x="85035" y="119690"/>
                    <a:pt x="93546" y="119098"/>
                  </a:cubicBezTo>
                  <a:cubicBezTo>
                    <a:pt x="102057" y="118505"/>
                    <a:pt x="108881" y="117655"/>
                    <a:pt x="114095" y="116547"/>
                  </a:cubicBezTo>
                  <a:lnTo>
                    <a:pt x="119999" y="100906"/>
                  </a:lnTo>
                  <a:cubicBezTo>
                    <a:pt x="114479" y="101576"/>
                    <a:pt x="109571" y="102039"/>
                    <a:pt x="105584" y="102297"/>
                  </a:cubicBezTo>
                  <a:cubicBezTo>
                    <a:pt x="101520" y="102581"/>
                    <a:pt x="96613" y="102709"/>
                    <a:pt x="91092" y="102709"/>
                  </a:cubicBezTo>
                  <a:cubicBezTo>
                    <a:pt x="81968" y="102709"/>
                    <a:pt x="78134" y="101962"/>
                    <a:pt x="74683" y="100416"/>
                  </a:cubicBezTo>
                  <a:cubicBezTo>
                    <a:pt x="71233" y="98870"/>
                    <a:pt x="69546" y="96139"/>
                    <a:pt x="69546" y="92170"/>
                  </a:cubicBezTo>
                  <a:lnTo>
                    <a:pt x="69546" y="0"/>
                  </a:lnTo>
                  <a:close/>
                </a:path>
              </a:pathLst>
            </a:custGeom>
            <a:solidFill>
              <a:srgbClr val="FFFFFF"/>
            </a:solidFill>
            <a:ln>
              <a:noFill/>
            </a:ln>
          </p:spPr>
          <p:txBody>
            <a:bodyPr wrap="square" lIns="0" tIns="0" rIns="0" bIns="0" anchor="t" anchorCtr="0">
              <a:noAutofit/>
            </a:bodyPr>
            <a:lstStyle/>
            <a:p>
              <a:pPr marL="0" marR="0" lvl="0" indent="0" algn="l" rtl="0">
                <a:spcBef>
                  <a:spcPts val="0"/>
                </a:spcBef>
                <a:spcAft>
                  <a:spcPts val="0"/>
                </a:spcAft>
                <a:buNone/>
              </a:pPr>
              <a:endParaRPr sz="1013">
                <a:solidFill>
                  <a:schemeClr val="dk1"/>
                </a:solidFill>
                <a:latin typeface="Arial"/>
                <a:ea typeface="Arial"/>
                <a:cs typeface="Arial"/>
                <a:sym typeface="Arial"/>
              </a:endParaRPr>
            </a:p>
          </p:txBody>
        </p:sp>
        <p:sp>
          <p:nvSpPr>
            <p:cNvPr id="337" name="Shape 337"/>
            <p:cNvSpPr/>
            <p:nvPr/>
          </p:nvSpPr>
          <p:spPr>
            <a:xfrm>
              <a:off x="3455988" y="2762251"/>
              <a:ext cx="1073150" cy="1216025"/>
            </a:xfrm>
            <a:custGeom>
              <a:avLst/>
              <a:gdLst/>
              <a:ahLst/>
              <a:cxnLst/>
              <a:rect l="0" t="0" r="0" b="0"/>
              <a:pathLst>
                <a:path w="120000" h="120000" extrusionOk="0">
                  <a:moveTo>
                    <a:pt x="62075" y="23160"/>
                  </a:moveTo>
                  <a:cubicBezTo>
                    <a:pt x="48653" y="23160"/>
                    <a:pt x="37850" y="31556"/>
                    <a:pt x="35028" y="47245"/>
                  </a:cubicBezTo>
                  <a:lnTo>
                    <a:pt x="86261" y="47245"/>
                  </a:lnTo>
                  <a:cubicBezTo>
                    <a:pt x="86261" y="33406"/>
                    <a:pt x="76224" y="23160"/>
                    <a:pt x="62075" y="23160"/>
                  </a:cubicBezTo>
                  <a:close/>
                  <a:moveTo>
                    <a:pt x="118186" y="68627"/>
                  </a:moveTo>
                  <a:lnTo>
                    <a:pt x="34262" y="68627"/>
                  </a:lnTo>
                  <a:cubicBezTo>
                    <a:pt x="35794" y="87269"/>
                    <a:pt x="47645" y="96341"/>
                    <a:pt x="62841" y="96341"/>
                  </a:cubicBezTo>
                  <a:cubicBezTo>
                    <a:pt x="76466" y="96341"/>
                    <a:pt x="85737" y="88407"/>
                    <a:pt x="87833" y="77485"/>
                  </a:cubicBezTo>
                  <a:lnTo>
                    <a:pt x="118427" y="92712"/>
                  </a:lnTo>
                  <a:cubicBezTo>
                    <a:pt x="109439" y="107263"/>
                    <a:pt x="89889" y="119999"/>
                    <a:pt x="62841" y="119999"/>
                  </a:cubicBezTo>
                  <a:cubicBezTo>
                    <a:pt x="26523" y="119999"/>
                    <a:pt x="0" y="97729"/>
                    <a:pt x="0" y="59982"/>
                  </a:cubicBezTo>
                  <a:cubicBezTo>
                    <a:pt x="0" y="22697"/>
                    <a:pt x="27047" y="0"/>
                    <a:pt x="62075" y="0"/>
                  </a:cubicBezTo>
                  <a:cubicBezTo>
                    <a:pt x="96822" y="0"/>
                    <a:pt x="120000" y="21808"/>
                    <a:pt x="120000" y="52938"/>
                  </a:cubicBezTo>
                  <a:cubicBezTo>
                    <a:pt x="120000" y="62259"/>
                    <a:pt x="118186" y="68627"/>
                    <a:pt x="118186" y="68627"/>
                  </a:cubicBezTo>
                  <a:close/>
                </a:path>
              </a:pathLst>
            </a:custGeom>
            <a:solidFill>
              <a:srgbClr val="FFFFFF"/>
            </a:solidFill>
            <a:ln>
              <a:noFill/>
            </a:ln>
          </p:spPr>
          <p:txBody>
            <a:bodyPr wrap="square" lIns="0" tIns="0" rIns="0" bIns="0" anchor="t" anchorCtr="0">
              <a:noAutofit/>
            </a:bodyPr>
            <a:lstStyle/>
            <a:p>
              <a:pPr marL="0" marR="0" lvl="0" indent="0" algn="l" rtl="0">
                <a:spcBef>
                  <a:spcPts val="0"/>
                </a:spcBef>
                <a:spcAft>
                  <a:spcPts val="0"/>
                </a:spcAft>
                <a:buNone/>
              </a:pPr>
              <a:endParaRPr sz="1013">
                <a:solidFill>
                  <a:schemeClr val="dk1"/>
                </a:solidFill>
                <a:latin typeface="Arial"/>
                <a:ea typeface="Arial"/>
                <a:cs typeface="Arial"/>
                <a:sym typeface="Arial"/>
              </a:endParaRPr>
            </a:p>
          </p:txBody>
        </p:sp>
        <p:sp>
          <p:nvSpPr>
            <p:cNvPr id="338" name="Shape 338"/>
            <p:cNvSpPr/>
            <p:nvPr/>
          </p:nvSpPr>
          <p:spPr>
            <a:xfrm>
              <a:off x="1879601" y="2357438"/>
              <a:ext cx="1311275" cy="1593850"/>
            </a:xfrm>
            <a:custGeom>
              <a:avLst/>
              <a:gdLst/>
              <a:ahLst/>
              <a:cxnLst/>
              <a:rect l="0" t="0" r="0" b="0"/>
              <a:pathLst>
                <a:path w="120000" h="120000" extrusionOk="0">
                  <a:moveTo>
                    <a:pt x="89052" y="120000"/>
                  </a:moveTo>
                  <a:lnTo>
                    <a:pt x="120000" y="120000"/>
                  </a:lnTo>
                  <a:lnTo>
                    <a:pt x="120000" y="0"/>
                  </a:lnTo>
                  <a:lnTo>
                    <a:pt x="89052" y="0"/>
                  </a:lnTo>
                  <a:lnTo>
                    <a:pt x="89052" y="47511"/>
                  </a:lnTo>
                  <a:lnTo>
                    <a:pt x="30947" y="47511"/>
                  </a:lnTo>
                  <a:lnTo>
                    <a:pt x="30947" y="0"/>
                  </a:lnTo>
                  <a:lnTo>
                    <a:pt x="0" y="0"/>
                  </a:lnTo>
                  <a:lnTo>
                    <a:pt x="0" y="120000"/>
                  </a:lnTo>
                  <a:lnTo>
                    <a:pt x="30947" y="120000"/>
                  </a:lnTo>
                  <a:lnTo>
                    <a:pt x="30947" y="70208"/>
                  </a:lnTo>
                  <a:lnTo>
                    <a:pt x="89052" y="70208"/>
                  </a:lnTo>
                  <a:lnTo>
                    <a:pt x="89052" y="120000"/>
                  </a:lnTo>
                  <a:close/>
                </a:path>
              </a:pathLst>
            </a:custGeom>
            <a:solidFill>
              <a:srgbClr val="FFFFFF"/>
            </a:solidFill>
            <a:ln>
              <a:noFill/>
            </a:ln>
          </p:spPr>
          <p:txBody>
            <a:bodyPr wrap="square" lIns="0" tIns="0" rIns="0" bIns="0" anchor="t" anchorCtr="0">
              <a:noAutofit/>
            </a:bodyPr>
            <a:lstStyle/>
            <a:p>
              <a:pPr marL="0" marR="0" lvl="0" indent="0" algn="l" rtl="0">
                <a:spcBef>
                  <a:spcPts val="0"/>
                </a:spcBef>
                <a:spcAft>
                  <a:spcPts val="0"/>
                </a:spcAft>
                <a:buNone/>
              </a:pPr>
              <a:endParaRPr sz="1013">
                <a:solidFill>
                  <a:schemeClr val="dk1"/>
                </a:solidFill>
                <a:latin typeface="Arial"/>
                <a:ea typeface="Arial"/>
                <a:cs typeface="Arial"/>
                <a:sym typeface="Arial"/>
              </a:endParaRPr>
            </a:p>
          </p:txBody>
        </p:sp>
      </p:grpSp>
      <p:sp>
        <p:nvSpPr>
          <p:cNvPr id="339" name="Shape 339"/>
          <p:cNvSpPr txBox="1">
            <a:spLocks noGrp="1"/>
          </p:cNvSpPr>
          <p:nvPr>
            <p:ph type="ctrTitle"/>
          </p:nvPr>
        </p:nvSpPr>
        <p:spPr>
          <a:xfrm>
            <a:off x="306422" y="342901"/>
            <a:ext cx="8054502" cy="1553993"/>
          </a:xfrm>
          <a:prstGeom prst="rect">
            <a:avLst/>
          </a:prstGeom>
          <a:noFill/>
          <a:ln>
            <a:noFill/>
          </a:ln>
        </p:spPr>
        <p:txBody>
          <a:bodyPr wrap="square" lIns="91425" tIns="91425" rIns="91425" bIns="91425" anchor="t" anchorCtr="0"/>
          <a:lstStyle>
            <a:lvl1pPr marL="0" marR="0" lvl="0" indent="0" algn="l" rtl="0">
              <a:lnSpc>
                <a:spcPct val="85000"/>
              </a:lnSpc>
              <a:spcBef>
                <a:spcPts val="0"/>
              </a:spcBef>
              <a:spcAft>
                <a:spcPts val="0"/>
              </a:spcAft>
              <a:buSzPts val="1400"/>
              <a:buNone/>
              <a:defRPr sz="3938" b="1" i="0" u="none" strike="noStrike" cap="none">
                <a:solidFill>
                  <a:srgbClr val="FFFFFF"/>
                </a:solidFill>
                <a:latin typeface="Arial"/>
                <a:ea typeface="Arial"/>
                <a:cs typeface="Arial"/>
                <a:sym typeface="Arial"/>
              </a:defRPr>
            </a:lvl1pPr>
            <a:lvl2pPr marL="0" marR="0" lvl="1" indent="0" algn="l" rtl="0">
              <a:lnSpc>
                <a:spcPct val="90000"/>
              </a:lnSpc>
              <a:spcBef>
                <a:spcPts val="0"/>
              </a:spcBef>
              <a:spcAft>
                <a:spcPts val="0"/>
              </a:spcAft>
              <a:buSzPts val="1400"/>
              <a:buNone/>
              <a:defRPr sz="2363" b="1" i="0" u="none" strike="noStrike" cap="none">
                <a:solidFill>
                  <a:schemeClr val="dk1"/>
                </a:solidFill>
                <a:latin typeface="Arial Black"/>
                <a:ea typeface="Arial Black"/>
                <a:cs typeface="Arial Black"/>
                <a:sym typeface="Arial Black"/>
              </a:defRPr>
            </a:lvl2pPr>
            <a:lvl3pPr marL="0" marR="0" lvl="2" indent="0" algn="l" rtl="0">
              <a:lnSpc>
                <a:spcPct val="90000"/>
              </a:lnSpc>
              <a:spcBef>
                <a:spcPts val="0"/>
              </a:spcBef>
              <a:spcAft>
                <a:spcPts val="0"/>
              </a:spcAft>
              <a:buSzPts val="1400"/>
              <a:buNone/>
              <a:defRPr sz="2363" b="1" i="0" u="none" strike="noStrike" cap="none">
                <a:solidFill>
                  <a:schemeClr val="dk1"/>
                </a:solidFill>
                <a:latin typeface="Arial Black"/>
                <a:ea typeface="Arial Black"/>
                <a:cs typeface="Arial Black"/>
                <a:sym typeface="Arial Black"/>
              </a:defRPr>
            </a:lvl3pPr>
            <a:lvl4pPr marL="0" marR="0" lvl="3" indent="0" algn="l" rtl="0">
              <a:lnSpc>
                <a:spcPct val="90000"/>
              </a:lnSpc>
              <a:spcBef>
                <a:spcPts val="0"/>
              </a:spcBef>
              <a:spcAft>
                <a:spcPts val="0"/>
              </a:spcAft>
              <a:buSzPts val="1400"/>
              <a:buNone/>
              <a:defRPr sz="2363" b="1" i="0" u="none" strike="noStrike" cap="none">
                <a:solidFill>
                  <a:schemeClr val="dk1"/>
                </a:solidFill>
                <a:latin typeface="Arial Black"/>
                <a:ea typeface="Arial Black"/>
                <a:cs typeface="Arial Black"/>
                <a:sym typeface="Arial Black"/>
              </a:defRPr>
            </a:lvl4pPr>
            <a:lvl5pPr marL="0" marR="0" lvl="4" indent="0" algn="l" rtl="0">
              <a:lnSpc>
                <a:spcPct val="90000"/>
              </a:lnSpc>
              <a:spcBef>
                <a:spcPts val="0"/>
              </a:spcBef>
              <a:spcAft>
                <a:spcPts val="0"/>
              </a:spcAft>
              <a:buSzPts val="1400"/>
              <a:buNone/>
              <a:defRPr sz="2363" b="1" i="0" u="none" strike="noStrike" cap="none">
                <a:solidFill>
                  <a:schemeClr val="dk1"/>
                </a:solidFill>
                <a:latin typeface="Arial Black"/>
                <a:ea typeface="Arial Black"/>
                <a:cs typeface="Arial Black"/>
                <a:sym typeface="Arial Black"/>
              </a:defRPr>
            </a:lvl5pPr>
            <a:lvl6pPr marL="257175" marR="0" lvl="5" indent="0" algn="l" rtl="0">
              <a:lnSpc>
                <a:spcPct val="90000"/>
              </a:lnSpc>
              <a:spcBef>
                <a:spcPts val="0"/>
              </a:spcBef>
              <a:spcAft>
                <a:spcPts val="0"/>
              </a:spcAft>
              <a:buSzPts val="1400"/>
              <a:buNone/>
              <a:defRPr sz="2363" b="1" i="0" u="none" strike="noStrike" cap="none">
                <a:solidFill>
                  <a:schemeClr val="dk1"/>
                </a:solidFill>
                <a:latin typeface="Arial Black"/>
                <a:ea typeface="Arial Black"/>
                <a:cs typeface="Arial Black"/>
                <a:sym typeface="Arial Black"/>
              </a:defRPr>
            </a:lvl6pPr>
            <a:lvl7pPr marL="514350" marR="0" lvl="6" indent="0" algn="l" rtl="0">
              <a:lnSpc>
                <a:spcPct val="90000"/>
              </a:lnSpc>
              <a:spcBef>
                <a:spcPts val="0"/>
              </a:spcBef>
              <a:spcAft>
                <a:spcPts val="0"/>
              </a:spcAft>
              <a:buSzPts val="1400"/>
              <a:buNone/>
              <a:defRPr sz="2363" b="1" i="0" u="none" strike="noStrike" cap="none">
                <a:solidFill>
                  <a:schemeClr val="dk1"/>
                </a:solidFill>
                <a:latin typeface="Arial Black"/>
                <a:ea typeface="Arial Black"/>
                <a:cs typeface="Arial Black"/>
                <a:sym typeface="Arial Black"/>
              </a:defRPr>
            </a:lvl7pPr>
            <a:lvl8pPr marL="771525" marR="0" lvl="7" indent="0" algn="l" rtl="0">
              <a:lnSpc>
                <a:spcPct val="90000"/>
              </a:lnSpc>
              <a:spcBef>
                <a:spcPts val="0"/>
              </a:spcBef>
              <a:spcAft>
                <a:spcPts val="0"/>
              </a:spcAft>
              <a:buSzPts val="1400"/>
              <a:buNone/>
              <a:defRPr sz="2363" b="1" i="0" u="none" strike="noStrike" cap="none">
                <a:solidFill>
                  <a:schemeClr val="dk1"/>
                </a:solidFill>
                <a:latin typeface="Arial Black"/>
                <a:ea typeface="Arial Black"/>
                <a:cs typeface="Arial Black"/>
                <a:sym typeface="Arial Black"/>
              </a:defRPr>
            </a:lvl8pPr>
            <a:lvl9pPr marL="1028700" marR="0" lvl="8" indent="0" algn="l" rtl="0">
              <a:lnSpc>
                <a:spcPct val="90000"/>
              </a:lnSpc>
              <a:spcBef>
                <a:spcPts val="0"/>
              </a:spcBef>
              <a:spcAft>
                <a:spcPts val="0"/>
              </a:spcAft>
              <a:buSzPts val="1400"/>
              <a:buNone/>
              <a:defRPr sz="2363" b="1" i="0" u="none" strike="noStrike" cap="none">
                <a:solidFill>
                  <a:schemeClr val="dk1"/>
                </a:solidFill>
                <a:latin typeface="Arial Black"/>
                <a:ea typeface="Arial Black"/>
                <a:cs typeface="Arial Black"/>
                <a:sym typeface="Arial Black"/>
              </a:defRPr>
            </a:lvl9pPr>
          </a:lstStyle>
          <a:p>
            <a:endParaRPr/>
          </a:p>
        </p:txBody>
      </p:sp>
      <p:sp>
        <p:nvSpPr>
          <p:cNvPr id="340" name="Shape 340"/>
          <p:cNvSpPr txBox="1">
            <a:spLocks noGrp="1"/>
          </p:cNvSpPr>
          <p:nvPr>
            <p:ph type="body" idx="1"/>
          </p:nvPr>
        </p:nvSpPr>
        <p:spPr>
          <a:xfrm>
            <a:off x="335605" y="1999034"/>
            <a:ext cx="8032109" cy="729000"/>
          </a:xfrm>
          <a:prstGeom prst="rect">
            <a:avLst/>
          </a:prstGeom>
          <a:noFill/>
          <a:ln>
            <a:noFill/>
          </a:ln>
        </p:spPr>
        <p:txBody>
          <a:bodyPr wrap="square" lIns="91425" tIns="91425" rIns="91425" bIns="91425" anchor="t" anchorCtr="0"/>
          <a:lstStyle>
            <a:lvl1pPr marL="0" marR="0" lvl="0" indent="0" algn="l" rtl="0">
              <a:spcBef>
                <a:spcPts val="0"/>
              </a:spcBef>
              <a:spcAft>
                <a:spcPts val="0"/>
              </a:spcAft>
              <a:buClr>
                <a:srgbClr val="FFFFFF"/>
              </a:buClr>
              <a:buSzPts val="2500"/>
              <a:buFont typeface="Arial"/>
              <a:buNone/>
              <a:defRPr sz="1406" b="1" i="0" u="none" strike="noStrike" cap="none">
                <a:solidFill>
                  <a:srgbClr val="FFFFFF"/>
                </a:solidFill>
                <a:latin typeface="Arial"/>
                <a:ea typeface="Arial"/>
                <a:cs typeface="Arial"/>
                <a:sym typeface="Arial"/>
              </a:defRPr>
            </a:lvl1pPr>
            <a:lvl2pPr marL="385763" marR="0" lvl="1" indent="-42863" algn="l" rtl="0">
              <a:spcBef>
                <a:spcPts val="0"/>
              </a:spcBef>
              <a:spcAft>
                <a:spcPts val="0"/>
              </a:spcAft>
              <a:buClr>
                <a:schemeClr val="dk1"/>
              </a:buClr>
              <a:buSzPts val="2400"/>
              <a:buFont typeface="Arial"/>
              <a:buChar char="•"/>
              <a:defRPr sz="1350" b="0" i="0" u="none" strike="noStrike" cap="none">
                <a:solidFill>
                  <a:schemeClr val="dk1"/>
                </a:solidFill>
                <a:latin typeface="Arial"/>
                <a:ea typeface="Arial"/>
                <a:cs typeface="Arial"/>
                <a:sym typeface="Arial"/>
              </a:defRPr>
            </a:lvl2pPr>
            <a:lvl3pPr marL="642938" marR="0" lvl="2" indent="-57150" algn="l" rtl="0">
              <a:spcBef>
                <a:spcPts val="0"/>
              </a:spcBef>
              <a:spcAft>
                <a:spcPts val="0"/>
              </a:spcAft>
              <a:buClr>
                <a:schemeClr val="dk1"/>
              </a:buClr>
              <a:buSzPts val="2000"/>
              <a:buFont typeface="Arial"/>
              <a:buChar char="•"/>
              <a:defRPr sz="1125" b="0" i="0" u="none" strike="noStrike" cap="none">
                <a:solidFill>
                  <a:schemeClr val="dk1"/>
                </a:solidFill>
                <a:latin typeface="Arial"/>
                <a:ea typeface="Arial"/>
                <a:cs typeface="Arial"/>
                <a:sym typeface="Arial"/>
              </a:defRPr>
            </a:lvl3pPr>
            <a:lvl4pPr marL="900113" marR="0" lvl="3" indent="-64294" algn="l" rtl="0">
              <a:spcBef>
                <a:spcPts val="0"/>
              </a:spcBef>
              <a:spcAft>
                <a:spcPts val="0"/>
              </a:spcAft>
              <a:buClr>
                <a:schemeClr val="dk1"/>
              </a:buClr>
              <a:buSzPts val="1800"/>
              <a:buFont typeface="Arial"/>
              <a:buChar char="•"/>
              <a:defRPr sz="1013" b="0" i="0" u="none" strike="noStrike" cap="none">
                <a:solidFill>
                  <a:schemeClr val="dk1"/>
                </a:solidFill>
                <a:latin typeface="Arial"/>
                <a:ea typeface="Arial"/>
                <a:cs typeface="Arial"/>
                <a:sym typeface="Arial"/>
              </a:defRPr>
            </a:lvl4pPr>
            <a:lvl5pPr marL="1157288" marR="0" lvl="4" indent="-64294" algn="l" rtl="0">
              <a:spcBef>
                <a:spcPts val="0"/>
              </a:spcBef>
              <a:spcAft>
                <a:spcPts val="0"/>
              </a:spcAft>
              <a:buClr>
                <a:schemeClr val="dk1"/>
              </a:buClr>
              <a:buSzPts val="1800"/>
              <a:buFont typeface="Arial"/>
              <a:buChar char="•"/>
              <a:defRPr sz="1013" b="0" i="0" u="none" strike="noStrike" cap="none">
                <a:solidFill>
                  <a:schemeClr val="dk1"/>
                </a:solidFill>
                <a:latin typeface="Arial"/>
                <a:ea typeface="Arial"/>
                <a:cs typeface="Arial"/>
                <a:sym typeface="Arial"/>
              </a:defRPr>
            </a:lvl5pPr>
            <a:lvl6pPr marL="1414463" marR="0" lvl="5" indent="-64294" algn="l" rtl="0">
              <a:lnSpc>
                <a:spcPct val="90000"/>
              </a:lnSpc>
              <a:spcBef>
                <a:spcPts val="281"/>
              </a:spcBef>
              <a:buClr>
                <a:schemeClr val="dk1"/>
              </a:buClr>
              <a:buSzPts val="1800"/>
              <a:buFont typeface="Arial"/>
              <a:buChar char="•"/>
              <a:defRPr sz="1013" b="0" i="0" u="none" strike="noStrike" cap="none">
                <a:solidFill>
                  <a:schemeClr val="dk1"/>
                </a:solidFill>
                <a:latin typeface="Arial"/>
                <a:ea typeface="Arial"/>
                <a:cs typeface="Arial"/>
                <a:sym typeface="Arial"/>
              </a:defRPr>
            </a:lvl6pPr>
            <a:lvl7pPr marL="1671638" marR="0" lvl="6" indent="-64294" algn="l" rtl="0">
              <a:lnSpc>
                <a:spcPct val="90000"/>
              </a:lnSpc>
              <a:spcBef>
                <a:spcPts val="281"/>
              </a:spcBef>
              <a:buClr>
                <a:schemeClr val="dk1"/>
              </a:buClr>
              <a:buSzPts val="1800"/>
              <a:buFont typeface="Arial"/>
              <a:buChar char="•"/>
              <a:defRPr sz="1013" b="0" i="0" u="none" strike="noStrike" cap="none">
                <a:solidFill>
                  <a:schemeClr val="dk1"/>
                </a:solidFill>
                <a:latin typeface="Arial"/>
                <a:ea typeface="Arial"/>
                <a:cs typeface="Arial"/>
                <a:sym typeface="Arial"/>
              </a:defRPr>
            </a:lvl7pPr>
            <a:lvl8pPr marL="1928813" marR="0" lvl="7" indent="-64294" algn="l" rtl="0">
              <a:lnSpc>
                <a:spcPct val="90000"/>
              </a:lnSpc>
              <a:spcBef>
                <a:spcPts val="281"/>
              </a:spcBef>
              <a:buClr>
                <a:schemeClr val="dk1"/>
              </a:buClr>
              <a:buSzPts val="1800"/>
              <a:buFont typeface="Arial"/>
              <a:buChar char="•"/>
              <a:defRPr sz="1013" b="0" i="0" u="none" strike="noStrike" cap="none">
                <a:solidFill>
                  <a:schemeClr val="dk1"/>
                </a:solidFill>
                <a:latin typeface="Arial"/>
                <a:ea typeface="Arial"/>
                <a:cs typeface="Arial"/>
                <a:sym typeface="Arial"/>
              </a:defRPr>
            </a:lvl8pPr>
            <a:lvl9pPr marL="2185988" marR="0" lvl="8" indent="-64294" algn="l" rtl="0">
              <a:lnSpc>
                <a:spcPct val="90000"/>
              </a:lnSpc>
              <a:spcBef>
                <a:spcPts val="281"/>
              </a:spcBef>
              <a:buClr>
                <a:schemeClr val="dk1"/>
              </a:buClr>
              <a:buSzPts val="1800"/>
              <a:buFont typeface="Arial"/>
              <a:buChar char="•"/>
              <a:defRPr sz="1013"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28530529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Tekstipohja ja kuosi">
  <p:cSld name="1_Tekstipohja ja kuosi">
    <p:spTree>
      <p:nvGrpSpPr>
        <p:cNvPr id="1" name="Shape 19"/>
        <p:cNvGrpSpPr/>
        <p:nvPr/>
      </p:nvGrpSpPr>
      <p:grpSpPr>
        <a:xfrm>
          <a:off x="0" y="0"/>
          <a:ext cx="0" cy="0"/>
          <a:chOff x="0" y="0"/>
          <a:chExt cx="0" cy="0"/>
        </a:xfrm>
      </p:grpSpPr>
      <p:sp>
        <p:nvSpPr>
          <p:cNvPr id="20" name="Google Shape;20;p5"/>
          <p:cNvSpPr/>
          <p:nvPr/>
        </p:nvSpPr>
        <p:spPr>
          <a:xfrm>
            <a:off x="0" y="0"/>
            <a:ext cx="2478000" cy="5143500"/>
          </a:xfrm>
          <a:prstGeom prst="rect">
            <a:avLst/>
          </a:prstGeom>
          <a:solidFill>
            <a:srgbClr val="FE500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21" name="Google Shape;21;p5"/>
          <p:cNvSpPr/>
          <p:nvPr/>
        </p:nvSpPr>
        <p:spPr>
          <a:xfrm>
            <a:off x="7738529" y="4483572"/>
            <a:ext cx="931200" cy="305325"/>
          </a:xfrm>
          <a:custGeom>
            <a:avLst/>
            <a:gdLst/>
            <a:ahLst/>
            <a:cxnLst/>
            <a:rect l="l" t="t" r="r" b="b"/>
            <a:pathLst>
              <a:path w="120000" h="120000" extrusionOk="0">
                <a:moveTo>
                  <a:pt x="81980" y="84866"/>
                </a:moveTo>
                <a:cubicBezTo>
                  <a:pt x="78613" y="84866"/>
                  <a:pt x="78613" y="84866"/>
                  <a:pt x="78613" y="84866"/>
                </a:cubicBezTo>
                <a:cubicBezTo>
                  <a:pt x="78613" y="119087"/>
                  <a:pt x="78613" y="119087"/>
                  <a:pt x="78613" y="119087"/>
                </a:cubicBezTo>
                <a:cubicBezTo>
                  <a:pt x="81980" y="119087"/>
                  <a:pt x="81980" y="119087"/>
                  <a:pt x="81980" y="119087"/>
                </a:cubicBezTo>
                <a:lnTo>
                  <a:pt x="81980" y="84866"/>
                </a:lnTo>
                <a:close/>
                <a:moveTo>
                  <a:pt x="67722" y="109961"/>
                </a:moveTo>
                <a:cubicBezTo>
                  <a:pt x="65346" y="115893"/>
                  <a:pt x="65346" y="115893"/>
                  <a:pt x="65346" y="115893"/>
                </a:cubicBezTo>
                <a:cubicBezTo>
                  <a:pt x="66138" y="117262"/>
                  <a:pt x="66930" y="118174"/>
                  <a:pt x="67722" y="119087"/>
                </a:cubicBezTo>
                <a:cubicBezTo>
                  <a:pt x="68514" y="119543"/>
                  <a:pt x="69504" y="120000"/>
                  <a:pt x="70495" y="120000"/>
                </a:cubicBezTo>
                <a:cubicBezTo>
                  <a:pt x="71287" y="120000"/>
                  <a:pt x="71881" y="120000"/>
                  <a:pt x="72673" y="119543"/>
                </a:cubicBezTo>
                <a:cubicBezTo>
                  <a:pt x="73267" y="119087"/>
                  <a:pt x="73861" y="118174"/>
                  <a:pt x="74455" y="117262"/>
                </a:cubicBezTo>
                <a:cubicBezTo>
                  <a:pt x="75049" y="116349"/>
                  <a:pt x="75445" y="114980"/>
                  <a:pt x="75643" y="113612"/>
                </a:cubicBezTo>
                <a:cubicBezTo>
                  <a:pt x="76039" y="112243"/>
                  <a:pt x="76237" y="110418"/>
                  <a:pt x="76237" y="108593"/>
                </a:cubicBezTo>
                <a:cubicBezTo>
                  <a:pt x="76237" y="106768"/>
                  <a:pt x="76039" y="104942"/>
                  <a:pt x="75643" y="104030"/>
                </a:cubicBezTo>
                <a:cubicBezTo>
                  <a:pt x="75445" y="102661"/>
                  <a:pt x="74851" y="101749"/>
                  <a:pt x="74455" y="100836"/>
                </a:cubicBezTo>
                <a:cubicBezTo>
                  <a:pt x="73861" y="100380"/>
                  <a:pt x="73267" y="99923"/>
                  <a:pt x="72673" y="99467"/>
                </a:cubicBezTo>
                <a:cubicBezTo>
                  <a:pt x="72079" y="99011"/>
                  <a:pt x="71683" y="98555"/>
                  <a:pt x="71089" y="98098"/>
                </a:cubicBezTo>
                <a:cubicBezTo>
                  <a:pt x="70495" y="97642"/>
                  <a:pt x="70099" y="97186"/>
                  <a:pt x="69900" y="96730"/>
                </a:cubicBezTo>
                <a:cubicBezTo>
                  <a:pt x="69504" y="96273"/>
                  <a:pt x="69306" y="95361"/>
                  <a:pt x="69306" y="94448"/>
                </a:cubicBezTo>
                <a:cubicBezTo>
                  <a:pt x="69306" y="93536"/>
                  <a:pt x="69306" y="93079"/>
                  <a:pt x="69504" y="92623"/>
                </a:cubicBezTo>
                <a:cubicBezTo>
                  <a:pt x="69702" y="92167"/>
                  <a:pt x="69900" y="91711"/>
                  <a:pt x="70099" y="91711"/>
                </a:cubicBezTo>
                <a:cubicBezTo>
                  <a:pt x="70297" y="91254"/>
                  <a:pt x="70495" y="91254"/>
                  <a:pt x="70891" y="91254"/>
                </a:cubicBezTo>
                <a:cubicBezTo>
                  <a:pt x="71089" y="90798"/>
                  <a:pt x="71287" y="90798"/>
                  <a:pt x="71485" y="90798"/>
                </a:cubicBezTo>
                <a:cubicBezTo>
                  <a:pt x="71881" y="90798"/>
                  <a:pt x="72475" y="91254"/>
                  <a:pt x="72871" y="91254"/>
                </a:cubicBezTo>
                <a:cubicBezTo>
                  <a:pt x="73267" y="91711"/>
                  <a:pt x="73663" y="92167"/>
                  <a:pt x="73861" y="93079"/>
                </a:cubicBezTo>
                <a:cubicBezTo>
                  <a:pt x="76237" y="87604"/>
                  <a:pt x="76237" y="87604"/>
                  <a:pt x="76237" y="87604"/>
                </a:cubicBezTo>
                <a:cubicBezTo>
                  <a:pt x="75445" y="86235"/>
                  <a:pt x="74851" y="85323"/>
                  <a:pt x="74059" y="84866"/>
                </a:cubicBezTo>
                <a:cubicBezTo>
                  <a:pt x="73267" y="83954"/>
                  <a:pt x="72475" y="83954"/>
                  <a:pt x="71683" y="83954"/>
                </a:cubicBezTo>
                <a:cubicBezTo>
                  <a:pt x="70891" y="83954"/>
                  <a:pt x="70099" y="83954"/>
                  <a:pt x="69504" y="84410"/>
                </a:cubicBezTo>
                <a:cubicBezTo>
                  <a:pt x="68712" y="84866"/>
                  <a:pt x="68118" y="85779"/>
                  <a:pt x="67722" y="86692"/>
                </a:cubicBezTo>
                <a:cubicBezTo>
                  <a:pt x="67128" y="87604"/>
                  <a:pt x="66732" y="88973"/>
                  <a:pt x="66336" y="90342"/>
                </a:cubicBezTo>
                <a:cubicBezTo>
                  <a:pt x="66138" y="91711"/>
                  <a:pt x="65940" y="93079"/>
                  <a:pt x="65940" y="94904"/>
                </a:cubicBezTo>
                <a:cubicBezTo>
                  <a:pt x="65940" y="96730"/>
                  <a:pt x="66138" y="98555"/>
                  <a:pt x="66336" y="99467"/>
                </a:cubicBezTo>
                <a:cubicBezTo>
                  <a:pt x="66732" y="100836"/>
                  <a:pt x="67128" y="101749"/>
                  <a:pt x="67722" y="102661"/>
                </a:cubicBezTo>
                <a:cubicBezTo>
                  <a:pt x="68316" y="103117"/>
                  <a:pt x="68712" y="103574"/>
                  <a:pt x="69504" y="104030"/>
                </a:cubicBezTo>
                <a:cubicBezTo>
                  <a:pt x="70099" y="104486"/>
                  <a:pt x="70495" y="104942"/>
                  <a:pt x="71089" y="105399"/>
                </a:cubicBezTo>
                <a:cubicBezTo>
                  <a:pt x="71683" y="105855"/>
                  <a:pt x="72079" y="106311"/>
                  <a:pt x="72475" y="106768"/>
                </a:cubicBezTo>
                <a:cubicBezTo>
                  <a:pt x="72673" y="107680"/>
                  <a:pt x="72871" y="108593"/>
                  <a:pt x="72871" y="109505"/>
                </a:cubicBezTo>
                <a:cubicBezTo>
                  <a:pt x="72871" y="109961"/>
                  <a:pt x="72871" y="110418"/>
                  <a:pt x="72673" y="110874"/>
                </a:cubicBezTo>
                <a:cubicBezTo>
                  <a:pt x="72673" y="111330"/>
                  <a:pt x="72475" y="111787"/>
                  <a:pt x="72277" y="112243"/>
                </a:cubicBezTo>
                <a:cubicBezTo>
                  <a:pt x="71881" y="112243"/>
                  <a:pt x="71683" y="112699"/>
                  <a:pt x="71485" y="112699"/>
                </a:cubicBezTo>
                <a:cubicBezTo>
                  <a:pt x="71089" y="113155"/>
                  <a:pt x="70891" y="113155"/>
                  <a:pt x="70693" y="113155"/>
                </a:cubicBezTo>
                <a:cubicBezTo>
                  <a:pt x="70099" y="113155"/>
                  <a:pt x="69504" y="112699"/>
                  <a:pt x="69108" y="112243"/>
                </a:cubicBezTo>
                <a:cubicBezTo>
                  <a:pt x="68514" y="111787"/>
                  <a:pt x="68118" y="110874"/>
                  <a:pt x="67722" y="109961"/>
                </a:cubicBezTo>
                <a:moveTo>
                  <a:pt x="58613" y="84866"/>
                </a:moveTo>
                <a:cubicBezTo>
                  <a:pt x="55445" y="84866"/>
                  <a:pt x="55445" y="84866"/>
                  <a:pt x="55445" y="84866"/>
                </a:cubicBezTo>
                <a:cubicBezTo>
                  <a:pt x="55445" y="119087"/>
                  <a:pt x="55445" y="119087"/>
                  <a:pt x="55445" y="119087"/>
                </a:cubicBezTo>
                <a:cubicBezTo>
                  <a:pt x="64752" y="119087"/>
                  <a:pt x="64752" y="119087"/>
                  <a:pt x="64752" y="119087"/>
                </a:cubicBezTo>
                <a:cubicBezTo>
                  <a:pt x="64752" y="112243"/>
                  <a:pt x="64752" y="112243"/>
                  <a:pt x="64752" y="112243"/>
                </a:cubicBezTo>
                <a:cubicBezTo>
                  <a:pt x="58613" y="112243"/>
                  <a:pt x="58613" y="112243"/>
                  <a:pt x="58613" y="112243"/>
                </a:cubicBezTo>
                <a:lnTo>
                  <a:pt x="58613" y="84866"/>
                </a:lnTo>
                <a:close/>
                <a:moveTo>
                  <a:pt x="52673" y="84866"/>
                </a:moveTo>
                <a:cubicBezTo>
                  <a:pt x="42574" y="84866"/>
                  <a:pt x="42574" y="84866"/>
                  <a:pt x="42574" y="84866"/>
                </a:cubicBezTo>
                <a:cubicBezTo>
                  <a:pt x="42574" y="119087"/>
                  <a:pt x="42574" y="119087"/>
                  <a:pt x="42574" y="119087"/>
                </a:cubicBezTo>
                <a:cubicBezTo>
                  <a:pt x="53069" y="119087"/>
                  <a:pt x="53069" y="119087"/>
                  <a:pt x="53069" y="119087"/>
                </a:cubicBezTo>
                <a:cubicBezTo>
                  <a:pt x="53069" y="112243"/>
                  <a:pt x="53069" y="112243"/>
                  <a:pt x="53069" y="112243"/>
                </a:cubicBezTo>
                <a:cubicBezTo>
                  <a:pt x="45742" y="112243"/>
                  <a:pt x="45742" y="112243"/>
                  <a:pt x="45742" y="112243"/>
                </a:cubicBezTo>
                <a:cubicBezTo>
                  <a:pt x="45742" y="104942"/>
                  <a:pt x="45742" y="104942"/>
                  <a:pt x="45742" y="104942"/>
                </a:cubicBezTo>
                <a:cubicBezTo>
                  <a:pt x="52277" y="104942"/>
                  <a:pt x="52277" y="104942"/>
                  <a:pt x="52277" y="104942"/>
                </a:cubicBezTo>
                <a:cubicBezTo>
                  <a:pt x="52277" y="98098"/>
                  <a:pt x="52277" y="98098"/>
                  <a:pt x="52277" y="98098"/>
                </a:cubicBezTo>
                <a:cubicBezTo>
                  <a:pt x="45742" y="98098"/>
                  <a:pt x="45742" y="98098"/>
                  <a:pt x="45742" y="98098"/>
                </a:cubicBezTo>
                <a:cubicBezTo>
                  <a:pt x="45742" y="91711"/>
                  <a:pt x="45742" y="91711"/>
                  <a:pt x="45742" y="91711"/>
                </a:cubicBezTo>
                <a:cubicBezTo>
                  <a:pt x="52673" y="91711"/>
                  <a:pt x="52673" y="91711"/>
                  <a:pt x="52673" y="91711"/>
                </a:cubicBezTo>
                <a:lnTo>
                  <a:pt x="52673" y="84866"/>
                </a:lnTo>
                <a:close/>
                <a:moveTo>
                  <a:pt x="30099" y="84866"/>
                </a:moveTo>
                <a:cubicBezTo>
                  <a:pt x="26732" y="84866"/>
                  <a:pt x="26732" y="84866"/>
                  <a:pt x="26732" y="84866"/>
                </a:cubicBezTo>
                <a:cubicBezTo>
                  <a:pt x="26732" y="119087"/>
                  <a:pt x="26732" y="119087"/>
                  <a:pt x="26732" y="119087"/>
                </a:cubicBezTo>
                <a:cubicBezTo>
                  <a:pt x="30099" y="119087"/>
                  <a:pt x="30099" y="119087"/>
                  <a:pt x="30099" y="119087"/>
                </a:cubicBezTo>
                <a:cubicBezTo>
                  <a:pt x="30099" y="104486"/>
                  <a:pt x="30099" y="104486"/>
                  <a:pt x="30099" y="104486"/>
                </a:cubicBezTo>
                <a:cubicBezTo>
                  <a:pt x="36435" y="104486"/>
                  <a:pt x="36435" y="104486"/>
                  <a:pt x="36435" y="104486"/>
                </a:cubicBezTo>
                <a:cubicBezTo>
                  <a:pt x="36435" y="119087"/>
                  <a:pt x="36435" y="119087"/>
                  <a:pt x="36435" y="119087"/>
                </a:cubicBezTo>
                <a:cubicBezTo>
                  <a:pt x="39801" y="119087"/>
                  <a:pt x="39801" y="119087"/>
                  <a:pt x="39801" y="119087"/>
                </a:cubicBezTo>
                <a:cubicBezTo>
                  <a:pt x="39801" y="84866"/>
                  <a:pt x="39801" y="84866"/>
                  <a:pt x="39801" y="84866"/>
                </a:cubicBezTo>
                <a:cubicBezTo>
                  <a:pt x="36435" y="84866"/>
                  <a:pt x="36435" y="84866"/>
                  <a:pt x="36435" y="84866"/>
                </a:cubicBezTo>
                <a:cubicBezTo>
                  <a:pt x="36435" y="97642"/>
                  <a:pt x="36435" y="97642"/>
                  <a:pt x="36435" y="97642"/>
                </a:cubicBezTo>
                <a:cubicBezTo>
                  <a:pt x="30099" y="97642"/>
                  <a:pt x="30099" y="97642"/>
                  <a:pt x="30099" y="97642"/>
                </a:cubicBezTo>
                <a:lnTo>
                  <a:pt x="30099" y="84866"/>
                </a:lnTo>
                <a:close/>
                <a:moveTo>
                  <a:pt x="36435" y="77110"/>
                </a:moveTo>
                <a:cubicBezTo>
                  <a:pt x="39801" y="77110"/>
                  <a:pt x="39801" y="77110"/>
                  <a:pt x="39801" y="77110"/>
                </a:cubicBezTo>
                <a:cubicBezTo>
                  <a:pt x="39801" y="42889"/>
                  <a:pt x="39801" y="42889"/>
                  <a:pt x="39801" y="42889"/>
                </a:cubicBezTo>
                <a:cubicBezTo>
                  <a:pt x="36435" y="42889"/>
                  <a:pt x="36435" y="42889"/>
                  <a:pt x="36435" y="42889"/>
                </a:cubicBezTo>
                <a:lnTo>
                  <a:pt x="36435" y="77110"/>
                </a:lnTo>
                <a:close/>
                <a:moveTo>
                  <a:pt x="21386" y="20532"/>
                </a:moveTo>
                <a:cubicBezTo>
                  <a:pt x="21386" y="23269"/>
                  <a:pt x="22376" y="25551"/>
                  <a:pt x="23564" y="25551"/>
                </a:cubicBezTo>
                <a:cubicBezTo>
                  <a:pt x="24950" y="25551"/>
                  <a:pt x="25940" y="23269"/>
                  <a:pt x="25940" y="20532"/>
                </a:cubicBezTo>
                <a:cubicBezTo>
                  <a:pt x="25940" y="17794"/>
                  <a:pt x="24950" y="15513"/>
                  <a:pt x="23564" y="15513"/>
                </a:cubicBezTo>
                <a:cubicBezTo>
                  <a:pt x="22376" y="15513"/>
                  <a:pt x="21386" y="17794"/>
                  <a:pt x="21386" y="20532"/>
                </a:cubicBezTo>
                <a:moveTo>
                  <a:pt x="8514" y="77110"/>
                </a:moveTo>
                <a:cubicBezTo>
                  <a:pt x="14653" y="42889"/>
                  <a:pt x="14653" y="42889"/>
                  <a:pt x="14653" y="42889"/>
                </a:cubicBezTo>
                <a:cubicBezTo>
                  <a:pt x="11089" y="42889"/>
                  <a:pt x="11089" y="42889"/>
                  <a:pt x="11089" y="42889"/>
                </a:cubicBezTo>
                <a:cubicBezTo>
                  <a:pt x="7326" y="65247"/>
                  <a:pt x="7326" y="65247"/>
                  <a:pt x="7326" y="65247"/>
                </a:cubicBezTo>
                <a:cubicBezTo>
                  <a:pt x="7326" y="65247"/>
                  <a:pt x="7326" y="65247"/>
                  <a:pt x="7326" y="65247"/>
                </a:cubicBezTo>
                <a:cubicBezTo>
                  <a:pt x="3564" y="42889"/>
                  <a:pt x="3564" y="42889"/>
                  <a:pt x="3564" y="42889"/>
                </a:cubicBezTo>
                <a:cubicBezTo>
                  <a:pt x="0" y="42889"/>
                  <a:pt x="0" y="42889"/>
                  <a:pt x="0" y="42889"/>
                </a:cubicBezTo>
                <a:cubicBezTo>
                  <a:pt x="5940" y="77110"/>
                  <a:pt x="5940" y="77110"/>
                  <a:pt x="5940" y="77110"/>
                </a:cubicBezTo>
                <a:lnTo>
                  <a:pt x="8514" y="77110"/>
                </a:lnTo>
                <a:close/>
                <a:moveTo>
                  <a:pt x="19603" y="42889"/>
                </a:moveTo>
                <a:cubicBezTo>
                  <a:pt x="16435" y="42889"/>
                  <a:pt x="16435" y="42889"/>
                  <a:pt x="16435" y="42889"/>
                </a:cubicBezTo>
                <a:cubicBezTo>
                  <a:pt x="16435" y="77110"/>
                  <a:pt x="16435" y="77110"/>
                  <a:pt x="16435" y="77110"/>
                </a:cubicBezTo>
                <a:cubicBezTo>
                  <a:pt x="19603" y="77110"/>
                  <a:pt x="19603" y="77110"/>
                  <a:pt x="19603" y="77110"/>
                </a:cubicBezTo>
                <a:lnTo>
                  <a:pt x="19603" y="42889"/>
                </a:lnTo>
                <a:close/>
                <a:moveTo>
                  <a:pt x="19603" y="8669"/>
                </a:moveTo>
                <a:cubicBezTo>
                  <a:pt x="26732" y="8669"/>
                  <a:pt x="26732" y="8669"/>
                  <a:pt x="26732" y="8669"/>
                </a:cubicBezTo>
                <a:cubicBezTo>
                  <a:pt x="26732" y="912"/>
                  <a:pt x="26732" y="912"/>
                  <a:pt x="26732" y="912"/>
                </a:cubicBezTo>
                <a:cubicBezTo>
                  <a:pt x="16435" y="912"/>
                  <a:pt x="16435" y="912"/>
                  <a:pt x="16435" y="912"/>
                </a:cubicBezTo>
                <a:cubicBezTo>
                  <a:pt x="16435" y="35133"/>
                  <a:pt x="16435" y="35133"/>
                  <a:pt x="16435" y="35133"/>
                </a:cubicBezTo>
                <a:cubicBezTo>
                  <a:pt x="19603" y="35133"/>
                  <a:pt x="19603" y="35133"/>
                  <a:pt x="19603" y="35133"/>
                </a:cubicBezTo>
                <a:cubicBezTo>
                  <a:pt x="19603" y="21901"/>
                  <a:pt x="19603" y="21901"/>
                  <a:pt x="19603" y="21901"/>
                </a:cubicBezTo>
                <a:cubicBezTo>
                  <a:pt x="19603" y="14600"/>
                  <a:pt x="19603" y="14600"/>
                  <a:pt x="19603" y="14600"/>
                </a:cubicBezTo>
                <a:lnTo>
                  <a:pt x="19603" y="8669"/>
                </a:lnTo>
                <a:close/>
                <a:moveTo>
                  <a:pt x="30495" y="51102"/>
                </a:moveTo>
                <a:cubicBezTo>
                  <a:pt x="30693" y="51558"/>
                  <a:pt x="30693" y="52471"/>
                  <a:pt x="30693" y="53384"/>
                </a:cubicBezTo>
                <a:cubicBezTo>
                  <a:pt x="30693" y="54296"/>
                  <a:pt x="30693" y="54752"/>
                  <a:pt x="30495" y="55665"/>
                </a:cubicBezTo>
                <a:cubicBezTo>
                  <a:pt x="30297" y="56121"/>
                  <a:pt x="30099" y="56577"/>
                  <a:pt x="29900" y="56577"/>
                </a:cubicBezTo>
                <a:cubicBezTo>
                  <a:pt x="29504" y="57034"/>
                  <a:pt x="29306" y="57034"/>
                  <a:pt x="28910" y="57034"/>
                </a:cubicBezTo>
                <a:cubicBezTo>
                  <a:pt x="28514" y="57034"/>
                  <a:pt x="28316" y="57034"/>
                  <a:pt x="27920" y="57034"/>
                </a:cubicBezTo>
                <a:cubicBezTo>
                  <a:pt x="26138" y="57034"/>
                  <a:pt x="26138" y="57034"/>
                  <a:pt x="26138" y="57034"/>
                </a:cubicBezTo>
                <a:cubicBezTo>
                  <a:pt x="26138" y="49277"/>
                  <a:pt x="26138" y="49277"/>
                  <a:pt x="26138" y="49277"/>
                </a:cubicBezTo>
                <a:cubicBezTo>
                  <a:pt x="28118" y="49277"/>
                  <a:pt x="28118" y="49277"/>
                  <a:pt x="28118" y="49277"/>
                </a:cubicBezTo>
                <a:cubicBezTo>
                  <a:pt x="28514" y="49277"/>
                  <a:pt x="28712" y="49277"/>
                  <a:pt x="29108" y="49277"/>
                </a:cubicBezTo>
                <a:cubicBezTo>
                  <a:pt x="29504" y="49733"/>
                  <a:pt x="29702" y="49733"/>
                  <a:pt x="29900" y="50190"/>
                </a:cubicBezTo>
                <a:cubicBezTo>
                  <a:pt x="30099" y="50190"/>
                  <a:pt x="30297" y="50646"/>
                  <a:pt x="30495" y="51102"/>
                </a:cubicBezTo>
                <a:moveTo>
                  <a:pt x="30693" y="43346"/>
                </a:moveTo>
                <a:cubicBezTo>
                  <a:pt x="30099" y="42889"/>
                  <a:pt x="29306" y="42889"/>
                  <a:pt x="28514" y="42889"/>
                </a:cubicBezTo>
                <a:cubicBezTo>
                  <a:pt x="22772" y="42889"/>
                  <a:pt x="22772" y="42889"/>
                  <a:pt x="22772" y="42889"/>
                </a:cubicBezTo>
                <a:cubicBezTo>
                  <a:pt x="22772" y="77110"/>
                  <a:pt x="22772" y="77110"/>
                  <a:pt x="22772" y="77110"/>
                </a:cubicBezTo>
                <a:cubicBezTo>
                  <a:pt x="26138" y="77110"/>
                  <a:pt x="26138" y="77110"/>
                  <a:pt x="26138" y="77110"/>
                </a:cubicBezTo>
                <a:cubicBezTo>
                  <a:pt x="26138" y="63422"/>
                  <a:pt x="26138" y="63422"/>
                  <a:pt x="26138" y="63422"/>
                </a:cubicBezTo>
                <a:cubicBezTo>
                  <a:pt x="27722" y="63422"/>
                  <a:pt x="27722" y="63422"/>
                  <a:pt x="27722" y="63422"/>
                </a:cubicBezTo>
                <a:cubicBezTo>
                  <a:pt x="30693" y="77110"/>
                  <a:pt x="30693" y="77110"/>
                  <a:pt x="30693" y="77110"/>
                </a:cubicBezTo>
                <a:cubicBezTo>
                  <a:pt x="34653" y="77110"/>
                  <a:pt x="34653" y="77110"/>
                  <a:pt x="34653" y="77110"/>
                </a:cubicBezTo>
                <a:cubicBezTo>
                  <a:pt x="30891" y="62965"/>
                  <a:pt x="30891" y="62965"/>
                  <a:pt x="30891" y="62965"/>
                </a:cubicBezTo>
                <a:cubicBezTo>
                  <a:pt x="32079" y="62509"/>
                  <a:pt x="32871" y="61140"/>
                  <a:pt x="33267" y="59315"/>
                </a:cubicBezTo>
                <a:cubicBezTo>
                  <a:pt x="33861" y="57946"/>
                  <a:pt x="34059" y="55665"/>
                  <a:pt x="34059" y="53384"/>
                </a:cubicBezTo>
                <a:cubicBezTo>
                  <a:pt x="34059" y="51102"/>
                  <a:pt x="34059" y="49733"/>
                  <a:pt x="33663" y="48365"/>
                </a:cubicBezTo>
                <a:cubicBezTo>
                  <a:pt x="33465" y="46996"/>
                  <a:pt x="33069" y="46083"/>
                  <a:pt x="32475" y="45171"/>
                </a:cubicBezTo>
                <a:cubicBezTo>
                  <a:pt x="31881" y="44258"/>
                  <a:pt x="31287" y="43802"/>
                  <a:pt x="30693" y="43346"/>
                </a:cubicBezTo>
                <a:moveTo>
                  <a:pt x="41188" y="17794"/>
                </a:moveTo>
                <a:cubicBezTo>
                  <a:pt x="41188" y="19619"/>
                  <a:pt x="41188" y="20988"/>
                  <a:pt x="40990" y="22357"/>
                </a:cubicBezTo>
                <a:cubicBezTo>
                  <a:pt x="40792" y="23726"/>
                  <a:pt x="40396" y="24638"/>
                  <a:pt x="40000" y="26007"/>
                </a:cubicBezTo>
                <a:cubicBezTo>
                  <a:pt x="39603" y="26920"/>
                  <a:pt x="39009" y="27832"/>
                  <a:pt x="38613" y="28288"/>
                </a:cubicBezTo>
                <a:cubicBezTo>
                  <a:pt x="38019" y="28745"/>
                  <a:pt x="37425" y="29201"/>
                  <a:pt x="36633" y="29201"/>
                </a:cubicBezTo>
                <a:cubicBezTo>
                  <a:pt x="35841" y="29201"/>
                  <a:pt x="35247" y="28745"/>
                  <a:pt x="34653" y="28288"/>
                </a:cubicBezTo>
                <a:cubicBezTo>
                  <a:pt x="34059" y="27832"/>
                  <a:pt x="33663" y="26920"/>
                  <a:pt x="33267" y="26007"/>
                </a:cubicBezTo>
                <a:cubicBezTo>
                  <a:pt x="32871" y="24638"/>
                  <a:pt x="32475" y="23726"/>
                  <a:pt x="32277" y="22357"/>
                </a:cubicBezTo>
                <a:cubicBezTo>
                  <a:pt x="32079" y="20988"/>
                  <a:pt x="32079" y="19619"/>
                  <a:pt x="32079" y="17794"/>
                </a:cubicBezTo>
                <a:cubicBezTo>
                  <a:pt x="32079" y="16425"/>
                  <a:pt x="32079" y="15057"/>
                  <a:pt x="32277" y="13688"/>
                </a:cubicBezTo>
                <a:cubicBezTo>
                  <a:pt x="32475" y="12319"/>
                  <a:pt x="32871" y="10950"/>
                  <a:pt x="33267" y="10038"/>
                </a:cubicBezTo>
                <a:cubicBezTo>
                  <a:pt x="33663" y="9125"/>
                  <a:pt x="34059" y="8212"/>
                  <a:pt x="34653" y="7756"/>
                </a:cubicBezTo>
                <a:cubicBezTo>
                  <a:pt x="35247" y="7300"/>
                  <a:pt x="35841" y="6844"/>
                  <a:pt x="36633" y="6844"/>
                </a:cubicBezTo>
                <a:cubicBezTo>
                  <a:pt x="37425" y="6844"/>
                  <a:pt x="38019" y="7300"/>
                  <a:pt x="38613" y="7756"/>
                </a:cubicBezTo>
                <a:cubicBezTo>
                  <a:pt x="39009" y="8212"/>
                  <a:pt x="39603" y="9125"/>
                  <a:pt x="40000" y="10038"/>
                </a:cubicBezTo>
                <a:cubicBezTo>
                  <a:pt x="40396" y="10950"/>
                  <a:pt x="40792" y="12319"/>
                  <a:pt x="40990" y="13688"/>
                </a:cubicBezTo>
                <a:cubicBezTo>
                  <a:pt x="41188" y="15057"/>
                  <a:pt x="41188" y="16425"/>
                  <a:pt x="41188" y="17794"/>
                </a:cubicBezTo>
                <a:moveTo>
                  <a:pt x="44158" y="25551"/>
                </a:moveTo>
                <a:cubicBezTo>
                  <a:pt x="44554" y="23269"/>
                  <a:pt x="44752" y="20532"/>
                  <a:pt x="44752" y="17794"/>
                </a:cubicBezTo>
                <a:cubicBezTo>
                  <a:pt x="44752" y="15057"/>
                  <a:pt x="44554" y="12775"/>
                  <a:pt x="44158" y="10494"/>
                </a:cubicBezTo>
                <a:cubicBezTo>
                  <a:pt x="43762" y="8212"/>
                  <a:pt x="43168" y="6387"/>
                  <a:pt x="42376" y="4562"/>
                </a:cubicBezTo>
                <a:cubicBezTo>
                  <a:pt x="41782" y="3193"/>
                  <a:pt x="40792" y="1825"/>
                  <a:pt x="39801" y="912"/>
                </a:cubicBezTo>
                <a:cubicBezTo>
                  <a:pt x="38811" y="456"/>
                  <a:pt x="37821" y="0"/>
                  <a:pt x="36633" y="0"/>
                </a:cubicBezTo>
                <a:cubicBezTo>
                  <a:pt x="35445" y="0"/>
                  <a:pt x="34455" y="456"/>
                  <a:pt x="33465" y="912"/>
                </a:cubicBezTo>
                <a:cubicBezTo>
                  <a:pt x="32475" y="1825"/>
                  <a:pt x="31485" y="3193"/>
                  <a:pt x="30891" y="4562"/>
                </a:cubicBezTo>
                <a:cubicBezTo>
                  <a:pt x="30099" y="6387"/>
                  <a:pt x="29504" y="8212"/>
                  <a:pt x="29108" y="10494"/>
                </a:cubicBezTo>
                <a:cubicBezTo>
                  <a:pt x="28712" y="12775"/>
                  <a:pt x="28514" y="15057"/>
                  <a:pt x="28514" y="17794"/>
                </a:cubicBezTo>
                <a:cubicBezTo>
                  <a:pt x="28514" y="20532"/>
                  <a:pt x="28712" y="23269"/>
                  <a:pt x="29108" y="25551"/>
                </a:cubicBezTo>
                <a:cubicBezTo>
                  <a:pt x="29504" y="27832"/>
                  <a:pt x="30099" y="29657"/>
                  <a:pt x="30891" y="31026"/>
                </a:cubicBezTo>
                <a:cubicBezTo>
                  <a:pt x="31485" y="32851"/>
                  <a:pt x="32475" y="33764"/>
                  <a:pt x="33465" y="34676"/>
                </a:cubicBezTo>
                <a:cubicBezTo>
                  <a:pt x="34455" y="35589"/>
                  <a:pt x="35445" y="36045"/>
                  <a:pt x="36633" y="36045"/>
                </a:cubicBezTo>
                <a:cubicBezTo>
                  <a:pt x="37821" y="36045"/>
                  <a:pt x="38811" y="35589"/>
                  <a:pt x="39801" y="34676"/>
                </a:cubicBezTo>
                <a:cubicBezTo>
                  <a:pt x="40792" y="33764"/>
                  <a:pt x="41782" y="32851"/>
                  <a:pt x="42376" y="31026"/>
                </a:cubicBezTo>
                <a:cubicBezTo>
                  <a:pt x="43168" y="29657"/>
                  <a:pt x="43762" y="27832"/>
                  <a:pt x="44158" y="25551"/>
                </a:cubicBezTo>
                <a:moveTo>
                  <a:pt x="47722" y="70722"/>
                </a:moveTo>
                <a:cubicBezTo>
                  <a:pt x="47326" y="70266"/>
                  <a:pt x="46930" y="69809"/>
                  <a:pt x="46732" y="68897"/>
                </a:cubicBezTo>
                <a:cubicBezTo>
                  <a:pt x="46534" y="68441"/>
                  <a:pt x="46336" y="67528"/>
                  <a:pt x="46138" y="66615"/>
                </a:cubicBezTo>
                <a:cubicBezTo>
                  <a:pt x="45940" y="65703"/>
                  <a:pt x="45940" y="64790"/>
                  <a:pt x="45940" y="63878"/>
                </a:cubicBezTo>
                <a:cubicBezTo>
                  <a:pt x="45940" y="42889"/>
                  <a:pt x="45940" y="42889"/>
                  <a:pt x="45940" y="42889"/>
                </a:cubicBezTo>
                <a:cubicBezTo>
                  <a:pt x="42574" y="42889"/>
                  <a:pt x="42574" y="42889"/>
                  <a:pt x="42574" y="42889"/>
                </a:cubicBezTo>
                <a:cubicBezTo>
                  <a:pt x="42574" y="63878"/>
                  <a:pt x="42574" y="63878"/>
                  <a:pt x="42574" y="63878"/>
                </a:cubicBezTo>
                <a:cubicBezTo>
                  <a:pt x="42574" y="66159"/>
                  <a:pt x="42772" y="67984"/>
                  <a:pt x="42970" y="69809"/>
                </a:cubicBezTo>
                <a:cubicBezTo>
                  <a:pt x="43366" y="71178"/>
                  <a:pt x="43762" y="73003"/>
                  <a:pt x="44158" y="73916"/>
                </a:cubicBezTo>
                <a:cubicBezTo>
                  <a:pt x="44752" y="75285"/>
                  <a:pt x="45346" y="76197"/>
                  <a:pt x="46138" y="77110"/>
                </a:cubicBezTo>
                <a:cubicBezTo>
                  <a:pt x="46930" y="77566"/>
                  <a:pt x="47920" y="78022"/>
                  <a:pt x="48910" y="78022"/>
                </a:cubicBezTo>
                <a:cubicBezTo>
                  <a:pt x="49900" y="78022"/>
                  <a:pt x="50891" y="77566"/>
                  <a:pt x="51683" y="77110"/>
                </a:cubicBezTo>
                <a:cubicBezTo>
                  <a:pt x="52475" y="76197"/>
                  <a:pt x="53069" y="75285"/>
                  <a:pt x="53663" y="73916"/>
                </a:cubicBezTo>
                <a:cubicBezTo>
                  <a:pt x="54059" y="73003"/>
                  <a:pt x="54455" y="71178"/>
                  <a:pt x="54851" y="69809"/>
                </a:cubicBezTo>
                <a:cubicBezTo>
                  <a:pt x="55049" y="67984"/>
                  <a:pt x="55247" y="66159"/>
                  <a:pt x="55247" y="63878"/>
                </a:cubicBezTo>
                <a:cubicBezTo>
                  <a:pt x="55247" y="42889"/>
                  <a:pt x="55247" y="42889"/>
                  <a:pt x="55247" y="42889"/>
                </a:cubicBezTo>
                <a:cubicBezTo>
                  <a:pt x="51881" y="42889"/>
                  <a:pt x="51881" y="42889"/>
                  <a:pt x="51881" y="42889"/>
                </a:cubicBezTo>
                <a:cubicBezTo>
                  <a:pt x="51881" y="63878"/>
                  <a:pt x="51881" y="63878"/>
                  <a:pt x="51881" y="63878"/>
                </a:cubicBezTo>
                <a:cubicBezTo>
                  <a:pt x="51881" y="64790"/>
                  <a:pt x="51881" y="65703"/>
                  <a:pt x="51683" y="66615"/>
                </a:cubicBezTo>
                <a:cubicBezTo>
                  <a:pt x="51485" y="67528"/>
                  <a:pt x="51287" y="68441"/>
                  <a:pt x="51089" y="68897"/>
                </a:cubicBezTo>
                <a:cubicBezTo>
                  <a:pt x="50693" y="69809"/>
                  <a:pt x="50495" y="70266"/>
                  <a:pt x="50099" y="70722"/>
                </a:cubicBezTo>
                <a:cubicBezTo>
                  <a:pt x="49702" y="71178"/>
                  <a:pt x="49306" y="71178"/>
                  <a:pt x="48910" y="71178"/>
                </a:cubicBezTo>
                <a:cubicBezTo>
                  <a:pt x="48514" y="71178"/>
                  <a:pt x="48118" y="71178"/>
                  <a:pt x="47722" y="70722"/>
                </a:cubicBezTo>
                <a:moveTo>
                  <a:pt x="54851" y="10950"/>
                </a:moveTo>
                <a:cubicBezTo>
                  <a:pt x="54851" y="11863"/>
                  <a:pt x="54851" y="12775"/>
                  <a:pt x="54653" y="13231"/>
                </a:cubicBezTo>
                <a:cubicBezTo>
                  <a:pt x="54455" y="13688"/>
                  <a:pt x="54257" y="14144"/>
                  <a:pt x="54059" y="14600"/>
                </a:cubicBezTo>
                <a:cubicBezTo>
                  <a:pt x="53663" y="14600"/>
                  <a:pt x="53465" y="14600"/>
                  <a:pt x="53069" y="15057"/>
                </a:cubicBezTo>
                <a:cubicBezTo>
                  <a:pt x="52673" y="15057"/>
                  <a:pt x="52475" y="15057"/>
                  <a:pt x="52079" y="15057"/>
                </a:cubicBezTo>
                <a:cubicBezTo>
                  <a:pt x="50099" y="15057"/>
                  <a:pt x="50099" y="15057"/>
                  <a:pt x="50099" y="15057"/>
                </a:cubicBezTo>
                <a:cubicBezTo>
                  <a:pt x="50099" y="7300"/>
                  <a:pt x="50099" y="7300"/>
                  <a:pt x="50099" y="7300"/>
                </a:cubicBezTo>
                <a:cubicBezTo>
                  <a:pt x="52277" y="7300"/>
                  <a:pt x="52277" y="7300"/>
                  <a:pt x="52277" y="7300"/>
                </a:cubicBezTo>
                <a:cubicBezTo>
                  <a:pt x="52673" y="7300"/>
                  <a:pt x="52871" y="7300"/>
                  <a:pt x="53267" y="7300"/>
                </a:cubicBezTo>
                <a:cubicBezTo>
                  <a:pt x="53465" y="7300"/>
                  <a:pt x="53861" y="7756"/>
                  <a:pt x="54059" y="7756"/>
                </a:cubicBezTo>
                <a:cubicBezTo>
                  <a:pt x="54257" y="8212"/>
                  <a:pt x="54455" y="8669"/>
                  <a:pt x="54653" y="9125"/>
                </a:cubicBezTo>
                <a:cubicBezTo>
                  <a:pt x="54851" y="9581"/>
                  <a:pt x="54851" y="10038"/>
                  <a:pt x="54851" y="10950"/>
                </a:cubicBezTo>
                <a:moveTo>
                  <a:pt x="58811" y="35133"/>
                </a:moveTo>
                <a:cubicBezTo>
                  <a:pt x="55049" y="20532"/>
                  <a:pt x="55049" y="20532"/>
                  <a:pt x="55049" y="20532"/>
                </a:cubicBezTo>
                <a:cubicBezTo>
                  <a:pt x="56237" y="20076"/>
                  <a:pt x="57029" y="19163"/>
                  <a:pt x="57425" y="17338"/>
                </a:cubicBezTo>
                <a:cubicBezTo>
                  <a:pt x="58019" y="15513"/>
                  <a:pt x="58217" y="13688"/>
                  <a:pt x="58217" y="10950"/>
                </a:cubicBezTo>
                <a:cubicBezTo>
                  <a:pt x="58217" y="9125"/>
                  <a:pt x="58217" y="7300"/>
                  <a:pt x="57821" y="5931"/>
                </a:cubicBezTo>
                <a:cubicBezTo>
                  <a:pt x="57623" y="4562"/>
                  <a:pt x="57227" y="3650"/>
                  <a:pt x="56633" y="2737"/>
                </a:cubicBezTo>
                <a:cubicBezTo>
                  <a:pt x="56039" y="2281"/>
                  <a:pt x="55445" y="1368"/>
                  <a:pt x="54851" y="1368"/>
                </a:cubicBezTo>
                <a:cubicBezTo>
                  <a:pt x="54257" y="912"/>
                  <a:pt x="53465" y="912"/>
                  <a:pt x="52673" y="912"/>
                </a:cubicBezTo>
                <a:cubicBezTo>
                  <a:pt x="46930" y="912"/>
                  <a:pt x="46930" y="912"/>
                  <a:pt x="46930" y="912"/>
                </a:cubicBezTo>
                <a:cubicBezTo>
                  <a:pt x="46930" y="35133"/>
                  <a:pt x="46930" y="35133"/>
                  <a:pt x="46930" y="35133"/>
                </a:cubicBezTo>
                <a:cubicBezTo>
                  <a:pt x="50099" y="35133"/>
                  <a:pt x="50099" y="35133"/>
                  <a:pt x="50099" y="35133"/>
                </a:cubicBezTo>
                <a:cubicBezTo>
                  <a:pt x="50099" y="21444"/>
                  <a:pt x="50099" y="21444"/>
                  <a:pt x="50099" y="21444"/>
                </a:cubicBezTo>
                <a:cubicBezTo>
                  <a:pt x="51881" y="21444"/>
                  <a:pt x="51881" y="21444"/>
                  <a:pt x="51881" y="21444"/>
                </a:cubicBezTo>
                <a:cubicBezTo>
                  <a:pt x="54851" y="35133"/>
                  <a:pt x="54851" y="35133"/>
                  <a:pt x="54851" y="35133"/>
                </a:cubicBezTo>
                <a:lnTo>
                  <a:pt x="58811" y="35133"/>
                </a:lnTo>
                <a:close/>
                <a:moveTo>
                  <a:pt x="72871" y="27376"/>
                </a:moveTo>
                <a:cubicBezTo>
                  <a:pt x="73267" y="25551"/>
                  <a:pt x="73267" y="23726"/>
                  <a:pt x="73267" y="21901"/>
                </a:cubicBezTo>
                <a:cubicBezTo>
                  <a:pt x="73267" y="912"/>
                  <a:pt x="73267" y="912"/>
                  <a:pt x="73267" y="912"/>
                </a:cubicBezTo>
                <a:cubicBezTo>
                  <a:pt x="70099" y="912"/>
                  <a:pt x="70099" y="912"/>
                  <a:pt x="70099" y="912"/>
                </a:cubicBezTo>
                <a:cubicBezTo>
                  <a:pt x="70099" y="21444"/>
                  <a:pt x="70099" y="21444"/>
                  <a:pt x="70099" y="21444"/>
                </a:cubicBezTo>
                <a:cubicBezTo>
                  <a:pt x="70099" y="22813"/>
                  <a:pt x="69900" y="23726"/>
                  <a:pt x="69900" y="24638"/>
                </a:cubicBezTo>
                <a:cubicBezTo>
                  <a:pt x="69702" y="25551"/>
                  <a:pt x="69504" y="26007"/>
                  <a:pt x="69108" y="26920"/>
                </a:cubicBezTo>
                <a:cubicBezTo>
                  <a:pt x="68910" y="27376"/>
                  <a:pt x="68514" y="27832"/>
                  <a:pt x="68316" y="28288"/>
                </a:cubicBezTo>
                <a:cubicBezTo>
                  <a:pt x="67920" y="28745"/>
                  <a:pt x="67524" y="29201"/>
                  <a:pt x="67128" y="29201"/>
                </a:cubicBezTo>
                <a:cubicBezTo>
                  <a:pt x="66534" y="29201"/>
                  <a:pt x="66138" y="28745"/>
                  <a:pt x="65742" y="28288"/>
                </a:cubicBezTo>
                <a:cubicBezTo>
                  <a:pt x="65544" y="27832"/>
                  <a:pt x="65148" y="27376"/>
                  <a:pt x="64950" y="26920"/>
                </a:cubicBezTo>
                <a:cubicBezTo>
                  <a:pt x="64554" y="26007"/>
                  <a:pt x="64356" y="25551"/>
                  <a:pt x="64158" y="24638"/>
                </a:cubicBezTo>
                <a:cubicBezTo>
                  <a:pt x="64158" y="23726"/>
                  <a:pt x="63960" y="22813"/>
                  <a:pt x="63960" y="21444"/>
                </a:cubicBezTo>
                <a:cubicBezTo>
                  <a:pt x="63960" y="912"/>
                  <a:pt x="63960" y="912"/>
                  <a:pt x="63960" y="912"/>
                </a:cubicBezTo>
                <a:cubicBezTo>
                  <a:pt x="60792" y="912"/>
                  <a:pt x="60792" y="912"/>
                  <a:pt x="60792" y="912"/>
                </a:cubicBezTo>
                <a:cubicBezTo>
                  <a:pt x="60792" y="21901"/>
                  <a:pt x="60792" y="21901"/>
                  <a:pt x="60792" y="21901"/>
                </a:cubicBezTo>
                <a:cubicBezTo>
                  <a:pt x="60792" y="23726"/>
                  <a:pt x="60792" y="25551"/>
                  <a:pt x="61188" y="27376"/>
                </a:cubicBezTo>
                <a:cubicBezTo>
                  <a:pt x="61386" y="29201"/>
                  <a:pt x="61782" y="30570"/>
                  <a:pt x="62376" y="31939"/>
                </a:cubicBezTo>
                <a:cubicBezTo>
                  <a:pt x="62772" y="33307"/>
                  <a:pt x="63564" y="34220"/>
                  <a:pt x="64356" y="35133"/>
                </a:cubicBezTo>
                <a:cubicBezTo>
                  <a:pt x="65148" y="35589"/>
                  <a:pt x="65940" y="36045"/>
                  <a:pt x="67128" y="36045"/>
                </a:cubicBezTo>
                <a:cubicBezTo>
                  <a:pt x="68118" y="36045"/>
                  <a:pt x="68910" y="35589"/>
                  <a:pt x="69702" y="35133"/>
                </a:cubicBezTo>
                <a:cubicBezTo>
                  <a:pt x="70495" y="34220"/>
                  <a:pt x="71287" y="33307"/>
                  <a:pt x="71683" y="31939"/>
                </a:cubicBezTo>
                <a:cubicBezTo>
                  <a:pt x="72277" y="30570"/>
                  <a:pt x="72673" y="29201"/>
                  <a:pt x="72871" y="27376"/>
                </a:cubicBezTo>
                <a:moveTo>
                  <a:pt x="71485" y="77110"/>
                </a:moveTo>
                <a:cubicBezTo>
                  <a:pt x="74851" y="77110"/>
                  <a:pt x="74851" y="77110"/>
                  <a:pt x="74851" y="77110"/>
                </a:cubicBezTo>
                <a:cubicBezTo>
                  <a:pt x="74851" y="42889"/>
                  <a:pt x="74851" y="42889"/>
                  <a:pt x="74851" y="42889"/>
                </a:cubicBezTo>
                <a:cubicBezTo>
                  <a:pt x="69900" y="42889"/>
                  <a:pt x="69900" y="42889"/>
                  <a:pt x="69900" y="42889"/>
                </a:cubicBezTo>
                <a:cubicBezTo>
                  <a:pt x="66336" y="65247"/>
                  <a:pt x="66336" y="65247"/>
                  <a:pt x="66336" y="65247"/>
                </a:cubicBezTo>
                <a:cubicBezTo>
                  <a:pt x="66336" y="65247"/>
                  <a:pt x="66336" y="65247"/>
                  <a:pt x="66336" y="65247"/>
                </a:cubicBezTo>
                <a:cubicBezTo>
                  <a:pt x="62970" y="42889"/>
                  <a:pt x="62970" y="42889"/>
                  <a:pt x="62970" y="42889"/>
                </a:cubicBezTo>
                <a:cubicBezTo>
                  <a:pt x="58019" y="42889"/>
                  <a:pt x="58019" y="42889"/>
                  <a:pt x="58019" y="42889"/>
                </a:cubicBezTo>
                <a:cubicBezTo>
                  <a:pt x="58019" y="77110"/>
                  <a:pt x="58019" y="77110"/>
                  <a:pt x="58019" y="77110"/>
                </a:cubicBezTo>
                <a:cubicBezTo>
                  <a:pt x="61188" y="77110"/>
                  <a:pt x="61188" y="77110"/>
                  <a:pt x="61188" y="77110"/>
                </a:cubicBezTo>
                <a:cubicBezTo>
                  <a:pt x="61188" y="51102"/>
                  <a:pt x="61188" y="51102"/>
                  <a:pt x="61188" y="51102"/>
                </a:cubicBezTo>
                <a:cubicBezTo>
                  <a:pt x="61386" y="51102"/>
                  <a:pt x="61386" y="51102"/>
                  <a:pt x="61386" y="51102"/>
                </a:cubicBezTo>
                <a:cubicBezTo>
                  <a:pt x="65148" y="77110"/>
                  <a:pt x="65148" y="77110"/>
                  <a:pt x="65148" y="77110"/>
                </a:cubicBezTo>
                <a:cubicBezTo>
                  <a:pt x="67524" y="77110"/>
                  <a:pt x="67524" y="77110"/>
                  <a:pt x="67524" y="77110"/>
                </a:cubicBezTo>
                <a:cubicBezTo>
                  <a:pt x="71485" y="51102"/>
                  <a:pt x="71485" y="51102"/>
                  <a:pt x="71485" y="51102"/>
                </a:cubicBezTo>
                <a:cubicBezTo>
                  <a:pt x="71485" y="51102"/>
                  <a:pt x="71485" y="51102"/>
                  <a:pt x="71485" y="51102"/>
                </a:cubicBezTo>
                <a:lnTo>
                  <a:pt x="71485" y="77110"/>
                </a:lnTo>
                <a:close/>
                <a:moveTo>
                  <a:pt x="89702" y="35133"/>
                </a:moveTo>
                <a:cubicBezTo>
                  <a:pt x="92871" y="35133"/>
                  <a:pt x="92871" y="35133"/>
                  <a:pt x="92871" y="35133"/>
                </a:cubicBezTo>
                <a:cubicBezTo>
                  <a:pt x="92871" y="912"/>
                  <a:pt x="92871" y="912"/>
                  <a:pt x="92871" y="912"/>
                </a:cubicBezTo>
                <a:cubicBezTo>
                  <a:pt x="87920" y="912"/>
                  <a:pt x="87920" y="912"/>
                  <a:pt x="87920" y="912"/>
                </a:cubicBezTo>
                <a:cubicBezTo>
                  <a:pt x="84554" y="23269"/>
                  <a:pt x="84554" y="23269"/>
                  <a:pt x="84554" y="23269"/>
                </a:cubicBezTo>
                <a:cubicBezTo>
                  <a:pt x="84554" y="23269"/>
                  <a:pt x="84554" y="23269"/>
                  <a:pt x="84554" y="23269"/>
                </a:cubicBezTo>
                <a:cubicBezTo>
                  <a:pt x="80990" y="912"/>
                  <a:pt x="80990" y="912"/>
                  <a:pt x="80990" y="912"/>
                </a:cubicBezTo>
                <a:cubicBezTo>
                  <a:pt x="76039" y="912"/>
                  <a:pt x="76039" y="912"/>
                  <a:pt x="76039" y="912"/>
                </a:cubicBezTo>
                <a:cubicBezTo>
                  <a:pt x="76039" y="35133"/>
                  <a:pt x="76039" y="35133"/>
                  <a:pt x="76039" y="35133"/>
                </a:cubicBezTo>
                <a:cubicBezTo>
                  <a:pt x="79405" y="35133"/>
                  <a:pt x="79405" y="35133"/>
                  <a:pt x="79405" y="35133"/>
                </a:cubicBezTo>
                <a:cubicBezTo>
                  <a:pt x="79405" y="8669"/>
                  <a:pt x="79405" y="8669"/>
                  <a:pt x="79405" y="8669"/>
                </a:cubicBezTo>
                <a:cubicBezTo>
                  <a:pt x="79405" y="8669"/>
                  <a:pt x="79405" y="8669"/>
                  <a:pt x="79405" y="8669"/>
                </a:cubicBezTo>
                <a:cubicBezTo>
                  <a:pt x="83168" y="35133"/>
                  <a:pt x="83168" y="35133"/>
                  <a:pt x="83168" y="35133"/>
                </a:cubicBezTo>
                <a:cubicBezTo>
                  <a:pt x="85742" y="35133"/>
                  <a:pt x="85742" y="35133"/>
                  <a:pt x="85742" y="35133"/>
                </a:cubicBezTo>
                <a:cubicBezTo>
                  <a:pt x="89702" y="8669"/>
                  <a:pt x="89702" y="8669"/>
                  <a:pt x="89702" y="8669"/>
                </a:cubicBezTo>
                <a:cubicBezTo>
                  <a:pt x="89702" y="8669"/>
                  <a:pt x="89702" y="8669"/>
                  <a:pt x="89702" y="8669"/>
                </a:cubicBezTo>
                <a:lnTo>
                  <a:pt x="89702" y="35133"/>
                </a:lnTo>
                <a:close/>
                <a:moveTo>
                  <a:pt x="94653" y="119087"/>
                </a:moveTo>
                <a:cubicBezTo>
                  <a:pt x="99009" y="119087"/>
                  <a:pt x="99009" y="119087"/>
                  <a:pt x="99009" y="119087"/>
                </a:cubicBezTo>
                <a:cubicBezTo>
                  <a:pt x="99009" y="84866"/>
                  <a:pt x="99009" y="84866"/>
                  <a:pt x="99009" y="84866"/>
                </a:cubicBezTo>
                <a:cubicBezTo>
                  <a:pt x="95643" y="84866"/>
                  <a:pt x="95643" y="84866"/>
                  <a:pt x="95643" y="84866"/>
                </a:cubicBezTo>
                <a:cubicBezTo>
                  <a:pt x="95643" y="108593"/>
                  <a:pt x="95643" y="108593"/>
                  <a:pt x="95643" y="108593"/>
                </a:cubicBezTo>
                <a:cubicBezTo>
                  <a:pt x="95643" y="108593"/>
                  <a:pt x="95643" y="108593"/>
                  <a:pt x="95643" y="108593"/>
                </a:cubicBezTo>
                <a:cubicBezTo>
                  <a:pt x="89306" y="84866"/>
                  <a:pt x="89306" y="84866"/>
                  <a:pt x="89306" y="84866"/>
                </a:cubicBezTo>
                <a:cubicBezTo>
                  <a:pt x="84950" y="84866"/>
                  <a:pt x="84950" y="84866"/>
                  <a:pt x="84950" y="84866"/>
                </a:cubicBezTo>
                <a:cubicBezTo>
                  <a:pt x="84950" y="119087"/>
                  <a:pt x="84950" y="119087"/>
                  <a:pt x="84950" y="119087"/>
                </a:cubicBezTo>
                <a:cubicBezTo>
                  <a:pt x="88118" y="119087"/>
                  <a:pt x="88118" y="119087"/>
                  <a:pt x="88118" y="119087"/>
                </a:cubicBezTo>
                <a:cubicBezTo>
                  <a:pt x="88118" y="94448"/>
                  <a:pt x="88118" y="94448"/>
                  <a:pt x="88118" y="94448"/>
                </a:cubicBezTo>
                <a:cubicBezTo>
                  <a:pt x="88118" y="94448"/>
                  <a:pt x="88118" y="94448"/>
                  <a:pt x="88118" y="94448"/>
                </a:cubicBezTo>
                <a:lnTo>
                  <a:pt x="94653" y="119087"/>
                </a:lnTo>
                <a:close/>
                <a:moveTo>
                  <a:pt x="115643" y="119087"/>
                </a:moveTo>
                <a:cubicBezTo>
                  <a:pt x="108514" y="100836"/>
                  <a:pt x="108514" y="100836"/>
                  <a:pt x="108514" y="100836"/>
                </a:cubicBezTo>
                <a:cubicBezTo>
                  <a:pt x="115049" y="84866"/>
                  <a:pt x="115049" y="84866"/>
                  <a:pt x="115049" y="84866"/>
                </a:cubicBezTo>
                <a:cubicBezTo>
                  <a:pt x="110891" y="84866"/>
                  <a:pt x="110891" y="84866"/>
                  <a:pt x="110891" y="84866"/>
                </a:cubicBezTo>
                <a:cubicBezTo>
                  <a:pt x="104950" y="99011"/>
                  <a:pt x="104950" y="99011"/>
                  <a:pt x="104950" y="99011"/>
                </a:cubicBezTo>
                <a:cubicBezTo>
                  <a:pt x="104950" y="84866"/>
                  <a:pt x="104950" y="84866"/>
                  <a:pt x="104950" y="84866"/>
                </a:cubicBezTo>
                <a:cubicBezTo>
                  <a:pt x="101782" y="84866"/>
                  <a:pt x="101782" y="84866"/>
                  <a:pt x="101782" y="84866"/>
                </a:cubicBezTo>
                <a:cubicBezTo>
                  <a:pt x="101782" y="119087"/>
                  <a:pt x="101782" y="119087"/>
                  <a:pt x="101782" y="119087"/>
                </a:cubicBezTo>
                <a:cubicBezTo>
                  <a:pt x="104950" y="119087"/>
                  <a:pt x="104950" y="119087"/>
                  <a:pt x="104950" y="119087"/>
                </a:cubicBezTo>
                <a:cubicBezTo>
                  <a:pt x="104950" y="102661"/>
                  <a:pt x="104950" y="102661"/>
                  <a:pt x="104950" y="102661"/>
                </a:cubicBezTo>
                <a:cubicBezTo>
                  <a:pt x="111089" y="119087"/>
                  <a:pt x="111089" y="119087"/>
                  <a:pt x="111089" y="119087"/>
                </a:cubicBezTo>
                <a:lnTo>
                  <a:pt x="115643" y="119087"/>
                </a:lnTo>
                <a:close/>
                <a:moveTo>
                  <a:pt x="120000" y="84866"/>
                </a:moveTo>
                <a:cubicBezTo>
                  <a:pt x="116831" y="84866"/>
                  <a:pt x="116831" y="84866"/>
                  <a:pt x="116831" y="84866"/>
                </a:cubicBezTo>
                <a:cubicBezTo>
                  <a:pt x="116831" y="119087"/>
                  <a:pt x="116831" y="119087"/>
                  <a:pt x="116831" y="119087"/>
                </a:cubicBezTo>
                <a:cubicBezTo>
                  <a:pt x="120000" y="119087"/>
                  <a:pt x="120000" y="119087"/>
                  <a:pt x="120000" y="119087"/>
                </a:cubicBezTo>
                <a:lnTo>
                  <a:pt x="120000" y="84866"/>
                </a:lnTo>
                <a:close/>
              </a:path>
            </a:pathLst>
          </a:custGeom>
          <a:solidFill>
            <a:schemeClr val="accent1"/>
          </a:solidFill>
          <a:ln>
            <a:noFill/>
          </a:ln>
        </p:spPr>
        <p:txBody>
          <a:bodyPr spcFirstLastPara="1" wrap="square" lIns="68569" tIns="34275" rIns="68569" bIns="34275"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nvGrpSpPr>
          <p:cNvPr id="22" name="Google Shape;22;p5"/>
          <p:cNvGrpSpPr/>
          <p:nvPr/>
        </p:nvGrpSpPr>
        <p:grpSpPr>
          <a:xfrm>
            <a:off x="-334330" y="-441922"/>
            <a:ext cx="2994330" cy="6027181"/>
            <a:chOff x="354383" y="2076395"/>
            <a:chExt cx="1663055" cy="4464330"/>
          </a:xfrm>
        </p:grpSpPr>
        <p:grpSp>
          <p:nvGrpSpPr>
            <p:cNvPr id="23" name="Google Shape;23;p5"/>
            <p:cNvGrpSpPr/>
            <p:nvPr/>
          </p:nvGrpSpPr>
          <p:grpSpPr>
            <a:xfrm>
              <a:off x="354383" y="5609348"/>
              <a:ext cx="835030" cy="931377"/>
              <a:chOff x="1447800" y="5106987"/>
              <a:chExt cx="1569900" cy="1751038"/>
            </a:xfrm>
          </p:grpSpPr>
          <p:sp>
            <p:nvSpPr>
              <p:cNvPr id="24" name="Google Shape;24;p5"/>
              <p:cNvSpPr/>
              <p:nvPr/>
            </p:nvSpPr>
            <p:spPr>
              <a:xfrm>
                <a:off x="1447800" y="6042025"/>
                <a:ext cx="806400" cy="816000"/>
              </a:xfrm>
              <a:custGeom>
                <a:avLst/>
                <a:gdLst/>
                <a:ahLst/>
                <a:cxnLst/>
                <a:rect l="l" t="t" r="r" b="b"/>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5" name="Google Shape;25;p5"/>
              <p:cNvSpPr/>
              <p:nvPr/>
            </p:nvSpPr>
            <p:spPr>
              <a:xfrm>
                <a:off x="2357438" y="6042025"/>
                <a:ext cx="570000" cy="816000"/>
              </a:xfrm>
              <a:custGeom>
                <a:avLst/>
                <a:gdLst/>
                <a:ahLst/>
                <a:cxnLst/>
                <a:rect l="l" t="t" r="r" b="b"/>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6" name="Google Shape;26;p5"/>
              <p:cNvSpPr/>
              <p:nvPr/>
            </p:nvSpPr>
            <p:spPr>
              <a:xfrm>
                <a:off x="2633663" y="6391275"/>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7" name="Google Shape;27;p5"/>
              <p:cNvSpPr/>
              <p:nvPr/>
            </p:nvSpPr>
            <p:spPr>
              <a:xfrm>
                <a:off x="1560512" y="5106987"/>
                <a:ext cx="570000" cy="816000"/>
              </a:xfrm>
              <a:custGeom>
                <a:avLst/>
                <a:gdLst/>
                <a:ahLst/>
                <a:cxnLst/>
                <a:rect l="l" t="t" r="r" b="b"/>
                <a:pathLst>
                  <a:path w="120000" h="120000" extrusionOk="0">
                    <a:moveTo>
                      <a:pt x="37864" y="48813"/>
                    </a:moveTo>
                    <a:lnTo>
                      <a:pt x="37864" y="48813"/>
                    </a:lnTo>
                    <a:lnTo>
                      <a:pt x="37864" y="27661"/>
                    </a:lnTo>
                    <a:lnTo>
                      <a:pt x="120000" y="27661"/>
                    </a:lnTo>
                    <a:lnTo>
                      <a:pt x="120000" y="0"/>
                    </a:lnTo>
                    <a:lnTo>
                      <a:pt x="0" y="0"/>
                    </a:lnTo>
                    <a:lnTo>
                      <a:pt x="0" y="120000"/>
                    </a:lnTo>
                    <a:lnTo>
                      <a:pt x="37864" y="120000"/>
                    </a:lnTo>
                    <a:lnTo>
                      <a:pt x="37864" y="73220"/>
                    </a:lnTo>
                  </a:path>
                </a:pathLst>
              </a:custGeom>
              <a:solidFill>
                <a:srgbClr val="FFFFFF"/>
              </a:solid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8" name="Google Shape;28;p5"/>
              <p:cNvSpPr/>
              <p:nvPr/>
            </p:nvSpPr>
            <p:spPr>
              <a:xfrm>
                <a:off x="1836738" y="5456237"/>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9" name="Google Shape;29;p5"/>
              <p:cNvSpPr/>
              <p:nvPr/>
            </p:nvSpPr>
            <p:spPr>
              <a:xfrm>
                <a:off x="2209800" y="5106987"/>
                <a:ext cx="807900" cy="816000"/>
              </a:xfrm>
              <a:custGeom>
                <a:avLst/>
                <a:gdLst/>
                <a:ahLst/>
                <a:cxnLst/>
                <a:rect l="l" t="t" r="r" b="b"/>
                <a:pathLst>
                  <a:path w="120000" h="120000" extrusionOk="0">
                    <a:moveTo>
                      <a:pt x="48411" y="120000"/>
                    </a:moveTo>
                    <a:lnTo>
                      <a:pt x="48411" y="120000"/>
                    </a:lnTo>
                    <a:lnTo>
                      <a:pt x="69942" y="120000"/>
                    </a:lnTo>
                    <a:lnTo>
                      <a:pt x="120000" y="0"/>
                    </a:lnTo>
                    <a:lnTo>
                      <a:pt x="91337" y="0"/>
                    </a:lnTo>
                    <a:lnTo>
                      <a:pt x="60754" y="78644"/>
                    </a:lnTo>
                    <a:lnTo>
                      <a:pt x="60480" y="78644"/>
                    </a:lnTo>
                    <a:lnTo>
                      <a:pt x="30445" y="0"/>
                    </a:lnTo>
                    <a:lnTo>
                      <a:pt x="0" y="0"/>
                    </a:lnTo>
                    <a:lnTo>
                      <a:pt x="48411"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30" name="Google Shape;30;p5"/>
            <p:cNvGrpSpPr/>
            <p:nvPr/>
          </p:nvGrpSpPr>
          <p:grpSpPr>
            <a:xfrm>
              <a:off x="1182408" y="5609348"/>
              <a:ext cx="835030" cy="931377"/>
              <a:chOff x="1447800" y="5106987"/>
              <a:chExt cx="1569900" cy="1751038"/>
            </a:xfrm>
          </p:grpSpPr>
          <p:sp>
            <p:nvSpPr>
              <p:cNvPr id="31" name="Google Shape;31;p5"/>
              <p:cNvSpPr/>
              <p:nvPr/>
            </p:nvSpPr>
            <p:spPr>
              <a:xfrm>
                <a:off x="1447800" y="6042025"/>
                <a:ext cx="806400" cy="816000"/>
              </a:xfrm>
              <a:custGeom>
                <a:avLst/>
                <a:gdLst/>
                <a:ahLst/>
                <a:cxnLst/>
                <a:rect l="l" t="t" r="r" b="b"/>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2" name="Google Shape;32;p5"/>
              <p:cNvSpPr/>
              <p:nvPr/>
            </p:nvSpPr>
            <p:spPr>
              <a:xfrm>
                <a:off x="2357438" y="6042025"/>
                <a:ext cx="570000" cy="816000"/>
              </a:xfrm>
              <a:custGeom>
                <a:avLst/>
                <a:gdLst/>
                <a:ahLst/>
                <a:cxnLst/>
                <a:rect l="l" t="t" r="r" b="b"/>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3" name="Google Shape;33;p5"/>
              <p:cNvSpPr/>
              <p:nvPr/>
            </p:nvSpPr>
            <p:spPr>
              <a:xfrm>
                <a:off x="2633663" y="6391275"/>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4" name="Google Shape;34;p5"/>
              <p:cNvSpPr/>
              <p:nvPr/>
            </p:nvSpPr>
            <p:spPr>
              <a:xfrm>
                <a:off x="1560512" y="5106987"/>
                <a:ext cx="570000" cy="816000"/>
              </a:xfrm>
              <a:custGeom>
                <a:avLst/>
                <a:gdLst/>
                <a:ahLst/>
                <a:cxnLst/>
                <a:rect l="l" t="t" r="r" b="b"/>
                <a:pathLst>
                  <a:path w="120000" h="120000" extrusionOk="0">
                    <a:moveTo>
                      <a:pt x="37864" y="48813"/>
                    </a:moveTo>
                    <a:lnTo>
                      <a:pt x="37864" y="48813"/>
                    </a:lnTo>
                    <a:lnTo>
                      <a:pt x="37864" y="27661"/>
                    </a:lnTo>
                    <a:lnTo>
                      <a:pt x="120000" y="27661"/>
                    </a:lnTo>
                    <a:lnTo>
                      <a:pt x="120000" y="0"/>
                    </a:lnTo>
                    <a:lnTo>
                      <a:pt x="0" y="0"/>
                    </a:lnTo>
                    <a:lnTo>
                      <a:pt x="0" y="120000"/>
                    </a:lnTo>
                    <a:lnTo>
                      <a:pt x="37864" y="120000"/>
                    </a:lnTo>
                    <a:lnTo>
                      <a:pt x="37864" y="73220"/>
                    </a:lnTo>
                  </a:path>
                </a:pathLst>
              </a:custGeom>
              <a:solidFill>
                <a:srgbClr val="FFFFFF"/>
              </a:solid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5" name="Google Shape;35;p5"/>
              <p:cNvSpPr/>
              <p:nvPr/>
            </p:nvSpPr>
            <p:spPr>
              <a:xfrm>
                <a:off x="1836738" y="5456237"/>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6" name="Google Shape;36;p5"/>
              <p:cNvSpPr/>
              <p:nvPr/>
            </p:nvSpPr>
            <p:spPr>
              <a:xfrm>
                <a:off x="2209800" y="5106987"/>
                <a:ext cx="807900" cy="816000"/>
              </a:xfrm>
              <a:custGeom>
                <a:avLst/>
                <a:gdLst/>
                <a:ahLst/>
                <a:cxnLst/>
                <a:rect l="l" t="t" r="r" b="b"/>
                <a:pathLst>
                  <a:path w="120000" h="120000" extrusionOk="0">
                    <a:moveTo>
                      <a:pt x="48411" y="120000"/>
                    </a:moveTo>
                    <a:lnTo>
                      <a:pt x="48411" y="120000"/>
                    </a:lnTo>
                    <a:lnTo>
                      <a:pt x="69942" y="120000"/>
                    </a:lnTo>
                    <a:lnTo>
                      <a:pt x="120000" y="0"/>
                    </a:lnTo>
                    <a:lnTo>
                      <a:pt x="91337" y="0"/>
                    </a:lnTo>
                    <a:lnTo>
                      <a:pt x="60754" y="78644"/>
                    </a:lnTo>
                    <a:lnTo>
                      <a:pt x="60480" y="78644"/>
                    </a:lnTo>
                    <a:lnTo>
                      <a:pt x="30445" y="0"/>
                    </a:lnTo>
                    <a:lnTo>
                      <a:pt x="0" y="0"/>
                    </a:lnTo>
                    <a:lnTo>
                      <a:pt x="48411"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37" name="Google Shape;37;p5"/>
            <p:cNvGrpSpPr/>
            <p:nvPr/>
          </p:nvGrpSpPr>
          <p:grpSpPr>
            <a:xfrm>
              <a:off x="354383" y="4601773"/>
              <a:ext cx="835030" cy="931377"/>
              <a:chOff x="1447800" y="5106987"/>
              <a:chExt cx="1569900" cy="1751038"/>
            </a:xfrm>
          </p:grpSpPr>
          <p:sp>
            <p:nvSpPr>
              <p:cNvPr id="38" name="Google Shape;38;p5"/>
              <p:cNvSpPr/>
              <p:nvPr/>
            </p:nvSpPr>
            <p:spPr>
              <a:xfrm>
                <a:off x="1447800" y="6042025"/>
                <a:ext cx="806400" cy="816000"/>
              </a:xfrm>
              <a:custGeom>
                <a:avLst/>
                <a:gdLst/>
                <a:ahLst/>
                <a:cxnLst/>
                <a:rect l="l" t="t" r="r" b="b"/>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9" name="Google Shape;39;p5"/>
              <p:cNvSpPr/>
              <p:nvPr/>
            </p:nvSpPr>
            <p:spPr>
              <a:xfrm>
                <a:off x="2357438" y="6042025"/>
                <a:ext cx="570000" cy="816000"/>
              </a:xfrm>
              <a:custGeom>
                <a:avLst/>
                <a:gdLst/>
                <a:ahLst/>
                <a:cxnLst/>
                <a:rect l="l" t="t" r="r" b="b"/>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0" name="Google Shape;40;p5"/>
              <p:cNvSpPr/>
              <p:nvPr/>
            </p:nvSpPr>
            <p:spPr>
              <a:xfrm>
                <a:off x="2633663" y="6391275"/>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1" name="Google Shape;41;p5"/>
              <p:cNvSpPr/>
              <p:nvPr/>
            </p:nvSpPr>
            <p:spPr>
              <a:xfrm>
                <a:off x="1560512" y="5106987"/>
                <a:ext cx="570000" cy="816000"/>
              </a:xfrm>
              <a:custGeom>
                <a:avLst/>
                <a:gdLst/>
                <a:ahLst/>
                <a:cxnLst/>
                <a:rect l="l" t="t" r="r" b="b"/>
                <a:pathLst>
                  <a:path w="120000" h="120000" extrusionOk="0">
                    <a:moveTo>
                      <a:pt x="37864" y="48813"/>
                    </a:moveTo>
                    <a:lnTo>
                      <a:pt x="37864" y="48813"/>
                    </a:lnTo>
                    <a:lnTo>
                      <a:pt x="37864" y="27661"/>
                    </a:lnTo>
                    <a:lnTo>
                      <a:pt x="120000" y="27661"/>
                    </a:lnTo>
                    <a:lnTo>
                      <a:pt x="120000" y="0"/>
                    </a:lnTo>
                    <a:lnTo>
                      <a:pt x="0" y="0"/>
                    </a:lnTo>
                    <a:lnTo>
                      <a:pt x="0" y="120000"/>
                    </a:lnTo>
                    <a:lnTo>
                      <a:pt x="37864" y="120000"/>
                    </a:lnTo>
                    <a:lnTo>
                      <a:pt x="37864" y="73220"/>
                    </a:lnTo>
                  </a:path>
                </a:pathLst>
              </a:custGeom>
              <a:solidFill>
                <a:srgbClr val="FFFFFF"/>
              </a:solid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2" name="Google Shape;42;p5"/>
              <p:cNvSpPr/>
              <p:nvPr/>
            </p:nvSpPr>
            <p:spPr>
              <a:xfrm>
                <a:off x="1836738" y="5456237"/>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3" name="Google Shape;43;p5"/>
              <p:cNvSpPr/>
              <p:nvPr/>
            </p:nvSpPr>
            <p:spPr>
              <a:xfrm>
                <a:off x="2209800" y="5106987"/>
                <a:ext cx="807900" cy="816000"/>
              </a:xfrm>
              <a:custGeom>
                <a:avLst/>
                <a:gdLst/>
                <a:ahLst/>
                <a:cxnLst/>
                <a:rect l="l" t="t" r="r" b="b"/>
                <a:pathLst>
                  <a:path w="120000" h="120000" extrusionOk="0">
                    <a:moveTo>
                      <a:pt x="48411" y="120000"/>
                    </a:moveTo>
                    <a:lnTo>
                      <a:pt x="48411" y="120000"/>
                    </a:lnTo>
                    <a:lnTo>
                      <a:pt x="69942" y="120000"/>
                    </a:lnTo>
                    <a:lnTo>
                      <a:pt x="120000" y="0"/>
                    </a:lnTo>
                    <a:lnTo>
                      <a:pt x="91337" y="0"/>
                    </a:lnTo>
                    <a:lnTo>
                      <a:pt x="60754" y="78644"/>
                    </a:lnTo>
                    <a:lnTo>
                      <a:pt x="60480" y="78644"/>
                    </a:lnTo>
                    <a:lnTo>
                      <a:pt x="30445" y="0"/>
                    </a:lnTo>
                    <a:lnTo>
                      <a:pt x="0" y="0"/>
                    </a:lnTo>
                    <a:lnTo>
                      <a:pt x="48411"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44" name="Google Shape;44;p5"/>
            <p:cNvGrpSpPr/>
            <p:nvPr/>
          </p:nvGrpSpPr>
          <p:grpSpPr>
            <a:xfrm>
              <a:off x="1182408" y="4601773"/>
              <a:ext cx="835030" cy="931377"/>
              <a:chOff x="1447800" y="5106987"/>
              <a:chExt cx="1569900" cy="1751038"/>
            </a:xfrm>
          </p:grpSpPr>
          <p:sp>
            <p:nvSpPr>
              <p:cNvPr id="45" name="Google Shape;45;p5"/>
              <p:cNvSpPr/>
              <p:nvPr/>
            </p:nvSpPr>
            <p:spPr>
              <a:xfrm>
                <a:off x="1447800" y="6042025"/>
                <a:ext cx="806400" cy="816000"/>
              </a:xfrm>
              <a:custGeom>
                <a:avLst/>
                <a:gdLst/>
                <a:ahLst/>
                <a:cxnLst/>
                <a:rect l="l" t="t" r="r" b="b"/>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6" name="Google Shape;46;p5"/>
              <p:cNvSpPr/>
              <p:nvPr/>
            </p:nvSpPr>
            <p:spPr>
              <a:xfrm>
                <a:off x="2357438" y="6042025"/>
                <a:ext cx="570000" cy="816000"/>
              </a:xfrm>
              <a:custGeom>
                <a:avLst/>
                <a:gdLst/>
                <a:ahLst/>
                <a:cxnLst/>
                <a:rect l="l" t="t" r="r" b="b"/>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7" name="Google Shape;47;p5"/>
              <p:cNvSpPr/>
              <p:nvPr/>
            </p:nvSpPr>
            <p:spPr>
              <a:xfrm>
                <a:off x="2633663" y="6391275"/>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8" name="Google Shape;48;p5"/>
              <p:cNvSpPr/>
              <p:nvPr/>
            </p:nvSpPr>
            <p:spPr>
              <a:xfrm>
                <a:off x="1560512" y="5106987"/>
                <a:ext cx="570000" cy="816000"/>
              </a:xfrm>
              <a:custGeom>
                <a:avLst/>
                <a:gdLst/>
                <a:ahLst/>
                <a:cxnLst/>
                <a:rect l="l" t="t" r="r" b="b"/>
                <a:pathLst>
                  <a:path w="120000" h="120000" extrusionOk="0">
                    <a:moveTo>
                      <a:pt x="37864" y="48813"/>
                    </a:moveTo>
                    <a:lnTo>
                      <a:pt x="37864" y="48813"/>
                    </a:lnTo>
                    <a:lnTo>
                      <a:pt x="37864" y="27661"/>
                    </a:lnTo>
                    <a:lnTo>
                      <a:pt x="120000" y="27661"/>
                    </a:lnTo>
                    <a:lnTo>
                      <a:pt x="120000" y="0"/>
                    </a:lnTo>
                    <a:lnTo>
                      <a:pt x="0" y="0"/>
                    </a:lnTo>
                    <a:lnTo>
                      <a:pt x="0" y="120000"/>
                    </a:lnTo>
                    <a:lnTo>
                      <a:pt x="37864" y="120000"/>
                    </a:lnTo>
                    <a:lnTo>
                      <a:pt x="37864" y="73220"/>
                    </a:lnTo>
                  </a:path>
                </a:pathLst>
              </a:custGeom>
              <a:solidFill>
                <a:srgbClr val="FFFFFF"/>
              </a:solid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9" name="Google Shape;49;p5"/>
              <p:cNvSpPr/>
              <p:nvPr/>
            </p:nvSpPr>
            <p:spPr>
              <a:xfrm>
                <a:off x="1836738" y="5456237"/>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0" name="Google Shape;50;p5"/>
              <p:cNvSpPr/>
              <p:nvPr/>
            </p:nvSpPr>
            <p:spPr>
              <a:xfrm>
                <a:off x="2209800" y="5106987"/>
                <a:ext cx="807900" cy="816000"/>
              </a:xfrm>
              <a:custGeom>
                <a:avLst/>
                <a:gdLst/>
                <a:ahLst/>
                <a:cxnLst/>
                <a:rect l="l" t="t" r="r" b="b"/>
                <a:pathLst>
                  <a:path w="120000" h="120000" extrusionOk="0">
                    <a:moveTo>
                      <a:pt x="48411" y="120000"/>
                    </a:moveTo>
                    <a:lnTo>
                      <a:pt x="48411" y="120000"/>
                    </a:lnTo>
                    <a:lnTo>
                      <a:pt x="69942" y="120000"/>
                    </a:lnTo>
                    <a:lnTo>
                      <a:pt x="120000" y="0"/>
                    </a:lnTo>
                    <a:lnTo>
                      <a:pt x="91337" y="0"/>
                    </a:lnTo>
                    <a:lnTo>
                      <a:pt x="60754" y="78644"/>
                    </a:lnTo>
                    <a:lnTo>
                      <a:pt x="60480" y="78644"/>
                    </a:lnTo>
                    <a:lnTo>
                      <a:pt x="30445" y="0"/>
                    </a:lnTo>
                    <a:lnTo>
                      <a:pt x="0" y="0"/>
                    </a:lnTo>
                    <a:lnTo>
                      <a:pt x="48411"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51" name="Google Shape;51;p5"/>
            <p:cNvGrpSpPr/>
            <p:nvPr/>
          </p:nvGrpSpPr>
          <p:grpSpPr>
            <a:xfrm>
              <a:off x="354383" y="3594198"/>
              <a:ext cx="835030" cy="931377"/>
              <a:chOff x="1447800" y="5106987"/>
              <a:chExt cx="1569900" cy="1751038"/>
            </a:xfrm>
          </p:grpSpPr>
          <p:sp>
            <p:nvSpPr>
              <p:cNvPr id="52" name="Google Shape;52;p5"/>
              <p:cNvSpPr/>
              <p:nvPr/>
            </p:nvSpPr>
            <p:spPr>
              <a:xfrm>
                <a:off x="1447800" y="6042025"/>
                <a:ext cx="806400" cy="816000"/>
              </a:xfrm>
              <a:custGeom>
                <a:avLst/>
                <a:gdLst/>
                <a:ahLst/>
                <a:cxnLst/>
                <a:rect l="l" t="t" r="r" b="b"/>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3" name="Google Shape;53;p5"/>
              <p:cNvSpPr/>
              <p:nvPr/>
            </p:nvSpPr>
            <p:spPr>
              <a:xfrm>
                <a:off x="2357438" y="6042025"/>
                <a:ext cx="570000" cy="816000"/>
              </a:xfrm>
              <a:custGeom>
                <a:avLst/>
                <a:gdLst/>
                <a:ahLst/>
                <a:cxnLst/>
                <a:rect l="l" t="t" r="r" b="b"/>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4" name="Google Shape;54;p5"/>
              <p:cNvSpPr/>
              <p:nvPr/>
            </p:nvSpPr>
            <p:spPr>
              <a:xfrm>
                <a:off x="2633663" y="6391275"/>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5" name="Google Shape;55;p5"/>
              <p:cNvSpPr/>
              <p:nvPr/>
            </p:nvSpPr>
            <p:spPr>
              <a:xfrm>
                <a:off x="1560512" y="5106987"/>
                <a:ext cx="570000" cy="816000"/>
              </a:xfrm>
              <a:custGeom>
                <a:avLst/>
                <a:gdLst/>
                <a:ahLst/>
                <a:cxnLst/>
                <a:rect l="l" t="t" r="r" b="b"/>
                <a:pathLst>
                  <a:path w="120000" h="120000" extrusionOk="0">
                    <a:moveTo>
                      <a:pt x="37864" y="48813"/>
                    </a:moveTo>
                    <a:lnTo>
                      <a:pt x="37864" y="48813"/>
                    </a:lnTo>
                    <a:lnTo>
                      <a:pt x="37864" y="27661"/>
                    </a:lnTo>
                    <a:lnTo>
                      <a:pt x="120000" y="27661"/>
                    </a:lnTo>
                    <a:lnTo>
                      <a:pt x="120000" y="0"/>
                    </a:lnTo>
                    <a:lnTo>
                      <a:pt x="0" y="0"/>
                    </a:lnTo>
                    <a:lnTo>
                      <a:pt x="0" y="120000"/>
                    </a:lnTo>
                    <a:lnTo>
                      <a:pt x="37864" y="120000"/>
                    </a:lnTo>
                    <a:lnTo>
                      <a:pt x="37864" y="73220"/>
                    </a:lnTo>
                  </a:path>
                </a:pathLst>
              </a:custGeom>
              <a:solidFill>
                <a:srgbClr val="FFFFFF"/>
              </a:solid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6" name="Google Shape;56;p5"/>
              <p:cNvSpPr/>
              <p:nvPr/>
            </p:nvSpPr>
            <p:spPr>
              <a:xfrm>
                <a:off x="1836738" y="5456237"/>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7" name="Google Shape;57;p5"/>
              <p:cNvSpPr/>
              <p:nvPr/>
            </p:nvSpPr>
            <p:spPr>
              <a:xfrm>
                <a:off x="2209800" y="5106987"/>
                <a:ext cx="807900" cy="816000"/>
              </a:xfrm>
              <a:custGeom>
                <a:avLst/>
                <a:gdLst/>
                <a:ahLst/>
                <a:cxnLst/>
                <a:rect l="l" t="t" r="r" b="b"/>
                <a:pathLst>
                  <a:path w="120000" h="120000" extrusionOk="0">
                    <a:moveTo>
                      <a:pt x="48411" y="120000"/>
                    </a:moveTo>
                    <a:lnTo>
                      <a:pt x="48411" y="120000"/>
                    </a:lnTo>
                    <a:lnTo>
                      <a:pt x="69942" y="120000"/>
                    </a:lnTo>
                    <a:lnTo>
                      <a:pt x="120000" y="0"/>
                    </a:lnTo>
                    <a:lnTo>
                      <a:pt x="91337" y="0"/>
                    </a:lnTo>
                    <a:lnTo>
                      <a:pt x="60754" y="78644"/>
                    </a:lnTo>
                    <a:lnTo>
                      <a:pt x="60480" y="78644"/>
                    </a:lnTo>
                    <a:lnTo>
                      <a:pt x="30445" y="0"/>
                    </a:lnTo>
                    <a:lnTo>
                      <a:pt x="0" y="0"/>
                    </a:lnTo>
                    <a:lnTo>
                      <a:pt x="48411"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58" name="Google Shape;58;p5"/>
            <p:cNvGrpSpPr/>
            <p:nvPr/>
          </p:nvGrpSpPr>
          <p:grpSpPr>
            <a:xfrm>
              <a:off x="1182408" y="3594198"/>
              <a:ext cx="835030" cy="931377"/>
              <a:chOff x="1447800" y="5106987"/>
              <a:chExt cx="1569900" cy="1751038"/>
            </a:xfrm>
          </p:grpSpPr>
          <p:sp>
            <p:nvSpPr>
              <p:cNvPr id="59" name="Google Shape;59;p5"/>
              <p:cNvSpPr/>
              <p:nvPr/>
            </p:nvSpPr>
            <p:spPr>
              <a:xfrm>
                <a:off x="1447800" y="6042025"/>
                <a:ext cx="806400" cy="816000"/>
              </a:xfrm>
              <a:custGeom>
                <a:avLst/>
                <a:gdLst/>
                <a:ahLst/>
                <a:cxnLst/>
                <a:rect l="l" t="t" r="r" b="b"/>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0" name="Google Shape;60;p5"/>
              <p:cNvSpPr/>
              <p:nvPr/>
            </p:nvSpPr>
            <p:spPr>
              <a:xfrm>
                <a:off x="2357438" y="6042025"/>
                <a:ext cx="570000" cy="816000"/>
              </a:xfrm>
              <a:custGeom>
                <a:avLst/>
                <a:gdLst/>
                <a:ahLst/>
                <a:cxnLst/>
                <a:rect l="l" t="t" r="r" b="b"/>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1" name="Google Shape;61;p5"/>
              <p:cNvSpPr/>
              <p:nvPr/>
            </p:nvSpPr>
            <p:spPr>
              <a:xfrm>
                <a:off x="2633663" y="6391275"/>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2" name="Google Shape;62;p5"/>
              <p:cNvSpPr/>
              <p:nvPr/>
            </p:nvSpPr>
            <p:spPr>
              <a:xfrm>
                <a:off x="1560512" y="5106987"/>
                <a:ext cx="570000" cy="816000"/>
              </a:xfrm>
              <a:custGeom>
                <a:avLst/>
                <a:gdLst/>
                <a:ahLst/>
                <a:cxnLst/>
                <a:rect l="l" t="t" r="r" b="b"/>
                <a:pathLst>
                  <a:path w="120000" h="120000" extrusionOk="0">
                    <a:moveTo>
                      <a:pt x="37864" y="48813"/>
                    </a:moveTo>
                    <a:lnTo>
                      <a:pt x="37864" y="48813"/>
                    </a:lnTo>
                    <a:lnTo>
                      <a:pt x="37864" y="27661"/>
                    </a:lnTo>
                    <a:lnTo>
                      <a:pt x="120000" y="27661"/>
                    </a:lnTo>
                    <a:lnTo>
                      <a:pt x="120000" y="0"/>
                    </a:lnTo>
                    <a:lnTo>
                      <a:pt x="0" y="0"/>
                    </a:lnTo>
                    <a:lnTo>
                      <a:pt x="0" y="120000"/>
                    </a:lnTo>
                    <a:lnTo>
                      <a:pt x="37864" y="120000"/>
                    </a:lnTo>
                    <a:lnTo>
                      <a:pt x="37864" y="73220"/>
                    </a:lnTo>
                  </a:path>
                </a:pathLst>
              </a:custGeom>
              <a:solidFill>
                <a:srgbClr val="FFFFFF"/>
              </a:solid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3" name="Google Shape;63;p5"/>
              <p:cNvSpPr/>
              <p:nvPr/>
            </p:nvSpPr>
            <p:spPr>
              <a:xfrm>
                <a:off x="1836738" y="5456237"/>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4" name="Google Shape;64;p5"/>
              <p:cNvSpPr/>
              <p:nvPr/>
            </p:nvSpPr>
            <p:spPr>
              <a:xfrm>
                <a:off x="2209800" y="5106987"/>
                <a:ext cx="807900" cy="816000"/>
              </a:xfrm>
              <a:custGeom>
                <a:avLst/>
                <a:gdLst/>
                <a:ahLst/>
                <a:cxnLst/>
                <a:rect l="l" t="t" r="r" b="b"/>
                <a:pathLst>
                  <a:path w="120000" h="120000" extrusionOk="0">
                    <a:moveTo>
                      <a:pt x="48411" y="120000"/>
                    </a:moveTo>
                    <a:lnTo>
                      <a:pt x="48411" y="120000"/>
                    </a:lnTo>
                    <a:lnTo>
                      <a:pt x="69942" y="120000"/>
                    </a:lnTo>
                    <a:lnTo>
                      <a:pt x="120000" y="0"/>
                    </a:lnTo>
                    <a:lnTo>
                      <a:pt x="91337" y="0"/>
                    </a:lnTo>
                    <a:lnTo>
                      <a:pt x="60754" y="78644"/>
                    </a:lnTo>
                    <a:lnTo>
                      <a:pt x="60480" y="78644"/>
                    </a:lnTo>
                    <a:lnTo>
                      <a:pt x="30445" y="0"/>
                    </a:lnTo>
                    <a:lnTo>
                      <a:pt x="0" y="0"/>
                    </a:lnTo>
                    <a:lnTo>
                      <a:pt x="48411"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65" name="Google Shape;65;p5"/>
            <p:cNvGrpSpPr/>
            <p:nvPr/>
          </p:nvGrpSpPr>
          <p:grpSpPr>
            <a:xfrm>
              <a:off x="354383" y="2586623"/>
              <a:ext cx="835030" cy="931377"/>
              <a:chOff x="1447800" y="5106987"/>
              <a:chExt cx="1569900" cy="1751038"/>
            </a:xfrm>
          </p:grpSpPr>
          <p:sp>
            <p:nvSpPr>
              <p:cNvPr id="66" name="Google Shape;66;p5"/>
              <p:cNvSpPr/>
              <p:nvPr/>
            </p:nvSpPr>
            <p:spPr>
              <a:xfrm>
                <a:off x="1447800" y="6042025"/>
                <a:ext cx="806400" cy="816000"/>
              </a:xfrm>
              <a:custGeom>
                <a:avLst/>
                <a:gdLst/>
                <a:ahLst/>
                <a:cxnLst/>
                <a:rect l="l" t="t" r="r" b="b"/>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7" name="Google Shape;67;p5"/>
              <p:cNvSpPr/>
              <p:nvPr/>
            </p:nvSpPr>
            <p:spPr>
              <a:xfrm>
                <a:off x="2357438" y="6042025"/>
                <a:ext cx="570000" cy="816000"/>
              </a:xfrm>
              <a:custGeom>
                <a:avLst/>
                <a:gdLst/>
                <a:ahLst/>
                <a:cxnLst/>
                <a:rect l="l" t="t" r="r" b="b"/>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8" name="Google Shape;68;p5"/>
              <p:cNvSpPr/>
              <p:nvPr/>
            </p:nvSpPr>
            <p:spPr>
              <a:xfrm>
                <a:off x="2633663" y="6391275"/>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9" name="Google Shape;69;p5"/>
              <p:cNvSpPr/>
              <p:nvPr/>
            </p:nvSpPr>
            <p:spPr>
              <a:xfrm>
                <a:off x="1560512" y="5106987"/>
                <a:ext cx="570000" cy="816000"/>
              </a:xfrm>
              <a:custGeom>
                <a:avLst/>
                <a:gdLst/>
                <a:ahLst/>
                <a:cxnLst/>
                <a:rect l="l" t="t" r="r" b="b"/>
                <a:pathLst>
                  <a:path w="120000" h="120000" extrusionOk="0">
                    <a:moveTo>
                      <a:pt x="37864" y="48813"/>
                    </a:moveTo>
                    <a:lnTo>
                      <a:pt x="37864" y="48813"/>
                    </a:lnTo>
                    <a:lnTo>
                      <a:pt x="37864" y="27661"/>
                    </a:lnTo>
                    <a:lnTo>
                      <a:pt x="120000" y="27661"/>
                    </a:lnTo>
                    <a:lnTo>
                      <a:pt x="120000" y="0"/>
                    </a:lnTo>
                    <a:lnTo>
                      <a:pt x="0" y="0"/>
                    </a:lnTo>
                    <a:lnTo>
                      <a:pt x="0" y="120000"/>
                    </a:lnTo>
                    <a:lnTo>
                      <a:pt x="37864" y="120000"/>
                    </a:lnTo>
                    <a:lnTo>
                      <a:pt x="37864" y="73220"/>
                    </a:lnTo>
                  </a:path>
                </a:pathLst>
              </a:custGeom>
              <a:solidFill>
                <a:srgbClr val="FFFFFF"/>
              </a:solid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0" name="Google Shape;70;p5"/>
              <p:cNvSpPr/>
              <p:nvPr/>
            </p:nvSpPr>
            <p:spPr>
              <a:xfrm>
                <a:off x="1836738" y="5456237"/>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1" name="Google Shape;71;p5"/>
              <p:cNvSpPr/>
              <p:nvPr/>
            </p:nvSpPr>
            <p:spPr>
              <a:xfrm>
                <a:off x="2209800" y="5106987"/>
                <a:ext cx="807900" cy="816000"/>
              </a:xfrm>
              <a:custGeom>
                <a:avLst/>
                <a:gdLst/>
                <a:ahLst/>
                <a:cxnLst/>
                <a:rect l="l" t="t" r="r" b="b"/>
                <a:pathLst>
                  <a:path w="120000" h="120000" extrusionOk="0">
                    <a:moveTo>
                      <a:pt x="48411" y="120000"/>
                    </a:moveTo>
                    <a:lnTo>
                      <a:pt x="48411" y="120000"/>
                    </a:lnTo>
                    <a:lnTo>
                      <a:pt x="69942" y="120000"/>
                    </a:lnTo>
                    <a:lnTo>
                      <a:pt x="120000" y="0"/>
                    </a:lnTo>
                    <a:lnTo>
                      <a:pt x="91337" y="0"/>
                    </a:lnTo>
                    <a:lnTo>
                      <a:pt x="60754" y="78644"/>
                    </a:lnTo>
                    <a:lnTo>
                      <a:pt x="60480" y="78644"/>
                    </a:lnTo>
                    <a:lnTo>
                      <a:pt x="30445" y="0"/>
                    </a:lnTo>
                    <a:lnTo>
                      <a:pt x="0" y="0"/>
                    </a:lnTo>
                    <a:lnTo>
                      <a:pt x="48411"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72" name="Google Shape;72;p5"/>
            <p:cNvGrpSpPr/>
            <p:nvPr/>
          </p:nvGrpSpPr>
          <p:grpSpPr>
            <a:xfrm>
              <a:off x="1182408" y="2586623"/>
              <a:ext cx="835030" cy="931377"/>
              <a:chOff x="1447800" y="5106987"/>
              <a:chExt cx="1569900" cy="1751038"/>
            </a:xfrm>
          </p:grpSpPr>
          <p:sp>
            <p:nvSpPr>
              <p:cNvPr id="73" name="Google Shape;73;p5"/>
              <p:cNvSpPr/>
              <p:nvPr/>
            </p:nvSpPr>
            <p:spPr>
              <a:xfrm>
                <a:off x="1447800" y="6042025"/>
                <a:ext cx="806400" cy="816000"/>
              </a:xfrm>
              <a:custGeom>
                <a:avLst/>
                <a:gdLst/>
                <a:ahLst/>
                <a:cxnLst/>
                <a:rect l="l" t="t" r="r" b="b"/>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4" name="Google Shape;74;p5"/>
              <p:cNvSpPr/>
              <p:nvPr/>
            </p:nvSpPr>
            <p:spPr>
              <a:xfrm>
                <a:off x="2357438" y="6042025"/>
                <a:ext cx="570000" cy="816000"/>
              </a:xfrm>
              <a:custGeom>
                <a:avLst/>
                <a:gdLst/>
                <a:ahLst/>
                <a:cxnLst/>
                <a:rect l="l" t="t" r="r" b="b"/>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5" name="Google Shape;75;p5"/>
              <p:cNvSpPr/>
              <p:nvPr/>
            </p:nvSpPr>
            <p:spPr>
              <a:xfrm>
                <a:off x="2633663" y="6391275"/>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6" name="Google Shape;76;p5"/>
              <p:cNvSpPr/>
              <p:nvPr/>
            </p:nvSpPr>
            <p:spPr>
              <a:xfrm>
                <a:off x="1560512" y="5106987"/>
                <a:ext cx="570000" cy="816000"/>
              </a:xfrm>
              <a:custGeom>
                <a:avLst/>
                <a:gdLst/>
                <a:ahLst/>
                <a:cxnLst/>
                <a:rect l="l" t="t" r="r" b="b"/>
                <a:pathLst>
                  <a:path w="120000" h="120000" extrusionOk="0">
                    <a:moveTo>
                      <a:pt x="37864" y="48813"/>
                    </a:moveTo>
                    <a:lnTo>
                      <a:pt x="37864" y="48813"/>
                    </a:lnTo>
                    <a:lnTo>
                      <a:pt x="37864" y="27661"/>
                    </a:lnTo>
                    <a:lnTo>
                      <a:pt x="120000" y="27661"/>
                    </a:lnTo>
                    <a:lnTo>
                      <a:pt x="120000" y="0"/>
                    </a:lnTo>
                    <a:lnTo>
                      <a:pt x="0" y="0"/>
                    </a:lnTo>
                    <a:lnTo>
                      <a:pt x="0" y="120000"/>
                    </a:lnTo>
                    <a:lnTo>
                      <a:pt x="37864" y="120000"/>
                    </a:lnTo>
                    <a:lnTo>
                      <a:pt x="37864" y="73220"/>
                    </a:lnTo>
                  </a:path>
                </a:pathLst>
              </a:custGeom>
              <a:solidFill>
                <a:srgbClr val="FFFFFF"/>
              </a:solid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7" name="Google Shape;77;p5"/>
              <p:cNvSpPr/>
              <p:nvPr/>
            </p:nvSpPr>
            <p:spPr>
              <a:xfrm>
                <a:off x="1836738" y="5456237"/>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8" name="Google Shape;78;p5"/>
              <p:cNvSpPr/>
              <p:nvPr/>
            </p:nvSpPr>
            <p:spPr>
              <a:xfrm>
                <a:off x="2209800" y="5106987"/>
                <a:ext cx="807900" cy="816000"/>
              </a:xfrm>
              <a:custGeom>
                <a:avLst/>
                <a:gdLst/>
                <a:ahLst/>
                <a:cxnLst/>
                <a:rect l="l" t="t" r="r" b="b"/>
                <a:pathLst>
                  <a:path w="120000" h="120000" extrusionOk="0">
                    <a:moveTo>
                      <a:pt x="48411" y="120000"/>
                    </a:moveTo>
                    <a:lnTo>
                      <a:pt x="48411" y="120000"/>
                    </a:lnTo>
                    <a:lnTo>
                      <a:pt x="69942" y="120000"/>
                    </a:lnTo>
                    <a:lnTo>
                      <a:pt x="120000" y="0"/>
                    </a:lnTo>
                    <a:lnTo>
                      <a:pt x="91337" y="0"/>
                    </a:lnTo>
                    <a:lnTo>
                      <a:pt x="60754" y="78644"/>
                    </a:lnTo>
                    <a:lnTo>
                      <a:pt x="60480" y="78644"/>
                    </a:lnTo>
                    <a:lnTo>
                      <a:pt x="30445" y="0"/>
                    </a:lnTo>
                    <a:lnTo>
                      <a:pt x="0" y="0"/>
                    </a:lnTo>
                    <a:lnTo>
                      <a:pt x="48411"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79" name="Google Shape;79;p5"/>
            <p:cNvGrpSpPr/>
            <p:nvPr/>
          </p:nvGrpSpPr>
          <p:grpSpPr>
            <a:xfrm>
              <a:off x="354383" y="2076395"/>
              <a:ext cx="787019" cy="434030"/>
              <a:chOff x="1447800" y="6042025"/>
              <a:chExt cx="1479638" cy="816000"/>
            </a:xfrm>
          </p:grpSpPr>
          <p:sp>
            <p:nvSpPr>
              <p:cNvPr id="80" name="Google Shape;80;p5"/>
              <p:cNvSpPr/>
              <p:nvPr/>
            </p:nvSpPr>
            <p:spPr>
              <a:xfrm>
                <a:off x="1447800" y="6042025"/>
                <a:ext cx="806400" cy="816000"/>
              </a:xfrm>
              <a:custGeom>
                <a:avLst/>
                <a:gdLst/>
                <a:ahLst/>
                <a:cxnLst/>
                <a:rect l="l" t="t" r="r" b="b"/>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1" name="Google Shape;81;p5"/>
              <p:cNvSpPr/>
              <p:nvPr/>
            </p:nvSpPr>
            <p:spPr>
              <a:xfrm>
                <a:off x="2357438" y="6042025"/>
                <a:ext cx="570000" cy="816000"/>
              </a:xfrm>
              <a:custGeom>
                <a:avLst/>
                <a:gdLst/>
                <a:ahLst/>
                <a:cxnLst/>
                <a:rect l="l" t="t" r="r" b="b"/>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2" name="Google Shape;82;p5"/>
              <p:cNvSpPr/>
              <p:nvPr/>
            </p:nvSpPr>
            <p:spPr>
              <a:xfrm>
                <a:off x="2633663" y="6391275"/>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83" name="Google Shape;83;p5"/>
            <p:cNvGrpSpPr/>
            <p:nvPr/>
          </p:nvGrpSpPr>
          <p:grpSpPr>
            <a:xfrm>
              <a:off x="1182408" y="2076395"/>
              <a:ext cx="787019" cy="434030"/>
              <a:chOff x="1447800" y="6042025"/>
              <a:chExt cx="1479638" cy="816000"/>
            </a:xfrm>
          </p:grpSpPr>
          <p:sp>
            <p:nvSpPr>
              <p:cNvPr id="84" name="Google Shape;84;p5"/>
              <p:cNvSpPr/>
              <p:nvPr/>
            </p:nvSpPr>
            <p:spPr>
              <a:xfrm>
                <a:off x="1447800" y="6042025"/>
                <a:ext cx="806400" cy="816000"/>
              </a:xfrm>
              <a:custGeom>
                <a:avLst/>
                <a:gdLst/>
                <a:ahLst/>
                <a:cxnLst/>
                <a:rect l="l" t="t" r="r" b="b"/>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5" name="Google Shape;85;p5"/>
              <p:cNvSpPr/>
              <p:nvPr/>
            </p:nvSpPr>
            <p:spPr>
              <a:xfrm>
                <a:off x="2357438" y="6042025"/>
                <a:ext cx="570000" cy="816000"/>
              </a:xfrm>
              <a:custGeom>
                <a:avLst/>
                <a:gdLst/>
                <a:ahLst/>
                <a:cxnLst/>
                <a:rect l="l" t="t" r="r" b="b"/>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6" name="Google Shape;86;p5"/>
              <p:cNvSpPr/>
              <p:nvPr/>
            </p:nvSpPr>
            <p:spPr>
              <a:xfrm>
                <a:off x="2633663" y="6391275"/>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sp>
        <p:nvSpPr>
          <p:cNvPr id="87" name="Google Shape;87;p5"/>
          <p:cNvSpPr txBox="1">
            <a:spLocks noGrp="1"/>
          </p:cNvSpPr>
          <p:nvPr>
            <p:ph type="title"/>
          </p:nvPr>
        </p:nvSpPr>
        <p:spPr>
          <a:xfrm>
            <a:off x="3006250" y="205969"/>
            <a:ext cx="5680500" cy="857250"/>
          </a:xfrm>
          <a:prstGeom prst="rect">
            <a:avLst/>
          </a:prstGeom>
          <a:noFill/>
          <a:ln>
            <a:noFill/>
          </a:ln>
        </p:spPr>
        <p:txBody>
          <a:bodyPr spcFirstLastPara="1" wrap="square" lIns="91425" tIns="91425" rIns="91425" bIns="91425" anchor="t" anchorCtr="0"/>
          <a:lstStyle>
            <a:lvl1pPr marL="0" marR="0" lvl="0" indent="0" algn="l" rtl="0">
              <a:lnSpc>
                <a:spcPct val="104545"/>
              </a:lnSpc>
              <a:spcBef>
                <a:spcPts val="0"/>
              </a:spcBef>
              <a:spcAft>
                <a:spcPts val="0"/>
              </a:spcAft>
              <a:buClr>
                <a:srgbClr val="FF5000"/>
              </a:buClr>
              <a:buSzPts val="3600"/>
              <a:buFont typeface="Open Sans"/>
              <a:buNone/>
              <a:defRPr sz="2700" b="1" i="0" u="none" strike="noStrike" cap="none">
                <a:solidFill>
                  <a:srgbClr val="FF5000"/>
                </a:solidFill>
                <a:latin typeface="Open Sans"/>
                <a:ea typeface="Open Sans"/>
                <a:cs typeface="Open Sans"/>
                <a:sym typeface="Open Sans"/>
              </a:defRPr>
            </a:lvl1pPr>
            <a:lvl2pPr lvl="1" indent="0">
              <a:spcBef>
                <a:spcPts val="0"/>
              </a:spcBef>
              <a:spcAft>
                <a:spcPts val="0"/>
              </a:spcAft>
              <a:buSzPts val="3600"/>
              <a:buFont typeface="Open Sans"/>
              <a:buNone/>
              <a:defRPr sz="2700" b="1">
                <a:latin typeface="Open Sans"/>
                <a:ea typeface="Open Sans"/>
                <a:cs typeface="Open Sans"/>
                <a:sym typeface="Open Sans"/>
              </a:defRPr>
            </a:lvl2pPr>
            <a:lvl3pPr lvl="2" indent="0">
              <a:spcBef>
                <a:spcPts val="0"/>
              </a:spcBef>
              <a:spcAft>
                <a:spcPts val="0"/>
              </a:spcAft>
              <a:buSzPts val="3600"/>
              <a:buFont typeface="Open Sans"/>
              <a:buNone/>
              <a:defRPr sz="2700" b="1">
                <a:latin typeface="Open Sans"/>
                <a:ea typeface="Open Sans"/>
                <a:cs typeface="Open Sans"/>
                <a:sym typeface="Open Sans"/>
              </a:defRPr>
            </a:lvl3pPr>
            <a:lvl4pPr lvl="3" indent="0">
              <a:spcBef>
                <a:spcPts val="0"/>
              </a:spcBef>
              <a:spcAft>
                <a:spcPts val="0"/>
              </a:spcAft>
              <a:buSzPts val="3600"/>
              <a:buFont typeface="Open Sans"/>
              <a:buNone/>
              <a:defRPr sz="2700" b="1">
                <a:latin typeface="Open Sans"/>
                <a:ea typeface="Open Sans"/>
                <a:cs typeface="Open Sans"/>
                <a:sym typeface="Open Sans"/>
              </a:defRPr>
            </a:lvl4pPr>
            <a:lvl5pPr lvl="4" indent="0">
              <a:spcBef>
                <a:spcPts val="0"/>
              </a:spcBef>
              <a:spcAft>
                <a:spcPts val="0"/>
              </a:spcAft>
              <a:buSzPts val="3600"/>
              <a:buFont typeface="Open Sans"/>
              <a:buNone/>
              <a:defRPr sz="2700" b="1">
                <a:latin typeface="Open Sans"/>
                <a:ea typeface="Open Sans"/>
                <a:cs typeface="Open Sans"/>
                <a:sym typeface="Open Sans"/>
              </a:defRPr>
            </a:lvl5pPr>
            <a:lvl6pPr lvl="5" indent="0">
              <a:spcBef>
                <a:spcPts val="0"/>
              </a:spcBef>
              <a:spcAft>
                <a:spcPts val="0"/>
              </a:spcAft>
              <a:buSzPts val="3600"/>
              <a:buFont typeface="Open Sans"/>
              <a:buNone/>
              <a:defRPr sz="2700" b="1">
                <a:latin typeface="Open Sans"/>
                <a:ea typeface="Open Sans"/>
                <a:cs typeface="Open Sans"/>
                <a:sym typeface="Open Sans"/>
              </a:defRPr>
            </a:lvl6pPr>
            <a:lvl7pPr lvl="6" indent="0">
              <a:spcBef>
                <a:spcPts val="0"/>
              </a:spcBef>
              <a:spcAft>
                <a:spcPts val="0"/>
              </a:spcAft>
              <a:buSzPts val="3600"/>
              <a:buFont typeface="Open Sans"/>
              <a:buNone/>
              <a:defRPr sz="2700" b="1">
                <a:latin typeface="Open Sans"/>
                <a:ea typeface="Open Sans"/>
                <a:cs typeface="Open Sans"/>
                <a:sym typeface="Open Sans"/>
              </a:defRPr>
            </a:lvl7pPr>
            <a:lvl8pPr lvl="7" indent="0">
              <a:spcBef>
                <a:spcPts val="0"/>
              </a:spcBef>
              <a:spcAft>
                <a:spcPts val="0"/>
              </a:spcAft>
              <a:buSzPts val="3600"/>
              <a:buFont typeface="Open Sans"/>
              <a:buNone/>
              <a:defRPr sz="2700" b="1">
                <a:latin typeface="Open Sans"/>
                <a:ea typeface="Open Sans"/>
                <a:cs typeface="Open Sans"/>
                <a:sym typeface="Open Sans"/>
              </a:defRPr>
            </a:lvl8pPr>
            <a:lvl9pPr lvl="8" indent="0">
              <a:spcBef>
                <a:spcPts val="0"/>
              </a:spcBef>
              <a:spcAft>
                <a:spcPts val="0"/>
              </a:spcAft>
              <a:buSzPts val="3600"/>
              <a:buFont typeface="Open Sans"/>
              <a:buNone/>
              <a:defRPr sz="2700" b="1">
                <a:latin typeface="Open Sans"/>
                <a:ea typeface="Open Sans"/>
                <a:cs typeface="Open Sans"/>
                <a:sym typeface="Open Sans"/>
              </a:defRPr>
            </a:lvl9pPr>
          </a:lstStyle>
          <a:p>
            <a:endParaRPr/>
          </a:p>
        </p:txBody>
      </p:sp>
      <p:sp>
        <p:nvSpPr>
          <p:cNvPr id="88" name="Google Shape;88;p5"/>
          <p:cNvSpPr txBox="1">
            <a:spLocks noGrp="1"/>
          </p:cNvSpPr>
          <p:nvPr>
            <p:ph type="body" idx="1"/>
          </p:nvPr>
        </p:nvSpPr>
        <p:spPr>
          <a:xfrm>
            <a:off x="2877075" y="1329919"/>
            <a:ext cx="5801400" cy="3115350"/>
          </a:xfrm>
          <a:prstGeom prst="rect">
            <a:avLst/>
          </a:prstGeom>
          <a:noFill/>
          <a:ln>
            <a:noFill/>
          </a:ln>
        </p:spPr>
        <p:txBody>
          <a:bodyPr spcFirstLastPara="1" wrap="square" lIns="91425" tIns="91425" rIns="91425" bIns="91425" anchor="t" anchorCtr="0"/>
          <a:lstStyle>
            <a:lvl1pPr marL="342900" marR="0" lvl="0" indent="-247650" algn="l" rtl="0">
              <a:lnSpc>
                <a:spcPct val="115000"/>
              </a:lnSpc>
              <a:spcBef>
                <a:spcPts val="0"/>
              </a:spcBef>
              <a:spcAft>
                <a:spcPts val="0"/>
              </a:spcAft>
              <a:buClr>
                <a:srgbClr val="FF5000"/>
              </a:buClr>
              <a:buSzPts val="1600"/>
              <a:buFont typeface="Open Sans Light"/>
              <a:buChar char="•"/>
              <a:defRPr sz="1200" i="0" u="none" strike="noStrike" cap="none">
                <a:solidFill>
                  <a:schemeClr val="dk1"/>
                </a:solidFill>
                <a:latin typeface="Open Sans Light"/>
                <a:ea typeface="Open Sans Light"/>
                <a:cs typeface="Open Sans Light"/>
                <a:sym typeface="Open Sans Light"/>
              </a:defRPr>
            </a:lvl1pPr>
            <a:lvl2pPr marL="685800" marR="0" lvl="1" indent="-247650" algn="l" rtl="0">
              <a:lnSpc>
                <a:spcPct val="115000"/>
              </a:lnSpc>
              <a:spcBef>
                <a:spcPts val="750"/>
              </a:spcBef>
              <a:spcAft>
                <a:spcPts val="0"/>
              </a:spcAft>
              <a:buClr>
                <a:srgbClr val="FF5000"/>
              </a:buClr>
              <a:buSzPts val="1600"/>
              <a:buFont typeface="Open Sans Light"/>
              <a:buChar char="▪"/>
              <a:defRPr sz="1200" i="0" u="none" strike="noStrike" cap="none">
                <a:solidFill>
                  <a:schemeClr val="dk1"/>
                </a:solidFill>
                <a:latin typeface="Open Sans Light"/>
                <a:ea typeface="Open Sans Light"/>
                <a:cs typeface="Open Sans Light"/>
                <a:sym typeface="Open Sans Light"/>
              </a:defRPr>
            </a:lvl2pPr>
            <a:lvl3pPr marL="1028700" marR="0" lvl="2" indent="-247650" algn="l" rtl="0">
              <a:lnSpc>
                <a:spcPct val="115000"/>
              </a:lnSpc>
              <a:spcBef>
                <a:spcPts val="750"/>
              </a:spcBef>
              <a:spcAft>
                <a:spcPts val="0"/>
              </a:spcAft>
              <a:buClr>
                <a:srgbClr val="FF5000"/>
              </a:buClr>
              <a:buSzPts val="1600"/>
              <a:buFont typeface="Open Sans Light"/>
              <a:buChar char="•"/>
              <a:defRPr sz="1200" i="0" u="none" strike="noStrike" cap="none">
                <a:solidFill>
                  <a:schemeClr val="dk1"/>
                </a:solidFill>
                <a:latin typeface="Open Sans Light"/>
                <a:ea typeface="Open Sans Light"/>
                <a:cs typeface="Open Sans Light"/>
                <a:sym typeface="Open Sans Light"/>
              </a:defRPr>
            </a:lvl3pPr>
            <a:lvl4pPr marL="1371600" marR="0" lvl="3" indent="-247650" algn="l" rtl="0">
              <a:lnSpc>
                <a:spcPct val="115000"/>
              </a:lnSpc>
              <a:spcBef>
                <a:spcPts val="750"/>
              </a:spcBef>
              <a:spcAft>
                <a:spcPts val="0"/>
              </a:spcAft>
              <a:buClr>
                <a:srgbClr val="FF5000"/>
              </a:buClr>
              <a:buSzPts val="1600"/>
              <a:buFont typeface="Open Sans Light"/>
              <a:buChar char="–"/>
              <a:defRPr sz="1200" i="0" u="none" strike="noStrike" cap="none">
                <a:solidFill>
                  <a:schemeClr val="dk1"/>
                </a:solidFill>
                <a:latin typeface="Open Sans Light"/>
                <a:ea typeface="Open Sans Light"/>
                <a:cs typeface="Open Sans Light"/>
                <a:sym typeface="Open Sans Light"/>
              </a:defRPr>
            </a:lvl4pPr>
            <a:lvl5pPr marL="1714500" marR="0" lvl="4" indent="-247650" algn="l" rtl="0">
              <a:lnSpc>
                <a:spcPct val="115000"/>
              </a:lnSpc>
              <a:spcBef>
                <a:spcPts val="750"/>
              </a:spcBef>
              <a:spcAft>
                <a:spcPts val="0"/>
              </a:spcAft>
              <a:buClr>
                <a:srgbClr val="FF5000"/>
              </a:buClr>
              <a:buSzPts val="1600"/>
              <a:buFont typeface="Open Sans Light"/>
              <a:buChar char="»"/>
              <a:defRPr sz="1200" i="0" u="none" strike="noStrike" cap="none">
                <a:solidFill>
                  <a:schemeClr val="dk1"/>
                </a:solidFill>
                <a:latin typeface="Open Sans Light"/>
                <a:ea typeface="Open Sans Light"/>
                <a:cs typeface="Open Sans Light"/>
                <a:sym typeface="Open Sans Light"/>
              </a:defRPr>
            </a:lvl5pPr>
            <a:lvl6pPr marL="2057400" marR="0" lvl="5" indent="-247650" algn="l" rtl="0">
              <a:lnSpc>
                <a:spcPct val="115000"/>
              </a:lnSpc>
              <a:spcBef>
                <a:spcPts val="750"/>
              </a:spcBef>
              <a:spcAft>
                <a:spcPts val="0"/>
              </a:spcAft>
              <a:buClr>
                <a:srgbClr val="FF5000"/>
              </a:buClr>
              <a:buSzPts val="1600"/>
              <a:buFont typeface="Open Sans Light"/>
              <a:buChar char="•"/>
              <a:defRPr sz="1200" i="0" u="none" strike="noStrike" cap="none">
                <a:solidFill>
                  <a:schemeClr val="dk1"/>
                </a:solidFill>
                <a:latin typeface="Open Sans Light"/>
                <a:ea typeface="Open Sans Light"/>
                <a:cs typeface="Open Sans Light"/>
                <a:sym typeface="Open Sans Light"/>
              </a:defRPr>
            </a:lvl6pPr>
            <a:lvl7pPr marL="2400300" marR="0" lvl="6" indent="-247650" algn="l" rtl="0">
              <a:lnSpc>
                <a:spcPct val="115000"/>
              </a:lnSpc>
              <a:spcBef>
                <a:spcPts val="750"/>
              </a:spcBef>
              <a:spcAft>
                <a:spcPts val="0"/>
              </a:spcAft>
              <a:buClr>
                <a:srgbClr val="FF5000"/>
              </a:buClr>
              <a:buSzPts val="1600"/>
              <a:buFont typeface="Open Sans Light"/>
              <a:buChar char="•"/>
              <a:defRPr sz="1200" i="0" u="none" strike="noStrike" cap="none">
                <a:solidFill>
                  <a:schemeClr val="dk1"/>
                </a:solidFill>
                <a:latin typeface="Open Sans Light"/>
                <a:ea typeface="Open Sans Light"/>
                <a:cs typeface="Open Sans Light"/>
                <a:sym typeface="Open Sans Light"/>
              </a:defRPr>
            </a:lvl7pPr>
            <a:lvl8pPr marL="2743200" marR="0" lvl="7" indent="-247650" algn="l" rtl="0">
              <a:lnSpc>
                <a:spcPct val="115000"/>
              </a:lnSpc>
              <a:spcBef>
                <a:spcPts val="750"/>
              </a:spcBef>
              <a:spcAft>
                <a:spcPts val="0"/>
              </a:spcAft>
              <a:buClr>
                <a:srgbClr val="FF5000"/>
              </a:buClr>
              <a:buSzPts val="1600"/>
              <a:buFont typeface="Open Sans Light"/>
              <a:buChar char="•"/>
              <a:defRPr sz="1200" i="0" u="none" strike="noStrike" cap="none">
                <a:solidFill>
                  <a:schemeClr val="dk1"/>
                </a:solidFill>
                <a:latin typeface="Open Sans Light"/>
                <a:ea typeface="Open Sans Light"/>
                <a:cs typeface="Open Sans Light"/>
                <a:sym typeface="Open Sans Light"/>
              </a:defRPr>
            </a:lvl8pPr>
            <a:lvl9pPr marL="3086100" marR="0" lvl="8" indent="-247650" algn="l" rtl="0">
              <a:lnSpc>
                <a:spcPct val="115000"/>
              </a:lnSpc>
              <a:spcBef>
                <a:spcPts val="750"/>
              </a:spcBef>
              <a:spcAft>
                <a:spcPts val="750"/>
              </a:spcAft>
              <a:buClr>
                <a:srgbClr val="FF5000"/>
              </a:buClr>
              <a:buSzPts val="1600"/>
              <a:buFont typeface="Open Sans Light"/>
              <a:buChar char="•"/>
              <a:defRPr sz="1200" i="0" u="none" strike="noStrike" cap="none">
                <a:solidFill>
                  <a:schemeClr val="dk1"/>
                </a:solidFill>
                <a:latin typeface="Open Sans Light"/>
                <a:ea typeface="Open Sans Light"/>
                <a:cs typeface="Open Sans Light"/>
                <a:sym typeface="Open Sans Light"/>
              </a:defRPr>
            </a:lvl9pPr>
          </a:lstStyle>
          <a:p>
            <a:endParaRPr/>
          </a:p>
        </p:txBody>
      </p:sp>
    </p:spTree>
    <p:extLst>
      <p:ext uri="{BB962C8B-B14F-4D97-AF65-F5344CB8AC3E}">
        <p14:creationId xmlns:p14="http://schemas.microsoft.com/office/powerpoint/2010/main" val="207977202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Kansi">
    <p:bg>
      <p:bgPr>
        <a:solidFill>
          <a:srgbClr val="FF5000"/>
        </a:solidFill>
        <a:effectLst/>
      </p:bgPr>
    </p:bg>
    <p:spTree>
      <p:nvGrpSpPr>
        <p:cNvPr id="1" name=""/>
        <p:cNvGrpSpPr/>
        <p:nvPr/>
      </p:nvGrpSpPr>
      <p:grpSpPr>
        <a:xfrm>
          <a:off x="0" y="0"/>
          <a:ext cx="0" cy="0"/>
          <a:chOff x="0" y="0"/>
          <a:chExt cx="0" cy="0"/>
        </a:xfrm>
      </p:grpSpPr>
      <p:sp>
        <p:nvSpPr>
          <p:cNvPr id="2" name="Freeform 5"/>
          <p:cNvSpPr>
            <a:spLocks noEditPoints="1"/>
          </p:cNvSpPr>
          <p:nvPr userDrawn="1"/>
        </p:nvSpPr>
        <p:spPr bwMode="auto">
          <a:xfrm>
            <a:off x="1581150" y="1534716"/>
            <a:ext cx="6038850" cy="1980009"/>
          </a:xfrm>
          <a:custGeom>
            <a:avLst/>
            <a:gdLst>
              <a:gd name="T0" fmla="*/ 2147483646 w 606"/>
              <a:gd name="T1" fmla="*/ 2147483646 h 263"/>
              <a:gd name="T2" fmla="*/ 2147483646 w 606"/>
              <a:gd name="T3" fmla="*/ 2147483646 h 263"/>
              <a:gd name="T4" fmla="*/ 2147483646 w 606"/>
              <a:gd name="T5" fmla="*/ 2147483646 h 263"/>
              <a:gd name="T6" fmla="*/ 2147483646 w 606"/>
              <a:gd name="T7" fmla="*/ 2147483646 h 263"/>
              <a:gd name="T8" fmla="*/ 2147483646 w 606"/>
              <a:gd name="T9" fmla="*/ 2147483646 h 263"/>
              <a:gd name="T10" fmla="*/ 2147483646 w 606"/>
              <a:gd name="T11" fmla="*/ 2147483646 h 263"/>
              <a:gd name="T12" fmla="*/ 2147483646 w 606"/>
              <a:gd name="T13" fmla="*/ 2147483646 h 263"/>
              <a:gd name="T14" fmla="*/ 2147483646 w 606"/>
              <a:gd name="T15" fmla="*/ 2147483646 h 263"/>
              <a:gd name="T16" fmla="*/ 2147483646 w 606"/>
              <a:gd name="T17" fmla="*/ 2147483646 h 263"/>
              <a:gd name="T18" fmla="*/ 2147483646 w 606"/>
              <a:gd name="T19" fmla="*/ 2147483646 h 263"/>
              <a:gd name="T20" fmla="*/ 2147483646 w 606"/>
              <a:gd name="T21" fmla="*/ 2147483646 h 263"/>
              <a:gd name="T22" fmla="*/ 2147483646 w 606"/>
              <a:gd name="T23" fmla="*/ 2147483646 h 263"/>
              <a:gd name="T24" fmla="*/ 2147483646 w 606"/>
              <a:gd name="T25" fmla="*/ 2147483646 h 263"/>
              <a:gd name="T26" fmla="*/ 2147483646 w 606"/>
              <a:gd name="T27" fmla="*/ 2147483646 h 263"/>
              <a:gd name="T28" fmla="*/ 2147483646 w 606"/>
              <a:gd name="T29" fmla="*/ 2147483646 h 263"/>
              <a:gd name="T30" fmla="*/ 2147483646 w 606"/>
              <a:gd name="T31" fmla="*/ 2147483646 h 263"/>
              <a:gd name="T32" fmla="*/ 2147483646 w 606"/>
              <a:gd name="T33" fmla="*/ 2147483646 h 263"/>
              <a:gd name="T34" fmla="*/ 2147483646 w 606"/>
              <a:gd name="T35" fmla="*/ 2147483646 h 263"/>
              <a:gd name="T36" fmla="*/ 2147483646 w 606"/>
              <a:gd name="T37" fmla="*/ 2147483646 h 263"/>
              <a:gd name="T38" fmla="*/ 2147483646 w 606"/>
              <a:gd name="T39" fmla="*/ 2147483646 h 263"/>
              <a:gd name="T40" fmla="*/ 2147483646 w 606"/>
              <a:gd name="T41" fmla="*/ 2147483646 h 263"/>
              <a:gd name="T42" fmla="*/ 2147483646 w 606"/>
              <a:gd name="T43" fmla="*/ 2147483646 h 263"/>
              <a:gd name="T44" fmla="*/ 2147483646 w 606"/>
              <a:gd name="T45" fmla="*/ 2147483646 h 263"/>
              <a:gd name="T46" fmla="*/ 2147483646 w 606"/>
              <a:gd name="T47" fmla="*/ 2147483646 h 263"/>
              <a:gd name="T48" fmla="*/ 2147483646 w 606"/>
              <a:gd name="T49" fmla="*/ 2147483646 h 263"/>
              <a:gd name="T50" fmla="*/ 2147483646 w 606"/>
              <a:gd name="T51" fmla="*/ 2147483646 h 263"/>
              <a:gd name="T52" fmla="*/ 2147483646 w 606"/>
              <a:gd name="T53" fmla="*/ 2147483646 h 263"/>
              <a:gd name="T54" fmla="*/ 2147483646 w 606"/>
              <a:gd name="T55" fmla="*/ 2147483646 h 263"/>
              <a:gd name="T56" fmla="*/ 2147483646 w 606"/>
              <a:gd name="T57" fmla="*/ 2147483646 h 263"/>
              <a:gd name="T58" fmla="*/ 2147483646 w 606"/>
              <a:gd name="T59" fmla="*/ 2147483646 h 263"/>
              <a:gd name="T60" fmla="*/ 2147483646 w 606"/>
              <a:gd name="T61" fmla="*/ 2147483646 h 263"/>
              <a:gd name="T62" fmla="*/ 2147483646 w 606"/>
              <a:gd name="T63" fmla="*/ 0 h 263"/>
              <a:gd name="T64" fmla="*/ 2147483646 w 606"/>
              <a:gd name="T65" fmla="*/ 2147483646 h 263"/>
              <a:gd name="T66" fmla="*/ 2147483646 w 606"/>
              <a:gd name="T67" fmla="*/ 2147483646 h 263"/>
              <a:gd name="T68" fmla="*/ 2147483646 w 606"/>
              <a:gd name="T69" fmla="*/ 2147483646 h 263"/>
              <a:gd name="T70" fmla="*/ 2147483646 w 606"/>
              <a:gd name="T71" fmla="*/ 2147483646 h 263"/>
              <a:gd name="T72" fmla="*/ 2147483646 w 606"/>
              <a:gd name="T73" fmla="*/ 2147483646 h 263"/>
              <a:gd name="T74" fmla="*/ 2147483646 w 606"/>
              <a:gd name="T75" fmla="*/ 2147483646 h 263"/>
              <a:gd name="T76" fmla="*/ 2147483646 w 606"/>
              <a:gd name="T77" fmla="*/ 2147483646 h 263"/>
              <a:gd name="T78" fmla="*/ 2147483646 w 606"/>
              <a:gd name="T79" fmla="*/ 2147483646 h 263"/>
              <a:gd name="T80" fmla="*/ 2147483646 w 606"/>
              <a:gd name="T81" fmla="*/ 2147483646 h 263"/>
              <a:gd name="T82" fmla="*/ 2147483646 w 606"/>
              <a:gd name="T83" fmla="*/ 2147483646 h 263"/>
              <a:gd name="T84" fmla="*/ 2147483646 w 606"/>
              <a:gd name="T85" fmla="*/ 2147483646 h 263"/>
              <a:gd name="T86" fmla="*/ 2147483646 w 606"/>
              <a:gd name="T87" fmla="*/ 2147483646 h 263"/>
              <a:gd name="T88" fmla="*/ 2147483646 w 606"/>
              <a:gd name="T89" fmla="*/ 2147483646 h 263"/>
              <a:gd name="T90" fmla="*/ 2147483646 w 606"/>
              <a:gd name="T91" fmla="*/ 2147483646 h 263"/>
              <a:gd name="T92" fmla="*/ 2147483646 w 606"/>
              <a:gd name="T93" fmla="*/ 2147483646 h 263"/>
              <a:gd name="T94" fmla="*/ 2147483646 w 606"/>
              <a:gd name="T95" fmla="*/ 2147483646 h 263"/>
              <a:gd name="T96" fmla="*/ 2147483646 w 606"/>
              <a:gd name="T97" fmla="*/ 2147483646 h 263"/>
              <a:gd name="T98" fmla="*/ 2147483646 w 606"/>
              <a:gd name="T99" fmla="*/ 2147483646 h 263"/>
              <a:gd name="T100" fmla="*/ 2147483646 w 606"/>
              <a:gd name="T101" fmla="*/ 2147483646 h 263"/>
              <a:gd name="T102" fmla="*/ 2147483646 w 606"/>
              <a:gd name="T103" fmla="*/ 2147483646 h 263"/>
              <a:gd name="T104" fmla="*/ 2147483646 w 606"/>
              <a:gd name="T105" fmla="*/ 2147483646 h 263"/>
              <a:gd name="T106" fmla="*/ 2147483646 w 606"/>
              <a:gd name="T107" fmla="*/ 2147483646 h 263"/>
              <a:gd name="T108" fmla="*/ 2147483646 w 606"/>
              <a:gd name="T109" fmla="*/ 2147483646 h 263"/>
              <a:gd name="T110" fmla="*/ 2147483646 w 606"/>
              <a:gd name="T111" fmla="*/ 2147483646 h 263"/>
              <a:gd name="T112" fmla="*/ 2147483646 w 606"/>
              <a:gd name="T113" fmla="*/ 2147483646 h 263"/>
              <a:gd name="T114" fmla="*/ 2147483646 w 606"/>
              <a:gd name="T115" fmla="*/ 2147483646 h 263"/>
              <a:gd name="T116" fmla="*/ 2147483646 w 606"/>
              <a:gd name="T117" fmla="*/ 2147483646 h 263"/>
              <a:gd name="T118" fmla="*/ 2147483646 w 606"/>
              <a:gd name="T119" fmla="*/ 2147483646 h 263"/>
              <a:gd name="T120" fmla="*/ 2147483646 w 606"/>
              <a:gd name="T121" fmla="*/ 2147483646 h 26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06" h="263">
                <a:moveTo>
                  <a:pt x="414" y="186"/>
                </a:moveTo>
                <a:cubicBezTo>
                  <a:pt x="397" y="186"/>
                  <a:pt x="397" y="186"/>
                  <a:pt x="397" y="186"/>
                </a:cubicBezTo>
                <a:cubicBezTo>
                  <a:pt x="397" y="261"/>
                  <a:pt x="397" y="261"/>
                  <a:pt x="397" y="261"/>
                </a:cubicBezTo>
                <a:cubicBezTo>
                  <a:pt x="414" y="261"/>
                  <a:pt x="414" y="261"/>
                  <a:pt x="414" y="261"/>
                </a:cubicBezTo>
                <a:lnTo>
                  <a:pt x="414" y="186"/>
                </a:lnTo>
                <a:close/>
                <a:moveTo>
                  <a:pt x="342" y="241"/>
                </a:moveTo>
                <a:cubicBezTo>
                  <a:pt x="330" y="254"/>
                  <a:pt x="330" y="254"/>
                  <a:pt x="330" y="254"/>
                </a:cubicBezTo>
                <a:cubicBezTo>
                  <a:pt x="334" y="257"/>
                  <a:pt x="338" y="259"/>
                  <a:pt x="342" y="261"/>
                </a:cubicBezTo>
                <a:cubicBezTo>
                  <a:pt x="346" y="262"/>
                  <a:pt x="351" y="263"/>
                  <a:pt x="356" y="263"/>
                </a:cubicBezTo>
                <a:cubicBezTo>
                  <a:pt x="360" y="263"/>
                  <a:pt x="363" y="263"/>
                  <a:pt x="367" y="262"/>
                </a:cubicBezTo>
                <a:cubicBezTo>
                  <a:pt x="370" y="261"/>
                  <a:pt x="373" y="259"/>
                  <a:pt x="376" y="257"/>
                </a:cubicBezTo>
                <a:cubicBezTo>
                  <a:pt x="379" y="255"/>
                  <a:pt x="381" y="252"/>
                  <a:pt x="382" y="249"/>
                </a:cubicBezTo>
                <a:cubicBezTo>
                  <a:pt x="384" y="246"/>
                  <a:pt x="385" y="242"/>
                  <a:pt x="385" y="238"/>
                </a:cubicBezTo>
                <a:cubicBezTo>
                  <a:pt x="385" y="234"/>
                  <a:pt x="384" y="230"/>
                  <a:pt x="382" y="228"/>
                </a:cubicBezTo>
                <a:cubicBezTo>
                  <a:pt x="381" y="225"/>
                  <a:pt x="378" y="223"/>
                  <a:pt x="376" y="221"/>
                </a:cubicBezTo>
                <a:cubicBezTo>
                  <a:pt x="373" y="220"/>
                  <a:pt x="370" y="219"/>
                  <a:pt x="367" y="218"/>
                </a:cubicBezTo>
                <a:cubicBezTo>
                  <a:pt x="364" y="217"/>
                  <a:pt x="362" y="216"/>
                  <a:pt x="359" y="215"/>
                </a:cubicBezTo>
                <a:cubicBezTo>
                  <a:pt x="356" y="214"/>
                  <a:pt x="354" y="213"/>
                  <a:pt x="353" y="212"/>
                </a:cubicBezTo>
                <a:cubicBezTo>
                  <a:pt x="351" y="211"/>
                  <a:pt x="350" y="209"/>
                  <a:pt x="350" y="207"/>
                </a:cubicBezTo>
                <a:cubicBezTo>
                  <a:pt x="350" y="205"/>
                  <a:pt x="350" y="204"/>
                  <a:pt x="351" y="203"/>
                </a:cubicBezTo>
                <a:cubicBezTo>
                  <a:pt x="352" y="202"/>
                  <a:pt x="353" y="201"/>
                  <a:pt x="354" y="201"/>
                </a:cubicBezTo>
                <a:cubicBezTo>
                  <a:pt x="355" y="200"/>
                  <a:pt x="356" y="200"/>
                  <a:pt x="358" y="200"/>
                </a:cubicBezTo>
                <a:cubicBezTo>
                  <a:pt x="359" y="199"/>
                  <a:pt x="360" y="199"/>
                  <a:pt x="361" y="199"/>
                </a:cubicBezTo>
                <a:cubicBezTo>
                  <a:pt x="363" y="199"/>
                  <a:pt x="366" y="200"/>
                  <a:pt x="368" y="200"/>
                </a:cubicBezTo>
                <a:cubicBezTo>
                  <a:pt x="370" y="201"/>
                  <a:pt x="372" y="202"/>
                  <a:pt x="373" y="204"/>
                </a:cubicBezTo>
                <a:cubicBezTo>
                  <a:pt x="385" y="192"/>
                  <a:pt x="385" y="192"/>
                  <a:pt x="385" y="192"/>
                </a:cubicBezTo>
                <a:cubicBezTo>
                  <a:pt x="381" y="189"/>
                  <a:pt x="378" y="187"/>
                  <a:pt x="374" y="186"/>
                </a:cubicBezTo>
                <a:cubicBezTo>
                  <a:pt x="370" y="184"/>
                  <a:pt x="366" y="184"/>
                  <a:pt x="362" y="184"/>
                </a:cubicBezTo>
                <a:cubicBezTo>
                  <a:pt x="358" y="184"/>
                  <a:pt x="354" y="184"/>
                  <a:pt x="351" y="185"/>
                </a:cubicBezTo>
                <a:cubicBezTo>
                  <a:pt x="347" y="186"/>
                  <a:pt x="344" y="188"/>
                  <a:pt x="342" y="190"/>
                </a:cubicBezTo>
                <a:cubicBezTo>
                  <a:pt x="339" y="192"/>
                  <a:pt x="337" y="195"/>
                  <a:pt x="335" y="198"/>
                </a:cubicBezTo>
                <a:cubicBezTo>
                  <a:pt x="334" y="201"/>
                  <a:pt x="333" y="204"/>
                  <a:pt x="333" y="208"/>
                </a:cubicBezTo>
                <a:cubicBezTo>
                  <a:pt x="333" y="212"/>
                  <a:pt x="334" y="216"/>
                  <a:pt x="335" y="218"/>
                </a:cubicBezTo>
                <a:cubicBezTo>
                  <a:pt x="337" y="221"/>
                  <a:pt x="339" y="223"/>
                  <a:pt x="342" y="225"/>
                </a:cubicBezTo>
                <a:cubicBezTo>
                  <a:pt x="345" y="226"/>
                  <a:pt x="347" y="227"/>
                  <a:pt x="351" y="228"/>
                </a:cubicBezTo>
                <a:cubicBezTo>
                  <a:pt x="354" y="229"/>
                  <a:pt x="356" y="230"/>
                  <a:pt x="359" y="231"/>
                </a:cubicBezTo>
                <a:cubicBezTo>
                  <a:pt x="362" y="232"/>
                  <a:pt x="364" y="233"/>
                  <a:pt x="366" y="234"/>
                </a:cubicBezTo>
                <a:cubicBezTo>
                  <a:pt x="367" y="236"/>
                  <a:pt x="368" y="238"/>
                  <a:pt x="368" y="240"/>
                </a:cubicBezTo>
                <a:cubicBezTo>
                  <a:pt x="368" y="241"/>
                  <a:pt x="368" y="242"/>
                  <a:pt x="367" y="243"/>
                </a:cubicBezTo>
                <a:cubicBezTo>
                  <a:pt x="367" y="244"/>
                  <a:pt x="366" y="245"/>
                  <a:pt x="365" y="246"/>
                </a:cubicBezTo>
                <a:cubicBezTo>
                  <a:pt x="363" y="246"/>
                  <a:pt x="362" y="247"/>
                  <a:pt x="361" y="247"/>
                </a:cubicBezTo>
                <a:cubicBezTo>
                  <a:pt x="359" y="248"/>
                  <a:pt x="358" y="248"/>
                  <a:pt x="357" y="248"/>
                </a:cubicBezTo>
                <a:cubicBezTo>
                  <a:pt x="354" y="248"/>
                  <a:pt x="351" y="247"/>
                  <a:pt x="349" y="246"/>
                </a:cubicBezTo>
                <a:cubicBezTo>
                  <a:pt x="346" y="245"/>
                  <a:pt x="344" y="243"/>
                  <a:pt x="342" y="241"/>
                </a:cubicBezTo>
                <a:moveTo>
                  <a:pt x="296" y="186"/>
                </a:moveTo>
                <a:cubicBezTo>
                  <a:pt x="280" y="186"/>
                  <a:pt x="280" y="186"/>
                  <a:pt x="280" y="186"/>
                </a:cubicBezTo>
                <a:cubicBezTo>
                  <a:pt x="280" y="261"/>
                  <a:pt x="280" y="261"/>
                  <a:pt x="280" y="261"/>
                </a:cubicBezTo>
                <a:cubicBezTo>
                  <a:pt x="327" y="261"/>
                  <a:pt x="327" y="261"/>
                  <a:pt x="327" y="261"/>
                </a:cubicBezTo>
                <a:cubicBezTo>
                  <a:pt x="327" y="246"/>
                  <a:pt x="327" y="246"/>
                  <a:pt x="327" y="246"/>
                </a:cubicBezTo>
                <a:cubicBezTo>
                  <a:pt x="296" y="246"/>
                  <a:pt x="296" y="246"/>
                  <a:pt x="296" y="246"/>
                </a:cubicBezTo>
                <a:lnTo>
                  <a:pt x="296" y="186"/>
                </a:lnTo>
                <a:close/>
                <a:moveTo>
                  <a:pt x="266" y="186"/>
                </a:moveTo>
                <a:cubicBezTo>
                  <a:pt x="215" y="186"/>
                  <a:pt x="215" y="186"/>
                  <a:pt x="215" y="186"/>
                </a:cubicBezTo>
                <a:cubicBezTo>
                  <a:pt x="215" y="261"/>
                  <a:pt x="215" y="261"/>
                  <a:pt x="215" y="261"/>
                </a:cubicBezTo>
                <a:cubicBezTo>
                  <a:pt x="268" y="261"/>
                  <a:pt x="268" y="261"/>
                  <a:pt x="268" y="261"/>
                </a:cubicBezTo>
                <a:cubicBezTo>
                  <a:pt x="268" y="246"/>
                  <a:pt x="268" y="246"/>
                  <a:pt x="268" y="246"/>
                </a:cubicBezTo>
                <a:cubicBezTo>
                  <a:pt x="231" y="246"/>
                  <a:pt x="231" y="246"/>
                  <a:pt x="231" y="246"/>
                </a:cubicBezTo>
                <a:cubicBezTo>
                  <a:pt x="231" y="230"/>
                  <a:pt x="231" y="230"/>
                  <a:pt x="231" y="230"/>
                </a:cubicBezTo>
                <a:cubicBezTo>
                  <a:pt x="264" y="230"/>
                  <a:pt x="264" y="230"/>
                  <a:pt x="264" y="230"/>
                </a:cubicBezTo>
                <a:cubicBezTo>
                  <a:pt x="264" y="215"/>
                  <a:pt x="264" y="215"/>
                  <a:pt x="264" y="215"/>
                </a:cubicBezTo>
                <a:cubicBezTo>
                  <a:pt x="231" y="215"/>
                  <a:pt x="231" y="215"/>
                  <a:pt x="231" y="215"/>
                </a:cubicBezTo>
                <a:cubicBezTo>
                  <a:pt x="231" y="201"/>
                  <a:pt x="231" y="201"/>
                  <a:pt x="231" y="201"/>
                </a:cubicBezTo>
                <a:cubicBezTo>
                  <a:pt x="266" y="201"/>
                  <a:pt x="266" y="201"/>
                  <a:pt x="266" y="201"/>
                </a:cubicBezTo>
                <a:lnTo>
                  <a:pt x="266" y="186"/>
                </a:lnTo>
                <a:close/>
                <a:moveTo>
                  <a:pt x="152" y="186"/>
                </a:moveTo>
                <a:cubicBezTo>
                  <a:pt x="135" y="186"/>
                  <a:pt x="135" y="186"/>
                  <a:pt x="135" y="186"/>
                </a:cubicBezTo>
                <a:cubicBezTo>
                  <a:pt x="135" y="261"/>
                  <a:pt x="135" y="261"/>
                  <a:pt x="135" y="261"/>
                </a:cubicBezTo>
                <a:cubicBezTo>
                  <a:pt x="152" y="261"/>
                  <a:pt x="152" y="261"/>
                  <a:pt x="152" y="261"/>
                </a:cubicBezTo>
                <a:cubicBezTo>
                  <a:pt x="152" y="229"/>
                  <a:pt x="152" y="229"/>
                  <a:pt x="152" y="229"/>
                </a:cubicBezTo>
                <a:cubicBezTo>
                  <a:pt x="184" y="229"/>
                  <a:pt x="184" y="229"/>
                  <a:pt x="184" y="229"/>
                </a:cubicBezTo>
                <a:cubicBezTo>
                  <a:pt x="184" y="261"/>
                  <a:pt x="184" y="261"/>
                  <a:pt x="184" y="261"/>
                </a:cubicBezTo>
                <a:cubicBezTo>
                  <a:pt x="201" y="261"/>
                  <a:pt x="201" y="261"/>
                  <a:pt x="201" y="261"/>
                </a:cubicBezTo>
                <a:cubicBezTo>
                  <a:pt x="201" y="186"/>
                  <a:pt x="201" y="186"/>
                  <a:pt x="201" y="186"/>
                </a:cubicBezTo>
                <a:cubicBezTo>
                  <a:pt x="184" y="186"/>
                  <a:pt x="184" y="186"/>
                  <a:pt x="184" y="186"/>
                </a:cubicBezTo>
                <a:cubicBezTo>
                  <a:pt x="184" y="214"/>
                  <a:pt x="184" y="214"/>
                  <a:pt x="184" y="214"/>
                </a:cubicBezTo>
                <a:cubicBezTo>
                  <a:pt x="152" y="214"/>
                  <a:pt x="152" y="214"/>
                  <a:pt x="152" y="214"/>
                </a:cubicBezTo>
                <a:lnTo>
                  <a:pt x="152" y="186"/>
                </a:lnTo>
                <a:close/>
                <a:moveTo>
                  <a:pt x="184" y="169"/>
                </a:moveTo>
                <a:cubicBezTo>
                  <a:pt x="201" y="169"/>
                  <a:pt x="201" y="169"/>
                  <a:pt x="201" y="169"/>
                </a:cubicBezTo>
                <a:cubicBezTo>
                  <a:pt x="201" y="94"/>
                  <a:pt x="201" y="94"/>
                  <a:pt x="201" y="94"/>
                </a:cubicBezTo>
                <a:cubicBezTo>
                  <a:pt x="184" y="94"/>
                  <a:pt x="184" y="94"/>
                  <a:pt x="184" y="94"/>
                </a:cubicBezTo>
                <a:lnTo>
                  <a:pt x="184" y="169"/>
                </a:lnTo>
                <a:close/>
                <a:moveTo>
                  <a:pt x="108" y="45"/>
                </a:moveTo>
                <a:cubicBezTo>
                  <a:pt x="108" y="51"/>
                  <a:pt x="113" y="56"/>
                  <a:pt x="119" y="56"/>
                </a:cubicBezTo>
                <a:cubicBezTo>
                  <a:pt x="126" y="56"/>
                  <a:pt x="131" y="51"/>
                  <a:pt x="131" y="45"/>
                </a:cubicBezTo>
                <a:cubicBezTo>
                  <a:pt x="131" y="39"/>
                  <a:pt x="126" y="34"/>
                  <a:pt x="119" y="34"/>
                </a:cubicBezTo>
                <a:cubicBezTo>
                  <a:pt x="113" y="34"/>
                  <a:pt x="108" y="39"/>
                  <a:pt x="108" y="45"/>
                </a:cubicBezTo>
                <a:moveTo>
                  <a:pt x="43" y="169"/>
                </a:moveTo>
                <a:cubicBezTo>
                  <a:pt x="74" y="94"/>
                  <a:pt x="74" y="94"/>
                  <a:pt x="74" y="94"/>
                </a:cubicBezTo>
                <a:cubicBezTo>
                  <a:pt x="56" y="94"/>
                  <a:pt x="56" y="94"/>
                  <a:pt x="56" y="94"/>
                </a:cubicBezTo>
                <a:cubicBezTo>
                  <a:pt x="37" y="143"/>
                  <a:pt x="37" y="143"/>
                  <a:pt x="37" y="143"/>
                </a:cubicBezTo>
                <a:cubicBezTo>
                  <a:pt x="37" y="143"/>
                  <a:pt x="37" y="143"/>
                  <a:pt x="37" y="143"/>
                </a:cubicBezTo>
                <a:cubicBezTo>
                  <a:pt x="18" y="94"/>
                  <a:pt x="18" y="94"/>
                  <a:pt x="18" y="94"/>
                </a:cubicBezTo>
                <a:cubicBezTo>
                  <a:pt x="0" y="94"/>
                  <a:pt x="0" y="94"/>
                  <a:pt x="0" y="94"/>
                </a:cubicBezTo>
                <a:cubicBezTo>
                  <a:pt x="30" y="169"/>
                  <a:pt x="30" y="169"/>
                  <a:pt x="30" y="169"/>
                </a:cubicBezTo>
                <a:lnTo>
                  <a:pt x="43" y="169"/>
                </a:lnTo>
                <a:close/>
                <a:moveTo>
                  <a:pt x="99" y="94"/>
                </a:moveTo>
                <a:cubicBezTo>
                  <a:pt x="83" y="94"/>
                  <a:pt x="83" y="94"/>
                  <a:pt x="83" y="94"/>
                </a:cubicBezTo>
                <a:cubicBezTo>
                  <a:pt x="83" y="169"/>
                  <a:pt x="83" y="169"/>
                  <a:pt x="83" y="169"/>
                </a:cubicBezTo>
                <a:cubicBezTo>
                  <a:pt x="99" y="169"/>
                  <a:pt x="99" y="169"/>
                  <a:pt x="99" y="169"/>
                </a:cubicBezTo>
                <a:lnTo>
                  <a:pt x="99" y="94"/>
                </a:lnTo>
                <a:close/>
                <a:moveTo>
                  <a:pt x="99" y="19"/>
                </a:moveTo>
                <a:cubicBezTo>
                  <a:pt x="135" y="19"/>
                  <a:pt x="135" y="19"/>
                  <a:pt x="135" y="19"/>
                </a:cubicBezTo>
                <a:cubicBezTo>
                  <a:pt x="135" y="2"/>
                  <a:pt x="135" y="2"/>
                  <a:pt x="135" y="2"/>
                </a:cubicBezTo>
                <a:cubicBezTo>
                  <a:pt x="83" y="2"/>
                  <a:pt x="83" y="2"/>
                  <a:pt x="83" y="2"/>
                </a:cubicBezTo>
                <a:cubicBezTo>
                  <a:pt x="83" y="77"/>
                  <a:pt x="83" y="77"/>
                  <a:pt x="83" y="77"/>
                </a:cubicBezTo>
                <a:cubicBezTo>
                  <a:pt x="99" y="77"/>
                  <a:pt x="99" y="77"/>
                  <a:pt x="99" y="77"/>
                </a:cubicBezTo>
                <a:cubicBezTo>
                  <a:pt x="99" y="48"/>
                  <a:pt x="99" y="48"/>
                  <a:pt x="99" y="48"/>
                </a:cubicBezTo>
                <a:cubicBezTo>
                  <a:pt x="99" y="32"/>
                  <a:pt x="99" y="32"/>
                  <a:pt x="99" y="32"/>
                </a:cubicBezTo>
                <a:lnTo>
                  <a:pt x="99" y="19"/>
                </a:lnTo>
                <a:close/>
                <a:moveTo>
                  <a:pt x="154" y="112"/>
                </a:moveTo>
                <a:cubicBezTo>
                  <a:pt x="155" y="113"/>
                  <a:pt x="155" y="115"/>
                  <a:pt x="155" y="117"/>
                </a:cubicBezTo>
                <a:cubicBezTo>
                  <a:pt x="155" y="119"/>
                  <a:pt x="155" y="120"/>
                  <a:pt x="154" y="122"/>
                </a:cubicBezTo>
                <a:cubicBezTo>
                  <a:pt x="153" y="123"/>
                  <a:pt x="152" y="124"/>
                  <a:pt x="151" y="124"/>
                </a:cubicBezTo>
                <a:cubicBezTo>
                  <a:pt x="149" y="125"/>
                  <a:pt x="148" y="125"/>
                  <a:pt x="146" y="125"/>
                </a:cubicBezTo>
                <a:cubicBezTo>
                  <a:pt x="144" y="125"/>
                  <a:pt x="143" y="125"/>
                  <a:pt x="141" y="125"/>
                </a:cubicBezTo>
                <a:cubicBezTo>
                  <a:pt x="132" y="125"/>
                  <a:pt x="132" y="125"/>
                  <a:pt x="132" y="125"/>
                </a:cubicBezTo>
                <a:cubicBezTo>
                  <a:pt x="132" y="108"/>
                  <a:pt x="132" y="108"/>
                  <a:pt x="132" y="108"/>
                </a:cubicBezTo>
                <a:cubicBezTo>
                  <a:pt x="142" y="108"/>
                  <a:pt x="142" y="108"/>
                  <a:pt x="142" y="108"/>
                </a:cubicBezTo>
                <a:cubicBezTo>
                  <a:pt x="144" y="108"/>
                  <a:pt x="145" y="108"/>
                  <a:pt x="147" y="108"/>
                </a:cubicBezTo>
                <a:cubicBezTo>
                  <a:pt x="149" y="109"/>
                  <a:pt x="150" y="109"/>
                  <a:pt x="151" y="110"/>
                </a:cubicBezTo>
                <a:cubicBezTo>
                  <a:pt x="152" y="110"/>
                  <a:pt x="153" y="111"/>
                  <a:pt x="154" y="112"/>
                </a:cubicBezTo>
                <a:moveTo>
                  <a:pt x="155" y="95"/>
                </a:moveTo>
                <a:cubicBezTo>
                  <a:pt x="152" y="94"/>
                  <a:pt x="148" y="94"/>
                  <a:pt x="144" y="94"/>
                </a:cubicBezTo>
                <a:cubicBezTo>
                  <a:pt x="115" y="94"/>
                  <a:pt x="115" y="94"/>
                  <a:pt x="115" y="94"/>
                </a:cubicBezTo>
                <a:cubicBezTo>
                  <a:pt x="115" y="169"/>
                  <a:pt x="115" y="169"/>
                  <a:pt x="115" y="169"/>
                </a:cubicBezTo>
                <a:cubicBezTo>
                  <a:pt x="132" y="169"/>
                  <a:pt x="132" y="169"/>
                  <a:pt x="132" y="169"/>
                </a:cubicBezTo>
                <a:cubicBezTo>
                  <a:pt x="132" y="139"/>
                  <a:pt x="132" y="139"/>
                  <a:pt x="132" y="139"/>
                </a:cubicBezTo>
                <a:cubicBezTo>
                  <a:pt x="140" y="139"/>
                  <a:pt x="140" y="139"/>
                  <a:pt x="140" y="139"/>
                </a:cubicBezTo>
                <a:cubicBezTo>
                  <a:pt x="155" y="169"/>
                  <a:pt x="155" y="169"/>
                  <a:pt x="155" y="169"/>
                </a:cubicBezTo>
                <a:cubicBezTo>
                  <a:pt x="175" y="169"/>
                  <a:pt x="175" y="169"/>
                  <a:pt x="175" y="169"/>
                </a:cubicBezTo>
                <a:cubicBezTo>
                  <a:pt x="156" y="138"/>
                  <a:pt x="156" y="138"/>
                  <a:pt x="156" y="138"/>
                </a:cubicBezTo>
                <a:cubicBezTo>
                  <a:pt x="162" y="137"/>
                  <a:pt x="166" y="134"/>
                  <a:pt x="168" y="130"/>
                </a:cubicBezTo>
                <a:cubicBezTo>
                  <a:pt x="171" y="127"/>
                  <a:pt x="172" y="122"/>
                  <a:pt x="172" y="117"/>
                </a:cubicBezTo>
                <a:cubicBezTo>
                  <a:pt x="172" y="112"/>
                  <a:pt x="172" y="109"/>
                  <a:pt x="170" y="106"/>
                </a:cubicBezTo>
                <a:cubicBezTo>
                  <a:pt x="169" y="103"/>
                  <a:pt x="167" y="101"/>
                  <a:pt x="164" y="99"/>
                </a:cubicBezTo>
                <a:cubicBezTo>
                  <a:pt x="161" y="97"/>
                  <a:pt x="158" y="96"/>
                  <a:pt x="155" y="95"/>
                </a:cubicBezTo>
                <a:moveTo>
                  <a:pt x="208" y="39"/>
                </a:moveTo>
                <a:cubicBezTo>
                  <a:pt x="208" y="43"/>
                  <a:pt x="208" y="46"/>
                  <a:pt x="207" y="49"/>
                </a:cubicBezTo>
                <a:cubicBezTo>
                  <a:pt x="206" y="52"/>
                  <a:pt x="204" y="54"/>
                  <a:pt x="202" y="57"/>
                </a:cubicBezTo>
                <a:cubicBezTo>
                  <a:pt x="200" y="59"/>
                  <a:pt x="197" y="61"/>
                  <a:pt x="195" y="62"/>
                </a:cubicBezTo>
                <a:cubicBezTo>
                  <a:pt x="192" y="63"/>
                  <a:pt x="189" y="64"/>
                  <a:pt x="185" y="64"/>
                </a:cubicBezTo>
                <a:cubicBezTo>
                  <a:pt x="181" y="64"/>
                  <a:pt x="178" y="63"/>
                  <a:pt x="175" y="62"/>
                </a:cubicBezTo>
                <a:cubicBezTo>
                  <a:pt x="172" y="61"/>
                  <a:pt x="170" y="59"/>
                  <a:pt x="168" y="57"/>
                </a:cubicBezTo>
                <a:cubicBezTo>
                  <a:pt x="166" y="54"/>
                  <a:pt x="164" y="52"/>
                  <a:pt x="163" y="49"/>
                </a:cubicBezTo>
                <a:cubicBezTo>
                  <a:pt x="162" y="46"/>
                  <a:pt x="162" y="43"/>
                  <a:pt x="162" y="39"/>
                </a:cubicBezTo>
                <a:cubicBezTo>
                  <a:pt x="162" y="36"/>
                  <a:pt x="162" y="33"/>
                  <a:pt x="163" y="30"/>
                </a:cubicBezTo>
                <a:cubicBezTo>
                  <a:pt x="164" y="27"/>
                  <a:pt x="166" y="24"/>
                  <a:pt x="168" y="22"/>
                </a:cubicBezTo>
                <a:cubicBezTo>
                  <a:pt x="170" y="20"/>
                  <a:pt x="172" y="18"/>
                  <a:pt x="175" y="17"/>
                </a:cubicBezTo>
                <a:cubicBezTo>
                  <a:pt x="178" y="16"/>
                  <a:pt x="181" y="15"/>
                  <a:pt x="185" y="15"/>
                </a:cubicBezTo>
                <a:cubicBezTo>
                  <a:pt x="189" y="15"/>
                  <a:pt x="192" y="16"/>
                  <a:pt x="195" y="17"/>
                </a:cubicBezTo>
                <a:cubicBezTo>
                  <a:pt x="197" y="18"/>
                  <a:pt x="200" y="20"/>
                  <a:pt x="202" y="22"/>
                </a:cubicBezTo>
                <a:cubicBezTo>
                  <a:pt x="204" y="24"/>
                  <a:pt x="206" y="27"/>
                  <a:pt x="207" y="30"/>
                </a:cubicBezTo>
                <a:cubicBezTo>
                  <a:pt x="208" y="33"/>
                  <a:pt x="208" y="36"/>
                  <a:pt x="208" y="39"/>
                </a:cubicBezTo>
                <a:moveTo>
                  <a:pt x="223" y="56"/>
                </a:moveTo>
                <a:cubicBezTo>
                  <a:pt x="225" y="51"/>
                  <a:pt x="226" y="45"/>
                  <a:pt x="226" y="39"/>
                </a:cubicBezTo>
                <a:cubicBezTo>
                  <a:pt x="226" y="33"/>
                  <a:pt x="225" y="28"/>
                  <a:pt x="223" y="23"/>
                </a:cubicBezTo>
                <a:cubicBezTo>
                  <a:pt x="221" y="18"/>
                  <a:pt x="218" y="14"/>
                  <a:pt x="214" y="10"/>
                </a:cubicBezTo>
                <a:cubicBezTo>
                  <a:pt x="211" y="7"/>
                  <a:pt x="206" y="4"/>
                  <a:pt x="201" y="2"/>
                </a:cubicBezTo>
                <a:cubicBezTo>
                  <a:pt x="196" y="1"/>
                  <a:pt x="191" y="0"/>
                  <a:pt x="185" y="0"/>
                </a:cubicBezTo>
                <a:cubicBezTo>
                  <a:pt x="179" y="0"/>
                  <a:pt x="174" y="1"/>
                  <a:pt x="169" y="2"/>
                </a:cubicBezTo>
                <a:cubicBezTo>
                  <a:pt x="164" y="4"/>
                  <a:pt x="159" y="7"/>
                  <a:pt x="156" y="10"/>
                </a:cubicBezTo>
                <a:cubicBezTo>
                  <a:pt x="152" y="14"/>
                  <a:pt x="149" y="18"/>
                  <a:pt x="147" y="23"/>
                </a:cubicBezTo>
                <a:cubicBezTo>
                  <a:pt x="145" y="28"/>
                  <a:pt x="144" y="33"/>
                  <a:pt x="144" y="39"/>
                </a:cubicBezTo>
                <a:cubicBezTo>
                  <a:pt x="144" y="45"/>
                  <a:pt x="145" y="51"/>
                  <a:pt x="147" y="56"/>
                </a:cubicBezTo>
                <a:cubicBezTo>
                  <a:pt x="149" y="61"/>
                  <a:pt x="152" y="65"/>
                  <a:pt x="156" y="68"/>
                </a:cubicBezTo>
                <a:cubicBezTo>
                  <a:pt x="159" y="72"/>
                  <a:pt x="164" y="74"/>
                  <a:pt x="169" y="76"/>
                </a:cubicBezTo>
                <a:cubicBezTo>
                  <a:pt x="174" y="78"/>
                  <a:pt x="179" y="79"/>
                  <a:pt x="185" y="79"/>
                </a:cubicBezTo>
                <a:cubicBezTo>
                  <a:pt x="191" y="79"/>
                  <a:pt x="196" y="78"/>
                  <a:pt x="201" y="76"/>
                </a:cubicBezTo>
                <a:cubicBezTo>
                  <a:pt x="206" y="74"/>
                  <a:pt x="211" y="72"/>
                  <a:pt x="214" y="68"/>
                </a:cubicBezTo>
                <a:cubicBezTo>
                  <a:pt x="218" y="65"/>
                  <a:pt x="221" y="61"/>
                  <a:pt x="223" y="56"/>
                </a:cubicBezTo>
                <a:moveTo>
                  <a:pt x="241" y="155"/>
                </a:moveTo>
                <a:cubicBezTo>
                  <a:pt x="239" y="154"/>
                  <a:pt x="237" y="153"/>
                  <a:pt x="236" y="151"/>
                </a:cubicBezTo>
                <a:cubicBezTo>
                  <a:pt x="235" y="150"/>
                  <a:pt x="234" y="148"/>
                  <a:pt x="233" y="146"/>
                </a:cubicBezTo>
                <a:cubicBezTo>
                  <a:pt x="232" y="144"/>
                  <a:pt x="232" y="142"/>
                  <a:pt x="232" y="140"/>
                </a:cubicBezTo>
                <a:cubicBezTo>
                  <a:pt x="232" y="94"/>
                  <a:pt x="232" y="94"/>
                  <a:pt x="232" y="94"/>
                </a:cubicBezTo>
                <a:cubicBezTo>
                  <a:pt x="215" y="94"/>
                  <a:pt x="215" y="94"/>
                  <a:pt x="215" y="94"/>
                </a:cubicBezTo>
                <a:cubicBezTo>
                  <a:pt x="215" y="140"/>
                  <a:pt x="215" y="140"/>
                  <a:pt x="215" y="140"/>
                </a:cubicBezTo>
                <a:cubicBezTo>
                  <a:pt x="215" y="145"/>
                  <a:pt x="216" y="149"/>
                  <a:pt x="217" y="153"/>
                </a:cubicBezTo>
                <a:cubicBezTo>
                  <a:pt x="219" y="156"/>
                  <a:pt x="221" y="160"/>
                  <a:pt x="223" y="162"/>
                </a:cubicBezTo>
                <a:cubicBezTo>
                  <a:pt x="226" y="165"/>
                  <a:pt x="229" y="167"/>
                  <a:pt x="233" y="169"/>
                </a:cubicBezTo>
                <a:cubicBezTo>
                  <a:pt x="237" y="170"/>
                  <a:pt x="242" y="171"/>
                  <a:pt x="247" y="171"/>
                </a:cubicBezTo>
                <a:cubicBezTo>
                  <a:pt x="252" y="171"/>
                  <a:pt x="257" y="170"/>
                  <a:pt x="261" y="169"/>
                </a:cubicBezTo>
                <a:cubicBezTo>
                  <a:pt x="265" y="167"/>
                  <a:pt x="268" y="165"/>
                  <a:pt x="271" y="162"/>
                </a:cubicBezTo>
                <a:cubicBezTo>
                  <a:pt x="273" y="160"/>
                  <a:pt x="275" y="156"/>
                  <a:pt x="277" y="153"/>
                </a:cubicBezTo>
                <a:cubicBezTo>
                  <a:pt x="278" y="149"/>
                  <a:pt x="279" y="145"/>
                  <a:pt x="279" y="140"/>
                </a:cubicBezTo>
                <a:cubicBezTo>
                  <a:pt x="279" y="94"/>
                  <a:pt x="279" y="94"/>
                  <a:pt x="279" y="94"/>
                </a:cubicBezTo>
                <a:cubicBezTo>
                  <a:pt x="262" y="94"/>
                  <a:pt x="262" y="94"/>
                  <a:pt x="262" y="94"/>
                </a:cubicBezTo>
                <a:cubicBezTo>
                  <a:pt x="262" y="140"/>
                  <a:pt x="262" y="140"/>
                  <a:pt x="262" y="140"/>
                </a:cubicBezTo>
                <a:cubicBezTo>
                  <a:pt x="262" y="142"/>
                  <a:pt x="262" y="144"/>
                  <a:pt x="261" y="146"/>
                </a:cubicBezTo>
                <a:cubicBezTo>
                  <a:pt x="260" y="148"/>
                  <a:pt x="259" y="150"/>
                  <a:pt x="258" y="151"/>
                </a:cubicBezTo>
                <a:cubicBezTo>
                  <a:pt x="256" y="153"/>
                  <a:pt x="255" y="154"/>
                  <a:pt x="253" y="155"/>
                </a:cubicBezTo>
                <a:cubicBezTo>
                  <a:pt x="251" y="156"/>
                  <a:pt x="249" y="156"/>
                  <a:pt x="247" y="156"/>
                </a:cubicBezTo>
                <a:cubicBezTo>
                  <a:pt x="245" y="156"/>
                  <a:pt x="243" y="156"/>
                  <a:pt x="241" y="155"/>
                </a:cubicBezTo>
                <a:moveTo>
                  <a:pt x="277" y="24"/>
                </a:moveTo>
                <a:cubicBezTo>
                  <a:pt x="277" y="26"/>
                  <a:pt x="277" y="28"/>
                  <a:pt x="276" y="29"/>
                </a:cubicBezTo>
                <a:cubicBezTo>
                  <a:pt x="275" y="30"/>
                  <a:pt x="274" y="31"/>
                  <a:pt x="273" y="32"/>
                </a:cubicBezTo>
                <a:cubicBezTo>
                  <a:pt x="271" y="32"/>
                  <a:pt x="270" y="32"/>
                  <a:pt x="268" y="33"/>
                </a:cubicBezTo>
                <a:cubicBezTo>
                  <a:pt x="266" y="33"/>
                  <a:pt x="265" y="33"/>
                  <a:pt x="263" y="33"/>
                </a:cubicBezTo>
                <a:cubicBezTo>
                  <a:pt x="253" y="33"/>
                  <a:pt x="253" y="33"/>
                  <a:pt x="253" y="33"/>
                </a:cubicBezTo>
                <a:cubicBezTo>
                  <a:pt x="253" y="16"/>
                  <a:pt x="253" y="16"/>
                  <a:pt x="253" y="16"/>
                </a:cubicBezTo>
                <a:cubicBezTo>
                  <a:pt x="264" y="16"/>
                  <a:pt x="264" y="16"/>
                  <a:pt x="264" y="16"/>
                </a:cubicBezTo>
                <a:cubicBezTo>
                  <a:pt x="266" y="16"/>
                  <a:pt x="267" y="16"/>
                  <a:pt x="269" y="16"/>
                </a:cubicBezTo>
                <a:cubicBezTo>
                  <a:pt x="270" y="16"/>
                  <a:pt x="272" y="17"/>
                  <a:pt x="273" y="17"/>
                </a:cubicBezTo>
                <a:cubicBezTo>
                  <a:pt x="274" y="18"/>
                  <a:pt x="275" y="19"/>
                  <a:pt x="276" y="20"/>
                </a:cubicBezTo>
                <a:cubicBezTo>
                  <a:pt x="277" y="21"/>
                  <a:pt x="277" y="22"/>
                  <a:pt x="277" y="24"/>
                </a:cubicBezTo>
                <a:moveTo>
                  <a:pt x="297" y="77"/>
                </a:moveTo>
                <a:cubicBezTo>
                  <a:pt x="278" y="45"/>
                  <a:pt x="278" y="45"/>
                  <a:pt x="278" y="45"/>
                </a:cubicBezTo>
                <a:cubicBezTo>
                  <a:pt x="284" y="44"/>
                  <a:pt x="288" y="42"/>
                  <a:pt x="290" y="38"/>
                </a:cubicBezTo>
                <a:cubicBezTo>
                  <a:pt x="293" y="34"/>
                  <a:pt x="294" y="30"/>
                  <a:pt x="294" y="24"/>
                </a:cubicBezTo>
                <a:cubicBezTo>
                  <a:pt x="294" y="20"/>
                  <a:pt x="294" y="16"/>
                  <a:pt x="292" y="13"/>
                </a:cubicBezTo>
                <a:cubicBezTo>
                  <a:pt x="291" y="10"/>
                  <a:pt x="289" y="8"/>
                  <a:pt x="286" y="6"/>
                </a:cubicBezTo>
                <a:cubicBezTo>
                  <a:pt x="283" y="5"/>
                  <a:pt x="280" y="3"/>
                  <a:pt x="277" y="3"/>
                </a:cubicBezTo>
                <a:cubicBezTo>
                  <a:pt x="274" y="2"/>
                  <a:pt x="270" y="2"/>
                  <a:pt x="266" y="2"/>
                </a:cubicBezTo>
                <a:cubicBezTo>
                  <a:pt x="237" y="2"/>
                  <a:pt x="237" y="2"/>
                  <a:pt x="237" y="2"/>
                </a:cubicBezTo>
                <a:cubicBezTo>
                  <a:pt x="237" y="77"/>
                  <a:pt x="237" y="77"/>
                  <a:pt x="237" y="77"/>
                </a:cubicBezTo>
                <a:cubicBezTo>
                  <a:pt x="253" y="77"/>
                  <a:pt x="253" y="77"/>
                  <a:pt x="253" y="77"/>
                </a:cubicBezTo>
                <a:cubicBezTo>
                  <a:pt x="253" y="47"/>
                  <a:pt x="253" y="47"/>
                  <a:pt x="253" y="47"/>
                </a:cubicBezTo>
                <a:cubicBezTo>
                  <a:pt x="262" y="47"/>
                  <a:pt x="262" y="47"/>
                  <a:pt x="262" y="47"/>
                </a:cubicBezTo>
                <a:cubicBezTo>
                  <a:pt x="277" y="77"/>
                  <a:pt x="277" y="77"/>
                  <a:pt x="277" y="77"/>
                </a:cubicBezTo>
                <a:lnTo>
                  <a:pt x="297" y="77"/>
                </a:lnTo>
                <a:close/>
                <a:moveTo>
                  <a:pt x="368" y="60"/>
                </a:moveTo>
                <a:cubicBezTo>
                  <a:pt x="370" y="56"/>
                  <a:pt x="370" y="52"/>
                  <a:pt x="370" y="48"/>
                </a:cubicBezTo>
                <a:cubicBezTo>
                  <a:pt x="370" y="2"/>
                  <a:pt x="370" y="2"/>
                  <a:pt x="370" y="2"/>
                </a:cubicBezTo>
                <a:cubicBezTo>
                  <a:pt x="354" y="2"/>
                  <a:pt x="354" y="2"/>
                  <a:pt x="354" y="2"/>
                </a:cubicBezTo>
                <a:cubicBezTo>
                  <a:pt x="354" y="47"/>
                  <a:pt x="354" y="47"/>
                  <a:pt x="354" y="47"/>
                </a:cubicBezTo>
                <a:cubicBezTo>
                  <a:pt x="354" y="50"/>
                  <a:pt x="353" y="52"/>
                  <a:pt x="353" y="54"/>
                </a:cubicBezTo>
                <a:cubicBezTo>
                  <a:pt x="352" y="56"/>
                  <a:pt x="351" y="57"/>
                  <a:pt x="349" y="59"/>
                </a:cubicBezTo>
                <a:cubicBezTo>
                  <a:pt x="348" y="60"/>
                  <a:pt x="346" y="61"/>
                  <a:pt x="345" y="62"/>
                </a:cubicBezTo>
                <a:cubicBezTo>
                  <a:pt x="343" y="63"/>
                  <a:pt x="341" y="64"/>
                  <a:pt x="339" y="64"/>
                </a:cubicBezTo>
                <a:cubicBezTo>
                  <a:pt x="336" y="64"/>
                  <a:pt x="334" y="63"/>
                  <a:pt x="332" y="62"/>
                </a:cubicBezTo>
                <a:cubicBezTo>
                  <a:pt x="331" y="61"/>
                  <a:pt x="329" y="60"/>
                  <a:pt x="328" y="59"/>
                </a:cubicBezTo>
                <a:cubicBezTo>
                  <a:pt x="326" y="57"/>
                  <a:pt x="325" y="56"/>
                  <a:pt x="324" y="54"/>
                </a:cubicBezTo>
                <a:cubicBezTo>
                  <a:pt x="324" y="52"/>
                  <a:pt x="323" y="50"/>
                  <a:pt x="323" y="47"/>
                </a:cubicBezTo>
                <a:cubicBezTo>
                  <a:pt x="323" y="2"/>
                  <a:pt x="323" y="2"/>
                  <a:pt x="323" y="2"/>
                </a:cubicBezTo>
                <a:cubicBezTo>
                  <a:pt x="307" y="2"/>
                  <a:pt x="307" y="2"/>
                  <a:pt x="307" y="2"/>
                </a:cubicBezTo>
                <a:cubicBezTo>
                  <a:pt x="307" y="48"/>
                  <a:pt x="307" y="48"/>
                  <a:pt x="307" y="48"/>
                </a:cubicBezTo>
                <a:cubicBezTo>
                  <a:pt x="307" y="52"/>
                  <a:pt x="307" y="56"/>
                  <a:pt x="309" y="60"/>
                </a:cubicBezTo>
                <a:cubicBezTo>
                  <a:pt x="310" y="64"/>
                  <a:pt x="312" y="67"/>
                  <a:pt x="315" y="70"/>
                </a:cubicBezTo>
                <a:cubicBezTo>
                  <a:pt x="317" y="73"/>
                  <a:pt x="321" y="75"/>
                  <a:pt x="325" y="77"/>
                </a:cubicBezTo>
                <a:cubicBezTo>
                  <a:pt x="329" y="78"/>
                  <a:pt x="333" y="79"/>
                  <a:pt x="339" y="79"/>
                </a:cubicBezTo>
                <a:cubicBezTo>
                  <a:pt x="344" y="79"/>
                  <a:pt x="348" y="78"/>
                  <a:pt x="352" y="77"/>
                </a:cubicBezTo>
                <a:cubicBezTo>
                  <a:pt x="356" y="75"/>
                  <a:pt x="360" y="73"/>
                  <a:pt x="362" y="70"/>
                </a:cubicBezTo>
                <a:cubicBezTo>
                  <a:pt x="365" y="67"/>
                  <a:pt x="367" y="64"/>
                  <a:pt x="368" y="60"/>
                </a:cubicBezTo>
                <a:moveTo>
                  <a:pt x="361" y="169"/>
                </a:moveTo>
                <a:cubicBezTo>
                  <a:pt x="378" y="169"/>
                  <a:pt x="378" y="169"/>
                  <a:pt x="378" y="169"/>
                </a:cubicBezTo>
                <a:cubicBezTo>
                  <a:pt x="378" y="94"/>
                  <a:pt x="378" y="94"/>
                  <a:pt x="378" y="94"/>
                </a:cubicBezTo>
                <a:cubicBezTo>
                  <a:pt x="353" y="94"/>
                  <a:pt x="353" y="94"/>
                  <a:pt x="353" y="94"/>
                </a:cubicBezTo>
                <a:cubicBezTo>
                  <a:pt x="335" y="143"/>
                  <a:pt x="335" y="143"/>
                  <a:pt x="335" y="143"/>
                </a:cubicBezTo>
                <a:cubicBezTo>
                  <a:pt x="335" y="143"/>
                  <a:pt x="335" y="143"/>
                  <a:pt x="335" y="143"/>
                </a:cubicBezTo>
                <a:cubicBezTo>
                  <a:pt x="318" y="94"/>
                  <a:pt x="318" y="94"/>
                  <a:pt x="318" y="94"/>
                </a:cubicBezTo>
                <a:cubicBezTo>
                  <a:pt x="293" y="94"/>
                  <a:pt x="293" y="94"/>
                  <a:pt x="293" y="94"/>
                </a:cubicBezTo>
                <a:cubicBezTo>
                  <a:pt x="293" y="169"/>
                  <a:pt x="293" y="169"/>
                  <a:pt x="293" y="169"/>
                </a:cubicBezTo>
                <a:cubicBezTo>
                  <a:pt x="309" y="169"/>
                  <a:pt x="309" y="169"/>
                  <a:pt x="309" y="169"/>
                </a:cubicBezTo>
                <a:cubicBezTo>
                  <a:pt x="309" y="112"/>
                  <a:pt x="309" y="112"/>
                  <a:pt x="309" y="112"/>
                </a:cubicBezTo>
                <a:cubicBezTo>
                  <a:pt x="310" y="112"/>
                  <a:pt x="310" y="112"/>
                  <a:pt x="310" y="112"/>
                </a:cubicBezTo>
                <a:cubicBezTo>
                  <a:pt x="329" y="169"/>
                  <a:pt x="329" y="169"/>
                  <a:pt x="329" y="169"/>
                </a:cubicBezTo>
                <a:cubicBezTo>
                  <a:pt x="341" y="169"/>
                  <a:pt x="341" y="169"/>
                  <a:pt x="341" y="169"/>
                </a:cubicBezTo>
                <a:cubicBezTo>
                  <a:pt x="361" y="112"/>
                  <a:pt x="361" y="112"/>
                  <a:pt x="361" y="112"/>
                </a:cubicBezTo>
                <a:cubicBezTo>
                  <a:pt x="361" y="112"/>
                  <a:pt x="361" y="112"/>
                  <a:pt x="361" y="112"/>
                </a:cubicBezTo>
                <a:lnTo>
                  <a:pt x="361" y="169"/>
                </a:lnTo>
                <a:close/>
                <a:moveTo>
                  <a:pt x="453" y="77"/>
                </a:moveTo>
                <a:cubicBezTo>
                  <a:pt x="469" y="77"/>
                  <a:pt x="469" y="77"/>
                  <a:pt x="469" y="77"/>
                </a:cubicBezTo>
                <a:cubicBezTo>
                  <a:pt x="469" y="2"/>
                  <a:pt x="469" y="2"/>
                  <a:pt x="469" y="2"/>
                </a:cubicBezTo>
                <a:cubicBezTo>
                  <a:pt x="444" y="2"/>
                  <a:pt x="444" y="2"/>
                  <a:pt x="444" y="2"/>
                </a:cubicBezTo>
                <a:cubicBezTo>
                  <a:pt x="427" y="51"/>
                  <a:pt x="427" y="51"/>
                  <a:pt x="427" y="51"/>
                </a:cubicBezTo>
                <a:cubicBezTo>
                  <a:pt x="427" y="51"/>
                  <a:pt x="427" y="51"/>
                  <a:pt x="427" y="51"/>
                </a:cubicBezTo>
                <a:cubicBezTo>
                  <a:pt x="409" y="2"/>
                  <a:pt x="409" y="2"/>
                  <a:pt x="409" y="2"/>
                </a:cubicBezTo>
                <a:cubicBezTo>
                  <a:pt x="384" y="2"/>
                  <a:pt x="384" y="2"/>
                  <a:pt x="384" y="2"/>
                </a:cubicBezTo>
                <a:cubicBezTo>
                  <a:pt x="384" y="77"/>
                  <a:pt x="384" y="77"/>
                  <a:pt x="384" y="77"/>
                </a:cubicBezTo>
                <a:cubicBezTo>
                  <a:pt x="401" y="77"/>
                  <a:pt x="401" y="77"/>
                  <a:pt x="401" y="77"/>
                </a:cubicBezTo>
                <a:cubicBezTo>
                  <a:pt x="401" y="19"/>
                  <a:pt x="401" y="19"/>
                  <a:pt x="401" y="19"/>
                </a:cubicBezTo>
                <a:cubicBezTo>
                  <a:pt x="401" y="19"/>
                  <a:pt x="401" y="19"/>
                  <a:pt x="401" y="19"/>
                </a:cubicBezTo>
                <a:cubicBezTo>
                  <a:pt x="420" y="77"/>
                  <a:pt x="420" y="77"/>
                  <a:pt x="420" y="77"/>
                </a:cubicBezTo>
                <a:cubicBezTo>
                  <a:pt x="433" y="77"/>
                  <a:pt x="433" y="77"/>
                  <a:pt x="433" y="77"/>
                </a:cubicBezTo>
                <a:cubicBezTo>
                  <a:pt x="453" y="19"/>
                  <a:pt x="453" y="19"/>
                  <a:pt x="453" y="19"/>
                </a:cubicBezTo>
                <a:cubicBezTo>
                  <a:pt x="453" y="19"/>
                  <a:pt x="453" y="19"/>
                  <a:pt x="453" y="19"/>
                </a:cubicBezTo>
                <a:lnTo>
                  <a:pt x="453" y="77"/>
                </a:lnTo>
                <a:close/>
                <a:moveTo>
                  <a:pt x="478" y="261"/>
                </a:moveTo>
                <a:cubicBezTo>
                  <a:pt x="500" y="261"/>
                  <a:pt x="500" y="261"/>
                  <a:pt x="500" y="261"/>
                </a:cubicBezTo>
                <a:cubicBezTo>
                  <a:pt x="500" y="186"/>
                  <a:pt x="500" y="186"/>
                  <a:pt x="500" y="186"/>
                </a:cubicBezTo>
                <a:cubicBezTo>
                  <a:pt x="483" y="186"/>
                  <a:pt x="483" y="186"/>
                  <a:pt x="483" y="186"/>
                </a:cubicBezTo>
                <a:cubicBezTo>
                  <a:pt x="483" y="238"/>
                  <a:pt x="483" y="238"/>
                  <a:pt x="483" y="238"/>
                </a:cubicBezTo>
                <a:cubicBezTo>
                  <a:pt x="483" y="238"/>
                  <a:pt x="483" y="238"/>
                  <a:pt x="483" y="238"/>
                </a:cubicBezTo>
                <a:cubicBezTo>
                  <a:pt x="451" y="186"/>
                  <a:pt x="451" y="186"/>
                  <a:pt x="451" y="186"/>
                </a:cubicBezTo>
                <a:cubicBezTo>
                  <a:pt x="429" y="186"/>
                  <a:pt x="429" y="186"/>
                  <a:pt x="429" y="186"/>
                </a:cubicBezTo>
                <a:cubicBezTo>
                  <a:pt x="429" y="261"/>
                  <a:pt x="429" y="261"/>
                  <a:pt x="429" y="261"/>
                </a:cubicBezTo>
                <a:cubicBezTo>
                  <a:pt x="445" y="261"/>
                  <a:pt x="445" y="261"/>
                  <a:pt x="445" y="261"/>
                </a:cubicBezTo>
                <a:cubicBezTo>
                  <a:pt x="445" y="207"/>
                  <a:pt x="445" y="207"/>
                  <a:pt x="445" y="207"/>
                </a:cubicBezTo>
                <a:cubicBezTo>
                  <a:pt x="445" y="207"/>
                  <a:pt x="445" y="207"/>
                  <a:pt x="445" y="207"/>
                </a:cubicBezTo>
                <a:lnTo>
                  <a:pt x="478" y="261"/>
                </a:lnTo>
                <a:close/>
                <a:moveTo>
                  <a:pt x="584" y="261"/>
                </a:moveTo>
                <a:cubicBezTo>
                  <a:pt x="548" y="221"/>
                  <a:pt x="548" y="221"/>
                  <a:pt x="548" y="221"/>
                </a:cubicBezTo>
                <a:cubicBezTo>
                  <a:pt x="581" y="186"/>
                  <a:pt x="581" y="186"/>
                  <a:pt x="581" y="186"/>
                </a:cubicBezTo>
                <a:cubicBezTo>
                  <a:pt x="560" y="186"/>
                  <a:pt x="560" y="186"/>
                  <a:pt x="560" y="186"/>
                </a:cubicBezTo>
                <a:cubicBezTo>
                  <a:pt x="530" y="217"/>
                  <a:pt x="530" y="217"/>
                  <a:pt x="530" y="217"/>
                </a:cubicBezTo>
                <a:cubicBezTo>
                  <a:pt x="530" y="186"/>
                  <a:pt x="530" y="186"/>
                  <a:pt x="530" y="186"/>
                </a:cubicBezTo>
                <a:cubicBezTo>
                  <a:pt x="514" y="186"/>
                  <a:pt x="514" y="186"/>
                  <a:pt x="514" y="186"/>
                </a:cubicBezTo>
                <a:cubicBezTo>
                  <a:pt x="514" y="261"/>
                  <a:pt x="514" y="261"/>
                  <a:pt x="514" y="261"/>
                </a:cubicBezTo>
                <a:cubicBezTo>
                  <a:pt x="530" y="261"/>
                  <a:pt x="530" y="261"/>
                  <a:pt x="530" y="261"/>
                </a:cubicBezTo>
                <a:cubicBezTo>
                  <a:pt x="530" y="225"/>
                  <a:pt x="530" y="225"/>
                  <a:pt x="530" y="225"/>
                </a:cubicBezTo>
                <a:cubicBezTo>
                  <a:pt x="561" y="261"/>
                  <a:pt x="561" y="261"/>
                  <a:pt x="561" y="261"/>
                </a:cubicBezTo>
                <a:lnTo>
                  <a:pt x="584" y="261"/>
                </a:lnTo>
                <a:close/>
                <a:moveTo>
                  <a:pt x="606" y="186"/>
                </a:moveTo>
                <a:cubicBezTo>
                  <a:pt x="590" y="186"/>
                  <a:pt x="590" y="186"/>
                  <a:pt x="590" y="186"/>
                </a:cubicBezTo>
                <a:cubicBezTo>
                  <a:pt x="590" y="261"/>
                  <a:pt x="590" y="261"/>
                  <a:pt x="590" y="261"/>
                </a:cubicBezTo>
                <a:cubicBezTo>
                  <a:pt x="606" y="261"/>
                  <a:pt x="606" y="261"/>
                  <a:pt x="606" y="261"/>
                </a:cubicBezTo>
                <a:lnTo>
                  <a:pt x="606" y="18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Tree>
    <p:extLst>
      <p:ext uri="{BB962C8B-B14F-4D97-AF65-F5344CB8AC3E}">
        <p14:creationId xmlns:p14="http://schemas.microsoft.com/office/powerpoint/2010/main" val="254362609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Kansi_puhuja_tilaisuus">
    <p:bg>
      <p:bgPr>
        <a:solidFill>
          <a:srgbClr val="FF5000"/>
        </a:solidFill>
        <a:effectLst/>
      </p:bgPr>
    </p:bg>
    <p:spTree>
      <p:nvGrpSpPr>
        <p:cNvPr id="1" name=""/>
        <p:cNvGrpSpPr/>
        <p:nvPr/>
      </p:nvGrpSpPr>
      <p:grpSpPr>
        <a:xfrm>
          <a:off x="0" y="0"/>
          <a:ext cx="0" cy="0"/>
          <a:chOff x="0" y="0"/>
          <a:chExt cx="0" cy="0"/>
        </a:xfrm>
      </p:grpSpPr>
      <p:sp>
        <p:nvSpPr>
          <p:cNvPr id="5" name="Freeform 5"/>
          <p:cNvSpPr>
            <a:spLocks noEditPoints="1"/>
          </p:cNvSpPr>
          <p:nvPr userDrawn="1"/>
        </p:nvSpPr>
        <p:spPr bwMode="auto">
          <a:xfrm>
            <a:off x="6672264" y="4108847"/>
            <a:ext cx="2079625" cy="681038"/>
          </a:xfrm>
          <a:custGeom>
            <a:avLst/>
            <a:gdLst>
              <a:gd name="T0" fmla="*/ 2147483646 w 606"/>
              <a:gd name="T1" fmla="*/ 2147483646 h 263"/>
              <a:gd name="T2" fmla="*/ 2147483646 w 606"/>
              <a:gd name="T3" fmla="*/ 2147483646 h 263"/>
              <a:gd name="T4" fmla="*/ 2147483646 w 606"/>
              <a:gd name="T5" fmla="*/ 2147483646 h 263"/>
              <a:gd name="T6" fmla="*/ 2147483646 w 606"/>
              <a:gd name="T7" fmla="*/ 2147483646 h 263"/>
              <a:gd name="T8" fmla="*/ 2147483646 w 606"/>
              <a:gd name="T9" fmla="*/ 2147483646 h 263"/>
              <a:gd name="T10" fmla="*/ 2147483646 w 606"/>
              <a:gd name="T11" fmla="*/ 2147483646 h 263"/>
              <a:gd name="T12" fmla="*/ 2147483646 w 606"/>
              <a:gd name="T13" fmla="*/ 2147483646 h 263"/>
              <a:gd name="T14" fmla="*/ 2147483646 w 606"/>
              <a:gd name="T15" fmla="*/ 2147483646 h 263"/>
              <a:gd name="T16" fmla="*/ 2147483646 w 606"/>
              <a:gd name="T17" fmla="*/ 2147483646 h 263"/>
              <a:gd name="T18" fmla="*/ 2147483646 w 606"/>
              <a:gd name="T19" fmla="*/ 2147483646 h 263"/>
              <a:gd name="T20" fmla="*/ 2147483646 w 606"/>
              <a:gd name="T21" fmla="*/ 2147483646 h 263"/>
              <a:gd name="T22" fmla="*/ 2147483646 w 606"/>
              <a:gd name="T23" fmla="*/ 2147483646 h 263"/>
              <a:gd name="T24" fmla="*/ 2147483646 w 606"/>
              <a:gd name="T25" fmla="*/ 2147483646 h 263"/>
              <a:gd name="T26" fmla="*/ 2147483646 w 606"/>
              <a:gd name="T27" fmla="*/ 2147483646 h 263"/>
              <a:gd name="T28" fmla="*/ 2147483646 w 606"/>
              <a:gd name="T29" fmla="*/ 2147483646 h 263"/>
              <a:gd name="T30" fmla="*/ 2147483646 w 606"/>
              <a:gd name="T31" fmla="*/ 2147483646 h 263"/>
              <a:gd name="T32" fmla="*/ 2147483646 w 606"/>
              <a:gd name="T33" fmla="*/ 2147483646 h 263"/>
              <a:gd name="T34" fmla="*/ 2147483646 w 606"/>
              <a:gd name="T35" fmla="*/ 2147483646 h 263"/>
              <a:gd name="T36" fmla="*/ 2147483646 w 606"/>
              <a:gd name="T37" fmla="*/ 2147483646 h 263"/>
              <a:gd name="T38" fmla="*/ 2147483646 w 606"/>
              <a:gd name="T39" fmla="*/ 2147483646 h 263"/>
              <a:gd name="T40" fmla="*/ 2147483646 w 606"/>
              <a:gd name="T41" fmla="*/ 2147483646 h 263"/>
              <a:gd name="T42" fmla="*/ 2147483646 w 606"/>
              <a:gd name="T43" fmla="*/ 2147483646 h 263"/>
              <a:gd name="T44" fmla="*/ 2147483646 w 606"/>
              <a:gd name="T45" fmla="*/ 2147483646 h 263"/>
              <a:gd name="T46" fmla="*/ 2147483646 w 606"/>
              <a:gd name="T47" fmla="*/ 2147483646 h 263"/>
              <a:gd name="T48" fmla="*/ 2147483646 w 606"/>
              <a:gd name="T49" fmla="*/ 2147483646 h 263"/>
              <a:gd name="T50" fmla="*/ 2147483646 w 606"/>
              <a:gd name="T51" fmla="*/ 2147483646 h 263"/>
              <a:gd name="T52" fmla="*/ 2147483646 w 606"/>
              <a:gd name="T53" fmla="*/ 2147483646 h 263"/>
              <a:gd name="T54" fmla="*/ 2147483646 w 606"/>
              <a:gd name="T55" fmla="*/ 2147483646 h 263"/>
              <a:gd name="T56" fmla="*/ 2147483646 w 606"/>
              <a:gd name="T57" fmla="*/ 2147483646 h 263"/>
              <a:gd name="T58" fmla="*/ 2147483646 w 606"/>
              <a:gd name="T59" fmla="*/ 2147483646 h 263"/>
              <a:gd name="T60" fmla="*/ 2147483646 w 606"/>
              <a:gd name="T61" fmla="*/ 2147483646 h 263"/>
              <a:gd name="T62" fmla="*/ 2147483646 w 606"/>
              <a:gd name="T63" fmla="*/ 0 h 263"/>
              <a:gd name="T64" fmla="*/ 2147483646 w 606"/>
              <a:gd name="T65" fmla="*/ 2147483646 h 263"/>
              <a:gd name="T66" fmla="*/ 2147483646 w 606"/>
              <a:gd name="T67" fmla="*/ 2147483646 h 263"/>
              <a:gd name="T68" fmla="*/ 2147483646 w 606"/>
              <a:gd name="T69" fmla="*/ 2147483646 h 263"/>
              <a:gd name="T70" fmla="*/ 2147483646 w 606"/>
              <a:gd name="T71" fmla="*/ 2147483646 h 263"/>
              <a:gd name="T72" fmla="*/ 2147483646 w 606"/>
              <a:gd name="T73" fmla="*/ 2147483646 h 263"/>
              <a:gd name="T74" fmla="*/ 2147483646 w 606"/>
              <a:gd name="T75" fmla="*/ 2147483646 h 263"/>
              <a:gd name="T76" fmla="*/ 2147483646 w 606"/>
              <a:gd name="T77" fmla="*/ 2147483646 h 263"/>
              <a:gd name="T78" fmla="*/ 2147483646 w 606"/>
              <a:gd name="T79" fmla="*/ 2147483646 h 263"/>
              <a:gd name="T80" fmla="*/ 2147483646 w 606"/>
              <a:gd name="T81" fmla="*/ 2147483646 h 263"/>
              <a:gd name="T82" fmla="*/ 2147483646 w 606"/>
              <a:gd name="T83" fmla="*/ 2147483646 h 263"/>
              <a:gd name="T84" fmla="*/ 2147483646 w 606"/>
              <a:gd name="T85" fmla="*/ 2147483646 h 263"/>
              <a:gd name="T86" fmla="*/ 2147483646 w 606"/>
              <a:gd name="T87" fmla="*/ 2147483646 h 263"/>
              <a:gd name="T88" fmla="*/ 2147483646 w 606"/>
              <a:gd name="T89" fmla="*/ 2147483646 h 263"/>
              <a:gd name="T90" fmla="*/ 2147483646 w 606"/>
              <a:gd name="T91" fmla="*/ 2147483646 h 263"/>
              <a:gd name="T92" fmla="*/ 2147483646 w 606"/>
              <a:gd name="T93" fmla="*/ 2147483646 h 263"/>
              <a:gd name="T94" fmla="*/ 2147483646 w 606"/>
              <a:gd name="T95" fmla="*/ 2147483646 h 263"/>
              <a:gd name="T96" fmla="*/ 2147483646 w 606"/>
              <a:gd name="T97" fmla="*/ 2147483646 h 263"/>
              <a:gd name="T98" fmla="*/ 2147483646 w 606"/>
              <a:gd name="T99" fmla="*/ 2147483646 h 263"/>
              <a:gd name="T100" fmla="*/ 2147483646 w 606"/>
              <a:gd name="T101" fmla="*/ 2147483646 h 263"/>
              <a:gd name="T102" fmla="*/ 2147483646 w 606"/>
              <a:gd name="T103" fmla="*/ 2147483646 h 263"/>
              <a:gd name="T104" fmla="*/ 2147483646 w 606"/>
              <a:gd name="T105" fmla="*/ 2147483646 h 263"/>
              <a:gd name="T106" fmla="*/ 2147483646 w 606"/>
              <a:gd name="T107" fmla="*/ 2147483646 h 263"/>
              <a:gd name="T108" fmla="*/ 2147483646 w 606"/>
              <a:gd name="T109" fmla="*/ 2147483646 h 263"/>
              <a:gd name="T110" fmla="*/ 2147483646 w 606"/>
              <a:gd name="T111" fmla="*/ 2147483646 h 263"/>
              <a:gd name="T112" fmla="*/ 2147483646 w 606"/>
              <a:gd name="T113" fmla="*/ 2147483646 h 263"/>
              <a:gd name="T114" fmla="*/ 2147483646 w 606"/>
              <a:gd name="T115" fmla="*/ 2147483646 h 263"/>
              <a:gd name="T116" fmla="*/ 2147483646 w 606"/>
              <a:gd name="T117" fmla="*/ 2147483646 h 263"/>
              <a:gd name="T118" fmla="*/ 2147483646 w 606"/>
              <a:gd name="T119" fmla="*/ 2147483646 h 263"/>
              <a:gd name="T120" fmla="*/ 2147483646 w 606"/>
              <a:gd name="T121" fmla="*/ 2147483646 h 26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06" h="263">
                <a:moveTo>
                  <a:pt x="414" y="186"/>
                </a:moveTo>
                <a:cubicBezTo>
                  <a:pt x="397" y="186"/>
                  <a:pt x="397" y="186"/>
                  <a:pt x="397" y="186"/>
                </a:cubicBezTo>
                <a:cubicBezTo>
                  <a:pt x="397" y="261"/>
                  <a:pt x="397" y="261"/>
                  <a:pt x="397" y="261"/>
                </a:cubicBezTo>
                <a:cubicBezTo>
                  <a:pt x="414" y="261"/>
                  <a:pt x="414" y="261"/>
                  <a:pt x="414" y="261"/>
                </a:cubicBezTo>
                <a:lnTo>
                  <a:pt x="414" y="186"/>
                </a:lnTo>
                <a:close/>
                <a:moveTo>
                  <a:pt x="342" y="241"/>
                </a:moveTo>
                <a:cubicBezTo>
                  <a:pt x="330" y="254"/>
                  <a:pt x="330" y="254"/>
                  <a:pt x="330" y="254"/>
                </a:cubicBezTo>
                <a:cubicBezTo>
                  <a:pt x="334" y="257"/>
                  <a:pt x="338" y="259"/>
                  <a:pt x="342" y="261"/>
                </a:cubicBezTo>
                <a:cubicBezTo>
                  <a:pt x="346" y="262"/>
                  <a:pt x="351" y="263"/>
                  <a:pt x="356" y="263"/>
                </a:cubicBezTo>
                <a:cubicBezTo>
                  <a:pt x="360" y="263"/>
                  <a:pt x="363" y="263"/>
                  <a:pt x="367" y="262"/>
                </a:cubicBezTo>
                <a:cubicBezTo>
                  <a:pt x="370" y="261"/>
                  <a:pt x="373" y="259"/>
                  <a:pt x="376" y="257"/>
                </a:cubicBezTo>
                <a:cubicBezTo>
                  <a:pt x="379" y="255"/>
                  <a:pt x="381" y="252"/>
                  <a:pt x="382" y="249"/>
                </a:cubicBezTo>
                <a:cubicBezTo>
                  <a:pt x="384" y="246"/>
                  <a:pt x="385" y="242"/>
                  <a:pt x="385" y="238"/>
                </a:cubicBezTo>
                <a:cubicBezTo>
                  <a:pt x="385" y="234"/>
                  <a:pt x="384" y="230"/>
                  <a:pt x="382" y="228"/>
                </a:cubicBezTo>
                <a:cubicBezTo>
                  <a:pt x="381" y="225"/>
                  <a:pt x="378" y="223"/>
                  <a:pt x="376" y="221"/>
                </a:cubicBezTo>
                <a:cubicBezTo>
                  <a:pt x="373" y="220"/>
                  <a:pt x="370" y="219"/>
                  <a:pt x="367" y="218"/>
                </a:cubicBezTo>
                <a:cubicBezTo>
                  <a:pt x="364" y="217"/>
                  <a:pt x="362" y="216"/>
                  <a:pt x="359" y="215"/>
                </a:cubicBezTo>
                <a:cubicBezTo>
                  <a:pt x="356" y="214"/>
                  <a:pt x="354" y="213"/>
                  <a:pt x="353" y="212"/>
                </a:cubicBezTo>
                <a:cubicBezTo>
                  <a:pt x="351" y="211"/>
                  <a:pt x="350" y="209"/>
                  <a:pt x="350" y="207"/>
                </a:cubicBezTo>
                <a:cubicBezTo>
                  <a:pt x="350" y="205"/>
                  <a:pt x="350" y="204"/>
                  <a:pt x="351" y="203"/>
                </a:cubicBezTo>
                <a:cubicBezTo>
                  <a:pt x="352" y="202"/>
                  <a:pt x="353" y="201"/>
                  <a:pt x="354" y="201"/>
                </a:cubicBezTo>
                <a:cubicBezTo>
                  <a:pt x="355" y="200"/>
                  <a:pt x="356" y="200"/>
                  <a:pt x="358" y="200"/>
                </a:cubicBezTo>
                <a:cubicBezTo>
                  <a:pt x="359" y="199"/>
                  <a:pt x="360" y="199"/>
                  <a:pt x="361" y="199"/>
                </a:cubicBezTo>
                <a:cubicBezTo>
                  <a:pt x="363" y="199"/>
                  <a:pt x="366" y="200"/>
                  <a:pt x="368" y="200"/>
                </a:cubicBezTo>
                <a:cubicBezTo>
                  <a:pt x="370" y="201"/>
                  <a:pt x="372" y="202"/>
                  <a:pt x="373" y="204"/>
                </a:cubicBezTo>
                <a:cubicBezTo>
                  <a:pt x="385" y="192"/>
                  <a:pt x="385" y="192"/>
                  <a:pt x="385" y="192"/>
                </a:cubicBezTo>
                <a:cubicBezTo>
                  <a:pt x="381" y="189"/>
                  <a:pt x="378" y="187"/>
                  <a:pt x="374" y="186"/>
                </a:cubicBezTo>
                <a:cubicBezTo>
                  <a:pt x="370" y="184"/>
                  <a:pt x="366" y="184"/>
                  <a:pt x="362" y="184"/>
                </a:cubicBezTo>
                <a:cubicBezTo>
                  <a:pt x="358" y="184"/>
                  <a:pt x="354" y="184"/>
                  <a:pt x="351" y="185"/>
                </a:cubicBezTo>
                <a:cubicBezTo>
                  <a:pt x="347" y="186"/>
                  <a:pt x="344" y="188"/>
                  <a:pt x="342" y="190"/>
                </a:cubicBezTo>
                <a:cubicBezTo>
                  <a:pt x="339" y="192"/>
                  <a:pt x="337" y="195"/>
                  <a:pt x="335" y="198"/>
                </a:cubicBezTo>
                <a:cubicBezTo>
                  <a:pt x="334" y="201"/>
                  <a:pt x="333" y="204"/>
                  <a:pt x="333" y="208"/>
                </a:cubicBezTo>
                <a:cubicBezTo>
                  <a:pt x="333" y="212"/>
                  <a:pt x="334" y="216"/>
                  <a:pt x="335" y="218"/>
                </a:cubicBezTo>
                <a:cubicBezTo>
                  <a:pt x="337" y="221"/>
                  <a:pt x="339" y="223"/>
                  <a:pt x="342" y="225"/>
                </a:cubicBezTo>
                <a:cubicBezTo>
                  <a:pt x="345" y="226"/>
                  <a:pt x="347" y="227"/>
                  <a:pt x="351" y="228"/>
                </a:cubicBezTo>
                <a:cubicBezTo>
                  <a:pt x="354" y="229"/>
                  <a:pt x="356" y="230"/>
                  <a:pt x="359" y="231"/>
                </a:cubicBezTo>
                <a:cubicBezTo>
                  <a:pt x="362" y="232"/>
                  <a:pt x="364" y="233"/>
                  <a:pt x="366" y="234"/>
                </a:cubicBezTo>
                <a:cubicBezTo>
                  <a:pt x="367" y="236"/>
                  <a:pt x="368" y="238"/>
                  <a:pt x="368" y="240"/>
                </a:cubicBezTo>
                <a:cubicBezTo>
                  <a:pt x="368" y="241"/>
                  <a:pt x="368" y="242"/>
                  <a:pt x="367" y="243"/>
                </a:cubicBezTo>
                <a:cubicBezTo>
                  <a:pt x="367" y="244"/>
                  <a:pt x="366" y="245"/>
                  <a:pt x="365" y="246"/>
                </a:cubicBezTo>
                <a:cubicBezTo>
                  <a:pt x="363" y="246"/>
                  <a:pt x="362" y="247"/>
                  <a:pt x="361" y="247"/>
                </a:cubicBezTo>
                <a:cubicBezTo>
                  <a:pt x="359" y="248"/>
                  <a:pt x="358" y="248"/>
                  <a:pt x="357" y="248"/>
                </a:cubicBezTo>
                <a:cubicBezTo>
                  <a:pt x="354" y="248"/>
                  <a:pt x="351" y="247"/>
                  <a:pt x="349" y="246"/>
                </a:cubicBezTo>
                <a:cubicBezTo>
                  <a:pt x="346" y="245"/>
                  <a:pt x="344" y="243"/>
                  <a:pt x="342" y="241"/>
                </a:cubicBezTo>
                <a:moveTo>
                  <a:pt x="296" y="186"/>
                </a:moveTo>
                <a:cubicBezTo>
                  <a:pt x="280" y="186"/>
                  <a:pt x="280" y="186"/>
                  <a:pt x="280" y="186"/>
                </a:cubicBezTo>
                <a:cubicBezTo>
                  <a:pt x="280" y="261"/>
                  <a:pt x="280" y="261"/>
                  <a:pt x="280" y="261"/>
                </a:cubicBezTo>
                <a:cubicBezTo>
                  <a:pt x="327" y="261"/>
                  <a:pt x="327" y="261"/>
                  <a:pt x="327" y="261"/>
                </a:cubicBezTo>
                <a:cubicBezTo>
                  <a:pt x="327" y="246"/>
                  <a:pt x="327" y="246"/>
                  <a:pt x="327" y="246"/>
                </a:cubicBezTo>
                <a:cubicBezTo>
                  <a:pt x="296" y="246"/>
                  <a:pt x="296" y="246"/>
                  <a:pt x="296" y="246"/>
                </a:cubicBezTo>
                <a:lnTo>
                  <a:pt x="296" y="186"/>
                </a:lnTo>
                <a:close/>
                <a:moveTo>
                  <a:pt x="266" y="186"/>
                </a:moveTo>
                <a:cubicBezTo>
                  <a:pt x="215" y="186"/>
                  <a:pt x="215" y="186"/>
                  <a:pt x="215" y="186"/>
                </a:cubicBezTo>
                <a:cubicBezTo>
                  <a:pt x="215" y="261"/>
                  <a:pt x="215" y="261"/>
                  <a:pt x="215" y="261"/>
                </a:cubicBezTo>
                <a:cubicBezTo>
                  <a:pt x="268" y="261"/>
                  <a:pt x="268" y="261"/>
                  <a:pt x="268" y="261"/>
                </a:cubicBezTo>
                <a:cubicBezTo>
                  <a:pt x="268" y="246"/>
                  <a:pt x="268" y="246"/>
                  <a:pt x="268" y="246"/>
                </a:cubicBezTo>
                <a:cubicBezTo>
                  <a:pt x="231" y="246"/>
                  <a:pt x="231" y="246"/>
                  <a:pt x="231" y="246"/>
                </a:cubicBezTo>
                <a:cubicBezTo>
                  <a:pt x="231" y="230"/>
                  <a:pt x="231" y="230"/>
                  <a:pt x="231" y="230"/>
                </a:cubicBezTo>
                <a:cubicBezTo>
                  <a:pt x="264" y="230"/>
                  <a:pt x="264" y="230"/>
                  <a:pt x="264" y="230"/>
                </a:cubicBezTo>
                <a:cubicBezTo>
                  <a:pt x="264" y="215"/>
                  <a:pt x="264" y="215"/>
                  <a:pt x="264" y="215"/>
                </a:cubicBezTo>
                <a:cubicBezTo>
                  <a:pt x="231" y="215"/>
                  <a:pt x="231" y="215"/>
                  <a:pt x="231" y="215"/>
                </a:cubicBezTo>
                <a:cubicBezTo>
                  <a:pt x="231" y="201"/>
                  <a:pt x="231" y="201"/>
                  <a:pt x="231" y="201"/>
                </a:cubicBezTo>
                <a:cubicBezTo>
                  <a:pt x="266" y="201"/>
                  <a:pt x="266" y="201"/>
                  <a:pt x="266" y="201"/>
                </a:cubicBezTo>
                <a:lnTo>
                  <a:pt x="266" y="186"/>
                </a:lnTo>
                <a:close/>
                <a:moveTo>
                  <a:pt x="152" y="186"/>
                </a:moveTo>
                <a:cubicBezTo>
                  <a:pt x="135" y="186"/>
                  <a:pt x="135" y="186"/>
                  <a:pt x="135" y="186"/>
                </a:cubicBezTo>
                <a:cubicBezTo>
                  <a:pt x="135" y="261"/>
                  <a:pt x="135" y="261"/>
                  <a:pt x="135" y="261"/>
                </a:cubicBezTo>
                <a:cubicBezTo>
                  <a:pt x="152" y="261"/>
                  <a:pt x="152" y="261"/>
                  <a:pt x="152" y="261"/>
                </a:cubicBezTo>
                <a:cubicBezTo>
                  <a:pt x="152" y="229"/>
                  <a:pt x="152" y="229"/>
                  <a:pt x="152" y="229"/>
                </a:cubicBezTo>
                <a:cubicBezTo>
                  <a:pt x="184" y="229"/>
                  <a:pt x="184" y="229"/>
                  <a:pt x="184" y="229"/>
                </a:cubicBezTo>
                <a:cubicBezTo>
                  <a:pt x="184" y="261"/>
                  <a:pt x="184" y="261"/>
                  <a:pt x="184" y="261"/>
                </a:cubicBezTo>
                <a:cubicBezTo>
                  <a:pt x="201" y="261"/>
                  <a:pt x="201" y="261"/>
                  <a:pt x="201" y="261"/>
                </a:cubicBezTo>
                <a:cubicBezTo>
                  <a:pt x="201" y="186"/>
                  <a:pt x="201" y="186"/>
                  <a:pt x="201" y="186"/>
                </a:cubicBezTo>
                <a:cubicBezTo>
                  <a:pt x="184" y="186"/>
                  <a:pt x="184" y="186"/>
                  <a:pt x="184" y="186"/>
                </a:cubicBezTo>
                <a:cubicBezTo>
                  <a:pt x="184" y="214"/>
                  <a:pt x="184" y="214"/>
                  <a:pt x="184" y="214"/>
                </a:cubicBezTo>
                <a:cubicBezTo>
                  <a:pt x="152" y="214"/>
                  <a:pt x="152" y="214"/>
                  <a:pt x="152" y="214"/>
                </a:cubicBezTo>
                <a:lnTo>
                  <a:pt x="152" y="186"/>
                </a:lnTo>
                <a:close/>
                <a:moveTo>
                  <a:pt x="184" y="169"/>
                </a:moveTo>
                <a:cubicBezTo>
                  <a:pt x="201" y="169"/>
                  <a:pt x="201" y="169"/>
                  <a:pt x="201" y="169"/>
                </a:cubicBezTo>
                <a:cubicBezTo>
                  <a:pt x="201" y="94"/>
                  <a:pt x="201" y="94"/>
                  <a:pt x="201" y="94"/>
                </a:cubicBezTo>
                <a:cubicBezTo>
                  <a:pt x="184" y="94"/>
                  <a:pt x="184" y="94"/>
                  <a:pt x="184" y="94"/>
                </a:cubicBezTo>
                <a:lnTo>
                  <a:pt x="184" y="169"/>
                </a:lnTo>
                <a:close/>
                <a:moveTo>
                  <a:pt x="108" y="45"/>
                </a:moveTo>
                <a:cubicBezTo>
                  <a:pt x="108" y="51"/>
                  <a:pt x="113" y="56"/>
                  <a:pt x="119" y="56"/>
                </a:cubicBezTo>
                <a:cubicBezTo>
                  <a:pt x="126" y="56"/>
                  <a:pt x="131" y="51"/>
                  <a:pt x="131" y="45"/>
                </a:cubicBezTo>
                <a:cubicBezTo>
                  <a:pt x="131" y="39"/>
                  <a:pt x="126" y="34"/>
                  <a:pt x="119" y="34"/>
                </a:cubicBezTo>
                <a:cubicBezTo>
                  <a:pt x="113" y="34"/>
                  <a:pt x="108" y="39"/>
                  <a:pt x="108" y="45"/>
                </a:cubicBezTo>
                <a:moveTo>
                  <a:pt x="43" y="169"/>
                </a:moveTo>
                <a:cubicBezTo>
                  <a:pt x="74" y="94"/>
                  <a:pt x="74" y="94"/>
                  <a:pt x="74" y="94"/>
                </a:cubicBezTo>
                <a:cubicBezTo>
                  <a:pt x="56" y="94"/>
                  <a:pt x="56" y="94"/>
                  <a:pt x="56" y="94"/>
                </a:cubicBezTo>
                <a:cubicBezTo>
                  <a:pt x="37" y="143"/>
                  <a:pt x="37" y="143"/>
                  <a:pt x="37" y="143"/>
                </a:cubicBezTo>
                <a:cubicBezTo>
                  <a:pt x="37" y="143"/>
                  <a:pt x="37" y="143"/>
                  <a:pt x="37" y="143"/>
                </a:cubicBezTo>
                <a:cubicBezTo>
                  <a:pt x="18" y="94"/>
                  <a:pt x="18" y="94"/>
                  <a:pt x="18" y="94"/>
                </a:cubicBezTo>
                <a:cubicBezTo>
                  <a:pt x="0" y="94"/>
                  <a:pt x="0" y="94"/>
                  <a:pt x="0" y="94"/>
                </a:cubicBezTo>
                <a:cubicBezTo>
                  <a:pt x="30" y="169"/>
                  <a:pt x="30" y="169"/>
                  <a:pt x="30" y="169"/>
                </a:cubicBezTo>
                <a:lnTo>
                  <a:pt x="43" y="169"/>
                </a:lnTo>
                <a:close/>
                <a:moveTo>
                  <a:pt x="99" y="94"/>
                </a:moveTo>
                <a:cubicBezTo>
                  <a:pt x="83" y="94"/>
                  <a:pt x="83" y="94"/>
                  <a:pt x="83" y="94"/>
                </a:cubicBezTo>
                <a:cubicBezTo>
                  <a:pt x="83" y="169"/>
                  <a:pt x="83" y="169"/>
                  <a:pt x="83" y="169"/>
                </a:cubicBezTo>
                <a:cubicBezTo>
                  <a:pt x="99" y="169"/>
                  <a:pt x="99" y="169"/>
                  <a:pt x="99" y="169"/>
                </a:cubicBezTo>
                <a:lnTo>
                  <a:pt x="99" y="94"/>
                </a:lnTo>
                <a:close/>
                <a:moveTo>
                  <a:pt x="99" y="19"/>
                </a:moveTo>
                <a:cubicBezTo>
                  <a:pt x="135" y="19"/>
                  <a:pt x="135" y="19"/>
                  <a:pt x="135" y="19"/>
                </a:cubicBezTo>
                <a:cubicBezTo>
                  <a:pt x="135" y="2"/>
                  <a:pt x="135" y="2"/>
                  <a:pt x="135" y="2"/>
                </a:cubicBezTo>
                <a:cubicBezTo>
                  <a:pt x="83" y="2"/>
                  <a:pt x="83" y="2"/>
                  <a:pt x="83" y="2"/>
                </a:cubicBezTo>
                <a:cubicBezTo>
                  <a:pt x="83" y="77"/>
                  <a:pt x="83" y="77"/>
                  <a:pt x="83" y="77"/>
                </a:cubicBezTo>
                <a:cubicBezTo>
                  <a:pt x="99" y="77"/>
                  <a:pt x="99" y="77"/>
                  <a:pt x="99" y="77"/>
                </a:cubicBezTo>
                <a:cubicBezTo>
                  <a:pt x="99" y="48"/>
                  <a:pt x="99" y="48"/>
                  <a:pt x="99" y="48"/>
                </a:cubicBezTo>
                <a:cubicBezTo>
                  <a:pt x="99" y="32"/>
                  <a:pt x="99" y="32"/>
                  <a:pt x="99" y="32"/>
                </a:cubicBezTo>
                <a:lnTo>
                  <a:pt x="99" y="19"/>
                </a:lnTo>
                <a:close/>
                <a:moveTo>
                  <a:pt x="154" y="112"/>
                </a:moveTo>
                <a:cubicBezTo>
                  <a:pt x="155" y="113"/>
                  <a:pt x="155" y="115"/>
                  <a:pt x="155" y="117"/>
                </a:cubicBezTo>
                <a:cubicBezTo>
                  <a:pt x="155" y="119"/>
                  <a:pt x="155" y="120"/>
                  <a:pt x="154" y="122"/>
                </a:cubicBezTo>
                <a:cubicBezTo>
                  <a:pt x="153" y="123"/>
                  <a:pt x="152" y="124"/>
                  <a:pt x="151" y="124"/>
                </a:cubicBezTo>
                <a:cubicBezTo>
                  <a:pt x="149" y="125"/>
                  <a:pt x="148" y="125"/>
                  <a:pt x="146" y="125"/>
                </a:cubicBezTo>
                <a:cubicBezTo>
                  <a:pt x="144" y="125"/>
                  <a:pt x="143" y="125"/>
                  <a:pt x="141" y="125"/>
                </a:cubicBezTo>
                <a:cubicBezTo>
                  <a:pt x="132" y="125"/>
                  <a:pt x="132" y="125"/>
                  <a:pt x="132" y="125"/>
                </a:cubicBezTo>
                <a:cubicBezTo>
                  <a:pt x="132" y="108"/>
                  <a:pt x="132" y="108"/>
                  <a:pt x="132" y="108"/>
                </a:cubicBezTo>
                <a:cubicBezTo>
                  <a:pt x="142" y="108"/>
                  <a:pt x="142" y="108"/>
                  <a:pt x="142" y="108"/>
                </a:cubicBezTo>
                <a:cubicBezTo>
                  <a:pt x="144" y="108"/>
                  <a:pt x="145" y="108"/>
                  <a:pt x="147" y="108"/>
                </a:cubicBezTo>
                <a:cubicBezTo>
                  <a:pt x="149" y="109"/>
                  <a:pt x="150" y="109"/>
                  <a:pt x="151" y="110"/>
                </a:cubicBezTo>
                <a:cubicBezTo>
                  <a:pt x="152" y="110"/>
                  <a:pt x="153" y="111"/>
                  <a:pt x="154" y="112"/>
                </a:cubicBezTo>
                <a:moveTo>
                  <a:pt x="155" y="95"/>
                </a:moveTo>
                <a:cubicBezTo>
                  <a:pt x="152" y="94"/>
                  <a:pt x="148" y="94"/>
                  <a:pt x="144" y="94"/>
                </a:cubicBezTo>
                <a:cubicBezTo>
                  <a:pt x="115" y="94"/>
                  <a:pt x="115" y="94"/>
                  <a:pt x="115" y="94"/>
                </a:cubicBezTo>
                <a:cubicBezTo>
                  <a:pt x="115" y="169"/>
                  <a:pt x="115" y="169"/>
                  <a:pt x="115" y="169"/>
                </a:cubicBezTo>
                <a:cubicBezTo>
                  <a:pt x="132" y="169"/>
                  <a:pt x="132" y="169"/>
                  <a:pt x="132" y="169"/>
                </a:cubicBezTo>
                <a:cubicBezTo>
                  <a:pt x="132" y="139"/>
                  <a:pt x="132" y="139"/>
                  <a:pt x="132" y="139"/>
                </a:cubicBezTo>
                <a:cubicBezTo>
                  <a:pt x="140" y="139"/>
                  <a:pt x="140" y="139"/>
                  <a:pt x="140" y="139"/>
                </a:cubicBezTo>
                <a:cubicBezTo>
                  <a:pt x="155" y="169"/>
                  <a:pt x="155" y="169"/>
                  <a:pt x="155" y="169"/>
                </a:cubicBezTo>
                <a:cubicBezTo>
                  <a:pt x="175" y="169"/>
                  <a:pt x="175" y="169"/>
                  <a:pt x="175" y="169"/>
                </a:cubicBezTo>
                <a:cubicBezTo>
                  <a:pt x="156" y="138"/>
                  <a:pt x="156" y="138"/>
                  <a:pt x="156" y="138"/>
                </a:cubicBezTo>
                <a:cubicBezTo>
                  <a:pt x="162" y="137"/>
                  <a:pt x="166" y="134"/>
                  <a:pt x="168" y="130"/>
                </a:cubicBezTo>
                <a:cubicBezTo>
                  <a:pt x="171" y="127"/>
                  <a:pt x="172" y="122"/>
                  <a:pt x="172" y="117"/>
                </a:cubicBezTo>
                <a:cubicBezTo>
                  <a:pt x="172" y="112"/>
                  <a:pt x="172" y="109"/>
                  <a:pt x="170" y="106"/>
                </a:cubicBezTo>
                <a:cubicBezTo>
                  <a:pt x="169" y="103"/>
                  <a:pt x="167" y="101"/>
                  <a:pt x="164" y="99"/>
                </a:cubicBezTo>
                <a:cubicBezTo>
                  <a:pt x="161" y="97"/>
                  <a:pt x="158" y="96"/>
                  <a:pt x="155" y="95"/>
                </a:cubicBezTo>
                <a:moveTo>
                  <a:pt x="208" y="39"/>
                </a:moveTo>
                <a:cubicBezTo>
                  <a:pt x="208" y="43"/>
                  <a:pt x="208" y="46"/>
                  <a:pt x="207" y="49"/>
                </a:cubicBezTo>
                <a:cubicBezTo>
                  <a:pt x="206" y="52"/>
                  <a:pt x="204" y="54"/>
                  <a:pt x="202" y="57"/>
                </a:cubicBezTo>
                <a:cubicBezTo>
                  <a:pt x="200" y="59"/>
                  <a:pt x="197" y="61"/>
                  <a:pt x="195" y="62"/>
                </a:cubicBezTo>
                <a:cubicBezTo>
                  <a:pt x="192" y="63"/>
                  <a:pt x="189" y="64"/>
                  <a:pt x="185" y="64"/>
                </a:cubicBezTo>
                <a:cubicBezTo>
                  <a:pt x="181" y="64"/>
                  <a:pt x="178" y="63"/>
                  <a:pt x="175" y="62"/>
                </a:cubicBezTo>
                <a:cubicBezTo>
                  <a:pt x="172" y="61"/>
                  <a:pt x="170" y="59"/>
                  <a:pt x="168" y="57"/>
                </a:cubicBezTo>
                <a:cubicBezTo>
                  <a:pt x="166" y="54"/>
                  <a:pt x="164" y="52"/>
                  <a:pt x="163" y="49"/>
                </a:cubicBezTo>
                <a:cubicBezTo>
                  <a:pt x="162" y="46"/>
                  <a:pt x="162" y="43"/>
                  <a:pt x="162" y="39"/>
                </a:cubicBezTo>
                <a:cubicBezTo>
                  <a:pt x="162" y="36"/>
                  <a:pt x="162" y="33"/>
                  <a:pt x="163" y="30"/>
                </a:cubicBezTo>
                <a:cubicBezTo>
                  <a:pt x="164" y="27"/>
                  <a:pt x="166" y="24"/>
                  <a:pt x="168" y="22"/>
                </a:cubicBezTo>
                <a:cubicBezTo>
                  <a:pt x="170" y="20"/>
                  <a:pt x="172" y="18"/>
                  <a:pt x="175" y="17"/>
                </a:cubicBezTo>
                <a:cubicBezTo>
                  <a:pt x="178" y="16"/>
                  <a:pt x="181" y="15"/>
                  <a:pt x="185" y="15"/>
                </a:cubicBezTo>
                <a:cubicBezTo>
                  <a:pt x="189" y="15"/>
                  <a:pt x="192" y="16"/>
                  <a:pt x="195" y="17"/>
                </a:cubicBezTo>
                <a:cubicBezTo>
                  <a:pt x="197" y="18"/>
                  <a:pt x="200" y="20"/>
                  <a:pt x="202" y="22"/>
                </a:cubicBezTo>
                <a:cubicBezTo>
                  <a:pt x="204" y="24"/>
                  <a:pt x="206" y="27"/>
                  <a:pt x="207" y="30"/>
                </a:cubicBezTo>
                <a:cubicBezTo>
                  <a:pt x="208" y="33"/>
                  <a:pt x="208" y="36"/>
                  <a:pt x="208" y="39"/>
                </a:cubicBezTo>
                <a:moveTo>
                  <a:pt x="223" y="56"/>
                </a:moveTo>
                <a:cubicBezTo>
                  <a:pt x="225" y="51"/>
                  <a:pt x="226" y="45"/>
                  <a:pt x="226" y="39"/>
                </a:cubicBezTo>
                <a:cubicBezTo>
                  <a:pt x="226" y="33"/>
                  <a:pt x="225" y="28"/>
                  <a:pt x="223" y="23"/>
                </a:cubicBezTo>
                <a:cubicBezTo>
                  <a:pt x="221" y="18"/>
                  <a:pt x="218" y="14"/>
                  <a:pt x="214" y="10"/>
                </a:cubicBezTo>
                <a:cubicBezTo>
                  <a:pt x="211" y="7"/>
                  <a:pt x="206" y="4"/>
                  <a:pt x="201" y="2"/>
                </a:cubicBezTo>
                <a:cubicBezTo>
                  <a:pt x="196" y="1"/>
                  <a:pt x="191" y="0"/>
                  <a:pt x="185" y="0"/>
                </a:cubicBezTo>
                <a:cubicBezTo>
                  <a:pt x="179" y="0"/>
                  <a:pt x="174" y="1"/>
                  <a:pt x="169" y="2"/>
                </a:cubicBezTo>
                <a:cubicBezTo>
                  <a:pt x="164" y="4"/>
                  <a:pt x="159" y="7"/>
                  <a:pt x="156" y="10"/>
                </a:cubicBezTo>
                <a:cubicBezTo>
                  <a:pt x="152" y="14"/>
                  <a:pt x="149" y="18"/>
                  <a:pt x="147" y="23"/>
                </a:cubicBezTo>
                <a:cubicBezTo>
                  <a:pt x="145" y="28"/>
                  <a:pt x="144" y="33"/>
                  <a:pt x="144" y="39"/>
                </a:cubicBezTo>
                <a:cubicBezTo>
                  <a:pt x="144" y="45"/>
                  <a:pt x="145" y="51"/>
                  <a:pt x="147" y="56"/>
                </a:cubicBezTo>
                <a:cubicBezTo>
                  <a:pt x="149" y="61"/>
                  <a:pt x="152" y="65"/>
                  <a:pt x="156" y="68"/>
                </a:cubicBezTo>
                <a:cubicBezTo>
                  <a:pt x="159" y="72"/>
                  <a:pt x="164" y="74"/>
                  <a:pt x="169" y="76"/>
                </a:cubicBezTo>
                <a:cubicBezTo>
                  <a:pt x="174" y="78"/>
                  <a:pt x="179" y="79"/>
                  <a:pt x="185" y="79"/>
                </a:cubicBezTo>
                <a:cubicBezTo>
                  <a:pt x="191" y="79"/>
                  <a:pt x="196" y="78"/>
                  <a:pt x="201" y="76"/>
                </a:cubicBezTo>
                <a:cubicBezTo>
                  <a:pt x="206" y="74"/>
                  <a:pt x="211" y="72"/>
                  <a:pt x="214" y="68"/>
                </a:cubicBezTo>
                <a:cubicBezTo>
                  <a:pt x="218" y="65"/>
                  <a:pt x="221" y="61"/>
                  <a:pt x="223" y="56"/>
                </a:cubicBezTo>
                <a:moveTo>
                  <a:pt x="241" y="155"/>
                </a:moveTo>
                <a:cubicBezTo>
                  <a:pt x="239" y="154"/>
                  <a:pt x="237" y="153"/>
                  <a:pt x="236" y="151"/>
                </a:cubicBezTo>
                <a:cubicBezTo>
                  <a:pt x="235" y="150"/>
                  <a:pt x="234" y="148"/>
                  <a:pt x="233" y="146"/>
                </a:cubicBezTo>
                <a:cubicBezTo>
                  <a:pt x="232" y="144"/>
                  <a:pt x="232" y="142"/>
                  <a:pt x="232" y="140"/>
                </a:cubicBezTo>
                <a:cubicBezTo>
                  <a:pt x="232" y="94"/>
                  <a:pt x="232" y="94"/>
                  <a:pt x="232" y="94"/>
                </a:cubicBezTo>
                <a:cubicBezTo>
                  <a:pt x="215" y="94"/>
                  <a:pt x="215" y="94"/>
                  <a:pt x="215" y="94"/>
                </a:cubicBezTo>
                <a:cubicBezTo>
                  <a:pt x="215" y="140"/>
                  <a:pt x="215" y="140"/>
                  <a:pt x="215" y="140"/>
                </a:cubicBezTo>
                <a:cubicBezTo>
                  <a:pt x="215" y="145"/>
                  <a:pt x="216" y="149"/>
                  <a:pt x="217" y="153"/>
                </a:cubicBezTo>
                <a:cubicBezTo>
                  <a:pt x="219" y="156"/>
                  <a:pt x="221" y="160"/>
                  <a:pt x="223" y="162"/>
                </a:cubicBezTo>
                <a:cubicBezTo>
                  <a:pt x="226" y="165"/>
                  <a:pt x="229" y="167"/>
                  <a:pt x="233" y="169"/>
                </a:cubicBezTo>
                <a:cubicBezTo>
                  <a:pt x="237" y="170"/>
                  <a:pt x="242" y="171"/>
                  <a:pt x="247" y="171"/>
                </a:cubicBezTo>
                <a:cubicBezTo>
                  <a:pt x="252" y="171"/>
                  <a:pt x="257" y="170"/>
                  <a:pt x="261" y="169"/>
                </a:cubicBezTo>
                <a:cubicBezTo>
                  <a:pt x="265" y="167"/>
                  <a:pt x="268" y="165"/>
                  <a:pt x="271" y="162"/>
                </a:cubicBezTo>
                <a:cubicBezTo>
                  <a:pt x="273" y="160"/>
                  <a:pt x="275" y="156"/>
                  <a:pt x="277" y="153"/>
                </a:cubicBezTo>
                <a:cubicBezTo>
                  <a:pt x="278" y="149"/>
                  <a:pt x="279" y="145"/>
                  <a:pt x="279" y="140"/>
                </a:cubicBezTo>
                <a:cubicBezTo>
                  <a:pt x="279" y="94"/>
                  <a:pt x="279" y="94"/>
                  <a:pt x="279" y="94"/>
                </a:cubicBezTo>
                <a:cubicBezTo>
                  <a:pt x="262" y="94"/>
                  <a:pt x="262" y="94"/>
                  <a:pt x="262" y="94"/>
                </a:cubicBezTo>
                <a:cubicBezTo>
                  <a:pt x="262" y="140"/>
                  <a:pt x="262" y="140"/>
                  <a:pt x="262" y="140"/>
                </a:cubicBezTo>
                <a:cubicBezTo>
                  <a:pt x="262" y="142"/>
                  <a:pt x="262" y="144"/>
                  <a:pt x="261" y="146"/>
                </a:cubicBezTo>
                <a:cubicBezTo>
                  <a:pt x="260" y="148"/>
                  <a:pt x="259" y="150"/>
                  <a:pt x="258" y="151"/>
                </a:cubicBezTo>
                <a:cubicBezTo>
                  <a:pt x="256" y="153"/>
                  <a:pt x="255" y="154"/>
                  <a:pt x="253" y="155"/>
                </a:cubicBezTo>
                <a:cubicBezTo>
                  <a:pt x="251" y="156"/>
                  <a:pt x="249" y="156"/>
                  <a:pt x="247" y="156"/>
                </a:cubicBezTo>
                <a:cubicBezTo>
                  <a:pt x="245" y="156"/>
                  <a:pt x="243" y="156"/>
                  <a:pt x="241" y="155"/>
                </a:cubicBezTo>
                <a:moveTo>
                  <a:pt x="277" y="24"/>
                </a:moveTo>
                <a:cubicBezTo>
                  <a:pt x="277" y="26"/>
                  <a:pt x="277" y="28"/>
                  <a:pt x="276" y="29"/>
                </a:cubicBezTo>
                <a:cubicBezTo>
                  <a:pt x="275" y="30"/>
                  <a:pt x="274" y="31"/>
                  <a:pt x="273" y="32"/>
                </a:cubicBezTo>
                <a:cubicBezTo>
                  <a:pt x="271" y="32"/>
                  <a:pt x="270" y="32"/>
                  <a:pt x="268" y="33"/>
                </a:cubicBezTo>
                <a:cubicBezTo>
                  <a:pt x="266" y="33"/>
                  <a:pt x="265" y="33"/>
                  <a:pt x="263" y="33"/>
                </a:cubicBezTo>
                <a:cubicBezTo>
                  <a:pt x="253" y="33"/>
                  <a:pt x="253" y="33"/>
                  <a:pt x="253" y="33"/>
                </a:cubicBezTo>
                <a:cubicBezTo>
                  <a:pt x="253" y="16"/>
                  <a:pt x="253" y="16"/>
                  <a:pt x="253" y="16"/>
                </a:cubicBezTo>
                <a:cubicBezTo>
                  <a:pt x="264" y="16"/>
                  <a:pt x="264" y="16"/>
                  <a:pt x="264" y="16"/>
                </a:cubicBezTo>
                <a:cubicBezTo>
                  <a:pt x="266" y="16"/>
                  <a:pt x="267" y="16"/>
                  <a:pt x="269" y="16"/>
                </a:cubicBezTo>
                <a:cubicBezTo>
                  <a:pt x="270" y="16"/>
                  <a:pt x="272" y="17"/>
                  <a:pt x="273" y="17"/>
                </a:cubicBezTo>
                <a:cubicBezTo>
                  <a:pt x="274" y="18"/>
                  <a:pt x="275" y="19"/>
                  <a:pt x="276" y="20"/>
                </a:cubicBezTo>
                <a:cubicBezTo>
                  <a:pt x="277" y="21"/>
                  <a:pt x="277" y="22"/>
                  <a:pt x="277" y="24"/>
                </a:cubicBezTo>
                <a:moveTo>
                  <a:pt x="297" y="77"/>
                </a:moveTo>
                <a:cubicBezTo>
                  <a:pt x="278" y="45"/>
                  <a:pt x="278" y="45"/>
                  <a:pt x="278" y="45"/>
                </a:cubicBezTo>
                <a:cubicBezTo>
                  <a:pt x="284" y="44"/>
                  <a:pt x="288" y="42"/>
                  <a:pt x="290" y="38"/>
                </a:cubicBezTo>
                <a:cubicBezTo>
                  <a:pt x="293" y="34"/>
                  <a:pt x="294" y="30"/>
                  <a:pt x="294" y="24"/>
                </a:cubicBezTo>
                <a:cubicBezTo>
                  <a:pt x="294" y="20"/>
                  <a:pt x="294" y="16"/>
                  <a:pt x="292" y="13"/>
                </a:cubicBezTo>
                <a:cubicBezTo>
                  <a:pt x="291" y="10"/>
                  <a:pt x="289" y="8"/>
                  <a:pt x="286" y="6"/>
                </a:cubicBezTo>
                <a:cubicBezTo>
                  <a:pt x="283" y="5"/>
                  <a:pt x="280" y="3"/>
                  <a:pt x="277" y="3"/>
                </a:cubicBezTo>
                <a:cubicBezTo>
                  <a:pt x="274" y="2"/>
                  <a:pt x="270" y="2"/>
                  <a:pt x="266" y="2"/>
                </a:cubicBezTo>
                <a:cubicBezTo>
                  <a:pt x="237" y="2"/>
                  <a:pt x="237" y="2"/>
                  <a:pt x="237" y="2"/>
                </a:cubicBezTo>
                <a:cubicBezTo>
                  <a:pt x="237" y="77"/>
                  <a:pt x="237" y="77"/>
                  <a:pt x="237" y="77"/>
                </a:cubicBezTo>
                <a:cubicBezTo>
                  <a:pt x="253" y="77"/>
                  <a:pt x="253" y="77"/>
                  <a:pt x="253" y="77"/>
                </a:cubicBezTo>
                <a:cubicBezTo>
                  <a:pt x="253" y="47"/>
                  <a:pt x="253" y="47"/>
                  <a:pt x="253" y="47"/>
                </a:cubicBezTo>
                <a:cubicBezTo>
                  <a:pt x="262" y="47"/>
                  <a:pt x="262" y="47"/>
                  <a:pt x="262" y="47"/>
                </a:cubicBezTo>
                <a:cubicBezTo>
                  <a:pt x="277" y="77"/>
                  <a:pt x="277" y="77"/>
                  <a:pt x="277" y="77"/>
                </a:cubicBezTo>
                <a:lnTo>
                  <a:pt x="297" y="77"/>
                </a:lnTo>
                <a:close/>
                <a:moveTo>
                  <a:pt x="368" y="60"/>
                </a:moveTo>
                <a:cubicBezTo>
                  <a:pt x="370" y="56"/>
                  <a:pt x="370" y="52"/>
                  <a:pt x="370" y="48"/>
                </a:cubicBezTo>
                <a:cubicBezTo>
                  <a:pt x="370" y="2"/>
                  <a:pt x="370" y="2"/>
                  <a:pt x="370" y="2"/>
                </a:cubicBezTo>
                <a:cubicBezTo>
                  <a:pt x="354" y="2"/>
                  <a:pt x="354" y="2"/>
                  <a:pt x="354" y="2"/>
                </a:cubicBezTo>
                <a:cubicBezTo>
                  <a:pt x="354" y="47"/>
                  <a:pt x="354" y="47"/>
                  <a:pt x="354" y="47"/>
                </a:cubicBezTo>
                <a:cubicBezTo>
                  <a:pt x="354" y="50"/>
                  <a:pt x="353" y="52"/>
                  <a:pt x="353" y="54"/>
                </a:cubicBezTo>
                <a:cubicBezTo>
                  <a:pt x="352" y="56"/>
                  <a:pt x="351" y="57"/>
                  <a:pt x="349" y="59"/>
                </a:cubicBezTo>
                <a:cubicBezTo>
                  <a:pt x="348" y="60"/>
                  <a:pt x="346" y="61"/>
                  <a:pt x="345" y="62"/>
                </a:cubicBezTo>
                <a:cubicBezTo>
                  <a:pt x="343" y="63"/>
                  <a:pt x="341" y="64"/>
                  <a:pt x="339" y="64"/>
                </a:cubicBezTo>
                <a:cubicBezTo>
                  <a:pt x="336" y="64"/>
                  <a:pt x="334" y="63"/>
                  <a:pt x="332" y="62"/>
                </a:cubicBezTo>
                <a:cubicBezTo>
                  <a:pt x="331" y="61"/>
                  <a:pt x="329" y="60"/>
                  <a:pt x="328" y="59"/>
                </a:cubicBezTo>
                <a:cubicBezTo>
                  <a:pt x="326" y="57"/>
                  <a:pt x="325" y="56"/>
                  <a:pt x="324" y="54"/>
                </a:cubicBezTo>
                <a:cubicBezTo>
                  <a:pt x="324" y="52"/>
                  <a:pt x="323" y="50"/>
                  <a:pt x="323" y="47"/>
                </a:cubicBezTo>
                <a:cubicBezTo>
                  <a:pt x="323" y="2"/>
                  <a:pt x="323" y="2"/>
                  <a:pt x="323" y="2"/>
                </a:cubicBezTo>
                <a:cubicBezTo>
                  <a:pt x="307" y="2"/>
                  <a:pt x="307" y="2"/>
                  <a:pt x="307" y="2"/>
                </a:cubicBezTo>
                <a:cubicBezTo>
                  <a:pt x="307" y="48"/>
                  <a:pt x="307" y="48"/>
                  <a:pt x="307" y="48"/>
                </a:cubicBezTo>
                <a:cubicBezTo>
                  <a:pt x="307" y="52"/>
                  <a:pt x="307" y="56"/>
                  <a:pt x="309" y="60"/>
                </a:cubicBezTo>
                <a:cubicBezTo>
                  <a:pt x="310" y="64"/>
                  <a:pt x="312" y="67"/>
                  <a:pt x="315" y="70"/>
                </a:cubicBezTo>
                <a:cubicBezTo>
                  <a:pt x="317" y="73"/>
                  <a:pt x="321" y="75"/>
                  <a:pt x="325" y="77"/>
                </a:cubicBezTo>
                <a:cubicBezTo>
                  <a:pt x="329" y="78"/>
                  <a:pt x="333" y="79"/>
                  <a:pt x="339" y="79"/>
                </a:cubicBezTo>
                <a:cubicBezTo>
                  <a:pt x="344" y="79"/>
                  <a:pt x="348" y="78"/>
                  <a:pt x="352" y="77"/>
                </a:cubicBezTo>
                <a:cubicBezTo>
                  <a:pt x="356" y="75"/>
                  <a:pt x="360" y="73"/>
                  <a:pt x="362" y="70"/>
                </a:cubicBezTo>
                <a:cubicBezTo>
                  <a:pt x="365" y="67"/>
                  <a:pt x="367" y="64"/>
                  <a:pt x="368" y="60"/>
                </a:cubicBezTo>
                <a:moveTo>
                  <a:pt x="361" y="169"/>
                </a:moveTo>
                <a:cubicBezTo>
                  <a:pt x="378" y="169"/>
                  <a:pt x="378" y="169"/>
                  <a:pt x="378" y="169"/>
                </a:cubicBezTo>
                <a:cubicBezTo>
                  <a:pt x="378" y="94"/>
                  <a:pt x="378" y="94"/>
                  <a:pt x="378" y="94"/>
                </a:cubicBezTo>
                <a:cubicBezTo>
                  <a:pt x="353" y="94"/>
                  <a:pt x="353" y="94"/>
                  <a:pt x="353" y="94"/>
                </a:cubicBezTo>
                <a:cubicBezTo>
                  <a:pt x="335" y="143"/>
                  <a:pt x="335" y="143"/>
                  <a:pt x="335" y="143"/>
                </a:cubicBezTo>
                <a:cubicBezTo>
                  <a:pt x="335" y="143"/>
                  <a:pt x="335" y="143"/>
                  <a:pt x="335" y="143"/>
                </a:cubicBezTo>
                <a:cubicBezTo>
                  <a:pt x="318" y="94"/>
                  <a:pt x="318" y="94"/>
                  <a:pt x="318" y="94"/>
                </a:cubicBezTo>
                <a:cubicBezTo>
                  <a:pt x="293" y="94"/>
                  <a:pt x="293" y="94"/>
                  <a:pt x="293" y="94"/>
                </a:cubicBezTo>
                <a:cubicBezTo>
                  <a:pt x="293" y="169"/>
                  <a:pt x="293" y="169"/>
                  <a:pt x="293" y="169"/>
                </a:cubicBezTo>
                <a:cubicBezTo>
                  <a:pt x="309" y="169"/>
                  <a:pt x="309" y="169"/>
                  <a:pt x="309" y="169"/>
                </a:cubicBezTo>
                <a:cubicBezTo>
                  <a:pt x="309" y="112"/>
                  <a:pt x="309" y="112"/>
                  <a:pt x="309" y="112"/>
                </a:cubicBezTo>
                <a:cubicBezTo>
                  <a:pt x="310" y="112"/>
                  <a:pt x="310" y="112"/>
                  <a:pt x="310" y="112"/>
                </a:cubicBezTo>
                <a:cubicBezTo>
                  <a:pt x="329" y="169"/>
                  <a:pt x="329" y="169"/>
                  <a:pt x="329" y="169"/>
                </a:cubicBezTo>
                <a:cubicBezTo>
                  <a:pt x="341" y="169"/>
                  <a:pt x="341" y="169"/>
                  <a:pt x="341" y="169"/>
                </a:cubicBezTo>
                <a:cubicBezTo>
                  <a:pt x="361" y="112"/>
                  <a:pt x="361" y="112"/>
                  <a:pt x="361" y="112"/>
                </a:cubicBezTo>
                <a:cubicBezTo>
                  <a:pt x="361" y="112"/>
                  <a:pt x="361" y="112"/>
                  <a:pt x="361" y="112"/>
                </a:cubicBezTo>
                <a:lnTo>
                  <a:pt x="361" y="169"/>
                </a:lnTo>
                <a:close/>
                <a:moveTo>
                  <a:pt x="453" y="77"/>
                </a:moveTo>
                <a:cubicBezTo>
                  <a:pt x="469" y="77"/>
                  <a:pt x="469" y="77"/>
                  <a:pt x="469" y="77"/>
                </a:cubicBezTo>
                <a:cubicBezTo>
                  <a:pt x="469" y="2"/>
                  <a:pt x="469" y="2"/>
                  <a:pt x="469" y="2"/>
                </a:cubicBezTo>
                <a:cubicBezTo>
                  <a:pt x="444" y="2"/>
                  <a:pt x="444" y="2"/>
                  <a:pt x="444" y="2"/>
                </a:cubicBezTo>
                <a:cubicBezTo>
                  <a:pt x="427" y="51"/>
                  <a:pt x="427" y="51"/>
                  <a:pt x="427" y="51"/>
                </a:cubicBezTo>
                <a:cubicBezTo>
                  <a:pt x="427" y="51"/>
                  <a:pt x="427" y="51"/>
                  <a:pt x="427" y="51"/>
                </a:cubicBezTo>
                <a:cubicBezTo>
                  <a:pt x="409" y="2"/>
                  <a:pt x="409" y="2"/>
                  <a:pt x="409" y="2"/>
                </a:cubicBezTo>
                <a:cubicBezTo>
                  <a:pt x="384" y="2"/>
                  <a:pt x="384" y="2"/>
                  <a:pt x="384" y="2"/>
                </a:cubicBezTo>
                <a:cubicBezTo>
                  <a:pt x="384" y="77"/>
                  <a:pt x="384" y="77"/>
                  <a:pt x="384" y="77"/>
                </a:cubicBezTo>
                <a:cubicBezTo>
                  <a:pt x="401" y="77"/>
                  <a:pt x="401" y="77"/>
                  <a:pt x="401" y="77"/>
                </a:cubicBezTo>
                <a:cubicBezTo>
                  <a:pt x="401" y="19"/>
                  <a:pt x="401" y="19"/>
                  <a:pt x="401" y="19"/>
                </a:cubicBezTo>
                <a:cubicBezTo>
                  <a:pt x="401" y="19"/>
                  <a:pt x="401" y="19"/>
                  <a:pt x="401" y="19"/>
                </a:cubicBezTo>
                <a:cubicBezTo>
                  <a:pt x="420" y="77"/>
                  <a:pt x="420" y="77"/>
                  <a:pt x="420" y="77"/>
                </a:cubicBezTo>
                <a:cubicBezTo>
                  <a:pt x="433" y="77"/>
                  <a:pt x="433" y="77"/>
                  <a:pt x="433" y="77"/>
                </a:cubicBezTo>
                <a:cubicBezTo>
                  <a:pt x="453" y="19"/>
                  <a:pt x="453" y="19"/>
                  <a:pt x="453" y="19"/>
                </a:cubicBezTo>
                <a:cubicBezTo>
                  <a:pt x="453" y="19"/>
                  <a:pt x="453" y="19"/>
                  <a:pt x="453" y="19"/>
                </a:cubicBezTo>
                <a:lnTo>
                  <a:pt x="453" y="77"/>
                </a:lnTo>
                <a:close/>
                <a:moveTo>
                  <a:pt x="478" y="261"/>
                </a:moveTo>
                <a:cubicBezTo>
                  <a:pt x="500" y="261"/>
                  <a:pt x="500" y="261"/>
                  <a:pt x="500" y="261"/>
                </a:cubicBezTo>
                <a:cubicBezTo>
                  <a:pt x="500" y="186"/>
                  <a:pt x="500" y="186"/>
                  <a:pt x="500" y="186"/>
                </a:cubicBezTo>
                <a:cubicBezTo>
                  <a:pt x="483" y="186"/>
                  <a:pt x="483" y="186"/>
                  <a:pt x="483" y="186"/>
                </a:cubicBezTo>
                <a:cubicBezTo>
                  <a:pt x="483" y="238"/>
                  <a:pt x="483" y="238"/>
                  <a:pt x="483" y="238"/>
                </a:cubicBezTo>
                <a:cubicBezTo>
                  <a:pt x="483" y="238"/>
                  <a:pt x="483" y="238"/>
                  <a:pt x="483" y="238"/>
                </a:cubicBezTo>
                <a:cubicBezTo>
                  <a:pt x="451" y="186"/>
                  <a:pt x="451" y="186"/>
                  <a:pt x="451" y="186"/>
                </a:cubicBezTo>
                <a:cubicBezTo>
                  <a:pt x="429" y="186"/>
                  <a:pt x="429" y="186"/>
                  <a:pt x="429" y="186"/>
                </a:cubicBezTo>
                <a:cubicBezTo>
                  <a:pt x="429" y="261"/>
                  <a:pt x="429" y="261"/>
                  <a:pt x="429" y="261"/>
                </a:cubicBezTo>
                <a:cubicBezTo>
                  <a:pt x="445" y="261"/>
                  <a:pt x="445" y="261"/>
                  <a:pt x="445" y="261"/>
                </a:cubicBezTo>
                <a:cubicBezTo>
                  <a:pt x="445" y="207"/>
                  <a:pt x="445" y="207"/>
                  <a:pt x="445" y="207"/>
                </a:cubicBezTo>
                <a:cubicBezTo>
                  <a:pt x="445" y="207"/>
                  <a:pt x="445" y="207"/>
                  <a:pt x="445" y="207"/>
                </a:cubicBezTo>
                <a:lnTo>
                  <a:pt x="478" y="261"/>
                </a:lnTo>
                <a:close/>
                <a:moveTo>
                  <a:pt x="584" y="261"/>
                </a:moveTo>
                <a:cubicBezTo>
                  <a:pt x="548" y="221"/>
                  <a:pt x="548" y="221"/>
                  <a:pt x="548" y="221"/>
                </a:cubicBezTo>
                <a:cubicBezTo>
                  <a:pt x="581" y="186"/>
                  <a:pt x="581" y="186"/>
                  <a:pt x="581" y="186"/>
                </a:cubicBezTo>
                <a:cubicBezTo>
                  <a:pt x="560" y="186"/>
                  <a:pt x="560" y="186"/>
                  <a:pt x="560" y="186"/>
                </a:cubicBezTo>
                <a:cubicBezTo>
                  <a:pt x="530" y="217"/>
                  <a:pt x="530" y="217"/>
                  <a:pt x="530" y="217"/>
                </a:cubicBezTo>
                <a:cubicBezTo>
                  <a:pt x="530" y="186"/>
                  <a:pt x="530" y="186"/>
                  <a:pt x="530" y="186"/>
                </a:cubicBezTo>
                <a:cubicBezTo>
                  <a:pt x="514" y="186"/>
                  <a:pt x="514" y="186"/>
                  <a:pt x="514" y="186"/>
                </a:cubicBezTo>
                <a:cubicBezTo>
                  <a:pt x="514" y="261"/>
                  <a:pt x="514" y="261"/>
                  <a:pt x="514" y="261"/>
                </a:cubicBezTo>
                <a:cubicBezTo>
                  <a:pt x="530" y="261"/>
                  <a:pt x="530" y="261"/>
                  <a:pt x="530" y="261"/>
                </a:cubicBezTo>
                <a:cubicBezTo>
                  <a:pt x="530" y="225"/>
                  <a:pt x="530" y="225"/>
                  <a:pt x="530" y="225"/>
                </a:cubicBezTo>
                <a:cubicBezTo>
                  <a:pt x="561" y="261"/>
                  <a:pt x="561" y="261"/>
                  <a:pt x="561" y="261"/>
                </a:cubicBezTo>
                <a:lnTo>
                  <a:pt x="584" y="261"/>
                </a:lnTo>
                <a:close/>
                <a:moveTo>
                  <a:pt x="606" y="186"/>
                </a:moveTo>
                <a:cubicBezTo>
                  <a:pt x="590" y="186"/>
                  <a:pt x="590" y="186"/>
                  <a:pt x="590" y="186"/>
                </a:cubicBezTo>
                <a:cubicBezTo>
                  <a:pt x="590" y="261"/>
                  <a:pt x="590" y="261"/>
                  <a:pt x="590" y="261"/>
                </a:cubicBezTo>
                <a:cubicBezTo>
                  <a:pt x="606" y="261"/>
                  <a:pt x="606" y="261"/>
                  <a:pt x="606" y="261"/>
                </a:cubicBezTo>
                <a:lnTo>
                  <a:pt x="606" y="18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4" name="Text Placeholder 3"/>
          <p:cNvSpPr>
            <a:spLocks noGrp="1"/>
          </p:cNvSpPr>
          <p:nvPr>
            <p:ph type="body" sz="quarter" idx="10"/>
          </p:nvPr>
        </p:nvSpPr>
        <p:spPr>
          <a:xfrm>
            <a:off x="829647" y="825500"/>
            <a:ext cx="7484620" cy="1675335"/>
          </a:xfrm>
          <a:prstGeom prst="rect">
            <a:avLst/>
          </a:prstGeom>
        </p:spPr>
        <p:txBody>
          <a:bodyPr vert="horz" lIns="0" tIns="0" rIns="0" bIns="0" anchor="b"/>
          <a:lstStyle>
            <a:lvl1pPr marL="0" indent="0">
              <a:lnSpc>
                <a:spcPct val="90000"/>
              </a:lnSpc>
              <a:spcBef>
                <a:spcPts val="0"/>
              </a:spcBef>
              <a:buNone/>
              <a:defRPr sz="4500" b="1" i="0" spc="-42">
                <a:solidFill>
                  <a:schemeClr val="bg1"/>
                </a:solidFill>
                <a:latin typeface="Arial"/>
                <a:cs typeface="Arial"/>
              </a:defRPr>
            </a:lvl1pPr>
          </a:lstStyle>
          <a:p>
            <a:pPr lvl="0"/>
            <a:r>
              <a:rPr lang="fi-FI"/>
              <a:t>Click to edit Master text styles</a:t>
            </a:r>
          </a:p>
        </p:txBody>
      </p:sp>
      <p:sp>
        <p:nvSpPr>
          <p:cNvPr id="6" name="Text Placeholder 3"/>
          <p:cNvSpPr>
            <a:spLocks noGrp="1"/>
          </p:cNvSpPr>
          <p:nvPr>
            <p:ph type="body" sz="quarter" idx="11"/>
          </p:nvPr>
        </p:nvSpPr>
        <p:spPr>
          <a:xfrm>
            <a:off x="838206" y="2500836"/>
            <a:ext cx="7476067" cy="895346"/>
          </a:xfrm>
          <a:prstGeom prst="rect">
            <a:avLst/>
          </a:prstGeom>
        </p:spPr>
        <p:txBody>
          <a:bodyPr vert="horz" lIns="0" tIns="0" rIns="0" bIns="0" anchor="t"/>
          <a:lstStyle>
            <a:lvl1pPr marL="0" indent="0">
              <a:spcBef>
                <a:spcPts val="0"/>
              </a:spcBef>
              <a:buNone/>
              <a:defRPr sz="2400" b="0" i="0" spc="-42">
                <a:solidFill>
                  <a:schemeClr val="tx1"/>
                </a:solidFill>
                <a:latin typeface="Arial"/>
                <a:cs typeface="Arial"/>
              </a:defRPr>
            </a:lvl1pPr>
          </a:lstStyle>
          <a:p>
            <a:pPr lvl="0"/>
            <a:r>
              <a:rPr lang="fi-FI"/>
              <a:t>Click to edit Master text styles</a:t>
            </a:r>
          </a:p>
        </p:txBody>
      </p:sp>
    </p:spTree>
    <p:extLst>
      <p:ext uri="{BB962C8B-B14F-4D97-AF65-F5344CB8AC3E}">
        <p14:creationId xmlns:p14="http://schemas.microsoft.com/office/powerpoint/2010/main" val="173549434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Osion aloitus, kuvalla">
    <p:bg>
      <p:bgPr>
        <a:solidFill>
          <a:srgbClr val="FF5000"/>
        </a:solidFill>
        <a:effectLst/>
      </p:bgPr>
    </p:bg>
    <p:spTree>
      <p:nvGrpSpPr>
        <p:cNvPr id="1" name=""/>
        <p:cNvGrpSpPr/>
        <p:nvPr/>
      </p:nvGrpSpPr>
      <p:grpSpPr>
        <a:xfrm>
          <a:off x="0" y="0"/>
          <a:ext cx="0" cy="0"/>
          <a:chOff x="0" y="0"/>
          <a:chExt cx="0" cy="0"/>
        </a:xfrm>
      </p:grpSpPr>
      <p:sp>
        <p:nvSpPr>
          <p:cNvPr id="7" name="Freeform 5"/>
          <p:cNvSpPr>
            <a:spLocks noEditPoints="1"/>
          </p:cNvSpPr>
          <p:nvPr userDrawn="1"/>
        </p:nvSpPr>
        <p:spPr bwMode="auto">
          <a:xfrm>
            <a:off x="7891464" y="4598194"/>
            <a:ext cx="930275" cy="304800"/>
          </a:xfrm>
          <a:custGeom>
            <a:avLst/>
            <a:gdLst>
              <a:gd name="T0" fmla="*/ 2147483646 w 606"/>
              <a:gd name="T1" fmla="*/ 2147483646 h 263"/>
              <a:gd name="T2" fmla="*/ 2147483646 w 606"/>
              <a:gd name="T3" fmla="*/ 2147483646 h 263"/>
              <a:gd name="T4" fmla="*/ 2147483646 w 606"/>
              <a:gd name="T5" fmla="*/ 2147483646 h 263"/>
              <a:gd name="T6" fmla="*/ 2147483646 w 606"/>
              <a:gd name="T7" fmla="*/ 2147483646 h 263"/>
              <a:gd name="T8" fmla="*/ 2147483646 w 606"/>
              <a:gd name="T9" fmla="*/ 2147483646 h 263"/>
              <a:gd name="T10" fmla="*/ 2147483646 w 606"/>
              <a:gd name="T11" fmla="*/ 2147483646 h 263"/>
              <a:gd name="T12" fmla="*/ 2147483646 w 606"/>
              <a:gd name="T13" fmla="*/ 2147483646 h 263"/>
              <a:gd name="T14" fmla="*/ 2147483646 w 606"/>
              <a:gd name="T15" fmla="*/ 2147483646 h 263"/>
              <a:gd name="T16" fmla="*/ 2147483646 w 606"/>
              <a:gd name="T17" fmla="*/ 2147483646 h 263"/>
              <a:gd name="T18" fmla="*/ 2147483646 w 606"/>
              <a:gd name="T19" fmla="*/ 2147483646 h 263"/>
              <a:gd name="T20" fmla="*/ 2147483646 w 606"/>
              <a:gd name="T21" fmla="*/ 2147483646 h 263"/>
              <a:gd name="T22" fmla="*/ 2147483646 w 606"/>
              <a:gd name="T23" fmla="*/ 2147483646 h 263"/>
              <a:gd name="T24" fmla="*/ 2147483646 w 606"/>
              <a:gd name="T25" fmla="*/ 2147483646 h 263"/>
              <a:gd name="T26" fmla="*/ 2147483646 w 606"/>
              <a:gd name="T27" fmla="*/ 2147483646 h 263"/>
              <a:gd name="T28" fmla="*/ 2147483646 w 606"/>
              <a:gd name="T29" fmla="*/ 2147483646 h 263"/>
              <a:gd name="T30" fmla="*/ 2147483646 w 606"/>
              <a:gd name="T31" fmla="*/ 2147483646 h 263"/>
              <a:gd name="T32" fmla="*/ 2147483646 w 606"/>
              <a:gd name="T33" fmla="*/ 2147483646 h 263"/>
              <a:gd name="T34" fmla="*/ 2147483646 w 606"/>
              <a:gd name="T35" fmla="*/ 2147483646 h 263"/>
              <a:gd name="T36" fmla="*/ 2147483646 w 606"/>
              <a:gd name="T37" fmla="*/ 2147483646 h 263"/>
              <a:gd name="T38" fmla="*/ 2147483646 w 606"/>
              <a:gd name="T39" fmla="*/ 2147483646 h 263"/>
              <a:gd name="T40" fmla="*/ 2147483646 w 606"/>
              <a:gd name="T41" fmla="*/ 2147483646 h 263"/>
              <a:gd name="T42" fmla="*/ 2147483646 w 606"/>
              <a:gd name="T43" fmla="*/ 2147483646 h 263"/>
              <a:gd name="T44" fmla="*/ 2147483646 w 606"/>
              <a:gd name="T45" fmla="*/ 2147483646 h 263"/>
              <a:gd name="T46" fmla="*/ 2147483646 w 606"/>
              <a:gd name="T47" fmla="*/ 2147483646 h 263"/>
              <a:gd name="T48" fmla="*/ 2147483646 w 606"/>
              <a:gd name="T49" fmla="*/ 2147483646 h 263"/>
              <a:gd name="T50" fmla="*/ 2147483646 w 606"/>
              <a:gd name="T51" fmla="*/ 2147483646 h 263"/>
              <a:gd name="T52" fmla="*/ 2147483646 w 606"/>
              <a:gd name="T53" fmla="*/ 2147483646 h 263"/>
              <a:gd name="T54" fmla="*/ 2147483646 w 606"/>
              <a:gd name="T55" fmla="*/ 2147483646 h 263"/>
              <a:gd name="T56" fmla="*/ 2147483646 w 606"/>
              <a:gd name="T57" fmla="*/ 2147483646 h 263"/>
              <a:gd name="T58" fmla="*/ 2147483646 w 606"/>
              <a:gd name="T59" fmla="*/ 2147483646 h 263"/>
              <a:gd name="T60" fmla="*/ 2147483646 w 606"/>
              <a:gd name="T61" fmla="*/ 2147483646 h 263"/>
              <a:gd name="T62" fmla="*/ 2147483646 w 606"/>
              <a:gd name="T63" fmla="*/ 0 h 263"/>
              <a:gd name="T64" fmla="*/ 2147483646 w 606"/>
              <a:gd name="T65" fmla="*/ 2147483646 h 263"/>
              <a:gd name="T66" fmla="*/ 2147483646 w 606"/>
              <a:gd name="T67" fmla="*/ 2147483646 h 263"/>
              <a:gd name="T68" fmla="*/ 2147483646 w 606"/>
              <a:gd name="T69" fmla="*/ 2147483646 h 263"/>
              <a:gd name="T70" fmla="*/ 2147483646 w 606"/>
              <a:gd name="T71" fmla="*/ 2147483646 h 263"/>
              <a:gd name="T72" fmla="*/ 2147483646 w 606"/>
              <a:gd name="T73" fmla="*/ 2147483646 h 263"/>
              <a:gd name="T74" fmla="*/ 2147483646 w 606"/>
              <a:gd name="T75" fmla="*/ 2147483646 h 263"/>
              <a:gd name="T76" fmla="*/ 2147483646 w 606"/>
              <a:gd name="T77" fmla="*/ 2147483646 h 263"/>
              <a:gd name="T78" fmla="*/ 2147483646 w 606"/>
              <a:gd name="T79" fmla="*/ 2147483646 h 263"/>
              <a:gd name="T80" fmla="*/ 2147483646 w 606"/>
              <a:gd name="T81" fmla="*/ 2147483646 h 263"/>
              <a:gd name="T82" fmla="*/ 2147483646 w 606"/>
              <a:gd name="T83" fmla="*/ 2147483646 h 263"/>
              <a:gd name="T84" fmla="*/ 2147483646 w 606"/>
              <a:gd name="T85" fmla="*/ 2147483646 h 263"/>
              <a:gd name="T86" fmla="*/ 2147483646 w 606"/>
              <a:gd name="T87" fmla="*/ 2147483646 h 263"/>
              <a:gd name="T88" fmla="*/ 2147483646 w 606"/>
              <a:gd name="T89" fmla="*/ 2147483646 h 263"/>
              <a:gd name="T90" fmla="*/ 2147483646 w 606"/>
              <a:gd name="T91" fmla="*/ 2147483646 h 263"/>
              <a:gd name="T92" fmla="*/ 2147483646 w 606"/>
              <a:gd name="T93" fmla="*/ 2147483646 h 263"/>
              <a:gd name="T94" fmla="*/ 2147483646 w 606"/>
              <a:gd name="T95" fmla="*/ 2147483646 h 263"/>
              <a:gd name="T96" fmla="*/ 2147483646 w 606"/>
              <a:gd name="T97" fmla="*/ 2147483646 h 263"/>
              <a:gd name="T98" fmla="*/ 2147483646 w 606"/>
              <a:gd name="T99" fmla="*/ 2147483646 h 263"/>
              <a:gd name="T100" fmla="*/ 2147483646 w 606"/>
              <a:gd name="T101" fmla="*/ 2147483646 h 263"/>
              <a:gd name="T102" fmla="*/ 2147483646 w 606"/>
              <a:gd name="T103" fmla="*/ 2147483646 h 263"/>
              <a:gd name="T104" fmla="*/ 2147483646 w 606"/>
              <a:gd name="T105" fmla="*/ 2147483646 h 263"/>
              <a:gd name="T106" fmla="*/ 2147483646 w 606"/>
              <a:gd name="T107" fmla="*/ 2147483646 h 263"/>
              <a:gd name="T108" fmla="*/ 2147483646 w 606"/>
              <a:gd name="T109" fmla="*/ 2147483646 h 263"/>
              <a:gd name="T110" fmla="*/ 2147483646 w 606"/>
              <a:gd name="T111" fmla="*/ 2147483646 h 263"/>
              <a:gd name="T112" fmla="*/ 2147483646 w 606"/>
              <a:gd name="T113" fmla="*/ 2147483646 h 263"/>
              <a:gd name="T114" fmla="*/ 2147483646 w 606"/>
              <a:gd name="T115" fmla="*/ 2147483646 h 263"/>
              <a:gd name="T116" fmla="*/ 2147483646 w 606"/>
              <a:gd name="T117" fmla="*/ 2147483646 h 263"/>
              <a:gd name="T118" fmla="*/ 2147483646 w 606"/>
              <a:gd name="T119" fmla="*/ 2147483646 h 263"/>
              <a:gd name="T120" fmla="*/ 2147483646 w 606"/>
              <a:gd name="T121" fmla="*/ 2147483646 h 26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06" h="263">
                <a:moveTo>
                  <a:pt x="414" y="186"/>
                </a:moveTo>
                <a:cubicBezTo>
                  <a:pt x="397" y="186"/>
                  <a:pt x="397" y="186"/>
                  <a:pt x="397" y="186"/>
                </a:cubicBezTo>
                <a:cubicBezTo>
                  <a:pt x="397" y="261"/>
                  <a:pt x="397" y="261"/>
                  <a:pt x="397" y="261"/>
                </a:cubicBezTo>
                <a:cubicBezTo>
                  <a:pt x="414" y="261"/>
                  <a:pt x="414" y="261"/>
                  <a:pt x="414" y="261"/>
                </a:cubicBezTo>
                <a:lnTo>
                  <a:pt x="414" y="186"/>
                </a:lnTo>
                <a:close/>
                <a:moveTo>
                  <a:pt x="342" y="241"/>
                </a:moveTo>
                <a:cubicBezTo>
                  <a:pt x="330" y="254"/>
                  <a:pt x="330" y="254"/>
                  <a:pt x="330" y="254"/>
                </a:cubicBezTo>
                <a:cubicBezTo>
                  <a:pt x="334" y="257"/>
                  <a:pt x="338" y="259"/>
                  <a:pt x="342" y="261"/>
                </a:cubicBezTo>
                <a:cubicBezTo>
                  <a:pt x="346" y="262"/>
                  <a:pt x="351" y="263"/>
                  <a:pt x="356" y="263"/>
                </a:cubicBezTo>
                <a:cubicBezTo>
                  <a:pt x="360" y="263"/>
                  <a:pt x="363" y="263"/>
                  <a:pt x="367" y="262"/>
                </a:cubicBezTo>
                <a:cubicBezTo>
                  <a:pt x="370" y="261"/>
                  <a:pt x="373" y="259"/>
                  <a:pt x="376" y="257"/>
                </a:cubicBezTo>
                <a:cubicBezTo>
                  <a:pt x="379" y="255"/>
                  <a:pt x="381" y="252"/>
                  <a:pt x="382" y="249"/>
                </a:cubicBezTo>
                <a:cubicBezTo>
                  <a:pt x="384" y="246"/>
                  <a:pt x="385" y="242"/>
                  <a:pt x="385" y="238"/>
                </a:cubicBezTo>
                <a:cubicBezTo>
                  <a:pt x="385" y="234"/>
                  <a:pt x="384" y="230"/>
                  <a:pt x="382" y="228"/>
                </a:cubicBezTo>
                <a:cubicBezTo>
                  <a:pt x="381" y="225"/>
                  <a:pt x="378" y="223"/>
                  <a:pt x="376" y="221"/>
                </a:cubicBezTo>
                <a:cubicBezTo>
                  <a:pt x="373" y="220"/>
                  <a:pt x="370" y="219"/>
                  <a:pt x="367" y="218"/>
                </a:cubicBezTo>
                <a:cubicBezTo>
                  <a:pt x="364" y="217"/>
                  <a:pt x="362" y="216"/>
                  <a:pt x="359" y="215"/>
                </a:cubicBezTo>
                <a:cubicBezTo>
                  <a:pt x="356" y="214"/>
                  <a:pt x="354" y="213"/>
                  <a:pt x="353" y="212"/>
                </a:cubicBezTo>
                <a:cubicBezTo>
                  <a:pt x="351" y="211"/>
                  <a:pt x="350" y="209"/>
                  <a:pt x="350" y="207"/>
                </a:cubicBezTo>
                <a:cubicBezTo>
                  <a:pt x="350" y="205"/>
                  <a:pt x="350" y="204"/>
                  <a:pt x="351" y="203"/>
                </a:cubicBezTo>
                <a:cubicBezTo>
                  <a:pt x="352" y="202"/>
                  <a:pt x="353" y="201"/>
                  <a:pt x="354" y="201"/>
                </a:cubicBezTo>
                <a:cubicBezTo>
                  <a:pt x="355" y="200"/>
                  <a:pt x="356" y="200"/>
                  <a:pt x="358" y="200"/>
                </a:cubicBezTo>
                <a:cubicBezTo>
                  <a:pt x="359" y="199"/>
                  <a:pt x="360" y="199"/>
                  <a:pt x="361" y="199"/>
                </a:cubicBezTo>
                <a:cubicBezTo>
                  <a:pt x="363" y="199"/>
                  <a:pt x="366" y="200"/>
                  <a:pt x="368" y="200"/>
                </a:cubicBezTo>
                <a:cubicBezTo>
                  <a:pt x="370" y="201"/>
                  <a:pt x="372" y="202"/>
                  <a:pt x="373" y="204"/>
                </a:cubicBezTo>
                <a:cubicBezTo>
                  <a:pt x="385" y="192"/>
                  <a:pt x="385" y="192"/>
                  <a:pt x="385" y="192"/>
                </a:cubicBezTo>
                <a:cubicBezTo>
                  <a:pt x="381" y="189"/>
                  <a:pt x="378" y="187"/>
                  <a:pt x="374" y="186"/>
                </a:cubicBezTo>
                <a:cubicBezTo>
                  <a:pt x="370" y="184"/>
                  <a:pt x="366" y="184"/>
                  <a:pt x="362" y="184"/>
                </a:cubicBezTo>
                <a:cubicBezTo>
                  <a:pt x="358" y="184"/>
                  <a:pt x="354" y="184"/>
                  <a:pt x="351" y="185"/>
                </a:cubicBezTo>
                <a:cubicBezTo>
                  <a:pt x="347" y="186"/>
                  <a:pt x="344" y="188"/>
                  <a:pt x="342" y="190"/>
                </a:cubicBezTo>
                <a:cubicBezTo>
                  <a:pt x="339" y="192"/>
                  <a:pt x="337" y="195"/>
                  <a:pt x="335" y="198"/>
                </a:cubicBezTo>
                <a:cubicBezTo>
                  <a:pt x="334" y="201"/>
                  <a:pt x="333" y="204"/>
                  <a:pt x="333" y="208"/>
                </a:cubicBezTo>
                <a:cubicBezTo>
                  <a:pt x="333" y="212"/>
                  <a:pt x="334" y="216"/>
                  <a:pt x="335" y="218"/>
                </a:cubicBezTo>
                <a:cubicBezTo>
                  <a:pt x="337" y="221"/>
                  <a:pt x="339" y="223"/>
                  <a:pt x="342" y="225"/>
                </a:cubicBezTo>
                <a:cubicBezTo>
                  <a:pt x="345" y="226"/>
                  <a:pt x="347" y="227"/>
                  <a:pt x="351" y="228"/>
                </a:cubicBezTo>
                <a:cubicBezTo>
                  <a:pt x="354" y="229"/>
                  <a:pt x="356" y="230"/>
                  <a:pt x="359" y="231"/>
                </a:cubicBezTo>
                <a:cubicBezTo>
                  <a:pt x="362" y="232"/>
                  <a:pt x="364" y="233"/>
                  <a:pt x="366" y="234"/>
                </a:cubicBezTo>
                <a:cubicBezTo>
                  <a:pt x="367" y="236"/>
                  <a:pt x="368" y="238"/>
                  <a:pt x="368" y="240"/>
                </a:cubicBezTo>
                <a:cubicBezTo>
                  <a:pt x="368" y="241"/>
                  <a:pt x="368" y="242"/>
                  <a:pt x="367" y="243"/>
                </a:cubicBezTo>
                <a:cubicBezTo>
                  <a:pt x="367" y="244"/>
                  <a:pt x="366" y="245"/>
                  <a:pt x="365" y="246"/>
                </a:cubicBezTo>
                <a:cubicBezTo>
                  <a:pt x="363" y="246"/>
                  <a:pt x="362" y="247"/>
                  <a:pt x="361" y="247"/>
                </a:cubicBezTo>
                <a:cubicBezTo>
                  <a:pt x="359" y="248"/>
                  <a:pt x="358" y="248"/>
                  <a:pt x="357" y="248"/>
                </a:cubicBezTo>
                <a:cubicBezTo>
                  <a:pt x="354" y="248"/>
                  <a:pt x="351" y="247"/>
                  <a:pt x="349" y="246"/>
                </a:cubicBezTo>
                <a:cubicBezTo>
                  <a:pt x="346" y="245"/>
                  <a:pt x="344" y="243"/>
                  <a:pt x="342" y="241"/>
                </a:cubicBezTo>
                <a:moveTo>
                  <a:pt x="296" y="186"/>
                </a:moveTo>
                <a:cubicBezTo>
                  <a:pt x="280" y="186"/>
                  <a:pt x="280" y="186"/>
                  <a:pt x="280" y="186"/>
                </a:cubicBezTo>
                <a:cubicBezTo>
                  <a:pt x="280" y="261"/>
                  <a:pt x="280" y="261"/>
                  <a:pt x="280" y="261"/>
                </a:cubicBezTo>
                <a:cubicBezTo>
                  <a:pt x="327" y="261"/>
                  <a:pt x="327" y="261"/>
                  <a:pt x="327" y="261"/>
                </a:cubicBezTo>
                <a:cubicBezTo>
                  <a:pt x="327" y="246"/>
                  <a:pt x="327" y="246"/>
                  <a:pt x="327" y="246"/>
                </a:cubicBezTo>
                <a:cubicBezTo>
                  <a:pt x="296" y="246"/>
                  <a:pt x="296" y="246"/>
                  <a:pt x="296" y="246"/>
                </a:cubicBezTo>
                <a:lnTo>
                  <a:pt x="296" y="186"/>
                </a:lnTo>
                <a:close/>
                <a:moveTo>
                  <a:pt x="266" y="186"/>
                </a:moveTo>
                <a:cubicBezTo>
                  <a:pt x="215" y="186"/>
                  <a:pt x="215" y="186"/>
                  <a:pt x="215" y="186"/>
                </a:cubicBezTo>
                <a:cubicBezTo>
                  <a:pt x="215" y="261"/>
                  <a:pt x="215" y="261"/>
                  <a:pt x="215" y="261"/>
                </a:cubicBezTo>
                <a:cubicBezTo>
                  <a:pt x="268" y="261"/>
                  <a:pt x="268" y="261"/>
                  <a:pt x="268" y="261"/>
                </a:cubicBezTo>
                <a:cubicBezTo>
                  <a:pt x="268" y="246"/>
                  <a:pt x="268" y="246"/>
                  <a:pt x="268" y="246"/>
                </a:cubicBezTo>
                <a:cubicBezTo>
                  <a:pt x="231" y="246"/>
                  <a:pt x="231" y="246"/>
                  <a:pt x="231" y="246"/>
                </a:cubicBezTo>
                <a:cubicBezTo>
                  <a:pt x="231" y="230"/>
                  <a:pt x="231" y="230"/>
                  <a:pt x="231" y="230"/>
                </a:cubicBezTo>
                <a:cubicBezTo>
                  <a:pt x="264" y="230"/>
                  <a:pt x="264" y="230"/>
                  <a:pt x="264" y="230"/>
                </a:cubicBezTo>
                <a:cubicBezTo>
                  <a:pt x="264" y="215"/>
                  <a:pt x="264" y="215"/>
                  <a:pt x="264" y="215"/>
                </a:cubicBezTo>
                <a:cubicBezTo>
                  <a:pt x="231" y="215"/>
                  <a:pt x="231" y="215"/>
                  <a:pt x="231" y="215"/>
                </a:cubicBezTo>
                <a:cubicBezTo>
                  <a:pt x="231" y="201"/>
                  <a:pt x="231" y="201"/>
                  <a:pt x="231" y="201"/>
                </a:cubicBezTo>
                <a:cubicBezTo>
                  <a:pt x="266" y="201"/>
                  <a:pt x="266" y="201"/>
                  <a:pt x="266" y="201"/>
                </a:cubicBezTo>
                <a:lnTo>
                  <a:pt x="266" y="186"/>
                </a:lnTo>
                <a:close/>
                <a:moveTo>
                  <a:pt x="152" y="186"/>
                </a:moveTo>
                <a:cubicBezTo>
                  <a:pt x="135" y="186"/>
                  <a:pt x="135" y="186"/>
                  <a:pt x="135" y="186"/>
                </a:cubicBezTo>
                <a:cubicBezTo>
                  <a:pt x="135" y="261"/>
                  <a:pt x="135" y="261"/>
                  <a:pt x="135" y="261"/>
                </a:cubicBezTo>
                <a:cubicBezTo>
                  <a:pt x="152" y="261"/>
                  <a:pt x="152" y="261"/>
                  <a:pt x="152" y="261"/>
                </a:cubicBezTo>
                <a:cubicBezTo>
                  <a:pt x="152" y="229"/>
                  <a:pt x="152" y="229"/>
                  <a:pt x="152" y="229"/>
                </a:cubicBezTo>
                <a:cubicBezTo>
                  <a:pt x="184" y="229"/>
                  <a:pt x="184" y="229"/>
                  <a:pt x="184" y="229"/>
                </a:cubicBezTo>
                <a:cubicBezTo>
                  <a:pt x="184" y="261"/>
                  <a:pt x="184" y="261"/>
                  <a:pt x="184" y="261"/>
                </a:cubicBezTo>
                <a:cubicBezTo>
                  <a:pt x="201" y="261"/>
                  <a:pt x="201" y="261"/>
                  <a:pt x="201" y="261"/>
                </a:cubicBezTo>
                <a:cubicBezTo>
                  <a:pt x="201" y="186"/>
                  <a:pt x="201" y="186"/>
                  <a:pt x="201" y="186"/>
                </a:cubicBezTo>
                <a:cubicBezTo>
                  <a:pt x="184" y="186"/>
                  <a:pt x="184" y="186"/>
                  <a:pt x="184" y="186"/>
                </a:cubicBezTo>
                <a:cubicBezTo>
                  <a:pt x="184" y="214"/>
                  <a:pt x="184" y="214"/>
                  <a:pt x="184" y="214"/>
                </a:cubicBezTo>
                <a:cubicBezTo>
                  <a:pt x="152" y="214"/>
                  <a:pt x="152" y="214"/>
                  <a:pt x="152" y="214"/>
                </a:cubicBezTo>
                <a:lnTo>
                  <a:pt x="152" y="186"/>
                </a:lnTo>
                <a:close/>
                <a:moveTo>
                  <a:pt x="184" y="169"/>
                </a:moveTo>
                <a:cubicBezTo>
                  <a:pt x="201" y="169"/>
                  <a:pt x="201" y="169"/>
                  <a:pt x="201" y="169"/>
                </a:cubicBezTo>
                <a:cubicBezTo>
                  <a:pt x="201" y="94"/>
                  <a:pt x="201" y="94"/>
                  <a:pt x="201" y="94"/>
                </a:cubicBezTo>
                <a:cubicBezTo>
                  <a:pt x="184" y="94"/>
                  <a:pt x="184" y="94"/>
                  <a:pt x="184" y="94"/>
                </a:cubicBezTo>
                <a:lnTo>
                  <a:pt x="184" y="169"/>
                </a:lnTo>
                <a:close/>
                <a:moveTo>
                  <a:pt x="108" y="45"/>
                </a:moveTo>
                <a:cubicBezTo>
                  <a:pt x="108" y="51"/>
                  <a:pt x="113" y="56"/>
                  <a:pt x="119" y="56"/>
                </a:cubicBezTo>
                <a:cubicBezTo>
                  <a:pt x="126" y="56"/>
                  <a:pt x="131" y="51"/>
                  <a:pt x="131" y="45"/>
                </a:cubicBezTo>
                <a:cubicBezTo>
                  <a:pt x="131" y="39"/>
                  <a:pt x="126" y="34"/>
                  <a:pt x="119" y="34"/>
                </a:cubicBezTo>
                <a:cubicBezTo>
                  <a:pt x="113" y="34"/>
                  <a:pt x="108" y="39"/>
                  <a:pt x="108" y="45"/>
                </a:cubicBezTo>
                <a:moveTo>
                  <a:pt x="43" y="169"/>
                </a:moveTo>
                <a:cubicBezTo>
                  <a:pt x="74" y="94"/>
                  <a:pt x="74" y="94"/>
                  <a:pt x="74" y="94"/>
                </a:cubicBezTo>
                <a:cubicBezTo>
                  <a:pt x="56" y="94"/>
                  <a:pt x="56" y="94"/>
                  <a:pt x="56" y="94"/>
                </a:cubicBezTo>
                <a:cubicBezTo>
                  <a:pt x="37" y="143"/>
                  <a:pt x="37" y="143"/>
                  <a:pt x="37" y="143"/>
                </a:cubicBezTo>
                <a:cubicBezTo>
                  <a:pt x="37" y="143"/>
                  <a:pt x="37" y="143"/>
                  <a:pt x="37" y="143"/>
                </a:cubicBezTo>
                <a:cubicBezTo>
                  <a:pt x="18" y="94"/>
                  <a:pt x="18" y="94"/>
                  <a:pt x="18" y="94"/>
                </a:cubicBezTo>
                <a:cubicBezTo>
                  <a:pt x="0" y="94"/>
                  <a:pt x="0" y="94"/>
                  <a:pt x="0" y="94"/>
                </a:cubicBezTo>
                <a:cubicBezTo>
                  <a:pt x="30" y="169"/>
                  <a:pt x="30" y="169"/>
                  <a:pt x="30" y="169"/>
                </a:cubicBezTo>
                <a:lnTo>
                  <a:pt x="43" y="169"/>
                </a:lnTo>
                <a:close/>
                <a:moveTo>
                  <a:pt x="99" y="94"/>
                </a:moveTo>
                <a:cubicBezTo>
                  <a:pt x="83" y="94"/>
                  <a:pt x="83" y="94"/>
                  <a:pt x="83" y="94"/>
                </a:cubicBezTo>
                <a:cubicBezTo>
                  <a:pt x="83" y="169"/>
                  <a:pt x="83" y="169"/>
                  <a:pt x="83" y="169"/>
                </a:cubicBezTo>
                <a:cubicBezTo>
                  <a:pt x="99" y="169"/>
                  <a:pt x="99" y="169"/>
                  <a:pt x="99" y="169"/>
                </a:cubicBezTo>
                <a:lnTo>
                  <a:pt x="99" y="94"/>
                </a:lnTo>
                <a:close/>
                <a:moveTo>
                  <a:pt x="99" y="19"/>
                </a:moveTo>
                <a:cubicBezTo>
                  <a:pt x="135" y="19"/>
                  <a:pt x="135" y="19"/>
                  <a:pt x="135" y="19"/>
                </a:cubicBezTo>
                <a:cubicBezTo>
                  <a:pt x="135" y="2"/>
                  <a:pt x="135" y="2"/>
                  <a:pt x="135" y="2"/>
                </a:cubicBezTo>
                <a:cubicBezTo>
                  <a:pt x="83" y="2"/>
                  <a:pt x="83" y="2"/>
                  <a:pt x="83" y="2"/>
                </a:cubicBezTo>
                <a:cubicBezTo>
                  <a:pt x="83" y="77"/>
                  <a:pt x="83" y="77"/>
                  <a:pt x="83" y="77"/>
                </a:cubicBezTo>
                <a:cubicBezTo>
                  <a:pt x="99" y="77"/>
                  <a:pt x="99" y="77"/>
                  <a:pt x="99" y="77"/>
                </a:cubicBezTo>
                <a:cubicBezTo>
                  <a:pt x="99" y="48"/>
                  <a:pt x="99" y="48"/>
                  <a:pt x="99" y="48"/>
                </a:cubicBezTo>
                <a:cubicBezTo>
                  <a:pt x="99" y="32"/>
                  <a:pt x="99" y="32"/>
                  <a:pt x="99" y="32"/>
                </a:cubicBezTo>
                <a:lnTo>
                  <a:pt x="99" y="19"/>
                </a:lnTo>
                <a:close/>
                <a:moveTo>
                  <a:pt x="154" y="112"/>
                </a:moveTo>
                <a:cubicBezTo>
                  <a:pt x="155" y="113"/>
                  <a:pt x="155" y="115"/>
                  <a:pt x="155" y="117"/>
                </a:cubicBezTo>
                <a:cubicBezTo>
                  <a:pt x="155" y="119"/>
                  <a:pt x="155" y="120"/>
                  <a:pt x="154" y="122"/>
                </a:cubicBezTo>
                <a:cubicBezTo>
                  <a:pt x="153" y="123"/>
                  <a:pt x="152" y="124"/>
                  <a:pt x="151" y="124"/>
                </a:cubicBezTo>
                <a:cubicBezTo>
                  <a:pt x="149" y="125"/>
                  <a:pt x="148" y="125"/>
                  <a:pt x="146" y="125"/>
                </a:cubicBezTo>
                <a:cubicBezTo>
                  <a:pt x="144" y="125"/>
                  <a:pt x="143" y="125"/>
                  <a:pt x="141" y="125"/>
                </a:cubicBezTo>
                <a:cubicBezTo>
                  <a:pt x="132" y="125"/>
                  <a:pt x="132" y="125"/>
                  <a:pt x="132" y="125"/>
                </a:cubicBezTo>
                <a:cubicBezTo>
                  <a:pt x="132" y="108"/>
                  <a:pt x="132" y="108"/>
                  <a:pt x="132" y="108"/>
                </a:cubicBezTo>
                <a:cubicBezTo>
                  <a:pt x="142" y="108"/>
                  <a:pt x="142" y="108"/>
                  <a:pt x="142" y="108"/>
                </a:cubicBezTo>
                <a:cubicBezTo>
                  <a:pt x="144" y="108"/>
                  <a:pt x="145" y="108"/>
                  <a:pt x="147" y="108"/>
                </a:cubicBezTo>
                <a:cubicBezTo>
                  <a:pt x="149" y="109"/>
                  <a:pt x="150" y="109"/>
                  <a:pt x="151" y="110"/>
                </a:cubicBezTo>
                <a:cubicBezTo>
                  <a:pt x="152" y="110"/>
                  <a:pt x="153" y="111"/>
                  <a:pt x="154" y="112"/>
                </a:cubicBezTo>
                <a:moveTo>
                  <a:pt x="155" y="95"/>
                </a:moveTo>
                <a:cubicBezTo>
                  <a:pt x="152" y="94"/>
                  <a:pt x="148" y="94"/>
                  <a:pt x="144" y="94"/>
                </a:cubicBezTo>
                <a:cubicBezTo>
                  <a:pt x="115" y="94"/>
                  <a:pt x="115" y="94"/>
                  <a:pt x="115" y="94"/>
                </a:cubicBezTo>
                <a:cubicBezTo>
                  <a:pt x="115" y="169"/>
                  <a:pt x="115" y="169"/>
                  <a:pt x="115" y="169"/>
                </a:cubicBezTo>
                <a:cubicBezTo>
                  <a:pt x="132" y="169"/>
                  <a:pt x="132" y="169"/>
                  <a:pt x="132" y="169"/>
                </a:cubicBezTo>
                <a:cubicBezTo>
                  <a:pt x="132" y="139"/>
                  <a:pt x="132" y="139"/>
                  <a:pt x="132" y="139"/>
                </a:cubicBezTo>
                <a:cubicBezTo>
                  <a:pt x="140" y="139"/>
                  <a:pt x="140" y="139"/>
                  <a:pt x="140" y="139"/>
                </a:cubicBezTo>
                <a:cubicBezTo>
                  <a:pt x="155" y="169"/>
                  <a:pt x="155" y="169"/>
                  <a:pt x="155" y="169"/>
                </a:cubicBezTo>
                <a:cubicBezTo>
                  <a:pt x="175" y="169"/>
                  <a:pt x="175" y="169"/>
                  <a:pt x="175" y="169"/>
                </a:cubicBezTo>
                <a:cubicBezTo>
                  <a:pt x="156" y="138"/>
                  <a:pt x="156" y="138"/>
                  <a:pt x="156" y="138"/>
                </a:cubicBezTo>
                <a:cubicBezTo>
                  <a:pt x="162" y="137"/>
                  <a:pt x="166" y="134"/>
                  <a:pt x="168" y="130"/>
                </a:cubicBezTo>
                <a:cubicBezTo>
                  <a:pt x="171" y="127"/>
                  <a:pt x="172" y="122"/>
                  <a:pt x="172" y="117"/>
                </a:cubicBezTo>
                <a:cubicBezTo>
                  <a:pt x="172" y="112"/>
                  <a:pt x="172" y="109"/>
                  <a:pt x="170" y="106"/>
                </a:cubicBezTo>
                <a:cubicBezTo>
                  <a:pt x="169" y="103"/>
                  <a:pt x="167" y="101"/>
                  <a:pt x="164" y="99"/>
                </a:cubicBezTo>
                <a:cubicBezTo>
                  <a:pt x="161" y="97"/>
                  <a:pt x="158" y="96"/>
                  <a:pt x="155" y="95"/>
                </a:cubicBezTo>
                <a:moveTo>
                  <a:pt x="208" y="39"/>
                </a:moveTo>
                <a:cubicBezTo>
                  <a:pt x="208" y="43"/>
                  <a:pt x="208" y="46"/>
                  <a:pt x="207" y="49"/>
                </a:cubicBezTo>
                <a:cubicBezTo>
                  <a:pt x="206" y="52"/>
                  <a:pt x="204" y="54"/>
                  <a:pt x="202" y="57"/>
                </a:cubicBezTo>
                <a:cubicBezTo>
                  <a:pt x="200" y="59"/>
                  <a:pt x="197" y="61"/>
                  <a:pt x="195" y="62"/>
                </a:cubicBezTo>
                <a:cubicBezTo>
                  <a:pt x="192" y="63"/>
                  <a:pt x="189" y="64"/>
                  <a:pt x="185" y="64"/>
                </a:cubicBezTo>
                <a:cubicBezTo>
                  <a:pt x="181" y="64"/>
                  <a:pt x="178" y="63"/>
                  <a:pt x="175" y="62"/>
                </a:cubicBezTo>
                <a:cubicBezTo>
                  <a:pt x="172" y="61"/>
                  <a:pt x="170" y="59"/>
                  <a:pt x="168" y="57"/>
                </a:cubicBezTo>
                <a:cubicBezTo>
                  <a:pt x="166" y="54"/>
                  <a:pt x="164" y="52"/>
                  <a:pt x="163" y="49"/>
                </a:cubicBezTo>
                <a:cubicBezTo>
                  <a:pt x="162" y="46"/>
                  <a:pt x="162" y="43"/>
                  <a:pt x="162" y="39"/>
                </a:cubicBezTo>
                <a:cubicBezTo>
                  <a:pt x="162" y="36"/>
                  <a:pt x="162" y="33"/>
                  <a:pt x="163" y="30"/>
                </a:cubicBezTo>
                <a:cubicBezTo>
                  <a:pt x="164" y="27"/>
                  <a:pt x="166" y="24"/>
                  <a:pt x="168" y="22"/>
                </a:cubicBezTo>
                <a:cubicBezTo>
                  <a:pt x="170" y="20"/>
                  <a:pt x="172" y="18"/>
                  <a:pt x="175" y="17"/>
                </a:cubicBezTo>
                <a:cubicBezTo>
                  <a:pt x="178" y="16"/>
                  <a:pt x="181" y="15"/>
                  <a:pt x="185" y="15"/>
                </a:cubicBezTo>
                <a:cubicBezTo>
                  <a:pt x="189" y="15"/>
                  <a:pt x="192" y="16"/>
                  <a:pt x="195" y="17"/>
                </a:cubicBezTo>
                <a:cubicBezTo>
                  <a:pt x="197" y="18"/>
                  <a:pt x="200" y="20"/>
                  <a:pt x="202" y="22"/>
                </a:cubicBezTo>
                <a:cubicBezTo>
                  <a:pt x="204" y="24"/>
                  <a:pt x="206" y="27"/>
                  <a:pt x="207" y="30"/>
                </a:cubicBezTo>
                <a:cubicBezTo>
                  <a:pt x="208" y="33"/>
                  <a:pt x="208" y="36"/>
                  <a:pt x="208" y="39"/>
                </a:cubicBezTo>
                <a:moveTo>
                  <a:pt x="223" y="56"/>
                </a:moveTo>
                <a:cubicBezTo>
                  <a:pt x="225" y="51"/>
                  <a:pt x="226" y="45"/>
                  <a:pt x="226" y="39"/>
                </a:cubicBezTo>
                <a:cubicBezTo>
                  <a:pt x="226" y="33"/>
                  <a:pt x="225" y="28"/>
                  <a:pt x="223" y="23"/>
                </a:cubicBezTo>
                <a:cubicBezTo>
                  <a:pt x="221" y="18"/>
                  <a:pt x="218" y="14"/>
                  <a:pt x="214" y="10"/>
                </a:cubicBezTo>
                <a:cubicBezTo>
                  <a:pt x="211" y="7"/>
                  <a:pt x="206" y="4"/>
                  <a:pt x="201" y="2"/>
                </a:cubicBezTo>
                <a:cubicBezTo>
                  <a:pt x="196" y="1"/>
                  <a:pt x="191" y="0"/>
                  <a:pt x="185" y="0"/>
                </a:cubicBezTo>
                <a:cubicBezTo>
                  <a:pt x="179" y="0"/>
                  <a:pt x="174" y="1"/>
                  <a:pt x="169" y="2"/>
                </a:cubicBezTo>
                <a:cubicBezTo>
                  <a:pt x="164" y="4"/>
                  <a:pt x="159" y="7"/>
                  <a:pt x="156" y="10"/>
                </a:cubicBezTo>
                <a:cubicBezTo>
                  <a:pt x="152" y="14"/>
                  <a:pt x="149" y="18"/>
                  <a:pt x="147" y="23"/>
                </a:cubicBezTo>
                <a:cubicBezTo>
                  <a:pt x="145" y="28"/>
                  <a:pt x="144" y="33"/>
                  <a:pt x="144" y="39"/>
                </a:cubicBezTo>
                <a:cubicBezTo>
                  <a:pt x="144" y="45"/>
                  <a:pt x="145" y="51"/>
                  <a:pt x="147" y="56"/>
                </a:cubicBezTo>
                <a:cubicBezTo>
                  <a:pt x="149" y="61"/>
                  <a:pt x="152" y="65"/>
                  <a:pt x="156" y="68"/>
                </a:cubicBezTo>
                <a:cubicBezTo>
                  <a:pt x="159" y="72"/>
                  <a:pt x="164" y="74"/>
                  <a:pt x="169" y="76"/>
                </a:cubicBezTo>
                <a:cubicBezTo>
                  <a:pt x="174" y="78"/>
                  <a:pt x="179" y="79"/>
                  <a:pt x="185" y="79"/>
                </a:cubicBezTo>
                <a:cubicBezTo>
                  <a:pt x="191" y="79"/>
                  <a:pt x="196" y="78"/>
                  <a:pt x="201" y="76"/>
                </a:cubicBezTo>
                <a:cubicBezTo>
                  <a:pt x="206" y="74"/>
                  <a:pt x="211" y="72"/>
                  <a:pt x="214" y="68"/>
                </a:cubicBezTo>
                <a:cubicBezTo>
                  <a:pt x="218" y="65"/>
                  <a:pt x="221" y="61"/>
                  <a:pt x="223" y="56"/>
                </a:cubicBezTo>
                <a:moveTo>
                  <a:pt x="241" y="155"/>
                </a:moveTo>
                <a:cubicBezTo>
                  <a:pt x="239" y="154"/>
                  <a:pt x="237" y="153"/>
                  <a:pt x="236" y="151"/>
                </a:cubicBezTo>
                <a:cubicBezTo>
                  <a:pt x="235" y="150"/>
                  <a:pt x="234" y="148"/>
                  <a:pt x="233" y="146"/>
                </a:cubicBezTo>
                <a:cubicBezTo>
                  <a:pt x="232" y="144"/>
                  <a:pt x="232" y="142"/>
                  <a:pt x="232" y="140"/>
                </a:cubicBezTo>
                <a:cubicBezTo>
                  <a:pt x="232" y="94"/>
                  <a:pt x="232" y="94"/>
                  <a:pt x="232" y="94"/>
                </a:cubicBezTo>
                <a:cubicBezTo>
                  <a:pt x="215" y="94"/>
                  <a:pt x="215" y="94"/>
                  <a:pt x="215" y="94"/>
                </a:cubicBezTo>
                <a:cubicBezTo>
                  <a:pt x="215" y="140"/>
                  <a:pt x="215" y="140"/>
                  <a:pt x="215" y="140"/>
                </a:cubicBezTo>
                <a:cubicBezTo>
                  <a:pt x="215" y="145"/>
                  <a:pt x="216" y="149"/>
                  <a:pt x="217" y="153"/>
                </a:cubicBezTo>
                <a:cubicBezTo>
                  <a:pt x="219" y="156"/>
                  <a:pt x="221" y="160"/>
                  <a:pt x="223" y="162"/>
                </a:cubicBezTo>
                <a:cubicBezTo>
                  <a:pt x="226" y="165"/>
                  <a:pt x="229" y="167"/>
                  <a:pt x="233" y="169"/>
                </a:cubicBezTo>
                <a:cubicBezTo>
                  <a:pt x="237" y="170"/>
                  <a:pt x="242" y="171"/>
                  <a:pt x="247" y="171"/>
                </a:cubicBezTo>
                <a:cubicBezTo>
                  <a:pt x="252" y="171"/>
                  <a:pt x="257" y="170"/>
                  <a:pt x="261" y="169"/>
                </a:cubicBezTo>
                <a:cubicBezTo>
                  <a:pt x="265" y="167"/>
                  <a:pt x="268" y="165"/>
                  <a:pt x="271" y="162"/>
                </a:cubicBezTo>
                <a:cubicBezTo>
                  <a:pt x="273" y="160"/>
                  <a:pt x="275" y="156"/>
                  <a:pt x="277" y="153"/>
                </a:cubicBezTo>
                <a:cubicBezTo>
                  <a:pt x="278" y="149"/>
                  <a:pt x="279" y="145"/>
                  <a:pt x="279" y="140"/>
                </a:cubicBezTo>
                <a:cubicBezTo>
                  <a:pt x="279" y="94"/>
                  <a:pt x="279" y="94"/>
                  <a:pt x="279" y="94"/>
                </a:cubicBezTo>
                <a:cubicBezTo>
                  <a:pt x="262" y="94"/>
                  <a:pt x="262" y="94"/>
                  <a:pt x="262" y="94"/>
                </a:cubicBezTo>
                <a:cubicBezTo>
                  <a:pt x="262" y="140"/>
                  <a:pt x="262" y="140"/>
                  <a:pt x="262" y="140"/>
                </a:cubicBezTo>
                <a:cubicBezTo>
                  <a:pt x="262" y="142"/>
                  <a:pt x="262" y="144"/>
                  <a:pt x="261" y="146"/>
                </a:cubicBezTo>
                <a:cubicBezTo>
                  <a:pt x="260" y="148"/>
                  <a:pt x="259" y="150"/>
                  <a:pt x="258" y="151"/>
                </a:cubicBezTo>
                <a:cubicBezTo>
                  <a:pt x="256" y="153"/>
                  <a:pt x="255" y="154"/>
                  <a:pt x="253" y="155"/>
                </a:cubicBezTo>
                <a:cubicBezTo>
                  <a:pt x="251" y="156"/>
                  <a:pt x="249" y="156"/>
                  <a:pt x="247" y="156"/>
                </a:cubicBezTo>
                <a:cubicBezTo>
                  <a:pt x="245" y="156"/>
                  <a:pt x="243" y="156"/>
                  <a:pt x="241" y="155"/>
                </a:cubicBezTo>
                <a:moveTo>
                  <a:pt x="277" y="24"/>
                </a:moveTo>
                <a:cubicBezTo>
                  <a:pt x="277" y="26"/>
                  <a:pt x="277" y="28"/>
                  <a:pt x="276" y="29"/>
                </a:cubicBezTo>
                <a:cubicBezTo>
                  <a:pt x="275" y="30"/>
                  <a:pt x="274" y="31"/>
                  <a:pt x="273" y="32"/>
                </a:cubicBezTo>
                <a:cubicBezTo>
                  <a:pt x="271" y="32"/>
                  <a:pt x="270" y="32"/>
                  <a:pt x="268" y="33"/>
                </a:cubicBezTo>
                <a:cubicBezTo>
                  <a:pt x="266" y="33"/>
                  <a:pt x="265" y="33"/>
                  <a:pt x="263" y="33"/>
                </a:cubicBezTo>
                <a:cubicBezTo>
                  <a:pt x="253" y="33"/>
                  <a:pt x="253" y="33"/>
                  <a:pt x="253" y="33"/>
                </a:cubicBezTo>
                <a:cubicBezTo>
                  <a:pt x="253" y="16"/>
                  <a:pt x="253" y="16"/>
                  <a:pt x="253" y="16"/>
                </a:cubicBezTo>
                <a:cubicBezTo>
                  <a:pt x="264" y="16"/>
                  <a:pt x="264" y="16"/>
                  <a:pt x="264" y="16"/>
                </a:cubicBezTo>
                <a:cubicBezTo>
                  <a:pt x="266" y="16"/>
                  <a:pt x="267" y="16"/>
                  <a:pt x="269" y="16"/>
                </a:cubicBezTo>
                <a:cubicBezTo>
                  <a:pt x="270" y="16"/>
                  <a:pt x="272" y="17"/>
                  <a:pt x="273" y="17"/>
                </a:cubicBezTo>
                <a:cubicBezTo>
                  <a:pt x="274" y="18"/>
                  <a:pt x="275" y="19"/>
                  <a:pt x="276" y="20"/>
                </a:cubicBezTo>
                <a:cubicBezTo>
                  <a:pt x="277" y="21"/>
                  <a:pt x="277" y="22"/>
                  <a:pt x="277" y="24"/>
                </a:cubicBezTo>
                <a:moveTo>
                  <a:pt x="297" y="77"/>
                </a:moveTo>
                <a:cubicBezTo>
                  <a:pt x="278" y="45"/>
                  <a:pt x="278" y="45"/>
                  <a:pt x="278" y="45"/>
                </a:cubicBezTo>
                <a:cubicBezTo>
                  <a:pt x="284" y="44"/>
                  <a:pt x="288" y="42"/>
                  <a:pt x="290" y="38"/>
                </a:cubicBezTo>
                <a:cubicBezTo>
                  <a:pt x="293" y="34"/>
                  <a:pt x="294" y="30"/>
                  <a:pt x="294" y="24"/>
                </a:cubicBezTo>
                <a:cubicBezTo>
                  <a:pt x="294" y="20"/>
                  <a:pt x="294" y="16"/>
                  <a:pt x="292" y="13"/>
                </a:cubicBezTo>
                <a:cubicBezTo>
                  <a:pt x="291" y="10"/>
                  <a:pt x="289" y="8"/>
                  <a:pt x="286" y="6"/>
                </a:cubicBezTo>
                <a:cubicBezTo>
                  <a:pt x="283" y="5"/>
                  <a:pt x="280" y="3"/>
                  <a:pt x="277" y="3"/>
                </a:cubicBezTo>
                <a:cubicBezTo>
                  <a:pt x="274" y="2"/>
                  <a:pt x="270" y="2"/>
                  <a:pt x="266" y="2"/>
                </a:cubicBezTo>
                <a:cubicBezTo>
                  <a:pt x="237" y="2"/>
                  <a:pt x="237" y="2"/>
                  <a:pt x="237" y="2"/>
                </a:cubicBezTo>
                <a:cubicBezTo>
                  <a:pt x="237" y="77"/>
                  <a:pt x="237" y="77"/>
                  <a:pt x="237" y="77"/>
                </a:cubicBezTo>
                <a:cubicBezTo>
                  <a:pt x="253" y="77"/>
                  <a:pt x="253" y="77"/>
                  <a:pt x="253" y="77"/>
                </a:cubicBezTo>
                <a:cubicBezTo>
                  <a:pt x="253" y="47"/>
                  <a:pt x="253" y="47"/>
                  <a:pt x="253" y="47"/>
                </a:cubicBezTo>
                <a:cubicBezTo>
                  <a:pt x="262" y="47"/>
                  <a:pt x="262" y="47"/>
                  <a:pt x="262" y="47"/>
                </a:cubicBezTo>
                <a:cubicBezTo>
                  <a:pt x="277" y="77"/>
                  <a:pt x="277" y="77"/>
                  <a:pt x="277" y="77"/>
                </a:cubicBezTo>
                <a:lnTo>
                  <a:pt x="297" y="77"/>
                </a:lnTo>
                <a:close/>
                <a:moveTo>
                  <a:pt x="368" y="60"/>
                </a:moveTo>
                <a:cubicBezTo>
                  <a:pt x="370" y="56"/>
                  <a:pt x="370" y="52"/>
                  <a:pt x="370" y="48"/>
                </a:cubicBezTo>
                <a:cubicBezTo>
                  <a:pt x="370" y="2"/>
                  <a:pt x="370" y="2"/>
                  <a:pt x="370" y="2"/>
                </a:cubicBezTo>
                <a:cubicBezTo>
                  <a:pt x="354" y="2"/>
                  <a:pt x="354" y="2"/>
                  <a:pt x="354" y="2"/>
                </a:cubicBezTo>
                <a:cubicBezTo>
                  <a:pt x="354" y="47"/>
                  <a:pt x="354" y="47"/>
                  <a:pt x="354" y="47"/>
                </a:cubicBezTo>
                <a:cubicBezTo>
                  <a:pt x="354" y="50"/>
                  <a:pt x="353" y="52"/>
                  <a:pt x="353" y="54"/>
                </a:cubicBezTo>
                <a:cubicBezTo>
                  <a:pt x="352" y="56"/>
                  <a:pt x="351" y="57"/>
                  <a:pt x="349" y="59"/>
                </a:cubicBezTo>
                <a:cubicBezTo>
                  <a:pt x="348" y="60"/>
                  <a:pt x="346" y="61"/>
                  <a:pt x="345" y="62"/>
                </a:cubicBezTo>
                <a:cubicBezTo>
                  <a:pt x="343" y="63"/>
                  <a:pt x="341" y="64"/>
                  <a:pt x="339" y="64"/>
                </a:cubicBezTo>
                <a:cubicBezTo>
                  <a:pt x="336" y="64"/>
                  <a:pt x="334" y="63"/>
                  <a:pt x="332" y="62"/>
                </a:cubicBezTo>
                <a:cubicBezTo>
                  <a:pt x="331" y="61"/>
                  <a:pt x="329" y="60"/>
                  <a:pt x="328" y="59"/>
                </a:cubicBezTo>
                <a:cubicBezTo>
                  <a:pt x="326" y="57"/>
                  <a:pt x="325" y="56"/>
                  <a:pt x="324" y="54"/>
                </a:cubicBezTo>
                <a:cubicBezTo>
                  <a:pt x="324" y="52"/>
                  <a:pt x="323" y="50"/>
                  <a:pt x="323" y="47"/>
                </a:cubicBezTo>
                <a:cubicBezTo>
                  <a:pt x="323" y="2"/>
                  <a:pt x="323" y="2"/>
                  <a:pt x="323" y="2"/>
                </a:cubicBezTo>
                <a:cubicBezTo>
                  <a:pt x="307" y="2"/>
                  <a:pt x="307" y="2"/>
                  <a:pt x="307" y="2"/>
                </a:cubicBezTo>
                <a:cubicBezTo>
                  <a:pt x="307" y="48"/>
                  <a:pt x="307" y="48"/>
                  <a:pt x="307" y="48"/>
                </a:cubicBezTo>
                <a:cubicBezTo>
                  <a:pt x="307" y="52"/>
                  <a:pt x="307" y="56"/>
                  <a:pt x="309" y="60"/>
                </a:cubicBezTo>
                <a:cubicBezTo>
                  <a:pt x="310" y="64"/>
                  <a:pt x="312" y="67"/>
                  <a:pt x="315" y="70"/>
                </a:cubicBezTo>
                <a:cubicBezTo>
                  <a:pt x="317" y="73"/>
                  <a:pt x="321" y="75"/>
                  <a:pt x="325" y="77"/>
                </a:cubicBezTo>
                <a:cubicBezTo>
                  <a:pt x="329" y="78"/>
                  <a:pt x="333" y="79"/>
                  <a:pt x="339" y="79"/>
                </a:cubicBezTo>
                <a:cubicBezTo>
                  <a:pt x="344" y="79"/>
                  <a:pt x="348" y="78"/>
                  <a:pt x="352" y="77"/>
                </a:cubicBezTo>
                <a:cubicBezTo>
                  <a:pt x="356" y="75"/>
                  <a:pt x="360" y="73"/>
                  <a:pt x="362" y="70"/>
                </a:cubicBezTo>
                <a:cubicBezTo>
                  <a:pt x="365" y="67"/>
                  <a:pt x="367" y="64"/>
                  <a:pt x="368" y="60"/>
                </a:cubicBezTo>
                <a:moveTo>
                  <a:pt x="361" y="169"/>
                </a:moveTo>
                <a:cubicBezTo>
                  <a:pt x="378" y="169"/>
                  <a:pt x="378" y="169"/>
                  <a:pt x="378" y="169"/>
                </a:cubicBezTo>
                <a:cubicBezTo>
                  <a:pt x="378" y="94"/>
                  <a:pt x="378" y="94"/>
                  <a:pt x="378" y="94"/>
                </a:cubicBezTo>
                <a:cubicBezTo>
                  <a:pt x="353" y="94"/>
                  <a:pt x="353" y="94"/>
                  <a:pt x="353" y="94"/>
                </a:cubicBezTo>
                <a:cubicBezTo>
                  <a:pt x="335" y="143"/>
                  <a:pt x="335" y="143"/>
                  <a:pt x="335" y="143"/>
                </a:cubicBezTo>
                <a:cubicBezTo>
                  <a:pt x="335" y="143"/>
                  <a:pt x="335" y="143"/>
                  <a:pt x="335" y="143"/>
                </a:cubicBezTo>
                <a:cubicBezTo>
                  <a:pt x="318" y="94"/>
                  <a:pt x="318" y="94"/>
                  <a:pt x="318" y="94"/>
                </a:cubicBezTo>
                <a:cubicBezTo>
                  <a:pt x="293" y="94"/>
                  <a:pt x="293" y="94"/>
                  <a:pt x="293" y="94"/>
                </a:cubicBezTo>
                <a:cubicBezTo>
                  <a:pt x="293" y="169"/>
                  <a:pt x="293" y="169"/>
                  <a:pt x="293" y="169"/>
                </a:cubicBezTo>
                <a:cubicBezTo>
                  <a:pt x="309" y="169"/>
                  <a:pt x="309" y="169"/>
                  <a:pt x="309" y="169"/>
                </a:cubicBezTo>
                <a:cubicBezTo>
                  <a:pt x="309" y="112"/>
                  <a:pt x="309" y="112"/>
                  <a:pt x="309" y="112"/>
                </a:cubicBezTo>
                <a:cubicBezTo>
                  <a:pt x="310" y="112"/>
                  <a:pt x="310" y="112"/>
                  <a:pt x="310" y="112"/>
                </a:cubicBezTo>
                <a:cubicBezTo>
                  <a:pt x="329" y="169"/>
                  <a:pt x="329" y="169"/>
                  <a:pt x="329" y="169"/>
                </a:cubicBezTo>
                <a:cubicBezTo>
                  <a:pt x="341" y="169"/>
                  <a:pt x="341" y="169"/>
                  <a:pt x="341" y="169"/>
                </a:cubicBezTo>
                <a:cubicBezTo>
                  <a:pt x="361" y="112"/>
                  <a:pt x="361" y="112"/>
                  <a:pt x="361" y="112"/>
                </a:cubicBezTo>
                <a:cubicBezTo>
                  <a:pt x="361" y="112"/>
                  <a:pt x="361" y="112"/>
                  <a:pt x="361" y="112"/>
                </a:cubicBezTo>
                <a:lnTo>
                  <a:pt x="361" y="169"/>
                </a:lnTo>
                <a:close/>
                <a:moveTo>
                  <a:pt x="453" y="77"/>
                </a:moveTo>
                <a:cubicBezTo>
                  <a:pt x="469" y="77"/>
                  <a:pt x="469" y="77"/>
                  <a:pt x="469" y="77"/>
                </a:cubicBezTo>
                <a:cubicBezTo>
                  <a:pt x="469" y="2"/>
                  <a:pt x="469" y="2"/>
                  <a:pt x="469" y="2"/>
                </a:cubicBezTo>
                <a:cubicBezTo>
                  <a:pt x="444" y="2"/>
                  <a:pt x="444" y="2"/>
                  <a:pt x="444" y="2"/>
                </a:cubicBezTo>
                <a:cubicBezTo>
                  <a:pt x="427" y="51"/>
                  <a:pt x="427" y="51"/>
                  <a:pt x="427" y="51"/>
                </a:cubicBezTo>
                <a:cubicBezTo>
                  <a:pt x="427" y="51"/>
                  <a:pt x="427" y="51"/>
                  <a:pt x="427" y="51"/>
                </a:cubicBezTo>
                <a:cubicBezTo>
                  <a:pt x="409" y="2"/>
                  <a:pt x="409" y="2"/>
                  <a:pt x="409" y="2"/>
                </a:cubicBezTo>
                <a:cubicBezTo>
                  <a:pt x="384" y="2"/>
                  <a:pt x="384" y="2"/>
                  <a:pt x="384" y="2"/>
                </a:cubicBezTo>
                <a:cubicBezTo>
                  <a:pt x="384" y="77"/>
                  <a:pt x="384" y="77"/>
                  <a:pt x="384" y="77"/>
                </a:cubicBezTo>
                <a:cubicBezTo>
                  <a:pt x="401" y="77"/>
                  <a:pt x="401" y="77"/>
                  <a:pt x="401" y="77"/>
                </a:cubicBezTo>
                <a:cubicBezTo>
                  <a:pt x="401" y="19"/>
                  <a:pt x="401" y="19"/>
                  <a:pt x="401" y="19"/>
                </a:cubicBezTo>
                <a:cubicBezTo>
                  <a:pt x="401" y="19"/>
                  <a:pt x="401" y="19"/>
                  <a:pt x="401" y="19"/>
                </a:cubicBezTo>
                <a:cubicBezTo>
                  <a:pt x="420" y="77"/>
                  <a:pt x="420" y="77"/>
                  <a:pt x="420" y="77"/>
                </a:cubicBezTo>
                <a:cubicBezTo>
                  <a:pt x="433" y="77"/>
                  <a:pt x="433" y="77"/>
                  <a:pt x="433" y="77"/>
                </a:cubicBezTo>
                <a:cubicBezTo>
                  <a:pt x="453" y="19"/>
                  <a:pt x="453" y="19"/>
                  <a:pt x="453" y="19"/>
                </a:cubicBezTo>
                <a:cubicBezTo>
                  <a:pt x="453" y="19"/>
                  <a:pt x="453" y="19"/>
                  <a:pt x="453" y="19"/>
                </a:cubicBezTo>
                <a:lnTo>
                  <a:pt x="453" y="77"/>
                </a:lnTo>
                <a:close/>
                <a:moveTo>
                  <a:pt x="478" y="261"/>
                </a:moveTo>
                <a:cubicBezTo>
                  <a:pt x="500" y="261"/>
                  <a:pt x="500" y="261"/>
                  <a:pt x="500" y="261"/>
                </a:cubicBezTo>
                <a:cubicBezTo>
                  <a:pt x="500" y="186"/>
                  <a:pt x="500" y="186"/>
                  <a:pt x="500" y="186"/>
                </a:cubicBezTo>
                <a:cubicBezTo>
                  <a:pt x="483" y="186"/>
                  <a:pt x="483" y="186"/>
                  <a:pt x="483" y="186"/>
                </a:cubicBezTo>
                <a:cubicBezTo>
                  <a:pt x="483" y="238"/>
                  <a:pt x="483" y="238"/>
                  <a:pt x="483" y="238"/>
                </a:cubicBezTo>
                <a:cubicBezTo>
                  <a:pt x="483" y="238"/>
                  <a:pt x="483" y="238"/>
                  <a:pt x="483" y="238"/>
                </a:cubicBezTo>
                <a:cubicBezTo>
                  <a:pt x="451" y="186"/>
                  <a:pt x="451" y="186"/>
                  <a:pt x="451" y="186"/>
                </a:cubicBezTo>
                <a:cubicBezTo>
                  <a:pt x="429" y="186"/>
                  <a:pt x="429" y="186"/>
                  <a:pt x="429" y="186"/>
                </a:cubicBezTo>
                <a:cubicBezTo>
                  <a:pt x="429" y="261"/>
                  <a:pt x="429" y="261"/>
                  <a:pt x="429" y="261"/>
                </a:cubicBezTo>
                <a:cubicBezTo>
                  <a:pt x="445" y="261"/>
                  <a:pt x="445" y="261"/>
                  <a:pt x="445" y="261"/>
                </a:cubicBezTo>
                <a:cubicBezTo>
                  <a:pt x="445" y="207"/>
                  <a:pt x="445" y="207"/>
                  <a:pt x="445" y="207"/>
                </a:cubicBezTo>
                <a:cubicBezTo>
                  <a:pt x="445" y="207"/>
                  <a:pt x="445" y="207"/>
                  <a:pt x="445" y="207"/>
                </a:cubicBezTo>
                <a:lnTo>
                  <a:pt x="478" y="261"/>
                </a:lnTo>
                <a:close/>
                <a:moveTo>
                  <a:pt x="584" y="261"/>
                </a:moveTo>
                <a:cubicBezTo>
                  <a:pt x="548" y="221"/>
                  <a:pt x="548" y="221"/>
                  <a:pt x="548" y="221"/>
                </a:cubicBezTo>
                <a:cubicBezTo>
                  <a:pt x="581" y="186"/>
                  <a:pt x="581" y="186"/>
                  <a:pt x="581" y="186"/>
                </a:cubicBezTo>
                <a:cubicBezTo>
                  <a:pt x="560" y="186"/>
                  <a:pt x="560" y="186"/>
                  <a:pt x="560" y="186"/>
                </a:cubicBezTo>
                <a:cubicBezTo>
                  <a:pt x="530" y="217"/>
                  <a:pt x="530" y="217"/>
                  <a:pt x="530" y="217"/>
                </a:cubicBezTo>
                <a:cubicBezTo>
                  <a:pt x="530" y="186"/>
                  <a:pt x="530" y="186"/>
                  <a:pt x="530" y="186"/>
                </a:cubicBezTo>
                <a:cubicBezTo>
                  <a:pt x="514" y="186"/>
                  <a:pt x="514" y="186"/>
                  <a:pt x="514" y="186"/>
                </a:cubicBezTo>
                <a:cubicBezTo>
                  <a:pt x="514" y="261"/>
                  <a:pt x="514" y="261"/>
                  <a:pt x="514" y="261"/>
                </a:cubicBezTo>
                <a:cubicBezTo>
                  <a:pt x="530" y="261"/>
                  <a:pt x="530" y="261"/>
                  <a:pt x="530" y="261"/>
                </a:cubicBezTo>
                <a:cubicBezTo>
                  <a:pt x="530" y="225"/>
                  <a:pt x="530" y="225"/>
                  <a:pt x="530" y="225"/>
                </a:cubicBezTo>
                <a:cubicBezTo>
                  <a:pt x="561" y="261"/>
                  <a:pt x="561" y="261"/>
                  <a:pt x="561" y="261"/>
                </a:cubicBezTo>
                <a:lnTo>
                  <a:pt x="584" y="261"/>
                </a:lnTo>
                <a:close/>
                <a:moveTo>
                  <a:pt x="606" y="186"/>
                </a:moveTo>
                <a:cubicBezTo>
                  <a:pt x="590" y="186"/>
                  <a:pt x="590" y="186"/>
                  <a:pt x="590" y="186"/>
                </a:cubicBezTo>
                <a:cubicBezTo>
                  <a:pt x="590" y="261"/>
                  <a:pt x="590" y="261"/>
                  <a:pt x="590" y="261"/>
                </a:cubicBezTo>
                <a:cubicBezTo>
                  <a:pt x="606" y="261"/>
                  <a:pt x="606" y="261"/>
                  <a:pt x="606" y="261"/>
                </a:cubicBezTo>
                <a:lnTo>
                  <a:pt x="606" y="18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4" name="Text Placeholder 3"/>
          <p:cNvSpPr>
            <a:spLocks noGrp="1"/>
          </p:cNvSpPr>
          <p:nvPr>
            <p:ph type="body" sz="quarter" idx="10"/>
          </p:nvPr>
        </p:nvSpPr>
        <p:spPr>
          <a:xfrm>
            <a:off x="793750" y="3704990"/>
            <a:ext cx="7475538" cy="689814"/>
          </a:xfrm>
          <a:prstGeom prst="rect">
            <a:avLst/>
          </a:prstGeom>
        </p:spPr>
        <p:txBody>
          <a:bodyPr vert="horz" lIns="0" tIns="0" rIns="0" bIns="0" anchor="b" anchorCtr="0"/>
          <a:lstStyle>
            <a:lvl1pPr marL="0" indent="0">
              <a:buNone/>
              <a:defRPr sz="3000" b="1" i="0" spc="-47" baseline="0">
                <a:solidFill>
                  <a:schemeClr val="bg1"/>
                </a:solidFill>
                <a:latin typeface="Arial"/>
                <a:cs typeface="Arial"/>
              </a:defRPr>
            </a:lvl1pPr>
          </a:lstStyle>
          <a:p>
            <a:pPr lvl="0"/>
            <a:r>
              <a:rPr lang="fi-FI"/>
              <a:t>Click to edit Master text styles</a:t>
            </a:r>
          </a:p>
        </p:txBody>
      </p:sp>
      <p:sp>
        <p:nvSpPr>
          <p:cNvPr id="6" name="Text Placeholder 5"/>
          <p:cNvSpPr>
            <a:spLocks noGrp="1"/>
          </p:cNvSpPr>
          <p:nvPr>
            <p:ph type="body" sz="quarter" idx="11"/>
          </p:nvPr>
        </p:nvSpPr>
        <p:spPr>
          <a:xfrm>
            <a:off x="808606" y="4395747"/>
            <a:ext cx="6785996" cy="620360"/>
          </a:xfrm>
          <a:prstGeom prst="rect">
            <a:avLst/>
          </a:prstGeom>
        </p:spPr>
        <p:txBody>
          <a:bodyPr vert="horz" lIns="0" tIns="0" rIns="0" bIns="0"/>
          <a:lstStyle>
            <a:lvl1pPr marL="0" indent="0">
              <a:spcBef>
                <a:spcPts val="0"/>
              </a:spcBef>
              <a:buNone/>
              <a:defRPr sz="1800" b="0" i="0" baseline="0">
                <a:solidFill>
                  <a:schemeClr val="bg1"/>
                </a:solidFill>
                <a:latin typeface="Arial"/>
                <a:cs typeface="Arial"/>
              </a:defRPr>
            </a:lvl1pPr>
          </a:lstStyle>
          <a:p>
            <a:pPr lvl="0"/>
            <a:r>
              <a:rPr lang="fi-FI"/>
              <a:t>Click to edit Master text styles</a:t>
            </a:r>
          </a:p>
        </p:txBody>
      </p:sp>
      <p:sp>
        <p:nvSpPr>
          <p:cNvPr id="5" name="Picture Placeholder 4"/>
          <p:cNvSpPr>
            <a:spLocks noGrp="1"/>
          </p:cNvSpPr>
          <p:nvPr>
            <p:ph type="pic" sz="quarter" idx="12"/>
          </p:nvPr>
        </p:nvSpPr>
        <p:spPr>
          <a:xfrm>
            <a:off x="0" y="8"/>
            <a:ext cx="9144000" cy="3475435"/>
          </a:xfrm>
          <a:prstGeom prst="rect">
            <a:avLst/>
          </a:prstGeom>
          <a:solidFill>
            <a:schemeClr val="bg1">
              <a:lumMod val="85000"/>
            </a:schemeClr>
          </a:solidFill>
        </p:spPr>
        <p:txBody>
          <a:bodyPr vert="horz"/>
          <a:lstStyle>
            <a:lvl1pPr>
              <a:defRPr>
                <a:latin typeface="Arial" panose="020B0604020202020204" pitchFamily="34" charset="0"/>
                <a:cs typeface="Arial" panose="020B0604020202020204" pitchFamily="34" charset="0"/>
              </a:defRPr>
            </a:lvl1pPr>
          </a:lstStyle>
          <a:p>
            <a:pPr lvl="0"/>
            <a:r>
              <a:rPr lang="fi-FI" noProof="0"/>
              <a:t>Lisää kuva napsauttamalla kuvaketta</a:t>
            </a:r>
            <a:endParaRPr lang="en-US" noProof="0" dirty="0"/>
          </a:p>
        </p:txBody>
      </p:sp>
    </p:spTree>
    <p:extLst>
      <p:ext uri="{BB962C8B-B14F-4D97-AF65-F5344CB8AC3E}">
        <p14:creationId xmlns:p14="http://schemas.microsoft.com/office/powerpoint/2010/main" val="274811200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_Osion aloitus, kuvalla">
    <p:spTree>
      <p:nvGrpSpPr>
        <p:cNvPr id="1" name=""/>
        <p:cNvGrpSpPr/>
        <p:nvPr/>
      </p:nvGrpSpPr>
      <p:grpSpPr>
        <a:xfrm>
          <a:off x="0" y="0"/>
          <a:ext cx="0" cy="0"/>
          <a:chOff x="0" y="0"/>
          <a:chExt cx="0" cy="0"/>
        </a:xfrm>
      </p:grpSpPr>
      <p:sp>
        <p:nvSpPr>
          <p:cNvPr id="7" name="Freeform 5"/>
          <p:cNvSpPr>
            <a:spLocks noEditPoints="1"/>
          </p:cNvSpPr>
          <p:nvPr userDrawn="1"/>
        </p:nvSpPr>
        <p:spPr bwMode="auto">
          <a:xfrm>
            <a:off x="7891464" y="4598194"/>
            <a:ext cx="930275" cy="304800"/>
          </a:xfrm>
          <a:custGeom>
            <a:avLst/>
            <a:gdLst>
              <a:gd name="T0" fmla="*/ 2147483646 w 606"/>
              <a:gd name="T1" fmla="*/ 2147483646 h 263"/>
              <a:gd name="T2" fmla="*/ 2147483646 w 606"/>
              <a:gd name="T3" fmla="*/ 2147483646 h 263"/>
              <a:gd name="T4" fmla="*/ 2147483646 w 606"/>
              <a:gd name="T5" fmla="*/ 2147483646 h 263"/>
              <a:gd name="T6" fmla="*/ 2147483646 w 606"/>
              <a:gd name="T7" fmla="*/ 2147483646 h 263"/>
              <a:gd name="T8" fmla="*/ 2147483646 w 606"/>
              <a:gd name="T9" fmla="*/ 2147483646 h 263"/>
              <a:gd name="T10" fmla="*/ 2147483646 w 606"/>
              <a:gd name="T11" fmla="*/ 2147483646 h 263"/>
              <a:gd name="T12" fmla="*/ 2147483646 w 606"/>
              <a:gd name="T13" fmla="*/ 2147483646 h 263"/>
              <a:gd name="T14" fmla="*/ 2147483646 w 606"/>
              <a:gd name="T15" fmla="*/ 2147483646 h 263"/>
              <a:gd name="T16" fmla="*/ 2147483646 w 606"/>
              <a:gd name="T17" fmla="*/ 2147483646 h 263"/>
              <a:gd name="T18" fmla="*/ 2147483646 w 606"/>
              <a:gd name="T19" fmla="*/ 2147483646 h 263"/>
              <a:gd name="T20" fmla="*/ 2147483646 w 606"/>
              <a:gd name="T21" fmla="*/ 2147483646 h 263"/>
              <a:gd name="T22" fmla="*/ 2147483646 w 606"/>
              <a:gd name="T23" fmla="*/ 2147483646 h 263"/>
              <a:gd name="T24" fmla="*/ 2147483646 w 606"/>
              <a:gd name="T25" fmla="*/ 2147483646 h 263"/>
              <a:gd name="T26" fmla="*/ 2147483646 w 606"/>
              <a:gd name="T27" fmla="*/ 2147483646 h 263"/>
              <a:gd name="T28" fmla="*/ 2147483646 w 606"/>
              <a:gd name="T29" fmla="*/ 2147483646 h 263"/>
              <a:gd name="T30" fmla="*/ 2147483646 w 606"/>
              <a:gd name="T31" fmla="*/ 2147483646 h 263"/>
              <a:gd name="T32" fmla="*/ 2147483646 w 606"/>
              <a:gd name="T33" fmla="*/ 2147483646 h 263"/>
              <a:gd name="T34" fmla="*/ 2147483646 w 606"/>
              <a:gd name="T35" fmla="*/ 2147483646 h 263"/>
              <a:gd name="T36" fmla="*/ 2147483646 w 606"/>
              <a:gd name="T37" fmla="*/ 2147483646 h 263"/>
              <a:gd name="T38" fmla="*/ 2147483646 w 606"/>
              <a:gd name="T39" fmla="*/ 2147483646 h 263"/>
              <a:gd name="T40" fmla="*/ 2147483646 w 606"/>
              <a:gd name="T41" fmla="*/ 2147483646 h 263"/>
              <a:gd name="T42" fmla="*/ 2147483646 w 606"/>
              <a:gd name="T43" fmla="*/ 2147483646 h 263"/>
              <a:gd name="T44" fmla="*/ 2147483646 w 606"/>
              <a:gd name="T45" fmla="*/ 2147483646 h 263"/>
              <a:gd name="T46" fmla="*/ 2147483646 w 606"/>
              <a:gd name="T47" fmla="*/ 2147483646 h 263"/>
              <a:gd name="T48" fmla="*/ 2147483646 w 606"/>
              <a:gd name="T49" fmla="*/ 2147483646 h 263"/>
              <a:gd name="T50" fmla="*/ 2147483646 w 606"/>
              <a:gd name="T51" fmla="*/ 2147483646 h 263"/>
              <a:gd name="T52" fmla="*/ 2147483646 w 606"/>
              <a:gd name="T53" fmla="*/ 2147483646 h 263"/>
              <a:gd name="T54" fmla="*/ 2147483646 w 606"/>
              <a:gd name="T55" fmla="*/ 2147483646 h 263"/>
              <a:gd name="T56" fmla="*/ 2147483646 w 606"/>
              <a:gd name="T57" fmla="*/ 2147483646 h 263"/>
              <a:gd name="T58" fmla="*/ 2147483646 w 606"/>
              <a:gd name="T59" fmla="*/ 2147483646 h 263"/>
              <a:gd name="T60" fmla="*/ 2147483646 w 606"/>
              <a:gd name="T61" fmla="*/ 2147483646 h 263"/>
              <a:gd name="T62" fmla="*/ 2147483646 w 606"/>
              <a:gd name="T63" fmla="*/ 0 h 263"/>
              <a:gd name="T64" fmla="*/ 2147483646 w 606"/>
              <a:gd name="T65" fmla="*/ 2147483646 h 263"/>
              <a:gd name="T66" fmla="*/ 2147483646 w 606"/>
              <a:gd name="T67" fmla="*/ 2147483646 h 263"/>
              <a:gd name="T68" fmla="*/ 2147483646 w 606"/>
              <a:gd name="T69" fmla="*/ 2147483646 h 263"/>
              <a:gd name="T70" fmla="*/ 2147483646 w 606"/>
              <a:gd name="T71" fmla="*/ 2147483646 h 263"/>
              <a:gd name="T72" fmla="*/ 2147483646 w 606"/>
              <a:gd name="T73" fmla="*/ 2147483646 h 263"/>
              <a:gd name="T74" fmla="*/ 2147483646 w 606"/>
              <a:gd name="T75" fmla="*/ 2147483646 h 263"/>
              <a:gd name="T76" fmla="*/ 2147483646 w 606"/>
              <a:gd name="T77" fmla="*/ 2147483646 h 263"/>
              <a:gd name="T78" fmla="*/ 2147483646 w 606"/>
              <a:gd name="T79" fmla="*/ 2147483646 h 263"/>
              <a:gd name="T80" fmla="*/ 2147483646 w 606"/>
              <a:gd name="T81" fmla="*/ 2147483646 h 263"/>
              <a:gd name="T82" fmla="*/ 2147483646 w 606"/>
              <a:gd name="T83" fmla="*/ 2147483646 h 263"/>
              <a:gd name="T84" fmla="*/ 2147483646 w 606"/>
              <a:gd name="T85" fmla="*/ 2147483646 h 263"/>
              <a:gd name="T86" fmla="*/ 2147483646 w 606"/>
              <a:gd name="T87" fmla="*/ 2147483646 h 263"/>
              <a:gd name="T88" fmla="*/ 2147483646 w 606"/>
              <a:gd name="T89" fmla="*/ 2147483646 h 263"/>
              <a:gd name="T90" fmla="*/ 2147483646 w 606"/>
              <a:gd name="T91" fmla="*/ 2147483646 h 263"/>
              <a:gd name="T92" fmla="*/ 2147483646 w 606"/>
              <a:gd name="T93" fmla="*/ 2147483646 h 263"/>
              <a:gd name="T94" fmla="*/ 2147483646 w 606"/>
              <a:gd name="T95" fmla="*/ 2147483646 h 263"/>
              <a:gd name="T96" fmla="*/ 2147483646 w 606"/>
              <a:gd name="T97" fmla="*/ 2147483646 h 263"/>
              <a:gd name="T98" fmla="*/ 2147483646 w 606"/>
              <a:gd name="T99" fmla="*/ 2147483646 h 263"/>
              <a:gd name="T100" fmla="*/ 2147483646 w 606"/>
              <a:gd name="T101" fmla="*/ 2147483646 h 263"/>
              <a:gd name="T102" fmla="*/ 2147483646 w 606"/>
              <a:gd name="T103" fmla="*/ 2147483646 h 263"/>
              <a:gd name="T104" fmla="*/ 2147483646 w 606"/>
              <a:gd name="T105" fmla="*/ 2147483646 h 263"/>
              <a:gd name="T106" fmla="*/ 2147483646 w 606"/>
              <a:gd name="T107" fmla="*/ 2147483646 h 263"/>
              <a:gd name="T108" fmla="*/ 2147483646 w 606"/>
              <a:gd name="T109" fmla="*/ 2147483646 h 263"/>
              <a:gd name="T110" fmla="*/ 2147483646 w 606"/>
              <a:gd name="T111" fmla="*/ 2147483646 h 263"/>
              <a:gd name="T112" fmla="*/ 2147483646 w 606"/>
              <a:gd name="T113" fmla="*/ 2147483646 h 263"/>
              <a:gd name="T114" fmla="*/ 2147483646 w 606"/>
              <a:gd name="T115" fmla="*/ 2147483646 h 263"/>
              <a:gd name="T116" fmla="*/ 2147483646 w 606"/>
              <a:gd name="T117" fmla="*/ 2147483646 h 263"/>
              <a:gd name="T118" fmla="*/ 2147483646 w 606"/>
              <a:gd name="T119" fmla="*/ 2147483646 h 263"/>
              <a:gd name="T120" fmla="*/ 2147483646 w 606"/>
              <a:gd name="T121" fmla="*/ 2147483646 h 26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06" h="263">
                <a:moveTo>
                  <a:pt x="414" y="186"/>
                </a:moveTo>
                <a:cubicBezTo>
                  <a:pt x="397" y="186"/>
                  <a:pt x="397" y="186"/>
                  <a:pt x="397" y="186"/>
                </a:cubicBezTo>
                <a:cubicBezTo>
                  <a:pt x="397" y="261"/>
                  <a:pt x="397" y="261"/>
                  <a:pt x="397" y="261"/>
                </a:cubicBezTo>
                <a:cubicBezTo>
                  <a:pt x="414" y="261"/>
                  <a:pt x="414" y="261"/>
                  <a:pt x="414" y="261"/>
                </a:cubicBezTo>
                <a:lnTo>
                  <a:pt x="414" y="186"/>
                </a:lnTo>
                <a:close/>
                <a:moveTo>
                  <a:pt x="342" y="241"/>
                </a:moveTo>
                <a:cubicBezTo>
                  <a:pt x="330" y="254"/>
                  <a:pt x="330" y="254"/>
                  <a:pt x="330" y="254"/>
                </a:cubicBezTo>
                <a:cubicBezTo>
                  <a:pt x="334" y="257"/>
                  <a:pt x="338" y="259"/>
                  <a:pt x="342" y="261"/>
                </a:cubicBezTo>
                <a:cubicBezTo>
                  <a:pt x="346" y="262"/>
                  <a:pt x="351" y="263"/>
                  <a:pt x="356" y="263"/>
                </a:cubicBezTo>
                <a:cubicBezTo>
                  <a:pt x="360" y="263"/>
                  <a:pt x="363" y="263"/>
                  <a:pt x="367" y="262"/>
                </a:cubicBezTo>
                <a:cubicBezTo>
                  <a:pt x="370" y="261"/>
                  <a:pt x="373" y="259"/>
                  <a:pt x="376" y="257"/>
                </a:cubicBezTo>
                <a:cubicBezTo>
                  <a:pt x="379" y="255"/>
                  <a:pt x="381" y="252"/>
                  <a:pt x="382" y="249"/>
                </a:cubicBezTo>
                <a:cubicBezTo>
                  <a:pt x="384" y="246"/>
                  <a:pt x="385" y="242"/>
                  <a:pt x="385" y="238"/>
                </a:cubicBezTo>
                <a:cubicBezTo>
                  <a:pt x="385" y="234"/>
                  <a:pt x="384" y="230"/>
                  <a:pt x="382" y="228"/>
                </a:cubicBezTo>
                <a:cubicBezTo>
                  <a:pt x="381" y="225"/>
                  <a:pt x="378" y="223"/>
                  <a:pt x="376" y="221"/>
                </a:cubicBezTo>
                <a:cubicBezTo>
                  <a:pt x="373" y="220"/>
                  <a:pt x="370" y="219"/>
                  <a:pt x="367" y="218"/>
                </a:cubicBezTo>
                <a:cubicBezTo>
                  <a:pt x="364" y="217"/>
                  <a:pt x="362" y="216"/>
                  <a:pt x="359" y="215"/>
                </a:cubicBezTo>
                <a:cubicBezTo>
                  <a:pt x="356" y="214"/>
                  <a:pt x="354" y="213"/>
                  <a:pt x="353" y="212"/>
                </a:cubicBezTo>
                <a:cubicBezTo>
                  <a:pt x="351" y="211"/>
                  <a:pt x="350" y="209"/>
                  <a:pt x="350" y="207"/>
                </a:cubicBezTo>
                <a:cubicBezTo>
                  <a:pt x="350" y="205"/>
                  <a:pt x="350" y="204"/>
                  <a:pt x="351" y="203"/>
                </a:cubicBezTo>
                <a:cubicBezTo>
                  <a:pt x="352" y="202"/>
                  <a:pt x="353" y="201"/>
                  <a:pt x="354" y="201"/>
                </a:cubicBezTo>
                <a:cubicBezTo>
                  <a:pt x="355" y="200"/>
                  <a:pt x="356" y="200"/>
                  <a:pt x="358" y="200"/>
                </a:cubicBezTo>
                <a:cubicBezTo>
                  <a:pt x="359" y="199"/>
                  <a:pt x="360" y="199"/>
                  <a:pt x="361" y="199"/>
                </a:cubicBezTo>
                <a:cubicBezTo>
                  <a:pt x="363" y="199"/>
                  <a:pt x="366" y="200"/>
                  <a:pt x="368" y="200"/>
                </a:cubicBezTo>
                <a:cubicBezTo>
                  <a:pt x="370" y="201"/>
                  <a:pt x="372" y="202"/>
                  <a:pt x="373" y="204"/>
                </a:cubicBezTo>
                <a:cubicBezTo>
                  <a:pt x="385" y="192"/>
                  <a:pt x="385" y="192"/>
                  <a:pt x="385" y="192"/>
                </a:cubicBezTo>
                <a:cubicBezTo>
                  <a:pt x="381" y="189"/>
                  <a:pt x="378" y="187"/>
                  <a:pt x="374" y="186"/>
                </a:cubicBezTo>
                <a:cubicBezTo>
                  <a:pt x="370" y="184"/>
                  <a:pt x="366" y="184"/>
                  <a:pt x="362" y="184"/>
                </a:cubicBezTo>
                <a:cubicBezTo>
                  <a:pt x="358" y="184"/>
                  <a:pt x="354" y="184"/>
                  <a:pt x="351" y="185"/>
                </a:cubicBezTo>
                <a:cubicBezTo>
                  <a:pt x="347" y="186"/>
                  <a:pt x="344" y="188"/>
                  <a:pt x="342" y="190"/>
                </a:cubicBezTo>
                <a:cubicBezTo>
                  <a:pt x="339" y="192"/>
                  <a:pt x="337" y="195"/>
                  <a:pt x="335" y="198"/>
                </a:cubicBezTo>
                <a:cubicBezTo>
                  <a:pt x="334" y="201"/>
                  <a:pt x="333" y="204"/>
                  <a:pt x="333" y="208"/>
                </a:cubicBezTo>
                <a:cubicBezTo>
                  <a:pt x="333" y="212"/>
                  <a:pt x="334" y="216"/>
                  <a:pt x="335" y="218"/>
                </a:cubicBezTo>
                <a:cubicBezTo>
                  <a:pt x="337" y="221"/>
                  <a:pt x="339" y="223"/>
                  <a:pt x="342" y="225"/>
                </a:cubicBezTo>
                <a:cubicBezTo>
                  <a:pt x="345" y="226"/>
                  <a:pt x="347" y="227"/>
                  <a:pt x="351" y="228"/>
                </a:cubicBezTo>
                <a:cubicBezTo>
                  <a:pt x="354" y="229"/>
                  <a:pt x="356" y="230"/>
                  <a:pt x="359" y="231"/>
                </a:cubicBezTo>
                <a:cubicBezTo>
                  <a:pt x="362" y="232"/>
                  <a:pt x="364" y="233"/>
                  <a:pt x="366" y="234"/>
                </a:cubicBezTo>
                <a:cubicBezTo>
                  <a:pt x="367" y="236"/>
                  <a:pt x="368" y="238"/>
                  <a:pt x="368" y="240"/>
                </a:cubicBezTo>
                <a:cubicBezTo>
                  <a:pt x="368" y="241"/>
                  <a:pt x="368" y="242"/>
                  <a:pt x="367" y="243"/>
                </a:cubicBezTo>
                <a:cubicBezTo>
                  <a:pt x="367" y="244"/>
                  <a:pt x="366" y="245"/>
                  <a:pt x="365" y="246"/>
                </a:cubicBezTo>
                <a:cubicBezTo>
                  <a:pt x="363" y="246"/>
                  <a:pt x="362" y="247"/>
                  <a:pt x="361" y="247"/>
                </a:cubicBezTo>
                <a:cubicBezTo>
                  <a:pt x="359" y="248"/>
                  <a:pt x="358" y="248"/>
                  <a:pt x="357" y="248"/>
                </a:cubicBezTo>
                <a:cubicBezTo>
                  <a:pt x="354" y="248"/>
                  <a:pt x="351" y="247"/>
                  <a:pt x="349" y="246"/>
                </a:cubicBezTo>
                <a:cubicBezTo>
                  <a:pt x="346" y="245"/>
                  <a:pt x="344" y="243"/>
                  <a:pt x="342" y="241"/>
                </a:cubicBezTo>
                <a:moveTo>
                  <a:pt x="296" y="186"/>
                </a:moveTo>
                <a:cubicBezTo>
                  <a:pt x="280" y="186"/>
                  <a:pt x="280" y="186"/>
                  <a:pt x="280" y="186"/>
                </a:cubicBezTo>
                <a:cubicBezTo>
                  <a:pt x="280" y="261"/>
                  <a:pt x="280" y="261"/>
                  <a:pt x="280" y="261"/>
                </a:cubicBezTo>
                <a:cubicBezTo>
                  <a:pt x="327" y="261"/>
                  <a:pt x="327" y="261"/>
                  <a:pt x="327" y="261"/>
                </a:cubicBezTo>
                <a:cubicBezTo>
                  <a:pt x="327" y="246"/>
                  <a:pt x="327" y="246"/>
                  <a:pt x="327" y="246"/>
                </a:cubicBezTo>
                <a:cubicBezTo>
                  <a:pt x="296" y="246"/>
                  <a:pt x="296" y="246"/>
                  <a:pt x="296" y="246"/>
                </a:cubicBezTo>
                <a:lnTo>
                  <a:pt x="296" y="186"/>
                </a:lnTo>
                <a:close/>
                <a:moveTo>
                  <a:pt x="266" y="186"/>
                </a:moveTo>
                <a:cubicBezTo>
                  <a:pt x="215" y="186"/>
                  <a:pt x="215" y="186"/>
                  <a:pt x="215" y="186"/>
                </a:cubicBezTo>
                <a:cubicBezTo>
                  <a:pt x="215" y="261"/>
                  <a:pt x="215" y="261"/>
                  <a:pt x="215" y="261"/>
                </a:cubicBezTo>
                <a:cubicBezTo>
                  <a:pt x="268" y="261"/>
                  <a:pt x="268" y="261"/>
                  <a:pt x="268" y="261"/>
                </a:cubicBezTo>
                <a:cubicBezTo>
                  <a:pt x="268" y="246"/>
                  <a:pt x="268" y="246"/>
                  <a:pt x="268" y="246"/>
                </a:cubicBezTo>
                <a:cubicBezTo>
                  <a:pt x="231" y="246"/>
                  <a:pt x="231" y="246"/>
                  <a:pt x="231" y="246"/>
                </a:cubicBezTo>
                <a:cubicBezTo>
                  <a:pt x="231" y="230"/>
                  <a:pt x="231" y="230"/>
                  <a:pt x="231" y="230"/>
                </a:cubicBezTo>
                <a:cubicBezTo>
                  <a:pt x="264" y="230"/>
                  <a:pt x="264" y="230"/>
                  <a:pt x="264" y="230"/>
                </a:cubicBezTo>
                <a:cubicBezTo>
                  <a:pt x="264" y="215"/>
                  <a:pt x="264" y="215"/>
                  <a:pt x="264" y="215"/>
                </a:cubicBezTo>
                <a:cubicBezTo>
                  <a:pt x="231" y="215"/>
                  <a:pt x="231" y="215"/>
                  <a:pt x="231" y="215"/>
                </a:cubicBezTo>
                <a:cubicBezTo>
                  <a:pt x="231" y="201"/>
                  <a:pt x="231" y="201"/>
                  <a:pt x="231" y="201"/>
                </a:cubicBezTo>
                <a:cubicBezTo>
                  <a:pt x="266" y="201"/>
                  <a:pt x="266" y="201"/>
                  <a:pt x="266" y="201"/>
                </a:cubicBezTo>
                <a:lnTo>
                  <a:pt x="266" y="186"/>
                </a:lnTo>
                <a:close/>
                <a:moveTo>
                  <a:pt x="152" y="186"/>
                </a:moveTo>
                <a:cubicBezTo>
                  <a:pt x="135" y="186"/>
                  <a:pt x="135" y="186"/>
                  <a:pt x="135" y="186"/>
                </a:cubicBezTo>
                <a:cubicBezTo>
                  <a:pt x="135" y="261"/>
                  <a:pt x="135" y="261"/>
                  <a:pt x="135" y="261"/>
                </a:cubicBezTo>
                <a:cubicBezTo>
                  <a:pt x="152" y="261"/>
                  <a:pt x="152" y="261"/>
                  <a:pt x="152" y="261"/>
                </a:cubicBezTo>
                <a:cubicBezTo>
                  <a:pt x="152" y="229"/>
                  <a:pt x="152" y="229"/>
                  <a:pt x="152" y="229"/>
                </a:cubicBezTo>
                <a:cubicBezTo>
                  <a:pt x="184" y="229"/>
                  <a:pt x="184" y="229"/>
                  <a:pt x="184" y="229"/>
                </a:cubicBezTo>
                <a:cubicBezTo>
                  <a:pt x="184" y="261"/>
                  <a:pt x="184" y="261"/>
                  <a:pt x="184" y="261"/>
                </a:cubicBezTo>
                <a:cubicBezTo>
                  <a:pt x="201" y="261"/>
                  <a:pt x="201" y="261"/>
                  <a:pt x="201" y="261"/>
                </a:cubicBezTo>
                <a:cubicBezTo>
                  <a:pt x="201" y="186"/>
                  <a:pt x="201" y="186"/>
                  <a:pt x="201" y="186"/>
                </a:cubicBezTo>
                <a:cubicBezTo>
                  <a:pt x="184" y="186"/>
                  <a:pt x="184" y="186"/>
                  <a:pt x="184" y="186"/>
                </a:cubicBezTo>
                <a:cubicBezTo>
                  <a:pt x="184" y="214"/>
                  <a:pt x="184" y="214"/>
                  <a:pt x="184" y="214"/>
                </a:cubicBezTo>
                <a:cubicBezTo>
                  <a:pt x="152" y="214"/>
                  <a:pt x="152" y="214"/>
                  <a:pt x="152" y="214"/>
                </a:cubicBezTo>
                <a:lnTo>
                  <a:pt x="152" y="186"/>
                </a:lnTo>
                <a:close/>
                <a:moveTo>
                  <a:pt x="184" y="169"/>
                </a:moveTo>
                <a:cubicBezTo>
                  <a:pt x="201" y="169"/>
                  <a:pt x="201" y="169"/>
                  <a:pt x="201" y="169"/>
                </a:cubicBezTo>
                <a:cubicBezTo>
                  <a:pt x="201" y="94"/>
                  <a:pt x="201" y="94"/>
                  <a:pt x="201" y="94"/>
                </a:cubicBezTo>
                <a:cubicBezTo>
                  <a:pt x="184" y="94"/>
                  <a:pt x="184" y="94"/>
                  <a:pt x="184" y="94"/>
                </a:cubicBezTo>
                <a:lnTo>
                  <a:pt x="184" y="169"/>
                </a:lnTo>
                <a:close/>
                <a:moveTo>
                  <a:pt x="108" y="45"/>
                </a:moveTo>
                <a:cubicBezTo>
                  <a:pt x="108" y="51"/>
                  <a:pt x="113" y="56"/>
                  <a:pt x="119" y="56"/>
                </a:cubicBezTo>
                <a:cubicBezTo>
                  <a:pt x="126" y="56"/>
                  <a:pt x="131" y="51"/>
                  <a:pt x="131" y="45"/>
                </a:cubicBezTo>
                <a:cubicBezTo>
                  <a:pt x="131" y="39"/>
                  <a:pt x="126" y="34"/>
                  <a:pt x="119" y="34"/>
                </a:cubicBezTo>
                <a:cubicBezTo>
                  <a:pt x="113" y="34"/>
                  <a:pt x="108" y="39"/>
                  <a:pt x="108" y="45"/>
                </a:cubicBezTo>
                <a:moveTo>
                  <a:pt x="43" y="169"/>
                </a:moveTo>
                <a:cubicBezTo>
                  <a:pt x="74" y="94"/>
                  <a:pt x="74" y="94"/>
                  <a:pt x="74" y="94"/>
                </a:cubicBezTo>
                <a:cubicBezTo>
                  <a:pt x="56" y="94"/>
                  <a:pt x="56" y="94"/>
                  <a:pt x="56" y="94"/>
                </a:cubicBezTo>
                <a:cubicBezTo>
                  <a:pt x="37" y="143"/>
                  <a:pt x="37" y="143"/>
                  <a:pt x="37" y="143"/>
                </a:cubicBezTo>
                <a:cubicBezTo>
                  <a:pt x="37" y="143"/>
                  <a:pt x="37" y="143"/>
                  <a:pt x="37" y="143"/>
                </a:cubicBezTo>
                <a:cubicBezTo>
                  <a:pt x="18" y="94"/>
                  <a:pt x="18" y="94"/>
                  <a:pt x="18" y="94"/>
                </a:cubicBezTo>
                <a:cubicBezTo>
                  <a:pt x="0" y="94"/>
                  <a:pt x="0" y="94"/>
                  <a:pt x="0" y="94"/>
                </a:cubicBezTo>
                <a:cubicBezTo>
                  <a:pt x="30" y="169"/>
                  <a:pt x="30" y="169"/>
                  <a:pt x="30" y="169"/>
                </a:cubicBezTo>
                <a:lnTo>
                  <a:pt x="43" y="169"/>
                </a:lnTo>
                <a:close/>
                <a:moveTo>
                  <a:pt x="99" y="94"/>
                </a:moveTo>
                <a:cubicBezTo>
                  <a:pt x="83" y="94"/>
                  <a:pt x="83" y="94"/>
                  <a:pt x="83" y="94"/>
                </a:cubicBezTo>
                <a:cubicBezTo>
                  <a:pt x="83" y="169"/>
                  <a:pt x="83" y="169"/>
                  <a:pt x="83" y="169"/>
                </a:cubicBezTo>
                <a:cubicBezTo>
                  <a:pt x="99" y="169"/>
                  <a:pt x="99" y="169"/>
                  <a:pt x="99" y="169"/>
                </a:cubicBezTo>
                <a:lnTo>
                  <a:pt x="99" y="94"/>
                </a:lnTo>
                <a:close/>
                <a:moveTo>
                  <a:pt x="99" y="19"/>
                </a:moveTo>
                <a:cubicBezTo>
                  <a:pt x="135" y="19"/>
                  <a:pt x="135" y="19"/>
                  <a:pt x="135" y="19"/>
                </a:cubicBezTo>
                <a:cubicBezTo>
                  <a:pt x="135" y="2"/>
                  <a:pt x="135" y="2"/>
                  <a:pt x="135" y="2"/>
                </a:cubicBezTo>
                <a:cubicBezTo>
                  <a:pt x="83" y="2"/>
                  <a:pt x="83" y="2"/>
                  <a:pt x="83" y="2"/>
                </a:cubicBezTo>
                <a:cubicBezTo>
                  <a:pt x="83" y="77"/>
                  <a:pt x="83" y="77"/>
                  <a:pt x="83" y="77"/>
                </a:cubicBezTo>
                <a:cubicBezTo>
                  <a:pt x="99" y="77"/>
                  <a:pt x="99" y="77"/>
                  <a:pt x="99" y="77"/>
                </a:cubicBezTo>
                <a:cubicBezTo>
                  <a:pt x="99" y="48"/>
                  <a:pt x="99" y="48"/>
                  <a:pt x="99" y="48"/>
                </a:cubicBezTo>
                <a:cubicBezTo>
                  <a:pt x="99" y="32"/>
                  <a:pt x="99" y="32"/>
                  <a:pt x="99" y="32"/>
                </a:cubicBezTo>
                <a:lnTo>
                  <a:pt x="99" y="19"/>
                </a:lnTo>
                <a:close/>
                <a:moveTo>
                  <a:pt x="154" y="112"/>
                </a:moveTo>
                <a:cubicBezTo>
                  <a:pt x="155" y="113"/>
                  <a:pt x="155" y="115"/>
                  <a:pt x="155" y="117"/>
                </a:cubicBezTo>
                <a:cubicBezTo>
                  <a:pt x="155" y="119"/>
                  <a:pt x="155" y="120"/>
                  <a:pt x="154" y="122"/>
                </a:cubicBezTo>
                <a:cubicBezTo>
                  <a:pt x="153" y="123"/>
                  <a:pt x="152" y="124"/>
                  <a:pt x="151" y="124"/>
                </a:cubicBezTo>
                <a:cubicBezTo>
                  <a:pt x="149" y="125"/>
                  <a:pt x="148" y="125"/>
                  <a:pt x="146" y="125"/>
                </a:cubicBezTo>
                <a:cubicBezTo>
                  <a:pt x="144" y="125"/>
                  <a:pt x="143" y="125"/>
                  <a:pt x="141" y="125"/>
                </a:cubicBezTo>
                <a:cubicBezTo>
                  <a:pt x="132" y="125"/>
                  <a:pt x="132" y="125"/>
                  <a:pt x="132" y="125"/>
                </a:cubicBezTo>
                <a:cubicBezTo>
                  <a:pt x="132" y="108"/>
                  <a:pt x="132" y="108"/>
                  <a:pt x="132" y="108"/>
                </a:cubicBezTo>
                <a:cubicBezTo>
                  <a:pt x="142" y="108"/>
                  <a:pt x="142" y="108"/>
                  <a:pt x="142" y="108"/>
                </a:cubicBezTo>
                <a:cubicBezTo>
                  <a:pt x="144" y="108"/>
                  <a:pt x="145" y="108"/>
                  <a:pt x="147" y="108"/>
                </a:cubicBezTo>
                <a:cubicBezTo>
                  <a:pt x="149" y="109"/>
                  <a:pt x="150" y="109"/>
                  <a:pt x="151" y="110"/>
                </a:cubicBezTo>
                <a:cubicBezTo>
                  <a:pt x="152" y="110"/>
                  <a:pt x="153" y="111"/>
                  <a:pt x="154" y="112"/>
                </a:cubicBezTo>
                <a:moveTo>
                  <a:pt x="155" y="95"/>
                </a:moveTo>
                <a:cubicBezTo>
                  <a:pt x="152" y="94"/>
                  <a:pt x="148" y="94"/>
                  <a:pt x="144" y="94"/>
                </a:cubicBezTo>
                <a:cubicBezTo>
                  <a:pt x="115" y="94"/>
                  <a:pt x="115" y="94"/>
                  <a:pt x="115" y="94"/>
                </a:cubicBezTo>
                <a:cubicBezTo>
                  <a:pt x="115" y="169"/>
                  <a:pt x="115" y="169"/>
                  <a:pt x="115" y="169"/>
                </a:cubicBezTo>
                <a:cubicBezTo>
                  <a:pt x="132" y="169"/>
                  <a:pt x="132" y="169"/>
                  <a:pt x="132" y="169"/>
                </a:cubicBezTo>
                <a:cubicBezTo>
                  <a:pt x="132" y="139"/>
                  <a:pt x="132" y="139"/>
                  <a:pt x="132" y="139"/>
                </a:cubicBezTo>
                <a:cubicBezTo>
                  <a:pt x="140" y="139"/>
                  <a:pt x="140" y="139"/>
                  <a:pt x="140" y="139"/>
                </a:cubicBezTo>
                <a:cubicBezTo>
                  <a:pt x="155" y="169"/>
                  <a:pt x="155" y="169"/>
                  <a:pt x="155" y="169"/>
                </a:cubicBezTo>
                <a:cubicBezTo>
                  <a:pt x="175" y="169"/>
                  <a:pt x="175" y="169"/>
                  <a:pt x="175" y="169"/>
                </a:cubicBezTo>
                <a:cubicBezTo>
                  <a:pt x="156" y="138"/>
                  <a:pt x="156" y="138"/>
                  <a:pt x="156" y="138"/>
                </a:cubicBezTo>
                <a:cubicBezTo>
                  <a:pt x="162" y="137"/>
                  <a:pt x="166" y="134"/>
                  <a:pt x="168" y="130"/>
                </a:cubicBezTo>
                <a:cubicBezTo>
                  <a:pt x="171" y="127"/>
                  <a:pt x="172" y="122"/>
                  <a:pt x="172" y="117"/>
                </a:cubicBezTo>
                <a:cubicBezTo>
                  <a:pt x="172" y="112"/>
                  <a:pt x="172" y="109"/>
                  <a:pt x="170" y="106"/>
                </a:cubicBezTo>
                <a:cubicBezTo>
                  <a:pt x="169" y="103"/>
                  <a:pt x="167" y="101"/>
                  <a:pt x="164" y="99"/>
                </a:cubicBezTo>
                <a:cubicBezTo>
                  <a:pt x="161" y="97"/>
                  <a:pt x="158" y="96"/>
                  <a:pt x="155" y="95"/>
                </a:cubicBezTo>
                <a:moveTo>
                  <a:pt x="208" y="39"/>
                </a:moveTo>
                <a:cubicBezTo>
                  <a:pt x="208" y="43"/>
                  <a:pt x="208" y="46"/>
                  <a:pt x="207" y="49"/>
                </a:cubicBezTo>
                <a:cubicBezTo>
                  <a:pt x="206" y="52"/>
                  <a:pt x="204" y="54"/>
                  <a:pt x="202" y="57"/>
                </a:cubicBezTo>
                <a:cubicBezTo>
                  <a:pt x="200" y="59"/>
                  <a:pt x="197" y="61"/>
                  <a:pt x="195" y="62"/>
                </a:cubicBezTo>
                <a:cubicBezTo>
                  <a:pt x="192" y="63"/>
                  <a:pt x="189" y="64"/>
                  <a:pt x="185" y="64"/>
                </a:cubicBezTo>
                <a:cubicBezTo>
                  <a:pt x="181" y="64"/>
                  <a:pt x="178" y="63"/>
                  <a:pt x="175" y="62"/>
                </a:cubicBezTo>
                <a:cubicBezTo>
                  <a:pt x="172" y="61"/>
                  <a:pt x="170" y="59"/>
                  <a:pt x="168" y="57"/>
                </a:cubicBezTo>
                <a:cubicBezTo>
                  <a:pt x="166" y="54"/>
                  <a:pt x="164" y="52"/>
                  <a:pt x="163" y="49"/>
                </a:cubicBezTo>
                <a:cubicBezTo>
                  <a:pt x="162" y="46"/>
                  <a:pt x="162" y="43"/>
                  <a:pt x="162" y="39"/>
                </a:cubicBezTo>
                <a:cubicBezTo>
                  <a:pt x="162" y="36"/>
                  <a:pt x="162" y="33"/>
                  <a:pt x="163" y="30"/>
                </a:cubicBezTo>
                <a:cubicBezTo>
                  <a:pt x="164" y="27"/>
                  <a:pt x="166" y="24"/>
                  <a:pt x="168" y="22"/>
                </a:cubicBezTo>
                <a:cubicBezTo>
                  <a:pt x="170" y="20"/>
                  <a:pt x="172" y="18"/>
                  <a:pt x="175" y="17"/>
                </a:cubicBezTo>
                <a:cubicBezTo>
                  <a:pt x="178" y="16"/>
                  <a:pt x="181" y="15"/>
                  <a:pt x="185" y="15"/>
                </a:cubicBezTo>
                <a:cubicBezTo>
                  <a:pt x="189" y="15"/>
                  <a:pt x="192" y="16"/>
                  <a:pt x="195" y="17"/>
                </a:cubicBezTo>
                <a:cubicBezTo>
                  <a:pt x="197" y="18"/>
                  <a:pt x="200" y="20"/>
                  <a:pt x="202" y="22"/>
                </a:cubicBezTo>
                <a:cubicBezTo>
                  <a:pt x="204" y="24"/>
                  <a:pt x="206" y="27"/>
                  <a:pt x="207" y="30"/>
                </a:cubicBezTo>
                <a:cubicBezTo>
                  <a:pt x="208" y="33"/>
                  <a:pt x="208" y="36"/>
                  <a:pt x="208" y="39"/>
                </a:cubicBezTo>
                <a:moveTo>
                  <a:pt x="223" y="56"/>
                </a:moveTo>
                <a:cubicBezTo>
                  <a:pt x="225" y="51"/>
                  <a:pt x="226" y="45"/>
                  <a:pt x="226" y="39"/>
                </a:cubicBezTo>
                <a:cubicBezTo>
                  <a:pt x="226" y="33"/>
                  <a:pt x="225" y="28"/>
                  <a:pt x="223" y="23"/>
                </a:cubicBezTo>
                <a:cubicBezTo>
                  <a:pt x="221" y="18"/>
                  <a:pt x="218" y="14"/>
                  <a:pt x="214" y="10"/>
                </a:cubicBezTo>
                <a:cubicBezTo>
                  <a:pt x="211" y="7"/>
                  <a:pt x="206" y="4"/>
                  <a:pt x="201" y="2"/>
                </a:cubicBezTo>
                <a:cubicBezTo>
                  <a:pt x="196" y="1"/>
                  <a:pt x="191" y="0"/>
                  <a:pt x="185" y="0"/>
                </a:cubicBezTo>
                <a:cubicBezTo>
                  <a:pt x="179" y="0"/>
                  <a:pt x="174" y="1"/>
                  <a:pt x="169" y="2"/>
                </a:cubicBezTo>
                <a:cubicBezTo>
                  <a:pt x="164" y="4"/>
                  <a:pt x="159" y="7"/>
                  <a:pt x="156" y="10"/>
                </a:cubicBezTo>
                <a:cubicBezTo>
                  <a:pt x="152" y="14"/>
                  <a:pt x="149" y="18"/>
                  <a:pt x="147" y="23"/>
                </a:cubicBezTo>
                <a:cubicBezTo>
                  <a:pt x="145" y="28"/>
                  <a:pt x="144" y="33"/>
                  <a:pt x="144" y="39"/>
                </a:cubicBezTo>
                <a:cubicBezTo>
                  <a:pt x="144" y="45"/>
                  <a:pt x="145" y="51"/>
                  <a:pt x="147" y="56"/>
                </a:cubicBezTo>
                <a:cubicBezTo>
                  <a:pt x="149" y="61"/>
                  <a:pt x="152" y="65"/>
                  <a:pt x="156" y="68"/>
                </a:cubicBezTo>
                <a:cubicBezTo>
                  <a:pt x="159" y="72"/>
                  <a:pt x="164" y="74"/>
                  <a:pt x="169" y="76"/>
                </a:cubicBezTo>
                <a:cubicBezTo>
                  <a:pt x="174" y="78"/>
                  <a:pt x="179" y="79"/>
                  <a:pt x="185" y="79"/>
                </a:cubicBezTo>
                <a:cubicBezTo>
                  <a:pt x="191" y="79"/>
                  <a:pt x="196" y="78"/>
                  <a:pt x="201" y="76"/>
                </a:cubicBezTo>
                <a:cubicBezTo>
                  <a:pt x="206" y="74"/>
                  <a:pt x="211" y="72"/>
                  <a:pt x="214" y="68"/>
                </a:cubicBezTo>
                <a:cubicBezTo>
                  <a:pt x="218" y="65"/>
                  <a:pt x="221" y="61"/>
                  <a:pt x="223" y="56"/>
                </a:cubicBezTo>
                <a:moveTo>
                  <a:pt x="241" y="155"/>
                </a:moveTo>
                <a:cubicBezTo>
                  <a:pt x="239" y="154"/>
                  <a:pt x="237" y="153"/>
                  <a:pt x="236" y="151"/>
                </a:cubicBezTo>
                <a:cubicBezTo>
                  <a:pt x="235" y="150"/>
                  <a:pt x="234" y="148"/>
                  <a:pt x="233" y="146"/>
                </a:cubicBezTo>
                <a:cubicBezTo>
                  <a:pt x="232" y="144"/>
                  <a:pt x="232" y="142"/>
                  <a:pt x="232" y="140"/>
                </a:cubicBezTo>
                <a:cubicBezTo>
                  <a:pt x="232" y="94"/>
                  <a:pt x="232" y="94"/>
                  <a:pt x="232" y="94"/>
                </a:cubicBezTo>
                <a:cubicBezTo>
                  <a:pt x="215" y="94"/>
                  <a:pt x="215" y="94"/>
                  <a:pt x="215" y="94"/>
                </a:cubicBezTo>
                <a:cubicBezTo>
                  <a:pt x="215" y="140"/>
                  <a:pt x="215" y="140"/>
                  <a:pt x="215" y="140"/>
                </a:cubicBezTo>
                <a:cubicBezTo>
                  <a:pt x="215" y="145"/>
                  <a:pt x="216" y="149"/>
                  <a:pt x="217" y="153"/>
                </a:cubicBezTo>
                <a:cubicBezTo>
                  <a:pt x="219" y="156"/>
                  <a:pt x="221" y="160"/>
                  <a:pt x="223" y="162"/>
                </a:cubicBezTo>
                <a:cubicBezTo>
                  <a:pt x="226" y="165"/>
                  <a:pt x="229" y="167"/>
                  <a:pt x="233" y="169"/>
                </a:cubicBezTo>
                <a:cubicBezTo>
                  <a:pt x="237" y="170"/>
                  <a:pt x="242" y="171"/>
                  <a:pt x="247" y="171"/>
                </a:cubicBezTo>
                <a:cubicBezTo>
                  <a:pt x="252" y="171"/>
                  <a:pt x="257" y="170"/>
                  <a:pt x="261" y="169"/>
                </a:cubicBezTo>
                <a:cubicBezTo>
                  <a:pt x="265" y="167"/>
                  <a:pt x="268" y="165"/>
                  <a:pt x="271" y="162"/>
                </a:cubicBezTo>
                <a:cubicBezTo>
                  <a:pt x="273" y="160"/>
                  <a:pt x="275" y="156"/>
                  <a:pt x="277" y="153"/>
                </a:cubicBezTo>
                <a:cubicBezTo>
                  <a:pt x="278" y="149"/>
                  <a:pt x="279" y="145"/>
                  <a:pt x="279" y="140"/>
                </a:cubicBezTo>
                <a:cubicBezTo>
                  <a:pt x="279" y="94"/>
                  <a:pt x="279" y="94"/>
                  <a:pt x="279" y="94"/>
                </a:cubicBezTo>
                <a:cubicBezTo>
                  <a:pt x="262" y="94"/>
                  <a:pt x="262" y="94"/>
                  <a:pt x="262" y="94"/>
                </a:cubicBezTo>
                <a:cubicBezTo>
                  <a:pt x="262" y="140"/>
                  <a:pt x="262" y="140"/>
                  <a:pt x="262" y="140"/>
                </a:cubicBezTo>
                <a:cubicBezTo>
                  <a:pt x="262" y="142"/>
                  <a:pt x="262" y="144"/>
                  <a:pt x="261" y="146"/>
                </a:cubicBezTo>
                <a:cubicBezTo>
                  <a:pt x="260" y="148"/>
                  <a:pt x="259" y="150"/>
                  <a:pt x="258" y="151"/>
                </a:cubicBezTo>
                <a:cubicBezTo>
                  <a:pt x="256" y="153"/>
                  <a:pt x="255" y="154"/>
                  <a:pt x="253" y="155"/>
                </a:cubicBezTo>
                <a:cubicBezTo>
                  <a:pt x="251" y="156"/>
                  <a:pt x="249" y="156"/>
                  <a:pt x="247" y="156"/>
                </a:cubicBezTo>
                <a:cubicBezTo>
                  <a:pt x="245" y="156"/>
                  <a:pt x="243" y="156"/>
                  <a:pt x="241" y="155"/>
                </a:cubicBezTo>
                <a:moveTo>
                  <a:pt x="277" y="24"/>
                </a:moveTo>
                <a:cubicBezTo>
                  <a:pt x="277" y="26"/>
                  <a:pt x="277" y="28"/>
                  <a:pt x="276" y="29"/>
                </a:cubicBezTo>
                <a:cubicBezTo>
                  <a:pt x="275" y="30"/>
                  <a:pt x="274" y="31"/>
                  <a:pt x="273" y="32"/>
                </a:cubicBezTo>
                <a:cubicBezTo>
                  <a:pt x="271" y="32"/>
                  <a:pt x="270" y="32"/>
                  <a:pt x="268" y="33"/>
                </a:cubicBezTo>
                <a:cubicBezTo>
                  <a:pt x="266" y="33"/>
                  <a:pt x="265" y="33"/>
                  <a:pt x="263" y="33"/>
                </a:cubicBezTo>
                <a:cubicBezTo>
                  <a:pt x="253" y="33"/>
                  <a:pt x="253" y="33"/>
                  <a:pt x="253" y="33"/>
                </a:cubicBezTo>
                <a:cubicBezTo>
                  <a:pt x="253" y="16"/>
                  <a:pt x="253" y="16"/>
                  <a:pt x="253" y="16"/>
                </a:cubicBezTo>
                <a:cubicBezTo>
                  <a:pt x="264" y="16"/>
                  <a:pt x="264" y="16"/>
                  <a:pt x="264" y="16"/>
                </a:cubicBezTo>
                <a:cubicBezTo>
                  <a:pt x="266" y="16"/>
                  <a:pt x="267" y="16"/>
                  <a:pt x="269" y="16"/>
                </a:cubicBezTo>
                <a:cubicBezTo>
                  <a:pt x="270" y="16"/>
                  <a:pt x="272" y="17"/>
                  <a:pt x="273" y="17"/>
                </a:cubicBezTo>
                <a:cubicBezTo>
                  <a:pt x="274" y="18"/>
                  <a:pt x="275" y="19"/>
                  <a:pt x="276" y="20"/>
                </a:cubicBezTo>
                <a:cubicBezTo>
                  <a:pt x="277" y="21"/>
                  <a:pt x="277" y="22"/>
                  <a:pt x="277" y="24"/>
                </a:cubicBezTo>
                <a:moveTo>
                  <a:pt x="297" y="77"/>
                </a:moveTo>
                <a:cubicBezTo>
                  <a:pt x="278" y="45"/>
                  <a:pt x="278" y="45"/>
                  <a:pt x="278" y="45"/>
                </a:cubicBezTo>
                <a:cubicBezTo>
                  <a:pt x="284" y="44"/>
                  <a:pt x="288" y="42"/>
                  <a:pt x="290" y="38"/>
                </a:cubicBezTo>
                <a:cubicBezTo>
                  <a:pt x="293" y="34"/>
                  <a:pt x="294" y="30"/>
                  <a:pt x="294" y="24"/>
                </a:cubicBezTo>
                <a:cubicBezTo>
                  <a:pt x="294" y="20"/>
                  <a:pt x="294" y="16"/>
                  <a:pt x="292" y="13"/>
                </a:cubicBezTo>
                <a:cubicBezTo>
                  <a:pt x="291" y="10"/>
                  <a:pt x="289" y="8"/>
                  <a:pt x="286" y="6"/>
                </a:cubicBezTo>
                <a:cubicBezTo>
                  <a:pt x="283" y="5"/>
                  <a:pt x="280" y="3"/>
                  <a:pt x="277" y="3"/>
                </a:cubicBezTo>
                <a:cubicBezTo>
                  <a:pt x="274" y="2"/>
                  <a:pt x="270" y="2"/>
                  <a:pt x="266" y="2"/>
                </a:cubicBezTo>
                <a:cubicBezTo>
                  <a:pt x="237" y="2"/>
                  <a:pt x="237" y="2"/>
                  <a:pt x="237" y="2"/>
                </a:cubicBezTo>
                <a:cubicBezTo>
                  <a:pt x="237" y="77"/>
                  <a:pt x="237" y="77"/>
                  <a:pt x="237" y="77"/>
                </a:cubicBezTo>
                <a:cubicBezTo>
                  <a:pt x="253" y="77"/>
                  <a:pt x="253" y="77"/>
                  <a:pt x="253" y="77"/>
                </a:cubicBezTo>
                <a:cubicBezTo>
                  <a:pt x="253" y="47"/>
                  <a:pt x="253" y="47"/>
                  <a:pt x="253" y="47"/>
                </a:cubicBezTo>
                <a:cubicBezTo>
                  <a:pt x="262" y="47"/>
                  <a:pt x="262" y="47"/>
                  <a:pt x="262" y="47"/>
                </a:cubicBezTo>
                <a:cubicBezTo>
                  <a:pt x="277" y="77"/>
                  <a:pt x="277" y="77"/>
                  <a:pt x="277" y="77"/>
                </a:cubicBezTo>
                <a:lnTo>
                  <a:pt x="297" y="77"/>
                </a:lnTo>
                <a:close/>
                <a:moveTo>
                  <a:pt x="368" y="60"/>
                </a:moveTo>
                <a:cubicBezTo>
                  <a:pt x="370" y="56"/>
                  <a:pt x="370" y="52"/>
                  <a:pt x="370" y="48"/>
                </a:cubicBezTo>
                <a:cubicBezTo>
                  <a:pt x="370" y="2"/>
                  <a:pt x="370" y="2"/>
                  <a:pt x="370" y="2"/>
                </a:cubicBezTo>
                <a:cubicBezTo>
                  <a:pt x="354" y="2"/>
                  <a:pt x="354" y="2"/>
                  <a:pt x="354" y="2"/>
                </a:cubicBezTo>
                <a:cubicBezTo>
                  <a:pt x="354" y="47"/>
                  <a:pt x="354" y="47"/>
                  <a:pt x="354" y="47"/>
                </a:cubicBezTo>
                <a:cubicBezTo>
                  <a:pt x="354" y="50"/>
                  <a:pt x="353" y="52"/>
                  <a:pt x="353" y="54"/>
                </a:cubicBezTo>
                <a:cubicBezTo>
                  <a:pt x="352" y="56"/>
                  <a:pt x="351" y="57"/>
                  <a:pt x="349" y="59"/>
                </a:cubicBezTo>
                <a:cubicBezTo>
                  <a:pt x="348" y="60"/>
                  <a:pt x="346" y="61"/>
                  <a:pt x="345" y="62"/>
                </a:cubicBezTo>
                <a:cubicBezTo>
                  <a:pt x="343" y="63"/>
                  <a:pt x="341" y="64"/>
                  <a:pt x="339" y="64"/>
                </a:cubicBezTo>
                <a:cubicBezTo>
                  <a:pt x="336" y="64"/>
                  <a:pt x="334" y="63"/>
                  <a:pt x="332" y="62"/>
                </a:cubicBezTo>
                <a:cubicBezTo>
                  <a:pt x="331" y="61"/>
                  <a:pt x="329" y="60"/>
                  <a:pt x="328" y="59"/>
                </a:cubicBezTo>
                <a:cubicBezTo>
                  <a:pt x="326" y="57"/>
                  <a:pt x="325" y="56"/>
                  <a:pt x="324" y="54"/>
                </a:cubicBezTo>
                <a:cubicBezTo>
                  <a:pt x="324" y="52"/>
                  <a:pt x="323" y="50"/>
                  <a:pt x="323" y="47"/>
                </a:cubicBezTo>
                <a:cubicBezTo>
                  <a:pt x="323" y="2"/>
                  <a:pt x="323" y="2"/>
                  <a:pt x="323" y="2"/>
                </a:cubicBezTo>
                <a:cubicBezTo>
                  <a:pt x="307" y="2"/>
                  <a:pt x="307" y="2"/>
                  <a:pt x="307" y="2"/>
                </a:cubicBezTo>
                <a:cubicBezTo>
                  <a:pt x="307" y="48"/>
                  <a:pt x="307" y="48"/>
                  <a:pt x="307" y="48"/>
                </a:cubicBezTo>
                <a:cubicBezTo>
                  <a:pt x="307" y="52"/>
                  <a:pt x="307" y="56"/>
                  <a:pt x="309" y="60"/>
                </a:cubicBezTo>
                <a:cubicBezTo>
                  <a:pt x="310" y="64"/>
                  <a:pt x="312" y="67"/>
                  <a:pt x="315" y="70"/>
                </a:cubicBezTo>
                <a:cubicBezTo>
                  <a:pt x="317" y="73"/>
                  <a:pt x="321" y="75"/>
                  <a:pt x="325" y="77"/>
                </a:cubicBezTo>
                <a:cubicBezTo>
                  <a:pt x="329" y="78"/>
                  <a:pt x="333" y="79"/>
                  <a:pt x="339" y="79"/>
                </a:cubicBezTo>
                <a:cubicBezTo>
                  <a:pt x="344" y="79"/>
                  <a:pt x="348" y="78"/>
                  <a:pt x="352" y="77"/>
                </a:cubicBezTo>
                <a:cubicBezTo>
                  <a:pt x="356" y="75"/>
                  <a:pt x="360" y="73"/>
                  <a:pt x="362" y="70"/>
                </a:cubicBezTo>
                <a:cubicBezTo>
                  <a:pt x="365" y="67"/>
                  <a:pt x="367" y="64"/>
                  <a:pt x="368" y="60"/>
                </a:cubicBezTo>
                <a:moveTo>
                  <a:pt x="361" y="169"/>
                </a:moveTo>
                <a:cubicBezTo>
                  <a:pt x="378" y="169"/>
                  <a:pt x="378" y="169"/>
                  <a:pt x="378" y="169"/>
                </a:cubicBezTo>
                <a:cubicBezTo>
                  <a:pt x="378" y="94"/>
                  <a:pt x="378" y="94"/>
                  <a:pt x="378" y="94"/>
                </a:cubicBezTo>
                <a:cubicBezTo>
                  <a:pt x="353" y="94"/>
                  <a:pt x="353" y="94"/>
                  <a:pt x="353" y="94"/>
                </a:cubicBezTo>
                <a:cubicBezTo>
                  <a:pt x="335" y="143"/>
                  <a:pt x="335" y="143"/>
                  <a:pt x="335" y="143"/>
                </a:cubicBezTo>
                <a:cubicBezTo>
                  <a:pt x="335" y="143"/>
                  <a:pt x="335" y="143"/>
                  <a:pt x="335" y="143"/>
                </a:cubicBezTo>
                <a:cubicBezTo>
                  <a:pt x="318" y="94"/>
                  <a:pt x="318" y="94"/>
                  <a:pt x="318" y="94"/>
                </a:cubicBezTo>
                <a:cubicBezTo>
                  <a:pt x="293" y="94"/>
                  <a:pt x="293" y="94"/>
                  <a:pt x="293" y="94"/>
                </a:cubicBezTo>
                <a:cubicBezTo>
                  <a:pt x="293" y="169"/>
                  <a:pt x="293" y="169"/>
                  <a:pt x="293" y="169"/>
                </a:cubicBezTo>
                <a:cubicBezTo>
                  <a:pt x="309" y="169"/>
                  <a:pt x="309" y="169"/>
                  <a:pt x="309" y="169"/>
                </a:cubicBezTo>
                <a:cubicBezTo>
                  <a:pt x="309" y="112"/>
                  <a:pt x="309" y="112"/>
                  <a:pt x="309" y="112"/>
                </a:cubicBezTo>
                <a:cubicBezTo>
                  <a:pt x="310" y="112"/>
                  <a:pt x="310" y="112"/>
                  <a:pt x="310" y="112"/>
                </a:cubicBezTo>
                <a:cubicBezTo>
                  <a:pt x="329" y="169"/>
                  <a:pt x="329" y="169"/>
                  <a:pt x="329" y="169"/>
                </a:cubicBezTo>
                <a:cubicBezTo>
                  <a:pt x="341" y="169"/>
                  <a:pt x="341" y="169"/>
                  <a:pt x="341" y="169"/>
                </a:cubicBezTo>
                <a:cubicBezTo>
                  <a:pt x="361" y="112"/>
                  <a:pt x="361" y="112"/>
                  <a:pt x="361" y="112"/>
                </a:cubicBezTo>
                <a:cubicBezTo>
                  <a:pt x="361" y="112"/>
                  <a:pt x="361" y="112"/>
                  <a:pt x="361" y="112"/>
                </a:cubicBezTo>
                <a:lnTo>
                  <a:pt x="361" y="169"/>
                </a:lnTo>
                <a:close/>
                <a:moveTo>
                  <a:pt x="453" y="77"/>
                </a:moveTo>
                <a:cubicBezTo>
                  <a:pt x="469" y="77"/>
                  <a:pt x="469" y="77"/>
                  <a:pt x="469" y="77"/>
                </a:cubicBezTo>
                <a:cubicBezTo>
                  <a:pt x="469" y="2"/>
                  <a:pt x="469" y="2"/>
                  <a:pt x="469" y="2"/>
                </a:cubicBezTo>
                <a:cubicBezTo>
                  <a:pt x="444" y="2"/>
                  <a:pt x="444" y="2"/>
                  <a:pt x="444" y="2"/>
                </a:cubicBezTo>
                <a:cubicBezTo>
                  <a:pt x="427" y="51"/>
                  <a:pt x="427" y="51"/>
                  <a:pt x="427" y="51"/>
                </a:cubicBezTo>
                <a:cubicBezTo>
                  <a:pt x="427" y="51"/>
                  <a:pt x="427" y="51"/>
                  <a:pt x="427" y="51"/>
                </a:cubicBezTo>
                <a:cubicBezTo>
                  <a:pt x="409" y="2"/>
                  <a:pt x="409" y="2"/>
                  <a:pt x="409" y="2"/>
                </a:cubicBezTo>
                <a:cubicBezTo>
                  <a:pt x="384" y="2"/>
                  <a:pt x="384" y="2"/>
                  <a:pt x="384" y="2"/>
                </a:cubicBezTo>
                <a:cubicBezTo>
                  <a:pt x="384" y="77"/>
                  <a:pt x="384" y="77"/>
                  <a:pt x="384" y="77"/>
                </a:cubicBezTo>
                <a:cubicBezTo>
                  <a:pt x="401" y="77"/>
                  <a:pt x="401" y="77"/>
                  <a:pt x="401" y="77"/>
                </a:cubicBezTo>
                <a:cubicBezTo>
                  <a:pt x="401" y="19"/>
                  <a:pt x="401" y="19"/>
                  <a:pt x="401" y="19"/>
                </a:cubicBezTo>
                <a:cubicBezTo>
                  <a:pt x="401" y="19"/>
                  <a:pt x="401" y="19"/>
                  <a:pt x="401" y="19"/>
                </a:cubicBezTo>
                <a:cubicBezTo>
                  <a:pt x="420" y="77"/>
                  <a:pt x="420" y="77"/>
                  <a:pt x="420" y="77"/>
                </a:cubicBezTo>
                <a:cubicBezTo>
                  <a:pt x="433" y="77"/>
                  <a:pt x="433" y="77"/>
                  <a:pt x="433" y="77"/>
                </a:cubicBezTo>
                <a:cubicBezTo>
                  <a:pt x="453" y="19"/>
                  <a:pt x="453" y="19"/>
                  <a:pt x="453" y="19"/>
                </a:cubicBezTo>
                <a:cubicBezTo>
                  <a:pt x="453" y="19"/>
                  <a:pt x="453" y="19"/>
                  <a:pt x="453" y="19"/>
                </a:cubicBezTo>
                <a:lnTo>
                  <a:pt x="453" y="77"/>
                </a:lnTo>
                <a:close/>
                <a:moveTo>
                  <a:pt x="478" y="261"/>
                </a:moveTo>
                <a:cubicBezTo>
                  <a:pt x="500" y="261"/>
                  <a:pt x="500" y="261"/>
                  <a:pt x="500" y="261"/>
                </a:cubicBezTo>
                <a:cubicBezTo>
                  <a:pt x="500" y="186"/>
                  <a:pt x="500" y="186"/>
                  <a:pt x="500" y="186"/>
                </a:cubicBezTo>
                <a:cubicBezTo>
                  <a:pt x="483" y="186"/>
                  <a:pt x="483" y="186"/>
                  <a:pt x="483" y="186"/>
                </a:cubicBezTo>
                <a:cubicBezTo>
                  <a:pt x="483" y="238"/>
                  <a:pt x="483" y="238"/>
                  <a:pt x="483" y="238"/>
                </a:cubicBezTo>
                <a:cubicBezTo>
                  <a:pt x="483" y="238"/>
                  <a:pt x="483" y="238"/>
                  <a:pt x="483" y="238"/>
                </a:cubicBezTo>
                <a:cubicBezTo>
                  <a:pt x="451" y="186"/>
                  <a:pt x="451" y="186"/>
                  <a:pt x="451" y="186"/>
                </a:cubicBezTo>
                <a:cubicBezTo>
                  <a:pt x="429" y="186"/>
                  <a:pt x="429" y="186"/>
                  <a:pt x="429" y="186"/>
                </a:cubicBezTo>
                <a:cubicBezTo>
                  <a:pt x="429" y="261"/>
                  <a:pt x="429" y="261"/>
                  <a:pt x="429" y="261"/>
                </a:cubicBezTo>
                <a:cubicBezTo>
                  <a:pt x="445" y="261"/>
                  <a:pt x="445" y="261"/>
                  <a:pt x="445" y="261"/>
                </a:cubicBezTo>
                <a:cubicBezTo>
                  <a:pt x="445" y="207"/>
                  <a:pt x="445" y="207"/>
                  <a:pt x="445" y="207"/>
                </a:cubicBezTo>
                <a:cubicBezTo>
                  <a:pt x="445" y="207"/>
                  <a:pt x="445" y="207"/>
                  <a:pt x="445" y="207"/>
                </a:cubicBezTo>
                <a:lnTo>
                  <a:pt x="478" y="261"/>
                </a:lnTo>
                <a:close/>
                <a:moveTo>
                  <a:pt x="584" y="261"/>
                </a:moveTo>
                <a:cubicBezTo>
                  <a:pt x="548" y="221"/>
                  <a:pt x="548" y="221"/>
                  <a:pt x="548" y="221"/>
                </a:cubicBezTo>
                <a:cubicBezTo>
                  <a:pt x="581" y="186"/>
                  <a:pt x="581" y="186"/>
                  <a:pt x="581" y="186"/>
                </a:cubicBezTo>
                <a:cubicBezTo>
                  <a:pt x="560" y="186"/>
                  <a:pt x="560" y="186"/>
                  <a:pt x="560" y="186"/>
                </a:cubicBezTo>
                <a:cubicBezTo>
                  <a:pt x="530" y="217"/>
                  <a:pt x="530" y="217"/>
                  <a:pt x="530" y="217"/>
                </a:cubicBezTo>
                <a:cubicBezTo>
                  <a:pt x="530" y="186"/>
                  <a:pt x="530" y="186"/>
                  <a:pt x="530" y="186"/>
                </a:cubicBezTo>
                <a:cubicBezTo>
                  <a:pt x="514" y="186"/>
                  <a:pt x="514" y="186"/>
                  <a:pt x="514" y="186"/>
                </a:cubicBezTo>
                <a:cubicBezTo>
                  <a:pt x="514" y="261"/>
                  <a:pt x="514" y="261"/>
                  <a:pt x="514" y="261"/>
                </a:cubicBezTo>
                <a:cubicBezTo>
                  <a:pt x="530" y="261"/>
                  <a:pt x="530" y="261"/>
                  <a:pt x="530" y="261"/>
                </a:cubicBezTo>
                <a:cubicBezTo>
                  <a:pt x="530" y="225"/>
                  <a:pt x="530" y="225"/>
                  <a:pt x="530" y="225"/>
                </a:cubicBezTo>
                <a:cubicBezTo>
                  <a:pt x="561" y="261"/>
                  <a:pt x="561" y="261"/>
                  <a:pt x="561" y="261"/>
                </a:cubicBezTo>
                <a:lnTo>
                  <a:pt x="584" y="261"/>
                </a:lnTo>
                <a:close/>
                <a:moveTo>
                  <a:pt x="606" y="186"/>
                </a:moveTo>
                <a:cubicBezTo>
                  <a:pt x="590" y="186"/>
                  <a:pt x="590" y="186"/>
                  <a:pt x="590" y="186"/>
                </a:cubicBezTo>
                <a:cubicBezTo>
                  <a:pt x="590" y="261"/>
                  <a:pt x="590" y="261"/>
                  <a:pt x="590" y="261"/>
                </a:cubicBezTo>
                <a:cubicBezTo>
                  <a:pt x="606" y="261"/>
                  <a:pt x="606" y="261"/>
                  <a:pt x="606" y="261"/>
                </a:cubicBezTo>
                <a:lnTo>
                  <a:pt x="606" y="18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4" name="Text Placeholder 3"/>
          <p:cNvSpPr>
            <a:spLocks noGrp="1"/>
          </p:cNvSpPr>
          <p:nvPr>
            <p:ph type="body" sz="quarter" idx="10"/>
          </p:nvPr>
        </p:nvSpPr>
        <p:spPr>
          <a:xfrm>
            <a:off x="793750" y="3676415"/>
            <a:ext cx="7475538" cy="689814"/>
          </a:xfrm>
          <a:prstGeom prst="rect">
            <a:avLst/>
          </a:prstGeom>
        </p:spPr>
        <p:txBody>
          <a:bodyPr vert="horz" lIns="0" tIns="0" rIns="0" bIns="0" anchor="b"/>
          <a:lstStyle>
            <a:lvl1pPr marL="0" indent="0">
              <a:buNone/>
              <a:defRPr sz="3000" b="1" i="0" spc="-47" baseline="0">
                <a:solidFill>
                  <a:schemeClr val="accent1"/>
                </a:solidFill>
                <a:latin typeface="Arial"/>
                <a:cs typeface="Arial"/>
              </a:defRPr>
            </a:lvl1pPr>
          </a:lstStyle>
          <a:p>
            <a:pPr lvl="0"/>
            <a:r>
              <a:rPr lang="fi-FI"/>
              <a:t>Click to edit Master text styles</a:t>
            </a:r>
          </a:p>
        </p:txBody>
      </p:sp>
      <p:sp>
        <p:nvSpPr>
          <p:cNvPr id="6" name="Text Placeholder 5"/>
          <p:cNvSpPr>
            <a:spLocks noGrp="1"/>
          </p:cNvSpPr>
          <p:nvPr>
            <p:ph type="body" sz="quarter" idx="11"/>
          </p:nvPr>
        </p:nvSpPr>
        <p:spPr>
          <a:xfrm>
            <a:off x="808606" y="4367172"/>
            <a:ext cx="6785996" cy="620360"/>
          </a:xfrm>
          <a:prstGeom prst="rect">
            <a:avLst/>
          </a:prstGeom>
        </p:spPr>
        <p:txBody>
          <a:bodyPr vert="horz" lIns="0" tIns="0" rIns="0" bIns="0"/>
          <a:lstStyle>
            <a:lvl1pPr marL="0" indent="0">
              <a:spcBef>
                <a:spcPts val="0"/>
              </a:spcBef>
              <a:buNone/>
              <a:defRPr sz="1800" b="0" i="0" baseline="0">
                <a:solidFill>
                  <a:schemeClr val="tx2"/>
                </a:solidFill>
                <a:latin typeface="Arial"/>
                <a:cs typeface="Arial"/>
              </a:defRPr>
            </a:lvl1pPr>
          </a:lstStyle>
          <a:p>
            <a:pPr lvl="0"/>
            <a:r>
              <a:rPr lang="fi-FI"/>
              <a:t>Click to edit Master text styles</a:t>
            </a:r>
          </a:p>
        </p:txBody>
      </p:sp>
      <p:sp>
        <p:nvSpPr>
          <p:cNvPr id="5" name="Picture Placeholder 4"/>
          <p:cNvSpPr>
            <a:spLocks noGrp="1"/>
          </p:cNvSpPr>
          <p:nvPr>
            <p:ph type="pic" sz="quarter" idx="12"/>
          </p:nvPr>
        </p:nvSpPr>
        <p:spPr>
          <a:xfrm>
            <a:off x="0" y="8"/>
            <a:ext cx="9144000" cy="3475435"/>
          </a:xfrm>
          <a:prstGeom prst="rect">
            <a:avLst/>
          </a:prstGeom>
          <a:solidFill>
            <a:schemeClr val="bg1">
              <a:lumMod val="85000"/>
            </a:schemeClr>
          </a:solidFill>
        </p:spPr>
        <p:txBody>
          <a:bodyPr vert="horz"/>
          <a:lstStyle/>
          <a:p>
            <a:pPr lvl="0"/>
            <a:r>
              <a:rPr lang="fi-FI" noProof="0"/>
              <a:t>Lisää kuva napsauttamalla kuvaketta</a:t>
            </a:r>
            <a:endParaRPr lang="en-US" noProof="0"/>
          </a:p>
        </p:txBody>
      </p:sp>
    </p:spTree>
    <p:extLst>
      <p:ext uri="{BB962C8B-B14F-4D97-AF65-F5344CB8AC3E}">
        <p14:creationId xmlns:p14="http://schemas.microsoft.com/office/powerpoint/2010/main" val="92577327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Iso kuva tekstiboxilla">
    <p:bg>
      <p:bgPr>
        <a:solidFill>
          <a:srgbClr val="FF5000"/>
        </a:solidFill>
        <a:effectLst/>
      </p:bgPr>
    </p:bg>
    <p:spTree>
      <p:nvGrpSpPr>
        <p:cNvPr id="1" name=""/>
        <p:cNvGrpSpPr/>
        <p:nvPr/>
      </p:nvGrpSpPr>
      <p:grpSpPr>
        <a:xfrm>
          <a:off x="0" y="0"/>
          <a:ext cx="0" cy="0"/>
          <a:chOff x="0" y="0"/>
          <a:chExt cx="0" cy="0"/>
        </a:xfrm>
      </p:grpSpPr>
      <p:sp>
        <p:nvSpPr>
          <p:cNvPr id="4" name="Freeform 5"/>
          <p:cNvSpPr>
            <a:spLocks noEditPoints="1"/>
          </p:cNvSpPr>
          <p:nvPr userDrawn="1"/>
        </p:nvSpPr>
        <p:spPr bwMode="auto">
          <a:xfrm>
            <a:off x="7891464" y="4598194"/>
            <a:ext cx="930275" cy="304800"/>
          </a:xfrm>
          <a:custGeom>
            <a:avLst/>
            <a:gdLst>
              <a:gd name="T0" fmla="*/ 2147483646 w 606"/>
              <a:gd name="T1" fmla="*/ 2147483646 h 263"/>
              <a:gd name="T2" fmla="*/ 2147483646 w 606"/>
              <a:gd name="T3" fmla="*/ 2147483646 h 263"/>
              <a:gd name="T4" fmla="*/ 2147483646 w 606"/>
              <a:gd name="T5" fmla="*/ 2147483646 h 263"/>
              <a:gd name="T6" fmla="*/ 2147483646 w 606"/>
              <a:gd name="T7" fmla="*/ 2147483646 h 263"/>
              <a:gd name="T8" fmla="*/ 2147483646 w 606"/>
              <a:gd name="T9" fmla="*/ 2147483646 h 263"/>
              <a:gd name="T10" fmla="*/ 2147483646 w 606"/>
              <a:gd name="T11" fmla="*/ 2147483646 h 263"/>
              <a:gd name="T12" fmla="*/ 2147483646 w 606"/>
              <a:gd name="T13" fmla="*/ 2147483646 h 263"/>
              <a:gd name="T14" fmla="*/ 2147483646 w 606"/>
              <a:gd name="T15" fmla="*/ 2147483646 h 263"/>
              <a:gd name="T16" fmla="*/ 2147483646 w 606"/>
              <a:gd name="T17" fmla="*/ 2147483646 h 263"/>
              <a:gd name="T18" fmla="*/ 2147483646 w 606"/>
              <a:gd name="T19" fmla="*/ 2147483646 h 263"/>
              <a:gd name="T20" fmla="*/ 2147483646 w 606"/>
              <a:gd name="T21" fmla="*/ 2147483646 h 263"/>
              <a:gd name="T22" fmla="*/ 2147483646 w 606"/>
              <a:gd name="T23" fmla="*/ 2147483646 h 263"/>
              <a:gd name="T24" fmla="*/ 2147483646 w 606"/>
              <a:gd name="T25" fmla="*/ 2147483646 h 263"/>
              <a:gd name="T26" fmla="*/ 2147483646 w 606"/>
              <a:gd name="T27" fmla="*/ 2147483646 h 263"/>
              <a:gd name="T28" fmla="*/ 2147483646 w 606"/>
              <a:gd name="T29" fmla="*/ 2147483646 h 263"/>
              <a:gd name="T30" fmla="*/ 2147483646 w 606"/>
              <a:gd name="T31" fmla="*/ 2147483646 h 263"/>
              <a:gd name="T32" fmla="*/ 2147483646 w 606"/>
              <a:gd name="T33" fmla="*/ 2147483646 h 263"/>
              <a:gd name="T34" fmla="*/ 2147483646 w 606"/>
              <a:gd name="T35" fmla="*/ 2147483646 h 263"/>
              <a:gd name="T36" fmla="*/ 2147483646 w 606"/>
              <a:gd name="T37" fmla="*/ 2147483646 h 263"/>
              <a:gd name="T38" fmla="*/ 2147483646 w 606"/>
              <a:gd name="T39" fmla="*/ 2147483646 h 263"/>
              <a:gd name="T40" fmla="*/ 2147483646 w 606"/>
              <a:gd name="T41" fmla="*/ 2147483646 h 263"/>
              <a:gd name="T42" fmla="*/ 2147483646 w 606"/>
              <a:gd name="T43" fmla="*/ 2147483646 h 263"/>
              <a:gd name="T44" fmla="*/ 2147483646 w 606"/>
              <a:gd name="T45" fmla="*/ 2147483646 h 263"/>
              <a:gd name="T46" fmla="*/ 2147483646 w 606"/>
              <a:gd name="T47" fmla="*/ 2147483646 h 263"/>
              <a:gd name="T48" fmla="*/ 2147483646 w 606"/>
              <a:gd name="T49" fmla="*/ 2147483646 h 263"/>
              <a:gd name="T50" fmla="*/ 2147483646 w 606"/>
              <a:gd name="T51" fmla="*/ 2147483646 h 263"/>
              <a:gd name="T52" fmla="*/ 2147483646 w 606"/>
              <a:gd name="T53" fmla="*/ 2147483646 h 263"/>
              <a:gd name="T54" fmla="*/ 2147483646 w 606"/>
              <a:gd name="T55" fmla="*/ 2147483646 h 263"/>
              <a:gd name="T56" fmla="*/ 2147483646 w 606"/>
              <a:gd name="T57" fmla="*/ 2147483646 h 263"/>
              <a:gd name="T58" fmla="*/ 2147483646 w 606"/>
              <a:gd name="T59" fmla="*/ 2147483646 h 263"/>
              <a:gd name="T60" fmla="*/ 2147483646 w 606"/>
              <a:gd name="T61" fmla="*/ 2147483646 h 263"/>
              <a:gd name="T62" fmla="*/ 2147483646 w 606"/>
              <a:gd name="T63" fmla="*/ 0 h 263"/>
              <a:gd name="T64" fmla="*/ 2147483646 w 606"/>
              <a:gd name="T65" fmla="*/ 2147483646 h 263"/>
              <a:gd name="T66" fmla="*/ 2147483646 w 606"/>
              <a:gd name="T67" fmla="*/ 2147483646 h 263"/>
              <a:gd name="T68" fmla="*/ 2147483646 w 606"/>
              <a:gd name="T69" fmla="*/ 2147483646 h 263"/>
              <a:gd name="T70" fmla="*/ 2147483646 w 606"/>
              <a:gd name="T71" fmla="*/ 2147483646 h 263"/>
              <a:gd name="T72" fmla="*/ 2147483646 w 606"/>
              <a:gd name="T73" fmla="*/ 2147483646 h 263"/>
              <a:gd name="T74" fmla="*/ 2147483646 w 606"/>
              <a:gd name="T75" fmla="*/ 2147483646 h 263"/>
              <a:gd name="T76" fmla="*/ 2147483646 w 606"/>
              <a:gd name="T77" fmla="*/ 2147483646 h 263"/>
              <a:gd name="T78" fmla="*/ 2147483646 w 606"/>
              <a:gd name="T79" fmla="*/ 2147483646 h 263"/>
              <a:gd name="T80" fmla="*/ 2147483646 w 606"/>
              <a:gd name="T81" fmla="*/ 2147483646 h 263"/>
              <a:gd name="T82" fmla="*/ 2147483646 w 606"/>
              <a:gd name="T83" fmla="*/ 2147483646 h 263"/>
              <a:gd name="T84" fmla="*/ 2147483646 w 606"/>
              <a:gd name="T85" fmla="*/ 2147483646 h 263"/>
              <a:gd name="T86" fmla="*/ 2147483646 w 606"/>
              <a:gd name="T87" fmla="*/ 2147483646 h 263"/>
              <a:gd name="T88" fmla="*/ 2147483646 w 606"/>
              <a:gd name="T89" fmla="*/ 2147483646 h 263"/>
              <a:gd name="T90" fmla="*/ 2147483646 w 606"/>
              <a:gd name="T91" fmla="*/ 2147483646 h 263"/>
              <a:gd name="T92" fmla="*/ 2147483646 w 606"/>
              <a:gd name="T93" fmla="*/ 2147483646 h 263"/>
              <a:gd name="T94" fmla="*/ 2147483646 w 606"/>
              <a:gd name="T95" fmla="*/ 2147483646 h 263"/>
              <a:gd name="T96" fmla="*/ 2147483646 w 606"/>
              <a:gd name="T97" fmla="*/ 2147483646 h 263"/>
              <a:gd name="T98" fmla="*/ 2147483646 w 606"/>
              <a:gd name="T99" fmla="*/ 2147483646 h 263"/>
              <a:gd name="T100" fmla="*/ 2147483646 w 606"/>
              <a:gd name="T101" fmla="*/ 2147483646 h 263"/>
              <a:gd name="T102" fmla="*/ 2147483646 w 606"/>
              <a:gd name="T103" fmla="*/ 2147483646 h 263"/>
              <a:gd name="T104" fmla="*/ 2147483646 w 606"/>
              <a:gd name="T105" fmla="*/ 2147483646 h 263"/>
              <a:gd name="T106" fmla="*/ 2147483646 w 606"/>
              <a:gd name="T107" fmla="*/ 2147483646 h 263"/>
              <a:gd name="T108" fmla="*/ 2147483646 w 606"/>
              <a:gd name="T109" fmla="*/ 2147483646 h 263"/>
              <a:gd name="T110" fmla="*/ 2147483646 w 606"/>
              <a:gd name="T111" fmla="*/ 2147483646 h 263"/>
              <a:gd name="T112" fmla="*/ 2147483646 w 606"/>
              <a:gd name="T113" fmla="*/ 2147483646 h 263"/>
              <a:gd name="T114" fmla="*/ 2147483646 w 606"/>
              <a:gd name="T115" fmla="*/ 2147483646 h 263"/>
              <a:gd name="T116" fmla="*/ 2147483646 w 606"/>
              <a:gd name="T117" fmla="*/ 2147483646 h 263"/>
              <a:gd name="T118" fmla="*/ 2147483646 w 606"/>
              <a:gd name="T119" fmla="*/ 2147483646 h 263"/>
              <a:gd name="T120" fmla="*/ 2147483646 w 606"/>
              <a:gd name="T121" fmla="*/ 2147483646 h 26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06" h="263">
                <a:moveTo>
                  <a:pt x="414" y="186"/>
                </a:moveTo>
                <a:cubicBezTo>
                  <a:pt x="397" y="186"/>
                  <a:pt x="397" y="186"/>
                  <a:pt x="397" y="186"/>
                </a:cubicBezTo>
                <a:cubicBezTo>
                  <a:pt x="397" y="261"/>
                  <a:pt x="397" y="261"/>
                  <a:pt x="397" y="261"/>
                </a:cubicBezTo>
                <a:cubicBezTo>
                  <a:pt x="414" y="261"/>
                  <a:pt x="414" y="261"/>
                  <a:pt x="414" y="261"/>
                </a:cubicBezTo>
                <a:lnTo>
                  <a:pt x="414" y="186"/>
                </a:lnTo>
                <a:close/>
                <a:moveTo>
                  <a:pt x="342" y="241"/>
                </a:moveTo>
                <a:cubicBezTo>
                  <a:pt x="330" y="254"/>
                  <a:pt x="330" y="254"/>
                  <a:pt x="330" y="254"/>
                </a:cubicBezTo>
                <a:cubicBezTo>
                  <a:pt x="334" y="257"/>
                  <a:pt x="338" y="259"/>
                  <a:pt x="342" y="261"/>
                </a:cubicBezTo>
                <a:cubicBezTo>
                  <a:pt x="346" y="262"/>
                  <a:pt x="351" y="263"/>
                  <a:pt x="356" y="263"/>
                </a:cubicBezTo>
                <a:cubicBezTo>
                  <a:pt x="360" y="263"/>
                  <a:pt x="363" y="263"/>
                  <a:pt x="367" y="262"/>
                </a:cubicBezTo>
                <a:cubicBezTo>
                  <a:pt x="370" y="261"/>
                  <a:pt x="373" y="259"/>
                  <a:pt x="376" y="257"/>
                </a:cubicBezTo>
                <a:cubicBezTo>
                  <a:pt x="379" y="255"/>
                  <a:pt x="381" y="252"/>
                  <a:pt x="382" y="249"/>
                </a:cubicBezTo>
                <a:cubicBezTo>
                  <a:pt x="384" y="246"/>
                  <a:pt x="385" y="242"/>
                  <a:pt x="385" y="238"/>
                </a:cubicBezTo>
                <a:cubicBezTo>
                  <a:pt x="385" y="234"/>
                  <a:pt x="384" y="230"/>
                  <a:pt x="382" y="228"/>
                </a:cubicBezTo>
                <a:cubicBezTo>
                  <a:pt x="381" y="225"/>
                  <a:pt x="378" y="223"/>
                  <a:pt x="376" y="221"/>
                </a:cubicBezTo>
                <a:cubicBezTo>
                  <a:pt x="373" y="220"/>
                  <a:pt x="370" y="219"/>
                  <a:pt x="367" y="218"/>
                </a:cubicBezTo>
                <a:cubicBezTo>
                  <a:pt x="364" y="217"/>
                  <a:pt x="362" y="216"/>
                  <a:pt x="359" y="215"/>
                </a:cubicBezTo>
                <a:cubicBezTo>
                  <a:pt x="356" y="214"/>
                  <a:pt x="354" y="213"/>
                  <a:pt x="353" y="212"/>
                </a:cubicBezTo>
                <a:cubicBezTo>
                  <a:pt x="351" y="211"/>
                  <a:pt x="350" y="209"/>
                  <a:pt x="350" y="207"/>
                </a:cubicBezTo>
                <a:cubicBezTo>
                  <a:pt x="350" y="205"/>
                  <a:pt x="350" y="204"/>
                  <a:pt x="351" y="203"/>
                </a:cubicBezTo>
                <a:cubicBezTo>
                  <a:pt x="352" y="202"/>
                  <a:pt x="353" y="201"/>
                  <a:pt x="354" y="201"/>
                </a:cubicBezTo>
                <a:cubicBezTo>
                  <a:pt x="355" y="200"/>
                  <a:pt x="356" y="200"/>
                  <a:pt x="358" y="200"/>
                </a:cubicBezTo>
                <a:cubicBezTo>
                  <a:pt x="359" y="199"/>
                  <a:pt x="360" y="199"/>
                  <a:pt x="361" y="199"/>
                </a:cubicBezTo>
                <a:cubicBezTo>
                  <a:pt x="363" y="199"/>
                  <a:pt x="366" y="200"/>
                  <a:pt x="368" y="200"/>
                </a:cubicBezTo>
                <a:cubicBezTo>
                  <a:pt x="370" y="201"/>
                  <a:pt x="372" y="202"/>
                  <a:pt x="373" y="204"/>
                </a:cubicBezTo>
                <a:cubicBezTo>
                  <a:pt x="385" y="192"/>
                  <a:pt x="385" y="192"/>
                  <a:pt x="385" y="192"/>
                </a:cubicBezTo>
                <a:cubicBezTo>
                  <a:pt x="381" y="189"/>
                  <a:pt x="378" y="187"/>
                  <a:pt x="374" y="186"/>
                </a:cubicBezTo>
                <a:cubicBezTo>
                  <a:pt x="370" y="184"/>
                  <a:pt x="366" y="184"/>
                  <a:pt x="362" y="184"/>
                </a:cubicBezTo>
                <a:cubicBezTo>
                  <a:pt x="358" y="184"/>
                  <a:pt x="354" y="184"/>
                  <a:pt x="351" y="185"/>
                </a:cubicBezTo>
                <a:cubicBezTo>
                  <a:pt x="347" y="186"/>
                  <a:pt x="344" y="188"/>
                  <a:pt x="342" y="190"/>
                </a:cubicBezTo>
                <a:cubicBezTo>
                  <a:pt x="339" y="192"/>
                  <a:pt x="337" y="195"/>
                  <a:pt x="335" y="198"/>
                </a:cubicBezTo>
                <a:cubicBezTo>
                  <a:pt x="334" y="201"/>
                  <a:pt x="333" y="204"/>
                  <a:pt x="333" y="208"/>
                </a:cubicBezTo>
                <a:cubicBezTo>
                  <a:pt x="333" y="212"/>
                  <a:pt x="334" y="216"/>
                  <a:pt x="335" y="218"/>
                </a:cubicBezTo>
                <a:cubicBezTo>
                  <a:pt x="337" y="221"/>
                  <a:pt x="339" y="223"/>
                  <a:pt x="342" y="225"/>
                </a:cubicBezTo>
                <a:cubicBezTo>
                  <a:pt x="345" y="226"/>
                  <a:pt x="347" y="227"/>
                  <a:pt x="351" y="228"/>
                </a:cubicBezTo>
                <a:cubicBezTo>
                  <a:pt x="354" y="229"/>
                  <a:pt x="356" y="230"/>
                  <a:pt x="359" y="231"/>
                </a:cubicBezTo>
                <a:cubicBezTo>
                  <a:pt x="362" y="232"/>
                  <a:pt x="364" y="233"/>
                  <a:pt x="366" y="234"/>
                </a:cubicBezTo>
                <a:cubicBezTo>
                  <a:pt x="367" y="236"/>
                  <a:pt x="368" y="238"/>
                  <a:pt x="368" y="240"/>
                </a:cubicBezTo>
                <a:cubicBezTo>
                  <a:pt x="368" y="241"/>
                  <a:pt x="368" y="242"/>
                  <a:pt x="367" y="243"/>
                </a:cubicBezTo>
                <a:cubicBezTo>
                  <a:pt x="367" y="244"/>
                  <a:pt x="366" y="245"/>
                  <a:pt x="365" y="246"/>
                </a:cubicBezTo>
                <a:cubicBezTo>
                  <a:pt x="363" y="246"/>
                  <a:pt x="362" y="247"/>
                  <a:pt x="361" y="247"/>
                </a:cubicBezTo>
                <a:cubicBezTo>
                  <a:pt x="359" y="248"/>
                  <a:pt x="358" y="248"/>
                  <a:pt x="357" y="248"/>
                </a:cubicBezTo>
                <a:cubicBezTo>
                  <a:pt x="354" y="248"/>
                  <a:pt x="351" y="247"/>
                  <a:pt x="349" y="246"/>
                </a:cubicBezTo>
                <a:cubicBezTo>
                  <a:pt x="346" y="245"/>
                  <a:pt x="344" y="243"/>
                  <a:pt x="342" y="241"/>
                </a:cubicBezTo>
                <a:moveTo>
                  <a:pt x="296" y="186"/>
                </a:moveTo>
                <a:cubicBezTo>
                  <a:pt x="280" y="186"/>
                  <a:pt x="280" y="186"/>
                  <a:pt x="280" y="186"/>
                </a:cubicBezTo>
                <a:cubicBezTo>
                  <a:pt x="280" y="261"/>
                  <a:pt x="280" y="261"/>
                  <a:pt x="280" y="261"/>
                </a:cubicBezTo>
                <a:cubicBezTo>
                  <a:pt x="327" y="261"/>
                  <a:pt x="327" y="261"/>
                  <a:pt x="327" y="261"/>
                </a:cubicBezTo>
                <a:cubicBezTo>
                  <a:pt x="327" y="246"/>
                  <a:pt x="327" y="246"/>
                  <a:pt x="327" y="246"/>
                </a:cubicBezTo>
                <a:cubicBezTo>
                  <a:pt x="296" y="246"/>
                  <a:pt x="296" y="246"/>
                  <a:pt x="296" y="246"/>
                </a:cubicBezTo>
                <a:lnTo>
                  <a:pt x="296" y="186"/>
                </a:lnTo>
                <a:close/>
                <a:moveTo>
                  <a:pt x="266" y="186"/>
                </a:moveTo>
                <a:cubicBezTo>
                  <a:pt x="215" y="186"/>
                  <a:pt x="215" y="186"/>
                  <a:pt x="215" y="186"/>
                </a:cubicBezTo>
                <a:cubicBezTo>
                  <a:pt x="215" y="261"/>
                  <a:pt x="215" y="261"/>
                  <a:pt x="215" y="261"/>
                </a:cubicBezTo>
                <a:cubicBezTo>
                  <a:pt x="268" y="261"/>
                  <a:pt x="268" y="261"/>
                  <a:pt x="268" y="261"/>
                </a:cubicBezTo>
                <a:cubicBezTo>
                  <a:pt x="268" y="246"/>
                  <a:pt x="268" y="246"/>
                  <a:pt x="268" y="246"/>
                </a:cubicBezTo>
                <a:cubicBezTo>
                  <a:pt x="231" y="246"/>
                  <a:pt x="231" y="246"/>
                  <a:pt x="231" y="246"/>
                </a:cubicBezTo>
                <a:cubicBezTo>
                  <a:pt x="231" y="230"/>
                  <a:pt x="231" y="230"/>
                  <a:pt x="231" y="230"/>
                </a:cubicBezTo>
                <a:cubicBezTo>
                  <a:pt x="264" y="230"/>
                  <a:pt x="264" y="230"/>
                  <a:pt x="264" y="230"/>
                </a:cubicBezTo>
                <a:cubicBezTo>
                  <a:pt x="264" y="215"/>
                  <a:pt x="264" y="215"/>
                  <a:pt x="264" y="215"/>
                </a:cubicBezTo>
                <a:cubicBezTo>
                  <a:pt x="231" y="215"/>
                  <a:pt x="231" y="215"/>
                  <a:pt x="231" y="215"/>
                </a:cubicBezTo>
                <a:cubicBezTo>
                  <a:pt x="231" y="201"/>
                  <a:pt x="231" y="201"/>
                  <a:pt x="231" y="201"/>
                </a:cubicBezTo>
                <a:cubicBezTo>
                  <a:pt x="266" y="201"/>
                  <a:pt x="266" y="201"/>
                  <a:pt x="266" y="201"/>
                </a:cubicBezTo>
                <a:lnTo>
                  <a:pt x="266" y="186"/>
                </a:lnTo>
                <a:close/>
                <a:moveTo>
                  <a:pt x="152" y="186"/>
                </a:moveTo>
                <a:cubicBezTo>
                  <a:pt x="135" y="186"/>
                  <a:pt x="135" y="186"/>
                  <a:pt x="135" y="186"/>
                </a:cubicBezTo>
                <a:cubicBezTo>
                  <a:pt x="135" y="261"/>
                  <a:pt x="135" y="261"/>
                  <a:pt x="135" y="261"/>
                </a:cubicBezTo>
                <a:cubicBezTo>
                  <a:pt x="152" y="261"/>
                  <a:pt x="152" y="261"/>
                  <a:pt x="152" y="261"/>
                </a:cubicBezTo>
                <a:cubicBezTo>
                  <a:pt x="152" y="229"/>
                  <a:pt x="152" y="229"/>
                  <a:pt x="152" y="229"/>
                </a:cubicBezTo>
                <a:cubicBezTo>
                  <a:pt x="184" y="229"/>
                  <a:pt x="184" y="229"/>
                  <a:pt x="184" y="229"/>
                </a:cubicBezTo>
                <a:cubicBezTo>
                  <a:pt x="184" y="261"/>
                  <a:pt x="184" y="261"/>
                  <a:pt x="184" y="261"/>
                </a:cubicBezTo>
                <a:cubicBezTo>
                  <a:pt x="201" y="261"/>
                  <a:pt x="201" y="261"/>
                  <a:pt x="201" y="261"/>
                </a:cubicBezTo>
                <a:cubicBezTo>
                  <a:pt x="201" y="186"/>
                  <a:pt x="201" y="186"/>
                  <a:pt x="201" y="186"/>
                </a:cubicBezTo>
                <a:cubicBezTo>
                  <a:pt x="184" y="186"/>
                  <a:pt x="184" y="186"/>
                  <a:pt x="184" y="186"/>
                </a:cubicBezTo>
                <a:cubicBezTo>
                  <a:pt x="184" y="214"/>
                  <a:pt x="184" y="214"/>
                  <a:pt x="184" y="214"/>
                </a:cubicBezTo>
                <a:cubicBezTo>
                  <a:pt x="152" y="214"/>
                  <a:pt x="152" y="214"/>
                  <a:pt x="152" y="214"/>
                </a:cubicBezTo>
                <a:lnTo>
                  <a:pt x="152" y="186"/>
                </a:lnTo>
                <a:close/>
                <a:moveTo>
                  <a:pt x="184" y="169"/>
                </a:moveTo>
                <a:cubicBezTo>
                  <a:pt x="201" y="169"/>
                  <a:pt x="201" y="169"/>
                  <a:pt x="201" y="169"/>
                </a:cubicBezTo>
                <a:cubicBezTo>
                  <a:pt x="201" y="94"/>
                  <a:pt x="201" y="94"/>
                  <a:pt x="201" y="94"/>
                </a:cubicBezTo>
                <a:cubicBezTo>
                  <a:pt x="184" y="94"/>
                  <a:pt x="184" y="94"/>
                  <a:pt x="184" y="94"/>
                </a:cubicBezTo>
                <a:lnTo>
                  <a:pt x="184" y="169"/>
                </a:lnTo>
                <a:close/>
                <a:moveTo>
                  <a:pt x="108" y="45"/>
                </a:moveTo>
                <a:cubicBezTo>
                  <a:pt x="108" y="51"/>
                  <a:pt x="113" y="56"/>
                  <a:pt x="119" y="56"/>
                </a:cubicBezTo>
                <a:cubicBezTo>
                  <a:pt x="126" y="56"/>
                  <a:pt x="131" y="51"/>
                  <a:pt x="131" y="45"/>
                </a:cubicBezTo>
                <a:cubicBezTo>
                  <a:pt x="131" y="39"/>
                  <a:pt x="126" y="34"/>
                  <a:pt x="119" y="34"/>
                </a:cubicBezTo>
                <a:cubicBezTo>
                  <a:pt x="113" y="34"/>
                  <a:pt x="108" y="39"/>
                  <a:pt x="108" y="45"/>
                </a:cubicBezTo>
                <a:moveTo>
                  <a:pt x="43" y="169"/>
                </a:moveTo>
                <a:cubicBezTo>
                  <a:pt x="74" y="94"/>
                  <a:pt x="74" y="94"/>
                  <a:pt x="74" y="94"/>
                </a:cubicBezTo>
                <a:cubicBezTo>
                  <a:pt x="56" y="94"/>
                  <a:pt x="56" y="94"/>
                  <a:pt x="56" y="94"/>
                </a:cubicBezTo>
                <a:cubicBezTo>
                  <a:pt x="37" y="143"/>
                  <a:pt x="37" y="143"/>
                  <a:pt x="37" y="143"/>
                </a:cubicBezTo>
                <a:cubicBezTo>
                  <a:pt x="37" y="143"/>
                  <a:pt x="37" y="143"/>
                  <a:pt x="37" y="143"/>
                </a:cubicBezTo>
                <a:cubicBezTo>
                  <a:pt x="18" y="94"/>
                  <a:pt x="18" y="94"/>
                  <a:pt x="18" y="94"/>
                </a:cubicBezTo>
                <a:cubicBezTo>
                  <a:pt x="0" y="94"/>
                  <a:pt x="0" y="94"/>
                  <a:pt x="0" y="94"/>
                </a:cubicBezTo>
                <a:cubicBezTo>
                  <a:pt x="30" y="169"/>
                  <a:pt x="30" y="169"/>
                  <a:pt x="30" y="169"/>
                </a:cubicBezTo>
                <a:lnTo>
                  <a:pt x="43" y="169"/>
                </a:lnTo>
                <a:close/>
                <a:moveTo>
                  <a:pt x="99" y="94"/>
                </a:moveTo>
                <a:cubicBezTo>
                  <a:pt x="83" y="94"/>
                  <a:pt x="83" y="94"/>
                  <a:pt x="83" y="94"/>
                </a:cubicBezTo>
                <a:cubicBezTo>
                  <a:pt x="83" y="169"/>
                  <a:pt x="83" y="169"/>
                  <a:pt x="83" y="169"/>
                </a:cubicBezTo>
                <a:cubicBezTo>
                  <a:pt x="99" y="169"/>
                  <a:pt x="99" y="169"/>
                  <a:pt x="99" y="169"/>
                </a:cubicBezTo>
                <a:lnTo>
                  <a:pt x="99" y="94"/>
                </a:lnTo>
                <a:close/>
                <a:moveTo>
                  <a:pt x="99" y="19"/>
                </a:moveTo>
                <a:cubicBezTo>
                  <a:pt x="135" y="19"/>
                  <a:pt x="135" y="19"/>
                  <a:pt x="135" y="19"/>
                </a:cubicBezTo>
                <a:cubicBezTo>
                  <a:pt x="135" y="2"/>
                  <a:pt x="135" y="2"/>
                  <a:pt x="135" y="2"/>
                </a:cubicBezTo>
                <a:cubicBezTo>
                  <a:pt x="83" y="2"/>
                  <a:pt x="83" y="2"/>
                  <a:pt x="83" y="2"/>
                </a:cubicBezTo>
                <a:cubicBezTo>
                  <a:pt x="83" y="77"/>
                  <a:pt x="83" y="77"/>
                  <a:pt x="83" y="77"/>
                </a:cubicBezTo>
                <a:cubicBezTo>
                  <a:pt x="99" y="77"/>
                  <a:pt x="99" y="77"/>
                  <a:pt x="99" y="77"/>
                </a:cubicBezTo>
                <a:cubicBezTo>
                  <a:pt x="99" y="48"/>
                  <a:pt x="99" y="48"/>
                  <a:pt x="99" y="48"/>
                </a:cubicBezTo>
                <a:cubicBezTo>
                  <a:pt x="99" y="32"/>
                  <a:pt x="99" y="32"/>
                  <a:pt x="99" y="32"/>
                </a:cubicBezTo>
                <a:lnTo>
                  <a:pt x="99" y="19"/>
                </a:lnTo>
                <a:close/>
                <a:moveTo>
                  <a:pt x="154" y="112"/>
                </a:moveTo>
                <a:cubicBezTo>
                  <a:pt x="155" y="113"/>
                  <a:pt x="155" y="115"/>
                  <a:pt x="155" y="117"/>
                </a:cubicBezTo>
                <a:cubicBezTo>
                  <a:pt x="155" y="119"/>
                  <a:pt x="155" y="120"/>
                  <a:pt x="154" y="122"/>
                </a:cubicBezTo>
                <a:cubicBezTo>
                  <a:pt x="153" y="123"/>
                  <a:pt x="152" y="124"/>
                  <a:pt x="151" y="124"/>
                </a:cubicBezTo>
                <a:cubicBezTo>
                  <a:pt x="149" y="125"/>
                  <a:pt x="148" y="125"/>
                  <a:pt x="146" y="125"/>
                </a:cubicBezTo>
                <a:cubicBezTo>
                  <a:pt x="144" y="125"/>
                  <a:pt x="143" y="125"/>
                  <a:pt x="141" y="125"/>
                </a:cubicBezTo>
                <a:cubicBezTo>
                  <a:pt x="132" y="125"/>
                  <a:pt x="132" y="125"/>
                  <a:pt x="132" y="125"/>
                </a:cubicBezTo>
                <a:cubicBezTo>
                  <a:pt x="132" y="108"/>
                  <a:pt x="132" y="108"/>
                  <a:pt x="132" y="108"/>
                </a:cubicBezTo>
                <a:cubicBezTo>
                  <a:pt x="142" y="108"/>
                  <a:pt x="142" y="108"/>
                  <a:pt x="142" y="108"/>
                </a:cubicBezTo>
                <a:cubicBezTo>
                  <a:pt x="144" y="108"/>
                  <a:pt x="145" y="108"/>
                  <a:pt x="147" y="108"/>
                </a:cubicBezTo>
                <a:cubicBezTo>
                  <a:pt x="149" y="109"/>
                  <a:pt x="150" y="109"/>
                  <a:pt x="151" y="110"/>
                </a:cubicBezTo>
                <a:cubicBezTo>
                  <a:pt x="152" y="110"/>
                  <a:pt x="153" y="111"/>
                  <a:pt x="154" y="112"/>
                </a:cubicBezTo>
                <a:moveTo>
                  <a:pt x="155" y="95"/>
                </a:moveTo>
                <a:cubicBezTo>
                  <a:pt x="152" y="94"/>
                  <a:pt x="148" y="94"/>
                  <a:pt x="144" y="94"/>
                </a:cubicBezTo>
                <a:cubicBezTo>
                  <a:pt x="115" y="94"/>
                  <a:pt x="115" y="94"/>
                  <a:pt x="115" y="94"/>
                </a:cubicBezTo>
                <a:cubicBezTo>
                  <a:pt x="115" y="169"/>
                  <a:pt x="115" y="169"/>
                  <a:pt x="115" y="169"/>
                </a:cubicBezTo>
                <a:cubicBezTo>
                  <a:pt x="132" y="169"/>
                  <a:pt x="132" y="169"/>
                  <a:pt x="132" y="169"/>
                </a:cubicBezTo>
                <a:cubicBezTo>
                  <a:pt x="132" y="139"/>
                  <a:pt x="132" y="139"/>
                  <a:pt x="132" y="139"/>
                </a:cubicBezTo>
                <a:cubicBezTo>
                  <a:pt x="140" y="139"/>
                  <a:pt x="140" y="139"/>
                  <a:pt x="140" y="139"/>
                </a:cubicBezTo>
                <a:cubicBezTo>
                  <a:pt x="155" y="169"/>
                  <a:pt x="155" y="169"/>
                  <a:pt x="155" y="169"/>
                </a:cubicBezTo>
                <a:cubicBezTo>
                  <a:pt x="175" y="169"/>
                  <a:pt x="175" y="169"/>
                  <a:pt x="175" y="169"/>
                </a:cubicBezTo>
                <a:cubicBezTo>
                  <a:pt x="156" y="138"/>
                  <a:pt x="156" y="138"/>
                  <a:pt x="156" y="138"/>
                </a:cubicBezTo>
                <a:cubicBezTo>
                  <a:pt x="162" y="137"/>
                  <a:pt x="166" y="134"/>
                  <a:pt x="168" y="130"/>
                </a:cubicBezTo>
                <a:cubicBezTo>
                  <a:pt x="171" y="127"/>
                  <a:pt x="172" y="122"/>
                  <a:pt x="172" y="117"/>
                </a:cubicBezTo>
                <a:cubicBezTo>
                  <a:pt x="172" y="112"/>
                  <a:pt x="172" y="109"/>
                  <a:pt x="170" y="106"/>
                </a:cubicBezTo>
                <a:cubicBezTo>
                  <a:pt x="169" y="103"/>
                  <a:pt x="167" y="101"/>
                  <a:pt x="164" y="99"/>
                </a:cubicBezTo>
                <a:cubicBezTo>
                  <a:pt x="161" y="97"/>
                  <a:pt x="158" y="96"/>
                  <a:pt x="155" y="95"/>
                </a:cubicBezTo>
                <a:moveTo>
                  <a:pt x="208" y="39"/>
                </a:moveTo>
                <a:cubicBezTo>
                  <a:pt x="208" y="43"/>
                  <a:pt x="208" y="46"/>
                  <a:pt x="207" y="49"/>
                </a:cubicBezTo>
                <a:cubicBezTo>
                  <a:pt x="206" y="52"/>
                  <a:pt x="204" y="54"/>
                  <a:pt x="202" y="57"/>
                </a:cubicBezTo>
                <a:cubicBezTo>
                  <a:pt x="200" y="59"/>
                  <a:pt x="197" y="61"/>
                  <a:pt x="195" y="62"/>
                </a:cubicBezTo>
                <a:cubicBezTo>
                  <a:pt x="192" y="63"/>
                  <a:pt x="189" y="64"/>
                  <a:pt x="185" y="64"/>
                </a:cubicBezTo>
                <a:cubicBezTo>
                  <a:pt x="181" y="64"/>
                  <a:pt x="178" y="63"/>
                  <a:pt x="175" y="62"/>
                </a:cubicBezTo>
                <a:cubicBezTo>
                  <a:pt x="172" y="61"/>
                  <a:pt x="170" y="59"/>
                  <a:pt x="168" y="57"/>
                </a:cubicBezTo>
                <a:cubicBezTo>
                  <a:pt x="166" y="54"/>
                  <a:pt x="164" y="52"/>
                  <a:pt x="163" y="49"/>
                </a:cubicBezTo>
                <a:cubicBezTo>
                  <a:pt x="162" y="46"/>
                  <a:pt x="162" y="43"/>
                  <a:pt x="162" y="39"/>
                </a:cubicBezTo>
                <a:cubicBezTo>
                  <a:pt x="162" y="36"/>
                  <a:pt x="162" y="33"/>
                  <a:pt x="163" y="30"/>
                </a:cubicBezTo>
                <a:cubicBezTo>
                  <a:pt x="164" y="27"/>
                  <a:pt x="166" y="24"/>
                  <a:pt x="168" y="22"/>
                </a:cubicBezTo>
                <a:cubicBezTo>
                  <a:pt x="170" y="20"/>
                  <a:pt x="172" y="18"/>
                  <a:pt x="175" y="17"/>
                </a:cubicBezTo>
                <a:cubicBezTo>
                  <a:pt x="178" y="16"/>
                  <a:pt x="181" y="15"/>
                  <a:pt x="185" y="15"/>
                </a:cubicBezTo>
                <a:cubicBezTo>
                  <a:pt x="189" y="15"/>
                  <a:pt x="192" y="16"/>
                  <a:pt x="195" y="17"/>
                </a:cubicBezTo>
                <a:cubicBezTo>
                  <a:pt x="197" y="18"/>
                  <a:pt x="200" y="20"/>
                  <a:pt x="202" y="22"/>
                </a:cubicBezTo>
                <a:cubicBezTo>
                  <a:pt x="204" y="24"/>
                  <a:pt x="206" y="27"/>
                  <a:pt x="207" y="30"/>
                </a:cubicBezTo>
                <a:cubicBezTo>
                  <a:pt x="208" y="33"/>
                  <a:pt x="208" y="36"/>
                  <a:pt x="208" y="39"/>
                </a:cubicBezTo>
                <a:moveTo>
                  <a:pt x="223" y="56"/>
                </a:moveTo>
                <a:cubicBezTo>
                  <a:pt x="225" y="51"/>
                  <a:pt x="226" y="45"/>
                  <a:pt x="226" y="39"/>
                </a:cubicBezTo>
                <a:cubicBezTo>
                  <a:pt x="226" y="33"/>
                  <a:pt x="225" y="28"/>
                  <a:pt x="223" y="23"/>
                </a:cubicBezTo>
                <a:cubicBezTo>
                  <a:pt x="221" y="18"/>
                  <a:pt x="218" y="14"/>
                  <a:pt x="214" y="10"/>
                </a:cubicBezTo>
                <a:cubicBezTo>
                  <a:pt x="211" y="7"/>
                  <a:pt x="206" y="4"/>
                  <a:pt x="201" y="2"/>
                </a:cubicBezTo>
                <a:cubicBezTo>
                  <a:pt x="196" y="1"/>
                  <a:pt x="191" y="0"/>
                  <a:pt x="185" y="0"/>
                </a:cubicBezTo>
                <a:cubicBezTo>
                  <a:pt x="179" y="0"/>
                  <a:pt x="174" y="1"/>
                  <a:pt x="169" y="2"/>
                </a:cubicBezTo>
                <a:cubicBezTo>
                  <a:pt x="164" y="4"/>
                  <a:pt x="159" y="7"/>
                  <a:pt x="156" y="10"/>
                </a:cubicBezTo>
                <a:cubicBezTo>
                  <a:pt x="152" y="14"/>
                  <a:pt x="149" y="18"/>
                  <a:pt x="147" y="23"/>
                </a:cubicBezTo>
                <a:cubicBezTo>
                  <a:pt x="145" y="28"/>
                  <a:pt x="144" y="33"/>
                  <a:pt x="144" y="39"/>
                </a:cubicBezTo>
                <a:cubicBezTo>
                  <a:pt x="144" y="45"/>
                  <a:pt x="145" y="51"/>
                  <a:pt x="147" y="56"/>
                </a:cubicBezTo>
                <a:cubicBezTo>
                  <a:pt x="149" y="61"/>
                  <a:pt x="152" y="65"/>
                  <a:pt x="156" y="68"/>
                </a:cubicBezTo>
                <a:cubicBezTo>
                  <a:pt x="159" y="72"/>
                  <a:pt x="164" y="74"/>
                  <a:pt x="169" y="76"/>
                </a:cubicBezTo>
                <a:cubicBezTo>
                  <a:pt x="174" y="78"/>
                  <a:pt x="179" y="79"/>
                  <a:pt x="185" y="79"/>
                </a:cubicBezTo>
                <a:cubicBezTo>
                  <a:pt x="191" y="79"/>
                  <a:pt x="196" y="78"/>
                  <a:pt x="201" y="76"/>
                </a:cubicBezTo>
                <a:cubicBezTo>
                  <a:pt x="206" y="74"/>
                  <a:pt x="211" y="72"/>
                  <a:pt x="214" y="68"/>
                </a:cubicBezTo>
                <a:cubicBezTo>
                  <a:pt x="218" y="65"/>
                  <a:pt x="221" y="61"/>
                  <a:pt x="223" y="56"/>
                </a:cubicBezTo>
                <a:moveTo>
                  <a:pt x="241" y="155"/>
                </a:moveTo>
                <a:cubicBezTo>
                  <a:pt x="239" y="154"/>
                  <a:pt x="237" y="153"/>
                  <a:pt x="236" y="151"/>
                </a:cubicBezTo>
                <a:cubicBezTo>
                  <a:pt x="235" y="150"/>
                  <a:pt x="234" y="148"/>
                  <a:pt x="233" y="146"/>
                </a:cubicBezTo>
                <a:cubicBezTo>
                  <a:pt x="232" y="144"/>
                  <a:pt x="232" y="142"/>
                  <a:pt x="232" y="140"/>
                </a:cubicBezTo>
                <a:cubicBezTo>
                  <a:pt x="232" y="94"/>
                  <a:pt x="232" y="94"/>
                  <a:pt x="232" y="94"/>
                </a:cubicBezTo>
                <a:cubicBezTo>
                  <a:pt x="215" y="94"/>
                  <a:pt x="215" y="94"/>
                  <a:pt x="215" y="94"/>
                </a:cubicBezTo>
                <a:cubicBezTo>
                  <a:pt x="215" y="140"/>
                  <a:pt x="215" y="140"/>
                  <a:pt x="215" y="140"/>
                </a:cubicBezTo>
                <a:cubicBezTo>
                  <a:pt x="215" y="145"/>
                  <a:pt x="216" y="149"/>
                  <a:pt x="217" y="153"/>
                </a:cubicBezTo>
                <a:cubicBezTo>
                  <a:pt x="219" y="156"/>
                  <a:pt x="221" y="160"/>
                  <a:pt x="223" y="162"/>
                </a:cubicBezTo>
                <a:cubicBezTo>
                  <a:pt x="226" y="165"/>
                  <a:pt x="229" y="167"/>
                  <a:pt x="233" y="169"/>
                </a:cubicBezTo>
                <a:cubicBezTo>
                  <a:pt x="237" y="170"/>
                  <a:pt x="242" y="171"/>
                  <a:pt x="247" y="171"/>
                </a:cubicBezTo>
                <a:cubicBezTo>
                  <a:pt x="252" y="171"/>
                  <a:pt x="257" y="170"/>
                  <a:pt x="261" y="169"/>
                </a:cubicBezTo>
                <a:cubicBezTo>
                  <a:pt x="265" y="167"/>
                  <a:pt x="268" y="165"/>
                  <a:pt x="271" y="162"/>
                </a:cubicBezTo>
                <a:cubicBezTo>
                  <a:pt x="273" y="160"/>
                  <a:pt x="275" y="156"/>
                  <a:pt x="277" y="153"/>
                </a:cubicBezTo>
                <a:cubicBezTo>
                  <a:pt x="278" y="149"/>
                  <a:pt x="279" y="145"/>
                  <a:pt x="279" y="140"/>
                </a:cubicBezTo>
                <a:cubicBezTo>
                  <a:pt x="279" y="94"/>
                  <a:pt x="279" y="94"/>
                  <a:pt x="279" y="94"/>
                </a:cubicBezTo>
                <a:cubicBezTo>
                  <a:pt x="262" y="94"/>
                  <a:pt x="262" y="94"/>
                  <a:pt x="262" y="94"/>
                </a:cubicBezTo>
                <a:cubicBezTo>
                  <a:pt x="262" y="140"/>
                  <a:pt x="262" y="140"/>
                  <a:pt x="262" y="140"/>
                </a:cubicBezTo>
                <a:cubicBezTo>
                  <a:pt x="262" y="142"/>
                  <a:pt x="262" y="144"/>
                  <a:pt x="261" y="146"/>
                </a:cubicBezTo>
                <a:cubicBezTo>
                  <a:pt x="260" y="148"/>
                  <a:pt x="259" y="150"/>
                  <a:pt x="258" y="151"/>
                </a:cubicBezTo>
                <a:cubicBezTo>
                  <a:pt x="256" y="153"/>
                  <a:pt x="255" y="154"/>
                  <a:pt x="253" y="155"/>
                </a:cubicBezTo>
                <a:cubicBezTo>
                  <a:pt x="251" y="156"/>
                  <a:pt x="249" y="156"/>
                  <a:pt x="247" y="156"/>
                </a:cubicBezTo>
                <a:cubicBezTo>
                  <a:pt x="245" y="156"/>
                  <a:pt x="243" y="156"/>
                  <a:pt x="241" y="155"/>
                </a:cubicBezTo>
                <a:moveTo>
                  <a:pt x="277" y="24"/>
                </a:moveTo>
                <a:cubicBezTo>
                  <a:pt x="277" y="26"/>
                  <a:pt x="277" y="28"/>
                  <a:pt x="276" y="29"/>
                </a:cubicBezTo>
                <a:cubicBezTo>
                  <a:pt x="275" y="30"/>
                  <a:pt x="274" y="31"/>
                  <a:pt x="273" y="32"/>
                </a:cubicBezTo>
                <a:cubicBezTo>
                  <a:pt x="271" y="32"/>
                  <a:pt x="270" y="32"/>
                  <a:pt x="268" y="33"/>
                </a:cubicBezTo>
                <a:cubicBezTo>
                  <a:pt x="266" y="33"/>
                  <a:pt x="265" y="33"/>
                  <a:pt x="263" y="33"/>
                </a:cubicBezTo>
                <a:cubicBezTo>
                  <a:pt x="253" y="33"/>
                  <a:pt x="253" y="33"/>
                  <a:pt x="253" y="33"/>
                </a:cubicBezTo>
                <a:cubicBezTo>
                  <a:pt x="253" y="16"/>
                  <a:pt x="253" y="16"/>
                  <a:pt x="253" y="16"/>
                </a:cubicBezTo>
                <a:cubicBezTo>
                  <a:pt x="264" y="16"/>
                  <a:pt x="264" y="16"/>
                  <a:pt x="264" y="16"/>
                </a:cubicBezTo>
                <a:cubicBezTo>
                  <a:pt x="266" y="16"/>
                  <a:pt x="267" y="16"/>
                  <a:pt x="269" y="16"/>
                </a:cubicBezTo>
                <a:cubicBezTo>
                  <a:pt x="270" y="16"/>
                  <a:pt x="272" y="17"/>
                  <a:pt x="273" y="17"/>
                </a:cubicBezTo>
                <a:cubicBezTo>
                  <a:pt x="274" y="18"/>
                  <a:pt x="275" y="19"/>
                  <a:pt x="276" y="20"/>
                </a:cubicBezTo>
                <a:cubicBezTo>
                  <a:pt x="277" y="21"/>
                  <a:pt x="277" y="22"/>
                  <a:pt x="277" y="24"/>
                </a:cubicBezTo>
                <a:moveTo>
                  <a:pt x="297" y="77"/>
                </a:moveTo>
                <a:cubicBezTo>
                  <a:pt x="278" y="45"/>
                  <a:pt x="278" y="45"/>
                  <a:pt x="278" y="45"/>
                </a:cubicBezTo>
                <a:cubicBezTo>
                  <a:pt x="284" y="44"/>
                  <a:pt x="288" y="42"/>
                  <a:pt x="290" y="38"/>
                </a:cubicBezTo>
                <a:cubicBezTo>
                  <a:pt x="293" y="34"/>
                  <a:pt x="294" y="30"/>
                  <a:pt x="294" y="24"/>
                </a:cubicBezTo>
                <a:cubicBezTo>
                  <a:pt x="294" y="20"/>
                  <a:pt x="294" y="16"/>
                  <a:pt x="292" y="13"/>
                </a:cubicBezTo>
                <a:cubicBezTo>
                  <a:pt x="291" y="10"/>
                  <a:pt x="289" y="8"/>
                  <a:pt x="286" y="6"/>
                </a:cubicBezTo>
                <a:cubicBezTo>
                  <a:pt x="283" y="5"/>
                  <a:pt x="280" y="3"/>
                  <a:pt x="277" y="3"/>
                </a:cubicBezTo>
                <a:cubicBezTo>
                  <a:pt x="274" y="2"/>
                  <a:pt x="270" y="2"/>
                  <a:pt x="266" y="2"/>
                </a:cubicBezTo>
                <a:cubicBezTo>
                  <a:pt x="237" y="2"/>
                  <a:pt x="237" y="2"/>
                  <a:pt x="237" y="2"/>
                </a:cubicBezTo>
                <a:cubicBezTo>
                  <a:pt x="237" y="77"/>
                  <a:pt x="237" y="77"/>
                  <a:pt x="237" y="77"/>
                </a:cubicBezTo>
                <a:cubicBezTo>
                  <a:pt x="253" y="77"/>
                  <a:pt x="253" y="77"/>
                  <a:pt x="253" y="77"/>
                </a:cubicBezTo>
                <a:cubicBezTo>
                  <a:pt x="253" y="47"/>
                  <a:pt x="253" y="47"/>
                  <a:pt x="253" y="47"/>
                </a:cubicBezTo>
                <a:cubicBezTo>
                  <a:pt x="262" y="47"/>
                  <a:pt x="262" y="47"/>
                  <a:pt x="262" y="47"/>
                </a:cubicBezTo>
                <a:cubicBezTo>
                  <a:pt x="277" y="77"/>
                  <a:pt x="277" y="77"/>
                  <a:pt x="277" y="77"/>
                </a:cubicBezTo>
                <a:lnTo>
                  <a:pt x="297" y="77"/>
                </a:lnTo>
                <a:close/>
                <a:moveTo>
                  <a:pt x="368" y="60"/>
                </a:moveTo>
                <a:cubicBezTo>
                  <a:pt x="370" y="56"/>
                  <a:pt x="370" y="52"/>
                  <a:pt x="370" y="48"/>
                </a:cubicBezTo>
                <a:cubicBezTo>
                  <a:pt x="370" y="2"/>
                  <a:pt x="370" y="2"/>
                  <a:pt x="370" y="2"/>
                </a:cubicBezTo>
                <a:cubicBezTo>
                  <a:pt x="354" y="2"/>
                  <a:pt x="354" y="2"/>
                  <a:pt x="354" y="2"/>
                </a:cubicBezTo>
                <a:cubicBezTo>
                  <a:pt x="354" y="47"/>
                  <a:pt x="354" y="47"/>
                  <a:pt x="354" y="47"/>
                </a:cubicBezTo>
                <a:cubicBezTo>
                  <a:pt x="354" y="50"/>
                  <a:pt x="353" y="52"/>
                  <a:pt x="353" y="54"/>
                </a:cubicBezTo>
                <a:cubicBezTo>
                  <a:pt x="352" y="56"/>
                  <a:pt x="351" y="57"/>
                  <a:pt x="349" y="59"/>
                </a:cubicBezTo>
                <a:cubicBezTo>
                  <a:pt x="348" y="60"/>
                  <a:pt x="346" y="61"/>
                  <a:pt x="345" y="62"/>
                </a:cubicBezTo>
                <a:cubicBezTo>
                  <a:pt x="343" y="63"/>
                  <a:pt x="341" y="64"/>
                  <a:pt x="339" y="64"/>
                </a:cubicBezTo>
                <a:cubicBezTo>
                  <a:pt x="336" y="64"/>
                  <a:pt x="334" y="63"/>
                  <a:pt x="332" y="62"/>
                </a:cubicBezTo>
                <a:cubicBezTo>
                  <a:pt x="331" y="61"/>
                  <a:pt x="329" y="60"/>
                  <a:pt x="328" y="59"/>
                </a:cubicBezTo>
                <a:cubicBezTo>
                  <a:pt x="326" y="57"/>
                  <a:pt x="325" y="56"/>
                  <a:pt x="324" y="54"/>
                </a:cubicBezTo>
                <a:cubicBezTo>
                  <a:pt x="324" y="52"/>
                  <a:pt x="323" y="50"/>
                  <a:pt x="323" y="47"/>
                </a:cubicBezTo>
                <a:cubicBezTo>
                  <a:pt x="323" y="2"/>
                  <a:pt x="323" y="2"/>
                  <a:pt x="323" y="2"/>
                </a:cubicBezTo>
                <a:cubicBezTo>
                  <a:pt x="307" y="2"/>
                  <a:pt x="307" y="2"/>
                  <a:pt x="307" y="2"/>
                </a:cubicBezTo>
                <a:cubicBezTo>
                  <a:pt x="307" y="48"/>
                  <a:pt x="307" y="48"/>
                  <a:pt x="307" y="48"/>
                </a:cubicBezTo>
                <a:cubicBezTo>
                  <a:pt x="307" y="52"/>
                  <a:pt x="307" y="56"/>
                  <a:pt x="309" y="60"/>
                </a:cubicBezTo>
                <a:cubicBezTo>
                  <a:pt x="310" y="64"/>
                  <a:pt x="312" y="67"/>
                  <a:pt x="315" y="70"/>
                </a:cubicBezTo>
                <a:cubicBezTo>
                  <a:pt x="317" y="73"/>
                  <a:pt x="321" y="75"/>
                  <a:pt x="325" y="77"/>
                </a:cubicBezTo>
                <a:cubicBezTo>
                  <a:pt x="329" y="78"/>
                  <a:pt x="333" y="79"/>
                  <a:pt x="339" y="79"/>
                </a:cubicBezTo>
                <a:cubicBezTo>
                  <a:pt x="344" y="79"/>
                  <a:pt x="348" y="78"/>
                  <a:pt x="352" y="77"/>
                </a:cubicBezTo>
                <a:cubicBezTo>
                  <a:pt x="356" y="75"/>
                  <a:pt x="360" y="73"/>
                  <a:pt x="362" y="70"/>
                </a:cubicBezTo>
                <a:cubicBezTo>
                  <a:pt x="365" y="67"/>
                  <a:pt x="367" y="64"/>
                  <a:pt x="368" y="60"/>
                </a:cubicBezTo>
                <a:moveTo>
                  <a:pt x="361" y="169"/>
                </a:moveTo>
                <a:cubicBezTo>
                  <a:pt x="378" y="169"/>
                  <a:pt x="378" y="169"/>
                  <a:pt x="378" y="169"/>
                </a:cubicBezTo>
                <a:cubicBezTo>
                  <a:pt x="378" y="94"/>
                  <a:pt x="378" y="94"/>
                  <a:pt x="378" y="94"/>
                </a:cubicBezTo>
                <a:cubicBezTo>
                  <a:pt x="353" y="94"/>
                  <a:pt x="353" y="94"/>
                  <a:pt x="353" y="94"/>
                </a:cubicBezTo>
                <a:cubicBezTo>
                  <a:pt x="335" y="143"/>
                  <a:pt x="335" y="143"/>
                  <a:pt x="335" y="143"/>
                </a:cubicBezTo>
                <a:cubicBezTo>
                  <a:pt x="335" y="143"/>
                  <a:pt x="335" y="143"/>
                  <a:pt x="335" y="143"/>
                </a:cubicBezTo>
                <a:cubicBezTo>
                  <a:pt x="318" y="94"/>
                  <a:pt x="318" y="94"/>
                  <a:pt x="318" y="94"/>
                </a:cubicBezTo>
                <a:cubicBezTo>
                  <a:pt x="293" y="94"/>
                  <a:pt x="293" y="94"/>
                  <a:pt x="293" y="94"/>
                </a:cubicBezTo>
                <a:cubicBezTo>
                  <a:pt x="293" y="169"/>
                  <a:pt x="293" y="169"/>
                  <a:pt x="293" y="169"/>
                </a:cubicBezTo>
                <a:cubicBezTo>
                  <a:pt x="309" y="169"/>
                  <a:pt x="309" y="169"/>
                  <a:pt x="309" y="169"/>
                </a:cubicBezTo>
                <a:cubicBezTo>
                  <a:pt x="309" y="112"/>
                  <a:pt x="309" y="112"/>
                  <a:pt x="309" y="112"/>
                </a:cubicBezTo>
                <a:cubicBezTo>
                  <a:pt x="310" y="112"/>
                  <a:pt x="310" y="112"/>
                  <a:pt x="310" y="112"/>
                </a:cubicBezTo>
                <a:cubicBezTo>
                  <a:pt x="329" y="169"/>
                  <a:pt x="329" y="169"/>
                  <a:pt x="329" y="169"/>
                </a:cubicBezTo>
                <a:cubicBezTo>
                  <a:pt x="341" y="169"/>
                  <a:pt x="341" y="169"/>
                  <a:pt x="341" y="169"/>
                </a:cubicBezTo>
                <a:cubicBezTo>
                  <a:pt x="361" y="112"/>
                  <a:pt x="361" y="112"/>
                  <a:pt x="361" y="112"/>
                </a:cubicBezTo>
                <a:cubicBezTo>
                  <a:pt x="361" y="112"/>
                  <a:pt x="361" y="112"/>
                  <a:pt x="361" y="112"/>
                </a:cubicBezTo>
                <a:lnTo>
                  <a:pt x="361" y="169"/>
                </a:lnTo>
                <a:close/>
                <a:moveTo>
                  <a:pt x="453" y="77"/>
                </a:moveTo>
                <a:cubicBezTo>
                  <a:pt x="469" y="77"/>
                  <a:pt x="469" y="77"/>
                  <a:pt x="469" y="77"/>
                </a:cubicBezTo>
                <a:cubicBezTo>
                  <a:pt x="469" y="2"/>
                  <a:pt x="469" y="2"/>
                  <a:pt x="469" y="2"/>
                </a:cubicBezTo>
                <a:cubicBezTo>
                  <a:pt x="444" y="2"/>
                  <a:pt x="444" y="2"/>
                  <a:pt x="444" y="2"/>
                </a:cubicBezTo>
                <a:cubicBezTo>
                  <a:pt x="427" y="51"/>
                  <a:pt x="427" y="51"/>
                  <a:pt x="427" y="51"/>
                </a:cubicBezTo>
                <a:cubicBezTo>
                  <a:pt x="427" y="51"/>
                  <a:pt x="427" y="51"/>
                  <a:pt x="427" y="51"/>
                </a:cubicBezTo>
                <a:cubicBezTo>
                  <a:pt x="409" y="2"/>
                  <a:pt x="409" y="2"/>
                  <a:pt x="409" y="2"/>
                </a:cubicBezTo>
                <a:cubicBezTo>
                  <a:pt x="384" y="2"/>
                  <a:pt x="384" y="2"/>
                  <a:pt x="384" y="2"/>
                </a:cubicBezTo>
                <a:cubicBezTo>
                  <a:pt x="384" y="77"/>
                  <a:pt x="384" y="77"/>
                  <a:pt x="384" y="77"/>
                </a:cubicBezTo>
                <a:cubicBezTo>
                  <a:pt x="401" y="77"/>
                  <a:pt x="401" y="77"/>
                  <a:pt x="401" y="77"/>
                </a:cubicBezTo>
                <a:cubicBezTo>
                  <a:pt x="401" y="19"/>
                  <a:pt x="401" y="19"/>
                  <a:pt x="401" y="19"/>
                </a:cubicBezTo>
                <a:cubicBezTo>
                  <a:pt x="401" y="19"/>
                  <a:pt x="401" y="19"/>
                  <a:pt x="401" y="19"/>
                </a:cubicBezTo>
                <a:cubicBezTo>
                  <a:pt x="420" y="77"/>
                  <a:pt x="420" y="77"/>
                  <a:pt x="420" y="77"/>
                </a:cubicBezTo>
                <a:cubicBezTo>
                  <a:pt x="433" y="77"/>
                  <a:pt x="433" y="77"/>
                  <a:pt x="433" y="77"/>
                </a:cubicBezTo>
                <a:cubicBezTo>
                  <a:pt x="453" y="19"/>
                  <a:pt x="453" y="19"/>
                  <a:pt x="453" y="19"/>
                </a:cubicBezTo>
                <a:cubicBezTo>
                  <a:pt x="453" y="19"/>
                  <a:pt x="453" y="19"/>
                  <a:pt x="453" y="19"/>
                </a:cubicBezTo>
                <a:lnTo>
                  <a:pt x="453" y="77"/>
                </a:lnTo>
                <a:close/>
                <a:moveTo>
                  <a:pt x="478" y="261"/>
                </a:moveTo>
                <a:cubicBezTo>
                  <a:pt x="500" y="261"/>
                  <a:pt x="500" y="261"/>
                  <a:pt x="500" y="261"/>
                </a:cubicBezTo>
                <a:cubicBezTo>
                  <a:pt x="500" y="186"/>
                  <a:pt x="500" y="186"/>
                  <a:pt x="500" y="186"/>
                </a:cubicBezTo>
                <a:cubicBezTo>
                  <a:pt x="483" y="186"/>
                  <a:pt x="483" y="186"/>
                  <a:pt x="483" y="186"/>
                </a:cubicBezTo>
                <a:cubicBezTo>
                  <a:pt x="483" y="238"/>
                  <a:pt x="483" y="238"/>
                  <a:pt x="483" y="238"/>
                </a:cubicBezTo>
                <a:cubicBezTo>
                  <a:pt x="483" y="238"/>
                  <a:pt x="483" y="238"/>
                  <a:pt x="483" y="238"/>
                </a:cubicBezTo>
                <a:cubicBezTo>
                  <a:pt x="451" y="186"/>
                  <a:pt x="451" y="186"/>
                  <a:pt x="451" y="186"/>
                </a:cubicBezTo>
                <a:cubicBezTo>
                  <a:pt x="429" y="186"/>
                  <a:pt x="429" y="186"/>
                  <a:pt x="429" y="186"/>
                </a:cubicBezTo>
                <a:cubicBezTo>
                  <a:pt x="429" y="261"/>
                  <a:pt x="429" y="261"/>
                  <a:pt x="429" y="261"/>
                </a:cubicBezTo>
                <a:cubicBezTo>
                  <a:pt x="445" y="261"/>
                  <a:pt x="445" y="261"/>
                  <a:pt x="445" y="261"/>
                </a:cubicBezTo>
                <a:cubicBezTo>
                  <a:pt x="445" y="207"/>
                  <a:pt x="445" y="207"/>
                  <a:pt x="445" y="207"/>
                </a:cubicBezTo>
                <a:cubicBezTo>
                  <a:pt x="445" y="207"/>
                  <a:pt x="445" y="207"/>
                  <a:pt x="445" y="207"/>
                </a:cubicBezTo>
                <a:lnTo>
                  <a:pt x="478" y="261"/>
                </a:lnTo>
                <a:close/>
                <a:moveTo>
                  <a:pt x="584" y="261"/>
                </a:moveTo>
                <a:cubicBezTo>
                  <a:pt x="548" y="221"/>
                  <a:pt x="548" y="221"/>
                  <a:pt x="548" y="221"/>
                </a:cubicBezTo>
                <a:cubicBezTo>
                  <a:pt x="581" y="186"/>
                  <a:pt x="581" y="186"/>
                  <a:pt x="581" y="186"/>
                </a:cubicBezTo>
                <a:cubicBezTo>
                  <a:pt x="560" y="186"/>
                  <a:pt x="560" y="186"/>
                  <a:pt x="560" y="186"/>
                </a:cubicBezTo>
                <a:cubicBezTo>
                  <a:pt x="530" y="217"/>
                  <a:pt x="530" y="217"/>
                  <a:pt x="530" y="217"/>
                </a:cubicBezTo>
                <a:cubicBezTo>
                  <a:pt x="530" y="186"/>
                  <a:pt x="530" y="186"/>
                  <a:pt x="530" y="186"/>
                </a:cubicBezTo>
                <a:cubicBezTo>
                  <a:pt x="514" y="186"/>
                  <a:pt x="514" y="186"/>
                  <a:pt x="514" y="186"/>
                </a:cubicBezTo>
                <a:cubicBezTo>
                  <a:pt x="514" y="261"/>
                  <a:pt x="514" y="261"/>
                  <a:pt x="514" y="261"/>
                </a:cubicBezTo>
                <a:cubicBezTo>
                  <a:pt x="530" y="261"/>
                  <a:pt x="530" y="261"/>
                  <a:pt x="530" y="261"/>
                </a:cubicBezTo>
                <a:cubicBezTo>
                  <a:pt x="530" y="225"/>
                  <a:pt x="530" y="225"/>
                  <a:pt x="530" y="225"/>
                </a:cubicBezTo>
                <a:cubicBezTo>
                  <a:pt x="561" y="261"/>
                  <a:pt x="561" y="261"/>
                  <a:pt x="561" y="261"/>
                </a:cubicBezTo>
                <a:lnTo>
                  <a:pt x="584" y="261"/>
                </a:lnTo>
                <a:close/>
                <a:moveTo>
                  <a:pt x="606" y="186"/>
                </a:moveTo>
                <a:cubicBezTo>
                  <a:pt x="590" y="186"/>
                  <a:pt x="590" y="186"/>
                  <a:pt x="590" y="186"/>
                </a:cubicBezTo>
                <a:cubicBezTo>
                  <a:pt x="590" y="261"/>
                  <a:pt x="590" y="261"/>
                  <a:pt x="590" y="261"/>
                </a:cubicBezTo>
                <a:cubicBezTo>
                  <a:pt x="606" y="261"/>
                  <a:pt x="606" y="261"/>
                  <a:pt x="606" y="261"/>
                </a:cubicBezTo>
                <a:lnTo>
                  <a:pt x="606" y="18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5" name="Picture Placeholder 4"/>
          <p:cNvSpPr>
            <a:spLocks noGrp="1"/>
          </p:cNvSpPr>
          <p:nvPr>
            <p:ph type="pic" sz="quarter" idx="12"/>
          </p:nvPr>
        </p:nvSpPr>
        <p:spPr>
          <a:xfrm>
            <a:off x="0" y="0"/>
            <a:ext cx="9144000" cy="5143500"/>
          </a:xfrm>
          <a:prstGeom prst="rect">
            <a:avLst/>
          </a:prstGeom>
          <a:solidFill>
            <a:schemeClr val="bg1">
              <a:lumMod val="85000"/>
            </a:schemeClr>
          </a:solidFill>
        </p:spPr>
        <p:txBody>
          <a:bodyPr vert="horz"/>
          <a:lstStyle/>
          <a:p>
            <a:pPr lvl="0"/>
            <a:r>
              <a:rPr lang="fi-FI" noProof="0"/>
              <a:t>Lisää kuva napsauttamalla kuvaketta</a:t>
            </a:r>
            <a:endParaRPr lang="en-US" noProof="0"/>
          </a:p>
        </p:txBody>
      </p:sp>
      <p:sp>
        <p:nvSpPr>
          <p:cNvPr id="8" name="Text Placeholder 3"/>
          <p:cNvSpPr>
            <a:spLocks noGrp="1"/>
          </p:cNvSpPr>
          <p:nvPr>
            <p:ph type="body" sz="quarter" idx="10"/>
          </p:nvPr>
        </p:nvSpPr>
        <p:spPr>
          <a:xfrm>
            <a:off x="687880" y="768349"/>
            <a:ext cx="4620721" cy="1714502"/>
          </a:xfrm>
          <a:prstGeom prst="rect">
            <a:avLst/>
          </a:prstGeom>
          <a:solidFill>
            <a:srgbClr val="FF5000"/>
          </a:solidFill>
        </p:spPr>
        <p:txBody>
          <a:bodyPr vert="horz" lIns="504000" tIns="360000" rIns="360000" bIns="360000" anchor="ctr"/>
          <a:lstStyle>
            <a:lvl1pPr marL="0" indent="0">
              <a:lnSpc>
                <a:spcPct val="90000"/>
              </a:lnSpc>
              <a:spcBef>
                <a:spcPts val="0"/>
              </a:spcBef>
              <a:buNone/>
              <a:defRPr sz="3000" b="1" i="0" spc="-83">
                <a:solidFill>
                  <a:schemeClr val="bg1"/>
                </a:solidFill>
                <a:latin typeface="Arial"/>
                <a:cs typeface="Arial"/>
              </a:defRPr>
            </a:lvl1pPr>
          </a:lstStyle>
          <a:p>
            <a:pPr lvl="0"/>
            <a:r>
              <a:rPr lang="fi-FI"/>
              <a:t>Muokkaa tekstin perustyylejä napsauttamalla</a:t>
            </a:r>
          </a:p>
        </p:txBody>
      </p:sp>
    </p:spTree>
    <p:extLst>
      <p:ext uri="{BB962C8B-B14F-4D97-AF65-F5344CB8AC3E}">
        <p14:creationId xmlns:p14="http://schemas.microsoft.com/office/powerpoint/2010/main" val="242677248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Perus tekstipohja, listauksella">
    <p:spTree>
      <p:nvGrpSpPr>
        <p:cNvPr id="1" name=""/>
        <p:cNvGrpSpPr/>
        <p:nvPr/>
      </p:nvGrpSpPr>
      <p:grpSpPr>
        <a:xfrm>
          <a:off x="0" y="0"/>
          <a:ext cx="0" cy="0"/>
          <a:chOff x="0" y="0"/>
          <a:chExt cx="0" cy="0"/>
        </a:xfrm>
      </p:grpSpPr>
      <p:sp>
        <p:nvSpPr>
          <p:cNvPr id="4" name="Freeform 1"/>
          <p:cNvSpPr>
            <a:spLocks noEditPoints="1"/>
          </p:cNvSpPr>
          <p:nvPr userDrawn="1"/>
        </p:nvSpPr>
        <p:spPr bwMode="auto">
          <a:xfrm>
            <a:off x="7891464" y="4598194"/>
            <a:ext cx="930275" cy="304800"/>
          </a:xfrm>
          <a:custGeom>
            <a:avLst/>
            <a:gdLst>
              <a:gd name="T0" fmla="*/ 2147483646 w 606"/>
              <a:gd name="T1" fmla="*/ 2147483646 h 263"/>
              <a:gd name="T2" fmla="*/ 2147483646 w 606"/>
              <a:gd name="T3" fmla="*/ 2147483646 h 263"/>
              <a:gd name="T4" fmla="*/ 2147483646 w 606"/>
              <a:gd name="T5" fmla="*/ 2147483646 h 263"/>
              <a:gd name="T6" fmla="*/ 2147483646 w 606"/>
              <a:gd name="T7" fmla="*/ 2147483646 h 263"/>
              <a:gd name="T8" fmla="*/ 2147483646 w 606"/>
              <a:gd name="T9" fmla="*/ 2147483646 h 263"/>
              <a:gd name="T10" fmla="*/ 2147483646 w 606"/>
              <a:gd name="T11" fmla="*/ 2147483646 h 263"/>
              <a:gd name="T12" fmla="*/ 2147483646 w 606"/>
              <a:gd name="T13" fmla="*/ 2147483646 h 263"/>
              <a:gd name="T14" fmla="*/ 2147483646 w 606"/>
              <a:gd name="T15" fmla="*/ 2147483646 h 263"/>
              <a:gd name="T16" fmla="*/ 2147483646 w 606"/>
              <a:gd name="T17" fmla="*/ 2147483646 h 263"/>
              <a:gd name="T18" fmla="*/ 2147483646 w 606"/>
              <a:gd name="T19" fmla="*/ 2147483646 h 263"/>
              <a:gd name="T20" fmla="*/ 2147483646 w 606"/>
              <a:gd name="T21" fmla="*/ 2147483646 h 263"/>
              <a:gd name="T22" fmla="*/ 2147483646 w 606"/>
              <a:gd name="T23" fmla="*/ 2147483646 h 263"/>
              <a:gd name="T24" fmla="*/ 2147483646 w 606"/>
              <a:gd name="T25" fmla="*/ 2147483646 h 263"/>
              <a:gd name="T26" fmla="*/ 2147483646 w 606"/>
              <a:gd name="T27" fmla="*/ 2147483646 h 263"/>
              <a:gd name="T28" fmla="*/ 2147483646 w 606"/>
              <a:gd name="T29" fmla="*/ 2147483646 h 263"/>
              <a:gd name="T30" fmla="*/ 2147483646 w 606"/>
              <a:gd name="T31" fmla="*/ 2147483646 h 263"/>
              <a:gd name="T32" fmla="*/ 2147483646 w 606"/>
              <a:gd name="T33" fmla="*/ 2147483646 h 263"/>
              <a:gd name="T34" fmla="*/ 2147483646 w 606"/>
              <a:gd name="T35" fmla="*/ 2147483646 h 263"/>
              <a:gd name="T36" fmla="*/ 2147483646 w 606"/>
              <a:gd name="T37" fmla="*/ 2147483646 h 263"/>
              <a:gd name="T38" fmla="*/ 2147483646 w 606"/>
              <a:gd name="T39" fmla="*/ 2147483646 h 263"/>
              <a:gd name="T40" fmla="*/ 2147483646 w 606"/>
              <a:gd name="T41" fmla="*/ 2147483646 h 263"/>
              <a:gd name="T42" fmla="*/ 2147483646 w 606"/>
              <a:gd name="T43" fmla="*/ 2147483646 h 263"/>
              <a:gd name="T44" fmla="*/ 2147483646 w 606"/>
              <a:gd name="T45" fmla="*/ 2147483646 h 263"/>
              <a:gd name="T46" fmla="*/ 2147483646 w 606"/>
              <a:gd name="T47" fmla="*/ 2147483646 h 263"/>
              <a:gd name="T48" fmla="*/ 2147483646 w 606"/>
              <a:gd name="T49" fmla="*/ 2147483646 h 263"/>
              <a:gd name="T50" fmla="*/ 2147483646 w 606"/>
              <a:gd name="T51" fmla="*/ 2147483646 h 263"/>
              <a:gd name="T52" fmla="*/ 2147483646 w 606"/>
              <a:gd name="T53" fmla="*/ 2147483646 h 263"/>
              <a:gd name="T54" fmla="*/ 2147483646 w 606"/>
              <a:gd name="T55" fmla="*/ 2147483646 h 263"/>
              <a:gd name="T56" fmla="*/ 2147483646 w 606"/>
              <a:gd name="T57" fmla="*/ 2147483646 h 263"/>
              <a:gd name="T58" fmla="*/ 2147483646 w 606"/>
              <a:gd name="T59" fmla="*/ 2147483646 h 263"/>
              <a:gd name="T60" fmla="*/ 2147483646 w 606"/>
              <a:gd name="T61" fmla="*/ 2147483646 h 263"/>
              <a:gd name="T62" fmla="*/ 2147483646 w 606"/>
              <a:gd name="T63" fmla="*/ 0 h 263"/>
              <a:gd name="T64" fmla="*/ 2147483646 w 606"/>
              <a:gd name="T65" fmla="*/ 2147483646 h 263"/>
              <a:gd name="T66" fmla="*/ 2147483646 w 606"/>
              <a:gd name="T67" fmla="*/ 2147483646 h 263"/>
              <a:gd name="T68" fmla="*/ 2147483646 w 606"/>
              <a:gd name="T69" fmla="*/ 2147483646 h 263"/>
              <a:gd name="T70" fmla="*/ 2147483646 w 606"/>
              <a:gd name="T71" fmla="*/ 2147483646 h 263"/>
              <a:gd name="T72" fmla="*/ 2147483646 w 606"/>
              <a:gd name="T73" fmla="*/ 2147483646 h 263"/>
              <a:gd name="T74" fmla="*/ 2147483646 w 606"/>
              <a:gd name="T75" fmla="*/ 2147483646 h 263"/>
              <a:gd name="T76" fmla="*/ 2147483646 w 606"/>
              <a:gd name="T77" fmla="*/ 2147483646 h 263"/>
              <a:gd name="T78" fmla="*/ 2147483646 w 606"/>
              <a:gd name="T79" fmla="*/ 2147483646 h 263"/>
              <a:gd name="T80" fmla="*/ 2147483646 w 606"/>
              <a:gd name="T81" fmla="*/ 2147483646 h 263"/>
              <a:gd name="T82" fmla="*/ 2147483646 w 606"/>
              <a:gd name="T83" fmla="*/ 2147483646 h 263"/>
              <a:gd name="T84" fmla="*/ 2147483646 w 606"/>
              <a:gd name="T85" fmla="*/ 2147483646 h 263"/>
              <a:gd name="T86" fmla="*/ 2147483646 w 606"/>
              <a:gd name="T87" fmla="*/ 2147483646 h 263"/>
              <a:gd name="T88" fmla="*/ 2147483646 w 606"/>
              <a:gd name="T89" fmla="*/ 2147483646 h 263"/>
              <a:gd name="T90" fmla="*/ 2147483646 w 606"/>
              <a:gd name="T91" fmla="*/ 2147483646 h 263"/>
              <a:gd name="T92" fmla="*/ 2147483646 w 606"/>
              <a:gd name="T93" fmla="*/ 2147483646 h 263"/>
              <a:gd name="T94" fmla="*/ 2147483646 w 606"/>
              <a:gd name="T95" fmla="*/ 2147483646 h 263"/>
              <a:gd name="T96" fmla="*/ 2147483646 w 606"/>
              <a:gd name="T97" fmla="*/ 2147483646 h 263"/>
              <a:gd name="T98" fmla="*/ 2147483646 w 606"/>
              <a:gd name="T99" fmla="*/ 2147483646 h 263"/>
              <a:gd name="T100" fmla="*/ 2147483646 w 606"/>
              <a:gd name="T101" fmla="*/ 2147483646 h 263"/>
              <a:gd name="T102" fmla="*/ 2147483646 w 606"/>
              <a:gd name="T103" fmla="*/ 2147483646 h 263"/>
              <a:gd name="T104" fmla="*/ 2147483646 w 606"/>
              <a:gd name="T105" fmla="*/ 2147483646 h 263"/>
              <a:gd name="T106" fmla="*/ 2147483646 w 606"/>
              <a:gd name="T107" fmla="*/ 2147483646 h 263"/>
              <a:gd name="T108" fmla="*/ 2147483646 w 606"/>
              <a:gd name="T109" fmla="*/ 2147483646 h 263"/>
              <a:gd name="T110" fmla="*/ 2147483646 w 606"/>
              <a:gd name="T111" fmla="*/ 2147483646 h 263"/>
              <a:gd name="T112" fmla="*/ 2147483646 w 606"/>
              <a:gd name="T113" fmla="*/ 2147483646 h 263"/>
              <a:gd name="T114" fmla="*/ 2147483646 w 606"/>
              <a:gd name="T115" fmla="*/ 2147483646 h 263"/>
              <a:gd name="T116" fmla="*/ 2147483646 w 606"/>
              <a:gd name="T117" fmla="*/ 2147483646 h 263"/>
              <a:gd name="T118" fmla="*/ 2147483646 w 606"/>
              <a:gd name="T119" fmla="*/ 2147483646 h 263"/>
              <a:gd name="T120" fmla="*/ 2147483646 w 606"/>
              <a:gd name="T121" fmla="*/ 2147483646 h 26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06" h="263">
                <a:moveTo>
                  <a:pt x="414" y="186"/>
                </a:moveTo>
                <a:cubicBezTo>
                  <a:pt x="397" y="186"/>
                  <a:pt x="397" y="186"/>
                  <a:pt x="397" y="186"/>
                </a:cubicBezTo>
                <a:cubicBezTo>
                  <a:pt x="397" y="261"/>
                  <a:pt x="397" y="261"/>
                  <a:pt x="397" y="261"/>
                </a:cubicBezTo>
                <a:cubicBezTo>
                  <a:pt x="414" y="261"/>
                  <a:pt x="414" y="261"/>
                  <a:pt x="414" y="261"/>
                </a:cubicBezTo>
                <a:lnTo>
                  <a:pt x="414" y="186"/>
                </a:lnTo>
                <a:close/>
                <a:moveTo>
                  <a:pt x="342" y="241"/>
                </a:moveTo>
                <a:cubicBezTo>
                  <a:pt x="330" y="254"/>
                  <a:pt x="330" y="254"/>
                  <a:pt x="330" y="254"/>
                </a:cubicBezTo>
                <a:cubicBezTo>
                  <a:pt x="334" y="257"/>
                  <a:pt x="338" y="259"/>
                  <a:pt x="342" y="261"/>
                </a:cubicBezTo>
                <a:cubicBezTo>
                  <a:pt x="346" y="262"/>
                  <a:pt x="351" y="263"/>
                  <a:pt x="356" y="263"/>
                </a:cubicBezTo>
                <a:cubicBezTo>
                  <a:pt x="360" y="263"/>
                  <a:pt x="363" y="263"/>
                  <a:pt x="367" y="262"/>
                </a:cubicBezTo>
                <a:cubicBezTo>
                  <a:pt x="370" y="261"/>
                  <a:pt x="373" y="259"/>
                  <a:pt x="376" y="257"/>
                </a:cubicBezTo>
                <a:cubicBezTo>
                  <a:pt x="379" y="255"/>
                  <a:pt x="381" y="252"/>
                  <a:pt x="382" y="249"/>
                </a:cubicBezTo>
                <a:cubicBezTo>
                  <a:pt x="384" y="246"/>
                  <a:pt x="385" y="242"/>
                  <a:pt x="385" y="238"/>
                </a:cubicBezTo>
                <a:cubicBezTo>
                  <a:pt x="385" y="234"/>
                  <a:pt x="384" y="230"/>
                  <a:pt x="382" y="228"/>
                </a:cubicBezTo>
                <a:cubicBezTo>
                  <a:pt x="381" y="225"/>
                  <a:pt x="378" y="223"/>
                  <a:pt x="376" y="221"/>
                </a:cubicBezTo>
                <a:cubicBezTo>
                  <a:pt x="373" y="220"/>
                  <a:pt x="370" y="219"/>
                  <a:pt x="367" y="218"/>
                </a:cubicBezTo>
                <a:cubicBezTo>
                  <a:pt x="364" y="217"/>
                  <a:pt x="362" y="216"/>
                  <a:pt x="359" y="215"/>
                </a:cubicBezTo>
                <a:cubicBezTo>
                  <a:pt x="356" y="214"/>
                  <a:pt x="354" y="213"/>
                  <a:pt x="353" y="212"/>
                </a:cubicBezTo>
                <a:cubicBezTo>
                  <a:pt x="351" y="211"/>
                  <a:pt x="350" y="209"/>
                  <a:pt x="350" y="207"/>
                </a:cubicBezTo>
                <a:cubicBezTo>
                  <a:pt x="350" y="205"/>
                  <a:pt x="350" y="204"/>
                  <a:pt x="351" y="203"/>
                </a:cubicBezTo>
                <a:cubicBezTo>
                  <a:pt x="352" y="202"/>
                  <a:pt x="353" y="201"/>
                  <a:pt x="354" y="201"/>
                </a:cubicBezTo>
                <a:cubicBezTo>
                  <a:pt x="355" y="200"/>
                  <a:pt x="356" y="200"/>
                  <a:pt x="358" y="200"/>
                </a:cubicBezTo>
                <a:cubicBezTo>
                  <a:pt x="359" y="199"/>
                  <a:pt x="360" y="199"/>
                  <a:pt x="361" y="199"/>
                </a:cubicBezTo>
                <a:cubicBezTo>
                  <a:pt x="363" y="199"/>
                  <a:pt x="366" y="200"/>
                  <a:pt x="368" y="200"/>
                </a:cubicBezTo>
                <a:cubicBezTo>
                  <a:pt x="370" y="201"/>
                  <a:pt x="372" y="202"/>
                  <a:pt x="373" y="204"/>
                </a:cubicBezTo>
                <a:cubicBezTo>
                  <a:pt x="385" y="192"/>
                  <a:pt x="385" y="192"/>
                  <a:pt x="385" y="192"/>
                </a:cubicBezTo>
                <a:cubicBezTo>
                  <a:pt x="381" y="189"/>
                  <a:pt x="378" y="187"/>
                  <a:pt x="374" y="186"/>
                </a:cubicBezTo>
                <a:cubicBezTo>
                  <a:pt x="370" y="184"/>
                  <a:pt x="366" y="184"/>
                  <a:pt x="362" y="184"/>
                </a:cubicBezTo>
                <a:cubicBezTo>
                  <a:pt x="358" y="184"/>
                  <a:pt x="354" y="184"/>
                  <a:pt x="351" y="185"/>
                </a:cubicBezTo>
                <a:cubicBezTo>
                  <a:pt x="347" y="186"/>
                  <a:pt x="344" y="188"/>
                  <a:pt x="342" y="190"/>
                </a:cubicBezTo>
                <a:cubicBezTo>
                  <a:pt x="339" y="192"/>
                  <a:pt x="337" y="195"/>
                  <a:pt x="335" y="198"/>
                </a:cubicBezTo>
                <a:cubicBezTo>
                  <a:pt x="334" y="201"/>
                  <a:pt x="333" y="204"/>
                  <a:pt x="333" y="208"/>
                </a:cubicBezTo>
                <a:cubicBezTo>
                  <a:pt x="333" y="212"/>
                  <a:pt x="334" y="216"/>
                  <a:pt x="335" y="218"/>
                </a:cubicBezTo>
                <a:cubicBezTo>
                  <a:pt x="337" y="221"/>
                  <a:pt x="339" y="223"/>
                  <a:pt x="342" y="225"/>
                </a:cubicBezTo>
                <a:cubicBezTo>
                  <a:pt x="345" y="226"/>
                  <a:pt x="347" y="227"/>
                  <a:pt x="351" y="228"/>
                </a:cubicBezTo>
                <a:cubicBezTo>
                  <a:pt x="354" y="229"/>
                  <a:pt x="356" y="230"/>
                  <a:pt x="359" y="231"/>
                </a:cubicBezTo>
                <a:cubicBezTo>
                  <a:pt x="362" y="232"/>
                  <a:pt x="364" y="233"/>
                  <a:pt x="366" y="234"/>
                </a:cubicBezTo>
                <a:cubicBezTo>
                  <a:pt x="367" y="236"/>
                  <a:pt x="368" y="238"/>
                  <a:pt x="368" y="240"/>
                </a:cubicBezTo>
                <a:cubicBezTo>
                  <a:pt x="368" y="241"/>
                  <a:pt x="368" y="242"/>
                  <a:pt x="367" y="243"/>
                </a:cubicBezTo>
                <a:cubicBezTo>
                  <a:pt x="367" y="244"/>
                  <a:pt x="366" y="245"/>
                  <a:pt x="365" y="246"/>
                </a:cubicBezTo>
                <a:cubicBezTo>
                  <a:pt x="363" y="246"/>
                  <a:pt x="362" y="247"/>
                  <a:pt x="361" y="247"/>
                </a:cubicBezTo>
                <a:cubicBezTo>
                  <a:pt x="359" y="248"/>
                  <a:pt x="358" y="248"/>
                  <a:pt x="357" y="248"/>
                </a:cubicBezTo>
                <a:cubicBezTo>
                  <a:pt x="354" y="248"/>
                  <a:pt x="351" y="247"/>
                  <a:pt x="349" y="246"/>
                </a:cubicBezTo>
                <a:cubicBezTo>
                  <a:pt x="346" y="245"/>
                  <a:pt x="344" y="243"/>
                  <a:pt x="342" y="241"/>
                </a:cubicBezTo>
                <a:moveTo>
                  <a:pt x="296" y="186"/>
                </a:moveTo>
                <a:cubicBezTo>
                  <a:pt x="280" y="186"/>
                  <a:pt x="280" y="186"/>
                  <a:pt x="280" y="186"/>
                </a:cubicBezTo>
                <a:cubicBezTo>
                  <a:pt x="280" y="261"/>
                  <a:pt x="280" y="261"/>
                  <a:pt x="280" y="261"/>
                </a:cubicBezTo>
                <a:cubicBezTo>
                  <a:pt x="327" y="261"/>
                  <a:pt x="327" y="261"/>
                  <a:pt x="327" y="261"/>
                </a:cubicBezTo>
                <a:cubicBezTo>
                  <a:pt x="327" y="246"/>
                  <a:pt x="327" y="246"/>
                  <a:pt x="327" y="246"/>
                </a:cubicBezTo>
                <a:cubicBezTo>
                  <a:pt x="296" y="246"/>
                  <a:pt x="296" y="246"/>
                  <a:pt x="296" y="246"/>
                </a:cubicBezTo>
                <a:lnTo>
                  <a:pt x="296" y="186"/>
                </a:lnTo>
                <a:close/>
                <a:moveTo>
                  <a:pt x="266" y="186"/>
                </a:moveTo>
                <a:cubicBezTo>
                  <a:pt x="215" y="186"/>
                  <a:pt x="215" y="186"/>
                  <a:pt x="215" y="186"/>
                </a:cubicBezTo>
                <a:cubicBezTo>
                  <a:pt x="215" y="261"/>
                  <a:pt x="215" y="261"/>
                  <a:pt x="215" y="261"/>
                </a:cubicBezTo>
                <a:cubicBezTo>
                  <a:pt x="268" y="261"/>
                  <a:pt x="268" y="261"/>
                  <a:pt x="268" y="261"/>
                </a:cubicBezTo>
                <a:cubicBezTo>
                  <a:pt x="268" y="246"/>
                  <a:pt x="268" y="246"/>
                  <a:pt x="268" y="246"/>
                </a:cubicBezTo>
                <a:cubicBezTo>
                  <a:pt x="231" y="246"/>
                  <a:pt x="231" y="246"/>
                  <a:pt x="231" y="246"/>
                </a:cubicBezTo>
                <a:cubicBezTo>
                  <a:pt x="231" y="230"/>
                  <a:pt x="231" y="230"/>
                  <a:pt x="231" y="230"/>
                </a:cubicBezTo>
                <a:cubicBezTo>
                  <a:pt x="264" y="230"/>
                  <a:pt x="264" y="230"/>
                  <a:pt x="264" y="230"/>
                </a:cubicBezTo>
                <a:cubicBezTo>
                  <a:pt x="264" y="215"/>
                  <a:pt x="264" y="215"/>
                  <a:pt x="264" y="215"/>
                </a:cubicBezTo>
                <a:cubicBezTo>
                  <a:pt x="231" y="215"/>
                  <a:pt x="231" y="215"/>
                  <a:pt x="231" y="215"/>
                </a:cubicBezTo>
                <a:cubicBezTo>
                  <a:pt x="231" y="201"/>
                  <a:pt x="231" y="201"/>
                  <a:pt x="231" y="201"/>
                </a:cubicBezTo>
                <a:cubicBezTo>
                  <a:pt x="266" y="201"/>
                  <a:pt x="266" y="201"/>
                  <a:pt x="266" y="201"/>
                </a:cubicBezTo>
                <a:lnTo>
                  <a:pt x="266" y="186"/>
                </a:lnTo>
                <a:close/>
                <a:moveTo>
                  <a:pt x="152" y="186"/>
                </a:moveTo>
                <a:cubicBezTo>
                  <a:pt x="135" y="186"/>
                  <a:pt x="135" y="186"/>
                  <a:pt x="135" y="186"/>
                </a:cubicBezTo>
                <a:cubicBezTo>
                  <a:pt x="135" y="261"/>
                  <a:pt x="135" y="261"/>
                  <a:pt x="135" y="261"/>
                </a:cubicBezTo>
                <a:cubicBezTo>
                  <a:pt x="152" y="261"/>
                  <a:pt x="152" y="261"/>
                  <a:pt x="152" y="261"/>
                </a:cubicBezTo>
                <a:cubicBezTo>
                  <a:pt x="152" y="229"/>
                  <a:pt x="152" y="229"/>
                  <a:pt x="152" y="229"/>
                </a:cubicBezTo>
                <a:cubicBezTo>
                  <a:pt x="184" y="229"/>
                  <a:pt x="184" y="229"/>
                  <a:pt x="184" y="229"/>
                </a:cubicBezTo>
                <a:cubicBezTo>
                  <a:pt x="184" y="261"/>
                  <a:pt x="184" y="261"/>
                  <a:pt x="184" y="261"/>
                </a:cubicBezTo>
                <a:cubicBezTo>
                  <a:pt x="201" y="261"/>
                  <a:pt x="201" y="261"/>
                  <a:pt x="201" y="261"/>
                </a:cubicBezTo>
                <a:cubicBezTo>
                  <a:pt x="201" y="186"/>
                  <a:pt x="201" y="186"/>
                  <a:pt x="201" y="186"/>
                </a:cubicBezTo>
                <a:cubicBezTo>
                  <a:pt x="184" y="186"/>
                  <a:pt x="184" y="186"/>
                  <a:pt x="184" y="186"/>
                </a:cubicBezTo>
                <a:cubicBezTo>
                  <a:pt x="184" y="214"/>
                  <a:pt x="184" y="214"/>
                  <a:pt x="184" y="214"/>
                </a:cubicBezTo>
                <a:cubicBezTo>
                  <a:pt x="152" y="214"/>
                  <a:pt x="152" y="214"/>
                  <a:pt x="152" y="214"/>
                </a:cubicBezTo>
                <a:lnTo>
                  <a:pt x="152" y="186"/>
                </a:lnTo>
                <a:close/>
                <a:moveTo>
                  <a:pt x="184" y="169"/>
                </a:moveTo>
                <a:cubicBezTo>
                  <a:pt x="201" y="169"/>
                  <a:pt x="201" y="169"/>
                  <a:pt x="201" y="169"/>
                </a:cubicBezTo>
                <a:cubicBezTo>
                  <a:pt x="201" y="94"/>
                  <a:pt x="201" y="94"/>
                  <a:pt x="201" y="94"/>
                </a:cubicBezTo>
                <a:cubicBezTo>
                  <a:pt x="184" y="94"/>
                  <a:pt x="184" y="94"/>
                  <a:pt x="184" y="94"/>
                </a:cubicBezTo>
                <a:lnTo>
                  <a:pt x="184" y="169"/>
                </a:lnTo>
                <a:close/>
                <a:moveTo>
                  <a:pt x="108" y="45"/>
                </a:moveTo>
                <a:cubicBezTo>
                  <a:pt x="108" y="51"/>
                  <a:pt x="113" y="56"/>
                  <a:pt x="119" y="56"/>
                </a:cubicBezTo>
                <a:cubicBezTo>
                  <a:pt x="126" y="56"/>
                  <a:pt x="131" y="51"/>
                  <a:pt x="131" y="45"/>
                </a:cubicBezTo>
                <a:cubicBezTo>
                  <a:pt x="131" y="39"/>
                  <a:pt x="126" y="34"/>
                  <a:pt x="119" y="34"/>
                </a:cubicBezTo>
                <a:cubicBezTo>
                  <a:pt x="113" y="34"/>
                  <a:pt x="108" y="39"/>
                  <a:pt x="108" y="45"/>
                </a:cubicBezTo>
                <a:moveTo>
                  <a:pt x="43" y="169"/>
                </a:moveTo>
                <a:cubicBezTo>
                  <a:pt x="74" y="94"/>
                  <a:pt x="74" y="94"/>
                  <a:pt x="74" y="94"/>
                </a:cubicBezTo>
                <a:cubicBezTo>
                  <a:pt x="56" y="94"/>
                  <a:pt x="56" y="94"/>
                  <a:pt x="56" y="94"/>
                </a:cubicBezTo>
                <a:cubicBezTo>
                  <a:pt x="37" y="143"/>
                  <a:pt x="37" y="143"/>
                  <a:pt x="37" y="143"/>
                </a:cubicBezTo>
                <a:cubicBezTo>
                  <a:pt x="37" y="143"/>
                  <a:pt x="37" y="143"/>
                  <a:pt x="37" y="143"/>
                </a:cubicBezTo>
                <a:cubicBezTo>
                  <a:pt x="18" y="94"/>
                  <a:pt x="18" y="94"/>
                  <a:pt x="18" y="94"/>
                </a:cubicBezTo>
                <a:cubicBezTo>
                  <a:pt x="0" y="94"/>
                  <a:pt x="0" y="94"/>
                  <a:pt x="0" y="94"/>
                </a:cubicBezTo>
                <a:cubicBezTo>
                  <a:pt x="30" y="169"/>
                  <a:pt x="30" y="169"/>
                  <a:pt x="30" y="169"/>
                </a:cubicBezTo>
                <a:lnTo>
                  <a:pt x="43" y="169"/>
                </a:lnTo>
                <a:close/>
                <a:moveTo>
                  <a:pt x="99" y="94"/>
                </a:moveTo>
                <a:cubicBezTo>
                  <a:pt x="83" y="94"/>
                  <a:pt x="83" y="94"/>
                  <a:pt x="83" y="94"/>
                </a:cubicBezTo>
                <a:cubicBezTo>
                  <a:pt x="83" y="169"/>
                  <a:pt x="83" y="169"/>
                  <a:pt x="83" y="169"/>
                </a:cubicBezTo>
                <a:cubicBezTo>
                  <a:pt x="99" y="169"/>
                  <a:pt x="99" y="169"/>
                  <a:pt x="99" y="169"/>
                </a:cubicBezTo>
                <a:lnTo>
                  <a:pt x="99" y="94"/>
                </a:lnTo>
                <a:close/>
                <a:moveTo>
                  <a:pt x="99" y="19"/>
                </a:moveTo>
                <a:cubicBezTo>
                  <a:pt x="135" y="19"/>
                  <a:pt x="135" y="19"/>
                  <a:pt x="135" y="19"/>
                </a:cubicBezTo>
                <a:cubicBezTo>
                  <a:pt x="135" y="2"/>
                  <a:pt x="135" y="2"/>
                  <a:pt x="135" y="2"/>
                </a:cubicBezTo>
                <a:cubicBezTo>
                  <a:pt x="83" y="2"/>
                  <a:pt x="83" y="2"/>
                  <a:pt x="83" y="2"/>
                </a:cubicBezTo>
                <a:cubicBezTo>
                  <a:pt x="83" y="77"/>
                  <a:pt x="83" y="77"/>
                  <a:pt x="83" y="77"/>
                </a:cubicBezTo>
                <a:cubicBezTo>
                  <a:pt x="99" y="77"/>
                  <a:pt x="99" y="77"/>
                  <a:pt x="99" y="77"/>
                </a:cubicBezTo>
                <a:cubicBezTo>
                  <a:pt x="99" y="48"/>
                  <a:pt x="99" y="48"/>
                  <a:pt x="99" y="48"/>
                </a:cubicBezTo>
                <a:cubicBezTo>
                  <a:pt x="99" y="32"/>
                  <a:pt x="99" y="32"/>
                  <a:pt x="99" y="32"/>
                </a:cubicBezTo>
                <a:lnTo>
                  <a:pt x="99" y="19"/>
                </a:lnTo>
                <a:close/>
                <a:moveTo>
                  <a:pt x="154" y="112"/>
                </a:moveTo>
                <a:cubicBezTo>
                  <a:pt x="155" y="113"/>
                  <a:pt x="155" y="115"/>
                  <a:pt x="155" y="117"/>
                </a:cubicBezTo>
                <a:cubicBezTo>
                  <a:pt x="155" y="119"/>
                  <a:pt x="155" y="120"/>
                  <a:pt x="154" y="122"/>
                </a:cubicBezTo>
                <a:cubicBezTo>
                  <a:pt x="153" y="123"/>
                  <a:pt x="152" y="124"/>
                  <a:pt x="151" y="124"/>
                </a:cubicBezTo>
                <a:cubicBezTo>
                  <a:pt x="149" y="125"/>
                  <a:pt x="148" y="125"/>
                  <a:pt x="146" y="125"/>
                </a:cubicBezTo>
                <a:cubicBezTo>
                  <a:pt x="144" y="125"/>
                  <a:pt x="143" y="125"/>
                  <a:pt x="141" y="125"/>
                </a:cubicBezTo>
                <a:cubicBezTo>
                  <a:pt x="132" y="125"/>
                  <a:pt x="132" y="125"/>
                  <a:pt x="132" y="125"/>
                </a:cubicBezTo>
                <a:cubicBezTo>
                  <a:pt x="132" y="108"/>
                  <a:pt x="132" y="108"/>
                  <a:pt x="132" y="108"/>
                </a:cubicBezTo>
                <a:cubicBezTo>
                  <a:pt x="142" y="108"/>
                  <a:pt x="142" y="108"/>
                  <a:pt x="142" y="108"/>
                </a:cubicBezTo>
                <a:cubicBezTo>
                  <a:pt x="144" y="108"/>
                  <a:pt x="145" y="108"/>
                  <a:pt x="147" y="108"/>
                </a:cubicBezTo>
                <a:cubicBezTo>
                  <a:pt x="149" y="109"/>
                  <a:pt x="150" y="109"/>
                  <a:pt x="151" y="110"/>
                </a:cubicBezTo>
                <a:cubicBezTo>
                  <a:pt x="152" y="110"/>
                  <a:pt x="153" y="111"/>
                  <a:pt x="154" y="112"/>
                </a:cubicBezTo>
                <a:moveTo>
                  <a:pt x="155" y="95"/>
                </a:moveTo>
                <a:cubicBezTo>
                  <a:pt x="152" y="94"/>
                  <a:pt x="148" y="94"/>
                  <a:pt x="144" y="94"/>
                </a:cubicBezTo>
                <a:cubicBezTo>
                  <a:pt x="115" y="94"/>
                  <a:pt x="115" y="94"/>
                  <a:pt x="115" y="94"/>
                </a:cubicBezTo>
                <a:cubicBezTo>
                  <a:pt x="115" y="169"/>
                  <a:pt x="115" y="169"/>
                  <a:pt x="115" y="169"/>
                </a:cubicBezTo>
                <a:cubicBezTo>
                  <a:pt x="132" y="169"/>
                  <a:pt x="132" y="169"/>
                  <a:pt x="132" y="169"/>
                </a:cubicBezTo>
                <a:cubicBezTo>
                  <a:pt x="132" y="139"/>
                  <a:pt x="132" y="139"/>
                  <a:pt x="132" y="139"/>
                </a:cubicBezTo>
                <a:cubicBezTo>
                  <a:pt x="140" y="139"/>
                  <a:pt x="140" y="139"/>
                  <a:pt x="140" y="139"/>
                </a:cubicBezTo>
                <a:cubicBezTo>
                  <a:pt x="155" y="169"/>
                  <a:pt x="155" y="169"/>
                  <a:pt x="155" y="169"/>
                </a:cubicBezTo>
                <a:cubicBezTo>
                  <a:pt x="175" y="169"/>
                  <a:pt x="175" y="169"/>
                  <a:pt x="175" y="169"/>
                </a:cubicBezTo>
                <a:cubicBezTo>
                  <a:pt x="156" y="138"/>
                  <a:pt x="156" y="138"/>
                  <a:pt x="156" y="138"/>
                </a:cubicBezTo>
                <a:cubicBezTo>
                  <a:pt x="162" y="137"/>
                  <a:pt x="166" y="134"/>
                  <a:pt x="168" y="130"/>
                </a:cubicBezTo>
                <a:cubicBezTo>
                  <a:pt x="171" y="127"/>
                  <a:pt x="172" y="122"/>
                  <a:pt x="172" y="117"/>
                </a:cubicBezTo>
                <a:cubicBezTo>
                  <a:pt x="172" y="112"/>
                  <a:pt x="172" y="109"/>
                  <a:pt x="170" y="106"/>
                </a:cubicBezTo>
                <a:cubicBezTo>
                  <a:pt x="169" y="103"/>
                  <a:pt x="167" y="101"/>
                  <a:pt x="164" y="99"/>
                </a:cubicBezTo>
                <a:cubicBezTo>
                  <a:pt x="161" y="97"/>
                  <a:pt x="158" y="96"/>
                  <a:pt x="155" y="95"/>
                </a:cubicBezTo>
                <a:moveTo>
                  <a:pt x="208" y="39"/>
                </a:moveTo>
                <a:cubicBezTo>
                  <a:pt x="208" y="43"/>
                  <a:pt x="208" y="46"/>
                  <a:pt x="207" y="49"/>
                </a:cubicBezTo>
                <a:cubicBezTo>
                  <a:pt x="206" y="52"/>
                  <a:pt x="204" y="54"/>
                  <a:pt x="202" y="57"/>
                </a:cubicBezTo>
                <a:cubicBezTo>
                  <a:pt x="200" y="59"/>
                  <a:pt x="197" y="61"/>
                  <a:pt x="195" y="62"/>
                </a:cubicBezTo>
                <a:cubicBezTo>
                  <a:pt x="192" y="63"/>
                  <a:pt x="189" y="64"/>
                  <a:pt x="185" y="64"/>
                </a:cubicBezTo>
                <a:cubicBezTo>
                  <a:pt x="181" y="64"/>
                  <a:pt x="178" y="63"/>
                  <a:pt x="175" y="62"/>
                </a:cubicBezTo>
                <a:cubicBezTo>
                  <a:pt x="172" y="61"/>
                  <a:pt x="170" y="59"/>
                  <a:pt x="168" y="57"/>
                </a:cubicBezTo>
                <a:cubicBezTo>
                  <a:pt x="166" y="54"/>
                  <a:pt x="164" y="52"/>
                  <a:pt x="163" y="49"/>
                </a:cubicBezTo>
                <a:cubicBezTo>
                  <a:pt x="162" y="46"/>
                  <a:pt x="162" y="43"/>
                  <a:pt x="162" y="39"/>
                </a:cubicBezTo>
                <a:cubicBezTo>
                  <a:pt x="162" y="36"/>
                  <a:pt x="162" y="33"/>
                  <a:pt x="163" y="30"/>
                </a:cubicBezTo>
                <a:cubicBezTo>
                  <a:pt x="164" y="27"/>
                  <a:pt x="166" y="24"/>
                  <a:pt x="168" y="22"/>
                </a:cubicBezTo>
                <a:cubicBezTo>
                  <a:pt x="170" y="20"/>
                  <a:pt x="172" y="18"/>
                  <a:pt x="175" y="17"/>
                </a:cubicBezTo>
                <a:cubicBezTo>
                  <a:pt x="178" y="16"/>
                  <a:pt x="181" y="15"/>
                  <a:pt x="185" y="15"/>
                </a:cubicBezTo>
                <a:cubicBezTo>
                  <a:pt x="189" y="15"/>
                  <a:pt x="192" y="16"/>
                  <a:pt x="195" y="17"/>
                </a:cubicBezTo>
                <a:cubicBezTo>
                  <a:pt x="197" y="18"/>
                  <a:pt x="200" y="20"/>
                  <a:pt x="202" y="22"/>
                </a:cubicBezTo>
                <a:cubicBezTo>
                  <a:pt x="204" y="24"/>
                  <a:pt x="206" y="27"/>
                  <a:pt x="207" y="30"/>
                </a:cubicBezTo>
                <a:cubicBezTo>
                  <a:pt x="208" y="33"/>
                  <a:pt x="208" y="36"/>
                  <a:pt x="208" y="39"/>
                </a:cubicBezTo>
                <a:moveTo>
                  <a:pt x="223" y="56"/>
                </a:moveTo>
                <a:cubicBezTo>
                  <a:pt x="225" y="51"/>
                  <a:pt x="226" y="45"/>
                  <a:pt x="226" y="39"/>
                </a:cubicBezTo>
                <a:cubicBezTo>
                  <a:pt x="226" y="33"/>
                  <a:pt x="225" y="28"/>
                  <a:pt x="223" y="23"/>
                </a:cubicBezTo>
                <a:cubicBezTo>
                  <a:pt x="221" y="18"/>
                  <a:pt x="218" y="14"/>
                  <a:pt x="214" y="10"/>
                </a:cubicBezTo>
                <a:cubicBezTo>
                  <a:pt x="211" y="7"/>
                  <a:pt x="206" y="4"/>
                  <a:pt x="201" y="2"/>
                </a:cubicBezTo>
                <a:cubicBezTo>
                  <a:pt x="196" y="1"/>
                  <a:pt x="191" y="0"/>
                  <a:pt x="185" y="0"/>
                </a:cubicBezTo>
                <a:cubicBezTo>
                  <a:pt x="179" y="0"/>
                  <a:pt x="174" y="1"/>
                  <a:pt x="169" y="2"/>
                </a:cubicBezTo>
                <a:cubicBezTo>
                  <a:pt x="164" y="4"/>
                  <a:pt x="159" y="7"/>
                  <a:pt x="156" y="10"/>
                </a:cubicBezTo>
                <a:cubicBezTo>
                  <a:pt x="152" y="14"/>
                  <a:pt x="149" y="18"/>
                  <a:pt x="147" y="23"/>
                </a:cubicBezTo>
                <a:cubicBezTo>
                  <a:pt x="145" y="28"/>
                  <a:pt x="144" y="33"/>
                  <a:pt x="144" y="39"/>
                </a:cubicBezTo>
                <a:cubicBezTo>
                  <a:pt x="144" y="45"/>
                  <a:pt x="145" y="51"/>
                  <a:pt x="147" y="56"/>
                </a:cubicBezTo>
                <a:cubicBezTo>
                  <a:pt x="149" y="61"/>
                  <a:pt x="152" y="65"/>
                  <a:pt x="156" y="68"/>
                </a:cubicBezTo>
                <a:cubicBezTo>
                  <a:pt x="159" y="72"/>
                  <a:pt x="164" y="74"/>
                  <a:pt x="169" y="76"/>
                </a:cubicBezTo>
                <a:cubicBezTo>
                  <a:pt x="174" y="78"/>
                  <a:pt x="179" y="79"/>
                  <a:pt x="185" y="79"/>
                </a:cubicBezTo>
                <a:cubicBezTo>
                  <a:pt x="191" y="79"/>
                  <a:pt x="196" y="78"/>
                  <a:pt x="201" y="76"/>
                </a:cubicBezTo>
                <a:cubicBezTo>
                  <a:pt x="206" y="74"/>
                  <a:pt x="211" y="72"/>
                  <a:pt x="214" y="68"/>
                </a:cubicBezTo>
                <a:cubicBezTo>
                  <a:pt x="218" y="65"/>
                  <a:pt x="221" y="61"/>
                  <a:pt x="223" y="56"/>
                </a:cubicBezTo>
                <a:moveTo>
                  <a:pt x="241" y="155"/>
                </a:moveTo>
                <a:cubicBezTo>
                  <a:pt x="239" y="154"/>
                  <a:pt x="237" y="153"/>
                  <a:pt x="236" y="151"/>
                </a:cubicBezTo>
                <a:cubicBezTo>
                  <a:pt x="235" y="150"/>
                  <a:pt x="234" y="148"/>
                  <a:pt x="233" y="146"/>
                </a:cubicBezTo>
                <a:cubicBezTo>
                  <a:pt x="232" y="144"/>
                  <a:pt x="232" y="142"/>
                  <a:pt x="232" y="140"/>
                </a:cubicBezTo>
                <a:cubicBezTo>
                  <a:pt x="232" y="94"/>
                  <a:pt x="232" y="94"/>
                  <a:pt x="232" y="94"/>
                </a:cubicBezTo>
                <a:cubicBezTo>
                  <a:pt x="215" y="94"/>
                  <a:pt x="215" y="94"/>
                  <a:pt x="215" y="94"/>
                </a:cubicBezTo>
                <a:cubicBezTo>
                  <a:pt x="215" y="140"/>
                  <a:pt x="215" y="140"/>
                  <a:pt x="215" y="140"/>
                </a:cubicBezTo>
                <a:cubicBezTo>
                  <a:pt x="215" y="145"/>
                  <a:pt x="216" y="149"/>
                  <a:pt x="217" y="153"/>
                </a:cubicBezTo>
                <a:cubicBezTo>
                  <a:pt x="219" y="156"/>
                  <a:pt x="221" y="160"/>
                  <a:pt x="223" y="162"/>
                </a:cubicBezTo>
                <a:cubicBezTo>
                  <a:pt x="226" y="165"/>
                  <a:pt x="229" y="167"/>
                  <a:pt x="233" y="169"/>
                </a:cubicBezTo>
                <a:cubicBezTo>
                  <a:pt x="237" y="170"/>
                  <a:pt x="242" y="171"/>
                  <a:pt x="247" y="171"/>
                </a:cubicBezTo>
                <a:cubicBezTo>
                  <a:pt x="252" y="171"/>
                  <a:pt x="257" y="170"/>
                  <a:pt x="261" y="169"/>
                </a:cubicBezTo>
                <a:cubicBezTo>
                  <a:pt x="265" y="167"/>
                  <a:pt x="268" y="165"/>
                  <a:pt x="271" y="162"/>
                </a:cubicBezTo>
                <a:cubicBezTo>
                  <a:pt x="273" y="160"/>
                  <a:pt x="275" y="156"/>
                  <a:pt x="277" y="153"/>
                </a:cubicBezTo>
                <a:cubicBezTo>
                  <a:pt x="278" y="149"/>
                  <a:pt x="279" y="145"/>
                  <a:pt x="279" y="140"/>
                </a:cubicBezTo>
                <a:cubicBezTo>
                  <a:pt x="279" y="94"/>
                  <a:pt x="279" y="94"/>
                  <a:pt x="279" y="94"/>
                </a:cubicBezTo>
                <a:cubicBezTo>
                  <a:pt x="262" y="94"/>
                  <a:pt x="262" y="94"/>
                  <a:pt x="262" y="94"/>
                </a:cubicBezTo>
                <a:cubicBezTo>
                  <a:pt x="262" y="140"/>
                  <a:pt x="262" y="140"/>
                  <a:pt x="262" y="140"/>
                </a:cubicBezTo>
                <a:cubicBezTo>
                  <a:pt x="262" y="142"/>
                  <a:pt x="262" y="144"/>
                  <a:pt x="261" y="146"/>
                </a:cubicBezTo>
                <a:cubicBezTo>
                  <a:pt x="260" y="148"/>
                  <a:pt x="259" y="150"/>
                  <a:pt x="258" y="151"/>
                </a:cubicBezTo>
                <a:cubicBezTo>
                  <a:pt x="256" y="153"/>
                  <a:pt x="255" y="154"/>
                  <a:pt x="253" y="155"/>
                </a:cubicBezTo>
                <a:cubicBezTo>
                  <a:pt x="251" y="156"/>
                  <a:pt x="249" y="156"/>
                  <a:pt x="247" y="156"/>
                </a:cubicBezTo>
                <a:cubicBezTo>
                  <a:pt x="245" y="156"/>
                  <a:pt x="243" y="156"/>
                  <a:pt x="241" y="155"/>
                </a:cubicBezTo>
                <a:moveTo>
                  <a:pt x="277" y="24"/>
                </a:moveTo>
                <a:cubicBezTo>
                  <a:pt x="277" y="26"/>
                  <a:pt x="277" y="28"/>
                  <a:pt x="276" y="29"/>
                </a:cubicBezTo>
                <a:cubicBezTo>
                  <a:pt x="275" y="30"/>
                  <a:pt x="274" y="31"/>
                  <a:pt x="273" y="32"/>
                </a:cubicBezTo>
                <a:cubicBezTo>
                  <a:pt x="271" y="32"/>
                  <a:pt x="270" y="32"/>
                  <a:pt x="268" y="33"/>
                </a:cubicBezTo>
                <a:cubicBezTo>
                  <a:pt x="266" y="33"/>
                  <a:pt x="265" y="33"/>
                  <a:pt x="263" y="33"/>
                </a:cubicBezTo>
                <a:cubicBezTo>
                  <a:pt x="253" y="33"/>
                  <a:pt x="253" y="33"/>
                  <a:pt x="253" y="33"/>
                </a:cubicBezTo>
                <a:cubicBezTo>
                  <a:pt x="253" y="16"/>
                  <a:pt x="253" y="16"/>
                  <a:pt x="253" y="16"/>
                </a:cubicBezTo>
                <a:cubicBezTo>
                  <a:pt x="264" y="16"/>
                  <a:pt x="264" y="16"/>
                  <a:pt x="264" y="16"/>
                </a:cubicBezTo>
                <a:cubicBezTo>
                  <a:pt x="266" y="16"/>
                  <a:pt x="267" y="16"/>
                  <a:pt x="269" y="16"/>
                </a:cubicBezTo>
                <a:cubicBezTo>
                  <a:pt x="270" y="16"/>
                  <a:pt x="272" y="17"/>
                  <a:pt x="273" y="17"/>
                </a:cubicBezTo>
                <a:cubicBezTo>
                  <a:pt x="274" y="18"/>
                  <a:pt x="275" y="19"/>
                  <a:pt x="276" y="20"/>
                </a:cubicBezTo>
                <a:cubicBezTo>
                  <a:pt x="277" y="21"/>
                  <a:pt x="277" y="22"/>
                  <a:pt x="277" y="24"/>
                </a:cubicBezTo>
                <a:moveTo>
                  <a:pt x="297" y="77"/>
                </a:moveTo>
                <a:cubicBezTo>
                  <a:pt x="278" y="45"/>
                  <a:pt x="278" y="45"/>
                  <a:pt x="278" y="45"/>
                </a:cubicBezTo>
                <a:cubicBezTo>
                  <a:pt x="284" y="44"/>
                  <a:pt x="288" y="42"/>
                  <a:pt x="290" y="38"/>
                </a:cubicBezTo>
                <a:cubicBezTo>
                  <a:pt x="293" y="34"/>
                  <a:pt x="294" y="30"/>
                  <a:pt x="294" y="24"/>
                </a:cubicBezTo>
                <a:cubicBezTo>
                  <a:pt x="294" y="20"/>
                  <a:pt x="294" y="16"/>
                  <a:pt x="292" y="13"/>
                </a:cubicBezTo>
                <a:cubicBezTo>
                  <a:pt x="291" y="10"/>
                  <a:pt x="289" y="8"/>
                  <a:pt x="286" y="6"/>
                </a:cubicBezTo>
                <a:cubicBezTo>
                  <a:pt x="283" y="5"/>
                  <a:pt x="280" y="3"/>
                  <a:pt x="277" y="3"/>
                </a:cubicBezTo>
                <a:cubicBezTo>
                  <a:pt x="274" y="2"/>
                  <a:pt x="270" y="2"/>
                  <a:pt x="266" y="2"/>
                </a:cubicBezTo>
                <a:cubicBezTo>
                  <a:pt x="237" y="2"/>
                  <a:pt x="237" y="2"/>
                  <a:pt x="237" y="2"/>
                </a:cubicBezTo>
                <a:cubicBezTo>
                  <a:pt x="237" y="77"/>
                  <a:pt x="237" y="77"/>
                  <a:pt x="237" y="77"/>
                </a:cubicBezTo>
                <a:cubicBezTo>
                  <a:pt x="253" y="77"/>
                  <a:pt x="253" y="77"/>
                  <a:pt x="253" y="77"/>
                </a:cubicBezTo>
                <a:cubicBezTo>
                  <a:pt x="253" y="47"/>
                  <a:pt x="253" y="47"/>
                  <a:pt x="253" y="47"/>
                </a:cubicBezTo>
                <a:cubicBezTo>
                  <a:pt x="262" y="47"/>
                  <a:pt x="262" y="47"/>
                  <a:pt x="262" y="47"/>
                </a:cubicBezTo>
                <a:cubicBezTo>
                  <a:pt x="277" y="77"/>
                  <a:pt x="277" y="77"/>
                  <a:pt x="277" y="77"/>
                </a:cubicBezTo>
                <a:lnTo>
                  <a:pt x="297" y="77"/>
                </a:lnTo>
                <a:close/>
                <a:moveTo>
                  <a:pt x="368" y="60"/>
                </a:moveTo>
                <a:cubicBezTo>
                  <a:pt x="370" y="56"/>
                  <a:pt x="370" y="52"/>
                  <a:pt x="370" y="48"/>
                </a:cubicBezTo>
                <a:cubicBezTo>
                  <a:pt x="370" y="2"/>
                  <a:pt x="370" y="2"/>
                  <a:pt x="370" y="2"/>
                </a:cubicBezTo>
                <a:cubicBezTo>
                  <a:pt x="354" y="2"/>
                  <a:pt x="354" y="2"/>
                  <a:pt x="354" y="2"/>
                </a:cubicBezTo>
                <a:cubicBezTo>
                  <a:pt x="354" y="47"/>
                  <a:pt x="354" y="47"/>
                  <a:pt x="354" y="47"/>
                </a:cubicBezTo>
                <a:cubicBezTo>
                  <a:pt x="354" y="50"/>
                  <a:pt x="353" y="52"/>
                  <a:pt x="353" y="54"/>
                </a:cubicBezTo>
                <a:cubicBezTo>
                  <a:pt x="352" y="56"/>
                  <a:pt x="351" y="57"/>
                  <a:pt x="349" y="59"/>
                </a:cubicBezTo>
                <a:cubicBezTo>
                  <a:pt x="348" y="60"/>
                  <a:pt x="346" y="61"/>
                  <a:pt x="345" y="62"/>
                </a:cubicBezTo>
                <a:cubicBezTo>
                  <a:pt x="343" y="63"/>
                  <a:pt x="341" y="64"/>
                  <a:pt x="339" y="64"/>
                </a:cubicBezTo>
                <a:cubicBezTo>
                  <a:pt x="336" y="64"/>
                  <a:pt x="334" y="63"/>
                  <a:pt x="332" y="62"/>
                </a:cubicBezTo>
                <a:cubicBezTo>
                  <a:pt x="331" y="61"/>
                  <a:pt x="329" y="60"/>
                  <a:pt x="328" y="59"/>
                </a:cubicBezTo>
                <a:cubicBezTo>
                  <a:pt x="326" y="57"/>
                  <a:pt x="325" y="56"/>
                  <a:pt x="324" y="54"/>
                </a:cubicBezTo>
                <a:cubicBezTo>
                  <a:pt x="324" y="52"/>
                  <a:pt x="323" y="50"/>
                  <a:pt x="323" y="47"/>
                </a:cubicBezTo>
                <a:cubicBezTo>
                  <a:pt x="323" y="2"/>
                  <a:pt x="323" y="2"/>
                  <a:pt x="323" y="2"/>
                </a:cubicBezTo>
                <a:cubicBezTo>
                  <a:pt x="307" y="2"/>
                  <a:pt x="307" y="2"/>
                  <a:pt x="307" y="2"/>
                </a:cubicBezTo>
                <a:cubicBezTo>
                  <a:pt x="307" y="48"/>
                  <a:pt x="307" y="48"/>
                  <a:pt x="307" y="48"/>
                </a:cubicBezTo>
                <a:cubicBezTo>
                  <a:pt x="307" y="52"/>
                  <a:pt x="307" y="56"/>
                  <a:pt x="309" y="60"/>
                </a:cubicBezTo>
                <a:cubicBezTo>
                  <a:pt x="310" y="64"/>
                  <a:pt x="312" y="67"/>
                  <a:pt x="315" y="70"/>
                </a:cubicBezTo>
                <a:cubicBezTo>
                  <a:pt x="317" y="73"/>
                  <a:pt x="321" y="75"/>
                  <a:pt x="325" y="77"/>
                </a:cubicBezTo>
                <a:cubicBezTo>
                  <a:pt x="329" y="78"/>
                  <a:pt x="333" y="79"/>
                  <a:pt x="339" y="79"/>
                </a:cubicBezTo>
                <a:cubicBezTo>
                  <a:pt x="344" y="79"/>
                  <a:pt x="348" y="78"/>
                  <a:pt x="352" y="77"/>
                </a:cubicBezTo>
                <a:cubicBezTo>
                  <a:pt x="356" y="75"/>
                  <a:pt x="360" y="73"/>
                  <a:pt x="362" y="70"/>
                </a:cubicBezTo>
                <a:cubicBezTo>
                  <a:pt x="365" y="67"/>
                  <a:pt x="367" y="64"/>
                  <a:pt x="368" y="60"/>
                </a:cubicBezTo>
                <a:moveTo>
                  <a:pt x="361" y="169"/>
                </a:moveTo>
                <a:cubicBezTo>
                  <a:pt x="378" y="169"/>
                  <a:pt x="378" y="169"/>
                  <a:pt x="378" y="169"/>
                </a:cubicBezTo>
                <a:cubicBezTo>
                  <a:pt x="378" y="94"/>
                  <a:pt x="378" y="94"/>
                  <a:pt x="378" y="94"/>
                </a:cubicBezTo>
                <a:cubicBezTo>
                  <a:pt x="353" y="94"/>
                  <a:pt x="353" y="94"/>
                  <a:pt x="353" y="94"/>
                </a:cubicBezTo>
                <a:cubicBezTo>
                  <a:pt x="335" y="143"/>
                  <a:pt x="335" y="143"/>
                  <a:pt x="335" y="143"/>
                </a:cubicBezTo>
                <a:cubicBezTo>
                  <a:pt x="335" y="143"/>
                  <a:pt x="335" y="143"/>
                  <a:pt x="335" y="143"/>
                </a:cubicBezTo>
                <a:cubicBezTo>
                  <a:pt x="318" y="94"/>
                  <a:pt x="318" y="94"/>
                  <a:pt x="318" y="94"/>
                </a:cubicBezTo>
                <a:cubicBezTo>
                  <a:pt x="293" y="94"/>
                  <a:pt x="293" y="94"/>
                  <a:pt x="293" y="94"/>
                </a:cubicBezTo>
                <a:cubicBezTo>
                  <a:pt x="293" y="169"/>
                  <a:pt x="293" y="169"/>
                  <a:pt x="293" y="169"/>
                </a:cubicBezTo>
                <a:cubicBezTo>
                  <a:pt x="309" y="169"/>
                  <a:pt x="309" y="169"/>
                  <a:pt x="309" y="169"/>
                </a:cubicBezTo>
                <a:cubicBezTo>
                  <a:pt x="309" y="112"/>
                  <a:pt x="309" y="112"/>
                  <a:pt x="309" y="112"/>
                </a:cubicBezTo>
                <a:cubicBezTo>
                  <a:pt x="310" y="112"/>
                  <a:pt x="310" y="112"/>
                  <a:pt x="310" y="112"/>
                </a:cubicBezTo>
                <a:cubicBezTo>
                  <a:pt x="329" y="169"/>
                  <a:pt x="329" y="169"/>
                  <a:pt x="329" y="169"/>
                </a:cubicBezTo>
                <a:cubicBezTo>
                  <a:pt x="341" y="169"/>
                  <a:pt x="341" y="169"/>
                  <a:pt x="341" y="169"/>
                </a:cubicBezTo>
                <a:cubicBezTo>
                  <a:pt x="361" y="112"/>
                  <a:pt x="361" y="112"/>
                  <a:pt x="361" y="112"/>
                </a:cubicBezTo>
                <a:cubicBezTo>
                  <a:pt x="361" y="112"/>
                  <a:pt x="361" y="112"/>
                  <a:pt x="361" y="112"/>
                </a:cubicBezTo>
                <a:lnTo>
                  <a:pt x="361" y="169"/>
                </a:lnTo>
                <a:close/>
                <a:moveTo>
                  <a:pt x="453" y="77"/>
                </a:moveTo>
                <a:cubicBezTo>
                  <a:pt x="469" y="77"/>
                  <a:pt x="469" y="77"/>
                  <a:pt x="469" y="77"/>
                </a:cubicBezTo>
                <a:cubicBezTo>
                  <a:pt x="469" y="2"/>
                  <a:pt x="469" y="2"/>
                  <a:pt x="469" y="2"/>
                </a:cubicBezTo>
                <a:cubicBezTo>
                  <a:pt x="444" y="2"/>
                  <a:pt x="444" y="2"/>
                  <a:pt x="444" y="2"/>
                </a:cubicBezTo>
                <a:cubicBezTo>
                  <a:pt x="427" y="51"/>
                  <a:pt x="427" y="51"/>
                  <a:pt x="427" y="51"/>
                </a:cubicBezTo>
                <a:cubicBezTo>
                  <a:pt x="427" y="51"/>
                  <a:pt x="427" y="51"/>
                  <a:pt x="427" y="51"/>
                </a:cubicBezTo>
                <a:cubicBezTo>
                  <a:pt x="409" y="2"/>
                  <a:pt x="409" y="2"/>
                  <a:pt x="409" y="2"/>
                </a:cubicBezTo>
                <a:cubicBezTo>
                  <a:pt x="384" y="2"/>
                  <a:pt x="384" y="2"/>
                  <a:pt x="384" y="2"/>
                </a:cubicBezTo>
                <a:cubicBezTo>
                  <a:pt x="384" y="77"/>
                  <a:pt x="384" y="77"/>
                  <a:pt x="384" y="77"/>
                </a:cubicBezTo>
                <a:cubicBezTo>
                  <a:pt x="401" y="77"/>
                  <a:pt x="401" y="77"/>
                  <a:pt x="401" y="77"/>
                </a:cubicBezTo>
                <a:cubicBezTo>
                  <a:pt x="401" y="19"/>
                  <a:pt x="401" y="19"/>
                  <a:pt x="401" y="19"/>
                </a:cubicBezTo>
                <a:cubicBezTo>
                  <a:pt x="401" y="19"/>
                  <a:pt x="401" y="19"/>
                  <a:pt x="401" y="19"/>
                </a:cubicBezTo>
                <a:cubicBezTo>
                  <a:pt x="420" y="77"/>
                  <a:pt x="420" y="77"/>
                  <a:pt x="420" y="77"/>
                </a:cubicBezTo>
                <a:cubicBezTo>
                  <a:pt x="433" y="77"/>
                  <a:pt x="433" y="77"/>
                  <a:pt x="433" y="77"/>
                </a:cubicBezTo>
                <a:cubicBezTo>
                  <a:pt x="453" y="19"/>
                  <a:pt x="453" y="19"/>
                  <a:pt x="453" y="19"/>
                </a:cubicBezTo>
                <a:cubicBezTo>
                  <a:pt x="453" y="19"/>
                  <a:pt x="453" y="19"/>
                  <a:pt x="453" y="19"/>
                </a:cubicBezTo>
                <a:lnTo>
                  <a:pt x="453" y="77"/>
                </a:lnTo>
                <a:close/>
                <a:moveTo>
                  <a:pt x="478" y="261"/>
                </a:moveTo>
                <a:cubicBezTo>
                  <a:pt x="500" y="261"/>
                  <a:pt x="500" y="261"/>
                  <a:pt x="500" y="261"/>
                </a:cubicBezTo>
                <a:cubicBezTo>
                  <a:pt x="500" y="186"/>
                  <a:pt x="500" y="186"/>
                  <a:pt x="500" y="186"/>
                </a:cubicBezTo>
                <a:cubicBezTo>
                  <a:pt x="483" y="186"/>
                  <a:pt x="483" y="186"/>
                  <a:pt x="483" y="186"/>
                </a:cubicBezTo>
                <a:cubicBezTo>
                  <a:pt x="483" y="238"/>
                  <a:pt x="483" y="238"/>
                  <a:pt x="483" y="238"/>
                </a:cubicBezTo>
                <a:cubicBezTo>
                  <a:pt x="483" y="238"/>
                  <a:pt x="483" y="238"/>
                  <a:pt x="483" y="238"/>
                </a:cubicBezTo>
                <a:cubicBezTo>
                  <a:pt x="451" y="186"/>
                  <a:pt x="451" y="186"/>
                  <a:pt x="451" y="186"/>
                </a:cubicBezTo>
                <a:cubicBezTo>
                  <a:pt x="429" y="186"/>
                  <a:pt x="429" y="186"/>
                  <a:pt x="429" y="186"/>
                </a:cubicBezTo>
                <a:cubicBezTo>
                  <a:pt x="429" y="261"/>
                  <a:pt x="429" y="261"/>
                  <a:pt x="429" y="261"/>
                </a:cubicBezTo>
                <a:cubicBezTo>
                  <a:pt x="445" y="261"/>
                  <a:pt x="445" y="261"/>
                  <a:pt x="445" y="261"/>
                </a:cubicBezTo>
                <a:cubicBezTo>
                  <a:pt x="445" y="207"/>
                  <a:pt x="445" y="207"/>
                  <a:pt x="445" y="207"/>
                </a:cubicBezTo>
                <a:cubicBezTo>
                  <a:pt x="445" y="207"/>
                  <a:pt x="445" y="207"/>
                  <a:pt x="445" y="207"/>
                </a:cubicBezTo>
                <a:lnTo>
                  <a:pt x="478" y="261"/>
                </a:lnTo>
                <a:close/>
                <a:moveTo>
                  <a:pt x="584" y="261"/>
                </a:moveTo>
                <a:cubicBezTo>
                  <a:pt x="548" y="221"/>
                  <a:pt x="548" y="221"/>
                  <a:pt x="548" y="221"/>
                </a:cubicBezTo>
                <a:cubicBezTo>
                  <a:pt x="581" y="186"/>
                  <a:pt x="581" y="186"/>
                  <a:pt x="581" y="186"/>
                </a:cubicBezTo>
                <a:cubicBezTo>
                  <a:pt x="560" y="186"/>
                  <a:pt x="560" y="186"/>
                  <a:pt x="560" y="186"/>
                </a:cubicBezTo>
                <a:cubicBezTo>
                  <a:pt x="530" y="217"/>
                  <a:pt x="530" y="217"/>
                  <a:pt x="530" y="217"/>
                </a:cubicBezTo>
                <a:cubicBezTo>
                  <a:pt x="530" y="186"/>
                  <a:pt x="530" y="186"/>
                  <a:pt x="530" y="186"/>
                </a:cubicBezTo>
                <a:cubicBezTo>
                  <a:pt x="514" y="186"/>
                  <a:pt x="514" y="186"/>
                  <a:pt x="514" y="186"/>
                </a:cubicBezTo>
                <a:cubicBezTo>
                  <a:pt x="514" y="261"/>
                  <a:pt x="514" y="261"/>
                  <a:pt x="514" y="261"/>
                </a:cubicBezTo>
                <a:cubicBezTo>
                  <a:pt x="530" y="261"/>
                  <a:pt x="530" y="261"/>
                  <a:pt x="530" y="261"/>
                </a:cubicBezTo>
                <a:cubicBezTo>
                  <a:pt x="530" y="225"/>
                  <a:pt x="530" y="225"/>
                  <a:pt x="530" y="225"/>
                </a:cubicBezTo>
                <a:cubicBezTo>
                  <a:pt x="561" y="261"/>
                  <a:pt x="561" y="261"/>
                  <a:pt x="561" y="261"/>
                </a:cubicBezTo>
                <a:lnTo>
                  <a:pt x="584" y="261"/>
                </a:lnTo>
                <a:close/>
                <a:moveTo>
                  <a:pt x="606" y="186"/>
                </a:moveTo>
                <a:cubicBezTo>
                  <a:pt x="590" y="186"/>
                  <a:pt x="590" y="186"/>
                  <a:pt x="590" y="186"/>
                </a:cubicBezTo>
                <a:cubicBezTo>
                  <a:pt x="590" y="261"/>
                  <a:pt x="590" y="261"/>
                  <a:pt x="590" y="261"/>
                </a:cubicBezTo>
                <a:cubicBezTo>
                  <a:pt x="606" y="261"/>
                  <a:pt x="606" y="261"/>
                  <a:pt x="606" y="261"/>
                </a:cubicBezTo>
                <a:lnTo>
                  <a:pt x="606" y="18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2" name="Title 1"/>
          <p:cNvSpPr>
            <a:spLocks noGrp="1"/>
          </p:cNvSpPr>
          <p:nvPr>
            <p:ph type="title"/>
          </p:nvPr>
        </p:nvSpPr>
        <p:spPr>
          <a:xfrm>
            <a:off x="457200" y="205979"/>
            <a:ext cx="8229600" cy="857250"/>
          </a:xfrm>
          <a:prstGeom prst="rect">
            <a:avLst/>
          </a:prstGeom>
        </p:spPr>
        <p:txBody>
          <a:bodyPr lIns="0" tIns="0" rIns="0" bIns="0" anchor="ctr"/>
          <a:lstStyle>
            <a:lvl1pPr algn="l">
              <a:lnSpc>
                <a:spcPts val="3450"/>
              </a:lnSpc>
              <a:defRPr sz="3300" b="1" i="0" spc="-56">
                <a:solidFill>
                  <a:srgbClr val="FF5000"/>
                </a:solidFill>
                <a:latin typeface="Arial"/>
                <a:cs typeface="Arial"/>
              </a:defRPr>
            </a:lvl1pPr>
          </a:lstStyle>
          <a:p>
            <a:r>
              <a:rPr lang="fi-FI"/>
              <a:t>Click to edit Master title style</a:t>
            </a:r>
            <a:endParaRPr lang="en-US" dirty="0"/>
          </a:p>
        </p:txBody>
      </p:sp>
      <p:sp>
        <p:nvSpPr>
          <p:cNvPr id="9" name="Content Placeholder 2"/>
          <p:cNvSpPr>
            <a:spLocks noGrp="1"/>
          </p:cNvSpPr>
          <p:nvPr>
            <p:ph idx="1"/>
          </p:nvPr>
        </p:nvSpPr>
        <p:spPr>
          <a:xfrm>
            <a:off x="448733" y="1200151"/>
            <a:ext cx="8229600" cy="3244850"/>
          </a:xfrm>
          <a:prstGeom prst="rect">
            <a:avLst/>
          </a:prstGeom>
        </p:spPr>
        <p:txBody>
          <a:bodyPr lIns="36000" tIns="0" rIns="0" bIns="0"/>
          <a:lstStyle>
            <a:lvl1pPr marL="135731" indent="-135731">
              <a:lnSpc>
                <a:spcPct val="80000"/>
              </a:lnSpc>
              <a:spcBef>
                <a:spcPts val="0"/>
              </a:spcBef>
              <a:spcAft>
                <a:spcPts val="750"/>
              </a:spcAft>
              <a:buClr>
                <a:srgbClr val="FF5000"/>
              </a:buClr>
              <a:buSzPct val="70000"/>
              <a:defRPr sz="1800" b="0" i="0">
                <a:latin typeface="Arial"/>
                <a:cs typeface="Arial"/>
              </a:defRPr>
            </a:lvl1pPr>
            <a:lvl2pPr marL="335756" indent="-135731">
              <a:lnSpc>
                <a:spcPct val="80000"/>
              </a:lnSpc>
              <a:spcBef>
                <a:spcPts val="0"/>
              </a:spcBef>
              <a:spcAft>
                <a:spcPts val="750"/>
              </a:spcAft>
              <a:buClr>
                <a:schemeClr val="tx1">
                  <a:lumMod val="50000"/>
                  <a:lumOff val="50000"/>
                </a:schemeClr>
              </a:buClr>
              <a:buSzPct val="50000"/>
              <a:buFont typeface="Wingdings" charset="2"/>
              <a:buChar char="§"/>
              <a:defRPr sz="1500" b="0" i="0">
                <a:latin typeface="Arial"/>
                <a:cs typeface="Arial"/>
              </a:defRPr>
            </a:lvl2pPr>
            <a:lvl3pPr marL="535781" indent="-129779">
              <a:lnSpc>
                <a:spcPct val="80000"/>
              </a:lnSpc>
              <a:spcBef>
                <a:spcPts val="0"/>
              </a:spcBef>
              <a:spcAft>
                <a:spcPts val="750"/>
              </a:spcAft>
              <a:buSzPct val="60000"/>
              <a:defRPr sz="1200" b="0" i="0">
                <a:solidFill>
                  <a:schemeClr val="tx1">
                    <a:lumMod val="65000"/>
                    <a:lumOff val="35000"/>
                  </a:schemeClr>
                </a:solidFill>
                <a:latin typeface="Arial"/>
                <a:cs typeface="Arial"/>
              </a:defRPr>
            </a:lvl3pPr>
            <a:lvl4pPr marL="806054" indent="-200025">
              <a:lnSpc>
                <a:spcPct val="80000"/>
              </a:lnSpc>
              <a:spcBef>
                <a:spcPts val="0"/>
              </a:spcBef>
              <a:spcAft>
                <a:spcPts val="750"/>
              </a:spcAft>
              <a:buClr>
                <a:srgbClr val="FF5000"/>
              </a:buClr>
              <a:buSzPct val="70000"/>
              <a:defRPr sz="1050" b="0" i="0">
                <a:solidFill>
                  <a:schemeClr val="tx1">
                    <a:lumMod val="65000"/>
                    <a:lumOff val="35000"/>
                  </a:schemeClr>
                </a:solidFill>
                <a:latin typeface="Arial"/>
                <a:cs typeface="Arial"/>
              </a:defRPr>
            </a:lvl4pPr>
            <a:lvl5pPr>
              <a:defRPr b="0" i="0">
                <a:latin typeface="Arial"/>
                <a:cs typeface="Arial"/>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383218053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Osion aloitus, valkoinen">
    <p:bg>
      <p:bgPr>
        <a:solidFill>
          <a:schemeClr val="bg1"/>
        </a:solidFill>
        <a:effectLst/>
      </p:bgPr>
    </p:bg>
    <p:spTree>
      <p:nvGrpSpPr>
        <p:cNvPr id="1" name=""/>
        <p:cNvGrpSpPr/>
        <p:nvPr/>
      </p:nvGrpSpPr>
      <p:grpSpPr>
        <a:xfrm>
          <a:off x="0" y="0"/>
          <a:ext cx="0" cy="0"/>
          <a:chOff x="0" y="0"/>
          <a:chExt cx="0" cy="0"/>
        </a:xfrm>
      </p:grpSpPr>
      <p:sp>
        <p:nvSpPr>
          <p:cNvPr id="4" name="Freeform 131"/>
          <p:cNvSpPr>
            <a:spLocks/>
          </p:cNvSpPr>
          <p:nvPr userDrawn="1"/>
        </p:nvSpPr>
        <p:spPr bwMode="auto">
          <a:xfrm>
            <a:off x="798513" y="4531519"/>
            <a:ext cx="569912" cy="611981"/>
          </a:xfrm>
          <a:custGeom>
            <a:avLst/>
            <a:gdLst>
              <a:gd name="T0" fmla="*/ 2147483646 w 618"/>
              <a:gd name="T1" fmla="*/ 2147483646 h 885"/>
              <a:gd name="T2" fmla="*/ 2147483646 w 618"/>
              <a:gd name="T3" fmla="*/ 2147483646 h 885"/>
              <a:gd name="T4" fmla="*/ 2147483646 w 618"/>
              <a:gd name="T5" fmla="*/ 2147483646 h 885"/>
              <a:gd name="T6" fmla="*/ 2147483646 w 618"/>
              <a:gd name="T7" fmla="*/ 2147483646 h 885"/>
              <a:gd name="T8" fmla="*/ 2147483646 w 618"/>
              <a:gd name="T9" fmla="*/ 0 h 885"/>
              <a:gd name="T10" fmla="*/ 0 w 618"/>
              <a:gd name="T11" fmla="*/ 0 h 885"/>
              <a:gd name="T12" fmla="*/ 0 w 618"/>
              <a:gd name="T13" fmla="*/ 2147483646 h 885"/>
              <a:gd name="T14" fmla="*/ 2147483646 w 618"/>
              <a:gd name="T15" fmla="*/ 2147483646 h 885"/>
              <a:gd name="T16" fmla="*/ 2147483646 w 618"/>
              <a:gd name="T17" fmla="*/ 2147483646 h 8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18" h="885">
                <a:moveTo>
                  <a:pt x="195" y="360"/>
                </a:moveTo>
                <a:lnTo>
                  <a:pt x="195" y="360"/>
                </a:lnTo>
                <a:lnTo>
                  <a:pt x="195" y="205"/>
                </a:lnTo>
                <a:lnTo>
                  <a:pt x="618" y="205"/>
                </a:lnTo>
                <a:lnTo>
                  <a:pt x="618" y="0"/>
                </a:lnTo>
                <a:lnTo>
                  <a:pt x="0" y="0"/>
                </a:lnTo>
                <a:lnTo>
                  <a:pt x="0" y="885"/>
                </a:lnTo>
                <a:lnTo>
                  <a:pt x="195" y="885"/>
                </a:lnTo>
                <a:lnTo>
                  <a:pt x="195" y="540"/>
                </a:lnTo>
              </a:path>
            </a:pathLst>
          </a:custGeom>
          <a:solidFill>
            <a:srgbClr val="FE5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5" name="Freeform 132"/>
          <p:cNvSpPr>
            <a:spLocks/>
          </p:cNvSpPr>
          <p:nvPr userDrawn="1"/>
        </p:nvSpPr>
        <p:spPr bwMode="auto">
          <a:xfrm>
            <a:off x="1074739" y="4793456"/>
            <a:ext cx="242887" cy="182166"/>
          </a:xfrm>
          <a:custGeom>
            <a:avLst/>
            <a:gdLst>
              <a:gd name="T0" fmla="*/ 2147483646 w 263"/>
              <a:gd name="T1" fmla="*/ 2147483646 h 264"/>
              <a:gd name="T2" fmla="*/ 2147483646 w 263"/>
              <a:gd name="T3" fmla="*/ 2147483646 h 264"/>
              <a:gd name="T4" fmla="*/ 2147483646 w 263"/>
              <a:gd name="T5" fmla="*/ 2147483646 h 264"/>
              <a:gd name="T6" fmla="*/ 2147483646 w 263"/>
              <a:gd name="T7" fmla="*/ 0 h 264"/>
              <a:gd name="T8" fmla="*/ 0 w 263"/>
              <a:gd name="T9" fmla="*/ 2147483646 h 264"/>
              <a:gd name="T10" fmla="*/ 2147483646 w 263"/>
              <a:gd name="T11" fmla="*/ 2147483646 h 2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3" h="264">
                <a:moveTo>
                  <a:pt x="131" y="264"/>
                </a:moveTo>
                <a:lnTo>
                  <a:pt x="131" y="264"/>
                </a:lnTo>
                <a:cubicBezTo>
                  <a:pt x="204" y="264"/>
                  <a:pt x="263" y="205"/>
                  <a:pt x="263" y="132"/>
                </a:cubicBezTo>
                <a:cubicBezTo>
                  <a:pt x="263" y="59"/>
                  <a:pt x="204" y="0"/>
                  <a:pt x="131" y="0"/>
                </a:cubicBezTo>
                <a:cubicBezTo>
                  <a:pt x="59" y="0"/>
                  <a:pt x="0" y="59"/>
                  <a:pt x="0" y="132"/>
                </a:cubicBezTo>
                <a:cubicBezTo>
                  <a:pt x="0" y="205"/>
                  <a:pt x="59" y="264"/>
                  <a:pt x="131" y="264"/>
                </a:cubicBezTo>
                <a:close/>
              </a:path>
            </a:pathLst>
          </a:custGeom>
          <a:solidFill>
            <a:srgbClr val="FE5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6" name="Freeform 133"/>
          <p:cNvSpPr>
            <a:spLocks/>
          </p:cNvSpPr>
          <p:nvPr userDrawn="1"/>
        </p:nvSpPr>
        <p:spPr bwMode="auto">
          <a:xfrm>
            <a:off x="1447800" y="4531519"/>
            <a:ext cx="806450" cy="611981"/>
          </a:xfrm>
          <a:custGeom>
            <a:avLst/>
            <a:gdLst>
              <a:gd name="T0" fmla="*/ 2147483646 w 875"/>
              <a:gd name="T1" fmla="*/ 2147483646 h 885"/>
              <a:gd name="T2" fmla="*/ 2147483646 w 875"/>
              <a:gd name="T3" fmla="*/ 2147483646 h 885"/>
              <a:gd name="T4" fmla="*/ 2147483646 w 875"/>
              <a:gd name="T5" fmla="*/ 2147483646 h 885"/>
              <a:gd name="T6" fmla="*/ 2147483646 w 875"/>
              <a:gd name="T7" fmla="*/ 0 h 885"/>
              <a:gd name="T8" fmla="*/ 2147483646 w 875"/>
              <a:gd name="T9" fmla="*/ 0 h 885"/>
              <a:gd name="T10" fmla="*/ 2147483646 w 875"/>
              <a:gd name="T11" fmla="*/ 2147483646 h 885"/>
              <a:gd name="T12" fmla="*/ 2147483646 w 875"/>
              <a:gd name="T13" fmla="*/ 2147483646 h 885"/>
              <a:gd name="T14" fmla="*/ 2147483646 w 875"/>
              <a:gd name="T15" fmla="*/ 0 h 885"/>
              <a:gd name="T16" fmla="*/ 0 w 875"/>
              <a:gd name="T17" fmla="*/ 0 h 885"/>
              <a:gd name="T18" fmla="*/ 2147483646 w 875"/>
              <a:gd name="T19" fmla="*/ 2147483646 h 8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75" h="885">
                <a:moveTo>
                  <a:pt x="354" y="885"/>
                </a:moveTo>
                <a:lnTo>
                  <a:pt x="354" y="885"/>
                </a:lnTo>
                <a:lnTo>
                  <a:pt x="510" y="885"/>
                </a:lnTo>
                <a:lnTo>
                  <a:pt x="875" y="0"/>
                </a:lnTo>
                <a:lnTo>
                  <a:pt x="666" y="0"/>
                </a:lnTo>
                <a:lnTo>
                  <a:pt x="444" y="580"/>
                </a:lnTo>
                <a:lnTo>
                  <a:pt x="441" y="580"/>
                </a:lnTo>
                <a:lnTo>
                  <a:pt x="222" y="0"/>
                </a:lnTo>
                <a:lnTo>
                  <a:pt x="0" y="0"/>
                </a:lnTo>
                <a:lnTo>
                  <a:pt x="354" y="885"/>
                </a:lnTo>
                <a:close/>
              </a:path>
            </a:pathLst>
          </a:custGeom>
          <a:solidFill>
            <a:srgbClr val="FE5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7" name="Freeform 134"/>
          <p:cNvSpPr>
            <a:spLocks/>
          </p:cNvSpPr>
          <p:nvPr userDrawn="1"/>
        </p:nvSpPr>
        <p:spPr bwMode="auto">
          <a:xfrm>
            <a:off x="2357438" y="4531519"/>
            <a:ext cx="569912" cy="611981"/>
          </a:xfrm>
          <a:custGeom>
            <a:avLst/>
            <a:gdLst>
              <a:gd name="T0" fmla="*/ 2147483646 w 617"/>
              <a:gd name="T1" fmla="*/ 2147483646 h 885"/>
              <a:gd name="T2" fmla="*/ 2147483646 w 617"/>
              <a:gd name="T3" fmla="*/ 2147483646 h 885"/>
              <a:gd name="T4" fmla="*/ 2147483646 w 617"/>
              <a:gd name="T5" fmla="*/ 2147483646 h 885"/>
              <a:gd name="T6" fmla="*/ 2147483646 w 617"/>
              <a:gd name="T7" fmla="*/ 2147483646 h 885"/>
              <a:gd name="T8" fmla="*/ 2147483646 w 617"/>
              <a:gd name="T9" fmla="*/ 0 h 885"/>
              <a:gd name="T10" fmla="*/ 0 w 617"/>
              <a:gd name="T11" fmla="*/ 0 h 885"/>
              <a:gd name="T12" fmla="*/ 0 w 617"/>
              <a:gd name="T13" fmla="*/ 2147483646 h 885"/>
              <a:gd name="T14" fmla="*/ 2147483646 w 617"/>
              <a:gd name="T15" fmla="*/ 2147483646 h 885"/>
              <a:gd name="T16" fmla="*/ 2147483646 w 617"/>
              <a:gd name="T17" fmla="*/ 2147483646 h 8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17" h="885">
                <a:moveTo>
                  <a:pt x="195" y="360"/>
                </a:moveTo>
                <a:lnTo>
                  <a:pt x="195" y="360"/>
                </a:lnTo>
                <a:lnTo>
                  <a:pt x="195" y="205"/>
                </a:lnTo>
                <a:lnTo>
                  <a:pt x="617" y="205"/>
                </a:lnTo>
                <a:lnTo>
                  <a:pt x="617" y="0"/>
                </a:lnTo>
                <a:lnTo>
                  <a:pt x="0" y="0"/>
                </a:lnTo>
                <a:lnTo>
                  <a:pt x="0" y="885"/>
                </a:lnTo>
                <a:lnTo>
                  <a:pt x="195" y="885"/>
                </a:lnTo>
                <a:lnTo>
                  <a:pt x="195" y="540"/>
                </a:lnTo>
              </a:path>
            </a:pathLst>
          </a:custGeom>
          <a:solidFill>
            <a:srgbClr val="FE5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8" name="Freeform 135"/>
          <p:cNvSpPr>
            <a:spLocks/>
          </p:cNvSpPr>
          <p:nvPr userDrawn="1"/>
        </p:nvSpPr>
        <p:spPr bwMode="auto">
          <a:xfrm>
            <a:off x="2633664" y="4793456"/>
            <a:ext cx="242887" cy="182166"/>
          </a:xfrm>
          <a:custGeom>
            <a:avLst/>
            <a:gdLst>
              <a:gd name="T0" fmla="*/ 2147483646 w 264"/>
              <a:gd name="T1" fmla="*/ 2147483646 h 264"/>
              <a:gd name="T2" fmla="*/ 2147483646 w 264"/>
              <a:gd name="T3" fmla="*/ 2147483646 h 264"/>
              <a:gd name="T4" fmla="*/ 2147483646 w 264"/>
              <a:gd name="T5" fmla="*/ 2147483646 h 264"/>
              <a:gd name="T6" fmla="*/ 2147483646 w 264"/>
              <a:gd name="T7" fmla="*/ 0 h 264"/>
              <a:gd name="T8" fmla="*/ 0 w 264"/>
              <a:gd name="T9" fmla="*/ 2147483646 h 264"/>
              <a:gd name="T10" fmla="*/ 2147483646 w 264"/>
              <a:gd name="T11" fmla="*/ 2147483646 h 2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4" h="264">
                <a:moveTo>
                  <a:pt x="132" y="264"/>
                </a:moveTo>
                <a:lnTo>
                  <a:pt x="132" y="264"/>
                </a:lnTo>
                <a:cubicBezTo>
                  <a:pt x="205" y="264"/>
                  <a:pt x="264" y="205"/>
                  <a:pt x="264" y="132"/>
                </a:cubicBezTo>
                <a:cubicBezTo>
                  <a:pt x="264" y="59"/>
                  <a:pt x="205" y="0"/>
                  <a:pt x="132" y="0"/>
                </a:cubicBezTo>
                <a:cubicBezTo>
                  <a:pt x="59" y="0"/>
                  <a:pt x="0" y="59"/>
                  <a:pt x="0" y="132"/>
                </a:cubicBezTo>
                <a:cubicBezTo>
                  <a:pt x="0" y="205"/>
                  <a:pt x="59" y="264"/>
                  <a:pt x="132" y="264"/>
                </a:cubicBezTo>
                <a:close/>
              </a:path>
            </a:pathLst>
          </a:custGeom>
          <a:solidFill>
            <a:srgbClr val="FE5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9" name="Freeform 136"/>
          <p:cNvSpPr>
            <a:spLocks/>
          </p:cNvSpPr>
          <p:nvPr userDrawn="1"/>
        </p:nvSpPr>
        <p:spPr bwMode="auto">
          <a:xfrm>
            <a:off x="3008313" y="4531519"/>
            <a:ext cx="804862" cy="611981"/>
          </a:xfrm>
          <a:custGeom>
            <a:avLst/>
            <a:gdLst>
              <a:gd name="T0" fmla="*/ 2147483646 w 874"/>
              <a:gd name="T1" fmla="*/ 2147483646 h 885"/>
              <a:gd name="T2" fmla="*/ 2147483646 w 874"/>
              <a:gd name="T3" fmla="*/ 2147483646 h 885"/>
              <a:gd name="T4" fmla="*/ 2147483646 w 874"/>
              <a:gd name="T5" fmla="*/ 2147483646 h 885"/>
              <a:gd name="T6" fmla="*/ 2147483646 w 874"/>
              <a:gd name="T7" fmla="*/ 0 h 885"/>
              <a:gd name="T8" fmla="*/ 2147483646 w 874"/>
              <a:gd name="T9" fmla="*/ 0 h 885"/>
              <a:gd name="T10" fmla="*/ 2147483646 w 874"/>
              <a:gd name="T11" fmla="*/ 2147483646 h 885"/>
              <a:gd name="T12" fmla="*/ 2147483646 w 874"/>
              <a:gd name="T13" fmla="*/ 2147483646 h 885"/>
              <a:gd name="T14" fmla="*/ 2147483646 w 874"/>
              <a:gd name="T15" fmla="*/ 0 h 885"/>
              <a:gd name="T16" fmla="*/ 0 w 874"/>
              <a:gd name="T17" fmla="*/ 0 h 885"/>
              <a:gd name="T18" fmla="*/ 2147483646 w 874"/>
              <a:gd name="T19" fmla="*/ 2147483646 h 8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74" h="885">
                <a:moveTo>
                  <a:pt x="353" y="885"/>
                </a:moveTo>
                <a:lnTo>
                  <a:pt x="353" y="885"/>
                </a:lnTo>
                <a:lnTo>
                  <a:pt x="509" y="885"/>
                </a:lnTo>
                <a:lnTo>
                  <a:pt x="874" y="0"/>
                </a:lnTo>
                <a:lnTo>
                  <a:pt x="666" y="0"/>
                </a:lnTo>
                <a:lnTo>
                  <a:pt x="443" y="580"/>
                </a:lnTo>
                <a:lnTo>
                  <a:pt x="441" y="580"/>
                </a:lnTo>
                <a:lnTo>
                  <a:pt x="222" y="0"/>
                </a:lnTo>
                <a:lnTo>
                  <a:pt x="0" y="0"/>
                </a:lnTo>
                <a:lnTo>
                  <a:pt x="353" y="885"/>
                </a:lnTo>
                <a:close/>
              </a:path>
            </a:pathLst>
          </a:custGeom>
          <a:solidFill>
            <a:srgbClr val="FE5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10" name="Freeform 137"/>
          <p:cNvSpPr>
            <a:spLocks/>
          </p:cNvSpPr>
          <p:nvPr userDrawn="1"/>
        </p:nvSpPr>
        <p:spPr bwMode="auto">
          <a:xfrm>
            <a:off x="3916363" y="4531519"/>
            <a:ext cx="569912" cy="611981"/>
          </a:xfrm>
          <a:custGeom>
            <a:avLst/>
            <a:gdLst>
              <a:gd name="T0" fmla="*/ 2147483646 w 618"/>
              <a:gd name="T1" fmla="*/ 2147483646 h 885"/>
              <a:gd name="T2" fmla="*/ 2147483646 w 618"/>
              <a:gd name="T3" fmla="*/ 2147483646 h 885"/>
              <a:gd name="T4" fmla="*/ 2147483646 w 618"/>
              <a:gd name="T5" fmla="*/ 2147483646 h 885"/>
              <a:gd name="T6" fmla="*/ 2147483646 w 618"/>
              <a:gd name="T7" fmla="*/ 2147483646 h 885"/>
              <a:gd name="T8" fmla="*/ 2147483646 w 618"/>
              <a:gd name="T9" fmla="*/ 0 h 885"/>
              <a:gd name="T10" fmla="*/ 0 w 618"/>
              <a:gd name="T11" fmla="*/ 0 h 885"/>
              <a:gd name="T12" fmla="*/ 0 w 618"/>
              <a:gd name="T13" fmla="*/ 2147483646 h 885"/>
              <a:gd name="T14" fmla="*/ 2147483646 w 618"/>
              <a:gd name="T15" fmla="*/ 2147483646 h 885"/>
              <a:gd name="T16" fmla="*/ 2147483646 w 618"/>
              <a:gd name="T17" fmla="*/ 2147483646 h 8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18" h="885">
                <a:moveTo>
                  <a:pt x="195" y="360"/>
                </a:moveTo>
                <a:lnTo>
                  <a:pt x="195" y="360"/>
                </a:lnTo>
                <a:lnTo>
                  <a:pt x="195" y="205"/>
                </a:lnTo>
                <a:lnTo>
                  <a:pt x="618" y="205"/>
                </a:lnTo>
                <a:lnTo>
                  <a:pt x="618" y="0"/>
                </a:lnTo>
                <a:lnTo>
                  <a:pt x="0" y="0"/>
                </a:lnTo>
                <a:lnTo>
                  <a:pt x="0" y="885"/>
                </a:lnTo>
                <a:lnTo>
                  <a:pt x="195" y="885"/>
                </a:lnTo>
                <a:lnTo>
                  <a:pt x="195" y="540"/>
                </a:lnTo>
              </a:path>
            </a:pathLst>
          </a:custGeom>
          <a:solidFill>
            <a:srgbClr val="FE5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11" name="Freeform 138"/>
          <p:cNvSpPr>
            <a:spLocks/>
          </p:cNvSpPr>
          <p:nvPr userDrawn="1"/>
        </p:nvSpPr>
        <p:spPr bwMode="auto">
          <a:xfrm>
            <a:off x="4194175" y="4793456"/>
            <a:ext cx="241300" cy="182166"/>
          </a:xfrm>
          <a:custGeom>
            <a:avLst/>
            <a:gdLst>
              <a:gd name="T0" fmla="*/ 2147483646 w 263"/>
              <a:gd name="T1" fmla="*/ 2147483646 h 264"/>
              <a:gd name="T2" fmla="*/ 2147483646 w 263"/>
              <a:gd name="T3" fmla="*/ 2147483646 h 264"/>
              <a:gd name="T4" fmla="*/ 2147483646 w 263"/>
              <a:gd name="T5" fmla="*/ 2147483646 h 264"/>
              <a:gd name="T6" fmla="*/ 2147483646 w 263"/>
              <a:gd name="T7" fmla="*/ 0 h 264"/>
              <a:gd name="T8" fmla="*/ 0 w 263"/>
              <a:gd name="T9" fmla="*/ 2147483646 h 264"/>
              <a:gd name="T10" fmla="*/ 2147483646 w 263"/>
              <a:gd name="T11" fmla="*/ 2147483646 h 2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3" h="264">
                <a:moveTo>
                  <a:pt x="131" y="264"/>
                </a:moveTo>
                <a:lnTo>
                  <a:pt x="131" y="264"/>
                </a:lnTo>
                <a:cubicBezTo>
                  <a:pt x="204" y="264"/>
                  <a:pt x="263" y="205"/>
                  <a:pt x="263" y="132"/>
                </a:cubicBezTo>
                <a:cubicBezTo>
                  <a:pt x="263" y="59"/>
                  <a:pt x="204" y="0"/>
                  <a:pt x="131" y="0"/>
                </a:cubicBezTo>
                <a:cubicBezTo>
                  <a:pt x="59" y="0"/>
                  <a:pt x="0" y="59"/>
                  <a:pt x="0" y="132"/>
                </a:cubicBezTo>
                <a:cubicBezTo>
                  <a:pt x="0" y="205"/>
                  <a:pt x="59" y="264"/>
                  <a:pt x="131" y="264"/>
                </a:cubicBezTo>
                <a:close/>
              </a:path>
            </a:pathLst>
          </a:custGeom>
          <a:solidFill>
            <a:srgbClr val="FE5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12" name="Freeform 139"/>
          <p:cNvSpPr>
            <a:spLocks/>
          </p:cNvSpPr>
          <p:nvPr userDrawn="1"/>
        </p:nvSpPr>
        <p:spPr bwMode="auto">
          <a:xfrm>
            <a:off x="4567238" y="4531519"/>
            <a:ext cx="806450" cy="611981"/>
          </a:xfrm>
          <a:custGeom>
            <a:avLst/>
            <a:gdLst>
              <a:gd name="T0" fmla="*/ 2147483646 w 875"/>
              <a:gd name="T1" fmla="*/ 2147483646 h 885"/>
              <a:gd name="T2" fmla="*/ 2147483646 w 875"/>
              <a:gd name="T3" fmla="*/ 2147483646 h 885"/>
              <a:gd name="T4" fmla="*/ 2147483646 w 875"/>
              <a:gd name="T5" fmla="*/ 2147483646 h 885"/>
              <a:gd name="T6" fmla="*/ 2147483646 w 875"/>
              <a:gd name="T7" fmla="*/ 0 h 885"/>
              <a:gd name="T8" fmla="*/ 2147483646 w 875"/>
              <a:gd name="T9" fmla="*/ 0 h 885"/>
              <a:gd name="T10" fmla="*/ 2147483646 w 875"/>
              <a:gd name="T11" fmla="*/ 2147483646 h 885"/>
              <a:gd name="T12" fmla="*/ 2147483646 w 875"/>
              <a:gd name="T13" fmla="*/ 2147483646 h 885"/>
              <a:gd name="T14" fmla="*/ 2147483646 w 875"/>
              <a:gd name="T15" fmla="*/ 0 h 885"/>
              <a:gd name="T16" fmla="*/ 0 w 875"/>
              <a:gd name="T17" fmla="*/ 0 h 885"/>
              <a:gd name="T18" fmla="*/ 2147483646 w 875"/>
              <a:gd name="T19" fmla="*/ 2147483646 h 8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75" h="885">
                <a:moveTo>
                  <a:pt x="354" y="885"/>
                </a:moveTo>
                <a:lnTo>
                  <a:pt x="354" y="885"/>
                </a:lnTo>
                <a:lnTo>
                  <a:pt x="510" y="885"/>
                </a:lnTo>
                <a:lnTo>
                  <a:pt x="875" y="0"/>
                </a:lnTo>
                <a:lnTo>
                  <a:pt x="666" y="0"/>
                </a:lnTo>
                <a:lnTo>
                  <a:pt x="444" y="580"/>
                </a:lnTo>
                <a:lnTo>
                  <a:pt x="441" y="580"/>
                </a:lnTo>
                <a:lnTo>
                  <a:pt x="222" y="0"/>
                </a:lnTo>
                <a:lnTo>
                  <a:pt x="0" y="0"/>
                </a:lnTo>
                <a:lnTo>
                  <a:pt x="354" y="885"/>
                </a:lnTo>
                <a:close/>
              </a:path>
            </a:pathLst>
          </a:custGeom>
          <a:solidFill>
            <a:srgbClr val="FE5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13" name="Freeform 140"/>
          <p:cNvSpPr>
            <a:spLocks/>
          </p:cNvSpPr>
          <p:nvPr userDrawn="1"/>
        </p:nvSpPr>
        <p:spPr bwMode="auto">
          <a:xfrm>
            <a:off x="-6350" y="4529137"/>
            <a:ext cx="701675" cy="614363"/>
          </a:xfrm>
          <a:custGeom>
            <a:avLst/>
            <a:gdLst>
              <a:gd name="T0" fmla="*/ 2147483646 w 8707"/>
              <a:gd name="T1" fmla="*/ 2147483646 h 10035"/>
              <a:gd name="T2" fmla="*/ 2147483646 w 8707"/>
              <a:gd name="T3" fmla="*/ 2147483646 h 10035"/>
              <a:gd name="T4" fmla="*/ 2147483646 w 8707"/>
              <a:gd name="T5" fmla="*/ 2147483646 h 10035"/>
              <a:gd name="T6" fmla="*/ 2147483646 w 8707"/>
              <a:gd name="T7" fmla="*/ 2147483646 h 10035"/>
              <a:gd name="T8" fmla="*/ 2147483646 w 8707"/>
              <a:gd name="T9" fmla="*/ 2147483646 h 10035"/>
              <a:gd name="T10" fmla="*/ 2147483646 w 8707"/>
              <a:gd name="T11" fmla="*/ 2147483646 h 10035"/>
              <a:gd name="T12" fmla="*/ 2147483646 w 8707"/>
              <a:gd name="T13" fmla="*/ 2147483646 h 10035"/>
              <a:gd name="T14" fmla="*/ 2147483646 w 8707"/>
              <a:gd name="T15" fmla="*/ 2147483646 h 10035"/>
              <a:gd name="T16" fmla="*/ 0 w 8707"/>
              <a:gd name="T17" fmla="*/ 0 h 10035"/>
              <a:gd name="T18" fmla="*/ 2147483646 w 8707"/>
              <a:gd name="T19" fmla="*/ 2147483646 h 10035"/>
              <a:gd name="T20" fmla="*/ 2147483646 w 8707"/>
              <a:gd name="T21" fmla="*/ 2147483646 h 100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707" h="10035">
                <a:moveTo>
                  <a:pt x="2746" y="10035"/>
                </a:moveTo>
                <a:lnTo>
                  <a:pt x="2746" y="10035"/>
                </a:lnTo>
                <a:lnTo>
                  <a:pt x="4531" y="10035"/>
                </a:lnTo>
                <a:lnTo>
                  <a:pt x="8707" y="35"/>
                </a:lnTo>
                <a:lnTo>
                  <a:pt x="6327" y="35"/>
                </a:lnTo>
                <a:lnTo>
                  <a:pt x="3776" y="6589"/>
                </a:lnTo>
                <a:lnTo>
                  <a:pt x="3753" y="6589"/>
                </a:lnTo>
                <a:lnTo>
                  <a:pt x="1247" y="35"/>
                </a:lnTo>
                <a:lnTo>
                  <a:pt x="0" y="0"/>
                </a:lnTo>
                <a:cubicBezTo>
                  <a:pt x="14" y="1185"/>
                  <a:pt x="29" y="2369"/>
                  <a:pt x="43" y="3554"/>
                </a:cubicBezTo>
                <a:lnTo>
                  <a:pt x="2746" y="10035"/>
                </a:lnTo>
                <a:close/>
              </a:path>
            </a:pathLst>
          </a:custGeom>
          <a:solidFill>
            <a:srgbClr val="FE5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14" name="Freeform 141"/>
          <p:cNvSpPr>
            <a:spLocks/>
          </p:cNvSpPr>
          <p:nvPr userDrawn="1"/>
        </p:nvSpPr>
        <p:spPr bwMode="auto">
          <a:xfrm>
            <a:off x="1560513" y="3830242"/>
            <a:ext cx="569912" cy="611981"/>
          </a:xfrm>
          <a:custGeom>
            <a:avLst/>
            <a:gdLst>
              <a:gd name="T0" fmla="*/ 2147483646 w 618"/>
              <a:gd name="T1" fmla="*/ 2147483646 h 885"/>
              <a:gd name="T2" fmla="*/ 2147483646 w 618"/>
              <a:gd name="T3" fmla="*/ 2147483646 h 885"/>
              <a:gd name="T4" fmla="*/ 2147483646 w 618"/>
              <a:gd name="T5" fmla="*/ 2147483646 h 885"/>
              <a:gd name="T6" fmla="*/ 2147483646 w 618"/>
              <a:gd name="T7" fmla="*/ 2147483646 h 885"/>
              <a:gd name="T8" fmla="*/ 2147483646 w 618"/>
              <a:gd name="T9" fmla="*/ 0 h 885"/>
              <a:gd name="T10" fmla="*/ 0 w 618"/>
              <a:gd name="T11" fmla="*/ 0 h 885"/>
              <a:gd name="T12" fmla="*/ 0 w 618"/>
              <a:gd name="T13" fmla="*/ 2147483646 h 885"/>
              <a:gd name="T14" fmla="*/ 2147483646 w 618"/>
              <a:gd name="T15" fmla="*/ 2147483646 h 885"/>
              <a:gd name="T16" fmla="*/ 2147483646 w 618"/>
              <a:gd name="T17" fmla="*/ 2147483646 h 8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18" h="885">
                <a:moveTo>
                  <a:pt x="195" y="360"/>
                </a:moveTo>
                <a:lnTo>
                  <a:pt x="195" y="360"/>
                </a:lnTo>
                <a:lnTo>
                  <a:pt x="195" y="204"/>
                </a:lnTo>
                <a:lnTo>
                  <a:pt x="618" y="204"/>
                </a:lnTo>
                <a:lnTo>
                  <a:pt x="618" y="0"/>
                </a:lnTo>
                <a:lnTo>
                  <a:pt x="0" y="0"/>
                </a:lnTo>
                <a:lnTo>
                  <a:pt x="0" y="885"/>
                </a:lnTo>
                <a:lnTo>
                  <a:pt x="195" y="885"/>
                </a:lnTo>
                <a:lnTo>
                  <a:pt x="195" y="540"/>
                </a:lnTo>
              </a:path>
            </a:pathLst>
          </a:custGeom>
          <a:solidFill>
            <a:srgbClr val="FE5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15" name="Freeform 142"/>
          <p:cNvSpPr>
            <a:spLocks/>
          </p:cNvSpPr>
          <p:nvPr userDrawn="1"/>
        </p:nvSpPr>
        <p:spPr bwMode="auto">
          <a:xfrm>
            <a:off x="1836739" y="4092179"/>
            <a:ext cx="242887" cy="182165"/>
          </a:xfrm>
          <a:custGeom>
            <a:avLst/>
            <a:gdLst>
              <a:gd name="T0" fmla="*/ 2147483646 w 264"/>
              <a:gd name="T1" fmla="*/ 2147483646 h 264"/>
              <a:gd name="T2" fmla="*/ 2147483646 w 264"/>
              <a:gd name="T3" fmla="*/ 2147483646 h 264"/>
              <a:gd name="T4" fmla="*/ 2147483646 w 264"/>
              <a:gd name="T5" fmla="*/ 2147483646 h 264"/>
              <a:gd name="T6" fmla="*/ 2147483646 w 264"/>
              <a:gd name="T7" fmla="*/ 0 h 264"/>
              <a:gd name="T8" fmla="*/ 0 w 264"/>
              <a:gd name="T9" fmla="*/ 2147483646 h 264"/>
              <a:gd name="T10" fmla="*/ 2147483646 w 264"/>
              <a:gd name="T11" fmla="*/ 2147483646 h 2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4" h="264">
                <a:moveTo>
                  <a:pt x="132" y="264"/>
                </a:moveTo>
                <a:lnTo>
                  <a:pt x="132" y="264"/>
                </a:lnTo>
                <a:cubicBezTo>
                  <a:pt x="205" y="264"/>
                  <a:pt x="264" y="205"/>
                  <a:pt x="264" y="132"/>
                </a:cubicBezTo>
                <a:cubicBezTo>
                  <a:pt x="264" y="59"/>
                  <a:pt x="205" y="0"/>
                  <a:pt x="132" y="0"/>
                </a:cubicBezTo>
                <a:cubicBezTo>
                  <a:pt x="59" y="0"/>
                  <a:pt x="0" y="59"/>
                  <a:pt x="0" y="132"/>
                </a:cubicBezTo>
                <a:cubicBezTo>
                  <a:pt x="0" y="205"/>
                  <a:pt x="59" y="264"/>
                  <a:pt x="132" y="264"/>
                </a:cubicBezTo>
                <a:close/>
              </a:path>
            </a:pathLst>
          </a:custGeom>
          <a:solidFill>
            <a:srgbClr val="FE5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16" name="Freeform 143"/>
          <p:cNvSpPr>
            <a:spLocks/>
          </p:cNvSpPr>
          <p:nvPr userDrawn="1"/>
        </p:nvSpPr>
        <p:spPr bwMode="auto">
          <a:xfrm>
            <a:off x="2209800" y="3830242"/>
            <a:ext cx="808038" cy="611981"/>
          </a:xfrm>
          <a:custGeom>
            <a:avLst/>
            <a:gdLst>
              <a:gd name="T0" fmla="*/ 2147483646 w 875"/>
              <a:gd name="T1" fmla="*/ 2147483646 h 885"/>
              <a:gd name="T2" fmla="*/ 2147483646 w 875"/>
              <a:gd name="T3" fmla="*/ 2147483646 h 885"/>
              <a:gd name="T4" fmla="*/ 2147483646 w 875"/>
              <a:gd name="T5" fmla="*/ 2147483646 h 885"/>
              <a:gd name="T6" fmla="*/ 2147483646 w 875"/>
              <a:gd name="T7" fmla="*/ 0 h 885"/>
              <a:gd name="T8" fmla="*/ 2147483646 w 875"/>
              <a:gd name="T9" fmla="*/ 0 h 885"/>
              <a:gd name="T10" fmla="*/ 2147483646 w 875"/>
              <a:gd name="T11" fmla="*/ 2147483646 h 885"/>
              <a:gd name="T12" fmla="*/ 2147483646 w 875"/>
              <a:gd name="T13" fmla="*/ 2147483646 h 885"/>
              <a:gd name="T14" fmla="*/ 2147483646 w 875"/>
              <a:gd name="T15" fmla="*/ 0 h 885"/>
              <a:gd name="T16" fmla="*/ 0 w 875"/>
              <a:gd name="T17" fmla="*/ 0 h 885"/>
              <a:gd name="T18" fmla="*/ 2147483646 w 875"/>
              <a:gd name="T19" fmla="*/ 2147483646 h 8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75" h="885">
                <a:moveTo>
                  <a:pt x="353" y="885"/>
                </a:moveTo>
                <a:lnTo>
                  <a:pt x="353" y="885"/>
                </a:lnTo>
                <a:lnTo>
                  <a:pt x="510" y="885"/>
                </a:lnTo>
                <a:lnTo>
                  <a:pt x="875" y="0"/>
                </a:lnTo>
                <a:lnTo>
                  <a:pt x="666" y="0"/>
                </a:lnTo>
                <a:lnTo>
                  <a:pt x="443" y="580"/>
                </a:lnTo>
                <a:lnTo>
                  <a:pt x="441" y="580"/>
                </a:lnTo>
                <a:lnTo>
                  <a:pt x="222" y="0"/>
                </a:lnTo>
                <a:lnTo>
                  <a:pt x="0" y="0"/>
                </a:lnTo>
                <a:lnTo>
                  <a:pt x="353" y="885"/>
                </a:lnTo>
                <a:close/>
              </a:path>
            </a:pathLst>
          </a:custGeom>
          <a:solidFill>
            <a:srgbClr val="FE5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17" name="Freeform 144"/>
          <p:cNvSpPr>
            <a:spLocks/>
          </p:cNvSpPr>
          <p:nvPr userDrawn="1"/>
        </p:nvSpPr>
        <p:spPr bwMode="auto">
          <a:xfrm>
            <a:off x="3119438" y="3830242"/>
            <a:ext cx="569912" cy="611981"/>
          </a:xfrm>
          <a:custGeom>
            <a:avLst/>
            <a:gdLst>
              <a:gd name="T0" fmla="*/ 2147483646 w 618"/>
              <a:gd name="T1" fmla="*/ 2147483646 h 885"/>
              <a:gd name="T2" fmla="*/ 2147483646 w 618"/>
              <a:gd name="T3" fmla="*/ 2147483646 h 885"/>
              <a:gd name="T4" fmla="*/ 2147483646 w 618"/>
              <a:gd name="T5" fmla="*/ 2147483646 h 885"/>
              <a:gd name="T6" fmla="*/ 2147483646 w 618"/>
              <a:gd name="T7" fmla="*/ 2147483646 h 885"/>
              <a:gd name="T8" fmla="*/ 2147483646 w 618"/>
              <a:gd name="T9" fmla="*/ 0 h 885"/>
              <a:gd name="T10" fmla="*/ 0 w 618"/>
              <a:gd name="T11" fmla="*/ 0 h 885"/>
              <a:gd name="T12" fmla="*/ 0 w 618"/>
              <a:gd name="T13" fmla="*/ 2147483646 h 885"/>
              <a:gd name="T14" fmla="*/ 2147483646 w 618"/>
              <a:gd name="T15" fmla="*/ 2147483646 h 885"/>
              <a:gd name="T16" fmla="*/ 2147483646 w 618"/>
              <a:gd name="T17" fmla="*/ 2147483646 h 8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18" h="885">
                <a:moveTo>
                  <a:pt x="195" y="360"/>
                </a:moveTo>
                <a:lnTo>
                  <a:pt x="195" y="360"/>
                </a:lnTo>
                <a:lnTo>
                  <a:pt x="195" y="204"/>
                </a:lnTo>
                <a:lnTo>
                  <a:pt x="618" y="204"/>
                </a:lnTo>
                <a:lnTo>
                  <a:pt x="618" y="0"/>
                </a:lnTo>
                <a:lnTo>
                  <a:pt x="0" y="0"/>
                </a:lnTo>
                <a:lnTo>
                  <a:pt x="0" y="885"/>
                </a:lnTo>
                <a:lnTo>
                  <a:pt x="195" y="885"/>
                </a:lnTo>
                <a:lnTo>
                  <a:pt x="195" y="540"/>
                </a:lnTo>
              </a:path>
            </a:pathLst>
          </a:custGeom>
          <a:solidFill>
            <a:srgbClr val="FE5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18" name="Freeform 145"/>
          <p:cNvSpPr>
            <a:spLocks/>
          </p:cNvSpPr>
          <p:nvPr userDrawn="1"/>
        </p:nvSpPr>
        <p:spPr bwMode="auto">
          <a:xfrm>
            <a:off x="3395664" y="4092179"/>
            <a:ext cx="242887" cy="182165"/>
          </a:xfrm>
          <a:custGeom>
            <a:avLst/>
            <a:gdLst>
              <a:gd name="T0" fmla="*/ 2147483646 w 263"/>
              <a:gd name="T1" fmla="*/ 2147483646 h 264"/>
              <a:gd name="T2" fmla="*/ 2147483646 w 263"/>
              <a:gd name="T3" fmla="*/ 2147483646 h 264"/>
              <a:gd name="T4" fmla="*/ 2147483646 w 263"/>
              <a:gd name="T5" fmla="*/ 2147483646 h 264"/>
              <a:gd name="T6" fmla="*/ 2147483646 w 263"/>
              <a:gd name="T7" fmla="*/ 0 h 264"/>
              <a:gd name="T8" fmla="*/ 0 w 263"/>
              <a:gd name="T9" fmla="*/ 2147483646 h 264"/>
              <a:gd name="T10" fmla="*/ 2147483646 w 263"/>
              <a:gd name="T11" fmla="*/ 2147483646 h 2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3" h="264">
                <a:moveTo>
                  <a:pt x="132" y="264"/>
                </a:moveTo>
                <a:lnTo>
                  <a:pt x="132" y="264"/>
                </a:lnTo>
                <a:cubicBezTo>
                  <a:pt x="204" y="264"/>
                  <a:pt x="263" y="205"/>
                  <a:pt x="263" y="132"/>
                </a:cubicBezTo>
                <a:cubicBezTo>
                  <a:pt x="263" y="59"/>
                  <a:pt x="204" y="0"/>
                  <a:pt x="132" y="0"/>
                </a:cubicBezTo>
                <a:cubicBezTo>
                  <a:pt x="59" y="0"/>
                  <a:pt x="0" y="59"/>
                  <a:pt x="0" y="132"/>
                </a:cubicBezTo>
                <a:cubicBezTo>
                  <a:pt x="0" y="205"/>
                  <a:pt x="59" y="264"/>
                  <a:pt x="132" y="264"/>
                </a:cubicBezTo>
                <a:close/>
              </a:path>
            </a:pathLst>
          </a:custGeom>
          <a:solidFill>
            <a:srgbClr val="FE5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19" name="Freeform 146"/>
          <p:cNvSpPr>
            <a:spLocks/>
          </p:cNvSpPr>
          <p:nvPr userDrawn="1"/>
        </p:nvSpPr>
        <p:spPr bwMode="auto">
          <a:xfrm>
            <a:off x="3768725" y="3830242"/>
            <a:ext cx="808038" cy="611981"/>
          </a:xfrm>
          <a:custGeom>
            <a:avLst/>
            <a:gdLst>
              <a:gd name="T0" fmla="*/ 2147483646 w 875"/>
              <a:gd name="T1" fmla="*/ 2147483646 h 885"/>
              <a:gd name="T2" fmla="*/ 2147483646 w 875"/>
              <a:gd name="T3" fmla="*/ 2147483646 h 885"/>
              <a:gd name="T4" fmla="*/ 2147483646 w 875"/>
              <a:gd name="T5" fmla="*/ 2147483646 h 885"/>
              <a:gd name="T6" fmla="*/ 2147483646 w 875"/>
              <a:gd name="T7" fmla="*/ 0 h 885"/>
              <a:gd name="T8" fmla="*/ 2147483646 w 875"/>
              <a:gd name="T9" fmla="*/ 0 h 885"/>
              <a:gd name="T10" fmla="*/ 2147483646 w 875"/>
              <a:gd name="T11" fmla="*/ 2147483646 h 885"/>
              <a:gd name="T12" fmla="*/ 2147483646 w 875"/>
              <a:gd name="T13" fmla="*/ 2147483646 h 885"/>
              <a:gd name="T14" fmla="*/ 2147483646 w 875"/>
              <a:gd name="T15" fmla="*/ 0 h 885"/>
              <a:gd name="T16" fmla="*/ 0 w 875"/>
              <a:gd name="T17" fmla="*/ 0 h 885"/>
              <a:gd name="T18" fmla="*/ 2147483646 w 875"/>
              <a:gd name="T19" fmla="*/ 2147483646 h 8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75" h="885">
                <a:moveTo>
                  <a:pt x="354" y="885"/>
                </a:moveTo>
                <a:lnTo>
                  <a:pt x="354" y="885"/>
                </a:lnTo>
                <a:lnTo>
                  <a:pt x="510" y="885"/>
                </a:lnTo>
                <a:lnTo>
                  <a:pt x="875" y="0"/>
                </a:lnTo>
                <a:lnTo>
                  <a:pt x="666" y="0"/>
                </a:lnTo>
                <a:lnTo>
                  <a:pt x="444" y="580"/>
                </a:lnTo>
                <a:lnTo>
                  <a:pt x="441" y="580"/>
                </a:lnTo>
                <a:lnTo>
                  <a:pt x="223" y="0"/>
                </a:lnTo>
                <a:lnTo>
                  <a:pt x="0" y="0"/>
                </a:lnTo>
                <a:lnTo>
                  <a:pt x="354" y="885"/>
                </a:lnTo>
                <a:close/>
              </a:path>
            </a:pathLst>
          </a:custGeom>
          <a:solidFill>
            <a:srgbClr val="FE5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20" name="Freeform 147"/>
          <p:cNvSpPr>
            <a:spLocks/>
          </p:cNvSpPr>
          <p:nvPr userDrawn="1"/>
        </p:nvSpPr>
        <p:spPr bwMode="auto">
          <a:xfrm>
            <a:off x="4679951" y="3830242"/>
            <a:ext cx="569913" cy="611981"/>
          </a:xfrm>
          <a:custGeom>
            <a:avLst/>
            <a:gdLst>
              <a:gd name="T0" fmla="*/ 2147483646 w 618"/>
              <a:gd name="T1" fmla="*/ 2147483646 h 885"/>
              <a:gd name="T2" fmla="*/ 2147483646 w 618"/>
              <a:gd name="T3" fmla="*/ 2147483646 h 885"/>
              <a:gd name="T4" fmla="*/ 2147483646 w 618"/>
              <a:gd name="T5" fmla="*/ 2147483646 h 885"/>
              <a:gd name="T6" fmla="*/ 2147483646 w 618"/>
              <a:gd name="T7" fmla="*/ 2147483646 h 885"/>
              <a:gd name="T8" fmla="*/ 2147483646 w 618"/>
              <a:gd name="T9" fmla="*/ 0 h 885"/>
              <a:gd name="T10" fmla="*/ 0 w 618"/>
              <a:gd name="T11" fmla="*/ 0 h 885"/>
              <a:gd name="T12" fmla="*/ 0 w 618"/>
              <a:gd name="T13" fmla="*/ 2147483646 h 885"/>
              <a:gd name="T14" fmla="*/ 2147483646 w 618"/>
              <a:gd name="T15" fmla="*/ 2147483646 h 885"/>
              <a:gd name="T16" fmla="*/ 2147483646 w 618"/>
              <a:gd name="T17" fmla="*/ 2147483646 h 8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18" h="885">
                <a:moveTo>
                  <a:pt x="195" y="360"/>
                </a:moveTo>
                <a:lnTo>
                  <a:pt x="195" y="360"/>
                </a:lnTo>
                <a:lnTo>
                  <a:pt x="195" y="204"/>
                </a:lnTo>
                <a:lnTo>
                  <a:pt x="618" y="204"/>
                </a:lnTo>
                <a:lnTo>
                  <a:pt x="618" y="0"/>
                </a:lnTo>
                <a:lnTo>
                  <a:pt x="0" y="0"/>
                </a:lnTo>
                <a:lnTo>
                  <a:pt x="0" y="885"/>
                </a:lnTo>
                <a:lnTo>
                  <a:pt x="195" y="885"/>
                </a:lnTo>
                <a:lnTo>
                  <a:pt x="195" y="540"/>
                </a:lnTo>
              </a:path>
            </a:pathLst>
          </a:custGeom>
          <a:solidFill>
            <a:srgbClr val="FE5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21" name="Freeform 148"/>
          <p:cNvSpPr>
            <a:spLocks/>
          </p:cNvSpPr>
          <p:nvPr userDrawn="1"/>
        </p:nvSpPr>
        <p:spPr bwMode="auto">
          <a:xfrm>
            <a:off x="4954589" y="4092179"/>
            <a:ext cx="244475" cy="182165"/>
          </a:xfrm>
          <a:custGeom>
            <a:avLst/>
            <a:gdLst>
              <a:gd name="T0" fmla="*/ 2147483646 w 264"/>
              <a:gd name="T1" fmla="*/ 2147483646 h 264"/>
              <a:gd name="T2" fmla="*/ 2147483646 w 264"/>
              <a:gd name="T3" fmla="*/ 2147483646 h 264"/>
              <a:gd name="T4" fmla="*/ 2147483646 w 264"/>
              <a:gd name="T5" fmla="*/ 2147483646 h 264"/>
              <a:gd name="T6" fmla="*/ 2147483646 w 264"/>
              <a:gd name="T7" fmla="*/ 0 h 264"/>
              <a:gd name="T8" fmla="*/ 0 w 264"/>
              <a:gd name="T9" fmla="*/ 2147483646 h 264"/>
              <a:gd name="T10" fmla="*/ 2147483646 w 264"/>
              <a:gd name="T11" fmla="*/ 2147483646 h 2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4" h="264">
                <a:moveTo>
                  <a:pt x="132" y="264"/>
                </a:moveTo>
                <a:lnTo>
                  <a:pt x="132" y="264"/>
                </a:lnTo>
                <a:cubicBezTo>
                  <a:pt x="205" y="264"/>
                  <a:pt x="264" y="205"/>
                  <a:pt x="264" y="132"/>
                </a:cubicBezTo>
                <a:cubicBezTo>
                  <a:pt x="264" y="59"/>
                  <a:pt x="205" y="0"/>
                  <a:pt x="132" y="0"/>
                </a:cubicBezTo>
                <a:cubicBezTo>
                  <a:pt x="59" y="0"/>
                  <a:pt x="0" y="59"/>
                  <a:pt x="0" y="132"/>
                </a:cubicBezTo>
                <a:cubicBezTo>
                  <a:pt x="0" y="205"/>
                  <a:pt x="59" y="264"/>
                  <a:pt x="132" y="264"/>
                </a:cubicBezTo>
                <a:close/>
              </a:path>
            </a:pathLst>
          </a:custGeom>
          <a:solidFill>
            <a:srgbClr val="FE5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22" name="Freeform 149"/>
          <p:cNvSpPr>
            <a:spLocks/>
          </p:cNvSpPr>
          <p:nvPr userDrawn="1"/>
        </p:nvSpPr>
        <p:spPr bwMode="auto">
          <a:xfrm>
            <a:off x="5329238" y="3830242"/>
            <a:ext cx="806450" cy="611981"/>
          </a:xfrm>
          <a:custGeom>
            <a:avLst/>
            <a:gdLst>
              <a:gd name="T0" fmla="*/ 2147483646 w 875"/>
              <a:gd name="T1" fmla="*/ 2147483646 h 885"/>
              <a:gd name="T2" fmla="*/ 2147483646 w 875"/>
              <a:gd name="T3" fmla="*/ 2147483646 h 885"/>
              <a:gd name="T4" fmla="*/ 2147483646 w 875"/>
              <a:gd name="T5" fmla="*/ 2147483646 h 885"/>
              <a:gd name="T6" fmla="*/ 2147483646 w 875"/>
              <a:gd name="T7" fmla="*/ 0 h 885"/>
              <a:gd name="T8" fmla="*/ 2147483646 w 875"/>
              <a:gd name="T9" fmla="*/ 0 h 885"/>
              <a:gd name="T10" fmla="*/ 2147483646 w 875"/>
              <a:gd name="T11" fmla="*/ 2147483646 h 885"/>
              <a:gd name="T12" fmla="*/ 2147483646 w 875"/>
              <a:gd name="T13" fmla="*/ 2147483646 h 885"/>
              <a:gd name="T14" fmla="*/ 2147483646 w 875"/>
              <a:gd name="T15" fmla="*/ 0 h 885"/>
              <a:gd name="T16" fmla="*/ 0 w 875"/>
              <a:gd name="T17" fmla="*/ 0 h 885"/>
              <a:gd name="T18" fmla="*/ 2147483646 w 875"/>
              <a:gd name="T19" fmla="*/ 2147483646 h 8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75" h="885">
                <a:moveTo>
                  <a:pt x="353" y="885"/>
                </a:moveTo>
                <a:lnTo>
                  <a:pt x="353" y="885"/>
                </a:lnTo>
                <a:lnTo>
                  <a:pt x="510" y="885"/>
                </a:lnTo>
                <a:lnTo>
                  <a:pt x="875" y="0"/>
                </a:lnTo>
                <a:lnTo>
                  <a:pt x="666" y="0"/>
                </a:lnTo>
                <a:lnTo>
                  <a:pt x="443" y="580"/>
                </a:lnTo>
                <a:lnTo>
                  <a:pt x="441" y="580"/>
                </a:lnTo>
                <a:lnTo>
                  <a:pt x="222" y="0"/>
                </a:lnTo>
                <a:lnTo>
                  <a:pt x="0" y="0"/>
                </a:lnTo>
                <a:lnTo>
                  <a:pt x="353" y="885"/>
                </a:lnTo>
                <a:close/>
              </a:path>
            </a:pathLst>
          </a:custGeom>
          <a:solidFill>
            <a:srgbClr val="FE5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23" name="Freeform 150"/>
          <p:cNvSpPr>
            <a:spLocks/>
          </p:cNvSpPr>
          <p:nvPr userDrawn="1"/>
        </p:nvSpPr>
        <p:spPr bwMode="auto">
          <a:xfrm>
            <a:off x="1" y="3830242"/>
            <a:ext cx="569913" cy="611981"/>
          </a:xfrm>
          <a:custGeom>
            <a:avLst/>
            <a:gdLst>
              <a:gd name="T0" fmla="*/ 2147483646 w 618"/>
              <a:gd name="T1" fmla="*/ 2147483646 h 885"/>
              <a:gd name="T2" fmla="*/ 2147483646 w 618"/>
              <a:gd name="T3" fmla="*/ 2147483646 h 885"/>
              <a:gd name="T4" fmla="*/ 2147483646 w 618"/>
              <a:gd name="T5" fmla="*/ 2147483646 h 885"/>
              <a:gd name="T6" fmla="*/ 2147483646 w 618"/>
              <a:gd name="T7" fmla="*/ 2147483646 h 885"/>
              <a:gd name="T8" fmla="*/ 2147483646 w 618"/>
              <a:gd name="T9" fmla="*/ 0 h 885"/>
              <a:gd name="T10" fmla="*/ 0 w 618"/>
              <a:gd name="T11" fmla="*/ 0 h 885"/>
              <a:gd name="T12" fmla="*/ 0 w 618"/>
              <a:gd name="T13" fmla="*/ 2147483646 h 885"/>
              <a:gd name="T14" fmla="*/ 2147483646 w 618"/>
              <a:gd name="T15" fmla="*/ 2147483646 h 885"/>
              <a:gd name="T16" fmla="*/ 2147483646 w 618"/>
              <a:gd name="T17" fmla="*/ 2147483646 h 8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18" h="885">
                <a:moveTo>
                  <a:pt x="195" y="360"/>
                </a:moveTo>
                <a:lnTo>
                  <a:pt x="195" y="360"/>
                </a:lnTo>
                <a:lnTo>
                  <a:pt x="195" y="204"/>
                </a:lnTo>
                <a:lnTo>
                  <a:pt x="618" y="204"/>
                </a:lnTo>
                <a:lnTo>
                  <a:pt x="618" y="0"/>
                </a:lnTo>
                <a:lnTo>
                  <a:pt x="0" y="0"/>
                </a:lnTo>
                <a:lnTo>
                  <a:pt x="0" y="885"/>
                </a:lnTo>
                <a:lnTo>
                  <a:pt x="195" y="885"/>
                </a:lnTo>
                <a:lnTo>
                  <a:pt x="195" y="540"/>
                </a:lnTo>
              </a:path>
            </a:pathLst>
          </a:custGeom>
          <a:solidFill>
            <a:srgbClr val="FE5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24" name="Freeform 151"/>
          <p:cNvSpPr>
            <a:spLocks/>
          </p:cNvSpPr>
          <p:nvPr userDrawn="1"/>
        </p:nvSpPr>
        <p:spPr bwMode="auto">
          <a:xfrm>
            <a:off x="277813" y="4092179"/>
            <a:ext cx="241300" cy="182165"/>
          </a:xfrm>
          <a:custGeom>
            <a:avLst/>
            <a:gdLst>
              <a:gd name="T0" fmla="*/ 2147483646 w 263"/>
              <a:gd name="T1" fmla="*/ 2147483646 h 264"/>
              <a:gd name="T2" fmla="*/ 2147483646 w 263"/>
              <a:gd name="T3" fmla="*/ 2147483646 h 264"/>
              <a:gd name="T4" fmla="*/ 2147483646 w 263"/>
              <a:gd name="T5" fmla="*/ 2147483646 h 264"/>
              <a:gd name="T6" fmla="*/ 2147483646 w 263"/>
              <a:gd name="T7" fmla="*/ 0 h 264"/>
              <a:gd name="T8" fmla="*/ 0 w 263"/>
              <a:gd name="T9" fmla="*/ 2147483646 h 264"/>
              <a:gd name="T10" fmla="*/ 2147483646 w 263"/>
              <a:gd name="T11" fmla="*/ 2147483646 h 2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3" h="264">
                <a:moveTo>
                  <a:pt x="132" y="264"/>
                </a:moveTo>
                <a:lnTo>
                  <a:pt x="132" y="264"/>
                </a:lnTo>
                <a:cubicBezTo>
                  <a:pt x="204" y="264"/>
                  <a:pt x="263" y="205"/>
                  <a:pt x="263" y="132"/>
                </a:cubicBezTo>
                <a:cubicBezTo>
                  <a:pt x="263" y="59"/>
                  <a:pt x="204" y="0"/>
                  <a:pt x="132" y="0"/>
                </a:cubicBezTo>
                <a:cubicBezTo>
                  <a:pt x="59" y="0"/>
                  <a:pt x="0" y="59"/>
                  <a:pt x="0" y="132"/>
                </a:cubicBezTo>
                <a:cubicBezTo>
                  <a:pt x="0" y="205"/>
                  <a:pt x="59" y="264"/>
                  <a:pt x="132" y="264"/>
                </a:cubicBezTo>
                <a:close/>
              </a:path>
            </a:pathLst>
          </a:custGeom>
          <a:solidFill>
            <a:srgbClr val="FE5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25" name="Freeform 152"/>
          <p:cNvSpPr>
            <a:spLocks/>
          </p:cNvSpPr>
          <p:nvPr userDrawn="1"/>
        </p:nvSpPr>
        <p:spPr bwMode="auto">
          <a:xfrm>
            <a:off x="650875" y="3830242"/>
            <a:ext cx="806450" cy="611981"/>
          </a:xfrm>
          <a:custGeom>
            <a:avLst/>
            <a:gdLst>
              <a:gd name="T0" fmla="*/ 2147483646 w 875"/>
              <a:gd name="T1" fmla="*/ 2147483646 h 885"/>
              <a:gd name="T2" fmla="*/ 2147483646 w 875"/>
              <a:gd name="T3" fmla="*/ 2147483646 h 885"/>
              <a:gd name="T4" fmla="*/ 2147483646 w 875"/>
              <a:gd name="T5" fmla="*/ 2147483646 h 885"/>
              <a:gd name="T6" fmla="*/ 2147483646 w 875"/>
              <a:gd name="T7" fmla="*/ 0 h 885"/>
              <a:gd name="T8" fmla="*/ 2147483646 w 875"/>
              <a:gd name="T9" fmla="*/ 0 h 885"/>
              <a:gd name="T10" fmla="*/ 2147483646 w 875"/>
              <a:gd name="T11" fmla="*/ 2147483646 h 885"/>
              <a:gd name="T12" fmla="*/ 2147483646 w 875"/>
              <a:gd name="T13" fmla="*/ 2147483646 h 885"/>
              <a:gd name="T14" fmla="*/ 2147483646 w 875"/>
              <a:gd name="T15" fmla="*/ 0 h 885"/>
              <a:gd name="T16" fmla="*/ 0 w 875"/>
              <a:gd name="T17" fmla="*/ 0 h 885"/>
              <a:gd name="T18" fmla="*/ 2147483646 w 875"/>
              <a:gd name="T19" fmla="*/ 2147483646 h 8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75" h="885">
                <a:moveTo>
                  <a:pt x="354" y="885"/>
                </a:moveTo>
                <a:lnTo>
                  <a:pt x="354" y="885"/>
                </a:lnTo>
                <a:lnTo>
                  <a:pt x="510" y="885"/>
                </a:lnTo>
                <a:lnTo>
                  <a:pt x="875" y="0"/>
                </a:lnTo>
                <a:lnTo>
                  <a:pt x="666" y="0"/>
                </a:lnTo>
                <a:lnTo>
                  <a:pt x="444" y="580"/>
                </a:lnTo>
                <a:lnTo>
                  <a:pt x="441" y="580"/>
                </a:lnTo>
                <a:lnTo>
                  <a:pt x="223" y="0"/>
                </a:lnTo>
                <a:lnTo>
                  <a:pt x="0" y="0"/>
                </a:lnTo>
                <a:lnTo>
                  <a:pt x="354" y="885"/>
                </a:lnTo>
                <a:close/>
              </a:path>
            </a:pathLst>
          </a:custGeom>
          <a:solidFill>
            <a:srgbClr val="FE5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26" name="Freeform 153"/>
          <p:cNvSpPr>
            <a:spLocks/>
          </p:cNvSpPr>
          <p:nvPr userDrawn="1"/>
        </p:nvSpPr>
        <p:spPr bwMode="auto">
          <a:xfrm>
            <a:off x="7037388" y="4531519"/>
            <a:ext cx="569912" cy="611981"/>
          </a:xfrm>
          <a:custGeom>
            <a:avLst/>
            <a:gdLst>
              <a:gd name="T0" fmla="*/ 2147483646 w 618"/>
              <a:gd name="T1" fmla="*/ 2147483646 h 885"/>
              <a:gd name="T2" fmla="*/ 2147483646 w 618"/>
              <a:gd name="T3" fmla="*/ 2147483646 h 885"/>
              <a:gd name="T4" fmla="*/ 2147483646 w 618"/>
              <a:gd name="T5" fmla="*/ 2147483646 h 885"/>
              <a:gd name="T6" fmla="*/ 2147483646 w 618"/>
              <a:gd name="T7" fmla="*/ 2147483646 h 885"/>
              <a:gd name="T8" fmla="*/ 2147483646 w 618"/>
              <a:gd name="T9" fmla="*/ 0 h 885"/>
              <a:gd name="T10" fmla="*/ 0 w 618"/>
              <a:gd name="T11" fmla="*/ 0 h 885"/>
              <a:gd name="T12" fmla="*/ 0 w 618"/>
              <a:gd name="T13" fmla="*/ 2147483646 h 885"/>
              <a:gd name="T14" fmla="*/ 2147483646 w 618"/>
              <a:gd name="T15" fmla="*/ 2147483646 h 885"/>
              <a:gd name="T16" fmla="*/ 2147483646 w 618"/>
              <a:gd name="T17" fmla="*/ 2147483646 h 8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18" h="885">
                <a:moveTo>
                  <a:pt x="195" y="360"/>
                </a:moveTo>
                <a:lnTo>
                  <a:pt x="195" y="360"/>
                </a:lnTo>
                <a:lnTo>
                  <a:pt x="195" y="205"/>
                </a:lnTo>
                <a:lnTo>
                  <a:pt x="618" y="205"/>
                </a:lnTo>
                <a:lnTo>
                  <a:pt x="618" y="0"/>
                </a:lnTo>
                <a:lnTo>
                  <a:pt x="0" y="0"/>
                </a:lnTo>
                <a:lnTo>
                  <a:pt x="0" y="885"/>
                </a:lnTo>
                <a:lnTo>
                  <a:pt x="195" y="885"/>
                </a:lnTo>
                <a:lnTo>
                  <a:pt x="195" y="540"/>
                </a:lnTo>
              </a:path>
            </a:pathLst>
          </a:custGeom>
          <a:solidFill>
            <a:srgbClr val="FE5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27" name="Freeform 154"/>
          <p:cNvSpPr>
            <a:spLocks/>
          </p:cNvSpPr>
          <p:nvPr userDrawn="1"/>
        </p:nvSpPr>
        <p:spPr bwMode="auto">
          <a:xfrm>
            <a:off x="7313614" y="4793456"/>
            <a:ext cx="242887" cy="182166"/>
          </a:xfrm>
          <a:custGeom>
            <a:avLst/>
            <a:gdLst>
              <a:gd name="T0" fmla="*/ 2147483646 w 263"/>
              <a:gd name="T1" fmla="*/ 2147483646 h 264"/>
              <a:gd name="T2" fmla="*/ 2147483646 w 263"/>
              <a:gd name="T3" fmla="*/ 2147483646 h 264"/>
              <a:gd name="T4" fmla="*/ 2147483646 w 263"/>
              <a:gd name="T5" fmla="*/ 2147483646 h 264"/>
              <a:gd name="T6" fmla="*/ 2147483646 w 263"/>
              <a:gd name="T7" fmla="*/ 0 h 264"/>
              <a:gd name="T8" fmla="*/ 0 w 263"/>
              <a:gd name="T9" fmla="*/ 2147483646 h 264"/>
              <a:gd name="T10" fmla="*/ 2147483646 w 263"/>
              <a:gd name="T11" fmla="*/ 2147483646 h 2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3" h="264">
                <a:moveTo>
                  <a:pt x="132" y="264"/>
                </a:moveTo>
                <a:lnTo>
                  <a:pt x="132" y="264"/>
                </a:lnTo>
                <a:cubicBezTo>
                  <a:pt x="204" y="264"/>
                  <a:pt x="263" y="205"/>
                  <a:pt x="263" y="132"/>
                </a:cubicBezTo>
                <a:cubicBezTo>
                  <a:pt x="263" y="59"/>
                  <a:pt x="204" y="0"/>
                  <a:pt x="132" y="0"/>
                </a:cubicBezTo>
                <a:cubicBezTo>
                  <a:pt x="59" y="0"/>
                  <a:pt x="0" y="59"/>
                  <a:pt x="0" y="132"/>
                </a:cubicBezTo>
                <a:cubicBezTo>
                  <a:pt x="0" y="205"/>
                  <a:pt x="59" y="264"/>
                  <a:pt x="132" y="264"/>
                </a:cubicBezTo>
                <a:close/>
              </a:path>
            </a:pathLst>
          </a:custGeom>
          <a:solidFill>
            <a:srgbClr val="FE5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28" name="Freeform 155"/>
          <p:cNvSpPr>
            <a:spLocks/>
          </p:cNvSpPr>
          <p:nvPr userDrawn="1"/>
        </p:nvSpPr>
        <p:spPr bwMode="auto">
          <a:xfrm>
            <a:off x="7688263" y="4531519"/>
            <a:ext cx="806450" cy="611981"/>
          </a:xfrm>
          <a:custGeom>
            <a:avLst/>
            <a:gdLst>
              <a:gd name="T0" fmla="*/ 2147483646 w 875"/>
              <a:gd name="T1" fmla="*/ 2147483646 h 885"/>
              <a:gd name="T2" fmla="*/ 2147483646 w 875"/>
              <a:gd name="T3" fmla="*/ 2147483646 h 885"/>
              <a:gd name="T4" fmla="*/ 2147483646 w 875"/>
              <a:gd name="T5" fmla="*/ 2147483646 h 885"/>
              <a:gd name="T6" fmla="*/ 2147483646 w 875"/>
              <a:gd name="T7" fmla="*/ 0 h 885"/>
              <a:gd name="T8" fmla="*/ 2147483646 w 875"/>
              <a:gd name="T9" fmla="*/ 0 h 885"/>
              <a:gd name="T10" fmla="*/ 2147483646 w 875"/>
              <a:gd name="T11" fmla="*/ 2147483646 h 885"/>
              <a:gd name="T12" fmla="*/ 2147483646 w 875"/>
              <a:gd name="T13" fmla="*/ 2147483646 h 885"/>
              <a:gd name="T14" fmla="*/ 2147483646 w 875"/>
              <a:gd name="T15" fmla="*/ 0 h 885"/>
              <a:gd name="T16" fmla="*/ 0 w 875"/>
              <a:gd name="T17" fmla="*/ 0 h 885"/>
              <a:gd name="T18" fmla="*/ 2147483646 w 875"/>
              <a:gd name="T19" fmla="*/ 2147483646 h 8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75" h="885">
                <a:moveTo>
                  <a:pt x="354" y="885"/>
                </a:moveTo>
                <a:lnTo>
                  <a:pt x="354" y="885"/>
                </a:lnTo>
                <a:lnTo>
                  <a:pt x="510" y="885"/>
                </a:lnTo>
                <a:lnTo>
                  <a:pt x="875" y="0"/>
                </a:lnTo>
                <a:lnTo>
                  <a:pt x="666" y="0"/>
                </a:lnTo>
                <a:lnTo>
                  <a:pt x="444" y="580"/>
                </a:lnTo>
                <a:lnTo>
                  <a:pt x="442" y="580"/>
                </a:lnTo>
                <a:lnTo>
                  <a:pt x="223" y="0"/>
                </a:lnTo>
                <a:lnTo>
                  <a:pt x="0" y="0"/>
                </a:lnTo>
                <a:lnTo>
                  <a:pt x="354" y="885"/>
                </a:lnTo>
                <a:close/>
              </a:path>
            </a:pathLst>
          </a:custGeom>
          <a:solidFill>
            <a:srgbClr val="FE5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29" name="Freeform 156"/>
          <p:cNvSpPr>
            <a:spLocks/>
          </p:cNvSpPr>
          <p:nvPr userDrawn="1"/>
        </p:nvSpPr>
        <p:spPr bwMode="auto">
          <a:xfrm>
            <a:off x="8597901" y="4531519"/>
            <a:ext cx="569913" cy="611981"/>
          </a:xfrm>
          <a:custGeom>
            <a:avLst/>
            <a:gdLst>
              <a:gd name="T0" fmla="*/ 2147483646 w 618"/>
              <a:gd name="T1" fmla="*/ 2147483646 h 885"/>
              <a:gd name="T2" fmla="*/ 2147483646 w 618"/>
              <a:gd name="T3" fmla="*/ 2147483646 h 885"/>
              <a:gd name="T4" fmla="*/ 2147483646 w 618"/>
              <a:gd name="T5" fmla="*/ 2147483646 h 885"/>
              <a:gd name="T6" fmla="*/ 2147483646 w 618"/>
              <a:gd name="T7" fmla="*/ 2147483646 h 885"/>
              <a:gd name="T8" fmla="*/ 2147483646 w 618"/>
              <a:gd name="T9" fmla="*/ 0 h 885"/>
              <a:gd name="T10" fmla="*/ 0 w 618"/>
              <a:gd name="T11" fmla="*/ 0 h 885"/>
              <a:gd name="T12" fmla="*/ 0 w 618"/>
              <a:gd name="T13" fmla="*/ 2147483646 h 885"/>
              <a:gd name="T14" fmla="*/ 2147483646 w 618"/>
              <a:gd name="T15" fmla="*/ 2147483646 h 885"/>
              <a:gd name="T16" fmla="*/ 2147483646 w 618"/>
              <a:gd name="T17" fmla="*/ 2147483646 h 8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18" h="885">
                <a:moveTo>
                  <a:pt x="195" y="360"/>
                </a:moveTo>
                <a:lnTo>
                  <a:pt x="195" y="360"/>
                </a:lnTo>
                <a:lnTo>
                  <a:pt x="195" y="205"/>
                </a:lnTo>
                <a:lnTo>
                  <a:pt x="618" y="205"/>
                </a:lnTo>
                <a:lnTo>
                  <a:pt x="618" y="0"/>
                </a:lnTo>
                <a:lnTo>
                  <a:pt x="0" y="0"/>
                </a:lnTo>
                <a:lnTo>
                  <a:pt x="0" y="885"/>
                </a:lnTo>
                <a:lnTo>
                  <a:pt x="195" y="885"/>
                </a:lnTo>
                <a:lnTo>
                  <a:pt x="195" y="540"/>
                </a:lnTo>
              </a:path>
            </a:pathLst>
          </a:custGeom>
          <a:solidFill>
            <a:srgbClr val="FE5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30" name="Freeform 157"/>
          <p:cNvSpPr>
            <a:spLocks/>
          </p:cNvSpPr>
          <p:nvPr userDrawn="1"/>
        </p:nvSpPr>
        <p:spPr bwMode="auto">
          <a:xfrm>
            <a:off x="8874125" y="4793456"/>
            <a:ext cx="242888" cy="182166"/>
          </a:xfrm>
          <a:custGeom>
            <a:avLst/>
            <a:gdLst>
              <a:gd name="T0" fmla="*/ 2147483646 w 264"/>
              <a:gd name="T1" fmla="*/ 2147483646 h 264"/>
              <a:gd name="T2" fmla="*/ 2147483646 w 264"/>
              <a:gd name="T3" fmla="*/ 2147483646 h 264"/>
              <a:gd name="T4" fmla="*/ 2147483646 w 264"/>
              <a:gd name="T5" fmla="*/ 2147483646 h 264"/>
              <a:gd name="T6" fmla="*/ 2147483646 w 264"/>
              <a:gd name="T7" fmla="*/ 0 h 264"/>
              <a:gd name="T8" fmla="*/ 0 w 264"/>
              <a:gd name="T9" fmla="*/ 2147483646 h 264"/>
              <a:gd name="T10" fmla="*/ 2147483646 w 264"/>
              <a:gd name="T11" fmla="*/ 2147483646 h 2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4" h="264">
                <a:moveTo>
                  <a:pt x="132" y="264"/>
                </a:moveTo>
                <a:lnTo>
                  <a:pt x="132" y="264"/>
                </a:lnTo>
                <a:cubicBezTo>
                  <a:pt x="205" y="264"/>
                  <a:pt x="264" y="205"/>
                  <a:pt x="264" y="132"/>
                </a:cubicBezTo>
                <a:cubicBezTo>
                  <a:pt x="264" y="59"/>
                  <a:pt x="205" y="0"/>
                  <a:pt x="132" y="0"/>
                </a:cubicBezTo>
                <a:cubicBezTo>
                  <a:pt x="59" y="0"/>
                  <a:pt x="0" y="59"/>
                  <a:pt x="0" y="132"/>
                </a:cubicBezTo>
                <a:cubicBezTo>
                  <a:pt x="0" y="205"/>
                  <a:pt x="59" y="264"/>
                  <a:pt x="132" y="264"/>
                </a:cubicBezTo>
                <a:close/>
              </a:path>
            </a:pathLst>
          </a:custGeom>
          <a:solidFill>
            <a:srgbClr val="FE5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31" name="Freeform 158"/>
          <p:cNvSpPr>
            <a:spLocks/>
          </p:cNvSpPr>
          <p:nvPr userDrawn="1"/>
        </p:nvSpPr>
        <p:spPr bwMode="auto">
          <a:xfrm>
            <a:off x="5478463" y="4531519"/>
            <a:ext cx="569912" cy="611981"/>
          </a:xfrm>
          <a:custGeom>
            <a:avLst/>
            <a:gdLst>
              <a:gd name="T0" fmla="*/ 0 w 618"/>
              <a:gd name="T1" fmla="*/ 0 h 885"/>
              <a:gd name="T2" fmla="*/ 0 w 618"/>
              <a:gd name="T3" fmla="*/ 0 h 885"/>
              <a:gd name="T4" fmla="*/ 0 w 618"/>
              <a:gd name="T5" fmla="*/ 2147483646 h 885"/>
              <a:gd name="T6" fmla="*/ 2147483646 w 618"/>
              <a:gd name="T7" fmla="*/ 2147483646 h 885"/>
              <a:gd name="T8" fmla="*/ 2147483646 w 618"/>
              <a:gd name="T9" fmla="*/ 2147483646 h 885"/>
              <a:gd name="T10" fmla="*/ 2147483646 w 618"/>
              <a:gd name="T11" fmla="*/ 2147483646 h 885"/>
              <a:gd name="T12" fmla="*/ 2147483646 w 618"/>
              <a:gd name="T13" fmla="*/ 2147483646 h 885"/>
              <a:gd name="T14" fmla="*/ 2147483646 w 618"/>
              <a:gd name="T15" fmla="*/ 2147483646 h 885"/>
              <a:gd name="T16" fmla="*/ 2147483646 w 618"/>
              <a:gd name="T17" fmla="*/ 0 h 885"/>
              <a:gd name="T18" fmla="*/ 0 w 618"/>
              <a:gd name="T19" fmla="*/ 0 h 8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8" h="885">
                <a:moveTo>
                  <a:pt x="0" y="0"/>
                </a:moveTo>
                <a:lnTo>
                  <a:pt x="0" y="0"/>
                </a:lnTo>
                <a:lnTo>
                  <a:pt x="0" y="885"/>
                </a:lnTo>
                <a:lnTo>
                  <a:pt x="195" y="885"/>
                </a:lnTo>
                <a:lnTo>
                  <a:pt x="195" y="540"/>
                </a:lnTo>
                <a:lnTo>
                  <a:pt x="195" y="360"/>
                </a:lnTo>
                <a:lnTo>
                  <a:pt x="195" y="205"/>
                </a:lnTo>
                <a:lnTo>
                  <a:pt x="618" y="205"/>
                </a:lnTo>
                <a:lnTo>
                  <a:pt x="618" y="0"/>
                </a:lnTo>
                <a:lnTo>
                  <a:pt x="0" y="0"/>
                </a:lnTo>
                <a:close/>
              </a:path>
            </a:pathLst>
          </a:custGeom>
          <a:solidFill>
            <a:srgbClr val="FE5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32" name="Freeform 159"/>
          <p:cNvSpPr>
            <a:spLocks/>
          </p:cNvSpPr>
          <p:nvPr userDrawn="1"/>
        </p:nvSpPr>
        <p:spPr bwMode="auto">
          <a:xfrm>
            <a:off x="5754689" y="4793456"/>
            <a:ext cx="242887" cy="182166"/>
          </a:xfrm>
          <a:custGeom>
            <a:avLst/>
            <a:gdLst>
              <a:gd name="T0" fmla="*/ 2147483646 w 264"/>
              <a:gd name="T1" fmla="*/ 2147483646 h 264"/>
              <a:gd name="T2" fmla="*/ 2147483646 w 264"/>
              <a:gd name="T3" fmla="*/ 2147483646 h 264"/>
              <a:gd name="T4" fmla="*/ 2147483646 w 264"/>
              <a:gd name="T5" fmla="*/ 2147483646 h 264"/>
              <a:gd name="T6" fmla="*/ 2147483646 w 264"/>
              <a:gd name="T7" fmla="*/ 0 h 264"/>
              <a:gd name="T8" fmla="*/ 0 w 264"/>
              <a:gd name="T9" fmla="*/ 2147483646 h 264"/>
              <a:gd name="T10" fmla="*/ 2147483646 w 264"/>
              <a:gd name="T11" fmla="*/ 2147483646 h 2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4" h="264">
                <a:moveTo>
                  <a:pt x="132" y="264"/>
                </a:moveTo>
                <a:lnTo>
                  <a:pt x="132" y="264"/>
                </a:lnTo>
                <a:cubicBezTo>
                  <a:pt x="205" y="264"/>
                  <a:pt x="264" y="205"/>
                  <a:pt x="264" y="132"/>
                </a:cubicBezTo>
                <a:cubicBezTo>
                  <a:pt x="264" y="59"/>
                  <a:pt x="205" y="0"/>
                  <a:pt x="132" y="0"/>
                </a:cubicBezTo>
                <a:cubicBezTo>
                  <a:pt x="59" y="0"/>
                  <a:pt x="0" y="59"/>
                  <a:pt x="0" y="132"/>
                </a:cubicBezTo>
                <a:cubicBezTo>
                  <a:pt x="0" y="205"/>
                  <a:pt x="59" y="264"/>
                  <a:pt x="132" y="264"/>
                </a:cubicBezTo>
                <a:close/>
              </a:path>
            </a:pathLst>
          </a:custGeom>
          <a:solidFill>
            <a:srgbClr val="FE5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33" name="Freeform 160"/>
          <p:cNvSpPr>
            <a:spLocks/>
          </p:cNvSpPr>
          <p:nvPr userDrawn="1"/>
        </p:nvSpPr>
        <p:spPr bwMode="auto">
          <a:xfrm>
            <a:off x="6129338" y="4531519"/>
            <a:ext cx="806450" cy="611981"/>
          </a:xfrm>
          <a:custGeom>
            <a:avLst/>
            <a:gdLst>
              <a:gd name="T0" fmla="*/ 2147483646 w 875"/>
              <a:gd name="T1" fmla="*/ 2147483646 h 885"/>
              <a:gd name="T2" fmla="*/ 2147483646 w 875"/>
              <a:gd name="T3" fmla="*/ 2147483646 h 885"/>
              <a:gd name="T4" fmla="*/ 2147483646 w 875"/>
              <a:gd name="T5" fmla="*/ 2147483646 h 885"/>
              <a:gd name="T6" fmla="*/ 2147483646 w 875"/>
              <a:gd name="T7" fmla="*/ 0 h 885"/>
              <a:gd name="T8" fmla="*/ 2147483646 w 875"/>
              <a:gd name="T9" fmla="*/ 0 h 885"/>
              <a:gd name="T10" fmla="*/ 2147483646 w 875"/>
              <a:gd name="T11" fmla="*/ 2147483646 h 885"/>
              <a:gd name="T12" fmla="*/ 2147483646 w 875"/>
              <a:gd name="T13" fmla="*/ 2147483646 h 885"/>
              <a:gd name="T14" fmla="*/ 2147483646 w 875"/>
              <a:gd name="T15" fmla="*/ 0 h 885"/>
              <a:gd name="T16" fmla="*/ 0 w 875"/>
              <a:gd name="T17" fmla="*/ 0 h 885"/>
              <a:gd name="T18" fmla="*/ 2147483646 w 875"/>
              <a:gd name="T19" fmla="*/ 2147483646 h 8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75" h="885">
                <a:moveTo>
                  <a:pt x="354" y="885"/>
                </a:moveTo>
                <a:lnTo>
                  <a:pt x="354" y="885"/>
                </a:lnTo>
                <a:lnTo>
                  <a:pt x="510" y="885"/>
                </a:lnTo>
                <a:lnTo>
                  <a:pt x="875" y="0"/>
                </a:lnTo>
                <a:lnTo>
                  <a:pt x="666" y="0"/>
                </a:lnTo>
                <a:lnTo>
                  <a:pt x="443" y="580"/>
                </a:lnTo>
                <a:lnTo>
                  <a:pt x="441" y="580"/>
                </a:lnTo>
                <a:lnTo>
                  <a:pt x="222" y="0"/>
                </a:lnTo>
                <a:lnTo>
                  <a:pt x="0" y="0"/>
                </a:lnTo>
                <a:lnTo>
                  <a:pt x="354" y="885"/>
                </a:lnTo>
                <a:close/>
              </a:path>
            </a:pathLst>
          </a:custGeom>
          <a:solidFill>
            <a:srgbClr val="FE5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34" name="Freeform 161"/>
          <p:cNvSpPr>
            <a:spLocks/>
          </p:cNvSpPr>
          <p:nvPr userDrawn="1"/>
        </p:nvSpPr>
        <p:spPr bwMode="auto">
          <a:xfrm>
            <a:off x="7800976" y="3830242"/>
            <a:ext cx="568325" cy="611981"/>
          </a:xfrm>
          <a:custGeom>
            <a:avLst/>
            <a:gdLst>
              <a:gd name="T0" fmla="*/ 2147483646 w 618"/>
              <a:gd name="T1" fmla="*/ 2147483646 h 885"/>
              <a:gd name="T2" fmla="*/ 2147483646 w 618"/>
              <a:gd name="T3" fmla="*/ 2147483646 h 885"/>
              <a:gd name="T4" fmla="*/ 2147483646 w 618"/>
              <a:gd name="T5" fmla="*/ 2147483646 h 885"/>
              <a:gd name="T6" fmla="*/ 2147483646 w 618"/>
              <a:gd name="T7" fmla="*/ 2147483646 h 885"/>
              <a:gd name="T8" fmla="*/ 2147483646 w 618"/>
              <a:gd name="T9" fmla="*/ 0 h 885"/>
              <a:gd name="T10" fmla="*/ 0 w 618"/>
              <a:gd name="T11" fmla="*/ 0 h 885"/>
              <a:gd name="T12" fmla="*/ 0 w 618"/>
              <a:gd name="T13" fmla="*/ 2147483646 h 885"/>
              <a:gd name="T14" fmla="*/ 2147483646 w 618"/>
              <a:gd name="T15" fmla="*/ 2147483646 h 885"/>
              <a:gd name="T16" fmla="*/ 2147483646 w 618"/>
              <a:gd name="T17" fmla="*/ 2147483646 h 8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18" h="885">
                <a:moveTo>
                  <a:pt x="195" y="360"/>
                </a:moveTo>
                <a:lnTo>
                  <a:pt x="195" y="360"/>
                </a:lnTo>
                <a:lnTo>
                  <a:pt x="195" y="204"/>
                </a:lnTo>
                <a:lnTo>
                  <a:pt x="618" y="204"/>
                </a:lnTo>
                <a:lnTo>
                  <a:pt x="618" y="0"/>
                </a:lnTo>
                <a:lnTo>
                  <a:pt x="0" y="0"/>
                </a:lnTo>
                <a:lnTo>
                  <a:pt x="0" y="885"/>
                </a:lnTo>
                <a:lnTo>
                  <a:pt x="195" y="885"/>
                </a:lnTo>
                <a:lnTo>
                  <a:pt x="195" y="540"/>
                </a:lnTo>
              </a:path>
            </a:pathLst>
          </a:custGeom>
          <a:solidFill>
            <a:srgbClr val="FE5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35" name="Freeform 162"/>
          <p:cNvSpPr>
            <a:spLocks/>
          </p:cNvSpPr>
          <p:nvPr userDrawn="1"/>
        </p:nvSpPr>
        <p:spPr bwMode="auto">
          <a:xfrm>
            <a:off x="8077200" y="4092179"/>
            <a:ext cx="242888" cy="182165"/>
          </a:xfrm>
          <a:custGeom>
            <a:avLst/>
            <a:gdLst>
              <a:gd name="T0" fmla="*/ 2147483646 w 263"/>
              <a:gd name="T1" fmla="*/ 2147483646 h 264"/>
              <a:gd name="T2" fmla="*/ 2147483646 w 263"/>
              <a:gd name="T3" fmla="*/ 2147483646 h 264"/>
              <a:gd name="T4" fmla="*/ 2147483646 w 263"/>
              <a:gd name="T5" fmla="*/ 2147483646 h 264"/>
              <a:gd name="T6" fmla="*/ 2147483646 w 263"/>
              <a:gd name="T7" fmla="*/ 0 h 264"/>
              <a:gd name="T8" fmla="*/ 0 w 263"/>
              <a:gd name="T9" fmla="*/ 2147483646 h 264"/>
              <a:gd name="T10" fmla="*/ 2147483646 w 263"/>
              <a:gd name="T11" fmla="*/ 2147483646 h 2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3" h="264">
                <a:moveTo>
                  <a:pt x="131" y="264"/>
                </a:moveTo>
                <a:lnTo>
                  <a:pt x="131" y="264"/>
                </a:lnTo>
                <a:cubicBezTo>
                  <a:pt x="204" y="264"/>
                  <a:pt x="263" y="205"/>
                  <a:pt x="263" y="132"/>
                </a:cubicBezTo>
                <a:cubicBezTo>
                  <a:pt x="263" y="59"/>
                  <a:pt x="204" y="0"/>
                  <a:pt x="131" y="0"/>
                </a:cubicBezTo>
                <a:cubicBezTo>
                  <a:pt x="59" y="0"/>
                  <a:pt x="0" y="59"/>
                  <a:pt x="0" y="132"/>
                </a:cubicBezTo>
                <a:cubicBezTo>
                  <a:pt x="0" y="205"/>
                  <a:pt x="59" y="264"/>
                  <a:pt x="131" y="264"/>
                </a:cubicBezTo>
                <a:close/>
              </a:path>
            </a:pathLst>
          </a:custGeom>
          <a:solidFill>
            <a:srgbClr val="FE5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36" name="Freeform 163"/>
          <p:cNvSpPr>
            <a:spLocks/>
          </p:cNvSpPr>
          <p:nvPr userDrawn="1"/>
        </p:nvSpPr>
        <p:spPr bwMode="auto">
          <a:xfrm>
            <a:off x="8450264" y="3827859"/>
            <a:ext cx="693737" cy="614363"/>
          </a:xfrm>
          <a:custGeom>
            <a:avLst/>
            <a:gdLst>
              <a:gd name="T0" fmla="*/ 2147483646 w 8602"/>
              <a:gd name="T1" fmla="*/ 2147483646 h 10033"/>
              <a:gd name="T2" fmla="*/ 2147483646 w 8602"/>
              <a:gd name="T3" fmla="*/ 2147483646 h 10033"/>
              <a:gd name="T4" fmla="*/ 2147483646 w 8602"/>
              <a:gd name="T5" fmla="*/ 2147483646 h 10033"/>
              <a:gd name="T6" fmla="*/ 2147483646 w 8602"/>
              <a:gd name="T7" fmla="*/ 2147483646 h 10033"/>
              <a:gd name="T8" fmla="*/ 2147483646 w 8602"/>
              <a:gd name="T9" fmla="*/ 0 h 10033"/>
              <a:gd name="T10" fmla="*/ 2147483646 w 8602"/>
              <a:gd name="T11" fmla="*/ 2147483646 h 10033"/>
              <a:gd name="T12" fmla="*/ 2147483646 w 8602"/>
              <a:gd name="T13" fmla="*/ 2147483646 h 10033"/>
              <a:gd name="T14" fmla="*/ 2147483646 w 8602"/>
              <a:gd name="T15" fmla="*/ 2147483646 h 10033"/>
              <a:gd name="T16" fmla="*/ 2147483646 w 8602"/>
              <a:gd name="T17" fmla="*/ 2147483646 h 10033"/>
              <a:gd name="T18" fmla="*/ 0 w 8602"/>
              <a:gd name="T19" fmla="*/ 2147483646 h 10033"/>
              <a:gd name="T20" fmla="*/ 2147483646 w 8602"/>
              <a:gd name="T21" fmla="*/ 2147483646 h 100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602" h="10033">
                <a:moveTo>
                  <a:pt x="4046" y="10033"/>
                </a:moveTo>
                <a:lnTo>
                  <a:pt x="4046" y="10033"/>
                </a:lnTo>
                <a:lnTo>
                  <a:pt x="5829" y="10033"/>
                </a:lnTo>
                <a:lnTo>
                  <a:pt x="8602" y="3387"/>
                </a:lnTo>
                <a:lnTo>
                  <a:pt x="8602" y="0"/>
                </a:lnTo>
                <a:lnTo>
                  <a:pt x="7611" y="33"/>
                </a:lnTo>
                <a:lnTo>
                  <a:pt x="5074" y="6587"/>
                </a:lnTo>
                <a:lnTo>
                  <a:pt x="5040" y="6587"/>
                </a:lnTo>
                <a:lnTo>
                  <a:pt x="2549" y="33"/>
                </a:lnTo>
                <a:lnTo>
                  <a:pt x="0" y="33"/>
                </a:lnTo>
                <a:lnTo>
                  <a:pt x="4046" y="10033"/>
                </a:lnTo>
                <a:close/>
              </a:path>
            </a:pathLst>
          </a:custGeom>
          <a:solidFill>
            <a:srgbClr val="FE5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37" name="Freeform 164"/>
          <p:cNvSpPr>
            <a:spLocks/>
          </p:cNvSpPr>
          <p:nvPr userDrawn="1"/>
        </p:nvSpPr>
        <p:spPr bwMode="auto">
          <a:xfrm>
            <a:off x="6240463" y="3830242"/>
            <a:ext cx="569912" cy="611981"/>
          </a:xfrm>
          <a:custGeom>
            <a:avLst/>
            <a:gdLst>
              <a:gd name="T0" fmla="*/ 2147483646 w 617"/>
              <a:gd name="T1" fmla="*/ 2147483646 h 885"/>
              <a:gd name="T2" fmla="*/ 2147483646 w 617"/>
              <a:gd name="T3" fmla="*/ 2147483646 h 885"/>
              <a:gd name="T4" fmla="*/ 2147483646 w 617"/>
              <a:gd name="T5" fmla="*/ 2147483646 h 885"/>
              <a:gd name="T6" fmla="*/ 2147483646 w 617"/>
              <a:gd name="T7" fmla="*/ 2147483646 h 885"/>
              <a:gd name="T8" fmla="*/ 2147483646 w 617"/>
              <a:gd name="T9" fmla="*/ 0 h 885"/>
              <a:gd name="T10" fmla="*/ 0 w 617"/>
              <a:gd name="T11" fmla="*/ 0 h 885"/>
              <a:gd name="T12" fmla="*/ 0 w 617"/>
              <a:gd name="T13" fmla="*/ 2147483646 h 885"/>
              <a:gd name="T14" fmla="*/ 2147483646 w 617"/>
              <a:gd name="T15" fmla="*/ 2147483646 h 885"/>
              <a:gd name="T16" fmla="*/ 2147483646 w 617"/>
              <a:gd name="T17" fmla="*/ 2147483646 h 8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17" h="885">
                <a:moveTo>
                  <a:pt x="195" y="360"/>
                </a:moveTo>
                <a:lnTo>
                  <a:pt x="195" y="360"/>
                </a:lnTo>
                <a:lnTo>
                  <a:pt x="195" y="204"/>
                </a:lnTo>
                <a:lnTo>
                  <a:pt x="617" y="204"/>
                </a:lnTo>
                <a:lnTo>
                  <a:pt x="617" y="0"/>
                </a:lnTo>
                <a:lnTo>
                  <a:pt x="0" y="0"/>
                </a:lnTo>
                <a:lnTo>
                  <a:pt x="0" y="885"/>
                </a:lnTo>
                <a:lnTo>
                  <a:pt x="195" y="885"/>
                </a:lnTo>
                <a:lnTo>
                  <a:pt x="195" y="540"/>
                </a:lnTo>
              </a:path>
            </a:pathLst>
          </a:custGeom>
          <a:solidFill>
            <a:srgbClr val="FE5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38" name="Freeform 165"/>
          <p:cNvSpPr>
            <a:spLocks/>
          </p:cNvSpPr>
          <p:nvPr userDrawn="1"/>
        </p:nvSpPr>
        <p:spPr bwMode="auto">
          <a:xfrm>
            <a:off x="6516689" y="4092179"/>
            <a:ext cx="242887" cy="182165"/>
          </a:xfrm>
          <a:custGeom>
            <a:avLst/>
            <a:gdLst>
              <a:gd name="T0" fmla="*/ 2147483646 w 264"/>
              <a:gd name="T1" fmla="*/ 2147483646 h 264"/>
              <a:gd name="T2" fmla="*/ 2147483646 w 264"/>
              <a:gd name="T3" fmla="*/ 2147483646 h 264"/>
              <a:gd name="T4" fmla="*/ 2147483646 w 264"/>
              <a:gd name="T5" fmla="*/ 2147483646 h 264"/>
              <a:gd name="T6" fmla="*/ 2147483646 w 264"/>
              <a:gd name="T7" fmla="*/ 0 h 264"/>
              <a:gd name="T8" fmla="*/ 0 w 264"/>
              <a:gd name="T9" fmla="*/ 2147483646 h 264"/>
              <a:gd name="T10" fmla="*/ 2147483646 w 264"/>
              <a:gd name="T11" fmla="*/ 2147483646 h 2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4" h="264">
                <a:moveTo>
                  <a:pt x="132" y="264"/>
                </a:moveTo>
                <a:lnTo>
                  <a:pt x="132" y="264"/>
                </a:lnTo>
                <a:cubicBezTo>
                  <a:pt x="205" y="264"/>
                  <a:pt x="264" y="205"/>
                  <a:pt x="264" y="132"/>
                </a:cubicBezTo>
                <a:cubicBezTo>
                  <a:pt x="264" y="59"/>
                  <a:pt x="205" y="0"/>
                  <a:pt x="132" y="0"/>
                </a:cubicBezTo>
                <a:cubicBezTo>
                  <a:pt x="59" y="0"/>
                  <a:pt x="0" y="59"/>
                  <a:pt x="0" y="132"/>
                </a:cubicBezTo>
                <a:cubicBezTo>
                  <a:pt x="0" y="205"/>
                  <a:pt x="59" y="264"/>
                  <a:pt x="132" y="264"/>
                </a:cubicBezTo>
                <a:close/>
              </a:path>
            </a:pathLst>
          </a:custGeom>
          <a:solidFill>
            <a:srgbClr val="FE5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39" name="Freeform 166"/>
          <p:cNvSpPr>
            <a:spLocks/>
          </p:cNvSpPr>
          <p:nvPr userDrawn="1"/>
        </p:nvSpPr>
        <p:spPr bwMode="auto">
          <a:xfrm>
            <a:off x="6891338" y="3830242"/>
            <a:ext cx="806450" cy="611981"/>
          </a:xfrm>
          <a:custGeom>
            <a:avLst/>
            <a:gdLst>
              <a:gd name="T0" fmla="*/ 2147483646 w 874"/>
              <a:gd name="T1" fmla="*/ 2147483646 h 885"/>
              <a:gd name="T2" fmla="*/ 2147483646 w 874"/>
              <a:gd name="T3" fmla="*/ 2147483646 h 885"/>
              <a:gd name="T4" fmla="*/ 2147483646 w 874"/>
              <a:gd name="T5" fmla="*/ 2147483646 h 885"/>
              <a:gd name="T6" fmla="*/ 2147483646 w 874"/>
              <a:gd name="T7" fmla="*/ 0 h 885"/>
              <a:gd name="T8" fmla="*/ 2147483646 w 874"/>
              <a:gd name="T9" fmla="*/ 0 h 885"/>
              <a:gd name="T10" fmla="*/ 2147483646 w 874"/>
              <a:gd name="T11" fmla="*/ 2147483646 h 885"/>
              <a:gd name="T12" fmla="*/ 2147483646 w 874"/>
              <a:gd name="T13" fmla="*/ 2147483646 h 885"/>
              <a:gd name="T14" fmla="*/ 2147483646 w 874"/>
              <a:gd name="T15" fmla="*/ 0 h 885"/>
              <a:gd name="T16" fmla="*/ 0 w 874"/>
              <a:gd name="T17" fmla="*/ 0 h 885"/>
              <a:gd name="T18" fmla="*/ 2147483646 w 874"/>
              <a:gd name="T19" fmla="*/ 2147483646 h 8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74" h="885">
                <a:moveTo>
                  <a:pt x="353" y="885"/>
                </a:moveTo>
                <a:lnTo>
                  <a:pt x="353" y="885"/>
                </a:lnTo>
                <a:lnTo>
                  <a:pt x="510" y="885"/>
                </a:lnTo>
                <a:lnTo>
                  <a:pt x="874" y="0"/>
                </a:lnTo>
                <a:lnTo>
                  <a:pt x="666" y="0"/>
                </a:lnTo>
                <a:lnTo>
                  <a:pt x="443" y="580"/>
                </a:lnTo>
                <a:lnTo>
                  <a:pt x="441" y="580"/>
                </a:lnTo>
                <a:lnTo>
                  <a:pt x="222" y="0"/>
                </a:lnTo>
                <a:lnTo>
                  <a:pt x="0" y="0"/>
                </a:lnTo>
                <a:lnTo>
                  <a:pt x="353" y="885"/>
                </a:lnTo>
                <a:close/>
              </a:path>
            </a:pathLst>
          </a:custGeom>
          <a:solidFill>
            <a:srgbClr val="FE5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61" name="Text Placeholder 3"/>
          <p:cNvSpPr>
            <a:spLocks noGrp="1"/>
          </p:cNvSpPr>
          <p:nvPr>
            <p:ph type="body" sz="quarter" idx="10"/>
          </p:nvPr>
        </p:nvSpPr>
        <p:spPr>
          <a:xfrm>
            <a:off x="793750" y="1092771"/>
            <a:ext cx="7475538" cy="963818"/>
          </a:xfrm>
          <a:prstGeom prst="rect">
            <a:avLst/>
          </a:prstGeom>
        </p:spPr>
        <p:txBody>
          <a:bodyPr vert="horz" lIns="0" tIns="0" rIns="0" bIns="0" anchor="b"/>
          <a:lstStyle>
            <a:lvl1pPr marL="0" indent="0">
              <a:lnSpc>
                <a:spcPct val="90000"/>
              </a:lnSpc>
              <a:buNone/>
              <a:defRPr sz="3600" b="1" i="0" spc="-83">
                <a:solidFill>
                  <a:srgbClr val="FF5000"/>
                </a:solidFill>
                <a:latin typeface="Arial"/>
                <a:cs typeface="Arial"/>
              </a:defRPr>
            </a:lvl1pPr>
          </a:lstStyle>
          <a:p>
            <a:pPr lvl="0"/>
            <a:r>
              <a:rPr lang="fi-FI"/>
              <a:t>Click to edit Master text styles</a:t>
            </a:r>
          </a:p>
        </p:txBody>
      </p:sp>
      <p:sp>
        <p:nvSpPr>
          <p:cNvPr id="62" name="Text Placeholder 5"/>
          <p:cNvSpPr>
            <a:spLocks noGrp="1"/>
          </p:cNvSpPr>
          <p:nvPr>
            <p:ph type="body" sz="quarter" idx="11"/>
          </p:nvPr>
        </p:nvSpPr>
        <p:spPr>
          <a:xfrm>
            <a:off x="776816" y="2113362"/>
            <a:ext cx="7475538" cy="866775"/>
          </a:xfrm>
          <a:prstGeom prst="rect">
            <a:avLst/>
          </a:prstGeom>
        </p:spPr>
        <p:txBody>
          <a:bodyPr vert="horz" lIns="36000" tIns="0" rIns="0" bIns="0"/>
          <a:lstStyle>
            <a:lvl1pPr marL="0" indent="0">
              <a:buNone/>
              <a:defRPr sz="1800" b="0" i="0">
                <a:solidFill>
                  <a:schemeClr val="tx1">
                    <a:lumMod val="50000"/>
                    <a:lumOff val="50000"/>
                  </a:schemeClr>
                </a:solidFill>
                <a:latin typeface="Arial"/>
                <a:cs typeface="Arial"/>
              </a:defRPr>
            </a:lvl1pPr>
          </a:lstStyle>
          <a:p>
            <a:pPr lvl="0"/>
            <a:r>
              <a:rPr lang="fi-FI"/>
              <a:t>Click to edit Master text styles</a:t>
            </a:r>
          </a:p>
        </p:txBody>
      </p:sp>
    </p:spTree>
    <p:extLst>
      <p:ext uri="{BB962C8B-B14F-4D97-AF65-F5344CB8AC3E}">
        <p14:creationId xmlns:p14="http://schemas.microsoft.com/office/powerpoint/2010/main" val="24019481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tsikko, ingressi ja teksti">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lIns="0" tIns="0" rIns="0" bIns="0" anchor="ctr"/>
          <a:lstStyle>
            <a:lvl1pPr algn="l">
              <a:lnSpc>
                <a:spcPts val="2588"/>
              </a:lnSpc>
              <a:defRPr b="1" i="0" spc="-74">
                <a:solidFill>
                  <a:srgbClr val="FF5000"/>
                </a:solidFill>
                <a:latin typeface="Arial"/>
                <a:cs typeface="Arial"/>
              </a:defRPr>
            </a:lvl1pPr>
          </a:lstStyle>
          <a:p>
            <a:r>
              <a:rPr lang="en-US" dirty="0" err="1"/>
              <a:t>Sivun</a:t>
            </a:r>
            <a:r>
              <a:rPr lang="en-US" dirty="0"/>
              <a:t> </a:t>
            </a:r>
            <a:r>
              <a:rPr lang="en-US" dirty="0" err="1"/>
              <a:t>otsikko</a:t>
            </a:r>
            <a:endParaRPr lang="en-US" dirty="0"/>
          </a:p>
        </p:txBody>
      </p:sp>
      <p:sp>
        <p:nvSpPr>
          <p:cNvPr id="3" name="Content Placeholder 2"/>
          <p:cNvSpPr>
            <a:spLocks noGrp="1"/>
          </p:cNvSpPr>
          <p:nvPr>
            <p:ph idx="1"/>
          </p:nvPr>
        </p:nvSpPr>
        <p:spPr>
          <a:xfrm>
            <a:off x="457200" y="2070064"/>
            <a:ext cx="8229600" cy="2380711"/>
          </a:xfrm>
          <a:prstGeom prst="rect">
            <a:avLst/>
          </a:prstGeom>
        </p:spPr>
        <p:txBody>
          <a:bodyPr lIns="36000" tIns="0" rIns="0" bIns="0"/>
          <a:lstStyle>
            <a:lvl1pPr marL="101798" indent="-101798">
              <a:lnSpc>
                <a:spcPct val="80000"/>
              </a:lnSpc>
              <a:spcBef>
                <a:spcPts val="0"/>
              </a:spcBef>
              <a:spcAft>
                <a:spcPts val="563"/>
              </a:spcAft>
              <a:buClr>
                <a:srgbClr val="FF5000"/>
              </a:buClr>
              <a:buSzPct val="70000"/>
              <a:defRPr sz="1350" b="0" i="0">
                <a:latin typeface="Arial"/>
                <a:cs typeface="Arial"/>
              </a:defRPr>
            </a:lvl1pPr>
            <a:lvl2pPr marL="251817" indent="-101798">
              <a:lnSpc>
                <a:spcPct val="80000"/>
              </a:lnSpc>
              <a:spcBef>
                <a:spcPts val="0"/>
              </a:spcBef>
              <a:spcAft>
                <a:spcPts val="563"/>
              </a:spcAft>
              <a:buClr>
                <a:schemeClr val="tx1">
                  <a:lumMod val="50000"/>
                  <a:lumOff val="50000"/>
                </a:schemeClr>
              </a:buClr>
              <a:buSzPct val="50000"/>
              <a:buFont typeface="Wingdings" charset="2"/>
              <a:buChar char="§"/>
              <a:defRPr sz="1125" b="0" i="0">
                <a:latin typeface="Arial"/>
                <a:cs typeface="Arial"/>
              </a:defRPr>
            </a:lvl2pPr>
            <a:lvl3pPr marL="401836" indent="-97334">
              <a:lnSpc>
                <a:spcPct val="80000"/>
              </a:lnSpc>
              <a:spcBef>
                <a:spcPts val="0"/>
              </a:spcBef>
              <a:spcAft>
                <a:spcPts val="563"/>
              </a:spcAft>
              <a:buSzPct val="60000"/>
              <a:defRPr sz="900" b="0" i="0">
                <a:solidFill>
                  <a:schemeClr val="tx1">
                    <a:lumMod val="65000"/>
                    <a:lumOff val="35000"/>
                  </a:schemeClr>
                </a:solidFill>
                <a:latin typeface="Arial"/>
                <a:cs typeface="Arial"/>
              </a:defRPr>
            </a:lvl3pPr>
            <a:lvl4pPr marL="604541" indent="-150019">
              <a:lnSpc>
                <a:spcPct val="80000"/>
              </a:lnSpc>
              <a:spcBef>
                <a:spcPts val="0"/>
              </a:spcBef>
              <a:spcAft>
                <a:spcPts val="563"/>
              </a:spcAft>
              <a:buClr>
                <a:srgbClr val="FF5000"/>
              </a:buClr>
              <a:buSzPct val="70000"/>
              <a:defRPr sz="900" b="0" i="0">
                <a:solidFill>
                  <a:schemeClr val="tx1">
                    <a:lumMod val="65000"/>
                    <a:lumOff val="35000"/>
                  </a:schemeClr>
                </a:solidFill>
                <a:latin typeface="Arial"/>
                <a:cs typeface="Arial"/>
              </a:defRPr>
            </a:lvl4pPr>
            <a:lvl5pPr>
              <a:defRPr b="0" i="0">
                <a:latin typeface="Arial"/>
                <a:cs typeface="Arial"/>
              </a:defRPr>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10" hasCustomPrompt="1"/>
          </p:nvPr>
        </p:nvSpPr>
        <p:spPr>
          <a:xfrm>
            <a:off x="457200" y="1063229"/>
            <a:ext cx="8229600" cy="902230"/>
          </a:xfrm>
          <a:prstGeom prst="rect">
            <a:avLst/>
          </a:prstGeom>
        </p:spPr>
        <p:txBody>
          <a:bodyPr vert="horz" lIns="0" tIns="0" rIns="0" bIns="0"/>
          <a:lstStyle>
            <a:lvl1pPr marL="0" indent="0">
              <a:spcBef>
                <a:spcPts val="0"/>
              </a:spcBef>
              <a:buNone/>
              <a:defRPr sz="1575" baseline="0">
                <a:solidFill>
                  <a:schemeClr val="tx1">
                    <a:lumMod val="50000"/>
                    <a:lumOff val="50000"/>
                  </a:schemeClr>
                </a:solidFill>
                <a:latin typeface="Arial"/>
                <a:cs typeface="Arial"/>
              </a:defRPr>
            </a:lvl1pPr>
            <a:lvl3pPr marL="514350" indent="0">
              <a:buNone/>
              <a:defRPr/>
            </a:lvl3pPr>
          </a:lstStyle>
          <a:p>
            <a:pPr lvl="0"/>
            <a:r>
              <a:rPr lang="en-US" dirty="0" err="1"/>
              <a:t>Ingressiteksti</a:t>
            </a:r>
            <a:endParaRPr lang="en-US" dirty="0"/>
          </a:p>
        </p:txBody>
      </p:sp>
      <p:sp>
        <p:nvSpPr>
          <p:cNvPr id="6" name="Freeform 5"/>
          <p:cNvSpPr>
            <a:spLocks noEditPoints="1"/>
          </p:cNvSpPr>
          <p:nvPr userDrawn="1"/>
        </p:nvSpPr>
        <p:spPr bwMode="auto">
          <a:xfrm>
            <a:off x="8105379" y="4622200"/>
            <a:ext cx="695722" cy="304106"/>
          </a:xfrm>
          <a:custGeom>
            <a:avLst/>
            <a:gdLst>
              <a:gd name="T0" fmla="*/ 414 w 606"/>
              <a:gd name="T1" fmla="*/ 186 h 263"/>
              <a:gd name="T2" fmla="*/ 367 w 606"/>
              <a:gd name="T3" fmla="*/ 262 h 263"/>
              <a:gd name="T4" fmla="*/ 376 w 606"/>
              <a:gd name="T5" fmla="*/ 221 h 263"/>
              <a:gd name="T6" fmla="*/ 351 w 606"/>
              <a:gd name="T7" fmla="*/ 203 h 263"/>
              <a:gd name="T8" fmla="*/ 373 w 606"/>
              <a:gd name="T9" fmla="*/ 204 h 263"/>
              <a:gd name="T10" fmla="*/ 342 w 606"/>
              <a:gd name="T11" fmla="*/ 190 h 263"/>
              <a:gd name="T12" fmla="*/ 351 w 606"/>
              <a:gd name="T13" fmla="*/ 228 h 263"/>
              <a:gd name="T14" fmla="*/ 365 w 606"/>
              <a:gd name="T15" fmla="*/ 246 h 263"/>
              <a:gd name="T16" fmla="*/ 296 w 606"/>
              <a:gd name="T17" fmla="*/ 186 h 263"/>
              <a:gd name="T18" fmla="*/ 296 w 606"/>
              <a:gd name="T19" fmla="*/ 246 h 263"/>
              <a:gd name="T20" fmla="*/ 268 w 606"/>
              <a:gd name="T21" fmla="*/ 261 h 263"/>
              <a:gd name="T22" fmla="*/ 264 w 606"/>
              <a:gd name="T23" fmla="*/ 215 h 263"/>
              <a:gd name="T24" fmla="*/ 152 w 606"/>
              <a:gd name="T25" fmla="*/ 186 h 263"/>
              <a:gd name="T26" fmla="*/ 184 w 606"/>
              <a:gd name="T27" fmla="*/ 229 h 263"/>
              <a:gd name="T28" fmla="*/ 184 w 606"/>
              <a:gd name="T29" fmla="*/ 214 h 263"/>
              <a:gd name="T30" fmla="*/ 201 w 606"/>
              <a:gd name="T31" fmla="*/ 94 h 263"/>
              <a:gd name="T32" fmla="*/ 131 w 606"/>
              <a:gd name="T33" fmla="*/ 45 h 263"/>
              <a:gd name="T34" fmla="*/ 56 w 606"/>
              <a:gd name="T35" fmla="*/ 94 h 263"/>
              <a:gd name="T36" fmla="*/ 30 w 606"/>
              <a:gd name="T37" fmla="*/ 169 h 263"/>
              <a:gd name="T38" fmla="*/ 99 w 606"/>
              <a:gd name="T39" fmla="*/ 169 h 263"/>
              <a:gd name="T40" fmla="*/ 83 w 606"/>
              <a:gd name="T41" fmla="*/ 2 h 263"/>
              <a:gd name="T42" fmla="*/ 99 w 606"/>
              <a:gd name="T43" fmla="*/ 19 h 263"/>
              <a:gd name="T44" fmla="*/ 146 w 606"/>
              <a:gd name="T45" fmla="*/ 125 h 263"/>
              <a:gd name="T46" fmla="*/ 147 w 606"/>
              <a:gd name="T47" fmla="*/ 108 h 263"/>
              <a:gd name="T48" fmla="*/ 115 w 606"/>
              <a:gd name="T49" fmla="*/ 94 h 263"/>
              <a:gd name="T50" fmla="*/ 155 w 606"/>
              <a:gd name="T51" fmla="*/ 169 h 263"/>
              <a:gd name="T52" fmla="*/ 170 w 606"/>
              <a:gd name="T53" fmla="*/ 106 h 263"/>
              <a:gd name="T54" fmla="*/ 202 w 606"/>
              <a:gd name="T55" fmla="*/ 57 h 263"/>
              <a:gd name="T56" fmla="*/ 163 w 606"/>
              <a:gd name="T57" fmla="*/ 49 h 263"/>
              <a:gd name="T58" fmla="*/ 185 w 606"/>
              <a:gd name="T59" fmla="*/ 15 h 263"/>
              <a:gd name="T60" fmla="*/ 223 w 606"/>
              <a:gd name="T61" fmla="*/ 56 h 263"/>
              <a:gd name="T62" fmla="*/ 185 w 606"/>
              <a:gd name="T63" fmla="*/ 0 h 263"/>
              <a:gd name="T64" fmla="*/ 147 w 606"/>
              <a:gd name="T65" fmla="*/ 56 h 263"/>
              <a:gd name="T66" fmla="*/ 214 w 606"/>
              <a:gd name="T67" fmla="*/ 68 h 263"/>
              <a:gd name="T68" fmla="*/ 232 w 606"/>
              <a:gd name="T69" fmla="*/ 140 h 263"/>
              <a:gd name="T70" fmla="*/ 223 w 606"/>
              <a:gd name="T71" fmla="*/ 162 h 263"/>
              <a:gd name="T72" fmla="*/ 277 w 606"/>
              <a:gd name="T73" fmla="*/ 153 h 263"/>
              <a:gd name="T74" fmla="*/ 261 w 606"/>
              <a:gd name="T75" fmla="*/ 146 h 263"/>
              <a:gd name="T76" fmla="*/ 277 w 606"/>
              <a:gd name="T77" fmla="*/ 24 h 263"/>
              <a:gd name="T78" fmla="*/ 253 w 606"/>
              <a:gd name="T79" fmla="*/ 33 h 263"/>
              <a:gd name="T80" fmla="*/ 276 w 606"/>
              <a:gd name="T81" fmla="*/ 20 h 263"/>
              <a:gd name="T82" fmla="*/ 294 w 606"/>
              <a:gd name="T83" fmla="*/ 24 h 263"/>
              <a:gd name="T84" fmla="*/ 237 w 606"/>
              <a:gd name="T85" fmla="*/ 2 h 263"/>
              <a:gd name="T86" fmla="*/ 277 w 606"/>
              <a:gd name="T87" fmla="*/ 77 h 263"/>
              <a:gd name="T88" fmla="*/ 354 w 606"/>
              <a:gd name="T89" fmla="*/ 2 h 263"/>
              <a:gd name="T90" fmla="*/ 339 w 606"/>
              <a:gd name="T91" fmla="*/ 64 h 263"/>
              <a:gd name="T92" fmla="*/ 323 w 606"/>
              <a:gd name="T93" fmla="*/ 2 h 263"/>
              <a:gd name="T94" fmla="*/ 325 w 606"/>
              <a:gd name="T95" fmla="*/ 77 h 263"/>
              <a:gd name="T96" fmla="*/ 361 w 606"/>
              <a:gd name="T97" fmla="*/ 169 h 263"/>
              <a:gd name="T98" fmla="*/ 335 w 606"/>
              <a:gd name="T99" fmla="*/ 143 h 263"/>
              <a:gd name="T100" fmla="*/ 309 w 606"/>
              <a:gd name="T101" fmla="*/ 112 h 263"/>
              <a:gd name="T102" fmla="*/ 361 w 606"/>
              <a:gd name="T103" fmla="*/ 112 h 263"/>
              <a:gd name="T104" fmla="*/ 444 w 606"/>
              <a:gd name="T105" fmla="*/ 2 h 263"/>
              <a:gd name="T106" fmla="*/ 384 w 606"/>
              <a:gd name="T107" fmla="*/ 77 h 263"/>
              <a:gd name="T108" fmla="*/ 433 w 606"/>
              <a:gd name="T109" fmla="*/ 77 h 263"/>
              <a:gd name="T110" fmla="*/ 500 w 606"/>
              <a:gd name="T111" fmla="*/ 261 h 263"/>
              <a:gd name="T112" fmla="*/ 451 w 606"/>
              <a:gd name="T113" fmla="*/ 186 h 263"/>
              <a:gd name="T114" fmla="*/ 445 w 606"/>
              <a:gd name="T115" fmla="*/ 207 h 263"/>
              <a:gd name="T116" fmla="*/ 560 w 606"/>
              <a:gd name="T117" fmla="*/ 186 h 263"/>
              <a:gd name="T118" fmla="*/ 530 w 606"/>
              <a:gd name="T119" fmla="*/ 261 h 263"/>
              <a:gd name="T120" fmla="*/ 590 w 606"/>
              <a:gd name="T121" fmla="*/ 186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06" h="263">
                <a:moveTo>
                  <a:pt x="414" y="186"/>
                </a:moveTo>
                <a:cubicBezTo>
                  <a:pt x="397" y="186"/>
                  <a:pt x="397" y="186"/>
                  <a:pt x="397" y="186"/>
                </a:cubicBezTo>
                <a:cubicBezTo>
                  <a:pt x="397" y="261"/>
                  <a:pt x="397" y="261"/>
                  <a:pt x="397" y="261"/>
                </a:cubicBezTo>
                <a:cubicBezTo>
                  <a:pt x="414" y="261"/>
                  <a:pt x="414" y="261"/>
                  <a:pt x="414" y="261"/>
                </a:cubicBezTo>
                <a:lnTo>
                  <a:pt x="414" y="186"/>
                </a:lnTo>
                <a:close/>
                <a:moveTo>
                  <a:pt x="342" y="241"/>
                </a:moveTo>
                <a:cubicBezTo>
                  <a:pt x="330" y="254"/>
                  <a:pt x="330" y="254"/>
                  <a:pt x="330" y="254"/>
                </a:cubicBezTo>
                <a:cubicBezTo>
                  <a:pt x="334" y="257"/>
                  <a:pt x="338" y="259"/>
                  <a:pt x="342" y="261"/>
                </a:cubicBezTo>
                <a:cubicBezTo>
                  <a:pt x="346" y="262"/>
                  <a:pt x="351" y="263"/>
                  <a:pt x="356" y="263"/>
                </a:cubicBezTo>
                <a:cubicBezTo>
                  <a:pt x="360" y="263"/>
                  <a:pt x="363" y="263"/>
                  <a:pt x="367" y="262"/>
                </a:cubicBezTo>
                <a:cubicBezTo>
                  <a:pt x="370" y="261"/>
                  <a:pt x="373" y="259"/>
                  <a:pt x="376" y="257"/>
                </a:cubicBezTo>
                <a:cubicBezTo>
                  <a:pt x="379" y="255"/>
                  <a:pt x="381" y="252"/>
                  <a:pt x="382" y="249"/>
                </a:cubicBezTo>
                <a:cubicBezTo>
                  <a:pt x="384" y="246"/>
                  <a:pt x="385" y="242"/>
                  <a:pt x="385" y="238"/>
                </a:cubicBezTo>
                <a:cubicBezTo>
                  <a:pt x="385" y="234"/>
                  <a:pt x="384" y="230"/>
                  <a:pt x="382" y="228"/>
                </a:cubicBezTo>
                <a:cubicBezTo>
                  <a:pt x="381" y="225"/>
                  <a:pt x="378" y="223"/>
                  <a:pt x="376" y="221"/>
                </a:cubicBezTo>
                <a:cubicBezTo>
                  <a:pt x="373" y="220"/>
                  <a:pt x="370" y="219"/>
                  <a:pt x="367" y="218"/>
                </a:cubicBezTo>
                <a:cubicBezTo>
                  <a:pt x="364" y="217"/>
                  <a:pt x="362" y="216"/>
                  <a:pt x="359" y="215"/>
                </a:cubicBezTo>
                <a:cubicBezTo>
                  <a:pt x="356" y="214"/>
                  <a:pt x="354" y="213"/>
                  <a:pt x="353" y="212"/>
                </a:cubicBezTo>
                <a:cubicBezTo>
                  <a:pt x="351" y="211"/>
                  <a:pt x="350" y="209"/>
                  <a:pt x="350" y="207"/>
                </a:cubicBezTo>
                <a:cubicBezTo>
                  <a:pt x="350" y="205"/>
                  <a:pt x="350" y="204"/>
                  <a:pt x="351" y="203"/>
                </a:cubicBezTo>
                <a:cubicBezTo>
                  <a:pt x="352" y="202"/>
                  <a:pt x="353" y="201"/>
                  <a:pt x="354" y="201"/>
                </a:cubicBezTo>
                <a:cubicBezTo>
                  <a:pt x="355" y="200"/>
                  <a:pt x="356" y="200"/>
                  <a:pt x="358" y="200"/>
                </a:cubicBezTo>
                <a:cubicBezTo>
                  <a:pt x="359" y="199"/>
                  <a:pt x="360" y="199"/>
                  <a:pt x="361" y="199"/>
                </a:cubicBezTo>
                <a:cubicBezTo>
                  <a:pt x="363" y="199"/>
                  <a:pt x="366" y="200"/>
                  <a:pt x="368" y="200"/>
                </a:cubicBezTo>
                <a:cubicBezTo>
                  <a:pt x="370" y="201"/>
                  <a:pt x="372" y="202"/>
                  <a:pt x="373" y="204"/>
                </a:cubicBezTo>
                <a:cubicBezTo>
                  <a:pt x="385" y="192"/>
                  <a:pt x="385" y="192"/>
                  <a:pt x="385" y="192"/>
                </a:cubicBezTo>
                <a:cubicBezTo>
                  <a:pt x="381" y="189"/>
                  <a:pt x="378" y="187"/>
                  <a:pt x="374" y="186"/>
                </a:cubicBezTo>
                <a:cubicBezTo>
                  <a:pt x="370" y="184"/>
                  <a:pt x="366" y="184"/>
                  <a:pt x="362" y="184"/>
                </a:cubicBezTo>
                <a:cubicBezTo>
                  <a:pt x="358" y="184"/>
                  <a:pt x="354" y="184"/>
                  <a:pt x="351" y="185"/>
                </a:cubicBezTo>
                <a:cubicBezTo>
                  <a:pt x="347" y="186"/>
                  <a:pt x="344" y="188"/>
                  <a:pt x="342" y="190"/>
                </a:cubicBezTo>
                <a:cubicBezTo>
                  <a:pt x="339" y="192"/>
                  <a:pt x="337" y="195"/>
                  <a:pt x="335" y="198"/>
                </a:cubicBezTo>
                <a:cubicBezTo>
                  <a:pt x="334" y="201"/>
                  <a:pt x="333" y="204"/>
                  <a:pt x="333" y="208"/>
                </a:cubicBezTo>
                <a:cubicBezTo>
                  <a:pt x="333" y="212"/>
                  <a:pt x="334" y="216"/>
                  <a:pt x="335" y="218"/>
                </a:cubicBezTo>
                <a:cubicBezTo>
                  <a:pt x="337" y="221"/>
                  <a:pt x="339" y="223"/>
                  <a:pt x="342" y="225"/>
                </a:cubicBezTo>
                <a:cubicBezTo>
                  <a:pt x="345" y="226"/>
                  <a:pt x="347" y="227"/>
                  <a:pt x="351" y="228"/>
                </a:cubicBezTo>
                <a:cubicBezTo>
                  <a:pt x="354" y="229"/>
                  <a:pt x="356" y="230"/>
                  <a:pt x="359" y="231"/>
                </a:cubicBezTo>
                <a:cubicBezTo>
                  <a:pt x="362" y="232"/>
                  <a:pt x="364" y="233"/>
                  <a:pt x="366" y="234"/>
                </a:cubicBezTo>
                <a:cubicBezTo>
                  <a:pt x="367" y="236"/>
                  <a:pt x="368" y="238"/>
                  <a:pt x="368" y="240"/>
                </a:cubicBezTo>
                <a:cubicBezTo>
                  <a:pt x="368" y="241"/>
                  <a:pt x="368" y="242"/>
                  <a:pt x="367" y="243"/>
                </a:cubicBezTo>
                <a:cubicBezTo>
                  <a:pt x="367" y="244"/>
                  <a:pt x="366" y="245"/>
                  <a:pt x="365" y="246"/>
                </a:cubicBezTo>
                <a:cubicBezTo>
                  <a:pt x="363" y="246"/>
                  <a:pt x="362" y="247"/>
                  <a:pt x="361" y="247"/>
                </a:cubicBezTo>
                <a:cubicBezTo>
                  <a:pt x="359" y="248"/>
                  <a:pt x="358" y="248"/>
                  <a:pt x="357" y="248"/>
                </a:cubicBezTo>
                <a:cubicBezTo>
                  <a:pt x="354" y="248"/>
                  <a:pt x="351" y="247"/>
                  <a:pt x="349" y="246"/>
                </a:cubicBezTo>
                <a:cubicBezTo>
                  <a:pt x="346" y="245"/>
                  <a:pt x="344" y="243"/>
                  <a:pt x="342" y="241"/>
                </a:cubicBezTo>
                <a:moveTo>
                  <a:pt x="296" y="186"/>
                </a:moveTo>
                <a:cubicBezTo>
                  <a:pt x="280" y="186"/>
                  <a:pt x="280" y="186"/>
                  <a:pt x="280" y="186"/>
                </a:cubicBezTo>
                <a:cubicBezTo>
                  <a:pt x="280" y="261"/>
                  <a:pt x="280" y="261"/>
                  <a:pt x="280" y="261"/>
                </a:cubicBezTo>
                <a:cubicBezTo>
                  <a:pt x="327" y="261"/>
                  <a:pt x="327" y="261"/>
                  <a:pt x="327" y="261"/>
                </a:cubicBezTo>
                <a:cubicBezTo>
                  <a:pt x="327" y="246"/>
                  <a:pt x="327" y="246"/>
                  <a:pt x="327" y="246"/>
                </a:cubicBezTo>
                <a:cubicBezTo>
                  <a:pt x="296" y="246"/>
                  <a:pt x="296" y="246"/>
                  <a:pt x="296" y="246"/>
                </a:cubicBezTo>
                <a:lnTo>
                  <a:pt x="296" y="186"/>
                </a:lnTo>
                <a:close/>
                <a:moveTo>
                  <a:pt x="266" y="186"/>
                </a:moveTo>
                <a:cubicBezTo>
                  <a:pt x="215" y="186"/>
                  <a:pt x="215" y="186"/>
                  <a:pt x="215" y="186"/>
                </a:cubicBezTo>
                <a:cubicBezTo>
                  <a:pt x="215" y="261"/>
                  <a:pt x="215" y="261"/>
                  <a:pt x="215" y="261"/>
                </a:cubicBezTo>
                <a:cubicBezTo>
                  <a:pt x="268" y="261"/>
                  <a:pt x="268" y="261"/>
                  <a:pt x="268" y="261"/>
                </a:cubicBezTo>
                <a:cubicBezTo>
                  <a:pt x="268" y="246"/>
                  <a:pt x="268" y="246"/>
                  <a:pt x="268" y="246"/>
                </a:cubicBezTo>
                <a:cubicBezTo>
                  <a:pt x="231" y="246"/>
                  <a:pt x="231" y="246"/>
                  <a:pt x="231" y="246"/>
                </a:cubicBezTo>
                <a:cubicBezTo>
                  <a:pt x="231" y="230"/>
                  <a:pt x="231" y="230"/>
                  <a:pt x="231" y="230"/>
                </a:cubicBezTo>
                <a:cubicBezTo>
                  <a:pt x="264" y="230"/>
                  <a:pt x="264" y="230"/>
                  <a:pt x="264" y="230"/>
                </a:cubicBezTo>
                <a:cubicBezTo>
                  <a:pt x="264" y="215"/>
                  <a:pt x="264" y="215"/>
                  <a:pt x="264" y="215"/>
                </a:cubicBezTo>
                <a:cubicBezTo>
                  <a:pt x="231" y="215"/>
                  <a:pt x="231" y="215"/>
                  <a:pt x="231" y="215"/>
                </a:cubicBezTo>
                <a:cubicBezTo>
                  <a:pt x="231" y="201"/>
                  <a:pt x="231" y="201"/>
                  <a:pt x="231" y="201"/>
                </a:cubicBezTo>
                <a:cubicBezTo>
                  <a:pt x="266" y="201"/>
                  <a:pt x="266" y="201"/>
                  <a:pt x="266" y="201"/>
                </a:cubicBezTo>
                <a:lnTo>
                  <a:pt x="266" y="186"/>
                </a:lnTo>
                <a:close/>
                <a:moveTo>
                  <a:pt x="152" y="186"/>
                </a:moveTo>
                <a:cubicBezTo>
                  <a:pt x="135" y="186"/>
                  <a:pt x="135" y="186"/>
                  <a:pt x="135" y="186"/>
                </a:cubicBezTo>
                <a:cubicBezTo>
                  <a:pt x="135" y="261"/>
                  <a:pt x="135" y="261"/>
                  <a:pt x="135" y="261"/>
                </a:cubicBezTo>
                <a:cubicBezTo>
                  <a:pt x="152" y="261"/>
                  <a:pt x="152" y="261"/>
                  <a:pt x="152" y="261"/>
                </a:cubicBezTo>
                <a:cubicBezTo>
                  <a:pt x="152" y="229"/>
                  <a:pt x="152" y="229"/>
                  <a:pt x="152" y="229"/>
                </a:cubicBezTo>
                <a:cubicBezTo>
                  <a:pt x="184" y="229"/>
                  <a:pt x="184" y="229"/>
                  <a:pt x="184" y="229"/>
                </a:cubicBezTo>
                <a:cubicBezTo>
                  <a:pt x="184" y="261"/>
                  <a:pt x="184" y="261"/>
                  <a:pt x="184" y="261"/>
                </a:cubicBezTo>
                <a:cubicBezTo>
                  <a:pt x="201" y="261"/>
                  <a:pt x="201" y="261"/>
                  <a:pt x="201" y="261"/>
                </a:cubicBezTo>
                <a:cubicBezTo>
                  <a:pt x="201" y="186"/>
                  <a:pt x="201" y="186"/>
                  <a:pt x="201" y="186"/>
                </a:cubicBezTo>
                <a:cubicBezTo>
                  <a:pt x="184" y="186"/>
                  <a:pt x="184" y="186"/>
                  <a:pt x="184" y="186"/>
                </a:cubicBezTo>
                <a:cubicBezTo>
                  <a:pt x="184" y="214"/>
                  <a:pt x="184" y="214"/>
                  <a:pt x="184" y="214"/>
                </a:cubicBezTo>
                <a:cubicBezTo>
                  <a:pt x="152" y="214"/>
                  <a:pt x="152" y="214"/>
                  <a:pt x="152" y="214"/>
                </a:cubicBezTo>
                <a:lnTo>
                  <a:pt x="152" y="186"/>
                </a:lnTo>
                <a:close/>
                <a:moveTo>
                  <a:pt x="184" y="169"/>
                </a:moveTo>
                <a:cubicBezTo>
                  <a:pt x="201" y="169"/>
                  <a:pt x="201" y="169"/>
                  <a:pt x="201" y="169"/>
                </a:cubicBezTo>
                <a:cubicBezTo>
                  <a:pt x="201" y="94"/>
                  <a:pt x="201" y="94"/>
                  <a:pt x="201" y="94"/>
                </a:cubicBezTo>
                <a:cubicBezTo>
                  <a:pt x="184" y="94"/>
                  <a:pt x="184" y="94"/>
                  <a:pt x="184" y="94"/>
                </a:cubicBezTo>
                <a:lnTo>
                  <a:pt x="184" y="169"/>
                </a:lnTo>
                <a:close/>
                <a:moveTo>
                  <a:pt x="108" y="45"/>
                </a:moveTo>
                <a:cubicBezTo>
                  <a:pt x="108" y="51"/>
                  <a:pt x="113" y="56"/>
                  <a:pt x="119" y="56"/>
                </a:cubicBezTo>
                <a:cubicBezTo>
                  <a:pt x="126" y="56"/>
                  <a:pt x="131" y="51"/>
                  <a:pt x="131" y="45"/>
                </a:cubicBezTo>
                <a:cubicBezTo>
                  <a:pt x="131" y="39"/>
                  <a:pt x="126" y="34"/>
                  <a:pt x="119" y="34"/>
                </a:cubicBezTo>
                <a:cubicBezTo>
                  <a:pt x="113" y="34"/>
                  <a:pt x="108" y="39"/>
                  <a:pt x="108" y="45"/>
                </a:cubicBezTo>
                <a:moveTo>
                  <a:pt x="43" y="169"/>
                </a:moveTo>
                <a:cubicBezTo>
                  <a:pt x="74" y="94"/>
                  <a:pt x="74" y="94"/>
                  <a:pt x="74" y="94"/>
                </a:cubicBezTo>
                <a:cubicBezTo>
                  <a:pt x="56" y="94"/>
                  <a:pt x="56" y="94"/>
                  <a:pt x="56" y="94"/>
                </a:cubicBezTo>
                <a:cubicBezTo>
                  <a:pt x="37" y="143"/>
                  <a:pt x="37" y="143"/>
                  <a:pt x="37" y="143"/>
                </a:cubicBezTo>
                <a:cubicBezTo>
                  <a:pt x="37" y="143"/>
                  <a:pt x="37" y="143"/>
                  <a:pt x="37" y="143"/>
                </a:cubicBezTo>
                <a:cubicBezTo>
                  <a:pt x="18" y="94"/>
                  <a:pt x="18" y="94"/>
                  <a:pt x="18" y="94"/>
                </a:cubicBezTo>
                <a:cubicBezTo>
                  <a:pt x="0" y="94"/>
                  <a:pt x="0" y="94"/>
                  <a:pt x="0" y="94"/>
                </a:cubicBezTo>
                <a:cubicBezTo>
                  <a:pt x="30" y="169"/>
                  <a:pt x="30" y="169"/>
                  <a:pt x="30" y="169"/>
                </a:cubicBezTo>
                <a:lnTo>
                  <a:pt x="43" y="169"/>
                </a:lnTo>
                <a:close/>
                <a:moveTo>
                  <a:pt x="99" y="94"/>
                </a:moveTo>
                <a:cubicBezTo>
                  <a:pt x="83" y="94"/>
                  <a:pt x="83" y="94"/>
                  <a:pt x="83" y="94"/>
                </a:cubicBezTo>
                <a:cubicBezTo>
                  <a:pt x="83" y="169"/>
                  <a:pt x="83" y="169"/>
                  <a:pt x="83" y="169"/>
                </a:cubicBezTo>
                <a:cubicBezTo>
                  <a:pt x="99" y="169"/>
                  <a:pt x="99" y="169"/>
                  <a:pt x="99" y="169"/>
                </a:cubicBezTo>
                <a:lnTo>
                  <a:pt x="99" y="94"/>
                </a:lnTo>
                <a:close/>
                <a:moveTo>
                  <a:pt x="99" y="19"/>
                </a:moveTo>
                <a:cubicBezTo>
                  <a:pt x="135" y="19"/>
                  <a:pt x="135" y="19"/>
                  <a:pt x="135" y="19"/>
                </a:cubicBezTo>
                <a:cubicBezTo>
                  <a:pt x="135" y="2"/>
                  <a:pt x="135" y="2"/>
                  <a:pt x="135" y="2"/>
                </a:cubicBezTo>
                <a:cubicBezTo>
                  <a:pt x="83" y="2"/>
                  <a:pt x="83" y="2"/>
                  <a:pt x="83" y="2"/>
                </a:cubicBezTo>
                <a:cubicBezTo>
                  <a:pt x="83" y="77"/>
                  <a:pt x="83" y="77"/>
                  <a:pt x="83" y="77"/>
                </a:cubicBezTo>
                <a:cubicBezTo>
                  <a:pt x="99" y="77"/>
                  <a:pt x="99" y="77"/>
                  <a:pt x="99" y="77"/>
                </a:cubicBezTo>
                <a:cubicBezTo>
                  <a:pt x="99" y="48"/>
                  <a:pt x="99" y="48"/>
                  <a:pt x="99" y="48"/>
                </a:cubicBezTo>
                <a:cubicBezTo>
                  <a:pt x="99" y="32"/>
                  <a:pt x="99" y="32"/>
                  <a:pt x="99" y="32"/>
                </a:cubicBezTo>
                <a:lnTo>
                  <a:pt x="99" y="19"/>
                </a:lnTo>
                <a:close/>
                <a:moveTo>
                  <a:pt x="154" y="112"/>
                </a:moveTo>
                <a:cubicBezTo>
                  <a:pt x="155" y="113"/>
                  <a:pt x="155" y="115"/>
                  <a:pt x="155" y="117"/>
                </a:cubicBezTo>
                <a:cubicBezTo>
                  <a:pt x="155" y="119"/>
                  <a:pt x="155" y="120"/>
                  <a:pt x="154" y="122"/>
                </a:cubicBezTo>
                <a:cubicBezTo>
                  <a:pt x="153" y="123"/>
                  <a:pt x="152" y="124"/>
                  <a:pt x="151" y="124"/>
                </a:cubicBezTo>
                <a:cubicBezTo>
                  <a:pt x="149" y="125"/>
                  <a:pt x="148" y="125"/>
                  <a:pt x="146" y="125"/>
                </a:cubicBezTo>
                <a:cubicBezTo>
                  <a:pt x="144" y="125"/>
                  <a:pt x="143" y="125"/>
                  <a:pt x="141" y="125"/>
                </a:cubicBezTo>
                <a:cubicBezTo>
                  <a:pt x="132" y="125"/>
                  <a:pt x="132" y="125"/>
                  <a:pt x="132" y="125"/>
                </a:cubicBezTo>
                <a:cubicBezTo>
                  <a:pt x="132" y="108"/>
                  <a:pt x="132" y="108"/>
                  <a:pt x="132" y="108"/>
                </a:cubicBezTo>
                <a:cubicBezTo>
                  <a:pt x="142" y="108"/>
                  <a:pt x="142" y="108"/>
                  <a:pt x="142" y="108"/>
                </a:cubicBezTo>
                <a:cubicBezTo>
                  <a:pt x="144" y="108"/>
                  <a:pt x="145" y="108"/>
                  <a:pt x="147" y="108"/>
                </a:cubicBezTo>
                <a:cubicBezTo>
                  <a:pt x="149" y="109"/>
                  <a:pt x="150" y="109"/>
                  <a:pt x="151" y="110"/>
                </a:cubicBezTo>
                <a:cubicBezTo>
                  <a:pt x="152" y="110"/>
                  <a:pt x="153" y="111"/>
                  <a:pt x="154" y="112"/>
                </a:cubicBezTo>
                <a:moveTo>
                  <a:pt x="155" y="95"/>
                </a:moveTo>
                <a:cubicBezTo>
                  <a:pt x="152" y="94"/>
                  <a:pt x="148" y="94"/>
                  <a:pt x="144" y="94"/>
                </a:cubicBezTo>
                <a:cubicBezTo>
                  <a:pt x="115" y="94"/>
                  <a:pt x="115" y="94"/>
                  <a:pt x="115" y="94"/>
                </a:cubicBezTo>
                <a:cubicBezTo>
                  <a:pt x="115" y="169"/>
                  <a:pt x="115" y="169"/>
                  <a:pt x="115" y="169"/>
                </a:cubicBezTo>
                <a:cubicBezTo>
                  <a:pt x="132" y="169"/>
                  <a:pt x="132" y="169"/>
                  <a:pt x="132" y="169"/>
                </a:cubicBezTo>
                <a:cubicBezTo>
                  <a:pt x="132" y="139"/>
                  <a:pt x="132" y="139"/>
                  <a:pt x="132" y="139"/>
                </a:cubicBezTo>
                <a:cubicBezTo>
                  <a:pt x="140" y="139"/>
                  <a:pt x="140" y="139"/>
                  <a:pt x="140" y="139"/>
                </a:cubicBezTo>
                <a:cubicBezTo>
                  <a:pt x="155" y="169"/>
                  <a:pt x="155" y="169"/>
                  <a:pt x="155" y="169"/>
                </a:cubicBezTo>
                <a:cubicBezTo>
                  <a:pt x="175" y="169"/>
                  <a:pt x="175" y="169"/>
                  <a:pt x="175" y="169"/>
                </a:cubicBezTo>
                <a:cubicBezTo>
                  <a:pt x="156" y="138"/>
                  <a:pt x="156" y="138"/>
                  <a:pt x="156" y="138"/>
                </a:cubicBezTo>
                <a:cubicBezTo>
                  <a:pt x="162" y="137"/>
                  <a:pt x="166" y="134"/>
                  <a:pt x="168" y="130"/>
                </a:cubicBezTo>
                <a:cubicBezTo>
                  <a:pt x="171" y="127"/>
                  <a:pt x="172" y="122"/>
                  <a:pt x="172" y="117"/>
                </a:cubicBezTo>
                <a:cubicBezTo>
                  <a:pt x="172" y="112"/>
                  <a:pt x="172" y="109"/>
                  <a:pt x="170" y="106"/>
                </a:cubicBezTo>
                <a:cubicBezTo>
                  <a:pt x="169" y="103"/>
                  <a:pt x="167" y="101"/>
                  <a:pt x="164" y="99"/>
                </a:cubicBezTo>
                <a:cubicBezTo>
                  <a:pt x="161" y="97"/>
                  <a:pt x="158" y="96"/>
                  <a:pt x="155" y="95"/>
                </a:cubicBezTo>
                <a:moveTo>
                  <a:pt x="208" y="39"/>
                </a:moveTo>
                <a:cubicBezTo>
                  <a:pt x="208" y="43"/>
                  <a:pt x="208" y="46"/>
                  <a:pt x="207" y="49"/>
                </a:cubicBezTo>
                <a:cubicBezTo>
                  <a:pt x="206" y="52"/>
                  <a:pt x="204" y="54"/>
                  <a:pt x="202" y="57"/>
                </a:cubicBezTo>
                <a:cubicBezTo>
                  <a:pt x="200" y="59"/>
                  <a:pt x="197" y="61"/>
                  <a:pt x="195" y="62"/>
                </a:cubicBezTo>
                <a:cubicBezTo>
                  <a:pt x="192" y="63"/>
                  <a:pt x="189" y="64"/>
                  <a:pt x="185" y="64"/>
                </a:cubicBezTo>
                <a:cubicBezTo>
                  <a:pt x="181" y="64"/>
                  <a:pt x="178" y="63"/>
                  <a:pt x="175" y="62"/>
                </a:cubicBezTo>
                <a:cubicBezTo>
                  <a:pt x="172" y="61"/>
                  <a:pt x="170" y="59"/>
                  <a:pt x="168" y="57"/>
                </a:cubicBezTo>
                <a:cubicBezTo>
                  <a:pt x="166" y="54"/>
                  <a:pt x="164" y="52"/>
                  <a:pt x="163" y="49"/>
                </a:cubicBezTo>
                <a:cubicBezTo>
                  <a:pt x="162" y="46"/>
                  <a:pt x="162" y="43"/>
                  <a:pt x="162" y="39"/>
                </a:cubicBezTo>
                <a:cubicBezTo>
                  <a:pt x="162" y="36"/>
                  <a:pt x="162" y="33"/>
                  <a:pt x="163" y="30"/>
                </a:cubicBezTo>
                <a:cubicBezTo>
                  <a:pt x="164" y="27"/>
                  <a:pt x="166" y="24"/>
                  <a:pt x="168" y="22"/>
                </a:cubicBezTo>
                <a:cubicBezTo>
                  <a:pt x="170" y="20"/>
                  <a:pt x="172" y="18"/>
                  <a:pt x="175" y="17"/>
                </a:cubicBezTo>
                <a:cubicBezTo>
                  <a:pt x="178" y="16"/>
                  <a:pt x="181" y="15"/>
                  <a:pt x="185" y="15"/>
                </a:cubicBezTo>
                <a:cubicBezTo>
                  <a:pt x="189" y="15"/>
                  <a:pt x="192" y="16"/>
                  <a:pt x="195" y="17"/>
                </a:cubicBezTo>
                <a:cubicBezTo>
                  <a:pt x="197" y="18"/>
                  <a:pt x="200" y="20"/>
                  <a:pt x="202" y="22"/>
                </a:cubicBezTo>
                <a:cubicBezTo>
                  <a:pt x="204" y="24"/>
                  <a:pt x="206" y="27"/>
                  <a:pt x="207" y="30"/>
                </a:cubicBezTo>
                <a:cubicBezTo>
                  <a:pt x="208" y="33"/>
                  <a:pt x="208" y="36"/>
                  <a:pt x="208" y="39"/>
                </a:cubicBezTo>
                <a:moveTo>
                  <a:pt x="223" y="56"/>
                </a:moveTo>
                <a:cubicBezTo>
                  <a:pt x="225" y="51"/>
                  <a:pt x="226" y="45"/>
                  <a:pt x="226" y="39"/>
                </a:cubicBezTo>
                <a:cubicBezTo>
                  <a:pt x="226" y="33"/>
                  <a:pt x="225" y="28"/>
                  <a:pt x="223" y="23"/>
                </a:cubicBezTo>
                <a:cubicBezTo>
                  <a:pt x="221" y="18"/>
                  <a:pt x="218" y="14"/>
                  <a:pt x="214" y="10"/>
                </a:cubicBezTo>
                <a:cubicBezTo>
                  <a:pt x="211" y="7"/>
                  <a:pt x="206" y="4"/>
                  <a:pt x="201" y="2"/>
                </a:cubicBezTo>
                <a:cubicBezTo>
                  <a:pt x="196" y="1"/>
                  <a:pt x="191" y="0"/>
                  <a:pt x="185" y="0"/>
                </a:cubicBezTo>
                <a:cubicBezTo>
                  <a:pt x="179" y="0"/>
                  <a:pt x="174" y="1"/>
                  <a:pt x="169" y="2"/>
                </a:cubicBezTo>
                <a:cubicBezTo>
                  <a:pt x="164" y="4"/>
                  <a:pt x="159" y="7"/>
                  <a:pt x="156" y="10"/>
                </a:cubicBezTo>
                <a:cubicBezTo>
                  <a:pt x="152" y="14"/>
                  <a:pt x="149" y="18"/>
                  <a:pt x="147" y="23"/>
                </a:cubicBezTo>
                <a:cubicBezTo>
                  <a:pt x="145" y="28"/>
                  <a:pt x="144" y="33"/>
                  <a:pt x="144" y="39"/>
                </a:cubicBezTo>
                <a:cubicBezTo>
                  <a:pt x="144" y="45"/>
                  <a:pt x="145" y="51"/>
                  <a:pt x="147" y="56"/>
                </a:cubicBezTo>
                <a:cubicBezTo>
                  <a:pt x="149" y="61"/>
                  <a:pt x="152" y="65"/>
                  <a:pt x="156" y="68"/>
                </a:cubicBezTo>
                <a:cubicBezTo>
                  <a:pt x="159" y="72"/>
                  <a:pt x="164" y="74"/>
                  <a:pt x="169" y="76"/>
                </a:cubicBezTo>
                <a:cubicBezTo>
                  <a:pt x="174" y="78"/>
                  <a:pt x="179" y="79"/>
                  <a:pt x="185" y="79"/>
                </a:cubicBezTo>
                <a:cubicBezTo>
                  <a:pt x="191" y="79"/>
                  <a:pt x="196" y="78"/>
                  <a:pt x="201" y="76"/>
                </a:cubicBezTo>
                <a:cubicBezTo>
                  <a:pt x="206" y="74"/>
                  <a:pt x="211" y="72"/>
                  <a:pt x="214" y="68"/>
                </a:cubicBezTo>
                <a:cubicBezTo>
                  <a:pt x="218" y="65"/>
                  <a:pt x="221" y="61"/>
                  <a:pt x="223" y="56"/>
                </a:cubicBezTo>
                <a:moveTo>
                  <a:pt x="241" y="155"/>
                </a:moveTo>
                <a:cubicBezTo>
                  <a:pt x="239" y="154"/>
                  <a:pt x="237" y="153"/>
                  <a:pt x="236" y="151"/>
                </a:cubicBezTo>
                <a:cubicBezTo>
                  <a:pt x="235" y="150"/>
                  <a:pt x="234" y="148"/>
                  <a:pt x="233" y="146"/>
                </a:cubicBezTo>
                <a:cubicBezTo>
                  <a:pt x="232" y="144"/>
                  <a:pt x="232" y="142"/>
                  <a:pt x="232" y="140"/>
                </a:cubicBezTo>
                <a:cubicBezTo>
                  <a:pt x="232" y="94"/>
                  <a:pt x="232" y="94"/>
                  <a:pt x="232" y="94"/>
                </a:cubicBezTo>
                <a:cubicBezTo>
                  <a:pt x="215" y="94"/>
                  <a:pt x="215" y="94"/>
                  <a:pt x="215" y="94"/>
                </a:cubicBezTo>
                <a:cubicBezTo>
                  <a:pt x="215" y="140"/>
                  <a:pt x="215" y="140"/>
                  <a:pt x="215" y="140"/>
                </a:cubicBezTo>
                <a:cubicBezTo>
                  <a:pt x="215" y="145"/>
                  <a:pt x="216" y="149"/>
                  <a:pt x="217" y="153"/>
                </a:cubicBezTo>
                <a:cubicBezTo>
                  <a:pt x="219" y="156"/>
                  <a:pt x="221" y="160"/>
                  <a:pt x="223" y="162"/>
                </a:cubicBezTo>
                <a:cubicBezTo>
                  <a:pt x="226" y="165"/>
                  <a:pt x="229" y="167"/>
                  <a:pt x="233" y="169"/>
                </a:cubicBezTo>
                <a:cubicBezTo>
                  <a:pt x="237" y="170"/>
                  <a:pt x="242" y="171"/>
                  <a:pt x="247" y="171"/>
                </a:cubicBezTo>
                <a:cubicBezTo>
                  <a:pt x="252" y="171"/>
                  <a:pt x="257" y="170"/>
                  <a:pt x="261" y="169"/>
                </a:cubicBezTo>
                <a:cubicBezTo>
                  <a:pt x="265" y="167"/>
                  <a:pt x="268" y="165"/>
                  <a:pt x="271" y="162"/>
                </a:cubicBezTo>
                <a:cubicBezTo>
                  <a:pt x="273" y="160"/>
                  <a:pt x="275" y="156"/>
                  <a:pt x="277" y="153"/>
                </a:cubicBezTo>
                <a:cubicBezTo>
                  <a:pt x="278" y="149"/>
                  <a:pt x="279" y="145"/>
                  <a:pt x="279" y="140"/>
                </a:cubicBezTo>
                <a:cubicBezTo>
                  <a:pt x="279" y="94"/>
                  <a:pt x="279" y="94"/>
                  <a:pt x="279" y="94"/>
                </a:cubicBezTo>
                <a:cubicBezTo>
                  <a:pt x="262" y="94"/>
                  <a:pt x="262" y="94"/>
                  <a:pt x="262" y="94"/>
                </a:cubicBezTo>
                <a:cubicBezTo>
                  <a:pt x="262" y="140"/>
                  <a:pt x="262" y="140"/>
                  <a:pt x="262" y="140"/>
                </a:cubicBezTo>
                <a:cubicBezTo>
                  <a:pt x="262" y="142"/>
                  <a:pt x="262" y="144"/>
                  <a:pt x="261" y="146"/>
                </a:cubicBezTo>
                <a:cubicBezTo>
                  <a:pt x="260" y="148"/>
                  <a:pt x="259" y="150"/>
                  <a:pt x="258" y="151"/>
                </a:cubicBezTo>
                <a:cubicBezTo>
                  <a:pt x="256" y="153"/>
                  <a:pt x="255" y="154"/>
                  <a:pt x="253" y="155"/>
                </a:cubicBezTo>
                <a:cubicBezTo>
                  <a:pt x="251" y="156"/>
                  <a:pt x="249" y="156"/>
                  <a:pt x="247" y="156"/>
                </a:cubicBezTo>
                <a:cubicBezTo>
                  <a:pt x="245" y="156"/>
                  <a:pt x="243" y="156"/>
                  <a:pt x="241" y="155"/>
                </a:cubicBezTo>
                <a:moveTo>
                  <a:pt x="277" y="24"/>
                </a:moveTo>
                <a:cubicBezTo>
                  <a:pt x="277" y="26"/>
                  <a:pt x="277" y="28"/>
                  <a:pt x="276" y="29"/>
                </a:cubicBezTo>
                <a:cubicBezTo>
                  <a:pt x="275" y="30"/>
                  <a:pt x="274" y="31"/>
                  <a:pt x="273" y="32"/>
                </a:cubicBezTo>
                <a:cubicBezTo>
                  <a:pt x="271" y="32"/>
                  <a:pt x="270" y="32"/>
                  <a:pt x="268" y="33"/>
                </a:cubicBezTo>
                <a:cubicBezTo>
                  <a:pt x="266" y="33"/>
                  <a:pt x="265" y="33"/>
                  <a:pt x="263" y="33"/>
                </a:cubicBezTo>
                <a:cubicBezTo>
                  <a:pt x="253" y="33"/>
                  <a:pt x="253" y="33"/>
                  <a:pt x="253" y="33"/>
                </a:cubicBezTo>
                <a:cubicBezTo>
                  <a:pt x="253" y="16"/>
                  <a:pt x="253" y="16"/>
                  <a:pt x="253" y="16"/>
                </a:cubicBezTo>
                <a:cubicBezTo>
                  <a:pt x="264" y="16"/>
                  <a:pt x="264" y="16"/>
                  <a:pt x="264" y="16"/>
                </a:cubicBezTo>
                <a:cubicBezTo>
                  <a:pt x="266" y="16"/>
                  <a:pt x="267" y="16"/>
                  <a:pt x="269" y="16"/>
                </a:cubicBezTo>
                <a:cubicBezTo>
                  <a:pt x="270" y="16"/>
                  <a:pt x="272" y="17"/>
                  <a:pt x="273" y="17"/>
                </a:cubicBezTo>
                <a:cubicBezTo>
                  <a:pt x="274" y="18"/>
                  <a:pt x="275" y="19"/>
                  <a:pt x="276" y="20"/>
                </a:cubicBezTo>
                <a:cubicBezTo>
                  <a:pt x="277" y="21"/>
                  <a:pt x="277" y="22"/>
                  <a:pt x="277" y="24"/>
                </a:cubicBezTo>
                <a:moveTo>
                  <a:pt x="297" y="77"/>
                </a:moveTo>
                <a:cubicBezTo>
                  <a:pt x="278" y="45"/>
                  <a:pt x="278" y="45"/>
                  <a:pt x="278" y="45"/>
                </a:cubicBezTo>
                <a:cubicBezTo>
                  <a:pt x="284" y="44"/>
                  <a:pt x="288" y="42"/>
                  <a:pt x="290" y="38"/>
                </a:cubicBezTo>
                <a:cubicBezTo>
                  <a:pt x="293" y="34"/>
                  <a:pt x="294" y="30"/>
                  <a:pt x="294" y="24"/>
                </a:cubicBezTo>
                <a:cubicBezTo>
                  <a:pt x="294" y="20"/>
                  <a:pt x="294" y="16"/>
                  <a:pt x="292" y="13"/>
                </a:cubicBezTo>
                <a:cubicBezTo>
                  <a:pt x="291" y="10"/>
                  <a:pt x="289" y="8"/>
                  <a:pt x="286" y="6"/>
                </a:cubicBezTo>
                <a:cubicBezTo>
                  <a:pt x="283" y="5"/>
                  <a:pt x="280" y="3"/>
                  <a:pt x="277" y="3"/>
                </a:cubicBezTo>
                <a:cubicBezTo>
                  <a:pt x="274" y="2"/>
                  <a:pt x="270" y="2"/>
                  <a:pt x="266" y="2"/>
                </a:cubicBezTo>
                <a:cubicBezTo>
                  <a:pt x="237" y="2"/>
                  <a:pt x="237" y="2"/>
                  <a:pt x="237" y="2"/>
                </a:cubicBezTo>
                <a:cubicBezTo>
                  <a:pt x="237" y="77"/>
                  <a:pt x="237" y="77"/>
                  <a:pt x="237" y="77"/>
                </a:cubicBezTo>
                <a:cubicBezTo>
                  <a:pt x="253" y="77"/>
                  <a:pt x="253" y="77"/>
                  <a:pt x="253" y="77"/>
                </a:cubicBezTo>
                <a:cubicBezTo>
                  <a:pt x="253" y="47"/>
                  <a:pt x="253" y="47"/>
                  <a:pt x="253" y="47"/>
                </a:cubicBezTo>
                <a:cubicBezTo>
                  <a:pt x="262" y="47"/>
                  <a:pt x="262" y="47"/>
                  <a:pt x="262" y="47"/>
                </a:cubicBezTo>
                <a:cubicBezTo>
                  <a:pt x="277" y="77"/>
                  <a:pt x="277" y="77"/>
                  <a:pt x="277" y="77"/>
                </a:cubicBezTo>
                <a:lnTo>
                  <a:pt x="297" y="77"/>
                </a:lnTo>
                <a:close/>
                <a:moveTo>
                  <a:pt x="368" y="60"/>
                </a:moveTo>
                <a:cubicBezTo>
                  <a:pt x="370" y="56"/>
                  <a:pt x="370" y="52"/>
                  <a:pt x="370" y="48"/>
                </a:cubicBezTo>
                <a:cubicBezTo>
                  <a:pt x="370" y="2"/>
                  <a:pt x="370" y="2"/>
                  <a:pt x="370" y="2"/>
                </a:cubicBezTo>
                <a:cubicBezTo>
                  <a:pt x="354" y="2"/>
                  <a:pt x="354" y="2"/>
                  <a:pt x="354" y="2"/>
                </a:cubicBezTo>
                <a:cubicBezTo>
                  <a:pt x="354" y="47"/>
                  <a:pt x="354" y="47"/>
                  <a:pt x="354" y="47"/>
                </a:cubicBezTo>
                <a:cubicBezTo>
                  <a:pt x="354" y="50"/>
                  <a:pt x="353" y="52"/>
                  <a:pt x="353" y="54"/>
                </a:cubicBezTo>
                <a:cubicBezTo>
                  <a:pt x="352" y="56"/>
                  <a:pt x="351" y="57"/>
                  <a:pt x="349" y="59"/>
                </a:cubicBezTo>
                <a:cubicBezTo>
                  <a:pt x="348" y="60"/>
                  <a:pt x="346" y="61"/>
                  <a:pt x="345" y="62"/>
                </a:cubicBezTo>
                <a:cubicBezTo>
                  <a:pt x="343" y="63"/>
                  <a:pt x="341" y="64"/>
                  <a:pt x="339" y="64"/>
                </a:cubicBezTo>
                <a:cubicBezTo>
                  <a:pt x="336" y="64"/>
                  <a:pt x="334" y="63"/>
                  <a:pt x="332" y="62"/>
                </a:cubicBezTo>
                <a:cubicBezTo>
                  <a:pt x="331" y="61"/>
                  <a:pt x="329" y="60"/>
                  <a:pt x="328" y="59"/>
                </a:cubicBezTo>
                <a:cubicBezTo>
                  <a:pt x="326" y="57"/>
                  <a:pt x="325" y="56"/>
                  <a:pt x="324" y="54"/>
                </a:cubicBezTo>
                <a:cubicBezTo>
                  <a:pt x="324" y="52"/>
                  <a:pt x="323" y="50"/>
                  <a:pt x="323" y="47"/>
                </a:cubicBezTo>
                <a:cubicBezTo>
                  <a:pt x="323" y="2"/>
                  <a:pt x="323" y="2"/>
                  <a:pt x="323" y="2"/>
                </a:cubicBezTo>
                <a:cubicBezTo>
                  <a:pt x="307" y="2"/>
                  <a:pt x="307" y="2"/>
                  <a:pt x="307" y="2"/>
                </a:cubicBezTo>
                <a:cubicBezTo>
                  <a:pt x="307" y="48"/>
                  <a:pt x="307" y="48"/>
                  <a:pt x="307" y="48"/>
                </a:cubicBezTo>
                <a:cubicBezTo>
                  <a:pt x="307" y="52"/>
                  <a:pt x="307" y="56"/>
                  <a:pt x="309" y="60"/>
                </a:cubicBezTo>
                <a:cubicBezTo>
                  <a:pt x="310" y="64"/>
                  <a:pt x="312" y="67"/>
                  <a:pt x="315" y="70"/>
                </a:cubicBezTo>
                <a:cubicBezTo>
                  <a:pt x="317" y="73"/>
                  <a:pt x="321" y="75"/>
                  <a:pt x="325" y="77"/>
                </a:cubicBezTo>
                <a:cubicBezTo>
                  <a:pt x="329" y="78"/>
                  <a:pt x="333" y="79"/>
                  <a:pt x="339" y="79"/>
                </a:cubicBezTo>
                <a:cubicBezTo>
                  <a:pt x="344" y="79"/>
                  <a:pt x="348" y="78"/>
                  <a:pt x="352" y="77"/>
                </a:cubicBezTo>
                <a:cubicBezTo>
                  <a:pt x="356" y="75"/>
                  <a:pt x="360" y="73"/>
                  <a:pt x="362" y="70"/>
                </a:cubicBezTo>
                <a:cubicBezTo>
                  <a:pt x="365" y="67"/>
                  <a:pt x="367" y="64"/>
                  <a:pt x="368" y="60"/>
                </a:cubicBezTo>
                <a:moveTo>
                  <a:pt x="361" y="169"/>
                </a:moveTo>
                <a:cubicBezTo>
                  <a:pt x="378" y="169"/>
                  <a:pt x="378" y="169"/>
                  <a:pt x="378" y="169"/>
                </a:cubicBezTo>
                <a:cubicBezTo>
                  <a:pt x="378" y="94"/>
                  <a:pt x="378" y="94"/>
                  <a:pt x="378" y="94"/>
                </a:cubicBezTo>
                <a:cubicBezTo>
                  <a:pt x="353" y="94"/>
                  <a:pt x="353" y="94"/>
                  <a:pt x="353" y="94"/>
                </a:cubicBezTo>
                <a:cubicBezTo>
                  <a:pt x="335" y="143"/>
                  <a:pt x="335" y="143"/>
                  <a:pt x="335" y="143"/>
                </a:cubicBezTo>
                <a:cubicBezTo>
                  <a:pt x="335" y="143"/>
                  <a:pt x="335" y="143"/>
                  <a:pt x="335" y="143"/>
                </a:cubicBezTo>
                <a:cubicBezTo>
                  <a:pt x="318" y="94"/>
                  <a:pt x="318" y="94"/>
                  <a:pt x="318" y="94"/>
                </a:cubicBezTo>
                <a:cubicBezTo>
                  <a:pt x="293" y="94"/>
                  <a:pt x="293" y="94"/>
                  <a:pt x="293" y="94"/>
                </a:cubicBezTo>
                <a:cubicBezTo>
                  <a:pt x="293" y="169"/>
                  <a:pt x="293" y="169"/>
                  <a:pt x="293" y="169"/>
                </a:cubicBezTo>
                <a:cubicBezTo>
                  <a:pt x="309" y="169"/>
                  <a:pt x="309" y="169"/>
                  <a:pt x="309" y="169"/>
                </a:cubicBezTo>
                <a:cubicBezTo>
                  <a:pt x="309" y="112"/>
                  <a:pt x="309" y="112"/>
                  <a:pt x="309" y="112"/>
                </a:cubicBezTo>
                <a:cubicBezTo>
                  <a:pt x="310" y="112"/>
                  <a:pt x="310" y="112"/>
                  <a:pt x="310" y="112"/>
                </a:cubicBezTo>
                <a:cubicBezTo>
                  <a:pt x="329" y="169"/>
                  <a:pt x="329" y="169"/>
                  <a:pt x="329" y="169"/>
                </a:cubicBezTo>
                <a:cubicBezTo>
                  <a:pt x="341" y="169"/>
                  <a:pt x="341" y="169"/>
                  <a:pt x="341" y="169"/>
                </a:cubicBezTo>
                <a:cubicBezTo>
                  <a:pt x="361" y="112"/>
                  <a:pt x="361" y="112"/>
                  <a:pt x="361" y="112"/>
                </a:cubicBezTo>
                <a:cubicBezTo>
                  <a:pt x="361" y="112"/>
                  <a:pt x="361" y="112"/>
                  <a:pt x="361" y="112"/>
                </a:cubicBezTo>
                <a:lnTo>
                  <a:pt x="361" y="169"/>
                </a:lnTo>
                <a:close/>
                <a:moveTo>
                  <a:pt x="453" y="77"/>
                </a:moveTo>
                <a:cubicBezTo>
                  <a:pt x="469" y="77"/>
                  <a:pt x="469" y="77"/>
                  <a:pt x="469" y="77"/>
                </a:cubicBezTo>
                <a:cubicBezTo>
                  <a:pt x="469" y="2"/>
                  <a:pt x="469" y="2"/>
                  <a:pt x="469" y="2"/>
                </a:cubicBezTo>
                <a:cubicBezTo>
                  <a:pt x="444" y="2"/>
                  <a:pt x="444" y="2"/>
                  <a:pt x="444" y="2"/>
                </a:cubicBezTo>
                <a:cubicBezTo>
                  <a:pt x="427" y="51"/>
                  <a:pt x="427" y="51"/>
                  <a:pt x="427" y="51"/>
                </a:cubicBezTo>
                <a:cubicBezTo>
                  <a:pt x="427" y="51"/>
                  <a:pt x="427" y="51"/>
                  <a:pt x="427" y="51"/>
                </a:cubicBezTo>
                <a:cubicBezTo>
                  <a:pt x="409" y="2"/>
                  <a:pt x="409" y="2"/>
                  <a:pt x="409" y="2"/>
                </a:cubicBezTo>
                <a:cubicBezTo>
                  <a:pt x="384" y="2"/>
                  <a:pt x="384" y="2"/>
                  <a:pt x="384" y="2"/>
                </a:cubicBezTo>
                <a:cubicBezTo>
                  <a:pt x="384" y="77"/>
                  <a:pt x="384" y="77"/>
                  <a:pt x="384" y="77"/>
                </a:cubicBezTo>
                <a:cubicBezTo>
                  <a:pt x="401" y="77"/>
                  <a:pt x="401" y="77"/>
                  <a:pt x="401" y="77"/>
                </a:cubicBezTo>
                <a:cubicBezTo>
                  <a:pt x="401" y="19"/>
                  <a:pt x="401" y="19"/>
                  <a:pt x="401" y="19"/>
                </a:cubicBezTo>
                <a:cubicBezTo>
                  <a:pt x="401" y="19"/>
                  <a:pt x="401" y="19"/>
                  <a:pt x="401" y="19"/>
                </a:cubicBezTo>
                <a:cubicBezTo>
                  <a:pt x="420" y="77"/>
                  <a:pt x="420" y="77"/>
                  <a:pt x="420" y="77"/>
                </a:cubicBezTo>
                <a:cubicBezTo>
                  <a:pt x="433" y="77"/>
                  <a:pt x="433" y="77"/>
                  <a:pt x="433" y="77"/>
                </a:cubicBezTo>
                <a:cubicBezTo>
                  <a:pt x="453" y="19"/>
                  <a:pt x="453" y="19"/>
                  <a:pt x="453" y="19"/>
                </a:cubicBezTo>
                <a:cubicBezTo>
                  <a:pt x="453" y="19"/>
                  <a:pt x="453" y="19"/>
                  <a:pt x="453" y="19"/>
                </a:cubicBezTo>
                <a:lnTo>
                  <a:pt x="453" y="77"/>
                </a:lnTo>
                <a:close/>
                <a:moveTo>
                  <a:pt x="478" y="261"/>
                </a:moveTo>
                <a:cubicBezTo>
                  <a:pt x="500" y="261"/>
                  <a:pt x="500" y="261"/>
                  <a:pt x="500" y="261"/>
                </a:cubicBezTo>
                <a:cubicBezTo>
                  <a:pt x="500" y="186"/>
                  <a:pt x="500" y="186"/>
                  <a:pt x="500" y="186"/>
                </a:cubicBezTo>
                <a:cubicBezTo>
                  <a:pt x="483" y="186"/>
                  <a:pt x="483" y="186"/>
                  <a:pt x="483" y="186"/>
                </a:cubicBezTo>
                <a:cubicBezTo>
                  <a:pt x="483" y="238"/>
                  <a:pt x="483" y="238"/>
                  <a:pt x="483" y="238"/>
                </a:cubicBezTo>
                <a:cubicBezTo>
                  <a:pt x="483" y="238"/>
                  <a:pt x="483" y="238"/>
                  <a:pt x="483" y="238"/>
                </a:cubicBezTo>
                <a:cubicBezTo>
                  <a:pt x="451" y="186"/>
                  <a:pt x="451" y="186"/>
                  <a:pt x="451" y="186"/>
                </a:cubicBezTo>
                <a:cubicBezTo>
                  <a:pt x="429" y="186"/>
                  <a:pt x="429" y="186"/>
                  <a:pt x="429" y="186"/>
                </a:cubicBezTo>
                <a:cubicBezTo>
                  <a:pt x="429" y="261"/>
                  <a:pt x="429" y="261"/>
                  <a:pt x="429" y="261"/>
                </a:cubicBezTo>
                <a:cubicBezTo>
                  <a:pt x="445" y="261"/>
                  <a:pt x="445" y="261"/>
                  <a:pt x="445" y="261"/>
                </a:cubicBezTo>
                <a:cubicBezTo>
                  <a:pt x="445" y="207"/>
                  <a:pt x="445" y="207"/>
                  <a:pt x="445" y="207"/>
                </a:cubicBezTo>
                <a:cubicBezTo>
                  <a:pt x="445" y="207"/>
                  <a:pt x="445" y="207"/>
                  <a:pt x="445" y="207"/>
                </a:cubicBezTo>
                <a:lnTo>
                  <a:pt x="478" y="261"/>
                </a:lnTo>
                <a:close/>
                <a:moveTo>
                  <a:pt x="584" y="261"/>
                </a:moveTo>
                <a:cubicBezTo>
                  <a:pt x="548" y="221"/>
                  <a:pt x="548" y="221"/>
                  <a:pt x="548" y="221"/>
                </a:cubicBezTo>
                <a:cubicBezTo>
                  <a:pt x="581" y="186"/>
                  <a:pt x="581" y="186"/>
                  <a:pt x="581" y="186"/>
                </a:cubicBezTo>
                <a:cubicBezTo>
                  <a:pt x="560" y="186"/>
                  <a:pt x="560" y="186"/>
                  <a:pt x="560" y="186"/>
                </a:cubicBezTo>
                <a:cubicBezTo>
                  <a:pt x="530" y="217"/>
                  <a:pt x="530" y="217"/>
                  <a:pt x="530" y="217"/>
                </a:cubicBezTo>
                <a:cubicBezTo>
                  <a:pt x="530" y="186"/>
                  <a:pt x="530" y="186"/>
                  <a:pt x="530" y="186"/>
                </a:cubicBezTo>
                <a:cubicBezTo>
                  <a:pt x="514" y="186"/>
                  <a:pt x="514" y="186"/>
                  <a:pt x="514" y="186"/>
                </a:cubicBezTo>
                <a:cubicBezTo>
                  <a:pt x="514" y="261"/>
                  <a:pt x="514" y="261"/>
                  <a:pt x="514" y="261"/>
                </a:cubicBezTo>
                <a:cubicBezTo>
                  <a:pt x="530" y="261"/>
                  <a:pt x="530" y="261"/>
                  <a:pt x="530" y="261"/>
                </a:cubicBezTo>
                <a:cubicBezTo>
                  <a:pt x="530" y="225"/>
                  <a:pt x="530" y="225"/>
                  <a:pt x="530" y="225"/>
                </a:cubicBezTo>
                <a:cubicBezTo>
                  <a:pt x="561" y="261"/>
                  <a:pt x="561" y="261"/>
                  <a:pt x="561" y="261"/>
                </a:cubicBezTo>
                <a:lnTo>
                  <a:pt x="584" y="261"/>
                </a:lnTo>
                <a:close/>
                <a:moveTo>
                  <a:pt x="606" y="186"/>
                </a:moveTo>
                <a:cubicBezTo>
                  <a:pt x="590" y="186"/>
                  <a:pt x="590" y="186"/>
                  <a:pt x="590" y="186"/>
                </a:cubicBezTo>
                <a:cubicBezTo>
                  <a:pt x="590" y="261"/>
                  <a:pt x="590" y="261"/>
                  <a:pt x="590" y="261"/>
                </a:cubicBezTo>
                <a:cubicBezTo>
                  <a:pt x="606" y="261"/>
                  <a:pt x="606" y="261"/>
                  <a:pt x="606" y="261"/>
                </a:cubicBezTo>
                <a:lnTo>
                  <a:pt x="606" y="186"/>
                </a:lnTo>
                <a:close/>
              </a:path>
            </a:pathLst>
          </a:custGeom>
          <a:solidFill>
            <a:schemeClr val="accent1"/>
          </a:solidFill>
          <a:ln>
            <a:noFill/>
          </a:ln>
        </p:spPr>
        <p:txBody>
          <a:bodyPr vert="horz" wrap="square" lIns="51435" tIns="25718" rIns="51435" bIns="25718" numCol="1" anchor="t" anchorCtr="0" compatLnSpc="1">
            <a:prstTxWarp prst="textNoShape">
              <a:avLst/>
            </a:prstTxWarp>
          </a:bodyPr>
          <a:lstStyle/>
          <a:p>
            <a:pPr defTabSz="257175"/>
            <a:endParaRPr lang="fi-FI" sz="1013">
              <a:solidFill>
                <a:prstClr val="black"/>
              </a:solidFill>
            </a:endParaRPr>
          </a:p>
        </p:txBody>
      </p:sp>
    </p:spTree>
    <p:extLst>
      <p:ext uri="{BB962C8B-B14F-4D97-AF65-F5344CB8AC3E}">
        <p14:creationId xmlns:p14="http://schemas.microsoft.com/office/powerpoint/2010/main" val="147604099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Otsikko, ingressi ja teksti">
    <p:spTree>
      <p:nvGrpSpPr>
        <p:cNvPr id="1" name=""/>
        <p:cNvGrpSpPr/>
        <p:nvPr/>
      </p:nvGrpSpPr>
      <p:grpSpPr>
        <a:xfrm>
          <a:off x="0" y="0"/>
          <a:ext cx="0" cy="0"/>
          <a:chOff x="0" y="0"/>
          <a:chExt cx="0" cy="0"/>
        </a:xfrm>
      </p:grpSpPr>
      <p:sp>
        <p:nvSpPr>
          <p:cNvPr id="5" name="Freeform 5"/>
          <p:cNvSpPr>
            <a:spLocks noEditPoints="1"/>
          </p:cNvSpPr>
          <p:nvPr userDrawn="1"/>
        </p:nvSpPr>
        <p:spPr bwMode="auto">
          <a:xfrm>
            <a:off x="7891464" y="4598194"/>
            <a:ext cx="930275" cy="304800"/>
          </a:xfrm>
          <a:custGeom>
            <a:avLst/>
            <a:gdLst>
              <a:gd name="T0" fmla="*/ 2147483646 w 606"/>
              <a:gd name="T1" fmla="*/ 2147483646 h 263"/>
              <a:gd name="T2" fmla="*/ 2147483646 w 606"/>
              <a:gd name="T3" fmla="*/ 2147483646 h 263"/>
              <a:gd name="T4" fmla="*/ 2147483646 w 606"/>
              <a:gd name="T5" fmla="*/ 2147483646 h 263"/>
              <a:gd name="T6" fmla="*/ 2147483646 w 606"/>
              <a:gd name="T7" fmla="*/ 2147483646 h 263"/>
              <a:gd name="T8" fmla="*/ 2147483646 w 606"/>
              <a:gd name="T9" fmla="*/ 2147483646 h 263"/>
              <a:gd name="T10" fmla="*/ 2147483646 w 606"/>
              <a:gd name="T11" fmla="*/ 2147483646 h 263"/>
              <a:gd name="T12" fmla="*/ 2147483646 w 606"/>
              <a:gd name="T13" fmla="*/ 2147483646 h 263"/>
              <a:gd name="T14" fmla="*/ 2147483646 w 606"/>
              <a:gd name="T15" fmla="*/ 2147483646 h 263"/>
              <a:gd name="T16" fmla="*/ 2147483646 w 606"/>
              <a:gd name="T17" fmla="*/ 2147483646 h 263"/>
              <a:gd name="T18" fmla="*/ 2147483646 w 606"/>
              <a:gd name="T19" fmla="*/ 2147483646 h 263"/>
              <a:gd name="T20" fmla="*/ 2147483646 w 606"/>
              <a:gd name="T21" fmla="*/ 2147483646 h 263"/>
              <a:gd name="T22" fmla="*/ 2147483646 w 606"/>
              <a:gd name="T23" fmla="*/ 2147483646 h 263"/>
              <a:gd name="T24" fmla="*/ 2147483646 w 606"/>
              <a:gd name="T25" fmla="*/ 2147483646 h 263"/>
              <a:gd name="T26" fmla="*/ 2147483646 w 606"/>
              <a:gd name="T27" fmla="*/ 2147483646 h 263"/>
              <a:gd name="T28" fmla="*/ 2147483646 w 606"/>
              <a:gd name="T29" fmla="*/ 2147483646 h 263"/>
              <a:gd name="T30" fmla="*/ 2147483646 w 606"/>
              <a:gd name="T31" fmla="*/ 2147483646 h 263"/>
              <a:gd name="T32" fmla="*/ 2147483646 w 606"/>
              <a:gd name="T33" fmla="*/ 2147483646 h 263"/>
              <a:gd name="T34" fmla="*/ 2147483646 w 606"/>
              <a:gd name="T35" fmla="*/ 2147483646 h 263"/>
              <a:gd name="T36" fmla="*/ 2147483646 w 606"/>
              <a:gd name="T37" fmla="*/ 2147483646 h 263"/>
              <a:gd name="T38" fmla="*/ 2147483646 w 606"/>
              <a:gd name="T39" fmla="*/ 2147483646 h 263"/>
              <a:gd name="T40" fmla="*/ 2147483646 w 606"/>
              <a:gd name="T41" fmla="*/ 2147483646 h 263"/>
              <a:gd name="T42" fmla="*/ 2147483646 w 606"/>
              <a:gd name="T43" fmla="*/ 2147483646 h 263"/>
              <a:gd name="T44" fmla="*/ 2147483646 w 606"/>
              <a:gd name="T45" fmla="*/ 2147483646 h 263"/>
              <a:gd name="T46" fmla="*/ 2147483646 w 606"/>
              <a:gd name="T47" fmla="*/ 2147483646 h 263"/>
              <a:gd name="T48" fmla="*/ 2147483646 w 606"/>
              <a:gd name="T49" fmla="*/ 2147483646 h 263"/>
              <a:gd name="T50" fmla="*/ 2147483646 w 606"/>
              <a:gd name="T51" fmla="*/ 2147483646 h 263"/>
              <a:gd name="T52" fmla="*/ 2147483646 w 606"/>
              <a:gd name="T53" fmla="*/ 2147483646 h 263"/>
              <a:gd name="T54" fmla="*/ 2147483646 w 606"/>
              <a:gd name="T55" fmla="*/ 2147483646 h 263"/>
              <a:gd name="T56" fmla="*/ 2147483646 w 606"/>
              <a:gd name="T57" fmla="*/ 2147483646 h 263"/>
              <a:gd name="T58" fmla="*/ 2147483646 w 606"/>
              <a:gd name="T59" fmla="*/ 2147483646 h 263"/>
              <a:gd name="T60" fmla="*/ 2147483646 w 606"/>
              <a:gd name="T61" fmla="*/ 2147483646 h 263"/>
              <a:gd name="T62" fmla="*/ 2147483646 w 606"/>
              <a:gd name="T63" fmla="*/ 0 h 263"/>
              <a:gd name="T64" fmla="*/ 2147483646 w 606"/>
              <a:gd name="T65" fmla="*/ 2147483646 h 263"/>
              <a:gd name="T66" fmla="*/ 2147483646 w 606"/>
              <a:gd name="T67" fmla="*/ 2147483646 h 263"/>
              <a:gd name="T68" fmla="*/ 2147483646 w 606"/>
              <a:gd name="T69" fmla="*/ 2147483646 h 263"/>
              <a:gd name="T70" fmla="*/ 2147483646 w 606"/>
              <a:gd name="T71" fmla="*/ 2147483646 h 263"/>
              <a:gd name="T72" fmla="*/ 2147483646 w 606"/>
              <a:gd name="T73" fmla="*/ 2147483646 h 263"/>
              <a:gd name="T74" fmla="*/ 2147483646 w 606"/>
              <a:gd name="T75" fmla="*/ 2147483646 h 263"/>
              <a:gd name="T76" fmla="*/ 2147483646 w 606"/>
              <a:gd name="T77" fmla="*/ 2147483646 h 263"/>
              <a:gd name="T78" fmla="*/ 2147483646 w 606"/>
              <a:gd name="T79" fmla="*/ 2147483646 h 263"/>
              <a:gd name="T80" fmla="*/ 2147483646 w 606"/>
              <a:gd name="T81" fmla="*/ 2147483646 h 263"/>
              <a:gd name="T82" fmla="*/ 2147483646 w 606"/>
              <a:gd name="T83" fmla="*/ 2147483646 h 263"/>
              <a:gd name="T84" fmla="*/ 2147483646 w 606"/>
              <a:gd name="T85" fmla="*/ 2147483646 h 263"/>
              <a:gd name="T86" fmla="*/ 2147483646 w 606"/>
              <a:gd name="T87" fmla="*/ 2147483646 h 263"/>
              <a:gd name="T88" fmla="*/ 2147483646 w 606"/>
              <a:gd name="T89" fmla="*/ 2147483646 h 263"/>
              <a:gd name="T90" fmla="*/ 2147483646 w 606"/>
              <a:gd name="T91" fmla="*/ 2147483646 h 263"/>
              <a:gd name="T92" fmla="*/ 2147483646 w 606"/>
              <a:gd name="T93" fmla="*/ 2147483646 h 263"/>
              <a:gd name="T94" fmla="*/ 2147483646 w 606"/>
              <a:gd name="T95" fmla="*/ 2147483646 h 263"/>
              <a:gd name="T96" fmla="*/ 2147483646 w 606"/>
              <a:gd name="T97" fmla="*/ 2147483646 h 263"/>
              <a:gd name="T98" fmla="*/ 2147483646 w 606"/>
              <a:gd name="T99" fmla="*/ 2147483646 h 263"/>
              <a:gd name="T100" fmla="*/ 2147483646 w 606"/>
              <a:gd name="T101" fmla="*/ 2147483646 h 263"/>
              <a:gd name="T102" fmla="*/ 2147483646 w 606"/>
              <a:gd name="T103" fmla="*/ 2147483646 h 263"/>
              <a:gd name="T104" fmla="*/ 2147483646 w 606"/>
              <a:gd name="T105" fmla="*/ 2147483646 h 263"/>
              <a:gd name="T106" fmla="*/ 2147483646 w 606"/>
              <a:gd name="T107" fmla="*/ 2147483646 h 263"/>
              <a:gd name="T108" fmla="*/ 2147483646 w 606"/>
              <a:gd name="T109" fmla="*/ 2147483646 h 263"/>
              <a:gd name="T110" fmla="*/ 2147483646 w 606"/>
              <a:gd name="T111" fmla="*/ 2147483646 h 263"/>
              <a:gd name="T112" fmla="*/ 2147483646 w 606"/>
              <a:gd name="T113" fmla="*/ 2147483646 h 263"/>
              <a:gd name="T114" fmla="*/ 2147483646 w 606"/>
              <a:gd name="T115" fmla="*/ 2147483646 h 263"/>
              <a:gd name="T116" fmla="*/ 2147483646 w 606"/>
              <a:gd name="T117" fmla="*/ 2147483646 h 263"/>
              <a:gd name="T118" fmla="*/ 2147483646 w 606"/>
              <a:gd name="T119" fmla="*/ 2147483646 h 263"/>
              <a:gd name="T120" fmla="*/ 2147483646 w 606"/>
              <a:gd name="T121" fmla="*/ 2147483646 h 26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06" h="263">
                <a:moveTo>
                  <a:pt x="414" y="186"/>
                </a:moveTo>
                <a:cubicBezTo>
                  <a:pt x="397" y="186"/>
                  <a:pt x="397" y="186"/>
                  <a:pt x="397" y="186"/>
                </a:cubicBezTo>
                <a:cubicBezTo>
                  <a:pt x="397" y="261"/>
                  <a:pt x="397" y="261"/>
                  <a:pt x="397" y="261"/>
                </a:cubicBezTo>
                <a:cubicBezTo>
                  <a:pt x="414" y="261"/>
                  <a:pt x="414" y="261"/>
                  <a:pt x="414" y="261"/>
                </a:cubicBezTo>
                <a:lnTo>
                  <a:pt x="414" y="186"/>
                </a:lnTo>
                <a:close/>
                <a:moveTo>
                  <a:pt x="342" y="241"/>
                </a:moveTo>
                <a:cubicBezTo>
                  <a:pt x="330" y="254"/>
                  <a:pt x="330" y="254"/>
                  <a:pt x="330" y="254"/>
                </a:cubicBezTo>
                <a:cubicBezTo>
                  <a:pt x="334" y="257"/>
                  <a:pt x="338" y="259"/>
                  <a:pt x="342" y="261"/>
                </a:cubicBezTo>
                <a:cubicBezTo>
                  <a:pt x="346" y="262"/>
                  <a:pt x="351" y="263"/>
                  <a:pt x="356" y="263"/>
                </a:cubicBezTo>
                <a:cubicBezTo>
                  <a:pt x="360" y="263"/>
                  <a:pt x="363" y="263"/>
                  <a:pt x="367" y="262"/>
                </a:cubicBezTo>
                <a:cubicBezTo>
                  <a:pt x="370" y="261"/>
                  <a:pt x="373" y="259"/>
                  <a:pt x="376" y="257"/>
                </a:cubicBezTo>
                <a:cubicBezTo>
                  <a:pt x="379" y="255"/>
                  <a:pt x="381" y="252"/>
                  <a:pt x="382" y="249"/>
                </a:cubicBezTo>
                <a:cubicBezTo>
                  <a:pt x="384" y="246"/>
                  <a:pt x="385" y="242"/>
                  <a:pt x="385" y="238"/>
                </a:cubicBezTo>
                <a:cubicBezTo>
                  <a:pt x="385" y="234"/>
                  <a:pt x="384" y="230"/>
                  <a:pt x="382" y="228"/>
                </a:cubicBezTo>
                <a:cubicBezTo>
                  <a:pt x="381" y="225"/>
                  <a:pt x="378" y="223"/>
                  <a:pt x="376" y="221"/>
                </a:cubicBezTo>
                <a:cubicBezTo>
                  <a:pt x="373" y="220"/>
                  <a:pt x="370" y="219"/>
                  <a:pt x="367" y="218"/>
                </a:cubicBezTo>
                <a:cubicBezTo>
                  <a:pt x="364" y="217"/>
                  <a:pt x="362" y="216"/>
                  <a:pt x="359" y="215"/>
                </a:cubicBezTo>
                <a:cubicBezTo>
                  <a:pt x="356" y="214"/>
                  <a:pt x="354" y="213"/>
                  <a:pt x="353" y="212"/>
                </a:cubicBezTo>
                <a:cubicBezTo>
                  <a:pt x="351" y="211"/>
                  <a:pt x="350" y="209"/>
                  <a:pt x="350" y="207"/>
                </a:cubicBezTo>
                <a:cubicBezTo>
                  <a:pt x="350" y="205"/>
                  <a:pt x="350" y="204"/>
                  <a:pt x="351" y="203"/>
                </a:cubicBezTo>
                <a:cubicBezTo>
                  <a:pt x="352" y="202"/>
                  <a:pt x="353" y="201"/>
                  <a:pt x="354" y="201"/>
                </a:cubicBezTo>
                <a:cubicBezTo>
                  <a:pt x="355" y="200"/>
                  <a:pt x="356" y="200"/>
                  <a:pt x="358" y="200"/>
                </a:cubicBezTo>
                <a:cubicBezTo>
                  <a:pt x="359" y="199"/>
                  <a:pt x="360" y="199"/>
                  <a:pt x="361" y="199"/>
                </a:cubicBezTo>
                <a:cubicBezTo>
                  <a:pt x="363" y="199"/>
                  <a:pt x="366" y="200"/>
                  <a:pt x="368" y="200"/>
                </a:cubicBezTo>
                <a:cubicBezTo>
                  <a:pt x="370" y="201"/>
                  <a:pt x="372" y="202"/>
                  <a:pt x="373" y="204"/>
                </a:cubicBezTo>
                <a:cubicBezTo>
                  <a:pt x="385" y="192"/>
                  <a:pt x="385" y="192"/>
                  <a:pt x="385" y="192"/>
                </a:cubicBezTo>
                <a:cubicBezTo>
                  <a:pt x="381" y="189"/>
                  <a:pt x="378" y="187"/>
                  <a:pt x="374" y="186"/>
                </a:cubicBezTo>
                <a:cubicBezTo>
                  <a:pt x="370" y="184"/>
                  <a:pt x="366" y="184"/>
                  <a:pt x="362" y="184"/>
                </a:cubicBezTo>
                <a:cubicBezTo>
                  <a:pt x="358" y="184"/>
                  <a:pt x="354" y="184"/>
                  <a:pt x="351" y="185"/>
                </a:cubicBezTo>
                <a:cubicBezTo>
                  <a:pt x="347" y="186"/>
                  <a:pt x="344" y="188"/>
                  <a:pt x="342" y="190"/>
                </a:cubicBezTo>
                <a:cubicBezTo>
                  <a:pt x="339" y="192"/>
                  <a:pt x="337" y="195"/>
                  <a:pt x="335" y="198"/>
                </a:cubicBezTo>
                <a:cubicBezTo>
                  <a:pt x="334" y="201"/>
                  <a:pt x="333" y="204"/>
                  <a:pt x="333" y="208"/>
                </a:cubicBezTo>
                <a:cubicBezTo>
                  <a:pt x="333" y="212"/>
                  <a:pt x="334" y="216"/>
                  <a:pt x="335" y="218"/>
                </a:cubicBezTo>
                <a:cubicBezTo>
                  <a:pt x="337" y="221"/>
                  <a:pt x="339" y="223"/>
                  <a:pt x="342" y="225"/>
                </a:cubicBezTo>
                <a:cubicBezTo>
                  <a:pt x="345" y="226"/>
                  <a:pt x="347" y="227"/>
                  <a:pt x="351" y="228"/>
                </a:cubicBezTo>
                <a:cubicBezTo>
                  <a:pt x="354" y="229"/>
                  <a:pt x="356" y="230"/>
                  <a:pt x="359" y="231"/>
                </a:cubicBezTo>
                <a:cubicBezTo>
                  <a:pt x="362" y="232"/>
                  <a:pt x="364" y="233"/>
                  <a:pt x="366" y="234"/>
                </a:cubicBezTo>
                <a:cubicBezTo>
                  <a:pt x="367" y="236"/>
                  <a:pt x="368" y="238"/>
                  <a:pt x="368" y="240"/>
                </a:cubicBezTo>
                <a:cubicBezTo>
                  <a:pt x="368" y="241"/>
                  <a:pt x="368" y="242"/>
                  <a:pt x="367" y="243"/>
                </a:cubicBezTo>
                <a:cubicBezTo>
                  <a:pt x="367" y="244"/>
                  <a:pt x="366" y="245"/>
                  <a:pt x="365" y="246"/>
                </a:cubicBezTo>
                <a:cubicBezTo>
                  <a:pt x="363" y="246"/>
                  <a:pt x="362" y="247"/>
                  <a:pt x="361" y="247"/>
                </a:cubicBezTo>
                <a:cubicBezTo>
                  <a:pt x="359" y="248"/>
                  <a:pt x="358" y="248"/>
                  <a:pt x="357" y="248"/>
                </a:cubicBezTo>
                <a:cubicBezTo>
                  <a:pt x="354" y="248"/>
                  <a:pt x="351" y="247"/>
                  <a:pt x="349" y="246"/>
                </a:cubicBezTo>
                <a:cubicBezTo>
                  <a:pt x="346" y="245"/>
                  <a:pt x="344" y="243"/>
                  <a:pt x="342" y="241"/>
                </a:cubicBezTo>
                <a:moveTo>
                  <a:pt x="296" y="186"/>
                </a:moveTo>
                <a:cubicBezTo>
                  <a:pt x="280" y="186"/>
                  <a:pt x="280" y="186"/>
                  <a:pt x="280" y="186"/>
                </a:cubicBezTo>
                <a:cubicBezTo>
                  <a:pt x="280" y="261"/>
                  <a:pt x="280" y="261"/>
                  <a:pt x="280" y="261"/>
                </a:cubicBezTo>
                <a:cubicBezTo>
                  <a:pt x="327" y="261"/>
                  <a:pt x="327" y="261"/>
                  <a:pt x="327" y="261"/>
                </a:cubicBezTo>
                <a:cubicBezTo>
                  <a:pt x="327" y="246"/>
                  <a:pt x="327" y="246"/>
                  <a:pt x="327" y="246"/>
                </a:cubicBezTo>
                <a:cubicBezTo>
                  <a:pt x="296" y="246"/>
                  <a:pt x="296" y="246"/>
                  <a:pt x="296" y="246"/>
                </a:cubicBezTo>
                <a:lnTo>
                  <a:pt x="296" y="186"/>
                </a:lnTo>
                <a:close/>
                <a:moveTo>
                  <a:pt x="266" y="186"/>
                </a:moveTo>
                <a:cubicBezTo>
                  <a:pt x="215" y="186"/>
                  <a:pt x="215" y="186"/>
                  <a:pt x="215" y="186"/>
                </a:cubicBezTo>
                <a:cubicBezTo>
                  <a:pt x="215" y="261"/>
                  <a:pt x="215" y="261"/>
                  <a:pt x="215" y="261"/>
                </a:cubicBezTo>
                <a:cubicBezTo>
                  <a:pt x="268" y="261"/>
                  <a:pt x="268" y="261"/>
                  <a:pt x="268" y="261"/>
                </a:cubicBezTo>
                <a:cubicBezTo>
                  <a:pt x="268" y="246"/>
                  <a:pt x="268" y="246"/>
                  <a:pt x="268" y="246"/>
                </a:cubicBezTo>
                <a:cubicBezTo>
                  <a:pt x="231" y="246"/>
                  <a:pt x="231" y="246"/>
                  <a:pt x="231" y="246"/>
                </a:cubicBezTo>
                <a:cubicBezTo>
                  <a:pt x="231" y="230"/>
                  <a:pt x="231" y="230"/>
                  <a:pt x="231" y="230"/>
                </a:cubicBezTo>
                <a:cubicBezTo>
                  <a:pt x="264" y="230"/>
                  <a:pt x="264" y="230"/>
                  <a:pt x="264" y="230"/>
                </a:cubicBezTo>
                <a:cubicBezTo>
                  <a:pt x="264" y="215"/>
                  <a:pt x="264" y="215"/>
                  <a:pt x="264" y="215"/>
                </a:cubicBezTo>
                <a:cubicBezTo>
                  <a:pt x="231" y="215"/>
                  <a:pt x="231" y="215"/>
                  <a:pt x="231" y="215"/>
                </a:cubicBezTo>
                <a:cubicBezTo>
                  <a:pt x="231" y="201"/>
                  <a:pt x="231" y="201"/>
                  <a:pt x="231" y="201"/>
                </a:cubicBezTo>
                <a:cubicBezTo>
                  <a:pt x="266" y="201"/>
                  <a:pt x="266" y="201"/>
                  <a:pt x="266" y="201"/>
                </a:cubicBezTo>
                <a:lnTo>
                  <a:pt x="266" y="186"/>
                </a:lnTo>
                <a:close/>
                <a:moveTo>
                  <a:pt x="152" y="186"/>
                </a:moveTo>
                <a:cubicBezTo>
                  <a:pt x="135" y="186"/>
                  <a:pt x="135" y="186"/>
                  <a:pt x="135" y="186"/>
                </a:cubicBezTo>
                <a:cubicBezTo>
                  <a:pt x="135" y="261"/>
                  <a:pt x="135" y="261"/>
                  <a:pt x="135" y="261"/>
                </a:cubicBezTo>
                <a:cubicBezTo>
                  <a:pt x="152" y="261"/>
                  <a:pt x="152" y="261"/>
                  <a:pt x="152" y="261"/>
                </a:cubicBezTo>
                <a:cubicBezTo>
                  <a:pt x="152" y="229"/>
                  <a:pt x="152" y="229"/>
                  <a:pt x="152" y="229"/>
                </a:cubicBezTo>
                <a:cubicBezTo>
                  <a:pt x="184" y="229"/>
                  <a:pt x="184" y="229"/>
                  <a:pt x="184" y="229"/>
                </a:cubicBezTo>
                <a:cubicBezTo>
                  <a:pt x="184" y="261"/>
                  <a:pt x="184" y="261"/>
                  <a:pt x="184" y="261"/>
                </a:cubicBezTo>
                <a:cubicBezTo>
                  <a:pt x="201" y="261"/>
                  <a:pt x="201" y="261"/>
                  <a:pt x="201" y="261"/>
                </a:cubicBezTo>
                <a:cubicBezTo>
                  <a:pt x="201" y="186"/>
                  <a:pt x="201" y="186"/>
                  <a:pt x="201" y="186"/>
                </a:cubicBezTo>
                <a:cubicBezTo>
                  <a:pt x="184" y="186"/>
                  <a:pt x="184" y="186"/>
                  <a:pt x="184" y="186"/>
                </a:cubicBezTo>
                <a:cubicBezTo>
                  <a:pt x="184" y="214"/>
                  <a:pt x="184" y="214"/>
                  <a:pt x="184" y="214"/>
                </a:cubicBezTo>
                <a:cubicBezTo>
                  <a:pt x="152" y="214"/>
                  <a:pt x="152" y="214"/>
                  <a:pt x="152" y="214"/>
                </a:cubicBezTo>
                <a:lnTo>
                  <a:pt x="152" y="186"/>
                </a:lnTo>
                <a:close/>
                <a:moveTo>
                  <a:pt x="184" y="169"/>
                </a:moveTo>
                <a:cubicBezTo>
                  <a:pt x="201" y="169"/>
                  <a:pt x="201" y="169"/>
                  <a:pt x="201" y="169"/>
                </a:cubicBezTo>
                <a:cubicBezTo>
                  <a:pt x="201" y="94"/>
                  <a:pt x="201" y="94"/>
                  <a:pt x="201" y="94"/>
                </a:cubicBezTo>
                <a:cubicBezTo>
                  <a:pt x="184" y="94"/>
                  <a:pt x="184" y="94"/>
                  <a:pt x="184" y="94"/>
                </a:cubicBezTo>
                <a:lnTo>
                  <a:pt x="184" y="169"/>
                </a:lnTo>
                <a:close/>
                <a:moveTo>
                  <a:pt x="108" y="45"/>
                </a:moveTo>
                <a:cubicBezTo>
                  <a:pt x="108" y="51"/>
                  <a:pt x="113" y="56"/>
                  <a:pt x="119" y="56"/>
                </a:cubicBezTo>
                <a:cubicBezTo>
                  <a:pt x="126" y="56"/>
                  <a:pt x="131" y="51"/>
                  <a:pt x="131" y="45"/>
                </a:cubicBezTo>
                <a:cubicBezTo>
                  <a:pt x="131" y="39"/>
                  <a:pt x="126" y="34"/>
                  <a:pt x="119" y="34"/>
                </a:cubicBezTo>
                <a:cubicBezTo>
                  <a:pt x="113" y="34"/>
                  <a:pt x="108" y="39"/>
                  <a:pt x="108" y="45"/>
                </a:cubicBezTo>
                <a:moveTo>
                  <a:pt x="43" y="169"/>
                </a:moveTo>
                <a:cubicBezTo>
                  <a:pt x="74" y="94"/>
                  <a:pt x="74" y="94"/>
                  <a:pt x="74" y="94"/>
                </a:cubicBezTo>
                <a:cubicBezTo>
                  <a:pt x="56" y="94"/>
                  <a:pt x="56" y="94"/>
                  <a:pt x="56" y="94"/>
                </a:cubicBezTo>
                <a:cubicBezTo>
                  <a:pt x="37" y="143"/>
                  <a:pt x="37" y="143"/>
                  <a:pt x="37" y="143"/>
                </a:cubicBezTo>
                <a:cubicBezTo>
                  <a:pt x="37" y="143"/>
                  <a:pt x="37" y="143"/>
                  <a:pt x="37" y="143"/>
                </a:cubicBezTo>
                <a:cubicBezTo>
                  <a:pt x="18" y="94"/>
                  <a:pt x="18" y="94"/>
                  <a:pt x="18" y="94"/>
                </a:cubicBezTo>
                <a:cubicBezTo>
                  <a:pt x="0" y="94"/>
                  <a:pt x="0" y="94"/>
                  <a:pt x="0" y="94"/>
                </a:cubicBezTo>
                <a:cubicBezTo>
                  <a:pt x="30" y="169"/>
                  <a:pt x="30" y="169"/>
                  <a:pt x="30" y="169"/>
                </a:cubicBezTo>
                <a:lnTo>
                  <a:pt x="43" y="169"/>
                </a:lnTo>
                <a:close/>
                <a:moveTo>
                  <a:pt x="99" y="94"/>
                </a:moveTo>
                <a:cubicBezTo>
                  <a:pt x="83" y="94"/>
                  <a:pt x="83" y="94"/>
                  <a:pt x="83" y="94"/>
                </a:cubicBezTo>
                <a:cubicBezTo>
                  <a:pt x="83" y="169"/>
                  <a:pt x="83" y="169"/>
                  <a:pt x="83" y="169"/>
                </a:cubicBezTo>
                <a:cubicBezTo>
                  <a:pt x="99" y="169"/>
                  <a:pt x="99" y="169"/>
                  <a:pt x="99" y="169"/>
                </a:cubicBezTo>
                <a:lnTo>
                  <a:pt x="99" y="94"/>
                </a:lnTo>
                <a:close/>
                <a:moveTo>
                  <a:pt x="99" y="19"/>
                </a:moveTo>
                <a:cubicBezTo>
                  <a:pt x="135" y="19"/>
                  <a:pt x="135" y="19"/>
                  <a:pt x="135" y="19"/>
                </a:cubicBezTo>
                <a:cubicBezTo>
                  <a:pt x="135" y="2"/>
                  <a:pt x="135" y="2"/>
                  <a:pt x="135" y="2"/>
                </a:cubicBezTo>
                <a:cubicBezTo>
                  <a:pt x="83" y="2"/>
                  <a:pt x="83" y="2"/>
                  <a:pt x="83" y="2"/>
                </a:cubicBezTo>
                <a:cubicBezTo>
                  <a:pt x="83" y="77"/>
                  <a:pt x="83" y="77"/>
                  <a:pt x="83" y="77"/>
                </a:cubicBezTo>
                <a:cubicBezTo>
                  <a:pt x="99" y="77"/>
                  <a:pt x="99" y="77"/>
                  <a:pt x="99" y="77"/>
                </a:cubicBezTo>
                <a:cubicBezTo>
                  <a:pt x="99" y="48"/>
                  <a:pt x="99" y="48"/>
                  <a:pt x="99" y="48"/>
                </a:cubicBezTo>
                <a:cubicBezTo>
                  <a:pt x="99" y="32"/>
                  <a:pt x="99" y="32"/>
                  <a:pt x="99" y="32"/>
                </a:cubicBezTo>
                <a:lnTo>
                  <a:pt x="99" y="19"/>
                </a:lnTo>
                <a:close/>
                <a:moveTo>
                  <a:pt x="154" y="112"/>
                </a:moveTo>
                <a:cubicBezTo>
                  <a:pt x="155" y="113"/>
                  <a:pt x="155" y="115"/>
                  <a:pt x="155" y="117"/>
                </a:cubicBezTo>
                <a:cubicBezTo>
                  <a:pt x="155" y="119"/>
                  <a:pt x="155" y="120"/>
                  <a:pt x="154" y="122"/>
                </a:cubicBezTo>
                <a:cubicBezTo>
                  <a:pt x="153" y="123"/>
                  <a:pt x="152" y="124"/>
                  <a:pt x="151" y="124"/>
                </a:cubicBezTo>
                <a:cubicBezTo>
                  <a:pt x="149" y="125"/>
                  <a:pt x="148" y="125"/>
                  <a:pt x="146" y="125"/>
                </a:cubicBezTo>
                <a:cubicBezTo>
                  <a:pt x="144" y="125"/>
                  <a:pt x="143" y="125"/>
                  <a:pt x="141" y="125"/>
                </a:cubicBezTo>
                <a:cubicBezTo>
                  <a:pt x="132" y="125"/>
                  <a:pt x="132" y="125"/>
                  <a:pt x="132" y="125"/>
                </a:cubicBezTo>
                <a:cubicBezTo>
                  <a:pt x="132" y="108"/>
                  <a:pt x="132" y="108"/>
                  <a:pt x="132" y="108"/>
                </a:cubicBezTo>
                <a:cubicBezTo>
                  <a:pt x="142" y="108"/>
                  <a:pt x="142" y="108"/>
                  <a:pt x="142" y="108"/>
                </a:cubicBezTo>
                <a:cubicBezTo>
                  <a:pt x="144" y="108"/>
                  <a:pt x="145" y="108"/>
                  <a:pt x="147" y="108"/>
                </a:cubicBezTo>
                <a:cubicBezTo>
                  <a:pt x="149" y="109"/>
                  <a:pt x="150" y="109"/>
                  <a:pt x="151" y="110"/>
                </a:cubicBezTo>
                <a:cubicBezTo>
                  <a:pt x="152" y="110"/>
                  <a:pt x="153" y="111"/>
                  <a:pt x="154" y="112"/>
                </a:cubicBezTo>
                <a:moveTo>
                  <a:pt x="155" y="95"/>
                </a:moveTo>
                <a:cubicBezTo>
                  <a:pt x="152" y="94"/>
                  <a:pt x="148" y="94"/>
                  <a:pt x="144" y="94"/>
                </a:cubicBezTo>
                <a:cubicBezTo>
                  <a:pt x="115" y="94"/>
                  <a:pt x="115" y="94"/>
                  <a:pt x="115" y="94"/>
                </a:cubicBezTo>
                <a:cubicBezTo>
                  <a:pt x="115" y="169"/>
                  <a:pt x="115" y="169"/>
                  <a:pt x="115" y="169"/>
                </a:cubicBezTo>
                <a:cubicBezTo>
                  <a:pt x="132" y="169"/>
                  <a:pt x="132" y="169"/>
                  <a:pt x="132" y="169"/>
                </a:cubicBezTo>
                <a:cubicBezTo>
                  <a:pt x="132" y="139"/>
                  <a:pt x="132" y="139"/>
                  <a:pt x="132" y="139"/>
                </a:cubicBezTo>
                <a:cubicBezTo>
                  <a:pt x="140" y="139"/>
                  <a:pt x="140" y="139"/>
                  <a:pt x="140" y="139"/>
                </a:cubicBezTo>
                <a:cubicBezTo>
                  <a:pt x="155" y="169"/>
                  <a:pt x="155" y="169"/>
                  <a:pt x="155" y="169"/>
                </a:cubicBezTo>
                <a:cubicBezTo>
                  <a:pt x="175" y="169"/>
                  <a:pt x="175" y="169"/>
                  <a:pt x="175" y="169"/>
                </a:cubicBezTo>
                <a:cubicBezTo>
                  <a:pt x="156" y="138"/>
                  <a:pt x="156" y="138"/>
                  <a:pt x="156" y="138"/>
                </a:cubicBezTo>
                <a:cubicBezTo>
                  <a:pt x="162" y="137"/>
                  <a:pt x="166" y="134"/>
                  <a:pt x="168" y="130"/>
                </a:cubicBezTo>
                <a:cubicBezTo>
                  <a:pt x="171" y="127"/>
                  <a:pt x="172" y="122"/>
                  <a:pt x="172" y="117"/>
                </a:cubicBezTo>
                <a:cubicBezTo>
                  <a:pt x="172" y="112"/>
                  <a:pt x="172" y="109"/>
                  <a:pt x="170" y="106"/>
                </a:cubicBezTo>
                <a:cubicBezTo>
                  <a:pt x="169" y="103"/>
                  <a:pt x="167" y="101"/>
                  <a:pt x="164" y="99"/>
                </a:cubicBezTo>
                <a:cubicBezTo>
                  <a:pt x="161" y="97"/>
                  <a:pt x="158" y="96"/>
                  <a:pt x="155" y="95"/>
                </a:cubicBezTo>
                <a:moveTo>
                  <a:pt x="208" y="39"/>
                </a:moveTo>
                <a:cubicBezTo>
                  <a:pt x="208" y="43"/>
                  <a:pt x="208" y="46"/>
                  <a:pt x="207" y="49"/>
                </a:cubicBezTo>
                <a:cubicBezTo>
                  <a:pt x="206" y="52"/>
                  <a:pt x="204" y="54"/>
                  <a:pt x="202" y="57"/>
                </a:cubicBezTo>
                <a:cubicBezTo>
                  <a:pt x="200" y="59"/>
                  <a:pt x="197" y="61"/>
                  <a:pt x="195" y="62"/>
                </a:cubicBezTo>
                <a:cubicBezTo>
                  <a:pt x="192" y="63"/>
                  <a:pt x="189" y="64"/>
                  <a:pt x="185" y="64"/>
                </a:cubicBezTo>
                <a:cubicBezTo>
                  <a:pt x="181" y="64"/>
                  <a:pt x="178" y="63"/>
                  <a:pt x="175" y="62"/>
                </a:cubicBezTo>
                <a:cubicBezTo>
                  <a:pt x="172" y="61"/>
                  <a:pt x="170" y="59"/>
                  <a:pt x="168" y="57"/>
                </a:cubicBezTo>
                <a:cubicBezTo>
                  <a:pt x="166" y="54"/>
                  <a:pt x="164" y="52"/>
                  <a:pt x="163" y="49"/>
                </a:cubicBezTo>
                <a:cubicBezTo>
                  <a:pt x="162" y="46"/>
                  <a:pt x="162" y="43"/>
                  <a:pt x="162" y="39"/>
                </a:cubicBezTo>
                <a:cubicBezTo>
                  <a:pt x="162" y="36"/>
                  <a:pt x="162" y="33"/>
                  <a:pt x="163" y="30"/>
                </a:cubicBezTo>
                <a:cubicBezTo>
                  <a:pt x="164" y="27"/>
                  <a:pt x="166" y="24"/>
                  <a:pt x="168" y="22"/>
                </a:cubicBezTo>
                <a:cubicBezTo>
                  <a:pt x="170" y="20"/>
                  <a:pt x="172" y="18"/>
                  <a:pt x="175" y="17"/>
                </a:cubicBezTo>
                <a:cubicBezTo>
                  <a:pt x="178" y="16"/>
                  <a:pt x="181" y="15"/>
                  <a:pt x="185" y="15"/>
                </a:cubicBezTo>
                <a:cubicBezTo>
                  <a:pt x="189" y="15"/>
                  <a:pt x="192" y="16"/>
                  <a:pt x="195" y="17"/>
                </a:cubicBezTo>
                <a:cubicBezTo>
                  <a:pt x="197" y="18"/>
                  <a:pt x="200" y="20"/>
                  <a:pt x="202" y="22"/>
                </a:cubicBezTo>
                <a:cubicBezTo>
                  <a:pt x="204" y="24"/>
                  <a:pt x="206" y="27"/>
                  <a:pt x="207" y="30"/>
                </a:cubicBezTo>
                <a:cubicBezTo>
                  <a:pt x="208" y="33"/>
                  <a:pt x="208" y="36"/>
                  <a:pt x="208" y="39"/>
                </a:cubicBezTo>
                <a:moveTo>
                  <a:pt x="223" y="56"/>
                </a:moveTo>
                <a:cubicBezTo>
                  <a:pt x="225" y="51"/>
                  <a:pt x="226" y="45"/>
                  <a:pt x="226" y="39"/>
                </a:cubicBezTo>
                <a:cubicBezTo>
                  <a:pt x="226" y="33"/>
                  <a:pt x="225" y="28"/>
                  <a:pt x="223" y="23"/>
                </a:cubicBezTo>
                <a:cubicBezTo>
                  <a:pt x="221" y="18"/>
                  <a:pt x="218" y="14"/>
                  <a:pt x="214" y="10"/>
                </a:cubicBezTo>
                <a:cubicBezTo>
                  <a:pt x="211" y="7"/>
                  <a:pt x="206" y="4"/>
                  <a:pt x="201" y="2"/>
                </a:cubicBezTo>
                <a:cubicBezTo>
                  <a:pt x="196" y="1"/>
                  <a:pt x="191" y="0"/>
                  <a:pt x="185" y="0"/>
                </a:cubicBezTo>
                <a:cubicBezTo>
                  <a:pt x="179" y="0"/>
                  <a:pt x="174" y="1"/>
                  <a:pt x="169" y="2"/>
                </a:cubicBezTo>
                <a:cubicBezTo>
                  <a:pt x="164" y="4"/>
                  <a:pt x="159" y="7"/>
                  <a:pt x="156" y="10"/>
                </a:cubicBezTo>
                <a:cubicBezTo>
                  <a:pt x="152" y="14"/>
                  <a:pt x="149" y="18"/>
                  <a:pt x="147" y="23"/>
                </a:cubicBezTo>
                <a:cubicBezTo>
                  <a:pt x="145" y="28"/>
                  <a:pt x="144" y="33"/>
                  <a:pt x="144" y="39"/>
                </a:cubicBezTo>
                <a:cubicBezTo>
                  <a:pt x="144" y="45"/>
                  <a:pt x="145" y="51"/>
                  <a:pt x="147" y="56"/>
                </a:cubicBezTo>
                <a:cubicBezTo>
                  <a:pt x="149" y="61"/>
                  <a:pt x="152" y="65"/>
                  <a:pt x="156" y="68"/>
                </a:cubicBezTo>
                <a:cubicBezTo>
                  <a:pt x="159" y="72"/>
                  <a:pt x="164" y="74"/>
                  <a:pt x="169" y="76"/>
                </a:cubicBezTo>
                <a:cubicBezTo>
                  <a:pt x="174" y="78"/>
                  <a:pt x="179" y="79"/>
                  <a:pt x="185" y="79"/>
                </a:cubicBezTo>
                <a:cubicBezTo>
                  <a:pt x="191" y="79"/>
                  <a:pt x="196" y="78"/>
                  <a:pt x="201" y="76"/>
                </a:cubicBezTo>
                <a:cubicBezTo>
                  <a:pt x="206" y="74"/>
                  <a:pt x="211" y="72"/>
                  <a:pt x="214" y="68"/>
                </a:cubicBezTo>
                <a:cubicBezTo>
                  <a:pt x="218" y="65"/>
                  <a:pt x="221" y="61"/>
                  <a:pt x="223" y="56"/>
                </a:cubicBezTo>
                <a:moveTo>
                  <a:pt x="241" y="155"/>
                </a:moveTo>
                <a:cubicBezTo>
                  <a:pt x="239" y="154"/>
                  <a:pt x="237" y="153"/>
                  <a:pt x="236" y="151"/>
                </a:cubicBezTo>
                <a:cubicBezTo>
                  <a:pt x="235" y="150"/>
                  <a:pt x="234" y="148"/>
                  <a:pt x="233" y="146"/>
                </a:cubicBezTo>
                <a:cubicBezTo>
                  <a:pt x="232" y="144"/>
                  <a:pt x="232" y="142"/>
                  <a:pt x="232" y="140"/>
                </a:cubicBezTo>
                <a:cubicBezTo>
                  <a:pt x="232" y="94"/>
                  <a:pt x="232" y="94"/>
                  <a:pt x="232" y="94"/>
                </a:cubicBezTo>
                <a:cubicBezTo>
                  <a:pt x="215" y="94"/>
                  <a:pt x="215" y="94"/>
                  <a:pt x="215" y="94"/>
                </a:cubicBezTo>
                <a:cubicBezTo>
                  <a:pt x="215" y="140"/>
                  <a:pt x="215" y="140"/>
                  <a:pt x="215" y="140"/>
                </a:cubicBezTo>
                <a:cubicBezTo>
                  <a:pt x="215" y="145"/>
                  <a:pt x="216" y="149"/>
                  <a:pt x="217" y="153"/>
                </a:cubicBezTo>
                <a:cubicBezTo>
                  <a:pt x="219" y="156"/>
                  <a:pt x="221" y="160"/>
                  <a:pt x="223" y="162"/>
                </a:cubicBezTo>
                <a:cubicBezTo>
                  <a:pt x="226" y="165"/>
                  <a:pt x="229" y="167"/>
                  <a:pt x="233" y="169"/>
                </a:cubicBezTo>
                <a:cubicBezTo>
                  <a:pt x="237" y="170"/>
                  <a:pt x="242" y="171"/>
                  <a:pt x="247" y="171"/>
                </a:cubicBezTo>
                <a:cubicBezTo>
                  <a:pt x="252" y="171"/>
                  <a:pt x="257" y="170"/>
                  <a:pt x="261" y="169"/>
                </a:cubicBezTo>
                <a:cubicBezTo>
                  <a:pt x="265" y="167"/>
                  <a:pt x="268" y="165"/>
                  <a:pt x="271" y="162"/>
                </a:cubicBezTo>
                <a:cubicBezTo>
                  <a:pt x="273" y="160"/>
                  <a:pt x="275" y="156"/>
                  <a:pt x="277" y="153"/>
                </a:cubicBezTo>
                <a:cubicBezTo>
                  <a:pt x="278" y="149"/>
                  <a:pt x="279" y="145"/>
                  <a:pt x="279" y="140"/>
                </a:cubicBezTo>
                <a:cubicBezTo>
                  <a:pt x="279" y="94"/>
                  <a:pt x="279" y="94"/>
                  <a:pt x="279" y="94"/>
                </a:cubicBezTo>
                <a:cubicBezTo>
                  <a:pt x="262" y="94"/>
                  <a:pt x="262" y="94"/>
                  <a:pt x="262" y="94"/>
                </a:cubicBezTo>
                <a:cubicBezTo>
                  <a:pt x="262" y="140"/>
                  <a:pt x="262" y="140"/>
                  <a:pt x="262" y="140"/>
                </a:cubicBezTo>
                <a:cubicBezTo>
                  <a:pt x="262" y="142"/>
                  <a:pt x="262" y="144"/>
                  <a:pt x="261" y="146"/>
                </a:cubicBezTo>
                <a:cubicBezTo>
                  <a:pt x="260" y="148"/>
                  <a:pt x="259" y="150"/>
                  <a:pt x="258" y="151"/>
                </a:cubicBezTo>
                <a:cubicBezTo>
                  <a:pt x="256" y="153"/>
                  <a:pt x="255" y="154"/>
                  <a:pt x="253" y="155"/>
                </a:cubicBezTo>
                <a:cubicBezTo>
                  <a:pt x="251" y="156"/>
                  <a:pt x="249" y="156"/>
                  <a:pt x="247" y="156"/>
                </a:cubicBezTo>
                <a:cubicBezTo>
                  <a:pt x="245" y="156"/>
                  <a:pt x="243" y="156"/>
                  <a:pt x="241" y="155"/>
                </a:cubicBezTo>
                <a:moveTo>
                  <a:pt x="277" y="24"/>
                </a:moveTo>
                <a:cubicBezTo>
                  <a:pt x="277" y="26"/>
                  <a:pt x="277" y="28"/>
                  <a:pt x="276" y="29"/>
                </a:cubicBezTo>
                <a:cubicBezTo>
                  <a:pt x="275" y="30"/>
                  <a:pt x="274" y="31"/>
                  <a:pt x="273" y="32"/>
                </a:cubicBezTo>
                <a:cubicBezTo>
                  <a:pt x="271" y="32"/>
                  <a:pt x="270" y="32"/>
                  <a:pt x="268" y="33"/>
                </a:cubicBezTo>
                <a:cubicBezTo>
                  <a:pt x="266" y="33"/>
                  <a:pt x="265" y="33"/>
                  <a:pt x="263" y="33"/>
                </a:cubicBezTo>
                <a:cubicBezTo>
                  <a:pt x="253" y="33"/>
                  <a:pt x="253" y="33"/>
                  <a:pt x="253" y="33"/>
                </a:cubicBezTo>
                <a:cubicBezTo>
                  <a:pt x="253" y="16"/>
                  <a:pt x="253" y="16"/>
                  <a:pt x="253" y="16"/>
                </a:cubicBezTo>
                <a:cubicBezTo>
                  <a:pt x="264" y="16"/>
                  <a:pt x="264" y="16"/>
                  <a:pt x="264" y="16"/>
                </a:cubicBezTo>
                <a:cubicBezTo>
                  <a:pt x="266" y="16"/>
                  <a:pt x="267" y="16"/>
                  <a:pt x="269" y="16"/>
                </a:cubicBezTo>
                <a:cubicBezTo>
                  <a:pt x="270" y="16"/>
                  <a:pt x="272" y="17"/>
                  <a:pt x="273" y="17"/>
                </a:cubicBezTo>
                <a:cubicBezTo>
                  <a:pt x="274" y="18"/>
                  <a:pt x="275" y="19"/>
                  <a:pt x="276" y="20"/>
                </a:cubicBezTo>
                <a:cubicBezTo>
                  <a:pt x="277" y="21"/>
                  <a:pt x="277" y="22"/>
                  <a:pt x="277" y="24"/>
                </a:cubicBezTo>
                <a:moveTo>
                  <a:pt x="297" y="77"/>
                </a:moveTo>
                <a:cubicBezTo>
                  <a:pt x="278" y="45"/>
                  <a:pt x="278" y="45"/>
                  <a:pt x="278" y="45"/>
                </a:cubicBezTo>
                <a:cubicBezTo>
                  <a:pt x="284" y="44"/>
                  <a:pt x="288" y="42"/>
                  <a:pt x="290" y="38"/>
                </a:cubicBezTo>
                <a:cubicBezTo>
                  <a:pt x="293" y="34"/>
                  <a:pt x="294" y="30"/>
                  <a:pt x="294" y="24"/>
                </a:cubicBezTo>
                <a:cubicBezTo>
                  <a:pt x="294" y="20"/>
                  <a:pt x="294" y="16"/>
                  <a:pt x="292" y="13"/>
                </a:cubicBezTo>
                <a:cubicBezTo>
                  <a:pt x="291" y="10"/>
                  <a:pt x="289" y="8"/>
                  <a:pt x="286" y="6"/>
                </a:cubicBezTo>
                <a:cubicBezTo>
                  <a:pt x="283" y="5"/>
                  <a:pt x="280" y="3"/>
                  <a:pt x="277" y="3"/>
                </a:cubicBezTo>
                <a:cubicBezTo>
                  <a:pt x="274" y="2"/>
                  <a:pt x="270" y="2"/>
                  <a:pt x="266" y="2"/>
                </a:cubicBezTo>
                <a:cubicBezTo>
                  <a:pt x="237" y="2"/>
                  <a:pt x="237" y="2"/>
                  <a:pt x="237" y="2"/>
                </a:cubicBezTo>
                <a:cubicBezTo>
                  <a:pt x="237" y="77"/>
                  <a:pt x="237" y="77"/>
                  <a:pt x="237" y="77"/>
                </a:cubicBezTo>
                <a:cubicBezTo>
                  <a:pt x="253" y="77"/>
                  <a:pt x="253" y="77"/>
                  <a:pt x="253" y="77"/>
                </a:cubicBezTo>
                <a:cubicBezTo>
                  <a:pt x="253" y="47"/>
                  <a:pt x="253" y="47"/>
                  <a:pt x="253" y="47"/>
                </a:cubicBezTo>
                <a:cubicBezTo>
                  <a:pt x="262" y="47"/>
                  <a:pt x="262" y="47"/>
                  <a:pt x="262" y="47"/>
                </a:cubicBezTo>
                <a:cubicBezTo>
                  <a:pt x="277" y="77"/>
                  <a:pt x="277" y="77"/>
                  <a:pt x="277" y="77"/>
                </a:cubicBezTo>
                <a:lnTo>
                  <a:pt x="297" y="77"/>
                </a:lnTo>
                <a:close/>
                <a:moveTo>
                  <a:pt x="368" y="60"/>
                </a:moveTo>
                <a:cubicBezTo>
                  <a:pt x="370" y="56"/>
                  <a:pt x="370" y="52"/>
                  <a:pt x="370" y="48"/>
                </a:cubicBezTo>
                <a:cubicBezTo>
                  <a:pt x="370" y="2"/>
                  <a:pt x="370" y="2"/>
                  <a:pt x="370" y="2"/>
                </a:cubicBezTo>
                <a:cubicBezTo>
                  <a:pt x="354" y="2"/>
                  <a:pt x="354" y="2"/>
                  <a:pt x="354" y="2"/>
                </a:cubicBezTo>
                <a:cubicBezTo>
                  <a:pt x="354" y="47"/>
                  <a:pt x="354" y="47"/>
                  <a:pt x="354" y="47"/>
                </a:cubicBezTo>
                <a:cubicBezTo>
                  <a:pt x="354" y="50"/>
                  <a:pt x="353" y="52"/>
                  <a:pt x="353" y="54"/>
                </a:cubicBezTo>
                <a:cubicBezTo>
                  <a:pt x="352" y="56"/>
                  <a:pt x="351" y="57"/>
                  <a:pt x="349" y="59"/>
                </a:cubicBezTo>
                <a:cubicBezTo>
                  <a:pt x="348" y="60"/>
                  <a:pt x="346" y="61"/>
                  <a:pt x="345" y="62"/>
                </a:cubicBezTo>
                <a:cubicBezTo>
                  <a:pt x="343" y="63"/>
                  <a:pt x="341" y="64"/>
                  <a:pt x="339" y="64"/>
                </a:cubicBezTo>
                <a:cubicBezTo>
                  <a:pt x="336" y="64"/>
                  <a:pt x="334" y="63"/>
                  <a:pt x="332" y="62"/>
                </a:cubicBezTo>
                <a:cubicBezTo>
                  <a:pt x="331" y="61"/>
                  <a:pt x="329" y="60"/>
                  <a:pt x="328" y="59"/>
                </a:cubicBezTo>
                <a:cubicBezTo>
                  <a:pt x="326" y="57"/>
                  <a:pt x="325" y="56"/>
                  <a:pt x="324" y="54"/>
                </a:cubicBezTo>
                <a:cubicBezTo>
                  <a:pt x="324" y="52"/>
                  <a:pt x="323" y="50"/>
                  <a:pt x="323" y="47"/>
                </a:cubicBezTo>
                <a:cubicBezTo>
                  <a:pt x="323" y="2"/>
                  <a:pt x="323" y="2"/>
                  <a:pt x="323" y="2"/>
                </a:cubicBezTo>
                <a:cubicBezTo>
                  <a:pt x="307" y="2"/>
                  <a:pt x="307" y="2"/>
                  <a:pt x="307" y="2"/>
                </a:cubicBezTo>
                <a:cubicBezTo>
                  <a:pt x="307" y="48"/>
                  <a:pt x="307" y="48"/>
                  <a:pt x="307" y="48"/>
                </a:cubicBezTo>
                <a:cubicBezTo>
                  <a:pt x="307" y="52"/>
                  <a:pt x="307" y="56"/>
                  <a:pt x="309" y="60"/>
                </a:cubicBezTo>
                <a:cubicBezTo>
                  <a:pt x="310" y="64"/>
                  <a:pt x="312" y="67"/>
                  <a:pt x="315" y="70"/>
                </a:cubicBezTo>
                <a:cubicBezTo>
                  <a:pt x="317" y="73"/>
                  <a:pt x="321" y="75"/>
                  <a:pt x="325" y="77"/>
                </a:cubicBezTo>
                <a:cubicBezTo>
                  <a:pt x="329" y="78"/>
                  <a:pt x="333" y="79"/>
                  <a:pt x="339" y="79"/>
                </a:cubicBezTo>
                <a:cubicBezTo>
                  <a:pt x="344" y="79"/>
                  <a:pt x="348" y="78"/>
                  <a:pt x="352" y="77"/>
                </a:cubicBezTo>
                <a:cubicBezTo>
                  <a:pt x="356" y="75"/>
                  <a:pt x="360" y="73"/>
                  <a:pt x="362" y="70"/>
                </a:cubicBezTo>
                <a:cubicBezTo>
                  <a:pt x="365" y="67"/>
                  <a:pt x="367" y="64"/>
                  <a:pt x="368" y="60"/>
                </a:cubicBezTo>
                <a:moveTo>
                  <a:pt x="361" y="169"/>
                </a:moveTo>
                <a:cubicBezTo>
                  <a:pt x="378" y="169"/>
                  <a:pt x="378" y="169"/>
                  <a:pt x="378" y="169"/>
                </a:cubicBezTo>
                <a:cubicBezTo>
                  <a:pt x="378" y="94"/>
                  <a:pt x="378" y="94"/>
                  <a:pt x="378" y="94"/>
                </a:cubicBezTo>
                <a:cubicBezTo>
                  <a:pt x="353" y="94"/>
                  <a:pt x="353" y="94"/>
                  <a:pt x="353" y="94"/>
                </a:cubicBezTo>
                <a:cubicBezTo>
                  <a:pt x="335" y="143"/>
                  <a:pt x="335" y="143"/>
                  <a:pt x="335" y="143"/>
                </a:cubicBezTo>
                <a:cubicBezTo>
                  <a:pt x="335" y="143"/>
                  <a:pt x="335" y="143"/>
                  <a:pt x="335" y="143"/>
                </a:cubicBezTo>
                <a:cubicBezTo>
                  <a:pt x="318" y="94"/>
                  <a:pt x="318" y="94"/>
                  <a:pt x="318" y="94"/>
                </a:cubicBezTo>
                <a:cubicBezTo>
                  <a:pt x="293" y="94"/>
                  <a:pt x="293" y="94"/>
                  <a:pt x="293" y="94"/>
                </a:cubicBezTo>
                <a:cubicBezTo>
                  <a:pt x="293" y="169"/>
                  <a:pt x="293" y="169"/>
                  <a:pt x="293" y="169"/>
                </a:cubicBezTo>
                <a:cubicBezTo>
                  <a:pt x="309" y="169"/>
                  <a:pt x="309" y="169"/>
                  <a:pt x="309" y="169"/>
                </a:cubicBezTo>
                <a:cubicBezTo>
                  <a:pt x="309" y="112"/>
                  <a:pt x="309" y="112"/>
                  <a:pt x="309" y="112"/>
                </a:cubicBezTo>
                <a:cubicBezTo>
                  <a:pt x="310" y="112"/>
                  <a:pt x="310" y="112"/>
                  <a:pt x="310" y="112"/>
                </a:cubicBezTo>
                <a:cubicBezTo>
                  <a:pt x="329" y="169"/>
                  <a:pt x="329" y="169"/>
                  <a:pt x="329" y="169"/>
                </a:cubicBezTo>
                <a:cubicBezTo>
                  <a:pt x="341" y="169"/>
                  <a:pt x="341" y="169"/>
                  <a:pt x="341" y="169"/>
                </a:cubicBezTo>
                <a:cubicBezTo>
                  <a:pt x="361" y="112"/>
                  <a:pt x="361" y="112"/>
                  <a:pt x="361" y="112"/>
                </a:cubicBezTo>
                <a:cubicBezTo>
                  <a:pt x="361" y="112"/>
                  <a:pt x="361" y="112"/>
                  <a:pt x="361" y="112"/>
                </a:cubicBezTo>
                <a:lnTo>
                  <a:pt x="361" y="169"/>
                </a:lnTo>
                <a:close/>
                <a:moveTo>
                  <a:pt x="453" y="77"/>
                </a:moveTo>
                <a:cubicBezTo>
                  <a:pt x="469" y="77"/>
                  <a:pt x="469" y="77"/>
                  <a:pt x="469" y="77"/>
                </a:cubicBezTo>
                <a:cubicBezTo>
                  <a:pt x="469" y="2"/>
                  <a:pt x="469" y="2"/>
                  <a:pt x="469" y="2"/>
                </a:cubicBezTo>
                <a:cubicBezTo>
                  <a:pt x="444" y="2"/>
                  <a:pt x="444" y="2"/>
                  <a:pt x="444" y="2"/>
                </a:cubicBezTo>
                <a:cubicBezTo>
                  <a:pt x="427" y="51"/>
                  <a:pt x="427" y="51"/>
                  <a:pt x="427" y="51"/>
                </a:cubicBezTo>
                <a:cubicBezTo>
                  <a:pt x="427" y="51"/>
                  <a:pt x="427" y="51"/>
                  <a:pt x="427" y="51"/>
                </a:cubicBezTo>
                <a:cubicBezTo>
                  <a:pt x="409" y="2"/>
                  <a:pt x="409" y="2"/>
                  <a:pt x="409" y="2"/>
                </a:cubicBezTo>
                <a:cubicBezTo>
                  <a:pt x="384" y="2"/>
                  <a:pt x="384" y="2"/>
                  <a:pt x="384" y="2"/>
                </a:cubicBezTo>
                <a:cubicBezTo>
                  <a:pt x="384" y="77"/>
                  <a:pt x="384" y="77"/>
                  <a:pt x="384" y="77"/>
                </a:cubicBezTo>
                <a:cubicBezTo>
                  <a:pt x="401" y="77"/>
                  <a:pt x="401" y="77"/>
                  <a:pt x="401" y="77"/>
                </a:cubicBezTo>
                <a:cubicBezTo>
                  <a:pt x="401" y="19"/>
                  <a:pt x="401" y="19"/>
                  <a:pt x="401" y="19"/>
                </a:cubicBezTo>
                <a:cubicBezTo>
                  <a:pt x="401" y="19"/>
                  <a:pt x="401" y="19"/>
                  <a:pt x="401" y="19"/>
                </a:cubicBezTo>
                <a:cubicBezTo>
                  <a:pt x="420" y="77"/>
                  <a:pt x="420" y="77"/>
                  <a:pt x="420" y="77"/>
                </a:cubicBezTo>
                <a:cubicBezTo>
                  <a:pt x="433" y="77"/>
                  <a:pt x="433" y="77"/>
                  <a:pt x="433" y="77"/>
                </a:cubicBezTo>
                <a:cubicBezTo>
                  <a:pt x="453" y="19"/>
                  <a:pt x="453" y="19"/>
                  <a:pt x="453" y="19"/>
                </a:cubicBezTo>
                <a:cubicBezTo>
                  <a:pt x="453" y="19"/>
                  <a:pt x="453" y="19"/>
                  <a:pt x="453" y="19"/>
                </a:cubicBezTo>
                <a:lnTo>
                  <a:pt x="453" y="77"/>
                </a:lnTo>
                <a:close/>
                <a:moveTo>
                  <a:pt x="478" y="261"/>
                </a:moveTo>
                <a:cubicBezTo>
                  <a:pt x="500" y="261"/>
                  <a:pt x="500" y="261"/>
                  <a:pt x="500" y="261"/>
                </a:cubicBezTo>
                <a:cubicBezTo>
                  <a:pt x="500" y="186"/>
                  <a:pt x="500" y="186"/>
                  <a:pt x="500" y="186"/>
                </a:cubicBezTo>
                <a:cubicBezTo>
                  <a:pt x="483" y="186"/>
                  <a:pt x="483" y="186"/>
                  <a:pt x="483" y="186"/>
                </a:cubicBezTo>
                <a:cubicBezTo>
                  <a:pt x="483" y="238"/>
                  <a:pt x="483" y="238"/>
                  <a:pt x="483" y="238"/>
                </a:cubicBezTo>
                <a:cubicBezTo>
                  <a:pt x="483" y="238"/>
                  <a:pt x="483" y="238"/>
                  <a:pt x="483" y="238"/>
                </a:cubicBezTo>
                <a:cubicBezTo>
                  <a:pt x="451" y="186"/>
                  <a:pt x="451" y="186"/>
                  <a:pt x="451" y="186"/>
                </a:cubicBezTo>
                <a:cubicBezTo>
                  <a:pt x="429" y="186"/>
                  <a:pt x="429" y="186"/>
                  <a:pt x="429" y="186"/>
                </a:cubicBezTo>
                <a:cubicBezTo>
                  <a:pt x="429" y="261"/>
                  <a:pt x="429" y="261"/>
                  <a:pt x="429" y="261"/>
                </a:cubicBezTo>
                <a:cubicBezTo>
                  <a:pt x="445" y="261"/>
                  <a:pt x="445" y="261"/>
                  <a:pt x="445" y="261"/>
                </a:cubicBezTo>
                <a:cubicBezTo>
                  <a:pt x="445" y="207"/>
                  <a:pt x="445" y="207"/>
                  <a:pt x="445" y="207"/>
                </a:cubicBezTo>
                <a:cubicBezTo>
                  <a:pt x="445" y="207"/>
                  <a:pt x="445" y="207"/>
                  <a:pt x="445" y="207"/>
                </a:cubicBezTo>
                <a:lnTo>
                  <a:pt x="478" y="261"/>
                </a:lnTo>
                <a:close/>
                <a:moveTo>
                  <a:pt x="584" y="261"/>
                </a:moveTo>
                <a:cubicBezTo>
                  <a:pt x="548" y="221"/>
                  <a:pt x="548" y="221"/>
                  <a:pt x="548" y="221"/>
                </a:cubicBezTo>
                <a:cubicBezTo>
                  <a:pt x="581" y="186"/>
                  <a:pt x="581" y="186"/>
                  <a:pt x="581" y="186"/>
                </a:cubicBezTo>
                <a:cubicBezTo>
                  <a:pt x="560" y="186"/>
                  <a:pt x="560" y="186"/>
                  <a:pt x="560" y="186"/>
                </a:cubicBezTo>
                <a:cubicBezTo>
                  <a:pt x="530" y="217"/>
                  <a:pt x="530" y="217"/>
                  <a:pt x="530" y="217"/>
                </a:cubicBezTo>
                <a:cubicBezTo>
                  <a:pt x="530" y="186"/>
                  <a:pt x="530" y="186"/>
                  <a:pt x="530" y="186"/>
                </a:cubicBezTo>
                <a:cubicBezTo>
                  <a:pt x="514" y="186"/>
                  <a:pt x="514" y="186"/>
                  <a:pt x="514" y="186"/>
                </a:cubicBezTo>
                <a:cubicBezTo>
                  <a:pt x="514" y="261"/>
                  <a:pt x="514" y="261"/>
                  <a:pt x="514" y="261"/>
                </a:cubicBezTo>
                <a:cubicBezTo>
                  <a:pt x="530" y="261"/>
                  <a:pt x="530" y="261"/>
                  <a:pt x="530" y="261"/>
                </a:cubicBezTo>
                <a:cubicBezTo>
                  <a:pt x="530" y="225"/>
                  <a:pt x="530" y="225"/>
                  <a:pt x="530" y="225"/>
                </a:cubicBezTo>
                <a:cubicBezTo>
                  <a:pt x="561" y="261"/>
                  <a:pt x="561" y="261"/>
                  <a:pt x="561" y="261"/>
                </a:cubicBezTo>
                <a:lnTo>
                  <a:pt x="584" y="261"/>
                </a:lnTo>
                <a:close/>
                <a:moveTo>
                  <a:pt x="606" y="186"/>
                </a:moveTo>
                <a:cubicBezTo>
                  <a:pt x="590" y="186"/>
                  <a:pt x="590" y="186"/>
                  <a:pt x="590" y="186"/>
                </a:cubicBezTo>
                <a:cubicBezTo>
                  <a:pt x="590" y="261"/>
                  <a:pt x="590" y="261"/>
                  <a:pt x="590" y="261"/>
                </a:cubicBezTo>
                <a:cubicBezTo>
                  <a:pt x="606" y="261"/>
                  <a:pt x="606" y="261"/>
                  <a:pt x="606" y="261"/>
                </a:cubicBezTo>
                <a:lnTo>
                  <a:pt x="606" y="18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11" name="Text Placeholder 4"/>
          <p:cNvSpPr>
            <a:spLocks noGrp="1"/>
          </p:cNvSpPr>
          <p:nvPr>
            <p:ph type="body" sz="quarter" idx="10"/>
          </p:nvPr>
        </p:nvSpPr>
        <p:spPr>
          <a:xfrm>
            <a:off x="457200" y="1063229"/>
            <a:ext cx="8229600" cy="902230"/>
          </a:xfrm>
          <a:prstGeom prst="rect">
            <a:avLst/>
          </a:prstGeom>
        </p:spPr>
        <p:txBody>
          <a:bodyPr vert="horz" lIns="0" tIns="0" rIns="0" bIns="0"/>
          <a:lstStyle>
            <a:lvl1pPr marL="0" indent="0">
              <a:spcBef>
                <a:spcPts val="0"/>
              </a:spcBef>
              <a:buNone/>
              <a:defRPr sz="2100">
                <a:solidFill>
                  <a:schemeClr val="tx1">
                    <a:lumMod val="50000"/>
                    <a:lumOff val="50000"/>
                  </a:schemeClr>
                </a:solidFill>
                <a:latin typeface="Arial"/>
                <a:cs typeface="Arial"/>
              </a:defRPr>
            </a:lvl1pPr>
            <a:lvl3pPr marL="685800" indent="0">
              <a:buNone/>
              <a:defRPr/>
            </a:lvl3pPr>
          </a:lstStyle>
          <a:p>
            <a:pPr lvl="0"/>
            <a:r>
              <a:rPr lang="fi-FI"/>
              <a:t>Click to edit Master text styles</a:t>
            </a:r>
          </a:p>
        </p:txBody>
      </p:sp>
      <p:sp>
        <p:nvSpPr>
          <p:cNvPr id="12" name="Content Placeholder 2"/>
          <p:cNvSpPr>
            <a:spLocks noGrp="1"/>
          </p:cNvSpPr>
          <p:nvPr>
            <p:ph idx="1"/>
          </p:nvPr>
        </p:nvSpPr>
        <p:spPr>
          <a:xfrm>
            <a:off x="457200" y="2070063"/>
            <a:ext cx="8229600" cy="2380711"/>
          </a:xfrm>
          <a:prstGeom prst="rect">
            <a:avLst/>
          </a:prstGeom>
        </p:spPr>
        <p:txBody>
          <a:bodyPr lIns="36000" tIns="0" rIns="0" bIns="0"/>
          <a:lstStyle>
            <a:lvl1pPr marL="135731" indent="-135731">
              <a:lnSpc>
                <a:spcPct val="80000"/>
              </a:lnSpc>
              <a:spcBef>
                <a:spcPts val="0"/>
              </a:spcBef>
              <a:spcAft>
                <a:spcPts val="750"/>
              </a:spcAft>
              <a:buClr>
                <a:srgbClr val="FF5000"/>
              </a:buClr>
              <a:buSzPct val="70000"/>
              <a:defRPr sz="1800" b="0" i="0">
                <a:latin typeface="Arial"/>
                <a:cs typeface="Arial"/>
              </a:defRPr>
            </a:lvl1pPr>
            <a:lvl2pPr marL="335756" indent="-135731">
              <a:lnSpc>
                <a:spcPct val="80000"/>
              </a:lnSpc>
              <a:spcBef>
                <a:spcPts val="0"/>
              </a:spcBef>
              <a:spcAft>
                <a:spcPts val="750"/>
              </a:spcAft>
              <a:buClr>
                <a:schemeClr val="tx1">
                  <a:lumMod val="50000"/>
                  <a:lumOff val="50000"/>
                </a:schemeClr>
              </a:buClr>
              <a:buSzPct val="50000"/>
              <a:buFont typeface="Wingdings" charset="2"/>
              <a:buChar char="§"/>
              <a:defRPr sz="1500" b="0" i="0">
                <a:latin typeface="Arial"/>
                <a:cs typeface="Arial"/>
              </a:defRPr>
            </a:lvl2pPr>
            <a:lvl3pPr marL="535781" indent="-129779">
              <a:lnSpc>
                <a:spcPct val="80000"/>
              </a:lnSpc>
              <a:spcBef>
                <a:spcPts val="0"/>
              </a:spcBef>
              <a:spcAft>
                <a:spcPts val="750"/>
              </a:spcAft>
              <a:buSzPct val="60000"/>
              <a:defRPr sz="1200" b="0" i="0">
                <a:solidFill>
                  <a:schemeClr val="tx1">
                    <a:lumMod val="65000"/>
                    <a:lumOff val="35000"/>
                  </a:schemeClr>
                </a:solidFill>
                <a:latin typeface="Arial"/>
                <a:cs typeface="Arial"/>
              </a:defRPr>
            </a:lvl3pPr>
            <a:lvl4pPr marL="806054" indent="-200025">
              <a:lnSpc>
                <a:spcPct val="80000"/>
              </a:lnSpc>
              <a:spcBef>
                <a:spcPts val="0"/>
              </a:spcBef>
              <a:spcAft>
                <a:spcPts val="750"/>
              </a:spcAft>
              <a:buClr>
                <a:srgbClr val="FF5000"/>
              </a:buClr>
              <a:buSzPct val="70000"/>
              <a:defRPr sz="1200" b="0" i="0">
                <a:solidFill>
                  <a:schemeClr val="tx1">
                    <a:lumMod val="65000"/>
                    <a:lumOff val="35000"/>
                  </a:schemeClr>
                </a:solidFill>
                <a:latin typeface="Arial"/>
                <a:cs typeface="Arial"/>
              </a:defRPr>
            </a:lvl4pPr>
            <a:lvl5pPr>
              <a:defRPr b="0" i="0">
                <a:latin typeface="Arial"/>
                <a:cs typeface="Arial"/>
              </a:defRPr>
            </a:lvl5pPr>
          </a:lstStyle>
          <a:p>
            <a:pPr lvl="0"/>
            <a:r>
              <a:rPr lang="fi-FI"/>
              <a:t>Muokkaa tekstin perustyylejä napsauttamalla</a:t>
            </a:r>
          </a:p>
          <a:p>
            <a:pPr lvl="1"/>
            <a:r>
              <a:rPr lang="fi-FI"/>
              <a:t>toinen taso</a:t>
            </a:r>
          </a:p>
          <a:p>
            <a:pPr lvl="2"/>
            <a:r>
              <a:rPr lang="fi-FI"/>
              <a:t>kolmas taso</a:t>
            </a:r>
          </a:p>
        </p:txBody>
      </p:sp>
      <p:sp>
        <p:nvSpPr>
          <p:cNvPr id="13" name="Title 1"/>
          <p:cNvSpPr>
            <a:spLocks noGrp="1"/>
          </p:cNvSpPr>
          <p:nvPr>
            <p:ph type="title"/>
          </p:nvPr>
        </p:nvSpPr>
        <p:spPr>
          <a:xfrm>
            <a:off x="457200" y="205979"/>
            <a:ext cx="8229600" cy="857250"/>
          </a:xfrm>
          <a:prstGeom prst="rect">
            <a:avLst/>
          </a:prstGeom>
        </p:spPr>
        <p:txBody>
          <a:bodyPr lIns="0" tIns="0" rIns="0" bIns="0" anchor="ctr"/>
          <a:lstStyle>
            <a:lvl1pPr algn="l">
              <a:lnSpc>
                <a:spcPts val="3450"/>
              </a:lnSpc>
              <a:defRPr sz="3300" b="1" i="0" spc="-56">
                <a:solidFill>
                  <a:srgbClr val="FF5000"/>
                </a:solidFill>
                <a:latin typeface="Arial"/>
                <a:cs typeface="Arial"/>
              </a:defRPr>
            </a:lvl1pPr>
          </a:lstStyle>
          <a:p>
            <a:r>
              <a:rPr lang="fi-FI"/>
              <a:t>Click to edit Master title style</a:t>
            </a:r>
            <a:endParaRPr lang="en-US" dirty="0"/>
          </a:p>
        </p:txBody>
      </p:sp>
    </p:spTree>
    <p:extLst>
      <p:ext uri="{BB962C8B-B14F-4D97-AF65-F5344CB8AC3E}">
        <p14:creationId xmlns:p14="http://schemas.microsoft.com/office/powerpoint/2010/main" val="349889172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Perus tekstipohja">
    <p:spTree>
      <p:nvGrpSpPr>
        <p:cNvPr id="1" name=""/>
        <p:cNvGrpSpPr/>
        <p:nvPr/>
      </p:nvGrpSpPr>
      <p:grpSpPr>
        <a:xfrm>
          <a:off x="0" y="0"/>
          <a:ext cx="0" cy="0"/>
          <a:chOff x="0" y="0"/>
          <a:chExt cx="0" cy="0"/>
        </a:xfrm>
      </p:grpSpPr>
      <p:sp>
        <p:nvSpPr>
          <p:cNvPr id="4" name="Freeform 1"/>
          <p:cNvSpPr>
            <a:spLocks noEditPoints="1"/>
          </p:cNvSpPr>
          <p:nvPr userDrawn="1"/>
        </p:nvSpPr>
        <p:spPr bwMode="auto">
          <a:xfrm>
            <a:off x="7891464" y="4598194"/>
            <a:ext cx="930275" cy="304800"/>
          </a:xfrm>
          <a:custGeom>
            <a:avLst/>
            <a:gdLst>
              <a:gd name="T0" fmla="*/ 2147483646 w 606"/>
              <a:gd name="T1" fmla="*/ 2147483646 h 263"/>
              <a:gd name="T2" fmla="*/ 2147483646 w 606"/>
              <a:gd name="T3" fmla="*/ 2147483646 h 263"/>
              <a:gd name="T4" fmla="*/ 2147483646 w 606"/>
              <a:gd name="T5" fmla="*/ 2147483646 h 263"/>
              <a:gd name="T6" fmla="*/ 2147483646 w 606"/>
              <a:gd name="T7" fmla="*/ 2147483646 h 263"/>
              <a:gd name="T8" fmla="*/ 2147483646 w 606"/>
              <a:gd name="T9" fmla="*/ 2147483646 h 263"/>
              <a:gd name="T10" fmla="*/ 2147483646 w 606"/>
              <a:gd name="T11" fmla="*/ 2147483646 h 263"/>
              <a:gd name="T12" fmla="*/ 2147483646 w 606"/>
              <a:gd name="T13" fmla="*/ 2147483646 h 263"/>
              <a:gd name="T14" fmla="*/ 2147483646 w 606"/>
              <a:gd name="T15" fmla="*/ 2147483646 h 263"/>
              <a:gd name="T16" fmla="*/ 2147483646 w 606"/>
              <a:gd name="T17" fmla="*/ 2147483646 h 263"/>
              <a:gd name="T18" fmla="*/ 2147483646 w 606"/>
              <a:gd name="T19" fmla="*/ 2147483646 h 263"/>
              <a:gd name="T20" fmla="*/ 2147483646 w 606"/>
              <a:gd name="T21" fmla="*/ 2147483646 h 263"/>
              <a:gd name="T22" fmla="*/ 2147483646 w 606"/>
              <a:gd name="T23" fmla="*/ 2147483646 h 263"/>
              <a:gd name="T24" fmla="*/ 2147483646 w 606"/>
              <a:gd name="T25" fmla="*/ 2147483646 h 263"/>
              <a:gd name="T26" fmla="*/ 2147483646 w 606"/>
              <a:gd name="T27" fmla="*/ 2147483646 h 263"/>
              <a:gd name="T28" fmla="*/ 2147483646 w 606"/>
              <a:gd name="T29" fmla="*/ 2147483646 h 263"/>
              <a:gd name="T30" fmla="*/ 2147483646 w 606"/>
              <a:gd name="T31" fmla="*/ 2147483646 h 263"/>
              <a:gd name="T32" fmla="*/ 2147483646 w 606"/>
              <a:gd name="T33" fmla="*/ 2147483646 h 263"/>
              <a:gd name="T34" fmla="*/ 2147483646 w 606"/>
              <a:gd name="T35" fmla="*/ 2147483646 h 263"/>
              <a:gd name="T36" fmla="*/ 2147483646 w 606"/>
              <a:gd name="T37" fmla="*/ 2147483646 h 263"/>
              <a:gd name="T38" fmla="*/ 2147483646 w 606"/>
              <a:gd name="T39" fmla="*/ 2147483646 h 263"/>
              <a:gd name="T40" fmla="*/ 2147483646 w 606"/>
              <a:gd name="T41" fmla="*/ 2147483646 h 263"/>
              <a:gd name="T42" fmla="*/ 2147483646 w 606"/>
              <a:gd name="T43" fmla="*/ 2147483646 h 263"/>
              <a:gd name="T44" fmla="*/ 2147483646 w 606"/>
              <a:gd name="T45" fmla="*/ 2147483646 h 263"/>
              <a:gd name="T46" fmla="*/ 2147483646 w 606"/>
              <a:gd name="T47" fmla="*/ 2147483646 h 263"/>
              <a:gd name="T48" fmla="*/ 2147483646 w 606"/>
              <a:gd name="T49" fmla="*/ 2147483646 h 263"/>
              <a:gd name="T50" fmla="*/ 2147483646 w 606"/>
              <a:gd name="T51" fmla="*/ 2147483646 h 263"/>
              <a:gd name="T52" fmla="*/ 2147483646 w 606"/>
              <a:gd name="T53" fmla="*/ 2147483646 h 263"/>
              <a:gd name="T54" fmla="*/ 2147483646 w 606"/>
              <a:gd name="T55" fmla="*/ 2147483646 h 263"/>
              <a:gd name="T56" fmla="*/ 2147483646 w 606"/>
              <a:gd name="T57" fmla="*/ 2147483646 h 263"/>
              <a:gd name="T58" fmla="*/ 2147483646 w 606"/>
              <a:gd name="T59" fmla="*/ 2147483646 h 263"/>
              <a:gd name="T60" fmla="*/ 2147483646 w 606"/>
              <a:gd name="T61" fmla="*/ 2147483646 h 263"/>
              <a:gd name="T62" fmla="*/ 2147483646 w 606"/>
              <a:gd name="T63" fmla="*/ 0 h 263"/>
              <a:gd name="T64" fmla="*/ 2147483646 w 606"/>
              <a:gd name="T65" fmla="*/ 2147483646 h 263"/>
              <a:gd name="T66" fmla="*/ 2147483646 w 606"/>
              <a:gd name="T67" fmla="*/ 2147483646 h 263"/>
              <a:gd name="T68" fmla="*/ 2147483646 w 606"/>
              <a:gd name="T69" fmla="*/ 2147483646 h 263"/>
              <a:gd name="T70" fmla="*/ 2147483646 w 606"/>
              <a:gd name="T71" fmla="*/ 2147483646 h 263"/>
              <a:gd name="T72" fmla="*/ 2147483646 w 606"/>
              <a:gd name="T73" fmla="*/ 2147483646 h 263"/>
              <a:gd name="T74" fmla="*/ 2147483646 w 606"/>
              <a:gd name="T75" fmla="*/ 2147483646 h 263"/>
              <a:gd name="T76" fmla="*/ 2147483646 w 606"/>
              <a:gd name="T77" fmla="*/ 2147483646 h 263"/>
              <a:gd name="T78" fmla="*/ 2147483646 w 606"/>
              <a:gd name="T79" fmla="*/ 2147483646 h 263"/>
              <a:gd name="T80" fmla="*/ 2147483646 w 606"/>
              <a:gd name="T81" fmla="*/ 2147483646 h 263"/>
              <a:gd name="T82" fmla="*/ 2147483646 w 606"/>
              <a:gd name="T83" fmla="*/ 2147483646 h 263"/>
              <a:gd name="T84" fmla="*/ 2147483646 w 606"/>
              <a:gd name="T85" fmla="*/ 2147483646 h 263"/>
              <a:gd name="T86" fmla="*/ 2147483646 w 606"/>
              <a:gd name="T87" fmla="*/ 2147483646 h 263"/>
              <a:gd name="T88" fmla="*/ 2147483646 w 606"/>
              <a:gd name="T89" fmla="*/ 2147483646 h 263"/>
              <a:gd name="T90" fmla="*/ 2147483646 w 606"/>
              <a:gd name="T91" fmla="*/ 2147483646 h 263"/>
              <a:gd name="T92" fmla="*/ 2147483646 w 606"/>
              <a:gd name="T93" fmla="*/ 2147483646 h 263"/>
              <a:gd name="T94" fmla="*/ 2147483646 w 606"/>
              <a:gd name="T95" fmla="*/ 2147483646 h 263"/>
              <a:gd name="T96" fmla="*/ 2147483646 w 606"/>
              <a:gd name="T97" fmla="*/ 2147483646 h 263"/>
              <a:gd name="T98" fmla="*/ 2147483646 w 606"/>
              <a:gd name="T99" fmla="*/ 2147483646 h 263"/>
              <a:gd name="T100" fmla="*/ 2147483646 w 606"/>
              <a:gd name="T101" fmla="*/ 2147483646 h 263"/>
              <a:gd name="T102" fmla="*/ 2147483646 w 606"/>
              <a:gd name="T103" fmla="*/ 2147483646 h 263"/>
              <a:gd name="T104" fmla="*/ 2147483646 w 606"/>
              <a:gd name="T105" fmla="*/ 2147483646 h 263"/>
              <a:gd name="T106" fmla="*/ 2147483646 w 606"/>
              <a:gd name="T107" fmla="*/ 2147483646 h 263"/>
              <a:gd name="T108" fmla="*/ 2147483646 w 606"/>
              <a:gd name="T109" fmla="*/ 2147483646 h 263"/>
              <a:gd name="T110" fmla="*/ 2147483646 w 606"/>
              <a:gd name="T111" fmla="*/ 2147483646 h 263"/>
              <a:gd name="T112" fmla="*/ 2147483646 w 606"/>
              <a:gd name="T113" fmla="*/ 2147483646 h 263"/>
              <a:gd name="T114" fmla="*/ 2147483646 w 606"/>
              <a:gd name="T115" fmla="*/ 2147483646 h 263"/>
              <a:gd name="T116" fmla="*/ 2147483646 w 606"/>
              <a:gd name="T117" fmla="*/ 2147483646 h 263"/>
              <a:gd name="T118" fmla="*/ 2147483646 w 606"/>
              <a:gd name="T119" fmla="*/ 2147483646 h 263"/>
              <a:gd name="T120" fmla="*/ 2147483646 w 606"/>
              <a:gd name="T121" fmla="*/ 2147483646 h 26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06" h="263">
                <a:moveTo>
                  <a:pt x="414" y="186"/>
                </a:moveTo>
                <a:cubicBezTo>
                  <a:pt x="397" y="186"/>
                  <a:pt x="397" y="186"/>
                  <a:pt x="397" y="186"/>
                </a:cubicBezTo>
                <a:cubicBezTo>
                  <a:pt x="397" y="261"/>
                  <a:pt x="397" y="261"/>
                  <a:pt x="397" y="261"/>
                </a:cubicBezTo>
                <a:cubicBezTo>
                  <a:pt x="414" y="261"/>
                  <a:pt x="414" y="261"/>
                  <a:pt x="414" y="261"/>
                </a:cubicBezTo>
                <a:lnTo>
                  <a:pt x="414" y="186"/>
                </a:lnTo>
                <a:close/>
                <a:moveTo>
                  <a:pt x="342" y="241"/>
                </a:moveTo>
                <a:cubicBezTo>
                  <a:pt x="330" y="254"/>
                  <a:pt x="330" y="254"/>
                  <a:pt x="330" y="254"/>
                </a:cubicBezTo>
                <a:cubicBezTo>
                  <a:pt x="334" y="257"/>
                  <a:pt x="338" y="259"/>
                  <a:pt x="342" y="261"/>
                </a:cubicBezTo>
                <a:cubicBezTo>
                  <a:pt x="346" y="262"/>
                  <a:pt x="351" y="263"/>
                  <a:pt x="356" y="263"/>
                </a:cubicBezTo>
                <a:cubicBezTo>
                  <a:pt x="360" y="263"/>
                  <a:pt x="363" y="263"/>
                  <a:pt x="367" y="262"/>
                </a:cubicBezTo>
                <a:cubicBezTo>
                  <a:pt x="370" y="261"/>
                  <a:pt x="373" y="259"/>
                  <a:pt x="376" y="257"/>
                </a:cubicBezTo>
                <a:cubicBezTo>
                  <a:pt x="379" y="255"/>
                  <a:pt x="381" y="252"/>
                  <a:pt x="382" y="249"/>
                </a:cubicBezTo>
                <a:cubicBezTo>
                  <a:pt x="384" y="246"/>
                  <a:pt x="385" y="242"/>
                  <a:pt x="385" y="238"/>
                </a:cubicBezTo>
                <a:cubicBezTo>
                  <a:pt x="385" y="234"/>
                  <a:pt x="384" y="230"/>
                  <a:pt x="382" y="228"/>
                </a:cubicBezTo>
                <a:cubicBezTo>
                  <a:pt x="381" y="225"/>
                  <a:pt x="378" y="223"/>
                  <a:pt x="376" y="221"/>
                </a:cubicBezTo>
                <a:cubicBezTo>
                  <a:pt x="373" y="220"/>
                  <a:pt x="370" y="219"/>
                  <a:pt x="367" y="218"/>
                </a:cubicBezTo>
                <a:cubicBezTo>
                  <a:pt x="364" y="217"/>
                  <a:pt x="362" y="216"/>
                  <a:pt x="359" y="215"/>
                </a:cubicBezTo>
                <a:cubicBezTo>
                  <a:pt x="356" y="214"/>
                  <a:pt x="354" y="213"/>
                  <a:pt x="353" y="212"/>
                </a:cubicBezTo>
                <a:cubicBezTo>
                  <a:pt x="351" y="211"/>
                  <a:pt x="350" y="209"/>
                  <a:pt x="350" y="207"/>
                </a:cubicBezTo>
                <a:cubicBezTo>
                  <a:pt x="350" y="205"/>
                  <a:pt x="350" y="204"/>
                  <a:pt x="351" y="203"/>
                </a:cubicBezTo>
                <a:cubicBezTo>
                  <a:pt x="352" y="202"/>
                  <a:pt x="353" y="201"/>
                  <a:pt x="354" y="201"/>
                </a:cubicBezTo>
                <a:cubicBezTo>
                  <a:pt x="355" y="200"/>
                  <a:pt x="356" y="200"/>
                  <a:pt x="358" y="200"/>
                </a:cubicBezTo>
                <a:cubicBezTo>
                  <a:pt x="359" y="199"/>
                  <a:pt x="360" y="199"/>
                  <a:pt x="361" y="199"/>
                </a:cubicBezTo>
                <a:cubicBezTo>
                  <a:pt x="363" y="199"/>
                  <a:pt x="366" y="200"/>
                  <a:pt x="368" y="200"/>
                </a:cubicBezTo>
                <a:cubicBezTo>
                  <a:pt x="370" y="201"/>
                  <a:pt x="372" y="202"/>
                  <a:pt x="373" y="204"/>
                </a:cubicBezTo>
                <a:cubicBezTo>
                  <a:pt x="385" y="192"/>
                  <a:pt x="385" y="192"/>
                  <a:pt x="385" y="192"/>
                </a:cubicBezTo>
                <a:cubicBezTo>
                  <a:pt x="381" y="189"/>
                  <a:pt x="378" y="187"/>
                  <a:pt x="374" y="186"/>
                </a:cubicBezTo>
                <a:cubicBezTo>
                  <a:pt x="370" y="184"/>
                  <a:pt x="366" y="184"/>
                  <a:pt x="362" y="184"/>
                </a:cubicBezTo>
                <a:cubicBezTo>
                  <a:pt x="358" y="184"/>
                  <a:pt x="354" y="184"/>
                  <a:pt x="351" y="185"/>
                </a:cubicBezTo>
                <a:cubicBezTo>
                  <a:pt x="347" y="186"/>
                  <a:pt x="344" y="188"/>
                  <a:pt x="342" y="190"/>
                </a:cubicBezTo>
                <a:cubicBezTo>
                  <a:pt x="339" y="192"/>
                  <a:pt x="337" y="195"/>
                  <a:pt x="335" y="198"/>
                </a:cubicBezTo>
                <a:cubicBezTo>
                  <a:pt x="334" y="201"/>
                  <a:pt x="333" y="204"/>
                  <a:pt x="333" y="208"/>
                </a:cubicBezTo>
                <a:cubicBezTo>
                  <a:pt x="333" y="212"/>
                  <a:pt x="334" y="216"/>
                  <a:pt x="335" y="218"/>
                </a:cubicBezTo>
                <a:cubicBezTo>
                  <a:pt x="337" y="221"/>
                  <a:pt x="339" y="223"/>
                  <a:pt x="342" y="225"/>
                </a:cubicBezTo>
                <a:cubicBezTo>
                  <a:pt x="345" y="226"/>
                  <a:pt x="347" y="227"/>
                  <a:pt x="351" y="228"/>
                </a:cubicBezTo>
                <a:cubicBezTo>
                  <a:pt x="354" y="229"/>
                  <a:pt x="356" y="230"/>
                  <a:pt x="359" y="231"/>
                </a:cubicBezTo>
                <a:cubicBezTo>
                  <a:pt x="362" y="232"/>
                  <a:pt x="364" y="233"/>
                  <a:pt x="366" y="234"/>
                </a:cubicBezTo>
                <a:cubicBezTo>
                  <a:pt x="367" y="236"/>
                  <a:pt x="368" y="238"/>
                  <a:pt x="368" y="240"/>
                </a:cubicBezTo>
                <a:cubicBezTo>
                  <a:pt x="368" y="241"/>
                  <a:pt x="368" y="242"/>
                  <a:pt x="367" y="243"/>
                </a:cubicBezTo>
                <a:cubicBezTo>
                  <a:pt x="367" y="244"/>
                  <a:pt x="366" y="245"/>
                  <a:pt x="365" y="246"/>
                </a:cubicBezTo>
                <a:cubicBezTo>
                  <a:pt x="363" y="246"/>
                  <a:pt x="362" y="247"/>
                  <a:pt x="361" y="247"/>
                </a:cubicBezTo>
                <a:cubicBezTo>
                  <a:pt x="359" y="248"/>
                  <a:pt x="358" y="248"/>
                  <a:pt x="357" y="248"/>
                </a:cubicBezTo>
                <a:cubicBezTo>
                  <a:pt x="354" y="248"/>
                  <a:pt x="351" y="247"/>
                  <a:pt x="349" y="246"/>
                </a:cubicBezTo>
                <a:cubicBezTo>
                  <a:pt x="346" y="245"/>
                  <a:pt x="344" y="243"/>
                  <a:pt x="342" y="241"/>
                </a:cubicBezTo>
                <a:moveTo>
                  <a:pt x="296" y="186"/>
                </a:moveTo>
                <a:cubicBezTo>
                  <a:pt x="280" y="186"/>
                  <a:pt x="280" y="186"/>
                  <a:pt x="280" y="186"/>
                </a:cubicBezTo>
                <a:cubicBezTo>
                  <a:pt x="280" y="261"/>
                  <a:pt x="280" y="261"/>
                  <a:pt x="280" y="261"/>
                </a:cubicBezTo>
                <a:cubicBezTo>
                  <a:pt x="327" y="261"/>
                  <a:pt x="327" y="261"/>
                  <a:pt x="327" y="261"/>
                </a:cubicBezTo>
                <a:cubicBezTo>
                  <a:pt x="327" y="246"/>
                  <a:pt x="327" y="246"/>
                  <a:pt x="327" y="246"/>
                </a:cubicBezTo>
                <a:cubicBezTo>
                  <a:pt x="296" y="246"/>
                  <a:pt x="296" y="246"/>
                  <a:pt x="296" y="246"/>
                </a:cubicBezTo>
                <a:lnTo>
                  <a:pt x="296" y="186"/>
                </a:lnTo>
                <a:close/>
                <a:moveTo>
                  <a:pt x="266" y="186"/>
                </a:moveTo>
                <a:cubicBezTo>
                  <a:pt x="215" y="186"/>
                  <a:pt x="215" y="186"/>
                  <a:pt x="215" y="186"/>
                </a:cubicBezTo>
                <a:cubicBezTo>
                  <a:pt x="215" y="261"/>
                  <a:pt x="215" y="261"/>
                  <a:pt x="215" y="261"/>
                </a:cubicBezTo>
                <a:cubicBezTo>
                  <a:pt x="268" y="261"/>
                  <a:pt x="268" y="261"/>
                  <a:pt x="268" y="261"/>
                </a:cubicBezTo>
                <a:cubicBezTo>
                  <a:pt x="268" y="246"/>
                  <a:pt x="268" y="246"/>
                  <a:pt x="268" y="246"/>
                </a:cubicBezTo>
                <a:cubicBezTo>
                  <a:pt x="231" y="246"/>
                  <a:pt x="231" y="246"/>
                  <a:pt x="231" y="246"/>
                </a:cubicBezTo>
                <a:cubicBezTo>
                  <a:pt x="231" y="230"/>
                  <a:pt x="231" y="230"/>
                  <a:pt x="231" y="230"/>
                </a:cubicBezTo>
                <a:cubicBezTo>
                  <a:pt x="264" y="230"/>
                  <a:pt x="264" y="230"/>
                  <a:pt x="264" y="230"/>
                </a:cubicBezTo>
                <a:cubicBezTo>
                  <a:pt x="264" y="215"/>
                  <a:pt x="264" y="215"/>
                  <a:pt x="264" y="215"/>
                </a:cubicBezTo>
                <a:cubicBezTo>
                  <a:pt x="231" y="215"/>
                  <a:pt x="231" y="215"/>
                  <a:pt x="231" y="215"/>
                </a:cubicBezTo>
                <a:cubicBezTo>
                  <a:pt x="231" y="201"/>
                  <a:pt x="231" y="201"/>
                  <a:pt x="231" y="201"/>
                </a:cubicBezTo>
                <a:cubicBezTo>
                  <a:pt x="266" y="201"/>
                  <a:pt x="266" y="201"/>
                  <a:pt x="266" y="201"/>
                </a:cubicBezTo>
                <a:lnTo>
                  <a:pt x="266" y="186"/>
                </a:lnTo>
                <a:close/>
                <a:moveTo>
                  <a:pt x="152" y="186"/>
                </a:moveTo>
                <a:cubicBezTo>
                  <a:pt x="135" y="186"/>
                  <a:pt x="135" y="186"/>
                  <a:pt x="135" y="186"/>
                </a:cubicBezTo>
                <a:cubicBezTo>
                  <a:pt x="135" y="261"/>
                  <a:pt x="135" y="261"/>
                  <a:pt x="135" y="261"/>
                </a:cubicBezTo>
                <a:cubicBezTo>
                  <a:pt x="152" y="261"/>
                  <a:pt x="152" y="261"/>
                  <a:pt x="152" y="261"/>
                </a:cubicBezTo>
                <a:cubicBezTo>
                  <a:pt x="152" y="229"/>
                  <a:pt x="152" y="229"/>
                  <a:pt x="152" y="229"/>
                </a:cubicBezTo>
                <a:cubicBezTo>
                  <a:pt x="184" y="229"/>
                  <a:pt x="184" y="229"/>
                  <a:pt x="184" y="229"/>
                </a:cubicBezTo>
                <a:cubicBezTo>
                  <a:pt x="184" y="261"/>
                  <a:pt x="184" y="261"/>
                  <a:pt x="184" y="261"/>
                </a:cubicBezTo>
                <a:cubicBezTo>
                  <a:pt x="201" y="261"/>
                  <a:pt x="201" y="261"/>
                  <a:pt x="201" y="261"/>
                </a:cubicBezTo>
                <a:cubicBezTo>
                  <a:pt x="201" y="186"/>
                  <a:pt x="201" y="186"/>
                  <a:pt x="201" y="186"/>
                </a:cubicBezTo>
                <a:cubicBezTo>
                  <a:pt x="184" y="186"/>
                  <a:pt x="184" y="186"/>
                  <a:pt x="184" y="186"/>
                </a:cubicBezTo>
                <a:cubicBezTo>
                  <a:pt x="184" y="214"/>
                  <a:pt x="184" y="214"/>
                  <a:pt x="184" y="214"/>
                </a:cubicBezTo>
                <a:cubicBezTo>
                  <a:pt x="152" y="214"/>
                  <a:pt x="152" y="214"/>
                  <a:pt x="152" y="214"/>
                </a:cubicBezTo>
                <a:lnTo>
                  <a:pt x="152" y="186"/>
                </a:lnTo>
                <a:close/>
                <a:moveTo>
                  <a:pt x="184" y="169"/>
                </a:moveTo>
                <a:cubicBezTo>
                  <a:pt x="201" y="169"/>
                  <a:pt x="201" y="169"/>
                  <a:pt x="201" y="169"/>
                </a:cubicBezTo>
                <a:cubicBezTo>
                  <a:pt x="201" y="94"/>
                  <a:pt x="201" y="94"/>
                  <a:pt x="201" y="94"/>
                </a:cubicBezTo>
                <a:cubicBezTo>
                  <a:pt x="184" y="94"/>
                  <a:pt x="184" y="94"/>
                  <a:pt x="184" y="94"/>
                </a:cubicBezTo>
                <a:lnTo>
                  <a:pt x="184" y="169"/>
                </a:lnTo>
                <a:close/>
                <a:moveTo>
                  <a:pt x="108" y="45"/>
                </a:moveTo>
                <a:cubicBezTo>
                  <a:pt x="108" y="51"/>
                  <a:pt x="113" y="56"/>
                  <a:pt x="119" y="56"/>
                </a:cubicBezTo>
                <a:cubicBezTo>
                  <a:pt x="126" y="56"/>
                  <a:pt x="131" y="51"/>
                  <a:pt x="131" y="45"/>
                </a:cubicBezTo>
                <a:cubicBezTo>
                  <a:pt x="131" y="39"/>
                  <a:pt x="126" y="34"/>
                  <a:pt x="119" y="34"/>
                </a:cubicBezTo>
                <a:cubicBezTo>
                  <a:pt x="113" y="34"/>
                  <a:pt x="108" y="39"/>
                  <a:pt x="108" y="45"/>
                </a:cubicBezTo>
                <a:moveTo>
                  <a:pt x="43" y="169"/>
                </a:moveTo>
                <a:cubicBezTo>
                  <a:pt x="74" y="94"/>
                  <a:pt x="74" y="94"/>
                  <a:pt x="74" y="94"/>
                </a:cubicBezTo>
                <a:cubicBezTo>
                  <a:pt x="56" y="94"/>
                  <a:pt x="56" y="94"/>
                  <a:pt x="56" y="94"/>
                </a:cubicBezTo>
                <a:cubicBezTo>
                  <a:pt x="37" y="143"/>
                  <a:pt x="37" y="143"/>
                  <a:pt x="37" y="143"/>
                </a:cubicBezTo>
                <a:cubicBezTo>
                  <a:pt x="37" y="143"/>
                  <a:pt x="37" y="143"/>
                  <a:pt x="37" y="143"/>
                </a:cubicBezTo>
                <a:cubicBezTo>
                  <a:pt x="18" y="94"/>
                  <a:pt x="18" y="94"/>
                  <a:pt x="18" y="94"/>
                </a:cubicBezTo>
                <a:cubicBezTo>
                  <a:pt x="0" y="94"/>
                  <a:pt x="0" y="94"/>
                  <a:pt x="0" y="94"/>
                </a:cubicBezTo>
                <a:cubicBezTo>
                  <a:pt x="30" y="169"/>
                  <a:pt x="30" y="169"/>
                  <a:pt x="30" y="169"/>
                </a:cubicBezTo>
                <a:lnTo>
                  <a:pt x="43" y="169"/>
                </a:lnTo>
                <a:close/>
                <a:moveTo>
                  <a:pt x="99" y="94"/>
                </a:moveTo>
                <a:cubicBezTo>
                  <a:pt x="83" y="94"/>
                  <a:pt x="83" y="94"/>
                  <a:pt x="83" y="94"/>
                </a:cubicBezTo>
                <a:cubicBezTo>
                  <a:pt x="83" y="169"/>
                  <a:pt x="83" y="169"/>
                  <a:pt x="83" y="169"/>
                </a:cubicBezTo>
                <a:cubicBezTo>
                  <a:pt x="99" y="169"/>
                  <a:pt x="99" y="169"/>
                  <a:pt x="99" y="169"/>
                </a:cubicBezTo>
                <a:lnTo>
                  <a:pt x="99" y="94"/>
                </a:lnTo>
                <a:close/>
                <a:moveTo>
                  <a:pt x="99" y="19"/>
                </a:moveTo>
                <a:cubicBezTo>
                  <a:pt x="135" y="19"/>
                  <a:pt x="135" y="19"/>
                  <a:pt x="135" y="19"/>
                </a:cubicBezTo>
                <a:cubicBezTo>
                  <a:pt x="135" y="2"/>
                  <a:pt x="135" y="2"/>
                  <a:pt x="135" y="2"/>
                </a:cubicBezTo>
                <a:cubicBezTo>
                  <a:pt x="83" y="2"/>
                  <a:pt x="83" y="2"/>
                  <a:pt x="83" y="2"/>
                </a:cubicBezTo>
                <a:cubicBezTo>
                  <a:pt x="83" y="77"/>
                  <a:pt x="83" y="77"/>
                  <a:pt x="83" y="77"/>
                </a:cubicBezTo>
                <a:cubicBezTo>
                  <a:pt x="99" y="77"/>
                  <a:pt x="99" y="77"/>
                  <a:pt x="99" y="77"/>
                </a:cubicBezTo>
                <a:cubicBezTo>
                  <a:pt x="99" y="48"/>
                  <a:pt x="99" y="48"/>
                  <a:pt x="99" y="48"/>
                </a:cubicBezTo>
                <a:cubicBezTo>
                  <a:pt x="99" y="32"/>
                  <a:pt x="99" y="32"/>
                  <a:pt x="99" y="32"/>
                </a:cubicBezTo>
                <a:lnTo>
                  <a:pt x="99" y="19"/>
                </a:lnTo>
                <a:close/>
                <a:moveTo>
                  <a:pt x="154" y="112"/>
                </a:moveTo>
                <a:cubicBezTo>
                  <a:pt x="155" y="113"/>
                  <a:pt x="155" y="115"/>
                  <a:pt x="155" y="117"/>
                </a:cubicBezTo>
                <a:cubicBezTo>
                  <a:pt x="155" y="119"/>
                  <a:pt x="155" y="120"/>
                  <a:pt x="154" y="122"/>
                </a:cubicBezTo>
                <a:cubicBezTo>
                  <a:pt x="153" y="123"/>
                  <a:pt x="152" y="124"/>
                  <a:pt x="151" y="124"/>
                </a:cubicBezTo>
                <a:cubicBezTo>
                  <a:pt x="149" y="125"/>
                  <a:pt x="148" y="125"/>
                  <a:pt x="146" y="125"/>
                </a:cubicBezTo>
                <a:cubicBezTo>
                  <a:pt x="144" y="125"/>
                  <a:pt x="143" y="125"/>
                  <a:pt x="141" y="125"/>
                </a:cubicBezTo>
                <a:cubicBezTo>
                  <a:pt x="132" y="125"/>
                  <a:pt x="132" y="125"/>
                  <a:pt x="132" y="125"/>
                </a:cubicBezTo>
                <a:cubicBezTo>
                  <a:pt x="132" y="108"/>
                  <a:pt x="132" y="108"/>
                  <a:pt x="132" y="108"/>
                </a:cubicBezTo>
                <a:cubicBezTo>
                  <a:pt x="142" y="108"/>
                  <a:pt x="142" y="108"/>
                  <a:pt x="142" y="108"/>
                </a:cubicBezTo>
                <a:cubicBezTo>
                  <a:pt x="144" y="108"/>
                  <a:pt x="145" y="108"/>
                  <a:pt x="147" y="108"/>
                </a:cubicBezTo>
                <a:cubicBezTo>
                  <a:pt x="149" y="109"/>
                  <a:pt x="150" y="109"/>
                  <a:pt x="151" y="110"/>
                </a:cubicBezTo>
                <a:cubicBezTo>
                  <a:pt x="152" y="110"/>
                  <a:pt x="153" y="111"/>
                  <a:pt x="154" y="112"/>
                </a:cubicBezTo>
                <a:moveTo>
                  <a:pt x="155" y="95"/>
                </a:moveTo>
                <a:cubicBezTo>
                  <a:pt x="152" y="94"/>
                  <a:pt x="148" y="94"/>
                  <a:pt x="144" y="94"/>
                </a:cubicBezTo>
                <a:cubicBezTo>
                  <a:pt x="115" y="94"/>
                  <a:pt x="115" y="94"/>
                  <a:pt x="115" y="94"/>
                </a:cubicBezTo>
                <a:cubicBezTo>
                  <a:pt x="115" y="169"/>
                  <a:pt x="115" y="169"/>
                  <a:pt x="115" y="169"/>
                </a:cubicBezTo>
                <a:cubicBezTo>
                  <a:pt x="132" y="169"/>
                  <a:pt x="132" y="169"/>
                  <a:pt x="132" y="169"/>
                </a:cubicBezTo>
                <a:cubicBezTo>
                  <a:pt x="132" y="139"/>
                  <a:pt x="132" y="139"/>
                  <a:pt x="132" y="139"/>
                </a:cubicBezTo>
                <a:cubicBezTo>
                  <a:pt x="140" y="139"/>
                  <a:pt x="140" y="139"/>
                  <a:pt x="140" y="139"/>
                </a:cubicBezTo>
                <a:cubicBezTo>
                  <a:pt x="155" y="169"/>
                  <a:pt x="155" y="169"/>
                  <a:pt x="155" y="169"/>
                </a:cubicBezTo>
                <a:cubicBezTo>
                  <a:pt x="175" y="169"/>
                  <a:pt x="175" y="169"/>
                  <a:pt x="175" y="169"/>
                </a:cubicBezTo>
                <a:cubicBezTo>
                  <a:pt x="156" y="138"/>
                  <a:pt x="156" y="138"/>
                  <a:pt x="156" y="138"/>
                </a:cubicBezTo>
                <a:cubicBezTo>
                  <a:pt x="162" y="137"/>
                  <a:pt x="166" y="134"/>
                  <a:pt x="168" y="130"/>
                </a:cubicBezTo>
                <a:cubicBezTo>
                  <a:pt x="171" y="127"/>
                  <a:pt x="172" y="122"/>
                  <a:pt x="172" y="117"/>
                </a:cubicBezTo>
                <a:cubicBezTo>
                  <a:pt x="172" y="112"/>
                  <a:pt x="172" y="109"/>
                  <a:pt x="170" y="106"/>
                </a:cubicBezTo>
                <a:cubicBezTo>
                  <a:pt x="169" y="103"/>
                  <a:pt x="167" y="101"/>
                  <a:pt x="164" y="99"/>
                </a:cubicBezTo>
                <a:cubicBezTo>
                  <a:pt x="161" y="97"/>
                  <a:pt x="158" y="96"/>
                  <a:pt x="155" y="95"/>
                </a:cubicBezTo>
                <a:moveTo>
                  <a:pt x="208" y="39"/>
                </a:moveTo>
                <a:cubicBezTo>
                  <a:pt x="208" y="43"/>
                  <a:pt x="208" y="46"/>
                  <a:pt x="207" y="49"/>
                </a:cubicBezTo>
                <a:cubicBezTo>
                  <a:pt x="206" y="52"/>
                  <a:pt x="204" y="54"/>
                  <a:pt x="202" y="57"/>
                </a:cubicBezTo>
                <a:cubicBezTo>
                  <a:pt x="200" y="59"/>
                  <a:pt x="197" y="61"/>
                  <a:pt x="195" y="62"/>
                </a:cubicBezTo>
                <a:cubicBezTo>
                  <a:pt x="192" y="63"/>
                  <a:pt x="189" y="64"/>
                  <a:pt x="185" y="64"/>
                </a:cubicBezTo>
                <a:cubicBezTo>
                  <a:pt x="181" y="64"/>
                  <a:pt x="178" y="63"/>
                  <a:pt x="175" y="62"/>
                </a:cubicBezTo>
                <a:cubicBezTo>
                  <a:pt x="172" y="61"/>
                  <a:pt x="170" y="59"/>
                  <a:pt x="168" y="57"/>
                </a:cubicBezTo>
                <a:cubicBezTo>
                  <a:pt x="166" y="54"/>
                  <a:pt x="164" y="52"/>
                  <a:pt x="163" y="49"/>
                </a:cubicBezTo>
                <a:cubicBezTo>
                  <a:pt x="162" y="46"/>
                  <a:pt x="162" y="43"/>
                  <a:pt x="162" y="39"/>
                </a:cubicBezTo>
                <a:cubicBezTo>
                  <a:pt x="162" y="36"/>
                  <a:pt x="162" y="33"/>
                  <a:pt x="163" y="30"/>
                </a:cubicBezTo>
                <a:cubicBezTo>
                  <a:pt x="164" y="27"/>
                  <a:pt x="166" y="24"/>
                  <a:pt x="168" y="22"/>
                </a:cubicBezTo>
                <a:cubicBezTo>
                  <a:pt x="170" y="20"/>
                  <a:pt x="172" y="18"/>
                  <a:pt x="175" y="17"/>
                </a:cubicBezTo>
                <a:cubicBezTo>
                  <a:pt x="178" y="16"/>
                  <a:pt x="181" y="15"/>
                  <a:pt x="185" y="15"/>
                </a:cubicBezTo>
                <a:cubicBezTo>
                  <a:pt x="189" y="15"/>
                  <a:pt x="192" y="16"/>
                  <a:pt x="195" y="17"/>
                </a:cubicBezTo>
                <a:cubicBezTo>
                  <a:pt x="197" y="18"/>
                  <a:pt x="200" y="20"/>
                  <a:pt x="202" y="22"/>
                </a:cubicBezTo>
                <a:cubicBezTo>
                  <a:pt x="204" y="24"/>
                  <a:pt x="206" y="27"/>
                  <a:pt x="207" y="30"/>
                </a:cubicBezTo>
                <a:cubicBezTo>
                  <a:pt x="208" y="33"/>
                  <a:pt x="208" y="36"/>
                  <a:pt x="208" y="39"/>
                </a:cubicBezTo>
                <a:moveTo>
                  <a:pt x="223" y="56"/>
                </a:moveTo>
                <a:cubicBezTo>
                  <a:pt x="225" y="51"/>
                  <a:pt x="226" y="45"/>
                  <a:pt x="226" y="39"/>
                </a:cubicBezTo>
                <a:cubicBezTo>
                  <a:pt x="226" y="33"/>
                  <a:pt x="225" y="28"/>
                  <a:pt x="223" y="23"/>
                </a:cubicBezTo>
                <a:cubicBezTo>
                  <a:pt x="221" y="18"/>
                  <a:pt x="218" y="14"/>
                  <a:pt x="214" y="10"/>
                </a:cubicBezTo>
                <a:cubicBezTo>
                  <a:pt x="211" y="7"/>
                  <a:pt x="206" y="4"/>
                  <a:pt x="201" y="2"/>
                </a:cubicBezTo>
                <a:cubicBezTo>
                  <a:pt x="196" y="1"/>
                  <a:pt x="191" y="0"/>
                  <a:pt x="185" y="0"/>
                </a:cubicBezTo>
                <a:cubicBezTo>
                  <a:pt x="179" y="0"/>
                  <a:pt x="174" y="1"/>
                  <a:pt x="169" y="2"/>
                </a:cubicBezTo>
                <a:cubicBezTo>
                  <a:pt x="164" y="4"/>
                  <a:pt x="159" y="7"/>
                  <a:pt x="156" y="10"/>
                </a:cubicBezTo>
                <a:cubicBezTo>
                  <a:pt x="152" y="14"/>
                  <a:pt x="149" y="18"/>
                  <a:pt x="147" y="23"/>
                </a:cubicBezTo>
                <a:cubicBezTo>
                  <a:pt x="145" y="28"/>
                  <a:pt x="144" y="33"/>
                  <a:pt x="144" y="39"/>
                </a:cubicBezTo>
                <a:cubicBezTo>
                  <a:pt x="144" y="45"/>
                  <a:pt x="145" y="51"/>
                  <a:pt x="147" y="56"/>
                </a:cubicBezTo>
                <a:cubicBezTo>
                  <a:pt x="149" y="61"/>
                  <a:pt x="152" y="65"/>
                  <a:pt x="156" y="68"/>
                </a:cubicBezTo>
                <a:cubicBezTo>
                  <a:pt x="159" y="72"/>
                  <a:pt x="164" y="74"/>
                  <a:pt x="169" y="76"/>
                </a:cubicBezTo>
                <a:cubicBezTo>
                  <a:pt x="174" y="78"/>
                  <a:pt x="179" y="79"/>
                  <a:pt x="185" y="79"/>
                </a:cubicBezTo>
                <a:cubicBezTo>
                  <a:pt x="191" y="79"/>
                  <a:pt x="196" y="78"/>
                  <a:pt x="201" y="76"/>
                </a:cubicBezTo>
                <a:cubicBezTo>
                  <a:pt x="206" y="74"/>
                  <a:pt x="211" y="72"/>
                  <a:pt x="214" y="68"/>
                </a:cubicBezTo>
                <a:cubicBezTo>
                  <a:pt x="218" y="65"/>
                  <a:pt x="221" y="61"/>
                  <a:pt x="223" y="56"/>
                </a:cubicBezTo>
                <a:moveTo>
                  <a:pt x="241" y="155"/>
                </a:moveTo>
                <a:cubicBezTo>
                  <a:pt x="239" y="154"/>
                  <a:pt x="237" y="153"/>
                  <a:pt x="236" y="151"/>
                </a:cubicBezTo>
                <a:cubicBezTo>
                  <a:pt x="235" y="150"/>
                  <a:pt x="234" y="148"/>
                  <a:pt x="233" y="146"/>
                </a:cubicBezTo>
                <a:cubicBezTo>
                  <a:pt x="232" y="144"/>
                  <a:pt x="232" y="142"/>
                  <a:pt x="232" y="140"/>
                </a:cubicBezTo>
                <a:cubicBezTo>
                  <a:pt x="232" y="94"/>
                  <a:pt x="232" y="94"/>
                  <a:pt x="232" y="94"/>
                </a:cubicBezTo>
                <a:cubicBezTo>
                  <a:pt x="215" y="94"/>
                  <a:pt x="215" y="94"/>
                  <a:pt x="215" y="94"/>
                </a:cubicBezTo>
                <a:cubicBezTo>
                  <a:pt x="215" y="140"/>
                  <a:pt x="215" y="140"/>
                  <a:pt x="215" y="140"/>
                </a:cubicBezTo>
                <a:cubicBezTo>
                  <a:pt x="215" y="145"/>
                  <a:pt x="216" y="149"/>
                  <a:pt x="217" y="153"/>
                </a:cubicBezTo>
                <a:cubicBezTo>
                  <a:pt x="219" y="156"/>
                  <a:pt x="221" y="160"/>
                  <a:pt x="223" y="162"/>
                </a:cubicBezTo>
                <a:cubicBezTo>
                  <a:pt x="226" y="165"/>
                  <a:pt x="229" y="167"/>
                  <a:pt x="233" y="169"/>
                </a:cubicBezTo>
                <a:cubicBezTo>
                  <a:pt x="237" y="170"/>
                  <a:pt x="242" y="171"/>
                  <a:pt x="247" y="171"/>
                </a:cubicBezTo>
                <a:cubicBezTo>
                  <a:pt x="252" y="171"/>
                  <a:pt x="257" y="170"/>
                  <a:pt x="261" y="169"/>
                </a:cubicBezTo>
                <a:cubicBezTo>
                  <a:pt x="265" y="167"/>
                  <a:pt x="268" y="165"/>
                  <a:pt x="271" y="162"/>
                </a:cubicBezTo>
                <a:cubicBezTo>
                  <a:pt x="273" y="160"/>
                  <a:pt x="275" y="156"/>
                  <a:pt x="277" y="153"/>
                </a:cubicBezTo>
                <a:cubicBezTo>
                  <a:pt x="278" y="149"/>
                  <a:pt x="279" y="145"/>
                  <a:pt x="279" y="140"/>
                </a:cubicBezTo>
                <a:cubicBezTo>
                  <a:pt x="279" y="94"/>
                  <a:pt x="279" y="94"/>
                  <a:pt x="279" y="94"/>
                </a:cubicBezTo>
                <a:cubicBezTo>
                  <a:pt x="262" y="94"/>
                  <a:pt x="262" y="94"/>
                  <a:pt x="262" y="94"/>
                </a:cubicBezTo>
                <a:cubicBezTo>
                  <a:pt x="262" y="140"/>
                  <a:pt x="262" y="140"/>
                  <a:pt x="262" y="140"/>
                </a:cubicBezTo>
                <a:cubicBezTo>
                  <a:pt x="262" y="142"/>
                  <a:pt x="262" y="144"/>
                  <a:pt x="261" y="146"/>
                </a:cubicBezTo>
                <a:cubicBezTo>
                  <a:pt x="260" y="148"/>
                  <a:pt x="259" y="150"/>
                  <a:pt x="258" y="151"/>
                </a:cubicBezTo>
                <a:cubicBezTo>
                  <a:pt x="256" y="153"/>
                  <a:pt x="255" y="154"/>
                  <a:pt x="253" y="155"/>
                </a:cubicBezTo>
                <a:cubicBezTo>
                  <a:pt x="251" y="156"/>
                  <a:pt x="249" y="156"/>
                  <a:pt x="247" y="156"/>
                </a:cubicBezTo>
                <a:cubicBezTo>
                  <a:pt x="245" y="156"/>
                  <a:pt x="243" y="156"/>
                  <a:pt x="241" y="155"/>
                </a:cubicBezTo>
                <a:moveTo>
                  <a:pt x="277" y="24"/>
                </a:moveTo>
                <a:cubicBezTo>
                  <a:pt x="277" y="26"/>
                  <a:pt x="277" y="28"/>
                  <a:pt x="276" y="29"/>
                </a:cubicBezTo>
                <a:cubicBezTo>
                  <a:pt x="275" y="30"/>
                  <a:pt x="274" y="31"/>
                  <a:pt x="273" y="32"/>
                </a:cubicBezTo>
                <a:cubicBezTo>
                  <a:pt x="271" y="32"/>
                  <a:pt x="270" y="32"/>
                  <a:pt x="268" y="33"/>
                </a:cubicBezTo>
                <a:cubicBezTo>
                  <a:pt x="266" y="33"/>
                  <a:pt x="265" y="33"/>
                  <a:pt x="263" y="33"/>
                </a:cubicBezTo>
                <a:cubicBezTo>
                  <a:pt x="253" y="33"/>
                  <a:pt x="253" y="33"/>
                  <a:pt x="253" y="33"/>
                </a:cubicBezTo>
                <a:cubicBezTo>
                  <a:pt x="253" y="16"/>
                  <a:pt x="253" y="16"/>
                  <a:pt x="253" y="16"/>
                </a:cubicBezTo>
                <a:cubicBezTo>
                  <a:pt x="264" y="16"/>
                  <a:pt x="264" y="16"/>
                  <a:pt x="264" y="16"/>
                </a:cubicBezTo>
                <a:cubicBezTo>
                  <a:pt x="266" y="16"/>
                  <a:pt x="267" y="16"/>
                  <a:pt x="269" y="16"/>
                </a:cubicBezTo>
                <a:cubicBezTo>
                  <a:pt x="270" y="16"/>
                  <a:pt x="272" y="17"/>
                  <a:pt x="273" y="17"/>
                </a:cubicBezTo>
                <a:cubicBezTo>
                  <a:pt x="274" y="18"/>
                  <a:pt x="275" y="19"/>
                  <a:pt x="276" y="20"/>
                </a:cubicBezTo>
                <a:cubicBezTo>
                  <a:pt x="277" y="21"/>
                  <a:pt x="277" y="22"/>
                  <a:pt x="277" y="24"/>
                </a:cubicBezTo>
                <a:moveTo>
                  <a:pt x="297" y="77"/>
                </a:moveTo>
                <a:cubicBezTo>
                  <a:pt x="278" y="45"/>
                  <a:pt x="278" y="45"/>
                  <a:pt x="278" y="45"/>
                </a:cubicBezTo>
                <a:cubicBezTo>
                  <a:pt x="284" y="44"/>
                  <a:pt x="288" y="42"/>
                  <a:pt x="290" y="38"/>
                </a:cubicBezTo>
                <a:cubicBezTo>
                  <a:pt x="293" y="34"/>
                  <a:pt x="294" y="30"/>
                  <a:pt x="294" y="24"/>
                </a:cubicBezTo>
                <a:cubicBezTo>
                  <a:pt x="294" y="20"/>
                  <a:pt x="294" y="16"/>
                  <a:pt x="292" y="13"/>
                </a:cubicBezTo>
                <a:cubicBezTo>
                  <a:pt x="291" y="10"/>
                  <a:pt x="289" y="8"/>
                  <a:pt x="286" y="6"/>
                </a:cubicBezTo>
                <a:cubicBezTo>
                  <a:pt x="283" y="5"/>
                  <a:pt x="280" y="3"/>
                  <a:pt x="277" y="3"/>
                </a:cubicBezTo>
                <a:cubicBezTo>
                  <a:pt x="274" y="2"/>
                  <a:pt x="270" y="2"/>
                  <a:pt x="266" y="2"/>
                </a:cubicBezTo>
                <a:cubicBezTo>
                  <a:pt x="237" y="2"/>
                  <a:pt x="237" y="2"/>
                  <a:pt x="237" y="2"/>
                </a:cubicBezTo>
                <a:cubicBezTo>
                  <a:pt x="237" y="77"/>
                  <a:pt x="237" y="77"/>
                  <a:pt x="237" y="77"/>
                </a:cubicBezTo>
                <a:cubicBezTo>
                  <a:pt x="253" y="77"/>
                  <a:pt x="253" y="77"/>
                  <a:pt x="253" y="77"/>
                </a:cubicBezTo>
                <a:cubicBezTo>
                  <a:pt x="253" y="47"/>
                  <a:pt x="253" y="47"/>
                  <a:pt x="253" y="47"/>
                </a:cubicBezTo>
                <a:cubicBezTo>
                  <a:pt x="262" y="47"/>
                  <a:pt x="262" y="47"/>
                  <a:pt x="262" y="47"/>
                </a:cubicBezTo>
                <a:cubicBezTo>
                  <a:pt x="277" y="77"/>
                  <a:pt x="277" y="77"/>
                  <a:pt x="277" y="77"/>
                </a:cubicBezTo>
                <a:lnTo>
                  <a:pt x="297" y="77"/>
                </a:lnTo>
                <a:close/>
                <a:moveTo>
                  <a:pt x="368" y="60"/>
                </a:moveTo>
                <a:cubicBezTo>
                  <a:pt x="370" y="56"/>
                  <a:pt x="370" y="52"/>
                  <a:pt x="370" y="48"/>
                </a:cubicBezTo>
                <a:cubicBezTo>
                  <a:pt x="370" y="2"/>
                  <a:pt x="370" y="2"/>
                  <a:pt x="370" y="2"/>
                </a:cubicBezTo>
                <a:cubicBezTo>
                  <a:pt x="354" y="2"/>
                  <a:pt x="354" y="2"/>
                  <a:pt x="354" y="2"/>
                </a:cubicBezTo>
                <a:cubicBezTo>
                  <a:pt x="354" y="47"/>
                  <a:pt x="354" y="47"/>
                  <a:pt x="354" y="47"/>
                </a:cubicBezTo>
                <a:cubicBezTo>
                  <a:pt x="354" y="50"/>
                  <a:pt x="353" y="52"/>
                  <a:pt x="353" y="54"/>
                </a:cubicBezTo>
                <a:cubicBezTo>
                  <a:pt x="352" y="56"/>
                  <a:pt x="351" y="57"/>
                  <a:pt x="349" y="59"/>
                </a:cubicBezTo>
                <a:cubicBezTo>
                  <a:pt x="348" y="60"/>
                  <a:pt x="346" y="61"/>
                  <a:pt x="345" y="62"/>
                </a:cubicBezTo>
                <a:cubicBezTo>
                  <a:pt x="343" y="63"/>
                  <a:pt x="341" y="64"/>
                  <a:pt x="339" y="64"/>
                </a:cubicBezTo>
                <a:cubicBezTo>
                  <a:pt x="336" y="64"/>
                  <a:pt x="334" y="63"/>
                  <a:pt x="332" y="62"/>
                </a:cubicBezTo>
                <a:cubicBezTo>
                  <a:pt x="331" y="61"/>
                  <a:pt x="329" y="60"/>
                  <a:pt x="328" y="59"/>
                </a:cubicBezTo>
                <a:cubicBezTo>
                  <a:pt x="326" y="57"/>
                  <a:pt x="325" y="56"/>
                  <a:pt x="324" y="54"/>
                </a:cubicBezTo>
                <a:cubicBezTo>
                  <a:pt x="324" y="52"/>
                  <a:pt x="323" y="50"/>
                  <a:pt x="323" y="47"/>
                </a:cubicBezTo>
                <a:cubicBezTo>
                  <a:pt x="323" y="2"/>
                  <a:pt x="323" y="2"/>
                  <a:pt x="323" y="2"/>
                </a:cubicBezTo>
                <a:cubicBezTo>
                  <a:pt x="307" y="2"/>
                  <a:pt x="307" y="2"/>
                  <a:pt x="307" y="2"/>
                </a:cubicBezTo>
                <a:cubicBezTo>
                  <a:pt x="307" y="48"/>
                  <a:pt x="307" y="48"/>
                  <a:pt x="307" y="48"/>
                </a:cubicBezTo>
                <a:cubicBezTo>
                  <a:pt x="307" y="52"/>
                  <a:pt x="307" y="56"/>
                  <a:pt x="309" y="60"/>
                </a:cubicBezTo>
                <a:cubicBezTo>
                  <a:pt x="310" y="64"/>
                  <a:pt x="312" y="67"/>
                  <a:pt x="315" y="70"/>
                </a:cubicBezTo>
                <a:cubicBezTo>
                  <a:pt x="317" y="73"/>
                  <a:pt x="321" y="75"/>
                  <a:pt x="325" y="77"/>
                </a:cubicBezTo>
                <a:cubicBezTo>
                  <a:pt x="329" y="78"/>
                  <a:pt x="333" y="79"/>
                  <a:pt x="339" y="79"/>
                </a:cubicBezTo>
                <a:cubicBezTo>
                  <a:pt x="344" y="79"/>
                  <a:pt x="348" y="78"/>
                  <a:pt x="352" y="77"/>
                </a:cubicBezTo>
                <a:cubicBezTo>
                  <a:pt x="356" y="75"/>
                  <a:pt x="360" y="73"/>
                  <a:pt x="362" y="70"/>
                </a:cubicBezTo>
                <a:cubicBezTo>
                  <a:pt x="365" y="67"/>
                  <a:pt x="367" y="64"/>
                  <a:pt x="368" y="60"/>
                </a:cubicBezTo>
                <a:moveTo>
                  <a:pt x="361" y="169"/>
                </a:moveTo>
                <a:cubicBezTo>
                  <a:pt x="378" y="169"/>
                  <a:pt x="378" y="169"/>
                  <a:pt x="378" y="169"/>
                </a:cubicBezTo>
                <a:cubicBezTo>
                  <a:pt x="378" y="94"/>
                  <a:pt x="378" y="94"/>
                  <a:pt x="378" y="94"/>
                </a:cubicBezTo>
                <a:cubicBezTo>
                  <a:pt x="353" y="94"/>
                  <a:pt x="353" y="94"/>
                  <a:pt x="353" y="94"/>
                </a:cubicBezTo>
                <a:cubicBezTo>
                  <a:pt x="335" y="143"/>
                  <a:pt x="335" y="143"/>
                  <a:pt x="335" y="143"/>
                </a:cubicBezTo>
                <a:cubicBezTo>
                  <a:pt x="335" y="143"/>
                  <a:pt x="335" y="143"/>
                  <a:pt x="335" y="143"/>
                </a:cubicBezTo>
                <a:cubicBezTo>
                  <a:pt x="318" y="94"/>
                  <a:pt x="318" y="94"/>
                  <a:pt x="318" y="94"/>
                </a:cubicBezTo>
                <a:cubicBezTo>
                  <a:pt x="293" y="94"/>
                  <a:pt x="293" y="94"/>
                  <a:pt x="293" y="94"/>
                </a:cubicBezTo>
                <a:cubicBezTo>
                  <a:pt x="293" y="169"/>
                  <a:pt x="293" y="169"/>
                  <a:pt x="293" y="169"/>
                </a:cubicBezTo>
                <a:cubicBezTo>
                  <a:pt x="309" y="169"/>
                  <a:pt x="309" y="169"/>
                  <a:pt x="309" y="169"/>
                </a:cubicBezTo>
                <a:cubicBezTo>
                  <a:pt x="309" y="112"/>
                  <a:pt x="309" y="112"/>
                  <a:pt x="309" y="112"/>
                </a:cubicBezTo>
                <a:cubicBezTo>
                  <a:pt x="310" y="112"/>
                  <a:pt x="310" y="112"/>
                  <a:pt x="310" y="112"/>
                </a:cubicBezTo>
                <a:cubicBezTo>
                  <a:pt x="329" y="169"/>
                  <a:pt x="329" y="169"/>
                  <a:pt x="329" y="169"/>
                </a:cubicBezTo>
                <a:cubicBezTo>
                  <a:pt x="341" y="169"/>
                  <a:pt x="341" y="169"/>
                  <a:pt x="341" y="169"/>
                </a:cubicBezTo>
                <a:cubicBezTo>
                  <a:pt x="361" y="112"/>
                  <a:pt x="361" y="112"/>
                  <a:pt x="361" y="112"/>
                </a:cubicBezTo>
                <a:cubicBezTo>
                  <a:pt x="361" y="112"/>
                  <a:pt x="361" y="112"/>
                  <a:pt x="361" y="112"/>
                </a:cubicBezTo>
                <a:lnTo>
                  <a:pt x="361" y="169"/>
                </a:lnTo>
                <a:close/>
                <a:moveTo>
                  <a:pt x="453" y="77"/>
                </a:moveTo>
                <a:cubicBezTo>
                  <a:pt x="469" y="77"/>
                  <a:pt x="469" y="77"/>
                  <a:pt x="469" y="77"/>
                </a:cubicBezTo>
                <a:cubicBezTo>
                  <a:pt x="469" y="2"/>
                  <a:pt x="469" y="2"/>
                  <a:pt x="469" y="2"/>
                </a:cubicBezTo>
                <a:cubicBezTo>
                  <a:pt x="444" y="2"/>
                  <a:pt x="444" y="2"/>
                  <a:pt x="444" y="2"/>
                </a:cubicBezTo>
                <a:cubicBezTo>
                  <a:pt x="427" y="51"/>
                  <a:pt x="427" y="51"/>
                  <a:pt x="427" y="51"/>
                </a:cubicBezTo>
                <a:cubicBezTo>
                  <a:pt x="427" y="51"/>
                  <a:pt x="427" y="51"/>
                  <a:pt x="427" y="51"/>
                </a:cubicBezTo>
                <a:cubicBezTo>
                  <a:pt x="409" y="2"/>
                  <a:pt x="409" y="2"/>
                  <a:pt x="409" y="2"/>
                </a:cubicBezTo>
                <a:cubicBezTo>
                  <a:pt x="384" y="2"/>
                  <a:pt x="384" y="2"/>
                  <a:pt x="384" y="2"/>
                </a:cubicBezTo>
                <a:cubicBezTo>
                  <a:pt x="384" y="77"/>
                  <a:pt x="384" y="77"/>
                  <a:pt x="384" y="77"/>
                </a:cubicBezTo>
                <a:cubicBezTo>
                  <a:pt x="401" y="77"/>
                  <a:pt x="401" y="77"/>
                  <a:pt x="401" y="77"/>
                </a:cubicBezTo>
                <a:cubicBezTo>
                  <a:pt x="401" y="19"/>
                  <a:pt x="401" y="19"/>
                  <a:pt x="401" y="19"/>
                </a:cubicBezTo>
                <a:cubicBezTo>
                  <a:pt x="401" y="19"/>
                  <a:pt x="401" y="19"/>
                  <a:pt x="401" y="19"/>
                </a:cubicBezTo>
                <a:cubicBezTo>
                  <a:pt x="420" y="77"/>
                  <a:pt x="420" y="77"/>
                  <a:pt x="420" y="77"/>
                </a:cubicBezTo>
                <a:cubicBezTo>
                  <a:pt x="433" y="77"/>
                  <a:pt x="433" y="77"/>
                  <a:pt x="433" y="77"/>
                </a:cubicBezTo>
                <a:cubicBezTo>
                  <a:pt x="453" y="19"/>
                  <a:pt x="453" y="19"/>
                  <a:pt x="453" y="19"/>
                </a:cubicBezTo>
                <a:cubicBezTo>
                  <a:pt x="453" y="19"/>
                  <a:pt x="453" y="19"/>
                  <a:pt x="453" y="19"/>
                </a:cubicBezTo>
                <a:lnTo>
                  <a:pt x="453" y="77"/>
                </a:lnTo>
                <a:close/>
                <a:moveTo>
                  <a:pt x="478" y="261"/>
                </a:moveTo>
                <a:cubicBezTo>
                  <a:pt x="500" y="261"/>
                  <a:pt x="500" y="261"/>
                  <a:pt x="500" y="261"/>
                </a:cubicBezTo>
                <a:cubicBezTo>
                  <a:pt x="500" y="186"/>
                  <a:pt x="500" y="186"/>
                  <a:pt x="500" y="186"/>
                </a:cubicBezTo>
                <a:cubicBezTo>
                  <a:pt x="483" y="186"/>
                  <a:pt x="483" y="186"/>
                  <a:pt x="483" y="186"/>
                </a:cubicBezTo>
                <a:cubicBezTo>
                  <a:pt x="483" y="238"/>
                  <a:pt x="483" y="238"/>
                  <a:pt x="483" y="238"/>
                </a:cubicBezTo>
                <a:cubicBezTo>
                  <a:pt x="483" y="238"/>
                  <a:pt x="483" y="238"/>
                  <a:pt x="483" y="238"/>
                </a:cubicBezTo>
                <a:cubicBezTo>
                  <a:pt x="451" y="186"/>
                  <a:pt x="451" y="186"/>
                  <a:pt x="451" y="186"/>
                </a:cubicBezTo>
                <a:cubicBezTo>
                  <a:pt x="429" y="186"/>
                  <a:pt x="429" y="186"/>
                  <a:pt x="429" y="186"/>
                </a:cubicBezTo>
                <a:cubicBezTo>
                  <a:pt x="429" y="261"/>
                  <a:pt x="429" y="261"/>
                  <a:pt x="429" y="261"/>
                </a:cubicBezTo>
                <a:cubicBezTo>
                  <a:pt x="445" y="261"/>
                  <a:pt x="445" y="261"/>
                  <a:pt x="445" y="261"/>
                </a:cubicBezTo>
                <a:cubicBezTo>
                  <a:pt x="445" y="207"/>
                  <a:pt x="445" y="207"/>
                  <a:pt x="445" y="207"/>
                </a:cubicBezTo>
                <a:cubicBezTo>
                  <a:pt x="445" y="207"/>
                  <a:pt x="445" y="207"/>
                  <a:pt x="445" y="207"/>
                </a:cubicBezTo>
                <a:lnTo>
                  <a:pt x="478" y="261"/>
                </a:lnTo>
                <a:close/>
                <a:moveTo>
                  <a:pt x="584" y="261"/>
                </a:moveTo>
                <a:cubicBezTo>
                  <a:pt x="548" y="221"/>
                  <a:pt x="548" y="221"/>
                  <a:pt x="548" y="221"/>
                </a:cubicBezTo>
                <a:cubicBezTo>
                  <a:pt x="581" y="186"/>
                  <a:pt x="581" y="186"/>
                  <a:pt x="581" y="186"/>
                </a:cubicBezTo>
                <a:cubicBezTo>
                  <a:pt x="560" y="186"/>
                  <a:pt x="560" y="186"/>
                  <a:pt x="560" y="186"/>
                </a:cubicBezTo>
                <a:cubicBezTo>
                  <a:pt x="530" y="217"/>
                  <a:pt x="530" y="217"/>
                  <a:pt x="530" y="217"/>
                </a:cubicBezTo>
                <a:cubicBezTo>
                  <a:pt x="530" y="186"/>
                  <a:pt x="530" y="186"/>
                  <a:pt x="530" y="186"/>
                </a:cubicBezTo>
                <a:cubicBezTo>
                  <a:pt x="514" y="186"/>
                  <a:pt x="514" y="186"/>
                  <a:pt x="514" y="186"/>
                </a:cubicBezTo>
                <a:cubicBezTo>
                  <a:pt x="514" y="261"/>
                  <a:pt x="514" y="261"/>
                  <a:pt x="514" y="261"/>
                </a:cubicBezTo>
                <a:cubicBezTo>
                  <a:pt x="530" y="261"/>
                  <a:pt x="530" y="261"/>
                  <a:pt x="530" y="261"/>
                </a:cubicBezTo>
                <a:cubicBezTo>
                  <a:pt x="530" y="225"/>
                  <a:pt x="530" y="225"/>
                  <a:pt x="530" y="225"/>
                </a:cubicBezTo>
                <a:cubicBezTo>
                  <a:pt x="561" y="261"/>
                  <a:pt x="561" y="261"/>
                  <a:pt x="561" y="261"/>
                </a:cubicBezTo>
                <a:lnTo>
                  <a:pt x="584" y="261"/>
                </a:lnTo>
                <a:close/>
                <a:moveTo>
                  <a:pt x="606" y="186"/>
                </a:moveTo>
                <a:cubicBezTo>
                  <a:pt x="590" y="186"/>
                  <a:pt x="590" y="186"/>
                  <a:pt x="590" y="186"/>
                </a:cubicBezTo>
                <a:cubicBezTo>
                  <a:pt x="590" y="261"/>
                  <a:pt x="590" y="261"/>
                  <a:pt x="590" y="261"/>
                </a:cubicBezTo>
                <a:cubicBezTo>
                  <a:pt x="606" y="261"/>
                  <a:pt x="606" y="261"/>
                  <a:pt x="606" y="261"/>
                </a:cubicBezTo>
                <a:lnTo>
                  <a:pt x="606" y="18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7" name="Title 1"/>
          <p:cNvSpPr>
            <a:spLocks noGrp="1"/>
          </p:cNvSpPr>
          <p:nvPr>
            <p:ph type="title"/>
          </p:nvPr>
        </p:nvSpPr>
        <p:spPr>
          <a:xfrm>
            <a:off x="457200" y="205979"/>
            <a:ext cx="8229600" cy="857250"/>
          </a:xfrm>
          <a:prstGeom prst="rect">
            <a:avLst/>
          </a:prstGeom>
        </p:spPr>
        <p:txBody>
          <a:bodyPr lIns="0" tIns="0" rIns="0" bIns="0" anchor="ctr"/>
          <a:lstStyle>
            <a:lvl1pPr algn="l">
              <a:lnSpc>
                <a:spcPts val="3450"/>
              </a:lnSpc>
              <a:defRPr sz="3300" b="1" i="0" spc="-56">
                <a:solidFill>
                  <a:srgbClr val="FF5000"/>
                </a:solidFill>
                <a:latin typeface="Arial"/>
                <a:cs typeface="Arial"/>
              </a:defRPr>
            </a:lvl1pPr>
          </a:lstStyle>
          <a:p>
            <a:r>
              <a:rPr lang="fi-FI"/>
              <a:t>Click to edit Master title style</a:t>
            </a:r>
            <a:endParaRPr lang="en-US" dirty="0"/>
          </a:p>
        </p:txBody>
      </p:sp>
      <p:sp>
        <p:nvSpPr>
          <p:cNvPr id="8" name="Content Placeholder 2"/>
          <p:cNvSpPr>
            <a:spLocks noGrp="1"/>
          </p:cNvSpPr>
          <p:nvPr>
            <p:ph idx="1"/>
          </p:nvPr>
        </p:nvSpPr>
        <p:spPr>
          <a:xfrm>
            <a:off x="457200" y="1200151"/>
            <a:ext cx="8229600" cy="3227532"/>
          </a:xfrm>
          <a:prstGeom prst="rect">
            <a:avLst/>
          </a:prstGeom>
        </p:spPr>
        <p:txBody>
          <a:bodyPr lIns="36000" tIns="0" rIns="0" bIns="0"/>
          <a:lstStyle>
            <a:lvl1pPr marL="0" indent="0">
              <a:lnSpc>
                <a:spcPct val="100000"/>
              </a:lnSpc>
              <a:spcBef>
                <a:spcPts val="0"/>
              </a:spcBef>
              <a:spcAft>
                <a:spcPts val="750"/>
              </a:spcAft>
              <a:buClr>
                <a:srgbClr val="FF5000"/>
              </a:buClr>
              <a:buSzPct val="70000"/>
              <a:buNone/>
              <a:defRPr sz="1800" b="0" i="0">
                <a:latin typeface="Arial"/>
                <a:cs typeface="Arial"/>
              </a:defRPr>
            </a:lvl1pPr>
            <a:lvl2pPr marL="200025" indent="0">
              <a:lnSpc>
                <a:spcPct val="80000"/>
              </a:lnSpc>
              <a:spcBef>
                <a:spcPts val="0"/>
              </a:spcBef>
              <a:spcAft>
                <a:spcPts val="750"/>
              </a:spcAft>
              <a:buClr>
                <a:schemeClr val="tx1">
                  <a:lumMod val="50000"/>
                  <a:lumOff val="50000"/>
                </a:schemeClr>
              </a:buClr>
              <a:buSzPct val="50000"/>
              <a:buFont typeface="Wingdings" charset="2"/>
              <a:buNone/>
              <a:defRPr sz="1800" b="0" i="0">
                <a:latin typeface="Arial"/>
                <a:cs typeface="Arial"/>
              </a:defRPr>
            </a:lvl2pPr>
            <a:lvl3pPr marL="406003" indent="0">
              <a:lnSpc>
                <a:spcPct val="80000"/>
              </a:lnSpc>
              <a:spcBef>
                <a:spcPts val="0"/>
              </a:spcBef>
              <a:spcAft>
                <a:spcPts val="750"/>
              </a:spcAft>
              <a:buSzPct val="60000"/>
              <a:buNone/>
              <a:defRPr sz="1500" b="0" i="0">
                <a:solidFill>
                  <a:schemeClr val="tx1">
                    <a:lumMod val="65000"/>
                    <a:lumOff val="35000"/>
                  </a:schemeClr>
                </a:solidFill>
                <a:latin typeface="Arial"/>
                <a:cs typeface="Arial"/>
              </a:defRPr>
            </a:lvl3pPr>
            <a:lvl4pPr marL="606029" indent="0">
              <a:lnSpc>
                <a:spcPct val="80000"/>
              </a:lnSpc>
              <a:spcBef>
                <a:spcPts val="0"/>
              </a:spcBef>
              <a:spcAft>
                <a:spcPts val="750"/>
              </a:spcAft>
              <a:buClr>
                <a:srgbClr val="FF5000"/>
              </a:buClr>
              <a:buSzPct val="70000"/>
              <a:buNone/>
              <a:defRPr sz="1200" b="0" i="0">
                <a:solidFill>
                  <a:schemeClr val="tx1">
                    <a:lumMod val="65000"/>
                    <a:lumOff val="35000"/>
                  </a:schemeClr>
                </a:solidFill>
                <a:latin typeface="Arial"/>
                <a:cs typeface="Arial"/>
              </a:defRPr>
            </a:lvl4pPr>
            <a:lvl5pPr>
              <a:defRPr b="0" i="0">
                <a:latin typeface="Arial"/>
                <a:cs typeface="Arial"/>
              </a:defRPr>
            </a:lvl5pPr>
          </a:lstStyle>
          <a:p>
            <a:pPr lvl="0"/>
            <a:r>
              <a:rPr lang="fi-FI"/>
              <a:t>Muokkaa tekstin perustyylejä napsauttamalla</a:t>
            </a:r>
          </a:p>
        </p:txBody>
      </p:sp>
    </p:spTree>
    <p:extLst>
      <p:ext uri="{BB962C8B-B14F-4D97-AF65-F5344CB8AC3E}">
        <p14:creationId xmlns:p14="http://schemas.microsoft.com/office/powerpoint/2010/main" val="327397432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2 palstaa">
    <p:spTree>
      <p:nvGrpSpPr>
        <p:cNvPr id="1" name=""/>
        <p:cNvGrpSpPr/>
        <p:nvPr/>
      </p:nvGrpSpPr>
      <p:grpSpPr>
        <a:xfrm>
          <a:off x="0" y="0"/>
          <a:ext cx="0" cy="0"/>
          <a:chOff x="0" y="0"/>
          <a:chExt cx="0" cy="0"/>
        </a:xfrm>
      </p:grpSpPr>
      <p:sp>
        <p:nvSpPr>
          <p:cNvPr id="5" name="Freeform 5"/>
          <p:cNvSpPr>
            <a:spLocks noEditPoints="1"/>
          </p:cNvSpPr>
          <p:nvPr userDrawn="1"/>
        </p:nvSpPr>
        <p:spPr bwMode="auto">
          <a:xfrm>
            <a:off x="7891464" y="4598194"/>
            <a:ext cx="930275" cy="304800"/>
          </a:xfrm>
          <a:custGeom>
            <a:avLst/>
            <a:gdLst>
              <a:gd name="T0" fmla="*/ 2147483646 w 606"/>
              <a:gd name="T1" fmla="*/ 2147483646 h 263"/>
              <a:gd name="T2" fmla="*/ 2147483646 w 606"/>
              <a:gd name="T3" fmla="*/ 2147483646 h 263"/>
              <a:gd name="T4" fmla="*/ 2147483646 w 606"/>
              <a:gd name="T5" fmla="*/ 2147483646 h 263"/>
              <a:gd name="T6" fmla="*/ 2147483646 w 606"/>
              <a:gd name="T7" fmla="*/ 2147483646 h 263"/>
              <a:gd name="T8" fmla="*/ 2147483646 w 606"/>
              <a:gd name="T9" fmla="*/ 2147483646 h 263"/>
              <a:gd name="T10" fmla="*/ 2147483646 w 606"/>
              <a:gd name="T11" fmla="*/ 2147483646 h 263"/>
              <a:gd name="T12" fmla="*/ 2147483646 w 606"/>
              <a:gd name="T13" fmla="*/ 2147483646 h 263"/>
              <a:gd name="T14" fmla="*/ 2147483646 w 606"/>
              <a:gd name="T15" fmla="*/ 2147483646 h 263"/>
              <a:gd name="T16" fmla="*/ 2147483646 w 606"/>
              <a:gd name="T17" fmla="*/ 2147483646 h 263"/>
              <a:gd name="T18" fmla="*/ 2147483646 w 606"/>
              <a:gd name="T19" fmla="*/ 2147483646 h 263"/>
              <a:gd name="T20" fmla="*/ 2147483646 w 606"/>
              <a:gd name="T21" fmla="*/ 2147483646 h 263"/>
              <a:gd name="T22" fmla="*/ 2147483646 w 606"/>
              <a:gd name="T23" fmla="*/ 2147483646 h 263"/>
              <a:gd name="T24" fmla="*/ 2147483646 w 606"/>
              <a:gd name="T25" fmla="*/ 2147483646 h 263"/>
              <a:gd name="T26" fmla="*/ 2147483646 w 606"/>
              <a:gd name="T27" fmla="*/ 2147483646 h 263"/>
              <a:gd name="T28" fmla="*/ 2147483646 w 606"/>
              <a:gd name="T29" fmla="*/ 2147483646 h 263"/>
              <a:gd name="T30" fmla="*/ 2147483646 w 606"/>
              <a:gd name="T31" fmla="*/ 2147483646 h 263"/>
              <a:gd name="T32" fmla="*/ 2147483646 w 606"/>
              <a:gd name="T33" fmla="*/ 2147483646 h 263"/>
              <a:gd name="T34" fmla="*/ 2147483646 w 606"/>
              <a:gd name="T35" fmla="*/ 2147483646 h 263"/>
              <a:gd name="T36" fmla="*/ 2147483646 w 606"/>
              <a:gd name="T37" fmla="*/ 2147483646 h 263"/>
              <a:gd name="T38" fmla="*/ 2147483646 w 606"/>
              <a:gd name="T39" fmla="*/ 2147483646 h 263"/>
              <a:gd name="T40" fmla="*/ 2147483646 w 606"/>
              <a:gd name="T41" fmla="*/ 2147483646 h 263"/>
              <a:gd name="T42" fmla="*/ 2147483646 w 606"/>
              <a:gd name="T43" fmla="*/ 2147483646 h 263"/>
              <a:gd name="T44" fmla="*/ 2147483646 w 606"/>
              <a:gd name="T45" fmla="*/ 2147483646 h 263"/>
              <a:gd name="T46" fmla="*/ 2147483646 w 606"/>
              <a:gd name="T47" fmla="*/ 2147483646 h 263"/>
              <a:gd name="T48" fmla="*/ 2147483646 w 606"/>
              <a:gd name="T49" fmla="*/ 2147483646 h 263"/>
              <a:gd name="T50" fmla="*/ 2147483646 w 606"/>
              <a:gd name="T51" fmla="*/ 2147483646 h 263"/>
              <a:gd name="T52" fmla="*/ 2147483646 w 606"/>
              <a:gd name="T53" fmla="*/ 2147483646 h 263"/>
              <a:gd name="T54" fmla="*/ 2147483646 w 606"/>
              <a:gd name="T55" fmla="*/ 2147483646 h 263"/>
              <a:gd name="T56" fmla="*/ 2147483646 w 606"/>
              <a:gd name="T57" fmla="*/ 2147483646 h 263"/>
              <a:gd name="T58" fmla="*/ 2147483646 w 606"/>
              <a:gd name="T59" fmla="*/ 2147483646 h 263"/>
              <a:gd name="T60" fmla="*/ 2147483646 w 606"/>
              <a:gd name="T61" fmla="*/ 2147483646 h 263"/>
              <a:gd name="T62" fmla="*/ 2147483646 w 606"/>
              <a:gd name="T63" fmla="*/ 0 h 263"/>
              <a:gd name="T64" fmla="*/ 2147483646 w 606"/>
              <a:gd name="T65" fmla="*/ 2147483646 h 263"/>
              <a:gd name="T66" fmla="*/ 2147483646 w 606"/>
              <a:gd name="T67" fmla="*/ 2147483646 h 263"/>
              <a:gd name="T68" fmla="*/ 2147483646 w 606"/>
              <a:gd name="T69" fmla="*/ 2147483646 h 263"/>
              <a:gd name="T70" fmla="*/ 2147483646 w 606"/>
              <a:gd name="T71" fmla="*/ 2147483646 h 263"/>
              <a:gd name="T72" fmla="*/ 2147483646 w 606"/>
              <a:gd name="T73" fmla="*/ 2147483646 h 263"/>
              <a:gd name="T74" fmla="*/ 2147483646 w 606"/>
              <a:gd name="T75" fmla="*/ 2147483646 h 263"/>
              <a:gd name="T76" fmla="*/ 2147483646 w 606"/>
              <a:gd name="T77" fmla="*/ 2147483646 h 263"/>
              <a:gd name="T78" fmla="*/ 2147483646 w 606"/>
              <a:gd name="T79" fmla="*/ 2147483646 h 263"/>
              <a:gd name="T80" fmla="*/ 2147483646 w 606"/>
              <a:gd name="T81" fmla="*/ 2147483646 h 263"/>
              <a:gd name="T82" fmla="*/ 2147483646 w 606"/>
              <a:gd name="T83" fmla="*/ 2147483646 h 263"/>
              <a:gd name="T84" fmla="*/ 2147483646 w 606"/>
              <a:gd name="T85" fmla="*/ 2147483646 h 263"/>
              <a:gd name="T86" fmla="*/ 2147483646 w 606"/>
              <a:gd name="T87" fmla="*/ 2147483646 h 263"/>
              <a:gd name="T88" fmla="*/ 2147483646 w 606"/>
              <a:gd name="T89" fmla="*/ 2147483646 h 263"/>
              <a:gd name="T90" fmla="*/ 2147483646 w 606"/>
              <a:gd name="T91" fmla="*/ 2147483646 h 263"/>
              <a:gd name="T92" fmla="*/ 2147483646 w 606"/>
              <a:gd name="T93" fmla="*/ 2147483646 h 263"/>
              <a:gd name="T94" fmla="*/ 2147483646 w 606"/>
              <a:gd name="T95" fmla="*/ 2147483646 h 263"/>
              <a:gd name="T96" fmla="*/ 2147483646 w 606"/>
              <a:gd name="T97" fmla="*/ 2147483646 h 263"/>
              <a:gd name="T98" fmla="*/ 2147483646 w 606"/>
              <a:gd name="T99" fmla="*/ 2147483646 h 263"/>
              <a:gd name="T100" fmla="*/ 2147483646 w 606"/>
              <a:gd name="T101" fmla="*/ 2147483646 h 263"/>
              <a:gd name="T102" fmla="*/ 2147483646 w 606"/>
              <a:gd name="T103" fmla="*/ 2147483646 h 263"/>
              <a:gd name="T104" fmla="*/ 2147483646 w 606"/>
              <a:gd name="T105" fmla="*/ 2147483646 h 263"/>
              <a:gd name="T106" fmla="*/ 2147483646 w 606"/>
              <a:gd name="T107" fmla="*/ 2147483646 h 263"/>
              <a:gd name="T108" fmla="*/ 2147483646 w 606"/>
              <a:gd name="T109" fmla="*/ 2147483646 h 263"/>
              <a:gd name="T110" fmla="*/ 2147483646 w 606"/>
              <a:gd name="T111" fmla="*/ 2147483646 h 263"/>
              <a:gd name="T112" fmla="*/ 2147483646 w 606"/>
              <a:gd name="T113" fmla="*/ 2147483646 h 263"/>
              <a:gd name="T114" fmla="*/ 2147483646 w 606"/>
              <a:gd name="T115" fmla="*/ 2147483646 h 263"/>
              <a:gd name="T116" fmla="*/ 2147483646 w 606"/>
              <a:gd name="T117" fmla="*/ 2147483646 h 263"/>
              <a:gd name="T118" fmla="*/ 2147483646 w 606"/>
              <a:gd name="T119" fmla="*/ 2147483646 h 263"/>
              <a:gd name="T120" fmla="*/ 2147483646 w 606"/>
              <a:gd name="T121" fmla="*/ 2147483646 h 26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06" h="263">
                <a:moveTo>
                  <a:pt x="414" y="186"/>
                </a:moveTo>
                <a:cubicBezTo>
                  <a:pt x="397" y="186"/>
                  <a:pt x="397" y="186"/>
                  <a:pt x="397" y="186"/>
                </a:cubicBezTo>
                <a:cubicBezTo>
                  <a:pt x="397" y="261"/>
                  <a:pt x="397" y="261"/>
                  <a:pt x="397" y="261"/>
                </a:cubicBezTo>
                <a:cubicBezTo>
                  <a:pt x="414" y="261"/>
                  <a:pt x="414" y="261"/>
                  <a:pt x="414" y="261"/>
                </a:cubicBezTo>
                <a:lnTo>
                  <a:pt x="414" y="186"/>
                </a:lnTo>
                <a:close/>
                <a:moveTo>
                  <a:pt x="342" y="241"/>
                </a:moveTo>
                <a:cubicBezTo>
                  <a:pt x="330" y="254"/>
                  <a:pt x="330" y="254"/>
                  <a:pt x="330" y="254"/>
                </a:cubicBezTo>
                <a:cubicBezTo>
                  <a:pt x="334" y="257"/>
                  <a:pt x="338" y="259"/>
                  <a:pt x="342" y="261"/>
                </a:cubicBezTo>
                <a:cubicBezTo>
                  <a:pt x="346" y="262"/>
                  <a:pt x="351" y="263"/>
                  <a:pt x="356" y="263"/>
                </a:cubicBezTo>
                <a:cubicBezTo>
                  <a:pt x="360" y="263"/>
                  <a:pt x="363" y="263"/>
                  <a:pt x="367" y="262"/>
                </a:cubicBezTo>
                <a:cubicBezTo>
                  <a:pt x="370" y="261"/>
                  <a:pt x="373" y="259"/>
                  <a:pt x="376" y="257"/>
                </a:cubicBezTo>
                <a:cubicBezTo>
                  <a:pt x="379" y="255"/>
                  <a:pt x="381" y="252"/>
                  <a:pt x="382" y="249"/>
                </a:cubicBezTo>
                <a:cubicBezTo>
                  <a:pt x="384" y="246"/>
                  <a:pt x="385" y="242"/>
                  <a:pt x="385" y="238"/>
                </a:cubicBezTo>
                <a:cubicBezTo>
                  <a:pt x="385" y="234"/>
                  <a:pt x="384" y="230"/>
                  <a:pt x="382" y="228"/>
                </a:cubicBezTo>
                <a:cubicBezTo>
                  <a:pt x="381" y="225"/>
                  <a:pt x="378" y="223"/>
                  <a:pt x="376" y="221"/>
                </a:cubicBezTo>
                <a:cubicBezTo>
                  <a:pt x="373" y="220"/>
                  <a:pt x="370" y="219"/>
                  <a:pt x="367" y="218"/>
                </a:cubicBezTo>
                <a:cubicBezTo>
                  <a:pt x="364" y="217"/>
                  <a:pt x="362" y="216"/>
                  <a:pt x="359" y="215"/>
                </a:cubicBezTo>
                <a:cubicBezTo>
                  <a:pt x="356" y="214"/>
                  <a:pt x="354" y="213"/>
                  <a:pt x="353" y="212"/>
                </a:cubicBezTo>
                <a:cubicBezTo>
                  <a:pt x="351" y="211"/>
                  <a:pt x="350" y="209"/>
                  <a:pt x="350" y="207"/>
                </a:cubicBezTo>
                <a:cubicBezTo>
                  <a:pt x="350" y="205"/>
                  <a:pt x="350" y="204"/>
                  <a:pt x="351" y="203"/>
                </a:cubicBezTo>
                <a:cubicBezTo>
                  <a:pt x="352" y="202"/>
                  <a:pt x="353" y="201"/>
                  <a:pt x="354" y="201"/>
                </a:cubicBezTo>
                <a:cubicBezTo>
                  <a:pt x="355" y="200"/>
                  <a:pt x="356" y="200"/>
                  <a:pt x="358" y="200"/>
                </a:cubicBezTo>
                <a:cubicBezTo>
                  <a:pt x="359" y="199"/>
                  <a:pt x="360" y="199"/>
                  <a:pt x="361" y="199"/>
                </a:cubicBezTo>
                <a:cubicBezTo>
                  <a:pt x="363" y="199"/>
                  <a:pt x="366" y="200"/>
                  <a:pt x="368" y="200"/>
                </a:cubicBezTo>
                <a:cubicBezTo>
                  <a:pt x="370" y="201"/>
                  <a:pt x="372" y="202"/>
                  <a:pt x="373" y="204"/>
                </a:cubicBezTo>
                <a:cubicBezTo>
                  <a:pt x="385" y="192"/>
                  <a:pt x="385" y="192"/>
                  <a:pt x="385" y="192"/>
                </a:cubicBezTo>
                <a:cubicBezTo>
                  <a:pt x="381" y="189"/>
                  <a:pt x="378" y="187"/>
                  <a:pt x="374" y="186"/>
                </a:cubicBezTo>
                <a:cubicBezTo>
                  <a:pt x="370" y="184"/>
                  <a:pt x="366" y="184"/>
                  <a:pt x="362" y="184"/>
                </a:cubicBezTo>
                <a:cubicBezTo>
                  <a:pt x="358" y="184"/>
                  <a:pt x="354" y="184"/>
                  <a:pt x="351" y="185"/>
                </a:cubicBezTo>
                <a:cubicBezTo>
                  <a:pt x="347" y="186"/>
                  <a:pt x="344" y="188"/>
                  <a:pt x="342" y="190"/>
                </a:cubicBezTo>
                <a:cubicBezTo>
                  <a:pt x="339" y="192"/>
                  <a:pt x="337" y="195"/>
                  <a:pt x="335" y="198"/>
                </a:cubicBezTo>
                <a:cubicBezTo>
                  <a:pt x="334" y="201"/>
                  <a:pt x="333" y="204"/>
                  <a:pt x="333" y="208"/>
                </a:cubicBezTo>
                <a:cubicBezTo>
                  <a:pt x="333" y="212"/>
                  <a:pt x="334" y="216"/>
                  <a:pt x="335" y="218"/>
                </a:cubicBezTo>
                <a:cubicBezTo>
                  <a:pt x="337" y="221"/>
                  <a:pt x="339" y="223"/>
                  <a:pt x="342" y="225"/>
                </a:cubicBezTo>
                <a:cubicBezTo>
                  <a:pt x="345" y="226"/>
                  <a:pt x="347" y="227"/>
                  <a:pt x="351" y="228"/>
                </a:cubicBezTo>
                <a:cubicBezTo>
                  <a:pt x="354" y="229"/>
                  <a:pt x="356" y="230"/>
                  <a:pt x="359" y="231"/>
                </a:cubicBezTo>
                <a:cubicBezTo>
                  <a:pt x="362" y="232"/>
                  <a:pt x="364" y="233"/>
                  <a:pt x="366" y="234"/>
                </a:cubicBezTo>
                <a:cubicBezTo>
                  <a:pt x="367" y="236"/>
                  <a:pt x="368" y="238"/>
                  <a:pt x="368" y="240"/>
                </a:cubicBezTo>
                <a:cubicBezTo>
                  <a:pt x="368" y="241"/>
                  <a:pt x="368" y="242"/>
                  <a:pt x="367" y="243"/>
                </a:cubicBezTo>
                <a:cubicBezTo>
                  <a:pt x="367" y="244"/>
                  <a:pt x="366" y="245"/>
                  <a:pt x="365" y="246"/>
                </a:cubicBezTo>
                <a:cubicBezTo>
                  <a:pt x="363" y="246"/>
                  <a:pt x="362" y="247"/>
                  <a:pt x="361" y="247"/>
                </a:cubicBezTo>
                <a:cubicBezTo>
                  <a:pt x="359" y="248"/>
                  <a:pt x="358" y="248"/>
                  <a:pt x="357" y="248"/>
                </a:cubicBezTo>
                <a:cubicBezTo>
                  <a:pt x="354" y="248"/>
                  <a:pt x="351" y="247"/>
                  <a:pt x="349" y="246"/>
                </a:cubicBezTo>
                <a:cubicBezTo>
                  <a:pt x="346" y="245"/>
                  <a:pt x="344" y="243"/>
                  <a:pt x="342" y="241"/>
                </a:cubicBezTo>
                <a:moveTo>
                  <a:pt x="296" y="186"/>
                </a:moveTo>
                <a:cubicBezTo>
                  <a:pt x="280" y="186"/>
                  <a:pt x="280" y="186"/>
                  <a:pt x="280" y="186"/>
                </a:cubicBezTo>
                <a:cubicBezTo>
                  <a:pt x="280" y="261"/>
                  <a:pt x="280" y="261"/>
                  <a:pt x="280" y="261"/>
                </a:cubicBezTo>
                <a:cubicBezTo>
                  <a:pt x="327" y="261"/>
                  <a:pt x="327" y="261"/>
                  <a:pt x="327" y="261"/>
                </a:cubicBezTo>
                <a:cubicBezTo>
                  <a:pt x="327" y="246"/>
                  <a:pt x="327" y="246"/>
                  <a:pt x="327" y="246"/>
                </a:cubicBezTo>
                <a:cubicBezTo>
                  <a:pt x="296" y="246"/>
                  <a:pt x="296" y="246"/>
                  <a:pt x="296" y="246"/>
                </a:cubicBezTo>
                <a:lnTo>
                  <a:pt x="296" y="186"/>
                </a:lnTo>
                <a:close/>
                <a:moveTo>
                  <a:pt x="266" y="186"/>
                </a:moveTo>
                <a:cubicBezTo>
                  <a:pt x="215" y="186"/>
                  <a:pt x="215" y="186"/>
                  <a:pt x="215" y="186"/>
                </a:cubicBezTo>
                <a:cubicBezTo>
                  <a:pt x="215" y="261"/>
                  <a:pt x="215" y="261"/>
                  <a:pt x="215" y="261"/>
                </a:cubicBezTo>
                <a:cubicBezTo>
                  <a:pt x="268" y="261"/>
                  <a:pt x="268" y="261"/>
                  <a:pt x="268" y="261"/>
                </a:cubicBezTo>
                <a:cubicBezTo>
                  <a:pt x="268" y="246"/>
                  <a:pt x="268" y="246"/>
                  <a:pt x="268" y="246"/>
                </a:cubicBezTo>
                <a:cubicBezTo>
                  <a:pt x="231" y="246"/>
                  <a:pt x="231" y="246"/>
                  <a:pt x="231" y="246"/>
                </a:cubicBezTo>
                <a:cubicBezTo>
                  <a:pt x="231" y="230"/>
                  <a:pt x="231" y="230"/>
                  <a:pt x="231" y="230"/>
                </a:cubicBezTo>
                <a:cubicBezTo>
                  <a:pt x="264" y="230"/>
                  <a:pt x="264" y="230"/>
                  <a:pt x="264" y="230"/>
                </a:cubicBezTo>
                <a:cubicBezTo>
                  <a:pt x="264" y="215"/>
                  <a:pt x="264" y="215"/>
                  <a:pt x="264" y="215"/>
                </a:cubicBezTo>
                <a:cubicBezTo>
                  <a:pt x="231" y="215"/>
                  <a:pt x="231" y="215"/>
                  <a:pt x="231" y="215"/>
                </a:cubicBezTo>
                <a:cubicBezTo>
                  <a:pt x="231" y="201"/>
                  <a:pt x="231" y="201"/>
                  <a:pt x="231" y="201"/>
                </a:cubicBezTo>
                <a:cubicBezTo>
                  <a:pt x="266" y="201"/>
                  <a:pt x="266" y="201"/>
                  <a:pt x="266" y="201"/>
                </a:cubicBezTo>
                <a:lnTo>
                  <a:pt x="266" y="186"/>
                </a:lnTo>
                <a:close/>
                <a:moveTo>
                  <a:pt x="152" y="186"/>
                </a:moveTo>
                <a:cubicBezTo>
                  <a:pt x="135" y="186"/>
                  <a:pt x="135" y="186"/>
                  <a:pt x="135" y="186"/>
                </a:cubicBezTo>
                <a:cubicBezTo>
                  <a:pt x="135" y="261"/>
                  <a:pt x="135" y="261"/>
                  <a:pt x="135" y="261"/>
                </a:cubicBezTo>
                <a:cubicBezTo>
                  <a:pt x="152" y="261"/>
                  <a:pt x="152" y="261"/>
                  <a:pt x="152" y="261"/>
                </a:cubicBezTo>
                <a:cubicBezTo>
                  <a:pt x="152" y="229"/>
                  <a:pt x="152" y="229"/>
                  <a:pt x="152" y="229"/>
                </a:cubicBezTo>
                <a:cubicBezTo>
                  <a:pt x="184" y="229"/>
                  <a:pt x="184" y="229"/>
                  <a:pt x="184" y="229"/>
                </a:cubicBezTo>
                <a:cubicBezTo>
                  <a:pt x="184" y="261"/>
                  <a:pt x="184" y="261"/>
                  <a:pt x="184" y="261"/>
                </a:cubicBezTo>
                <a:cubicBezTo>
                  <a:pt x="201" y="261"/>
                  <a:pt x="201" y="261"/>
                  <a:pt x="201" y="261"/>
                </a:cubicBezTo>
                <a:cubicBezTo>
                  <a:pt x="201" y="186"/>
                  <a:pt x="201" y="186"/>
                  <a:pt x="201" y="186"/>
                </a:cubicBezTo>
                <a:cubicBezTo>
                  <a:pt x="184" y="186"/>
                  <a:pt x="184" y="186"/>
                  <a:pt x="184" y="186"/>
                </a:cubicBezTo>
                <a:cubicBezTo>
                  <a:pt x="184" y="214"/>
                  <a:pt x="184" y="214"/>
                  <a:pt x="184" y="214"/>
                </a:cubicBezTo>
                <a:cubicBezTo>
                  <a:pt x="152" y="214"/>
                  <a:pt x="152" y="214"/>
                  <a:pt x="152" y="214"/>
                </a:cubicBezTo>
                <a:lnTo>
                  <a:pt x="152" y="186"/>
                </a:lnTo>
                <a:close/>
                <a:moveTo>
                  <a:pt x="184" y="169"/>
                </a:moveTo>
                <a:cubicBezTo>
                  <a:pt x="201" y="169"/>
                  <a:pt x="201" y="169"/>
                  <a:pt x="201" y="169"/>
                </a:cubicBezTo>
                <a:cubicBezTo>
                  <a:pt x="201" y="94"/>
                  <a:pt x="201" y="94"/>
                  <a:pt x="201" y="94"/>
                </a:cubicBezTo>
                <a:cubicBezTo>
                  <a:pt x="184" y="94"/>
                  <a:pt x="184" y="94"/>
                  <a:pt x="184" y="94"/>
                </a:cubicBezTo>
                <a:lnTo>
                  <a:pt x="184" y="169"/>
                </a:lnTo>
                <a:close/>
                <a:moveTo>
                  <a:pt x="108" y="45"/>
                </a:moveTo>
                <a:cubicBezTo>
                  <a:pt x="108" y="51"/>
                  <a:pt x="113" y="56"/>
                  <a:pt x="119" y="56"/>
                </a:cubicBezTo>
                <a:cubicBezTo>
                  <a:pt x="126" y="56"/>
                  <a:pt x="131" y="51"/>
                  <a:pt x="131" y="45"/>
                </a:cubicBezTo>
                <a:cubicBezTo>
                  <a:pt x="131" y="39"/>
                  <a:pt x="126" y="34"/>
                  <a:pt x="119" y="34"/>
                </a:cubicBezTo>
                <a:cubicBezTo>
                  <a:pt x="113" y="34"/>
                  <a:pt x="108" y="39"/>
                  <a:pt x="108" y="45"/>
                </a:cubicBezTo>
                <a:moveTo>
                  <a:pt x="43" y="169"/>
                </a:moveTo>
                <a:cubicBezTo>
                  <a:pt x="74" y="94"/>
                  <a:pt x="74" y="94"/>
                  <a:pt x="74" y="94"/>
                </a:cubicBezTo>
                <a:cubicBezTo>
                  <a:pt x="56" y="94"/>
                  <a:pt x="56" y="94"/>
                  <a:pt x="56" y="94"/>
                </a:cubicBezTo>
                <a:cubicBezTo>
                  <a:pt x="37" y="143"/>
                  <a:pt x="37" y="143"/>
                  <a:pt x="37" y="143"/>
                </a:cubicBezTo>
                <a:cubicBezTo>
                  <a:pt x="37" y="143"/>
                  <a:pt x="37" y="143"/>
                  <a:pt x="37" y="143"/>
                </a:cubicBezTo>
                <a:cubicBezTo>
                  <a:pt x="18" y="94"/>
                  <a:pt x="18" y="94"/>
                  <a:pt x="18" y="94"/>
                </a:cubicBezTo>
                <a:cubicBezTo>
                  <a:pt x="0" y="94"/>
                  <a:pt x="0" y="94"/>
                  <a:pt x="0" y="94"/>
                </a:cubicBezTo>
                <a:cubicBezTo>
                  <a:pt x="30" y="169"/>
                  <a:pt x="30" y="169"/>
                  <a:pt x="30" y="169"/>
                </a:cubicBezTo>
                <a:lnTo>
                  <a:pt x="43" y="169"/>
                </a:lnTo>
                <a:close/>
                <a:moveTo>
                  <a:pt x="99" y="94"/>
                </a:moveTo>
                <a:cubicBezTo>
                  <a:pt x="83" y="94"/>
                  <a:pt x="83" y="94"/>
                  <a:pt x="83" y="94"/>
                </a:cubicBezTo>
                <a:cubicBezTo>
                  <a:pt x="83" y="169"/>
                  <a:pt x="83" y="169"/>
                  <a:pt x="83" y="169"/>
                </a:cubicBezTo>
                <a:cubicBezTo>
                  <a:pt x="99" y="169"/>
                  <a:pt x="99" y="169"/>
                  <a:pt x="99" y="169"/>
                </a:cubicBezTo>
                <a:lnTo>
                  <a:pt x="99" y="94"/>
                </a:lnTo>
                <a:close/>
                <a:moveTo>
                  <a:pt x="99" y="19"/>
                </a:moveTo>
                <a:cubicBezTo>
                  <a:pt x="135" y="19"/>
                  <a:pt x="135" y="19"/>
                  <a:pt x="135" y="19"/>
                </a:cubicBezTo>
                <a:cubicBezTo>
                  <a:pt x="135" y="2"/>
                  <a:pt x="135" y="2"/>
                  <a:pt x="135" y="2"/>
                </a:cubicBezTo>
                <a:cubicBezTo>
                  <a:pt x="83" y="2"/>
                  <a:pt x="83" y="2"/>
                  <a:pt x="83" y="2"/>
                </a:cubicBezTo>
                <a:cubicBezTo>
                  <a:pt x="83" y="77"/>
                  <a:pt x="83" y="77"/>
                  <a:pt x="83" y="77"/>
                </a:cubicBezTo>
                <a:cubicBezTo>
                  <a:pt x="99" y="77"/>
                  <a:pt x="99" y="77"/>
                  <a:pt x="99" y="77"/>
                </a:cubicBezTo>
                <a:cubicBezTo>
                  <a:pt x="99" y="48"/>
                  <a:pt x="99" y="48"/>
                  <a:pt x="99" y="48"/>
                </a:cubicBezTo>
                <a:cubicBezTo>
                  <a:pt x="99" y="32"/>
                  <a:pt x="99" y="32"/>
                  <a:pt x="99" y="32"/>
                </a:cubicBezTo>
                <a:lnTo>
                  <a:pt x="99" y="19"/>
                </a:lnTo>
                <a:close/>
                <a:moveTo>
                  <a:pt x="154" y="112"/>
                </a:moveTo>
                <a:cubicBezTo>
                  <a:pt x="155" y="113"/>
                  <a:pt x="155" y="115"/>
                  <a:pt x="155" y="117"/>
                </a:cubicBezTo>
                <a:cubicBezTo>
                  <a:pt x="155" y="119"/>
                  <a:pt x="155" y="120"/>
                  <a:pt x="154" y="122"/>
                </a:cubicBezTo>
                <a:cubicBezTo>
                  <a:pt x="153" y="123"/>
                  <a:pt x="152" y="124"/>
                  <a:pt x="151" y="124"/>
                </a:cubicBezTo>
                <a:cubicBezTo>
                  <a:pt x="149" y="125"/>
                  <a:pt x="148" y="125"/>
                  <a:pt x="146" y="125"/>
                </a:cubicBezTo>
                <a:cubicBezTo>
                  <a:pt x="144" y="125"/>
                  <a:pt x="143" y="125"/>
                  <a:pt x="141" y="125"/>
                </a:cubicBezTo>
                <a:cubicBezTo>
                  <a:pt x="132" y="125"/>
                  <a:pt x="132" y="125"/>
                  <a:pt x="132" y="125"/>
                </a:cubicBezTo>
                <a:cubicBezTo>
                  <a:pt x="132" y="108"/>
                  <a:pt x="132" y="108"/>
                  <a:pt x="132" y="108"/>
                </a:cubicBezTo>
                <a:cubicBezTo>
                  <a:pt x="142" y="108"/>
                  <a:pt x="142" y="108"/>
                  <a:pt x="142" y="108"/>
                </a:cubicBezTo>
                <a:cubicBezTo>
                  <a:pt x="144" y="108"/>
                  <a:pt x="145" y="108"/>
                  <a:pt x="147" y="108"/>
                </a:cubicBezTo>
                <a:cubicBezTo>
                  <a:pt x="149" y="109"/>
                  <a:pt x="150" y="109"/>
                  <a:pt x="151" y="110"/>
                </a:cubicBezTo>
                <a:cubicBezTo>
                  <a:pt x="152" y="110"/>
                  <a:pt x="153" y="111"/>
                  <a:pt x="154" y="112"/>
                </a:cubicBezTo>
                <a:moveTo>
                  <a:pt x="155" y="95"/>
                </a:moveTo>
                <a:cubicBezTo>
                  <a:pt x="152" y="94"/>
                  <a:pt x="148" y="94"/>
                  <a:pt x="144" y="94"/>
                </a:cubicBezTo>
                <a:cubicBezTo>
                  <a:pt x="115" y="94"/>
                  <a:pt x="115" y="94"/>
                  <a:pt x="115" y="94"/>
                </a:cubicBezTo>
                <a:cubicBezTo>
                  <a:pt x="115" y="169"/>
                  <a:pt x="115" y="169"/>
                  <a:pt x="115" y="169"/>
                </a:cubicBezTo>
                <a:cubicBezTo>
                  <a:pt x="132" y="169"/>
                  <a:pt x="132" y="169"/>
                  <a:pt x="132" y="169"/>
                </a:cubicBezTo>
                <a:cubicBezTo>
                  <a:pt x="132" y="139"/>
                  <a:pt x="132" y="139"/>
                  <a:pt x="132" y="139"/>
                </a:cubicBezTo>
                <a:cubicBezTo>
                  <a:pt x="140" y="139"/>
                  <a:pt x="140" y="139"/>
                  <a:pt x="140" y="139"/>
                </a:cubicBezTo>
                <a:cubicBezTo>
                  <a:pt x="155" y="169"/>
                  <a:pt x="155" y="169"/>
                  <a:pt x="155" y="169"/>
                </a:cubicBezTo>
                <a:cubicBezTo>
                  <a:pt x="175" y="169"/>
                  <a:pt x="175" y="169"/>
                  <a:pt x="175" y="169"/>
                </a:cubicBezTo>
                <a:cubicBezTo>
                  <a:pt x="156" y="138"/>
                  <a:pt x="156" y="138"/>
                  <a:pt x="156" y="138"/>
                </a:cubicBezTo>
                <a:cubicBezTo>
                  <a:pt x="162" y="137"/>
                  <a:pt x="166" y="134"/>
                  <a:pt x="168" y="130"/>
                </a:cubicBezTo>
                <a:cubicBezTo>
                  <a:pt x="171" y="127"/>
                  <a:pt x="172" y="122"/>
                  <a:pt x="172" y="117"/>
                </a:cubicBezTo>
                <a:cubicBezTo>
                  <a:pt x="172" y="112"/>
                  <a:pt x="172" y="109"/>
                  <a:pt x="170" y="106"/>
                </a:cubicBezTo>
                <a:cubicBezTo>
                  <a:pt x="169" y="103"/>
                  <a:pt x="167" y="101"/>
                  <a:pt x="164" y="99"/>
                </a:cubicBezTo>
                <a:cubicBezTo>
                  <a:pt x="161" y="97"/>
                  <a:pt x="158" y="96"/>
                  <a:pt x="155" y="95"/>
                </a:cubicBezTo>
                <a:moveTo>
                  <a:pt x="208" y="39"/>
                </a:moveTo>
                <a:cubicBezTo>
                  <a:pt x="208" y="43"/>
                  <a:pt x="208" y="46"/>
                  <a:pt x="207" y="49"/>
                </a:cubicBezTo>
                <a:cubicBezTo>
                  <a:pt x="206" y="52"/>
                  <a:pt x="204" y="54"/>
                  <a:pt x="202" y="57"/>
                </a:cubicBezTo>
                <a:cubicBezTo>
                  <a:pt x="200" y="59"/>
                  <a:pt x="197" y="61"/>
                  <a:pt x="195" y="62"/>
                </a:cubicBezTo>
                <a:cubicBezTo>
                  <a:pt x="192" y="63"/>
                  <a:pt x="189" y="64"/>
                  <a:pt x="185" y="64"/>
                </a:cubicBezTo>
                <a:cubicBezTo>
                  <a:pt x="181" y="64"/>
                  <a:pt x="178" y="63"/>
                  <a:pt x="175" y="62"/>
                </a:cubicBezTo>
                <a:cubicBezTo>
                  <a:pt x="172" y="61"/>
                  <a:pt x="170" y="59"/>
                  <a:pt x="168" y="57"/>
                </a:cubicBezTo>
                <a:cubicBezTo>
                  <a:pt x="166" y="54"/>
                  <a:pt x="164" y="52"/>
                  <a:pt x="163" y="49"/>
                </a:cubicBezTo>
                <a:cubicBezTo>
                  <a:pt x="162" y="46"/>
                  <a:pt x="162" y="43"/>
                  <a:pt x="162" y="39"/>
                </a:cubicBezTo>
                <a:cubicBezTo>
                  <a:pt x="162" y="36"/>
                  <a:pt x="162" y="33"/>
                  <a:pt x="163" y="30"/>
                </a:cubicBezTo>
                <a:cubicBezTo>
                  <a:pt x="164" y="27"/>
                  <a:pt x="166" y="24"/>
                  <a:pt x="168" y="22"/>
                </a:cubicBezTo>
                <a:cubicBezTo>
                  <a:pt x="170" y="20"/>
                  <a:pt x="172" y="18"/>
                  <a:pt x="175" y="17"/>
                </a:cubicBezTo>
                <a:cubicBezTo>
                  <a:pt x="178" y="16"/>
                  <a:pt x="181" y="15"/>
                  <a:pt x="185" y="15"/>
                </a:cubicBezTo>
                <a:cubicBezTo>
                  <a:pt x="189" y="15"/>
                  <a:pt x="192" y="16"/>
                  <a:pt x="195" y="17"/>
                </a:cubicBezTo>
                <a:cubicBezTo>
                  <a:pt x="197" y="18"/>
                  <a:pt x="200" y="20"/>
                  <a:pt x="202" y="22"/>
                </a:cubicBezTo>
                <a:cubicBezTo>
                  <a:pt x="204" y="24"/>
                  <a:pt x="206" y="27"/>
                  <a:pt x="207" y="30"/>
                </a:cubicBezTo>
                <a:cubicBezTo>
                  <a:pt x="208" y="33"/>
                  <a:pt x="208" y="36"/>
                  <a:pt x="208" y="39"/>
                </a:cubicBezTo>
                <a:moveTo>
                  <a:pt x="223" y="56"/>
                </a:moveTo>
                <a:cubicBezTo>
                  <a:pt x="225" y="51"/>
                  <a:pt x="226" y="45"/>
                  <a:pt x="226" y="39"/>
                </a:cubicBezTo>
                <a:cubicBezTo>
                  <a:pt x="226" y="33"/>
                  <a:pt x="225" y="28"/>
                  <a:pt x="223" y="23"/>
                </a:cubicBezTo>
                <a:cubicBezTo>
                  <a:pt x="221" y="18"/>
                  <a:pt x="218" y="14"/>
                  <a:pt x="214" y="10"/>
                </a:cubicBezTo>
                <a:cubicBezTo>
                  <a:pt x="211" y="7"/>
                  <a:pt x="206" y="4"/>
                  <a:pt x="201" y="2"/>
                </a:cubicBezTo>
                <a:cubicBezTo>
                  <a:pt x="196" y="1"/>
                  <a:pt x="191" y="0"/>
                  <a:pt x="185" y="0"/>
                </a:cubicBezTo>
                <a:cubicBezTo>
                  <a:pt x="179" y="0"/>
                  <a:pt x="174" y="1"/>
                  <a:pt x="169" y="2"/>
                </a:cubicBezTo>
                <a:cubicBezTo>
                  <a:pt x="164" y="4"/>
                  <a:pt x="159" y="7"/>
                  <a:pt x="156" y="10"/>
                </a:cubicBezTo>
                <a:cubicBezTo>
                  <a:pt x="152" y="14"/>
                  <a:pt x="149" y="18"/>
                  <a:pt x="147" y="23"/>
                </a:cubicBezTo>
                <a:cubicBezTo>
                  <a:pt x="145" y="28"/>
                  <a:pt x="144" y="33"/>
                  <a:pt x="144" y="39"/>
                </a:cubicBezTo>
                <a:cubicBezTo>
                  <a:pt x="144" y="45"/>
                  <a:pt x="145" y="51"/>
                  <a:pt x="147" y="56"/>
                </a:cubicBezTo>
                <a:cubicBezTo>
                  <a:pt x="149" y="61"/>
                  <a:pt x="152" y="65"/>
                  <a:pt x="156" y="68"/>
                </a:cubicBezTo>
                <a:cubicBezTo>
                  <a:pt x="159" y="72"/>
                  <a:pt x="164" y="74"/>
                  <a:pt x="169" y="76"/>
                </a:cubicBezTo>
                <a:cubicBezTo>
                  <a:pt x="174" y="78"/>
                  <a:pt x="179" y="79"/>
                  <a:pt x="185" y="79"/>
                </a:cubicBezTo>
                <a:cubicBezTo>
                  <a:pt x="191" y="79"/>
                  <a:pt x="196" y="78"/>
                  <a:pt x="201" y="76"/>
                </a:cubicBezTo>
                <a:cubicBezTo>
                  <a:pt x="206" y="74"/>
                  <a:pt x="211" y="72"/>
                  <a:pt x="214" y="68"/>
                </a:cubicBezTo>
                <a:cubicBezTo>
                  <a:pt x="218" y="65"/>
                  <a:pt x="221" y="61"/>
                  <a:pt x="223" y="56"/>
                </a:cubicBezTo>
                <a:moveTo>
                  <a:pt x="241" y="155"/>
                </a:moveTo>
                <a:cubicBezTo>
                  <a:pt x="239" y="154"/>
                  <a:pt x="237" y="153"/>
                  <a:pt x="236" y="151"/>
                </a:cubicBezTo>
                <a:cubicBezTo>
                  <a:pt x="235" y="150"/>
                  <a:pt x="234" y="148"/>
                  <a:pt x="233" y="146"/>
                </a:cubicBezTo>
                <a:cubicBezTo>
                  <a:pt x="232" y="144"/>
                  <a:pt x="232" y="142"/>
                  <a:pt x="232" y="140"/>
                </a:cubicBezTo>
                <a:cubicBezTo>
                  <a:pt x="232" y="94"/>
                  <a:pt x="232" y="94"/>
                  <a:pt x="232" y="94"/>
                </a:cubicBezTo>
                <a:cubicBezTo>
                  <a:pt x="215" y="94"/>
                  <a:pt x="215" y="94"/>
                  <a:pt x="215" y="94"/>
                </a:cubicBezTo>
                <a:cubicBezTo>
                  <a:pt x="215" y="140"/>
                  <a:pt x="215" y="140"/>
                  <a:pt x="215" y="140"/>
                </a:cubicBezTo>
                <a:cubicBezTo>
                  <a:pt x="215" y="145"/>
                  <a:pt x="216" y="149"/>
                  <a:pt x="217" y="153"/>
                </a:cubicBezTo>
                <a:cubicBezTo>
                  <a:pt x="219" y="156"/>
                  <a:pt x="221" y="160"/>
                  <a:pt x="223" y="162"/>
                </a:cubicBezTo>
                <a:cubicBezTo>
                  <a:pt x="226" y="165"/>
                  <a:pt x="229" y="167"/>
                  <a:pt x="233" y="169"/>
                </a:cubicBezTo>
                <a:cubicBezTo>
                  <a:pt x="237" y="170"/>
                  <a:pt x="242" y="171"/>
                  <a:pt x="247" y="171"/>
                </a:cubicBezTo>
                <a:cubicBezTo>
                  <a:pt x="252" y="171"/>
                  <a:pt x="257" y="170"/>
                  <a:pt x="261" y="169"/>
                </a:cubicBezTo>
                <a:cubicBezTo>
                  <a:pt x="265" y="167"/>
                  <a:pt x="268" y="165"/>
                  <a:pt x="271" y="162"/>
                </a:cubicBezTo>
                <a:cubicBezTo>
                  <a:pt x="273" y="160"/>
                  <a:pt x="275" y="156"/>
                  <a:pt x="277" y="153"/>
                </a:cubicBezTo>
                <a:cubicBezTo>
                  <a:pt x="278" y="149"/>
                  <a:pt x="279" y="145"/>
                  <a:pt x="279" y="140"/>
                </a:cubicBezTo>
                <a:cubicBezTo>
                  <a:pt x="279" y="94"/>
                  <a:pt x="279" y="94"/>
                  <a:pt x="279" y="94"/>
                </a:cubicBezTo>
                <a:cubicBezTo>
                  <a:pt x="262" y="94"/>
                  <a:pt x="262" y="94"/>
                  <a:pt x="262" y="94"/>
                </a:cubicBezTo>
                <a:cubicBezTo>
                  <a:pt x="262" y="140"/>
                  <a:pt x="262" y="140"/>
                  <a:pt x="262" y="140"/>
                </a:cubicBezTo>
                <a:cubicBezTo>
                  <a:pt x="262" y="142"/>
                  <a:pt x="262" y="144"/>
                  <a:pt x="261" y="146"/>
                </a:cubicBezTo>
                <a:cubicBezTo>
                  <a:pt x="260" y="148"/>
                  <a:pt x="259" y="150"/>
                  <a:pt x="258" y="151"/>
                </a:cubicBezTo>
                <a:cubicBezTo>
                  <a:pt x="256" y="153"/>
                  <a:pt x="255" y="154"/>
                  <a:pt x="253" y="155"/>
                </a:cubicBezTo>
                <a:cubicBezTo>
                  <a:pt x="251" y="156"/>
                  <a:pt x="249" y="156"/>
                  <a:pt x="247" y="156"/>
                </a:cubicBezTo>
                <a:cubicBezTo>
                  <a:pt x="245" y="156"/>
                  <a:pt x="243" y="156"/>
                  <a:pt x="241" y="155"/>
                </a:cubicBezTo>
                <a:moveTo>
                  <a:pt x="277" y="24"/>
                </a:moveTo>
                <a:cubicBezTo>
                  <a:pt x="277" y="26"/>
                  <a:pt x="277" y="28"/>
                  <a:pt x="276" y="29"/>
                </a:cubicBezTo>
                <a:cubicBezTo>
                  <a:pt x="275" y="30"/>
                  <a:pt x="274" y="31"/>
                  <a:pt x="273" y="32"/>
                </a:cubicBezTo>
                <a:cubicBezTo>
                  <a:pt x="271" y="32"/>
                  <a:pt x="270" y="32"/>
                  <a:pt x="268" y="33"/>
                </a:cubicBezTo>
                <a:cubicBezTo>
                  <a:pt x="266" y="33"/>
                  <a:pt x="265" y="33"/>
                  <a:pt x="263" y="33"/>
                </a:cubicBezTo>
                <a:cubicBezTo>
                  <a:pt x="253" y="33"/>
                  <a:pt x="253" y="33"/>
                  <a:pt x="253" y="33"/>
                </a:cubicBezTo>
                <a:cubicBezTo>
                  <a:pt x="253" y="16"/>
                  <a:pt x="253" y="16"/>
                  <a:pt x="253" y="16"/>
                </a:cubicBezTo>
                <a:cubicBezTo>
                  <a:pt x="264" y="16"/>
                  <a:pt x="264" y="16"/>
                  <a:pt x="264" y="16"/>
                </a:cubicBezTo>
                <a:cubicBezTo>
                  <a:pt x="266" y="16"/>
                  <a:pt x="267" y="16"/>
                  <a:pt x="269" y="16"/>
                </a:cubicBezTo>
                <a:cubicBezTo>
                  <a:pt x="270" y="16"/>
                  <a:pt x="272" y="17"/>
                  <a:pt x="273" y="17"/>
                </a:cubicBezTo>
                <a:cubicBezTo>
                  <a:pt x="274" y="18"/>
                  <a:pt x="275" y="19"/>
                  <a:pt x="276" y="20"/>
                </a:cubicBezTo>
                <a:cubicBezTo>
                  <a:pt x="277" y="21"/>
                  <a:pt x="277" y="22"/>
                  <a:pt x="277" y="24"/>
                </a:cubicBezTo>
                <a:moveTo>
                  <a:pt x="297" y="77"/>
                </a:moveTo>
                <a:cubicBezTo>
                  <a:pt x="278" y="45"/>
                  <a:pt x="278" y="45"/>
                  <a:pt x="278" y="45"/>
                </a:cubicBezTo>
                <a:cubicBezTo>
                  <a:pt x="284" y="44"/>
                  <a:pt x="288" y="42"/>
                  <a:pt x="290" y="38"/>
                </a:cubicBezTo>
                <a:cubicBezTo>
                  <a:pt x="293" y="34"/>
                  <a:pt x="294" y="30"/>
                  <a:pt x="294" y="24"/>
                </a:cubicBezTo>
                <a:cubicBezTo>
                  <a:pt x="294" y="20"/>
                  <a:pt x="294" y="16"/>
                  <a:pt x="292" y="13"/>
                </a:cubicBezTo>
                <a:cubicBezTo>
                  <a:pt x="291" y="10"/>
                  <a:pt x="289" y="8"/>
                  <a:pt x="286" y="6"/>
                </a:cubicBezTo>
                <a:cubicBezTo>
                  <a:pt x="283" y="5"/>
                  <a:pt x="280" y="3"/>
                  <a:pt x="277" y="3"/>
                </a:cubicBezTo>
                <a:cubicBezTo>
                  <a:pt x="274" y="2"/>
                  <a:pt x="270" y="2"/>
                  <a:pt x="266" y="2"/>
                </a:cubicBezTo>
                <a:cubicBezTo>
                  <a:pt x="237" y="2"/>
                  <a:pt x="237" y="2"/>
                  <a:pt x="237" y="2"/>
                </a:cubicBezTo>
                <a:cubicBezTo>
                  <a:pt x="237" y="77"/>
                  <a:pt x="237" y="77"/>
                  <a:pt x="237" y="77"/>
                </a:cubicBezTo>
                <a:cubicBezTo>
                  <a:pt x="253" y="77"/>
                  <a:pt x="253" y="77"/>
                  <a:pt x="253" y="77"/>
                </a:cubicBezTo>
                <a:cubicBezTo>
                  <a:pt x="253" y="47"/>
                  <a:pt x="253" y="47"/>
                  <a:pt x="253" y="47"/>
                </a:cubicBezTo>
                <a:cubicBezTo>
                  <a:pt x="262" y="47"/>
                  <a:pt x="262" y="47"/>
                  <a:pt x="262" y="47"/>
                </a:cubicBezTo>
                <a:cubicBezTo>
                  <a:pt x="277" y="77"/>
                  <a:pt x="277" y="77"/>
                  <a:pt x="277" y="77"/>
                </a:cubicBezTo>
                <a:lnTo>
                  <a:pt x="297" y="77"/>
                </a:lnTo>
                <a:close/>
                <a:moveTo>
                  <a:pt x="368" y="60"/>
                </a:moveTo>
                <a:cubicBezTo>
                  <a:pt x="370" y="56"/>
                  <a:pt x="370" y="52"/>
                  <a:pt x="370" y="48"/>
                </a:cubicBezTo>
                <a:cubicBezTo>
                  <a:pt x="370" y="2"/>
                  <a:pt x="370" y="2"/>
                  <a:pt x="370" y="2"/>
                </a:cubicBezTo>
                <a:cubicBezTo>
                  <a:pt x="354" y="2"/>
                  <a:pt x="354" y="2"/>
                  <a:pt x="354" y="2"/>
                </a:cubicBezTo>
                <a:cubicBezTo>
                  <a:pt x="354" y="47"/>
                  <a:pt x="354" y="47"/>
                  <a:pt x="354" y="47"/>
                </a:cubicBezTo>
                <a:cubicBezTo>
                  <a:pt x="354" y="50"/>
                  <a:pt x="353" y="52"/>
                  <a:pt x="353" y="54"/>
                </a:cubicBezTo>
                <a:cubicBezTo>
                  <a:pt x="352" y="56"/>
                  <a:pt x="351" y="57"/>
                  <a:pt x="349" y="59"/>
                </a:cubicBezTo>
                <a:cubicBezTo>
                  <a:pt x="348" y="60"/>
                  <a:pt x="346" y="61"/>
                  <a:pt x="345" y="62"/>
                </a:cubicBezTo>
                <a:cubicBezTo>
                  <a:pt x="343" y="63"/>
                  <a:pt x="341" y="64"/>
                  <a:pt x="339" y="64"/>
                </a:cubicBezTo>
                <a:cubicBezTo>
                  <a:pt x="336" y="64"/>
                  <a:pt x="334" y="63"/>
                  <a:pt x="332" y="62"/>
                </a:cubicBezTo>
                <a:cubicBezTo>
                  <a:pt x="331" y="61"/>
                  <a:pt x="329" y="60"/>
                  <a:pt x="328" y="59"/>
                </a:cubicBezTo>
                <a:cubicBezTo>
                  <a:pt x="326" y="57"/>
                  <a:pt x="325" y="56"/>
                  <a:pt x="324" y="54"/>
                </a:cubicBezTo>
                <a:cubicBezTo>
                  <a:pt x="324" y="52"/>
                  <a:pt x="323" y="50"/>
                  <a:pt x="323" y="47"/>
                </a:cubicBezTo>
                <a:cubicBezTo>
                  <a:pt x="323" y="2"/>
                  <a:pt x="323" y="2"/>
                  <a:pt x="323" y="2"/>
                </a:cubicBezTo>
                <a:cubicBezTo>
                  <a:pt x="307" y="2"/>
                  <a:pt x="307" y="2"/>
                  <a:pt x="307" y="2"/>
                </a:cubicBezTo>
                <a:cubicBezTo>
                  <a:pt x="307" y="48"/>
                  <a:pt x="307" y="48"/>
                  <a:pt x="307" y="48"/>
                </a:cubicBezTo>
                <a:cubicBezTo>
                  <a:pt x="307" y="52"/>
                  <a:pt x="307" y="56"/>
                  <a:pt x="309" y="60"/>
                </a:cubicBezTo>
                <a:cubicBezTo>
                  <a:pt x="310" y="64"/>
                  <a:pt x="312" y="67"/>
                  <a:pt x="315" y="70"/>
                </a:cubicBezTo>
                <a:cubicBezTo>
                  <a:pt x="317" y="73"/>
                  <a:pt x="321" y="75"/>
                  <a:pt x="325" y="77"/>
                </a:cubicBezTo>
                <a:cubicBezTo>
                  <a:pt x="329" y="78"/>
                  <a:pt x="333" y="79"/>
                  <a:pt x="339" y="79"/>
                </a:cubicBezTo>
                <a:cubicBezTo>
                  <a:pt x="344" y="79"/>
                  <a:pt x="348" y="78"/>
                  <a:pt x="352" y="77"/>
                </a:cubicBezTo>
                <a:cubicBezTo>
                  <a:pt x="356" y="75"/>
                  <a:pt x="360" y="73"/>
                  <a:pt x="362" y="70"/>
                </a:cubicBezTo>
                <a:cubicBezTo>
                  <a:pt x="365" y="67"/>
                  <a:pt x="367" y="64"/>
                  <a:pt x="368" y="60"/>
                </a:cubicBezTo>
                <a:moveTo>
                  <a:pt x="361" y="169"/>
                </a:moveTo>
                <a:cubicBezTo>
                  <a:pt x="378" y="169"/>
                  <a:pt x="378" y="169"/>
                  <a:pt x="378" y="169"/>
                </a:cubicBezTo>
                <a:cubicBezTo>
                  <a:pt x="378" y="94"/>
                  <a:pt x="378" y="94"/>
                  <a:pt x="378" y="94"/>
                </a:cubicBezTo>
                <a:cubicBezTo>
                  <a:pt x="353" y="94"/>
                  <a:pt x="353" y="94"/>
                  <a:pt x="353" y="94"/>
                </a:cubicBezTo>
                <a:cubicBezTo>
                  <a:pt x="335" y="143"/>
                  <a:pt x="335" y="143"/>
                  <a:pt x="335" y="143"/>
                </a:cubicBezTo>
                <a:cubicBezTo>
                  <a:pt x="335" y="143"/>
                  <a:pt x="335" y="143"/>
                  <a:pt x="335" y="143"/>
                </a:cubicBezTo>
                <a:cubicBezTo>
                  <a:pt x="318" y="94"/>
                  <a:pt x="318" y="94"/>
                  <a:pt x="318" y="94"/>
                </a:cubicBezTo>
                <a:cubicBezTo>
                  <a:pt x="293" y="94"/>
                  <a:pt x="293" y="94"/>
                  <a:pt x="293" y="94"/>
                </a:cubicBezTo>
                <a:cubicBezTo>
                  <a:pt x="293" y="169"/>
                  <a:pt x="293" y="169"/>
                  <a:pt x="293" y="169"/>
                </a:cubicBezTo>
                <a:cubicBezTo>
                  <a:pt x="309" y="169"/>
                  <a:pt x="309" y="169"/>
                  <a:pt x="309" y="169"/>
                </a:cubicBezTo>
                <a:cubicBezTo>
                  <a:pt x="309" y="112"/>
                  <a:pt x="309" y="112"/>
                  <a:pt x="309" y="112"/>
                </a:cubicBezTo>
                <a:cubicBezTo>
                  <a:pt x="310" y="112"/>
                  <a:pt x="310" y="112"/>
                  <a:pt x="310" y="112"/>
                </a:cubicBezTo>
                <a:cubicBezTo>
                  <a:pt x="329" y="169"/>
                  <a:pt x="329" y="169"/>
                  <a:pt x="329" y="169"/>
                </a:cubicBezTo>
                <a:cubicBezTo>
                  <a:pt x="341" y="169"/>
                  <a:pt x="341" y="169"/>
                  <a:pt x="341" y="169"/>
                </a:cubicBezTo>
                <a:cubicBezTo>
                  <a:pt x="361" y="112"/>
                  <a:pt x="361" y="112"/>
                  <a:pt x="361" y="112"/>
                </a:cubicBezTo>
                <a:cubicBezTo>
                  <a:pt x="361" y="112"/>
                  <a:pt x="361" y="112"/>
                  <a:pt x="361" y="112"/>
                </a:cubicBezTo>
                <a:lnTo>
                  <a:pt x="361" y="169"/>
                </a:lnTo>
                <a:close/>
                <a:moveTo>
                  <a:pt x="453" y="77"/>
                </a:moveTo>
                <a:cubicBezTo>
                  <a:pt x="469" y="77"/>
                  <a:pt x="469" y="77"/>
                  <a:pt x="469" y="77"/>
                </a:cubicBezTo>
                <a:cubicBezTo>
                  <a:pt x="469" y="2"/>
                  <a:pt x="469" y="2"/>
                  <a:pt x="469" y="2"/>
                </a:cubicBezTo>
                <a:cubicBezTo>
                  <a:pt x="444" y="2"/>
                  <a:pt x="444" y="2"/>
                  <a:pt x="444" y="2"/>
                </a:cubicBezTo>
                <a:cubicBezTo>
                  <a:pt x="427" y="51"/>
                  <a:pt x="427" y="51"/>
                  <a:pt x="427" y="51"/>
                </a:cubicBezTo>
                <a:cubicBezTo>
                  <a:pt x="427" y="51"/>
                  <a:pt x="427" y="51"/>
                  <a:pt x="427" y="51"/>
                </a:cubicBezTo>
                <a:cubicBezTo>
                  <a:pt x="409" y="2"/>
                  <a:pt x="409" y="2"/>
                  <a:pt x="409" y="2"/>
                </a:cubicBezTo>
                <a:cubicBezTo>
                  <a:pt x="384" y="2"/>
                  <a:pt x="384" y="2"/>
                  <a:pt x="384" y="2"/>
                </a:cubicBezTo>
                <a:cubicBezTo>
                  <a:pt x="384" y="77"/>
                  <a:pt x="384" y="77"/>
                  <a:pt x="384" y="77"/>
                </a:cubicBezTo>
                <a:cubicBezTo>
                  <a:pt x="401" y="77"/>
                  <a:pt x="401" y="77"/>
                  <a:pt x="401" y="77"/>
                </a:cubicBezTo>
                <a:cubicBezTo>
                  <a:pt x="401" y="19"/>
                  <a:pt x="401" y="19"/>
                  <a:pt x="401" y="19"/>
                </a:cubicBezTo>
                <a:cubicBezTo>
                  <a:pt x="401" y="19"/>
                  <a:pt x="401" y="19"/>
                  <a:pt x="401" y="19"/>
                </a:cubicBezTo>
                <a:cubicBezTo>
                  <a:pt x="420" y="77"/>
                  <a:pt x="420" y="77"/>
                  <a:pt x="420" y="77"/>
                </a:cubicBezTo>
                <a:cubicBezTo>
                  <a:pt x="433" y="77"/>
                  <a:pt x="433" y="77"/>
                  <a:pt x="433" y="77"/>
                </a:cubicBezTo>
                <a:cubicBezTo>
                  <a:pt x="453" y="19"/>
                  <a:pt x="453" y="19"/>
                  <a:pt x="453" y="19"/>
                </a:cubicBezTo>
                <a:cubicBezTo>
                  <a:pt x="453" y="19"/>
                  <a:pt x="453" y="19"/>
                  <a:pt x="453" y="19"/>
                </a:cubicBezTo>
                <a:lnTo>
                  <a:pt x="453" y="77"/>
                </a:lnTo>
                <a:close/>
                <a:moveTo>
                  <a:pt x="478" y="261"/>
                </a:moveTo>
                <a:cubicBezTo>
                  <a:pt x="500" y="261"/>
                  <a:pt x="500" y="261"/>
                  <a:pt x="500" y="261"/>
                </a:cubicBezTo>
                <a:cubicBezTo>
                  <a:pt x="500" y="186"/>
                  <a:pt x="500" y="186"/>
                  <a:pt x="500" y="186"/>
                </a:cubicBezTo>
                <a:cubicBezTo>
                  <a:pt x="483" y="186"/>
                  <a:pt x="483" y="186"/>
                  <a:pt x="483" y="186"/>
                </a:cubicBezTo>
                <a:cubicBezTo>
                  <a:pt x="483" y="238"/>
                  <a:pt x="483" y="238"/>
                  <a:pt x="483" y="238"/>
                </a:cubicBezTo>
                <a:cubicBezTo>
                  <a:pt x="483" y="238"/>
                  <a:pt x="483" y="238"/>
                  <a:pt x="483" y="238"/>
                </a:cubicBezTo>
                <a:cubicBezTo>
                  <a:pt x="451" y="186"/>
                  <a:pt x="451" y="186"/>
                  <a:pt x="451" y="186"/>
                </a:cubicBezTo>
                <a:cubicBezTo>
                  <a:pt x="429" y="186"/>
                  <a:pt x="429" y="186"/>
                  <a:pt x="429" y="186"/>
                </a:cubicBezTo>
                <a:cubicBezTo>
                  <a:pt x="429" y="261"/>
                  <a:pt x="429" y="261"/>
                  <a:pt x="429" y="261"/>
                </a:cubicBezTo>
                <a:cubicBezTo>
                  <a:pt x="445" y="261"/>
                  <a:pt x="445" y="261"/>
                  <a:pt x="445" y="261"/>
                </a:cubicBezTo>
                <a:cubicBezTo>
                  <a:pt x="445" y="207"/>
                  <a:pt x="445" y="207"/>
                  <a:pt x="445" y="207"/>
                </a:cubicBezTo>
                <a:cubicBezTo>
                  <a:pt x="445" y="207"/>
                  <a:pt x="445" y="207"/>
                  <a:pt x="445" y="207"/>
                </a:cubicBezTo>
                <a:lnTo>
                  <a:pt x="478" y="261"/>
                </a:lnTo>
                <a:close/>
                <a:moveTo>
                  <a:pt x="584" y="261"/>
                </a:moveTo>
                <a:cubicBezTo>
                  <a:pt x="548" y="221"/>
                  <a:pt x="548" y="221"/>
                  <a:pt x="548" y="221"/>
                </a:cubicBezTo>
                <a:cubicBezTo>
                  <a:pt x="581" y="186"/>
                  <a:pt x="581" y="186"/>
                  <a:pt x="581" y="186"/>
                </a:cubicBezTo>
                <a:cubicBezTo>
                  <a:pt x="560" y="186"/>
                  <a:pt x="560" y="186"/>
                  <a:pt x="560" y="186"/>
                </a:cubicBezTo>
                <a:cubicBezTo>
                  <a:pt x="530" y="217"/>
                  <a:pt x="530" y="217"/>
                  <a:pt x="530" y="217"/>
                </a:cubicBezTo>
                <a:cubicBezTo>
                  <a:pt x="530" y="186"/>
                  <a:pt x="530" y="186"/>
                  <a:pt x="530" y="186"/>
                </a:cubicBezTo>
                <a:cubicBezTo>
                  <a:pt x="514" y="186"/>
                  <a:pt x="514" y="186"/>
                  <a:pt x="514" y="186"/>
                </a:cubicBezTo>
                <a:cubicBezTo>
                  <a:pt x="514" y="261"/>
                  <a:pt x="514" y="261"/>
                  <a:pt x="514" y="261"/>
                </a:cubicBezTo>
                <a:cubicBezTo>
                  <a:pt x="530" y="261"/>
                  <a:pt x="530" y="261"/>
                  <a:pt x="530" y="261"/>
                </a:cubicBezTo>
                <a:cubicBezTo>
                  <a:pt x="530" y="225"/>
                  <a:pt x="530" y="225"/>
                  <a:pt x="530" y="225"/>
                </a:cubicBezTo>
                <a:cubicBezTo>
                  <a:pt x="561" y="261"/>
                  <a:pt x="561" y="261"/>
                  <a:pt x="561" y="261"/>
                </a:cubicBezTo>
                <a:lnTo>
                  <a:pt x="584" y="261"/>
                </a:lnTo>
                <a:close/>
                <a:moveTo>
                  <a:pt x="606" y="186"/>
                </a:moveTo>
                <a:cubicBezTo>
                  <a:pt x="590" y="186"/>
                  <a:pt x="590" y="186"/>
                  <a:pt x="590" y="186"/>
                </a:cubicBezTo>
                <a:cubicBezTo>
                  <a:pt x="590" y="261"/>
                  <a:pt x="590" y="261"/>
                  <a:pt x="590" y="261"/>
                </a:cubicBezTo>
                <a:cubicBezTo>
                  <a:pt x="606" y="261"/>
                  <a:pt x="606" y="261"/>
                  <a:pt x="606" y="261"/>
                </a:cubicBezTo>
                <a:lnTo>
                  <a:pt x="606" y="18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9" name="Content Placeholder 2"/>
          <p:cNvSpPr>
            <a:spLocks noGrp="1"/>
          </p:cNvSpPr>
          <p:nvPr>
            <p:ph idx="1"/>
          </p:nvPr>
        </p:nvSpPr>
        <p:spPr>
          <a:xfrm>
            <a:off x="457200" y="1200151"/>
            <a:ext cx="4002056" cy="3227531"/>
          </a:xfrm>
          <a:prstGeom prst="rect">
            <a:avLst/>
          </a:prstGeom>
        </p:spPr>
        <p:txBody>
          <a:bodyPr lIns="36000" tIns="0" rIns="0" bIns="0"/>
          <a:lstStyle>
            <a:lvl1pPr marL="0" indent="0">
              <a:lnSpc>
                <a:spcPct val="80000"/>
              </a:lnSpc>
              <a:spcBef>
                <a:spcPts val="0"/>
              </a:spcBef>
              <a:spcAft>
                <a:spcPts val="750"/>
              </a:spcAft>
              <a:buClr>
                <a:srgbClr val="FF5000"/>
              </a:buClr>
              <a:buSzPct val="70000"/>
              <a:buNone/>
              <a:defRPr sz="1800" b="0" i="0">
                <a:latin typeface="Arial"/>
                <a:cs typeface="Arial"/>
              </a:defRPr>
            </a:lvl1pPr>
            <a:lvl2pPr marL="200025" indent="0">
              <a:lnSpc>
                <a:spcPct val="80000"/>
              </a:lnSpc>
              <a:spcBef>
                <a:spcPts val="0"/>
              </a:spcBef>
              <a:spcAft>
                <a:spcPts val="750"/>
              </a:spcAft>
              <a:buClr>
                <a:schemeClr val="tx1">
                  <a:lumMod val="50000"/>
                  <a:lumOff val="50000"/>
                </a:schemeClr>
              </a:buClr>
              <a:buSzPct val="50000"/>
              <a:buFont typeface="Wingdings" charset="2"/>
              <a:buNone/>
              <a:defRPr sz="1800" b="0" i="0">
                <a:latin typeface="Arial"/>
                <a:cs typeface="Arial"/>
              </a:defRPr>
            </a:lvl2pPr>
            <a:lvl3pPr marL="406003" indent="0">
              <a:lnSpc>
                <a:spcPct val="80000"/>
              </a:lnSpc>
              <a:spcBef>
                <a:spcPts val="0"/>
              </a:spcBef>
              <a:spcAft>
                <a:spcPts val="750"/>
              </a:spcAft>
              <a:buSzPct val="60000"/>
              <a:buNone/>
              <a:defRPr sz="1500" b="0" i="0">
                <a:solidFill>
                  <a:schemeClr val="tx1">
                    <a:lumMod val="65000"/>
                    <a:lumOff val="35000"/>
                  </a:schemeClr>
                </a:solidFill>
                <a:latin typeface="Arial"/>
                <a:cs typeface="Arial"/>
              </a:defRPr>
            </a:lvl3pPr>
            <a:lvl4pPr marL="606029" indent="0">
              <a:lnSpc>
                <a:spcPct val="80000"/>
              </a:lnSpc>
              <a:spcBef>
                <a:spcPts val="0"/>
              </a:spcBef>
              <a:spcAft>
                <a:spcPts val="750"/>
              </a:spcAft>
              <a:buClr>
                <a:srgbClr val="FF5000"/>
              </a:buClr>
              <a:buSzPct val="70000"/>
              <a:buNone/>
              <a:defRPr sz="1200" b="0" i="0">
                <a:solidFill>
                  <a:schemeClr val="tx1">
                    <a:lumMod val="65000"/>
                    <a:lumOff val="35000"/>
                  </a:schemeClr>
                </a:solidFill>
                <a:latin typeface="Arial"/>
                <a:cs typeface="Arial"/>
              </a:defRPr>
            </a:lvl4pPr>
            <a:lvl5pPr>
              <a:defRPr b="0" i="0">
                <a:latin typeface="Arial"/>
                <a:cs typeface="Arial"/>
              </a:defRPr>
            </a:lvl5pPr>
          </a:lstStyle>
          <a:p>
            <a:pPr lvl="0"/>
            <a:r>
              <a:rPr lang="fi-FI"/>
              <a:t>Muokkaa tekstin perustyylejä napsauttamalla</a:t>
            </a:r>
          </a:p>
        </p:txBody>
      </p:sp>
      <p:sp>
        <p:nvSpPr>
          <p:cNvPr id="10" name="Content Placeholder 2"/>
          <p:cNvSpPr>
            <a:spLocks noGrp="1"/>
          </p:cNvSpPr>
          <p:nvPr>
            <p:ph idx="10"/>
          </p:nvPr>
        </p:nvSpPr>
        <p:spPr>
          <a:xfrm>
            <a:off x="4675725" y="1200151"/>
            <a:ext cx="4011075" cy="3227531"/>
          </a:xfrm>
          <a:prstGeom prst="rect">
            <a:avLst/>
          </a:prstGeom>
        </p:spPr>
        <p:txBody>
          <a:bodyPr lIns="36000" tIns="0" rIns="0" bIns="0"/>
          <a:lstStyle>
            <a:lvl1pPr marL="0" indent="0">
              <a:lnSpc>
                <a:spcPct val="80000"/>
              </a:lnSpc>
              <a:spcBef>
                <a:spcPts val="0"/>
              </a:spcBef>
              <a:spcAft>
                <a:spcPts val="750"/>
              </a:spcAft>
              <a:buClr>
                <a:srgbClr val="FF5000"/>
              </a:buClr>
              <a:buSzPct val="70000"/>
              <a:buNone/>
              <a:defRPr sz="1800" b="0" i="0">
                <a:latin typeface="Arial"/>
                <a:cs typeface="Arial"/>
              </a:defRPr>
            </a:lvl1pPr>
            <a:lvl2pPr marL="200025" indent="0">
              <a:lnSpc>
                <a:spcPct val="80000"/>
              </a:lnSpc>
              <a:spcBef>
                <a:spcPts val="0"/>
              </a:spcBef>
              <a:spcAft>
                <a:spcPts val="750"/>
              </a:spcAft>
              <a:buClr>
                <a:schemeClr val="tx1">
                  <a:lumMod val="50000"/>
                  <a:lumOff val="50000"/>
                </a:schemeClr>
              </a:buClr>
              <a:buSzPct val="50000"/>
              <a:buFont typeface="Wingdings" charset="2"/>
              <a:buNone/>
              <a:defRPr sz="1800" b="0" i="0">
                <a:latin typeface="Arial"/>
                <a:cs typeface="Arial"/>
              </a:defRPr>
            </a:lvl2pPr>
            <a:lvl3pPr marL="406003" indent="0">
              <a:lnSpc>
                <a:spcPct val="80000"/>
              </a:lnSpc>
              <a:spcBef>
                <a:spcPts val="0"/>
              </a:spcBef>
              <a:spcAft>
                <a:spcPts val="750"/>
              </a:spcAft>
              <a:buSzPct val="60000"/>
              <a:buNone/>
              <a:defRPr sz="1500" b="0" i="0">
                <a:solidFill>
                  <a:schemeClr val="tx1">
                    <a:lumMod val="65000"/>
                    <a:lumOff val="35000"/>
                  </a:schemeClr>
                </a:solidFill>
                <a:latin typeface="Arial"/>
                <a:cs typeface="Arial"/>
              </a:defRPr>
            </a:lvl3pPr>
            <a:lvl4pPr marL="606029" indent="0">
              <a:lnSpc>
                <a:spcPct val="80000"/>
              </a:lnSpc>
              <a:spcBef>
                <a:spcPts val="0"/>
              </a:spcBef>
              <a:spcAft>
                <a:spcPts val="750"/>
              </a:spcAft>
              <a:buClr>
                <a:srgbClr val="FF5000"/>
              </a:buClr>
              <a:buSzPct val="70000"/>
              <a:buNone/>
              <a:defRPr sz="1200" b="0" i="0">
                <a:solidFill>
                  <a:schemeClr val="tx1">
                    <a:lumMod val="65000"/>
                    <a:lumOff val="35000"/>
                  </a:schemeClr>
                </a:solidFill>
                <a:latin typeface="Arial"/>
                <a:cs typeface="Arial"/>
              </a:defRPr>
            </a:lvl4pPr>
            <a:lvl5pPr>
              <a:defRPr b="0" i="0">
                <a:latin typeface="Arial"/>
                <a:cs typeface="Arial"/>
              </a:defRPr>
            </a:lvl5pPr>
          </a:lstStyle>
          <a:p>
            <a:pPr lvl="0"/>
            <a:r>
              <a:rPr lang="fi-FI"/>
              <a:t>Muokkaa tekstin perustyylejä napsauttamalla</a:t>
            </a:r>
          </a:p>
        </p:txBody>
      </p:sp>
      <p:sp>
        <p:nvSpPr>
          <p:cNvPr id="15" name="Title 1"/>
          <p:cNvSpPr>
            <a:spLocks noGrp="1"/>
          </p:cNvSpPr>
          <p:nvPr>
            <p:ph type="title"/>
          </p:nvPr>
        </p:nvSpPr>
        <p:spPr>
          <a:xfrm>
            <a:off x="457200" y="205979"/>
            <a:ext cx="8229600" cy="857250"/>
          </a:xfrm>
          <a:prstGeom prst="rect">
            <a:avLst/>
          </a:prstGeom>
        </p:spPr>
        <p:txBody>
          <a:bodyPr lIns="0" tIns="0" rIns="0" bIns="0" anchor="ctr"/>
          <a:lstStyle>
            <a:lvl1pPr algn="l">
              <a:lnSpc>
                <a:spcPts val="3450"/>
              </a:lnSpc>
              <a:defRPr sz="3300" b="1" i="0" spc="-56">
                <a:solidFill>
                  <a:srgbClr val="FF5000"/>
                </a:solidFill>
                <a:latin typeface="Arial"/>
                <a:cs typeface="Arial"/>
              </a:defRPr>
            </a:lvl1pPr>
          </a:lstStyle>
          <a:p>
            <a:r>
              <a:rPr lang="fi-FI"/>
              <a:t>Click to edit Master title style</a:t>
            </a:r>
            <a:endParaRPr lang="en-US" dirty="0"/>
          </a:p>
        </p:txBody>
      </p:sp>
    </p:spTree>
    <p:extLst>
      <p:ext uri="{BB962C8B-B14F-4D97-AF65-F5344CB8AC3E}">
        <p14:creationId xmlns:p14="http://schemas.microsoft.com/office/powerpoint/2010/main" val="234543248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2 palstaa, alaotsikoilla">
    <p:spTree>
      <p:nvGrpSpPr>
        <p:cNvPr id="1" name=""/>
        <p:cNvGrpSpPr/>
        <p:nvPr/>
      </p:nvGrpSpPr>
      <p:grpSpPr>
        <a:xfrm>
          <a:off x="0" y="0"/>
          <a:ext cx="0" cy="0"/>
          <a:chOff x="0" y="0"/>
          <a:chExt cx="0" cy="0"/>
        </a:xfrm>
      </p:grpSpPr>
      <p:sp>
        <p:nvSpPr>
          <p:cNvPr id="7" name="Freeform 5"/>
          <p:cNvSpPr>
            <a:spLocks noEditPoints="1"/>
          </p:cNvSpPr>
          <p:nvPr userDrawn="1"/>
        </p:nvSpPr>
        <p:spPr bwMode="auto">
          <a:xfrm>
            <a:off x="7891464" y="4598194"/>
            <a:ext cx="930275" cy="304800"/>
          </a:xfrm>
          <a:custGeom>
            <a:avLst/>
            <a:gdLst>
              <a:gd name="T0" fmla="*/ 2147483646 w 606"/>
              <a:gd name="T1" fmla="*/ 2147483646 h 263"/>
              <a:gd name="T2" fmla="*/ 2147483646 w 606"/>
              <a:gd name="T3" fmla="*/ 2147483646 h 263"/>
              <a:gd name="T4" fmla="*/ 2147483646 w 606"/>
              <a:gd name="T5" fmla="*/ 2147483646 h 263"/>
              <a:gd name="T6" fmla="*/ 2147483646 w 606"/>
              <a:gd name="T7" fmla="*/ 2147483646 h 263"/>
              <a:gd name="T8" fmla="*/ 2147483646 w 606"/>
              <a:gd name="T9" fmla="*/ 2147483646 h 263"/>
              <a:gd name="T10" fmla="*/ 2147483646 w 606"/>
              <a:gd name="T11" fmla="*/ 2147483646 h 263"/>
              <a:gd name="T12" fmla="*/ 2147483646 w 606"/>
              <a:gd name="T13" fmla="*/ 2147483646 h 263"/>
              <a:gd name="T14" fmla="*/ 2147483646 w 606"/>
              <a:gd name="T15" fmla="*/ 2147483646 h 263"/>
              <a:gd name="T16" fmla="*/ 2147483646 w 606"/>
              <a:gd name="T17" fmla="*/ 2147483646 h 263"/>
              <a:gd name="T18" fmla="*/ 2147483646 w 606"/>
              <a:gd name="T19" fmla="*/ 2147483646 h 263"/>
              <a:gd name="T20" fmla="*/ 2147483646 w 606"/>
              <a:gd name="T21" fmla="*/ 2147483646 h 263"/>
              <a:gd name="T22" fmla="*/ 2147483646 w 606"/>
              <a:gd name="T23" fmla="*/ 2147483646 h 263"/>
              <a:gd name="T24" fmla="*/ 2147483646 w 606"/>
              <a:gd name="T25" fmla="*/ 2147483646 h 263"/>
              <a:gd name="T26" fmla="*/ 2147483646 w 606"/>
              <a:gd name="T27" fmla="*/ 2147483646 h 263"/>
              <a:gd name="T28" fmla="*/ 2147483646 w 606"/>
              <a:gd name="T29" fmla="*/ 2147483646 h 263"/>
              <a:gd name="T30" fmla="*/ 2147483646 w 606"/>
              <a:gd name="T31" fmla="*/ 2147483646 h 263"/>
              <a:gd name="T32" fmla="*/ 2147483646 w 606"/>
              <a:gd name="T33" fmla="*/ 2147483646 h 263"/>
              <a:gd name="T34" fmla="*/ 2147483646 w 606"/>
              <a:gd name="T35" fmla="*/ 2147483646 h 263"/>
              <a:gd name="T36" fmla="*/ 2147483646 w 606"/>
              <a:gd name="T37" fmla="*/ 2147483646 h 263"/>
              <a:gd name="T38" fmla="*/ 2147483646 w 606"/>
              <a:gd name="T39" fmla="*/ 2147483646 h 263"/>
              <a:gd name="T40" fmla="*/ 2147483646 w 606"/>
              <a:gd name="T41" fmla="*/ 2147483646 h 263"/>
              <a:gd name="T42" fmla="*/ 2147483646 w 606"/>
              <a:gd name="T43" fmla="*/ 2147483646 h 263"/>
              <a:gd name="T44" fmla="*/ 2147483646 w 606"/>
              <a:gd name="T45" fmla="*/ 2147483646 h 263"/>
              <a:gd name="T46" fmla="*/ 2147483646 w 606"/>
              <a:gd name="T47" fmla="*/ 2147483646 h 263"/>
              <a:gd name="T48" fmla="*/ 2147483646 w 606"/>
              <a:gd name="T49" fmla="*/ 2147483646 h 263"/>
              <a:gd name="T50" fmla="*/ 2147483646 w 606"/>
              <a:gd name="T51" fmla="*/ 2147483646 h 263"/>
              <a:gd name="T52" fmla="*/ 2147483646 w 606"/>
              <a:gd name="T53" fmla="*/ 2147483646 h 263"/>
              <a:gd name="T54" fmla="*/ 2147483646 w 606"/>
              <a:gd name="T55" fmla="*/ 2147483646 h 263"/>
              <a:gd name="T56" fmla="*/ 2147483646 w 606"/>
              <a:gd name="T57" fmla="*/ 2147483646 h 263"/>
              <a:gd name="T58" fmla="*/ 2147483646 w 606"/>
              <a:gd name="T59" fmla="*/ 2147483646 h 263"/>
              <a:gd name="T60" fmla="*/ 2147483646 w 606"/>
              <a:gd name="T61" fmla="*/ 2147483646 h 263"/>
              <a:gd name="T62" fmla="*/ 2147483646 w 606"/>
              <a:gd name="T63" fmla="*/ 0 h 263"/>
              <a:gd name="T64" fmla="*/ 2147483646 w 606"/>
              <a:gd name="T65" fmla="*/ 2147483646 h 263"/>
              <a:gd name="T66" fmla="*/ 2147483646 w 606"/>
              <a:gd name="T67" fmla="*/ 2147483646 h 263"/>
              <a:gd name="T68" fmla="*/ 2147483646 w 606"/>
              <a:gd name="T69" fmla="*/ 2147483646 h 263"/>
              <a:gd name="T70" fmla="*/ 2147483646 w 606"/>
              <a:gd name="T71" fmla="*/ 2147483646 h 263"/>
              <a:gd name="T72" fmla="*/ 2147483646 w 606"/>
              <a:gd name="T73" fmla="*/ 2147483646 h 263"/>
              <a:gd name="T74" fmla="*/ 2147483646 w 606"/>
              <a:gd name="T75" fmla="*/ 2147483646 h 263"/>
              <a:gd name="T76" fmla="*/ 2147483646 w 606"/>
              <a:gd name="T77" fmla="*/ 2147483646 h 263"/>
              <a:gd name="T78" fmla="*/ 2147483646 w 606"/>
              <a:gd name="T79" fmla="*/ 2147483646 h 263"/>
              <a:gd name="T80" fmla="*/ 2147483646 w 606"/>
              <a:gd name="T81" fmla="*/ 2147483646 h 263"/>
              <a:gd name="T82" fmla="*/ 2147483646 w 606"/>
              <a:gd name="T83" fmla="*/ 2147483646 h 263"/>
              <a:gd name="T84" fmla="*/ 2147483646 w 606"/>
              <a:gd name="T85" fmla="*/ 2147483646 h 263"/>
              <a:gd name="T86" fmla="*/ 2147483646 w 606"/>
              <a:gd name="T87" fmla="*/ 2147483646 h 263"/>
              <a:gd name="T88" fmla="*/ 2147483646 w 606"/>
              <a:gd name="T89" fmla="*/ 2147483646 h 263"/>
              <a:gd name="T90" fmla="*/ 2147483646 w 606"/>
              <a:gd name="T91" fmla="*/ 2147483646 h 263"/>
              <a:gd name="T92" fmla="*/ 2147483646 w 606"/>
              <a:gd name="T93" fmla="*/ 2147483646 h 263"/>
              <a:gd name="T94" fmla="*/ 2147483646 w 606"/>
              <a:gd name="T95" fmla="*/ 2147483646 h 263"/>
              <a:gd name="T96" fmla="*/ 2147483646 w 606"/>
              <a:gd name="T97" fmla="*/ 2147483646 h 263"/>
              <a:gd name="T98" fmla="*/ 2147483646 w 606"/>
              <a:gd name="T99" fmla="*/ 2147483646 h 263"/>
              <a:gd name="T100" fmla="*/ 2147483646 w 606"/>
              <a:gd name="T101" fmla="*/ 2147483646 h 263"/>
              <a:gd name="T102" fmla="*/ 2147483646 w 606"/>
              <a:gd name="T103" fmla="*/ 2147483646 h 263"/>
              <a:gd name="T104" fmla="*/ 2147483646 w 606"/>
              <a:gd name="T105" fmla="*/ 2147483646 h 263"/>
              <a:gd name="T106" fmla="*/ 2147483646 w 606"/>
              <a:gd name="T107" fmla="*/ 2147483646 h 263"/>
              <a:gd name="T108" fmla="*/ 2147483646 w 606"/>
              <a:gd name="T109" fmla="*/ 2147483646 h 263"/>
              <a:gd name="T110" fmla="*/ 2147483646 w 606"/>
              <a:gd name="T111" fmla="*/ 2147483646 h 263"/>
              <a:gd name="T112" fmla="*/ 2147483646 w 606"/>
              <a:gd name="T113" fmla="*/ 2147483646 h 263"/>
              <a:gd name="T114" fmla="*/ 2147483646 w 606"/>
              <a:gd name="T115" fmla="*/ 2147483646 h 263"/>
              <a:gd name="T116" fmla="*/ 2147483646 w 606"/>
              <a:gd name="T117" fmla="*/ 2147483646 h 263"/>
              <a:gd name="T118" fmla="*/ 2147483646 w 606"/>
              <a:gd name="T119" fmla="*/ 2147483646 h 263"/>
              <a:gd name="T120" fmla="*/ 2147483646 w 606"/>
              <a:gd name="T121" fmla="*/ 2147483646 h 26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06" h="263">
                <a:moveTo>
                  <a:pt x="414" y="186"/>
                </a:moveTo>
                <a:cubicBezTo>
                  <a:pt x="397" y="186"/>
                  <a:pt x="397" y="186"/>
                  <a:pt x="397" y="186"/>
                </a:cubicBezTo>
                <a:cubicBezTo>
                  <a:pt x="397" y="261"/>
                  <a:pt x="397" y="261"/>
                  <a:pt x="397" y="261"/>
                </a:cubicBezTo>
                <a:cubicBezTo>
                  <a:pt x="414" y="261"/>
                  <a:pt x="414" y="261"/>
                  <a:pt x="414" y="261"/>
                </a:cubicBezTo>
                <a:lnTo>
                  <a:pt x="414" y="186"/>
                </a:lnTo>
                <a:close/>
                <a:moveTo>
                  <a:pt x="342" y="241"/>
                </a:moveTo>
                <a:cubicBezTo>
                  <a:pt x="330" y="254"/>
                  <a:pt x="330" y="254"/>
                  <a:pt x="330" y="254"/>
                </a:cubicBezTo>
                <a:cubicBezTo>
                  <a:pt x="334" y="257"/>
                  <a:pt x="338" y="259"/>
                  <a:pt x="342" y="261"/>
                </a:cubicBezTo>
                <a:cubicBezTo>
                  <a:pt x="346" y="262"/>
                  <a:pt x="351" y="263"/>
                  <a:pt x="356" y="263"/>
                </a:cubicBezTo>
                <a:cubicBezTo>
                  <a:pt x="360" y="263"/>
                  <a:pt x="363" y="263"/>
                  <a:pt x="367" y="262"/>
                </a:cubicBezTo>
                <a:cubicBezTo>
                  <a:pt x="370" y="261"/>
                  <a:pt x="373" y="259"/>
                  <a:pt x="376" y="257"/>
                </a:cubicBezTo>
                <a:cubicBezTo>
                  <a:pt x="379" y="255"/>
                  <a:pt x="381" y="252"/>
                  <a:pt x="382" y="249"/>
                </a:cubicBezTo>
                <a:cubicBezTo>
                  <a:pt x="384" y="246"/>
                  <a:pt x="385" y="242"/>
                  <a:pt x="385" y="238"/>
                </a:cubicBezTo>
                <a:cubicBezTo>
                  <a:pt x="385" y="234"/>
                  <a:pt x="384" y="230"/>
                  <a:pt x="382" y="228"/>
                </a:cubicBezTo>
                <a:cubicBezTo>
                  <a:pt x="381" y="225"/>
                  <a:pt x="378" y="223"/>
                  <a:pt x="376" y="221"/>
                </a:cubicBezTo>
                <a:cubicBezTo>
                  <a:pt x="373" y="220"/>
                  <a:pt x="370" y="219"/>
                  <a:pt x="367" y="218"/>
                </a:cubicBezTo>
                <a:cubicBezTo>
                  <a:pt x="364" y="217"/>
                  <a:pt x="362" y="216"/>
                  <a:pt x="359" y="215"/>
                </a:cubicBezTo>
                <a:cubicBezTo>
                  <a:pt x="356" y="214"/>
                  <a:pt x="354" y="213"/>
                  <a:pt x="353" y="212"/>
                </a:cubicBezTo>
                <a:cubicBezTo>
                  <a:pt x="351" y="211"/>
                  <a:pt x="350" y="209"/>
                  <a:pt x="350" y="207"/>
                </a:cubicBezTo>
                <a:cubicBezTo>
                  <a:pt x="350" y="205"/>
                  <a:pt x="350" y="204"/>
                  <a:pt x="351" y="203"/>
                </a:cubicBezTo>
                <a:cubicBezTo>
                  <a:pt x="352" y="202"/>
                  <a:pt x="353" y="201"/>
                  <a:pt x="354" y="201"/>
                </a:cubicBezTo>
                <a:cubicBezTo>
                  <a:pt x="355" y="200"/>
                  <a:pt x="356" y="200"/>
                  <a:pt x="358" y="200"/>
                </a:cubicBezTo>
                <a:cubicBezTo>
                  <a:pt x="359" y="199"/>
                  <a:pt x="360" y="199"/>
                  <a:pt x="361" y="199"/>
                </a:cubicBezTo>
                <a:cubicBezTo>
                  <a:pt x="363" y="199"/>
                  <a:pt x="366" y="200"/>
                  <a:pt x="368" y="200"/>
                </a:cubicBezTo>
                <a:cubicBezTo>
                  <a:pt x="370" y="201"/>
                  <a:pt x="372" y="202"/>
                  <a:pt x="373" y="204"/>
                </a:cubicBezTo>
                <a:cubicBezTo>
                  <a:pt x="385" y="192"/>
                  <a:pt x="385" y="192"/>
                  <a:pt x="385" y="192"/>
                </a:cubicBezTo>
                <a:cubicBezTo>
                  <a:pt x="381" y="189"/>
                  <a:pt x="378" y="187"/>
                  <a:pt x="374" y="186"/>
                </a:cubicBezTo>
                <a:cubicBezTo>
                  <a:pt x="370" y="184"/>
                  <a:pt x="366" y="184"/>
                  <a:pt x="362" y="184"/>
                </a:cubicBezTo>
                <a:cubicBezTo>
                  <a:pt x="358" y="184"/>
                  <a:pt x="354" y="184"/>
                  <a:pt x="351" y="185"/>
                </a:cubicBezTo>
                <a:cubicBezTo>
                  <a:pt x="347" y="186"/>
                  <a:pt x="344" y="188"/>
                  <a:pt x="342" y="190"/>
                </a:cubicBezTo>
                <a:cubicBezTo>
                  <a:pt x="339" y="192"/>
                  <a:pt x="337" y="195"/>
                  <a:pt x="335" y="198"/>
                </a:cubicBezTo>
                <a:cubicBezTo>
                  <a:pt x="334" y="201"/>
                  <a:pt x="333" y="204"/>
                  <a:pt x="333" y="208"/>
                </a:cubicBezTo>
                <a:cubicBezTo>
                  <a:pt x="333" y="212"/>
                  <a:pt x="334" y="216"/>
                  <a:pt x="335" y="218"/>
                </a:cubicBezTo>
                <a:cubicBezTo>
                  <a:pt x="337" y="221"/>
                  <a:pt x="339" y="223"/>
                  <a:pt x="342" y="225"/>
                </a:cubicBezTo>
                <a:cubicBezTo>
                  <a:pt x="345" y="226"/>
                  <a:pt x="347" y="227"/>
                  <a:pt x="351" y="228"/>
                </a:cubicBezTo>
                <a:cubicBezTo>
                  <a:pt x="354" y="229"/>
                  <a:pt x="356" y="230"/>
                  <a:pt x="359" y="231"/>
                </a:cubicBezTo>
                <a:cubicBezTo>
                  <a:pt x="362" y="232"/>
                  <a:pt x="364" y="233"/>
                  <a:pt x="366" y="234"/>
                </a:cubicBezTo>
                <a:cubicBezTo>
                  <a:pt x="367" y="236"/>
                  <a:pt x="368" y="238"/>
                  <a:pt x="368" y="240"/>
                </a:cubicBezTo>
                <a:cubicBezTo>
                  <a:pt x="368" y="241"/>
                  <a:pt x="368" y="242"/>
                  <a:pt x="367" y="243"/>
                </a:cubicBezTo>
                <a:cubicBezTo>
                  <a:pt x="367" y="244"/>
                  <a:pt x="366" y="245"/>
                  <a:pt x="365" y="246"/>
                </a:cubicBezTo>
                <a:cubicBezTo>
                  <a:pt x="363" y="246"/>
                  <a:pt x="362" y="247"/>
                  <a:pt x="361" y="247"/>
                </a:cubicBezTo>
                <a:cubicBezTo>
                  <a:pt x="359" y="248"/>
                  <a:pt x="358" y="248"/>
                  <a:pt x="357" y="248"/>
                </a:cubicBezTo>
                <a:cubicBezTo>
                  <a:pt x="354" y="248"/>
                  <a:pt x="351" y="247"/>
                  <a:pt x="349" y="246"/>
                </a:cubicBezTo>
                <a:cubicBezTo>
                  <a:pt x="346" y="245"/>
                  <a:pt x="344" y="243"/>
                  <a:pt x="342" y="241"/>
                </a:cubicBezTo>
                <a:moveTo>
                  <a:pt x="296" y="186"/>
                </a:moveTo>
                <a:cubicBezTo>
                  <a:pt x="280" y="186"/>
                  <a:pt x="280" y="186"/>
                  <a:pt x="280" y="186"/>
                </a:cubicBezTo>
                <a:cubicBezTo>
                  <a:pt x="280" y="261"/>
                  <a:pt x="280" y="261"/>
                  <a:pt x="280" y="261"/>
                </a:cubicBezTo>
                <a:cubicBezTo>
                  <a:pt x="327" y="261"/>
                  <a:pt x="327" y="261"/>
                  <a:pt x="327" y="261"/>
                </a:cubicBezTo>
                <a:cubicBezTo>
                  <a:pt x="327" y="246"/>
                  <a:pt x="327" y="246"/>
                  <a:pt x="327" y="246"/>
                </a:cubicBezTo>
                <a:cubicBezTo>
                  <a:pt x="296" y="246"/>
                  <a:pt x="296" y="246"/>
                  <a:pt x="296" y="246"/>
                </a:cubicBezTo>
                <a:lnTo>
                  <a:pt x="296" y="186"/>
                </a:lnTo>
                <a:close/>
                <a:moveTo>
                  <a:pt x="266" y="186"/>
                </a:moveTo>
                <a:cubicBezTo>
                  <a:pt x="215" y="186"/>
                  <a:pt x="215" y="186"/>
                  <a:pt x="215" y="186"/>
                </a:cubicBezTo>
                <a:cubicBezTo>
                  <a:pt x="215" y="261"/>
                  <a:pt x="215" y="261"/>
                  <a:pt x="215" y="261"/>
                </a:cubicBezTo>
                <a:cubicBezTo>
                  <a:pt x="268" y="261"/>
                  <a:pt x="268" y="261"/>
                  <a:pt x="268" y="261"/>
                </a:cubicBezTo>
                <a:cubicBezTo>
                  <a:pt x="268" y="246"/>
                  <a:pt x="268" y="246"/>
                  <a:pt x="268" y="246"/>
                </a:cubicBezTo>
                <a:cubicBezTo>
                  <a:pt x="231" y="246"/>
                  <a:pt x="231" y="246"/>
                  <a:pt x="231" y="246"/>
                </a:cubicBezTo>
                <a:cubicBezTo>
                  <a:pt x="231" y="230"/>
                  <a:pt x="231" y="230"/>
                  <a:pt x="231" y="230"/>
                </a:cubicBezTo>
                <a:cubicBezTo>
                  <a:pt x="264" y="230"/>
                  <a:pt x="264" y="230"/>
                  <a:pt x="264" y="230"/>
                </a:cubicBezTo>
                <a:cubicBezTo>
                  <a:pt x="264" y="215"/>
                  <a:pt x="264" y="215"/>
                  <a:pt x="264" y="215"/>
                </a:cubicBezTo>
                <a:cubicBezTo>
                  <a:pt x="231" y="215"/>
                  <a:pt x="231" y="215"/>
                  <a:pt x="231" y="215"/>
                </a:cubicBezTo>
                <a:cubicBezTo>
                  <a:pt x="231" y="201"/>
                  <a:pt x="231" y="201"/>
                  <a:pt x="231" y="201"/>
                </a:cubicBezTo>
                <a:cubicBezTo>
                  <a:pt x="266" y="201"/>
                  <a:pt x="266" y="201"/>
                  <a:pt x="266" y="201"/>
                </a:cubicBezTo>
                <a:lnTo>
                  <a:pt x="266" y="186"/>
                </a:lnTo>
                <a:close/>
                <a:moveTo>
                  <a:pt x="152" y="186"/>
                </a:moveTo>
                <a:cubicBezTo>
                  <a:pt x="135" y="186"/>
                  <a:pt x="135" y="186"/>
                  <a:pt x="135" y="186"/>
                </a:cubicBezTo>
                <a:cubicBezTo>
                  <a:pt x="135" y="261"/>
                  <a:pt x="135" y="261"/>
                  <a:pt x="135" y="261"/>
                </a:cubicBezTo>
                <a:cubicBezTo>
                  <a:pt x="152" y="261"/>
                  <a:pt x="152" y="261"/>
                  <a:pt x="152" y="261"/>
                </a:cubicBezTo>
                <a:cubicBezTo>
                  <a:pt x="152" y="229"/>
                  <a:pt x="152" y="229"/>
                  <a:pt x="152" y="229"/>
                </a:cubicBezTo>
                <a:cubicBezTo>
                  <a:pt x="184" y="229"/>
                  <a:pt x="184" y="229"/>
                  <a:pt x="184" y="229"/>
                </a:cubicBezTo>
                <a:cubicBezTo>
                  <a:pt x="184" y="261"/>
                  <a:pt x="184" y="261"/>
                  <a:pt x="184" y="261"/>
                </a:cubicBezTo>
                <a:cubicBezTo>
                  <a:pt x="201" y="261"/>
                  <a:pt x="201" y="261"/>
                  <a:pt x="201" y="261"/>
                </a:cubicBezTo>
                <a:cubicBezTo>
                  <a:pt x="201" y="186"/>
                  <a:pt x="201" y="186"/>
                  <a:pt x="201" y="186"/>
                </a:cubicBezTo>
                <a:cubicBezTo>
                  <a:pt x="184" y="186"/>
                  <a:pt x="184" y="186"/>
                  <a:pt x="184" y="186"/>
                </a:cubicBezTo>
                <a:cubicBezTo>
                  <a:pt x="184" y="214"/>
                  <a:pt x="184" y="214"/>
                  <a:pt x="184" y="214"/>
                </a:cubicBezTo>
                <a:cubicBezTo>
                  <a:pt x="152" y="214"/>
                  <a:pt x="152" y="214"/>
                  <a:pt x="152" y="214"/>
                </a:cubicBezTo>
                <a:lnTo>
                  <a:pt x="152" y="186"/>
                </a:lnTo>
                <a:close/>
                <a:moveTo>
                  <a:pt x="184" y="169"/>
                </a:moveTo>
                <a:cubicBezTo>
                  <a:pt x="201" y="169"/>
                  <a:pt x="201" y="169"/>
                  <a:pt x="201" y="169"/>
                </a:cubicBezTo>
                <a:cubicBezTo>
                  <a:pt x="201" y="94"/>
                  <a:pt x="201" y="94"/>
                  <a:pt x="201" y="94"/>
                </a:cubicBezTo>
                <a:cubicBezTo>
                  <a:pt x="184" y="94"/>
                  <a:pt x="184" y="94"/>
                  <a:pt x="184" y="94"/>
                </a:cubicBezTo>
                <a:lnTo>
                  <a:pt x="184" y="169"/>
                </a:lnTo>
                <a:close/>
                <a:moveTo>
                  <a:pt x="108" y="45"/>
                </a:moveTo>
                <a:cubicBezTo>
                  <a:pt x="108" y="51"/>
                  <a:pt x="113" y="56"/>
                  <a:pt x="119" y="56"/>
                </a:cubicBezTo>
                <a:cubicBezTo>
                  <a:pt x="126" y="56"/>
                  <a:pt x="131" y="51"/>
                  <a:pt x="131" y="45"/>
                </a:cubicBezTo>
                <a:cubicBezTo>
                  <a:pt x="131" y="39"/>
                  <a:pt x="126" y="34"/>
                  <a:pt x="119" y="34"/>
                </a:cubicBezTo>
                <a:cubicBezTo>
                  <a:pt x="113" y="34"/>
                  <a:pt x="108" y="39"/>
                  <a:pt x="108" y="45"/>
                </a:cubicBezTo>
                <a:moveTo>
                  <a:pt x="43" y="169"/>
                </a:moveTo>
                <a:cubicBezTo>
                  <a:pt x="74" y="94"/>
                  <a:pt x="74" y="94"/>
                  <a:pt x="74" y="94"/>
                </a:cubicBezTo>
                <a:cubicBezTo>
                  <a:pt x="56" y="94"/>
                  <a:pt x="56" y="94"/>
                  <a:pt x="56" y="94"/>
                </a:cubicBezTo>
                <a:cubicBezTo>
                  <a:pt x="37" y="143"/>
                  <a:pt x="37" y="143"/>
                  <a:pt x="37" y="143"/>
                </a:cubicBezTo>
                <a:cubicBezTo>
                  <a:pt x="37" y="143"/>
                  <a:pt x="37" y="143"/>
                  <a:pt x="37" y="143"/>
                </a:cubicBezTo>
                <a:cubicBezTo>
                  <a:pt x="18" y="94"/>
                  <a:pt x="18" y="94"/>
                  <a:pt x="18" y="94"/>
                </a:cubicBezTo>
                <a:cubicBezTo>
                  <a:pt x="0" y="94"/>
                  <a:pt x="0" y="94"/>
                  <a:pt x="0" y="94"/>
                </a:cubicBezTo>
                <a:cubicBezTo>
                  <a:pt x="30" y="169"/>
                  <a:pt x="30" y="169"/>
                  <a:pt x="30" y="169"/>
                </a:cubicBezTo>
                <a:lnTo>
                  <a:pt x="43" y="169"/>
                </a:lnTo>
                <a:close/>
                <a:moveTo>
                  <a:pt x="99" y="94"/>
                </a:moveTo>
                <a:cubicBezTo>
                  <a:pt x="83" y="94"/>
                  <a:pt x="83" y="94"/>
                  <a:pt x="83" y="94"/>
                </a:cubicBezTo>
                <a:cubicBezTo>
                  <a:pt x="83" y="169"/>
                  <a:pt x="83" y="169"/>
                  <a:pt x="83" y="169"/>
                </a:cubicBezTo>
                <a:cubicBezTo>
                  <a:pt x="99" y="169"/>
                  <a:pt x="99" y="169"/>
                  <a:pt x="99" y="169"/>
                </a:cubicBezTo>
                <a:lnTo>
                  <a:pt x="99" y="94"/>
                </a:lnTo>
                <a:close/>
                <a:moveTo>
                  <a:pt x="99" y="19"/>
                </a:moveTo>
                <a:cubicBezTo>
                  <a:pt x="135" y="19"/>
                  <a:pt x="135" y="19"/>
                  <a:pt x="135" y="19"/>
                </a:cubicBezTo>
                <a:cubicBezTo>
                  <a:pt x="135" y="2"/>
                  <a:pt x="135" y="2"/>
                  <a:pt x="135" y="2"/>
                </a:cubicBezTo>
                <a:cubicBezTo>
                  <a:pt x="83" y="2"/>
                  <a:pt x="83" y="2"/>
                  <a:pt x="83" y="2"/>
                </a:cubicBezTo>
                <a:cubicBezTo>
                  <a:pt x="83" y="77"/>
                  <a:pt x="83" y="77"/>
                  <a:pt x="83" y="77"/>
                </a:cubicBezTo>
                <a:cubicBezTo>
                  <a:pt x="99" y="77"/>
                  <a:pt x="99" y="77"/>
                  <a:pt x="99" y="77"/>
                </a:cubicBezTo>
                <a:cubicBezTo>
                  <a:pt x="99" y="48"/>
                  <a:pt x="99" y="48"/>
                  <a:pt x="99" y="48"/>
                </a:cubicBezTo>
                <a:cubicBezTo>
                  <a:pt x="99" y="32"/>
                  <a:pt x="99" y="32"/>
                  <a:pt x="99" y="32"/>
                </a:cubicBezTo>
                <a:lnTo>
                  <a:pt x="99" y="19"/>
                </a:lnTo>
                <a:close/>
                <a:moveTo>
                  <a:pt x="154" y="112"/>
                </a:moveTo>
                <a:cubicBezTo>
                  <a:pt x="155" y="113"/>
                  <a:pt x="155" y="115"/>
                  <a:pt x="155" y="117"/>
                </a:cubicBezTo>
                <a:cubicBezTo>
                  <a:pt x="155" y="119"/>
                  <a:pt x="155" y="120"/>
                  <a:pt x="154" y="122"/>
                </a:cubicBezTo>
                <a:cubicBezTo>
                  <a:pt x="153" y="123"/>
                  <a:pt x="152" y="124"/>
                  <a:pt x="151" y="124"/>
                </a:cubicBezTo>
                <a:cubicBezTo>
                  <a:pt x="149" y="125"/>
                  <a:pt x="148" y="125"/>
                  <a:pt x="146" y="125"/>
                </a:cubicBezTo>
                <a:cubicBezTo>
                  <a:pt x="144" y="125"/>
                  <a:pt x="143" y="125"/>
                  <a:pt x="141" y="125"/>
                </a:cubicBezTo>
                <a:cubicBezTo>
                  <a:pt x="132" y="125"/>
                  <a:pt x="132" y="125"/>
                  <a:pt x="132" y="125"/>
                </a:cubicBezTo>
                <a:cubicBezTo>
                  <a:pt x="132" y="108"/>
                  <a:pt x="132" y="108"/>
                  <a:pt x="132" y="108"/>
                </a:cubicBezTo>
                <a:cubicBezTo>
                  <a:pt x="142" y="108"/>
                  <a:pt x="142" y="108"/>
                  <a:pt x="142" y="108"/>
                </a:cubicBezTo>
                <a:cubicBezTo>
                  <a:pt x="144" y="108"/>
                  <a:pt x="145" y="108"/>
                  <a:pt x="147" y="108"/>
                </a:cubicBezTo>
                <a:cubicBezTo>
                  <a:pt x="149" y="109"/>
                  <a:pt x="150" y="109"/>
                  <a:pt x="151" y="110"/>
                </a:cubicBezTo>
                <a:cubicBezTo>
                  <a:pt x="152" y="110"/>
                  <a:pt x="153" y="111"/>
                  <a:pt x="154" y="112"/>
                </a:cubicBezTo>
                <a:moveTo>
                  <a:pt x="155" y="95"/>
                </a:moveTo>
                <a:cubicBezTo>
                  <a:pt x="152" y="94"/>
                  <a:pt x="148" y="94"/>
                  <a:pt x="144" y="94"/>
                </a:cubicBezTo>
                <a:cubicBezTo>
                  <a:pt x="115" y="94"/>
                  <a:pt x="115" y="94"/>
                  <a:pt x="115" y="94"/>
                </a:cubicBezTo>
                <a:cubicBezTo>
                  <a:pt x="115" y="169"/>
                  <a:pt x="115" y="169"/>
                  <a:pt x="115" y="169"/>
                </a:cubicBezTo>
                <a:cubicBezTo>
                  <a:pt x="132" y="169"/>
                  <a:pt x="132" y="169"/>
                  <a:pt x="132" y="169"/>
                </a:cubicBezTo>
                <a:cubicBezTo>
                  <a:pt x="132" y="139"/>
                  <a:pt x="132" y="139"/>
                  <a:pt x="132" y="139"/>
                </a:cubicBezTo>
                <a:cubicBezTo>
                  <a:pt x="140" y="139"/>
                  <a:pt x="140" y="139"/>
                  <a:pt x="140" y="139"/>
                </a:cubicBezTo>
                <a:cubicBezTo>
                  <a:pt x="155" y="169"/>
                  <a:pt x="155" y="169"/>
                  <a:pt x="155" y="169"/>
                </a:cubicBezTo>
                <a:cubicBezTo>
                  <a:pt x="175" y="169"/>
                  <a:pt x="175" y="169"/>
                  <a:pt x="175" y="169"/>
                </a:cubicBezTo>
                <a:cubicBezTo>
                  <a:pt x="156" y="138"/>
                  <a:pt x="156" y="138"/>
                  <a:pt x="156" y="138"/>
                </a:cubicBezTo>
                <a:cubicBezTo>
                  <a:pt x="162" y="137"/>
                  <a:pt x="166" y="134"/>
                  <a:pt x="168" y="130"/>
                </a:cubicBezTo>
                <a:cubicBezTo>
                  <a:pt x="171" y="127"/>
                  <a:pt x="172" y="122"/>
                  <a:pt x="172" y="117"/>
                </a:cubicBezTo>
                <a:cubicBezTo>
                  <a:pt x="172" y="112"/>
                  <a:pt x="172" y="109"/>
                  <a:pt x="170" y="106"/>
                </a:cubicBezTo>
                <a:cubicBezTo>
                  <a:pt x="169" y="103"/>
                  <a:pt x="167" y="101"/>
                  <a:pt x="164" y="99"/>
                </a:cubicBezTo>
                <a:cubicBezTo>
                  <a:pt x="161" y="97"/>
                  <a:pt x="158" y="96"/>
                  <a:pt x="155" y="95"/>
                </a:cubicBezTo>
                <a:moveTo>
                  <a:pt x="208" y="39"/>
                </a:moveTo>
                <a:cubicBezTo>
                  <a:pt x="208" y="43"/>
                  <a:pt x="208" y="46"/>
                  <a:pt x="207" y="49"/>
                </a:cubicBezTo>
                <a:cubicBezTo>
                  <a:pt x="206" y="52"/>
                  <a:pt x="204" y="54"/>
                  <a:pt x="202" y="57"/>
                </a:cubicBezTo>
                <a:cubicBezTo>
                  <a:pt x="200" y="59"/>
                  <a:pt x="197" y="61"/>
                  <a:pt x="195" y="62"/>
                </a:cubicBezTo>
                <a:cubicBezTo>
                  <a:pt x="192" y="63"/>
                  <a:pt x="189" y="64"/>
                  <a:pt x="185" y="64"/>
                </a:cubicBezTo>
                <a:cubicBezTo>
                  <a:pt x="181" y="64"/>
                  <a:pt x="178" y="63"/>
                  <a:pt x="175" y="62"/>
                </a:cubicBezTo>
                <a:cubicBezTo>
                  <a:pt x="172" y="61"/>
                  <a:pt x="170" y="59"/>
                  <a:pt x="168" y="57"/>
                </a:cubicBezTo>
                <a:cubicBezTo>
                  <a:pt x="166" y="54"/>
                  <a:pt x="164" y="52"/>
                  <a:pt x="163" y="49"/>
                </a:cubicBezTo>
                <a:cubicBezTo>
                  <a:pt x="162" y="46"/>
                  <a:pt x="162" y="43"/>
                  <a:pt x="162" y="39"/>
                </a:cubicBezTo>
                <a:cubicBezTo>
                  <a:pt x="162" y="36"/>
                  <a:pt x="162" y="33"/>
                  <a:pt x="163" y="30"/>
                </a:cubicBezTo>
                <a:cubicBezTo>
                  <a:pt x="164" y="27"/>
                  <a:pt x="166" y="24"/>
                  <a:pt x="168" y="22"/>
                </a:cubicBezTo>
                <a:cubicBezTo>
                  <a:pt x="170" y="20"/>
                  <a:pt x="172" y="18"/>
                  <a:pt x="175" y="17"/>
                </a:cubicBezTo>
                <a:cubicBezTo>
                  <a:pt x="178" y="16"/>
                  <a:pt x="181" y="15"/>
                  <a:pt x="185" y="15"/>
                </a:cubicBezTo>
                <a:cubicBezTo>
                  <a:pt x="189" y="15"/>
                  <a:pt x="192" y="16"/>
                  <a:pt x="195" y="17"/>
                </a:cubicBezTo>
                <a:cubicBezTo>
                  <a:pt x="197" y="18"/>
                  <a:pt x="200" y="20"/>
                  <a:pt x="202" y="22"/>
                </a:cubicBezTo>
                <a:cubicBezTo>
                  <a:pt x="204" y="24"/>
                  <a:pt x="206" y="27"/>
                  <a:pt x="207" y="30"/>
                </a:cubicBezTo>
                <a:cubicBezTo>
                  <a:pt x="208" y="33"/>
                  <a:pt x="208" y="36"/>
                  <a:pt x="208" y="39"/>
                </a:cubicBezTo>
                <a:moveTo>
                  <a:pt x="223" y="56"/>
                </a:moveTo>
                <a:cubicBezTo>
                  <a:pt x="225" y="51"/>
                  <a:pt x="226" y="45"/>
                  <a:pt x="226" y="39"/>
                </a:cubicBezTo>
                <a:cubicBezTo>
                  <a:pt x="226" y="33"/>
                  <a:pt x="225" y="28"/>
                  <a:pt x="223" y="23"/>
                </a:cubicBezTo>
                <a:cubicBezTo>
                  <a:pt x="221" y="18"/>
                  <a:pt x="218" y="14"/>
                  <a:pt x="214" y="10"/>
                </a:cubicBezTo>
                <a:cubicBezTo>
                  <a:pt x="211" y="7"/>
                  <a:pt x="206" y="4"/>
                  <a:pt x="201" y="2"/>
                </a:cubicBezTo>
                <a:cubicBezTo>
                  <a:pt x="196" y="1"/>
                  <a:pt x="191" y="0"/>
                  <a:pt x="185" y="0"/>
                </a:cubicBezTo>
                <a:cubicBezTo>
                  <a:pt x="179" y="0"/>
                  <a:pt x="174" y="1"/>
                  <a:pt x="169" y="2"/>
                </a:cubicBezTo>
                <a:cubicBezTo>
                  <a:pt x="164" y="4"/>
                  <a:pt x="159" y="7"/>
                  <a:pt x="156" y="10"/>
                </a:cubicBezTo>
                <a:cubicBezTo>
                  <a:pt x="152" y="14"/>
                  <a:pt x="149" y="18"/>
                  <a:pt x="147" y="23"/>
                </a:cubicBezTo>
                <a:cubicBezTo>
                  <a:pt x="145" y="28"/>
                  <a:pt x="144" y="33"/>
                  <a:pt x="144" y="39"/>
                </a:cubicBezTo>
                <a:cubicBezTo>
                  <a:pt x="144" y="45"/>
                  <a:pt x="145" y="51"/>
                  <a:pt x="147" y="56"/>
                </a:cubicBezTo>
                <a:cubicBezTo>
                  <a:pt x="149" y="61"/>
                  <a:pt x="152" y="65"/>
                  <a:pt x="156" y="68"/>
                </a:cubicBezTo>
                <a:cubicBezTo>
                  <a:pt x="159" y="72"/>
                  <a:pt x="164" y="74"/>
                  <a:pt x="169" y="76"/>
                </a:cubicBezTo>
                <a:cubicBezTo>
                  <a:pt x="174" y="78"/>
                  <a:pt x="179" y="79"/>
                  <a:pt x="185" y="79"/>
                </a:cubicBezTo>
                <a:cubicBezTo>
                  <a:pt x="191" y="79"/>
                  <a:pt x="196" y="78"/>
                  <a:pt x="201" y="76"/>
                </a:cubicBezTo>
                <a:cubicBezTo>
                  <a:pt x="206" y="74"/>
                  <a:pt x="211" y="72"/>
                  <a:pt x="214" y="68"/>
                </a:cubicBezTo>
                <a:cubicBezTo>
                  <a:pt x="218" y="65"/>
                  <a:pt x="221" y="61"/>
                  <a:pt x="223" y="56"/>
                </a:cubicBezTo>
                <a:moveTo>
                  <a:pt x="241" y="155"/>
                </a:moveTo>
                <a:cubicBezTo>
                  <a:pt x="239" y="154"/>
                  <a:pt x="237" y="153"/>
                  <a:pt x="236" y="151"/>
                </a:cubicBezTo>
                <a:cubicBezTo>
                  <a:pt x="235" y="150"/>
                  <a:pt x="234" y="148"/>
                  <a:pt x="233" y="146"/>
                </a:cubicBezTo>
                <a:cubicBezTo>
                  <a:pt x="232" y="144"/>
                  <a:pt x="232" y="142"/>
                  <a:pt x="232" y="140"/>
                </a:cubicBezTo>
                <a:cubicBezTo>
                  <a:pt x="232" y="94"/>
                  <a:pt x="232" y="94"/>
                  <a:pt x="232" y="94"/>
                </a:cubicBezTo>
                <a:cubicBezTo>
                  <a:pt x="215" y="94"/>
                  <a:pt x="215" y="94"/>
                  <a:pt x="215" y="94"/>
                </a:cubicBezTo>
                <a:cubicBezTo>
                  <a:pt x="215" y="140"/>
                  <a:pt x="215" y="140"/>
                  <a:pt x="215" y="140"/>
                </a:cubicBezTo>
                <a:cubicBezTo>
                  <a:pt x="215" y="145"/>
                  <a:pt x="216" y="149"/>
                  <a:pt x="217" y="153"/>
                </a:cubicBezTo>
                <a:cubicBezTo>
                  <a:pt x="219" y="156"/>
                  <a:pt x="221" y="160"/>
                  <a:pt x="223" y="162"/>
                </a:cubicBezTo>
                <a:cubicBezTo>
                  <a:pt x="226" y="165"/>
                  <a:pt x="229" y="167"/>
                  <a:pt x="233" y="169"/>
                </a:cubicBezTo>
                <a:cubicBezTo>
                  <a:pt x="237" y="170"/>
                  <a:pt x="242" y="171"/>
                  <a:pt x="247" y="171"/>
                </a:cubicBezTo>
                <a:cubicBezTo>
                  <a:pt x="252" y="171"/>
                  <a:pt x="257" y="170"/>
                  <a:pt x="261" y="169"/>
                </a:cubicBezTo>
                <a:cubicBezTo>
                  <a:pt x="265" y="167"/>
                  <a:pt x="268" y="165"/>
                  <a:pt x="271" y="162"/>
                </a:cubicBezTo>
                <a:cubicBezTo>
                  <a:pt x="273" y="160"/>
                  <a:pt x="275" y="156"/>
                  <a:pt x="277" y="153"/>
                </a:cubicBezTo>
                <a:cubicBezTo>
                  <a:pt x="278" y="149"/>
                  <a:pt x="279" y="145"/>
                  <a:pt x="279" y="140"/>
                </a:cubicBezTo>
                <a:cubicBezTo>
                  <a:pt x="279" y="94"/>
                  <a:pt x="279" y="94"/>
                  <a:pt x="279" y="94"/>
                </a:cubicBezTo>
                <a:cubicBezTo>
                  <a:pt x="262" y="94"/>
                  <a:pt x="262" y="94"/>
                  <a:pt x="262" y="94"/>
                </a:cubicBezTo>
                <a:cubicBezTo>
                  <a:pt x="262" y="140"/>
                  <a:pt x="262" y="140"/>
                  <a:pt x="262" y="140"/>
                </a:cubicBezTo>
                <a:cubicBezTo>
                  <a:pt x="262" y="142"/>
                  <a:pt x="262" y="144"/>
                  <a:pt x="261" y="146"/>
                </a:cubicBezTo>
                <a:cubicBezTo>
                  <a:pt x="260" y="148"/>
                  <a:pt x="259" y="150"/>
                  <a:pt x="258" y="151"/>
                </a:cubicBezTo>
                <a:cubicBezTo>
                  <a:pt x="256" y="153"/>
                  <a:pt x="255" y="154"/>
                  <a:pt x="253" y="155"/>
                </a:cubicBezTo>
                <a:cubicBezTo>
                  <a:pt x="251" y="156"/>
                  <a:pt x="249" y="156"/>
                  <a:pt x="247" y="156"/>
                </a:cubicBezTo>
                <a:cubicBezTo>
                  <a:pt x="245" y="156"/>
                  <a:pt x="243" y="156"/>
                  <a:pt x="241" y="155"/>
                </a:cubicBezTo>
                <a:moveTo>
                  <a:pt x="277" y="24"/>
                </a:moveTo>
                <a:cubicBezTo>
                  <a:pt x="277" y="26"/>
                  <a:pt x="277" y="28"/>
                  <a:pt x="276" y="29"/>
                </a:cubicBezTo>
                <a:cubicBezTo>
                  <a:pt x="275" y="30"/>
                  <a:pt x="274" y="31"/>
                  <a:pt x="273" y="32"/>
                </a:cubicBezTo>
                <a:cubicBezTo>
                  <a:pt x="271" y="32"/>
                  <a:pt x="270" y="32"/>
                  <a:pt x="268" y="33"/>
                </a:cubicBezTo>
                <a:cubicBezTo>
                  <a:pt x="266" y="33"/>
                  <a:pt x="265" y="33"/>
                  <a:pt x="263" y="33"/>
                </a:cubicBezTo>
                <a:cubicBezTo>
                  <a:pt x="253" y="33"/>
                  <a:pt x="253" y="33"/>
                  <a:pt x="253" y="33"/>
                </a:cubicBezTo>
                <a:cubicBezTo>
                  <a:pt x="253" y="16"/>
                  <a:pt x="253" y="16"/>
                  <a:pt x="253" y="16"/>
                </a:cubicBezTo>
                <a:cubicBezTo>
                  <a:pt x="264" y="16"/>
                  <a:pt x="264" y="16"/>
                  <a:pt x="264" y="16"/>
                </a:cubicBezTo>
                <a:cubicBezTo>
                  <a:pt x="266" y="16"/>
                  <a:pt x="267" y="16"/>
                  <a:pt x="269" y="16"/>
                </a:cubicBezTo>
                <a:cubicBezTo>
                  <a:pt x="270" y="16"/>
                  <a:pt x="272" y="17"/>
                  <a:pt x="273" y="17"/>
                </a:cubicBezTo>
                <a:cubicBezTo>
                  <a:pt x="274" y="18"/>
                  <a:pt x="275" y="19"/>
                  <a:pt x="276" y="20"/>
                </a:cubicBezTo>
                <a:cubicBezTo>
                  <a:pt x="277" y="21"/>
                  <a:pt x="277" y="22"/>
                  <a:pt x="277" y="24"/>
                </a:cubicBezTo>
                <a:moveTo>
                  <a:pt x="297" y="77"/>
                </a:moveTo>
                <a:cubicBezTo>
                  <a:pt x="278" y="45"/>
                  <a:pt x="278" y="45"/>
                  <a:pt x="278" y="45"/>
                </a:cubicBezTo>
                <a:cubicBezTo>
                  <a:pt x="284" y="44"/>
                  <a:pt x="288" y="42"/>
                  <a:pt x="290" y="38"/>
                </a:cubicBezTo>
                <a:cubicBezTo>
                  <a:pt x="293" y="34"/>
                  <a:pt x="294" y="30"/>
                  <a:pt x="294" y="24"/>
                </a:cubicBezTo>
                <a:cubicBezTo>
                  <a:pt x="294" y="20"/>
                  <a:pt x="294" y="16"/>
                  <a:pt x="292" y="13"/>
                </a:cubicBezTo>
                <a:cubicBezTo>
                  <a:pt x="291" y="10"/>
                  <a:pt x="289" y="8"/>
                  <a:pt x="286" y="6"/>
                </a:cubicBezTo>
                <a:cubicBezTo>
                  <a:pt x="283" y="5"/>
                  <a:pt x="280" y="3"/>
                  <a:pt x="277" y="3"/>
                </a:cubicBezTo>
                <a:cubicBezTo>
                  <a:pt x="274" y="2"/>
                  <a:pt x="270" y="2"/>
                  <a:pt x="266" y="2"/>
                </a:cubicBezTo>
                <a:cubicBezTo>
                  <a:pt x="237" y="2"/>
                  <a:pt x="237" y="2"/>
                  <a:pt x="237" y="2"/>
                </a:cubicBezTo>
                <a:cubicBezTo>
                  <a:pt x="237" y="77"/>
                  <a:pt x="237" y="77"/>
                  <a:pt x="237" y="77"/>
                </a:cubicBezTo>
                <a:cubicBezTo>
                  <a:pt x="253" y="77"/>
                  <a:pt x="253" y="77"/>
                  <a:pt x="253" y="77"/>
                </a:cubicBezTo>
                <a:cubicBezTo>
                  <a:pt x="253" y="47"/>
                  <a:pt x="253" y="47"/>
                  <a:pt x="253" y="47"/>
                </a:cubicBezTo>
                <a:cubicBezTo>
                  <a:pt x="262" y="47"/>
                  <a:pt x="262" y="47"/>
                  <a:pt x="262" y="47"/>
                </a:cubicBezTo>
                <a:cubicBezTo>
                  <a:pt x="277" y="77"/>
                  <a:pt x="277" y="77"/>
                  <a:pt x="277" y="77"/>
                </a:cubicBezTo>
                <a:lnTo>
                  <a:pt x="297" y="77"/>
                </a:lnTo>
                <a:close/>
                <a:moveTo>
                  <a:pt x="368" y="60"/>
                </a:moveTo>
                <a:cubicBezTo>
                  <a:pt x="370" y="56"/>
                  <a:pt x="370" y="52"/>
                  <a:pt x="370" y="48"/>
                </a:cubicBezTo>
                <a:cubicBezTo>
                  <a:pt x="370" y="2"/>
                  <a:pt x="370" y="2"/>
                  <a:pt x="370" y="2"/>
                </a:cubicBezTo>
                <a:cubicBezTo>
                  <a:pt x="354" y="2"/>
                  <a:pt x="354" y="2"/>
                  <a:pt x="354" y="2"/>
                </a:cubicBezTo>
                <a:cubicBezTo>
                  <a:pt x="354" y="47"/>
                  <a:pt x="354" y="47"/>
                  <a:pt x="354" y="47"/>
                </a:cubicBezTo>
                <a:cubicBezTo>
                  <a:pt x="354" y="50"/>
                  <a:pt x="353" y="52"/>
                  <a:pt x="353" y="54"/>
                </a:cubicBezTo>
                <a:cubicBezTo>
                  <a:pt x="352" y="56"/>
                  <a:pt x="351" y="57"/>
                  <a:pt x="349" y="59"/>
                </a:cubicBezTo>
                <a:cubicBezTo>
                  <a:pt x="348" y="60"/>
                  <a:pt x="346" y="61"/>
                  <a:pt x="345" y="62"/>
                </a:cubicBezTo>
                <a:cubicBezTo>
                  <a:pt x="343" y="63"/>
                  <a:pt x="341" y="64"/>
                  <a:pt x="339" y="64"/>
                </a:cubicBezTo>
                <a:cubicBezTo>
                  <a:pt x="336" y="64"/>
                  <a:pt x="334" y="63"/>
                  <a:pt x="332" y="62"/>
                </a:cubicBezTo>
                <a:cubicBezTo>
                  <a:pt x="331" y="61"/>
                  <a:pt x="329" y="60"/>
                  <a:pt x="328" y="59"/>
                </a:cubicBezTo>
                <a:cubicBezTo>
                  <a:pt x="326" y="57"/>
                  <a:pt x="325" y="56"/>
                  <a:pt x="324" y="54"/>
                </a:cubicBezTo>
                <a:cubicBezTo>
                  <a:pt x="324" y="52"/>
                  <a:pt x="323" y="50"/>
                  <a:pt x="323" y="47"/>
                </a:cubicBezTo>
                <a:cubicBezTo>
                  <a:pt x="323" y="2"/>
                  <a:pt x="323" y="2"/>
                  <a:pt x="323" y="2"/>
                </a:cubicBezTo>
                <a:cubicBezTo>
                  <a:pt x="307" y="2"/>
                  <a:pt x="307" y="2"/>
                  <a:pt x="307" y="2"/>
                </a:cubicBezTo>
                <a:cubicBezTo>
                  <a:pt x="307" y="48"/>
                  <a:pt x="307" y="48"/>
                  <a:pt x="307" y="48"/>
                </a:cubicBezTo>
                <a:cubicBezTo>
                  <a:pt x="307" y="52"/>
                  <a:pt x="307" y="56"/>
                  <a:pt x="309" y="60"/>
                </a:cubicBezTo>
                <a:cubicBezTo>
                  <a:pt x="310" y="64"/>
                  <a:pt x="312" y="67"/>
                  <a:pt x="315" y="70"/>
                </a:cubicBezTo>
                <a:cubicBezTo>
                  <a:pt x="317" y="73"/>
                  <a:pt x="321" y="75"/>
                  <a:pt x="325" y="77"/>
                </a:cubicBezTo>
                <a:cubicBezTo>
                  <a:pt x="329" y="78"/>
                  <a:pt x="333" y="79"/>
                  <a:pt x="339" y="79"/>
                </a:cubicBezTo>
                <a:cubicBezTo>
                  <a:pt x="344" y="79"/>
                  <a:pt x="348" y="78"/>
                  <a:pt x="352" y="77"/>
                </a:cubicBezTo>
                <a:cubicBezTo>
                  <a:pt x="356" y="75"/>
                  <a:pt x="360" y="73"/>
                  <a:pt x="362" y="70"/>
                </a:cubicBezTo>
                <a:cubicBezTo>
                  <a:pt x="365" y="67"/>
                  <a:pt x="367" y="64"/>
                  <a:pt x="368" y="60"/>
                </a:cubicBezTo>
                <a:moveTo>
                  <a:pt x="361" y="169"/>
                </a:moveTo>
                <a:cubicBezTo>
                  <a:pt x="378" y="169"/>
                  <a:pt x="378" y="169"/>
                  <a:pt x="378" y="169"/>
                </a:cubicBezTo>
                <a:cubicBezTo>
                  <a:pt x="378" y="94"/>
                  <a:pt x="378" y="94"/>
                  <a:pt x="378" y="94"/>
                </a:cubicBezTo>
                <a:cubicBezTo>
                  <a:pt x="353" y="94"/>
                  <a:pt x="353" y="94"/>
                  <a:pt x="353" y="94"/>
                </a:cubicBezTo>
                <a:cubicBezTo>
                  <a:pt x="335" y="143"/>
                  <a:pt x="335" y="143"/>
                  <a:pt x="335" y="143"/>
                </a:cubicBezTo>
                <a:cubicBezTo>
                  <a:pt x="335" y="143"/>
                  <a:pt x="335" y="143"/>
                  <a:pt x="335" y="143"/>
                </a:cubicBezTo>
                <a:cubicBezTo>
                  <a:pt x="318" y="94"/>
                  <a:pt x="318" y="94"/>
                  <a:pt x="318" y="94"/>
                </a:cubicBezTo>
                <a:cubicBezTo>
                  <a:pt x="293" y="94"/>
                  <a:pt x="293" y="94"/>
                  <a:pt x="293" y="94"/>
                </a:cubicBezTo>
                <a:cubicBezTo>
                  <a:pt x="293" y="169"/>
                  <a:pt x="293" y="169"/>
                  <a:pt x="293" y="169"/>
                </a:cubicBezTo>
                <a:cubicBezTo>
                  <a:pt x="309" y="169"/>
                  <a:pt x="309" y="169"/>
                  <a:pt x="309" y="169"/>
                </a:cubicBezTo>
                <a:cubicBezTo>
                  <a:pt x="309" y="112"/>
                  <a:pt x="309" y="112"/>
                  <a:pt x="309" y="112"/>
                </a:cubicBezTo>
                <a:cubicBezTo>
                  <a:pt x="310" y="112"/>
                  <a:pt x="310" y="112"/>
                  <a:pt x="310" y="112"/>
                </a:cubicBezTo>
                <a:cubicBezTo>
                  <a:pt x="329" y="169"/>
                  <a:pt x="329" y="169"/>
                  <a:pt x="329" y="169"/>
                </a:cubicBezTo>
                <a:cubicBezTo>
                  <a:pt x="341" y="169"/>
                  <a:pt x="341" y="169"/>
                  <a:pt x="341" y="169"/>
                </a:cubicBezTo>
                <a:cubicBezTo>
                  <a:pt x="361" y="112"/>
                  <a:pt x="361" y="112"/>
                  <a:pt x="361" y="112"/>
                </a:cubicBezTo>
                <a:cubicBezTo>
                  <a:pt x="361" y="112"/>
                  <a:pt x="361" y="112"/>
                  <a:pt x="361" y="112"/>
                </a:cubicBezTo>
                <a:lnTo>
                  <a:pt x="361" y="169"/>
                </a:lnTo>
                <a:close/>
                <a:moveTo>
                  <a:pt x="453" y="77"/>
                </a:moveTo>
                <a:cubicBezTo>
                  <a:pt x="469" y="77"/>
                  <a:pt x="469" y="77"/>
                  <a:pt x="469" y="77"/>
                </a:cubicBezTo>
                <a:cubicBezTo>
                  <a:pt x="469" y="2"/>
                  <a:pt x="469" y="2"/>
                  <a:pt x="469" y="2"/>
                </a:cubicBezTo>
                <a:cubicBezTo>
                  <a:pt x="444" y="2"/>
                  <a:pt x="444" y="2"/>
                  <a:pt x="444" y="2"/>
                </a:cubicBezTo>
                <a:cubicBezTo>
                  <a:pt x="427" y="51"/>
                  <a:pt x="427" y="51"/>
                  <a:pt x="427" y="51"/>
                </a:cubicBezTo>
                <a:cubicBezTo>
                  <a:pt x="427" y="51"/>
                  <a:pt x="427" y="51"/>
                  <a:pt x="427" y="51"/>
                </a:cubicBezTo>
                <a:cubicBezTo>
                  <a:pt x="409" y="2"/>
                  <a:pt x="409" y="2"/>
                  <a:pt x="409" y="2"/>
                </a:cubicBezTo>
                <a:cubicBezTo>
                  <a:pt x="384" y="2"/>
                  <a:pt x="384" y="2"/>
                  <a:pt x="384" y="2"/>
                </a:cubicBezTo>
                <a:cubicBezTo>
                  <a:pt x="384" y="77"/>
                  <a:pt x="384" y="77"/>
                  <a:pt x="384" y="77"/>
                </a:cubicBezTo>
                <a:cubicBezTo>
                  <a:pt x="401" y="77"/>
                  <a:pt x="401" y="77"/>
                  <a:pt x="401" y="77"/>
                </a:cubicBezTo>
                <a:cubicBezTo>
                  <a:pt x="401" y="19"/>
                  <a:pt x="401" y="19"/>
                  <a:pt x="401" y="19"/>
                </a:cubicBezTo>
                <a:cubicBezTo>
                  <a:pt x="401" y="19"/>
                  <a:pt x="401" y="19"/>
                  <a:pt x="401" y="19"/>
                </a:cubicBezTo>
                <a:cubicBezTo>
                  <a:pt x="420" y="77"/>
                  <a:pt x="420" y="77"/>
                  <a:pt x="420" y="77"/>
                </a:cubicBezTo>
                <a:cubicBezTo>
                  <a:pt x="433" y="77"/>
                  <a:pt x="433" y="77"/>
                  <a:pt x="433" y="77"/>
                </a:cubicBezTo>
                <a:cubicBezTo>
                  <a:pt x="453" y="19"/>
                  <a:pt x="453" y="19"/>
                  <a:pt x="453" y="19"/>
                </a:cubicBezTo>
                <a:cubicBezTo>
                  <a:pt x="453" y="19"/>
                  <a:pt x="453" y="19"/>
                  <a:pt x="453" y="19"/>
                </a:cubicBezTo>
                <a:lnTo>
                  <a:pt x="453" y="77"/>
                </a:lnTo>
                <a:close/>
                <a:moveTo>
                  <a:pt x="478" y="261"/>
                </a:moveTo>
                <a:cubicBezTo>
                  <a:pt x="500" y="261"/>
                  <a:pt x="500" y="261"/>
                  <a:pt x="500" y="261"/>
                </a:cubicBezTo>
                <a:cubicBezTo>
                  <a:pt x="500" y="186"/>
                  <a:pt x="500" y="186"/>
                  <a:pt x="500" y="186"/>
                </a:cubicBezTo>
                <a:cubicBezTo>
                  <a:pt x="483" y="186"/>
                  <a:pt x="483" y="186"/>
                  <a:pt x="483" y="186"/>
                </a:cubicBezTo>
                <a:cubicBezTo>
                  <a:pt x="483" y="238"/>
                  <a:pt x="483" y="238"/>
                  <a:pt x="483" y="238"/>
                </a:cubicBezTo>
                <a:cubicBezTo>
                  <a:pt x="483" y="238"/>
                  <a:pt x="483" y="238"/>
                  <a:pt x="483" y="238"/>
                </a:cubicBezTo>
                <a:cubicBezTo>
                  <a:pt x="451" y="186"/>
                  <a:pt x="451" y="186"/>
                  <a:pt x="451" y="186"/>
                </a:cubicBezTo>
                <a:cubicBezTo>
                  <a:pt x="429" y="186"/>
                  <a:pt x="429" y="186"/>
                  <a:pt x="429" y="186"/>
                </a:cubicBezTo>
                <a:cubicBezTo>
                  <a:pt x="429" y="261"/>
                  <a:pt x="429" y="261"/>
                  <a:pt x="429" y="261"/>
                </a:cubicBezTo>
                <a:cubicBezTo>
                  <a:pt x="445" y="261"/>
                  <a:pt x="445" y="261"/>
                  <a:pt x="445" y="261"/>
                </a:cubicBezTo>
                <a:cubicBezTo>
                  <a:pt x="445" y="207"/>
                  <a:pt x="445" y="207"/>
                  <a:pt x="445" y="207"/>
                </a:cubicBezTo>
                <a:cubicBezTo>
                  <a:pt x="445" y="207"/>
                  <a:pt x="445" y="207"/>
                  <a:pt x="445" y="207"/>
                </a:cubicBezTo>
                <a:lnTo>
                  <a:pt x="478" y="261"/>
                </a:lnTo>
                <a:close/>
                <a:moveTo>
                  <a:pt x="584" y="261"/>
                </a:moveTo>
                <a:cubicBezTo>
                  <a:pt x="548" y="221"/>
                  <a:pt x="548" y="221"/>
                  <a:pt x="548" y="221"/>
                </a:cubicBezTo>
                <a:cubicBezTo>
                  <a:pt x="581" y="186"/>
                  <a:pt x="581" y="186"/>
                  <a:pt x="581" y="186"/>
                </a:cubicBezTo>
                <a:cubicBezTo>
                  <a:pt x="560" y="186"/>
                  <a:pt x="560" y="186"/>
                  <a:pt x="560" y="186"/>
                </a:cubicBezTo>
                <a:cubicBezTo>
                  <a:pt x="530" y="217"/>
                  <a:pt x="530" y="217"/>
                  <a:pt x="530" y="217"/>
                </a:cubicBezTo>
                <a:cubicBezTo>
                  <a:pt x="530" y="186"/>
                  <a:pt x="530" y="186"/>
                  <a:pt x="530" y="186"/>
                </a:cubicBezTo>
                <a:cubicBezTo>
                  <a:pt x="514" y="186"/>
                  <a:pt x="514" y="186"/>
                  <a:pt x="514" y="186"/>
                </a:cubicBezTo>
                <a:cubicBezTo>
                  <a:pt x="514" y="261"/>
                  <a:pt x="514" y="261"/>
                  <a:pt x="514" y="261"/>
                </a:cubicBezTo>
                <a:cubicBezTo>
                  <a:pt x="530" y="261"/>
                  <a:pt x="530" y="261"/>
                  <a:pt x="530" y="261"/>
                </a:cubicBezTo>
                <a:cubicBezTo>
                  <a:pt x="530" y="225"/>
                  <a:pt x="530" y="225"/>
                  <a:pt x="530" y="225"/>
                </a:cubicBezTo>
                <a:cubicBezTo>
                  <a:pt x="561" y="261"/>
                  <a:pt x="561" y="261"/>
                  <a:pt x="561" y="261"/>
                </a:cubicBezTo>
                <a:lnTo>
                  <a:pt x="584" y="261"/>
                </a:lnTo>
                <a:close/>
                <a:moveTo>
                  <a:pt x="606" y="186"/>
                </a:moveTo>
                <a:cubicBezTo>
                  <a:pt x="590" y="186"/>
                  <a:pt x="590" y="186"/>
                  <a:pt x="590" y="186"/>
                </a:cubicBezTo>
                <a:cubicBezTo>
                  <a:pt x="590" y="261"/>
                  <a:pt x="590" y="261"/>
                  <a:pt x="590" y="261"/>
                </a:cubicBezTo>
                <a:cubicBezTo>
                  <a:pt x="606" y="261"/>
                  <a:pt x="606" y="261"/>
                  <a:pt x="606" y="261"/>
                </a:cubicBezTo>
                <a:lnTo>
                  <a:pt x="606" y="18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17" name="Content Placeholder 2"/>
          <p:cNvSpPr>
            <a:spLocks noGrp="1"/>
          </p:cNvSpPr>
          <p:nvPr>
            <p:ph idx="11"/>
          </p:nvPr>
        </p:nvSpPr>
        <p:spPr>
          <a:xfrm>
            <a:off x="457200" y="1074052"/>
            <a:ext cx="4002056" cy="452153"/>
          </a:xfrm>
          <a:prstGeom prst="rect">
            <a:avLst/>
          </a:prstGeom>
        </p:spPr>
        <p:txBody>
          <a:bodyPr lIns="36000" tIns="0" rIns="0" bIns="0" anchor="b"/>
          <a:lstStyle>
            <a:lvl1pPr marL="0" indent="0">
              <a:lnSpc>
                <a:spcPct val="80000"/>
              </a:lnSpc>
              <a:spcBef>
                <a:spcPts val="0"/>
              </a:spcBef>
              <a:spcAft>
                <a:spcPts val="750"/>
              </a:spcAft>
              <a:buClr>
                <a:srgbClr val="FF5000"/>
              </a:buClr>
              <a:buSzPct val="70000"/>
              <a:buNone/>
              <a:defRPr sz="1800" b="1" i="0">
                <a:latin typeface="Arial"/>
                <a:cs typeface="Arial"/>
              </a:defRPr>
            </a:lvl1pPr>
            <a:lvl2pPr marL="200025" indent="0">
              <a:lnSpc>
                <a:spcPct val="80000"/>
              </a:lnSpc>
              <a:spcBef>
                <a:spcPts val="0"/>
              </a:spcBef>
              <a:spcAft>
                <a:spcPts val="750"/>
              </a:spcAft>
              <a:buClr>
                <a:schemeClr val="tx1">
                  <a:lumMod val="50000"/>
                  <a:lumOff val="50000"/>
                </a:schemeClr>
              </a:buClr>
              <a:buSzPct val="50000"/>
              <a:buFont typeface="Wingdings" charset="2"/>
              <a:buNone/>
              <a:defRPr sz="1800" b="0" i="0">
                <a:latin typeface="Arial"/>
                <a:cs typeface="Arial"/>
              </a:defRPr>
            </a:lvl2pPr>
            <a:lvl3pPr marL="406003" indent="0">
              <a:lnSpc>
                <a:spcPct val="80000"/>
              </a:lnSpc>
              <a:spcBef>
                <a:spcPts val="0"/>
              </a:spcBef>
              <a:spcAft>
                <a:spcPts val="750"/>
              </a:spcAft>
              <a:buSzPct val="60000"/>
              <a:buNone/>
              <a:defRPr sz="1500" b="0" i="0">
                <a:solidFill>
                  <a:schemeClr val="tx1">
                    <a:lumMod val="65000"/>
                    <a:lumOff val="35000"/>
                  </a:schemeClr>
                </a:solidFill>
                <a:latin typeface="Arial"/>
                <a:cs typeface="Arial"/>
              </a:defRPr>
            </a:lvl3pPr>
            <a:lvl4pPr marL="606029" indent="0">
              <a:lnSpc>
                <a:spcPct val="80000"/>
              </a:lnSpc>
              <a:spcBef>
                <a:spcPts val="0"/>
              </a:spcBef>
              <a:spcAft>
                <a:spcPts val="750"/>
              </a:spcAft>
              <a:buClr>
                <a:srgbClr val="FF5000"/>
              </a:buClr>
              <a:buSzPct val="70000"/>
              <a:buNone/>
              <a:defRPr sz="1200" b="0" i="0">
                <a:solidFill>
                  <a:schemeClr val="tx1">
                    <a:lumMod val="65000"/>
                    <a:lumOff val="35000"/>
                  </a:schemeClr>
                </a:solidFill>
                <a:latin typeface="Arial"/>
                <a:cs typeface="Arial"/>
              </a:defRPr>
            </a:lvl4pPr>
            <a:lvl5pPr>
              <a:defRPr b="0" i="0">
                <a:latin typeface="Arial"/>
                <a:cs typeface="Arial"/>
              </a:defRPr>
            </a:lvl5pPr>
          </a:lstStyle>
          <a:p>
            <a:pPr lvl="0"/>
            <a:r>
              <a:rPr lang="fi-FI"/>
              <a:t>Click to edit Master text styles</a:t>
            </a:r>
          </a:p>
        </p:txBody>
      </p:sp>
      <p:sp>
        <p:nvSpPr>
          <p:cNvPr id="18" name="Content Placeholder 2"/>
          <p:cNvSpPr>
            <a:spLocks noGrp="1"/>
          </p:cNvSpPr>
          <p:nvPr>
            <p:ph idx="12"/>
          </p:nvPr>
        </p:nvSpPr>
        <p:spPr>
          <a:xfrm>
            <a:off x="4675725" y="1074053"/>
            <a:ext cx="4011075" cy="452153"/>
          </a:xfrm>
          <a:prstGeom prst="rect">
            <a:avLst/>
          </a:prstGeom>
        </p:spPr>
        <p:txBody>
          <a:bodyPr lIns="36000" tIns="0" rIns="0" bIns="0" anchor="b"/>
          <a:lstStyle>
            <a:lvl1pPr marL="0" indent="0">
              <a:lnSpc>
                <a:spcPct val="80000"/>
              </a:lnSpc>
              <a:spcBef>
                <a:spcPts val="0"/>
              </a:spcBef>
              <a:spcAft>
                <a:spcPts val="750"/>
              </a:spcAft>
              <a:buClr>
                <a:srgbClr val="FF5000"/>
              </a:buClr>
              <a:buSzPct val="70000"/>
              <a:buNone/>
              <a:defRPr sz="1800" b="1" i="0">
                <a:latin typeface="Arial"/>
                <a:cs typeface="Arial"/>
              </a:defRPr>
            </a:lvl1pPr>
            <a:lvl2pPr marL="200025" indent="0">
              <a:lnSpc>
                <a:spcPct val="80000"/>
              </a:lnSpc>
              <a:spcBef>
                <a:spcPts val="0"/>
              </a:spcBef>
              <a:spcAft>
                <a:spcPts val="750"/>
              </a:spcAft>
              <a:buClr>
                <a:schemeClr val="tx1">
                  <a:lumMod val="50000"/>
                  <a:lumOff val="50000"/>
                </a:schemeClr>
              </a:buClr>
              <a:buSzPct val="50000"/>
              <a:buFont typeface="Wingdings" charset="2"/>
              <a:buNone/>
              <a:defRPr sz="1800" b="0" i="0">
                <a:latin typeface="Arial"/>
                <a:cs typeface="Arial"/>
              </a:defRPr>
            </a:lvl2pPr>
            <a:lvl3pPr marL="406003" indent="0">
              <a:lnSpc>
                <a:spcPct val="80000"/>
              </a:lnSpc>
              <a:spcBef>
                <a:spcPts val="0"/>
              </a:spcBef>
              <a:spcAft>
                <a:spcPts val="750"/>
              </a:spcAft>
              <a:buSzPct val="60000"/>
              <a:buNone/>
              <a:defRPr sz="1500" b="0" i="0">
                <a:solidFill>
                  <a:schemeClr val="tx1">
                    <a:lumMod val="65000"/>
                    <a:lumOff val="35000"/>
                  </a:schemeClr>
                </a:solidFill>
                <a:latin typeface="Arial"/>
                <a:cs typeface="Arial"/>
              </a:defRPr>
            </a:lvl3pPr>
            <a:lvl4pPr marL="606029" indent="0">
              <a:lnSpc>
                <a:spcPct val="80000"/>
              </a:lnSpc>
              <a:spcBef>
                <a:spcPts val="0"/>
              </a:spcBef>
              <a:spcAft>
                <a:spcPts val="750"/>
              </a:spcAft>
              <a:buClr>
                <a:srgbClr val="FF5000"/>
              </a:buClr>
              <a:buSzPct val="70000"/>
              <a:buNone/>
              <a:defRPr sz="1200" b="0" i="0">
                <a:solidFill>
                  <a:schemeClr val="tx1">
                    <a:lumMod val="65000"/>
                    <a:lumOff val="35000"/>
                  </a:schemeClr>
                </a:solidFill>
                <a:latin typeface="Arial"/>
                <a:cs typeface="Arial"/>
              </a:defRPr>
            </a:lvl4pPr>
            <a:lvl5pPr>
              <a:defRPr b="0" i="0">
                <a:latin typeface="Arial"/>
                <a:cs typeface="Arial"/>
              </a:defRPr>
            </a:lvl5pPr>
          </a:lstStyle>
          <a:p>
            <a:pPr lvl="0"/>
            <a:r>
              <a:rPr lang="fi-FI"/>
              <a:t>Click to edit Master text styles</a:t>
            </a:r>
          </a:p>
        </p:txBody>
      </p:sp>
      <p:sp>
        <p:nvSpPr>
          <p:cNvPr id="19" name="Content Placeholder 2"/>
          <p:cNvSpPr>
            <a:spLocks noGrp="1"/>
          </p:cNvSpPr>
          <p:nvPr>
            <p:ph idx="1"/>
          </p:nvPr>
        </p:nvSpPr>
        <p:spPr>
          <a:xfrm>
            <a:off x="457200" y="1607386"/>
            <a:ext cx="4002056" cy="2854933"/>
          </a:xfrm>
          <a:prstGeom prst="rect">
            <a:avLst/>
          </a:prstGeom>
        </p:spPr>
        <p:txBody>
          <a:bodyPr lIns="36000" tIns="0" rIns="0" bIns="0"/>
          <a:lstStyle>
            <a:lvl1pPr marL="135731" indent="-135731">
              <a:lnSpc>
                <a:spcPct val="80000"/>
              </a:lnSpc>
              <a:spcBef>
                <a:spcPts val="0"/>
              </a:spcBef>
              <a:spcAft>
                <a:spcPts val="750"/>
              </a:spcAft>
              <a:buClr>
                <a:srgbClr val="FF5000"/>
              </a:buClr>
              <a:buSzPct val="70000"/>
              <a:defRPr sz="1500" b="0" i="0">
                <a:solidFill>
                  <a:srgbClr val="595959"/>
                </a:solidFill>
                <a:latin typeface="Arial"/>
                <a:cs typeface="Arial"/>
              </a:defRPr>
            </a:lvl1pPr>
            <a:lvl2pPr marL="335756" indent="-135731">
              <a:lnSpc>
                <a:spcPct val="80000"/>
              </a:lnSpc>
              <a:spcBef>
                <a:spcPts val="0"/>
              </a:spcBef>
              <a:spcAft>
                <a:spcPts val="750"/>
              </a:spcAft>
              <a:buClr>
                <a:schemeClr val="tx1">
                  <a:lumMod val="50000"/>
                  <a:lumOff val="50000"/>
                </a:schemeClr>
              </a:buClr>
              <a:buSzPct val="50000"/>
              <a:buFont typeface="Wingdings" charset="2"/>
              <a:buChar char="§"/>
              <a:defRPr sz="1350" b="0" i="0">
                <a:solidFill>
                  <a:srgbClr val="595959"/>
                </a:solidFill>
                <a:latin typeface="Arial"/>
                <a:cs typeface="Arial"/>
              </a:defRPr>
            </a:lvl2pPr>
            <a:lvl3pPr marL="535781" indent="-129779">
              <a:lnSpc>
                <a:spcPct val="80000"/>
              </a:lnSpc>
              <a:spcBef>
                <a:spcPts val="0"/>
              </a:spcBef>
              <a:spcAft>
                <a:spcPts val="750"/>
              </a:spcAft>
              <a:buSzPct val="60000"/>
              <a:defRPr sz="1200" b="0" i="0">
                <a:solidFill>
                  <a:schemeClr val="tx1">
                    <a:lumMod val="65000"/>
                    <a:lumOff val="35000"/>
                  </a:schemeClr>
                </a:solidFill>
                <a:latin typeface="Arial"/>
                <a:cs typeface="Arial"/>
              </a:defRPr>
            </a:lvl3pPr>
            <a:lvl4pPr marL="806054" indent="-200025">
              <a:lnSpc>
                <a:spcPct val="80000"/>
              </a:lnSpc>
              <a:spcBef>
                <a:spcPts val="0"/>
              </a:spcBef>
              <a:spcAft>
                <a:spcPts val="750"/>
              </a:spcAft>
              <a:buClr>
                <a:srgbClr val="FF5000"/>
              </a:buClr>
              <a:buSzPct val="70000"/>
              <a:defRPr sz="1050" b="0" i="0">
                <a:solidFill>
                  <a:schemeClr val="tx1">
                    <a:lumMod val="65000"/>
                    <a:lumOff val="35000"/>
                  </a:schemeClr>
                </a:solidFill>
                <a:latin typeface="Arial"/>
                <a:cs typeface="Arial"/>
              </a:defRPr>
            </a:lvl4pPr>
            <a:lvl5pPr>
              <a:defRPr b="0" i="0">
                <a:latin typeface="Arial"/>
                <a:cs typeface="Arial"/>
              </a:defRPr>
            </a:lvl5pPr>
          </a:lstStyle>
          <a:p>
            <a:pPr lvl="0"/>
            <a:r>
              <a:rPr lang="fi-FI" dirty="0"/>
              <a:t>Muokkaa tekstin perustyylejä napsauttamalla</a:t>
            </a:r>
          </a:p>
          <a:p>
            <a:pPr lvl="1"/>
            <a:r>
              <a:rPr lang="fi-FI" dirty="0"/>
              <a:t>toinen taso</a:t>
            </a:r>
          </a:p>
          <a:p>
            <a:pPr lvl="2"/>
            <a:r>
              <a:rPr lang="fi-FI" dirty="0"/>
              <a:t>kolmas taso</a:t>
            </a:r>
          </a:p>
        </p:txBody>
      </p:sp>
      <p:sp>
        <p:nvSpPr>
          <p:cNvPr id="20" name="Content Placeholder 2"/>
          <p:cNvSpPr>
            <a:spLocks noGrp="1"/>
          </p:cNvSpPr>
          <p:nvPr>
            <p:ph idx="13"/>
          </p:nvPr>
        </p:nvSpPr>
        <p:spPr>
          <a:xfrm>
            <a:off x="4675724" y="1607386"/>
            <a:ext cx="4002056" cy="2854933"/>
          </a:xfrm>
          <a:prstGeom prst="rect">
            <a:avLst/>
          </a:prstGeom>
        </p:spPr>
        <p:txBody>
          <a:bodyPr lIns="36000" tIns="0" rIns="0" bIns="0"/>
          <a:lstStyle>
            <a:lvl1pPr marL="135731" indent="-135731">
              <a:lnSpc>
                <a:spcPct val="80000"/>
              </a:lnSpc>
              <a:spcBef>
                <a:spcPts val="0"/>
              </a:spcBef>
              <a:spcAft>
                <a:spcPts val="750"/>
              </a:spcAft>
              <a:buClr>
                <a:srgbClr val="FF5000"/>
              </a:buClr>
              <a:buSzPct val="70000"/>
              <a:defRPr sz="1500" b="0" i="0">
                <a:solidFill>
                  <a:srgbClr val="595959"/>
                </a:solidFill>
                <a:latin typeface="Arial"/>
                <a:cs typeface="Arial"/>
              </a:defRPr>
            </a:lvl1pPr>
            <a:lvl2pPr marL="335756" indent="-135731">
              <a:lnSpc>
                <a:spcPct val="80000"/>
              </a:lnSpc>
              <a:spcBef>
                <a:spcPts val="0"/>
              </a:spcBef>
              <a:spcAft>
                <a:spcPts val="750"/>
              </a:spcAft>
              <a:buClr>
                <a:schemeClr val="tx1">
                  <a:lumMod val="50000"/>
                  <a:lumOff val="50000"/>
                </a:schemeClr>
              </a:buClr>
              <a:buSzPct val="50000"/>
              <a:buFont typeface="Wingdings" charset="2"/>
              <a:buChar char="§"/>
              <a:defRPr sz="1350" b="0" i="0">
                <a:solidFill>
                  <a:srgbClr val="595959"/>
                </a:solidFill>
                <a:latin typeface="Arial"/>
                <a:cs typeface="Arial"/>
              </a:defRPr>
            </a:lvl2pPr>
            <a:lvl3pPr marL="535781" indent="-129779">
              <a:lnSpc>
                <a:spcPct val="80000"/>
              </a:lnSpc>
              <a:spcBef>
                <a:spcPts val="0"/>
              </a:spcBef>
              <a:spcAft>
                <a:spcPts val="750"/>
              </a:spcAft>
              <a:buSzPct val="60000"/>
              <a:defRPr sz="1350" b="0" i="0">
                <a:solidFill>
                  <a:schemeClr val="tx1">
                    <a:lumMod val="65000"/>
                    <a:lumOff val="35000"/>
                  </a:schemeClr>
                </a:solidFill>
                <a:latin typeface="Arial"/>
                <a:cs typeface="Arial"/>
              </a:defRPr>
            </a:lvl3pPr>
            <a:lvl4pPr marL="806054" indent="-200025">
              <a:lnSpc>
                <a:spcPct val="80000"/>
              </a:lnSpc>
              <a:spcBef>
                <a:spcPts val="0"/>
              </a:spcBef>
              <a:spcAft>
                <a:spcPts val="750"/>
              </a:spcAft>
              <a:buClr>
                <a:srgbClr val="FF5000"/>
              </a:buClr>
              <a:buSzPct val="70000"/>
              <a:defRPr sz="1050" b="0" i="0">
                <a:solidFill>
                  <a:schemeClr val="tx1">
                    <a:lumMod val="65000"/>
                    <a:lumOff val="35000"/>
                  </a:schemeClr>
                </a:solidFill>
                <a:latin typeface="Arial"/>
                <a:cs typeface="Arial"/>
              </a:defRPr>
            </a:lvl4pPr>
            <a:lvl5pPr>
              <a:defRPr b="0" i="0">
                <a:latin typeface="Arial"/>
                <a:cs typeface="Arial"/>
              </a:defRPr>
            </a:lvl5pPr>
          </a:lstStyle>
          <a:p>
            <a:pPr lvl="0"/>
            <a:r>
              <a:rPr lang="fi-FI" dirty="0"/>
              <a:t>Muokkaa tekstin perustyylejä napsauttamalla</a:t>
            </a:r>
          </a:p>
          <a:p>
            <a:pPr lvl="1"/>
            <a:r>
              <a:rPr lang="fi-FI" dirty="0"/>
              <a:t>toinen taso</a:t>
            </a:r>
          </a:p>
          <a:p>
            <a:pPr lvl="2"/>
            <a:r>
              <a:rPr lang="fi-FI" dirty="0"/>
              <a:t>kolmas taso</a:t>
            </a:r>
          </a:p>
        </p:txBody>
      </p:sp>
      <p:sp>
        <p:nvSpPr>
          <p:cNvPr id="21" name="Title 1"/>
          <p:cNvSpPr>
            <a:spLocks noGrp="1"/>
          </p:cNvSpPr>
          <p:nvPr>
            <p:ph type="title"/>
          </p:nvPr>
        </p:nvSpPr>
        <p:spPr>
          <a:xfrm>
            <a:off x="457200" y="205979"/>
            <a:ext cx="8229600" cy="857250"/>
          </a:xfrm>
          <a:prstGeom prst="rect">
            <a:avLst/>
          </a:prstGeom>
        </p:spPr>
        <p:txBody>
          <a:bodyPr lIns="0" tIns="0" rIns="0" bIns="0" anchor="ctr"/>
          <a:lstStyle>
            <a:lvl1pPr algn="l">
              <a:lnSpc>
                <a:spcPts val="3450"/>
              </a:lnSpc>
              <a:defRPr sz="3300" b="1" i="0" spc="-56">
                <a:solidFill>
                  <a:srgbClr val="FF5000"/>
                </a:solidFill>
                <a:latin typeface="Arial"/>
                <a:cs typeface="Arial"/>
              </a:defRPr>
            </a:lvl1pPr>
          </a:lstStyle>
          <a:p>
            <a:r>
              <a:rPr lang="fi-FI"/>
              <a:t>Click to edit Master title style</a:t>
            </a:r>
            <a:endParaRPr lang="en-US" dirty="0"/>
          </a:p>
        </p:txBody>
      </p:sp>
    </p:spTree>
    <p:extLst>
      <p:ext uri="{BB962C8B-B14F-4D97-AF65-F5344CB8AC3E}">
        <p14:creationId xmlns:p14="http://schemas.microsoft.com/office/powerpoint/2010/main" val="386432978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Kiitos sivu">
    <p:bg>
      <p:bgPr>
        <a:solidFill>
          <a:srgbClr val="FF5000"/>
        </a:solidFill>
        <a:effectLst/>
      </p:bgPr>
    </p:bg>
    <p:spTree>
      <p:nvGrpSpPr>
        <p:cNvPr id="1" name=""/>
        <p:cNvGrpSpPr/>
        <p:nvPr/>
      </p:nvGrpSpPr>
      <p:grpSpPr>
        <a:xfrm>
          <a:off x="0" y="0"/>
          <a:ext cx="0" cy="0"/>
          <a:chOff x="0" y="0"/>
          <a:chExt cx="0" cy="0"/>
        </a:xfrm>
      </p:grpSpPr>
      <p:pic>
        <p:nvPicPr>
          <p:cNvPr id="3" name="Picture 1" descr="vimeo_logo_white.pdf"/>
          <p:cNvPicPr>
            <a:picLocks noChangeAspect="1"/>
          </p:cNvPicPr>
          <p:nvPr userDrawn="1"/>
        </p:nvPicPr>
        <p:blipFill>
          <a:blip r:embed="rId2" cstate="email">
            <a:extLst>
              <a:ext uri="{28A0092B-C50C-407E-A947-70E740481C1C}">
                <a14:useLocalDpi xmlns:a14="http://schemas.microsoft.com/office/drawing/2010/main"/>
              </a:ext>
            </a:extLst>
          </a:blip>
          <a:srcRect t="23076" b="17574"/>
          <a:stretch>
            <a:fillRect/>
          </a:stretch>
        </p:blipFill>
        <p:spPr bwMode="auto">
          <a:xfrm>
            <a:off x="3302001" y="4614862"/>
            <a:ext cx="911225" cy="244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Twitter_logo_white.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681539" y="4624387"/>
            <a:ext cx="433387" cy="263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FB_logo_white.pdf"/>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2424113" y="4572000"/>
            <a:ext cx="461962"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slideshare_logo.pdf"/>
          <p:cNvPicPr>
            <a:picLocks noChangeAspect="1"/>
          </p:cNvPicPr>
          <p:nvPr userDrawn="1"/>
        </p:nvPicPr>
        <p:blipFill>
          <a:blip r:embed="rId5" cstate="email">
            <a:extLst>
              <a:ext uri="{28A0092B-C50C-407E-A947-70E740481C1C}">
                <a14:useLocalDpi xmlns:a14="http://schemas.microsoft.com/office/drawing/2010/main"/>
              </a:ext>
            </a:extLst>
          </a:blip>
          <a:srcRect t="26492" b="32257"/>
          <a:stretch>
            <a:fillRect/>
          </a:stretch>
        </p:blipFill>
        <p:spPr bwMode="auto">
          <a:xfrm>
            <a:off x="727075" y="4606529"/>
            <a:ext cx="13525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LinkedIn-Logo.pdf"/>
          <p:cNvPicPr>
            <a:picLocks noChangeAspect="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5629276" y="4675585"/>
            <a:ext cx="898525" cy="163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forumvirium_fi.pdf"/>
          <p:cNvPicPr>
            <a:picLocks noChangeAspect="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6873875" y="4606529"/>
            <a:ext cx="1868488" cy="33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reeform 5"/>
          <p:cNvSpPr>
            <a:spLocks noEditPoints="1"/>
          </p:cNvSpPr>
          <p:nvPr userDrawn="1"/>
        </p:nvSpPr>
        <p:spPr bwMode="auto">
          <a:xfrm>
            <a:off x="644526" y="417910"/>
            <a:ext cx="1763713" cy="578644"/>
          </a:xfrm>
          <a:custGeom>
            <a:avLst/>
            <a:gdLst>
              <a:gd name="T0" fmla="*/ 2147483646 w 606"/>
              <a:gd name="T1" fmla="*/ 2147483646 h 263"/>
              <a:gd name="T2" fmla="*/ 2147483646 w 606"/>
              <a:gd name="T3" fmla="*/ 2147483646 h 263"/>
              <a:gd name="T4" fmla="*/ 2147483646 w 606"/>
              <a:gd name="T5" fmla="*/ 2147483646 h 263"/>
              <a:gd name="T6" fmla="*/ 2147483646 w 606"/>
              <a:gd name="T7" fmla="*/ 2147483646 h 263"/>
              <a:gd name="T8" fmla="*/ 2147483646 w 606"/>
              <a:gd name="T9" fmla="*/ 2147483646 h 263"/>
              <a:gd name="T10" fmla="*/ 2147483646 w 606"/>
              <a:gd name="T11" fmla="*/ 2147483646 h 263"/>
              <a:gd name="T12" fmla="*/ 2147483646 w 606"/>
              <a:gd name="T13" fmla="*/ 2147483646 h 263"/>
              <a:gd name="T14" fmla="*/ 2147483646 w 606"/>
              <a:gd name="T15" fmla="*/ 2147483646 h 263"/>
              <a:gd name="T16" fmla="*/ 2147483646 w 606"/>
              <a:gd name="T17" fmla="*/ 2147483646 h 263"/>
              <a:gd name="T18" fmla="*/ 2147483646 w 606"/>
              <a:gd name="T19" fmla="*/ 2147483646 h 263"/>
              <a:gd name="T20" fmla="*/ 2147483646 w 606"/>
              <a:gd name="T21" fmla="*/ 2147483646 h 263"/>
              <a:gd name="T22" fmla="*/ 2147483646 w 606"/>
              <a:gd name="T23" fmla="*/ 2147483646 h 263"/>
              <a:gd name="T24" fmla="*/ 2147483646 w 606"/>
              <a:gd name="T25" fmla="*/ 2147483646 h 263"/>
              <a:gd name="T26" fmla="*/ 2147483646 w 606"/>
              <a:gd name="T27" fmla="*/ 2147483646 h 263"/>
              <a:gd name="T28" fmla="*/ 2147483646 w 606"/>
              <a:gd name="T29" fmla="*/ 2147483646 h 263"/>
              <a:gd name="T30" fmla="*/ 2147483646 w 606"/>
              <a:gd name="T31" fmla="*/ 2147483646 h 263"/>
              <a:gd name="T32" fmla="*/ 2147483646 w 606"/>
              <a:gd name="T33" fmla="*/ 2147483646 h 263"/>
              <a:gd name="T34" fmla="*/ 2147483646 w 606"/>
              <a:gd name="T35" fmla="*/ 2147483646 h 263"/>
              <a:gd name="T36" fmla="*/ 2147483646 w 606"/>
              <a:gd name="T37" fmla="*/ 2147483646 h 263"/>
              <a:gd name="T38" fmla="*/ 2147483646 w 606"/>
              <a:gd name="T39" fmla="*/ 2147483646 h 263"/>
              <a:gd name="T40" fmla="*/ 2147483646 w 606"/>
              <a:gd name="T41" fmla="*/ 2147483646 h 263"/>
              <a:gd name="T42" fmla="*/ 2147483646 w 606"/>
              <a:gd name="T43" fmla="*/ 2147483646 h 263"/>
              <a:gd name="T44" fmla="*/ 2147483646 w 606"/>
              <a:gd name="T45" fmla="*/ 2147483646 h 263"/>
              <a:gd name="T46" fmla="*/ 2147483646 w 606"/>
              <a:gd name="T47" fmla="*/ 2147483646 h 263"/>
              <a:gd name="T48" fmla="*/ 2147483646 w 606"/>
              <a:gd name="T49" fmla="*/ 2147483646 h 263"/>
              <a:gd name="T50" fmla="*/ 2147483646 w 606"/>
              <a:gd name="T51" fmla="*/ 2147483646 h 263"/>
              <a:gd name="T52" fmla="*/ 2147483646 w 606"/>
              <a:gd name="T53" fmla="*/ 2147483646 h 263"/>
              <a:gd name="T54" fmla="*/ 2147483646 w 606"/>
              <a:gd name="T55" fmla="*/ 2147483646 h 263"/>
              <a:gd name="T56" fmla="*/ 2147483646 w 606"/>
              <a:gd name="T57" fmla="*/ 2147483646 h 263"/>
              <a:gd name="T58" fmla="*/ 2147483646 w 606"/>
              <a:gd name="T59" fmla="*/ 2147483646 h 263"/>
              <a:gd name="T60" fmla="*/ 2147483646 w 606"/>
              <a:gd name="T61" fmla="*/ 2147483646 h 263"/>
              <a:gd name="T62" fmla="*/ 2147483646 w 606"/>
              <a:gd name="T63" fmla="*/ 0 h 263"/>
              <a:gd name="T64" fmla="*/ 2147483646 w 606"/>
              <a:gd name="T65" fmla="*/ 2147483646 h 263"/>
              <a:gd name="T66" fmla="*/ 2147483646 w 606"/>
              <a:gd name="T67" fmla="*/ 2147483646 h 263"/>
              <a:gd name="T68" fmla="*/ 2147483646 w 606"/>
              <a:gd name="T69" fmla="*/ 2147483646 h 263"/>
              <a:gd name="T70" fmla="*/ 2147483646 w 606"/>
              <a:gd name="T71" fmla="*/ 2147483646 h 263"/>
              <a:gd name="T72" fmla="*/ 2147483646 w 606"/>
              <a:gd name="T73" fmla="*/ 2147483646 h 263"/>
              <a:gd name="T74" fmla="*/ 2147483646 w 606"/>
              <a:gd name="T75" fmla="*/ 2147483646 h 263"/>
              <a:gd name="T76" fmla="*/ 2147483646 w 606"/>
              <a:gd name="T77" fmla="*/ 2147483646 h 263"/>
              <a:gd name="T78" fmla="*/ 2147483646 w 606"/>
              <a:gd name="T79" fmla="*/ 2147483646 h 263"/>
              <a:gd name="T80" fmla="*/ 2147483646 w 606"/>
              <a:gd name="T81" fmla="*/ 2147483646 h 263"/>
              <a:gd name="T82" fmla="*/ 2147483646 w 606"/>
              <a:gd name="T83" fmla="*/ 2147483646 h 263"/>
              <a:gd name="T84" fmla="*/ 2147483646 w 606"/>
              <a:gd name="T85" fmla="*/ 2147483646 h 263"/>
              <a:gd name="T86" fmla="*/ 2147483646 w 606"/>
              <a:gd name="T87" fmla="*/ 2147483646 h 263"/>
              <a:gd name="T88" fmla="*/ 2147483646 w 606"/>
              <a:gd name="T89" fmla="*/ 2147483646 h 263"/>
              <a:gd name="T90" fmla="*/ 2147483646 w 606"/>
              <a:gd name="T91" fmla="*/ 2147483646 h 263"/>
              <a:gd name="T92" fmla="*/ 2147483646 w 606"/>
              <a:gd name="T93" fmla="*/ 2147483646 h 263"/>
              <a:gd name="T94" fmla="*/ 2147483646 w 606"/>
              <a:gd name="T95" fmla="*/ 2147483646 h 263"/>
              <a:gd name="T96" fmla="*/ 2147483646 w 606"/>
              <a:gd name="T97" fmla="*/ 2147483646 h 263"/>
              <a:gd name="T98" fmla="*/ 2147483646 w 606"/>
              <a:gd name="T99" fmla="*/ 2147483646 h 263"/>
              <a:gd name="T100" fmla="*/ 2147483646 w 606"/>
              <a:gd name="T101" fmla="*/ 2147483646 h 263"/>
              <a:gd name="T102" fmla="*/ 2147483646 w 606"/>
              <a:gd name="T103" fmla="*/ 2147483646 h 263"/>
              <a:gd name="T104" fmla="*/ 2147483646 w 606"/>
              <a:gd name="T105" fmla="*/ 2147483646 h 263"/>
              <a:gd name="T106" fmla="*/ 2147483646 w 606"/>
              <a:gd name="T107" fmla="*/ 2147483646 h 263"/>
              <a:gd name="T108" fmla="*/ 2147483646 w 606"/>
              <a:gd name="T109" fmla="*/ 2147483646 h 263"/>
              <a:gd name="T110" fmla="*/ 2147483646 w 606"/>
              <a:gd name="T111" fmla="*/ 2147483646 h 263"/>
              <a:gd name="T112" fmla="*/ 2147483646 w 606"/>
              <a:gd name="T113" fmla="*/ 2147483646 h 263"/>
              <a:gd name="T114" fmla="*/ 2147483646 w 606"/>
              <a:gd name="T115" fmla="*/ 2147483646 h 263"/>
              <a:gd name="T116" fmla="*/ 2147483646 w 606"/>
              <a:gd name="T117" fmla="*/ 2147483646 h 263"/>
              <a:gd name="T118" fmla="*/ 2147483646 w 606"/>
              <a:gd name="T119" fmla="*/ 2147483646 h 263"/>
              <a:gd name="T120" fmla="*/ 2147483646 w 606"/>
              <a:gd name="T121" fmla="*/ 2147483646 h 26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06" h="263">
                <a:moveTo>
                  <a:pt x="414" y="186"/>
                </a:moveTo>
                <a:cubicBezTo>
                  <a:pt x="397" y="186"/>
                  <a:pt x="397" y="186"/>
                  <a:pt x="397" y="186"/>
                </a:cubicBezTo>
                <a:cubicBezTo>
                  <a:pt x="397" y="261"/>
                  <a:pt x="397" y="261"/>
                  <a:pt x="397" y="261"/>
                </a:cubicBezTo>
                <a:cubicBezTo>
                  <a:pt x="414" y="261"/>
                  <a:pt x="414" y="261"/>
                  <a:pt x="414" y="261"/>
                </a:cubicBezTo>
                <a:lnTo>
                  <a:pt x="414" y="186"/>
                </a:lnTo>
                <a:close/>
                <a:moveTo>
                  <a:pt x="342" y="241"/>
                </a:moveTo>
                <a:cubicBezTo>
                  <a:pt x="330" y="254"/>
                  <a:pt x="330" y="254"/>
                  <a:pt x="330" y="254"/>
                </a:cubicBezTo>
                <a:cubicBezTo>
                  <a:pt x="334" y="257"/>
                  <a:pt x="338" y="259"/>
                  <a:pt x="342" y="261"/>
                </a:cubicBezTo>
                <a:cubicBezTo>
                  <a:pt x="346" y="262"/>
                  <a:pt x="351" y="263"/>
                  <a:pt x="356" y="263"/>
                </a:cubicBezTo>
                <a:cubicBezTo>
                  <a:pt x="360" y="263"/>
                  <a:pt x="363" y="263"/>
                  <a:pt x="367" y="262"/>
                </a:cubicBezTo>
                <a:cubicBezTo>
                  <a:pt x="370" y="261"/>
                  <a:pt x="373" y="259"/>
                  <a:pt x="376" y="257"/>
                </a:cubicBezTo>
                <a:cubicBezTo>
                  <a:pt x="379" y="255"/>
                  <a:pt x="381" y="252"/>
                  <a:pt x="382" y="249"/>
                </a:cubicBezTo>
                <a:cubicBezTo>
                  <a:pt x="384" y="246"/>
                  <a:pt x="385" y="242"/>
                  <a:pt x="385" y="238"/>
                </a:cubicBezTo>
                <a:cubicBezTo>
                  <a:pt x="385" y="234"/>
                  <a:pt x="384" y="230"/>
                  <a:pt x="382" y="228"/>
                </a:cubicBezTo>
                <a:cubicBezTo>
                  <a:pt x="381" y="225"/>
                  <a:pt x="378" y="223"/>
                  <a:pt x="376" y="221"/>
                </a:cubicBezTo>
                <a:cubicBezTo>
                  <a:pt x="373" y="220"/>
                  <a:pt x="370" y="219"/>
                  <a:pt x="367" y="218"/>
                </a:cubicBezTo>
                <a:cubicBezTo>
                  <a:pt x="364" y="217"/>
                  <a:pt x="362" y="216"/>
                  <a:pt x="359" y="215"/>
                </a:cubicBezTo>
                <a:cubicBezTo>
                  <a:pt x="356" y="214"/>
                  <a:pt x="354" y="213"/>
                  <a:pt x="353" y="212"/>
                </a:cubicBezTo>
                <a:cubicBezTo>
                  <a:pt x="351" y="211"/>
                  <a:pt x="350" y="209"/>
                  <a:pt x="350" y="207"/>
                </a:cubicBezTo>
                <a:cubicBezTo>
                  <a:pt x="350" y="205"/>
                  <a:pt x="350" y="204"/>
                  <a:pt x="351" y="203"/>
                </a:cubicBezTo>
                <a:cubicBezTo>
                  <a:pt x="352" y="202"/>
                  <a:pt x="353" y="201"/>
                  <a:pt x="354" y="201"/>
                </a:cubicBezTo>
                <a:cubicBezTo>
                  <a:pt x="355" y="200"/>
                  <a:pt x="356" y="200"/>
                  <a:pt x="358" y="200"/>
                </a:cubicBezTo>
                <a:cubicBezTo>
                  <a:pt x="359" y="199"/>
                  <a:pt x="360" y="199"/>
                  <a:pt x="361" y="199"/>
                </a:cubicBezTo>
                <a:cubicBezTo>
                  <a:pt x="363" y="199"/>
                  <a:pt x="366" y="200"/>
                  <a:pt x="368" y="200"/>
                </a:cubicBezTo>
                <a:cubicBezTo>
                  <a:pt x="370" y="201"/>
                  <a:pt x="372" y="202"/>
                  <a:pt x="373" y="204"/>
                </a:cubicBezTo>
                <a:cubicBezTo>
                  <a:pt x="385" y="192"/>
                  <a:pt x="385" y="192"/>
                  <a:pt x="385" y="192"/>
                </a:cubicBezTo>
                <a:cubicBezTo>
                  <a:pt x="381" y="189"/>
                  <a:pt x="378" y="187"/>
                  <a:pt x="374" y="186"/>
                </a:cubicBezTo>
                <a:cubicBezTo>
                  <a:pt x="370" y="184"/>
                  <a:pt x="366" y="184"/>
                  <a:pt x="362" y="184"/>
                </a:cubicBezTo>
                <a:cubicBezTo>
                  <a:pt x="358" y="184"/>
                  <a:pt x="354" y="184"/>
                  <a:pt x="351" y="185"/>
                </a:cubicBezTo>
                <a:cubicBezTo>
                  <a:pt x="347" y="186"/>
                  <a:pt x="344" y="188"/>
                  <a:pt x="342" y="190"/>
                </a:cubicBezTo>
                <a:cubicBezTo>
                  <a:pt x="339" y="192"/>
                  <a:pt x="337" y="195"/>
                  <a:pt x="335" y="198"/>
                </a:cubicBezTo>
                <a:cubicBezTo>
                  <a:pt x="334" y="201"/>
                  <a:pt x="333" y="204"/>
                  <a:pt x="333" y="208"/>
                </a:cubicBezTo>
                <a:cubicBezTo>
                  <a:pt x="333" y="212"/>
                  <a:pt x="334" y="216"/>
                  <a:pt x="335" y="218"/>
                </a:cubicBezTo>
                <a:cubicBezTo>
                  <a:pt x="337" y="221"/>
                  <a:pt x="339" y="223"/>
                  <a:pt x="342" y="225"/>
                </a:cubicBezTo>
                <a:cubicBezTo>
                  <a:pt x="345" y="226"/>
                  <a:pt x="347" y="227"/>
                  <a:pt x="351" y="228"/>
                </a:cubicBezTo>
                <a:cubicBezTo>
                  <a:pt x="354" y="229"/>
                  <a:pt x="356" y="230"/>
                  <a:pt x="359" y="231"/>
                </a:cubicBezTo>
                <a:cubicBezTo>
                  <a:pt x="362" y="232"/>
                  <a:pt x="364" y="233"/>
                  <a:pt x="366" y="234"/>
                </a:cubicBezTo>
                <a:cubicBezTo>
                  <a:pt x="367" y="236"/>
                  <a:pt x="368" y="238"/>
                  <a:pt x="368" y="240"/>
                </a:cubicBezTo>
                <a:cubicBezTo>
                  <a:pt x="368" y="241"/>
                  <a:pt x="368" y="242"/>
                  <a:pt x="367" y="243"/>
                </a:cubicBezTo>
                <a:cubicBezTo>
                  <a:pt x="367" y="244"/>
                  <a:pt x="366" y="245"/>
                  <a:pt x="365" y="246"/>
                </a:cubicBezTo>
                <a:cubicBezTo>
                  <a:pt x="363" y="246"/>
                  <a:pt x="362" y="247"/>
                  <a:pt x="361" y="247"/>
                </a:cubicBezTo>
                <a:cubicBezTo>
                  <a:pt x="359" y="248"/>
                  <a:pt x="358" y="248"/>
                  <a:pt x="357" y="248"/>
                </a:cubicBezTo>
                <a:cubicBezTo>
                  <a:pt x="354" y="248"/>
                  <a:pt x="351" y="247"/>
                  <a:pt x="349" y="246"/>
                </a:cubicBezTo>
                <a:cubicBezTo>
                  <a:pt x="346" y="245"/>
                  <a:pt x="344" y="243"/>
                  <a:pt x="342" y="241"/>
                </a:cubicBezTo>
                <a:moveTo>
                  <a:pt x="296" y="186"/>
                </a:moveTo>
                <a:cubicBezTo>
                  <a:pt x="280" y="186"/>
                  <a:pt x="280" y="186"/>
                  <a:pt x="280" y="186"/>
                </a:cubicBezTo>
                <a:cubicBezTo>
                  <a:pt x="280" y="261"/>
                  <a:pt x="280" y="261"/>
                  <a:pt x="280" y="261"/>
                </a:cubicBezTo>
                <a:cubicBezTo>
                  <a:pt x="327" y="261"/>
                  <a:pt x="327" y="261"/>
                  <a:pt x="327" y="261"/>
                </a:cubicBezTo>
                <a:cubicBezTo>
                  <a:pt x="327" y="246"/>
                  <a:pt x="327" y="246"/>
                  <a:pt x="327" y="246"/>
                </a:cubicBezTo>
                <a:cubicBezTo>
                  <a:pt x="296" y="246"/>
                  <a:pt x="296" y="246"/>
                  <a:pt x="296" y="246"/>
                </a:cubicBezTo>
                <a:lnTo>
                  <a:pt x="296" y="186"/>
                </a:lnTo>
                <a:close/>
                <a:moveTo>
                  <a:pt x="266" y="186"/>
                </a:moveTo>
                <a:cubicBezTo>
                  <a:pt x="215" y="186"/>
                  <a:pt x="215" y="186"/>
                  <a:pt x="215" y="186"/>
                </a:cubicBezTo>
                <a:cubicBezTo>
                  <a:pt x="215" y="261"/>
                  <a:pt x="215" y="261"/>
                  <a:pt x="215" y="261"/>
                </a:cubicBezTo>
                <a:cubicBezTo>
                  <a:pt x="268" y="261"/>
                  <a:pt x="268" y="261"/>
                  <a:pt x="268" y="261"/>
                </a:cubicBezTo>
                <a:cubicBezTo>
                  <a:pt x="268" y="246"/>
                  <a:pt x="268" y="246"/>
                  <a:pt x="268" y="246"/>
                </a:cubicBezTo>
                <a:cubicBezTo>
                  <a:pt x="231" y="246"/>
                  <a:pt x="231" y="246"/>
                  <a:pt x="231" y="246"/>
                </a:cubicBezTo>
                <a:cubicBezTo>
                  <a:pt x="231" y="230"/>
                  <a:pt x="231" y="230"/>
                  <a:pt x="231" y="230"/>
                </a:cubicBezTo>
                <a:cubicBezTo>
                  <a:pt x="264" y="230"/>
                  <a:pt x="264" y="230"/>
                  <a:pt x="264" y="230"/>
                </a:cubicBezTo>
                <a:cubicBezTo>
                  <a:pt x="264" y="215"/>
                  <a:pt x="264" y="215"/>
                  <a:pt x="264" y="215"/>
                </a:cubicBezTo>
                <a:cubicBezTo>
                  <a:pt x="231" y="215"/>
                  <a:pt x="231" y="215"/>
                  <a:pt x="231" y="215"/>
                </a:cubicBezTo>
                <a:cubicBezTo>
                  <a:pt x="231" y="201"/>
                  <a:pt x="231" y="201"/>
                  <a:pt x="231" y="201"/>
                </a:cubicBezTo>
                <a:cubicBezTo>
                  <a:pt x="266" y="201"/>
                  <a:pt x="266" y="201"/>
                  <a:pt x="266" y="201"/>
                </a:cubicBezTo>
                <a:lnTo>
                  <a:pt x="266" y="186"/>
                </a:lnTo>
                <a:close/>
                <a:moveTo>
                  <a:pt x="152" y="186"/>
                </a:moveTo>
                <a:cubicBezTo>
                  <a:pt x="135" y="186"/>
                  <a:pt x="135" y="186"/>
                  <a:pt x="135" y="186"/>
                </a:cubicBezTo>
                <a:cubicBezTo>
                  <a:pt x="135" y="261"/>
                  <a:pt x="135" y="261"/>
                  <a:pt x="135" y="261"/>
                </a:cubicBezTo>
                <a:cubicBezTo>
                  <a:pt x="152" y="261"/>
                  <a:pt x="152" y="261"/>
                  <a:pt x="152" y="261"/>
                </a:cubicBezTo>
                <a:cubicBezTo>
                  <a:pt x="152" y="229"/>
                  <a:pt x="152" y="229"/>
                  <a:pt x="152" y="229"/>
                </a:cubicBezTo>
                <a:cubicBezTo>
                  <a:pt x="184" y="229"/>
                  <a:pt x="184" y="229"/>
                  <a:pt x="184" y="229"/>
                </a:cubicBezTo>
                <a:cubicBezTo>
                  <a:pt x="184" y="261"/>
                  <a:pt x="184" y="261"/>
                  <a:pt x="184" y="261"/>
                </a:cubicBezTo>
                <a:cubicBezTo>
                  <a:pt x="201" y="261"/>
                  <a:pt x="201" y="261"/>
                  <a:pt x="201" y="261"/>
                </a:cubicBezTo>
                <a:cubicBezTo>
                  <a:pt x="201" y="186"/>
                  <a:pt x="201" y="186"/>
                  <a:pt x="201" y="186"/>
                </a:cubicBezTo>
                <a:cubicBezTo>
                  <a:pt x="184" y="186"/>
                  <a:pt x="184" y="186"/>
                  <a:pt x="184" y="186"/>
                </a:cubicBezTo>
                <a:cubicBezTo>
                  <a:pt x="184" y="214"/>
                  <a:pt x="184" y="214"/>
                  <a:pt x="184" y="214"/>
                </a:cubicBezTo>
                <a:cubicBezTo>
                  <a:pt x="152" y="214"/>
                  <a:pt x="152" y="214"/>
                  <a:pt x="152" y="214"/>
                </a:cubicBezTo>
                <a:lnTo>
                  <a:pt x="152" y="186"/>
                </a:lnTo>
                <a:close/>
                <a:moveTo>
                  <a:pt x="184" y="169"/>
                </a:moveTo>
                <a:cubicBezTo>
                  <a:pt x="201" y="169"/>
                  <a:pt x="201" y="169"/>
                  <a:pt x="201" y="169"/>
                </a:cubicBezTo>
                <a:cubicBezTo>
                  <a:pt x="201" y="94"/>
                  <a:pt x="201" y="94"/>
                  <a:pt x="201" y="94"/>
                </a:cubicBezTo>
                <a:cubicBezTo>
                  <a:pt x="184" y="94"/>
                  <a:pt x="184" y="94"/>
                  <a:pt x="184" y="94"/>
                </a:cubicBezTo>
                <a:lnTo>
                  <a:pt x="184" y="169"/>
                </a:lnTo>
                <a:close/>
                <a:moveTo>
                  <a:pt x="108" y="45"/>
                </a:moveTo>
                <a:cubicBezTo>
                  <a:pt x="108" y="51"/>
                  <a:pt x="113" y="56"/>
                  <a:pt x="119" y="56"/>
                </a:cubicBezTo>
                <a:cubicBezTo>
                  <a:pt x="126" y="56"/>
                  <a:pt x="131" y="51"/>
                  <a:pt x="131" y="45"/>
                </a:cubicBezTo>
                <a:cubicBezTo>
                  <a:pt x="131" y="39"/>
                  <a:pt x="126" y="34"/>
                  <a:pt x="119" y="34"/>
                </a:cubicBezTo>
                <a:cubicBezTo>
                  <a:pt x="113" y="34"/>
                  <a:pt x="108" y="39"/>
                  <a:pt x="108" y="45"/>
                </a:cubicBezTo>
                <a:moveTo>
                  <a:pt x="43" y="169"/>
                </a:moveTo>
                <a:cubicBezTo>
                  <a:pt x="74" y="94"/>
                  <a:pt x="74" y="94"/>
                  <a:pt x="74" y="94"/>
                </a:cubicBezTo>
                <a:cubicBezTo>
                  <a:pt x="56" y="94"/>
                  <a:pt x="56" y="94"/>
                  <a:pt x="56" y="94"/>
                </a:cubicBezTo>
                <a:cubicBezTo>
                  <a:pt x="37" y="143"/>
                  <a:pt x="37" y="143"/>
                  <a:pt x="37" y="143"/>
                </a:cubicBezTo>
                <a:cubicBezTo>
                  <a:pt x="37" y="143"/>
                  <a:pt x="37" y="143"/>
                  <a:pt x="37" y="143"/>
                </a:cubicBezTo>
                <a:cubicBezTo>
                  <a:pt x="18" y="94"/>
                  <a:pt x="18" y="94"/>
                  <a:pt x="18" y="94"/>
                </a:cubicBezTo>
                <a:cubicBezTo>
                  <a:pt x="0" y="94"/>
                  <a:pt x="0" y="94"/>
                  <a:pt x="0" y="94"/>
                </a:cubicBezTo>
                <a:cubicBezTo>
                  <a:pt x="30" y="169"/>
                  <a:pt x="30" y="169"/>
                  <a:pt x="30" y="169"/>
                </a:cubicBezTo>
                <a:lnTo>
                  <a:pt x="43" y="169"/>
                </a:lnTo>
                <a:close/>
                <a:moveTo>
                  <a:pt x="99" y="94"/>
                </a:moveTo>
                <a:cubicBezTo>
                  <a:pt x="83" y="94"/>
                  <a:pt x="83" y="94"/>
                  <a:pt x="83" y="94"/>
                </a:cubicBezTo>
                <a:cubicBezTo>
                  <a:pt x="83" y="169"/>
                  <a:pt x="83" y="169"/>
                  <a:pt x="83" y="169"/>
                </a:cubicBezTo>
                <a:cubicBezTo>
                  <a:pt x="99" y="169"/>
                  <a:pt x="99" y="169"/>
                  <a:pt x="99" y="169"/>
                </a:cubicBezTo>
                <a:lnTo>
                  <a:pt x="99" y="94"/>
                </a:lnTo>
                <a:close/>
                <a:moveTo>
                  <a:pt x="99" y="19"/>
                </a:moveTo>
                <a:cubicBezTo>
                  <a:pt x="135" y="19"/>
                  <a:pt x="135" y="19"/>
                  <a:pt x="135" y="19"/>
                </a:cubicBezTo>
                <a:cubicBezTo>
                  <a:pt x="135" y="2"/>
                  <a:pt x="135" y="2"/>
                  <a:pt x="135" y="2"/>
                </a:cubicBezTo>
                <a:cubicBezTo>
                  <a:pt x="83" y="2"/>
                  <a:pt x="83" y="2"/>
                  <a:pt x="83" y="2"/>
                </a:cubicBezTo>
                <a:cubicBezTo>
                  <a:pt x="83" y="77"/>
                  <a:pt x="83" y="77"/>
                  <a:pt x="83" y="77"/>
                </a:cubicBezTo>
                <a:cubicBezTo>
                  <a:pt x="99" y="77"/>
                  <a:pt x="99" y="77"/>
                  <a:pt x="99" y="77"/>
                </a:cubicBezTo>
                <a:cubicBezTo>
                  <a:pt x="99" y="48"/>
                  <a:pt x="99" y="48"/>
                  <a:pt x="99" y="48"/>
                </a:cubicBezTo>
                <a:cubicBezTo>
                  <a:pt x="99" y="32"/>
                  <a:pt x="99" y="32"/>
                  <a:pt x="99" y="32"/>
                </a:cubicBezTo>
                <a:lnTo>
                  <a:pt x="99" y="19"/>
                </a:lnTo>
                <a:close/>
                <a:moveTo>
                  <a:pt x="154" y="112"/>
                </a:moveTo>
                <a:cubicBezTo>
                  <a:pt x="155" y="113"/>
                  <a:pt x="155" y="115"/>
                  <a:pt x="155" y="117"/>
                </a:cubicBezTo>
                <a:cubicBezTo>
                  <a:pt x="155" y="119"/>
                  <a:pt x="155" y="120"/>
                  <a:pt x="154" y="122"/>
                </a:cubicBezTo>
                <a:cubicBezTo>
                  <a:pt x="153" y="123"/>
                  <a:pt x="152" y="124"/>
                  <a:pt x="151" y="124"/>
                </a:cubicBezTo>
                <a:cubicBezTo>
                  <a:pt x="149" y="125"/>
                  <a:pt x="148" y="125"/>
                  <a:pt x="146" y="125"/>
                </a:cubicBezTo>
                <a:cubicBezTo>
                  <a:pt x="144" y="125"/>
                  <a:pt x="143" y="125"/>
                  <a:pt x="141" y="125"/>
                </a:cubicBezTo>
                <a:cubicBezTo>
                  <a:pt x="132" y="125"/>
                  <a:pt x="132" y="125"/>
                  <a:pt x="132" y="125"/>
                </a:cubicBezTo>
                <a:cubicBezTo>
                  <a:pt x="132" y="108"/>
                  <a:pt x="132" y="108"/>
                  <a:pt x="132" y="108"/>
                </a:cubicBezTo>
                <a:cubicBezTo>
                  <a:pt x="142" y="108"/>
                  <a:pt x="142" y="108"/>
                  <a:pt x="142" y="108"/>
                </a:cubicBezTo>
                <a:cubicBezTo>
                  <a:pt x="144" y="108"/>
                  <a:pt x="145" y="108"/>
                  <a:pt x="147" y="108"/>
                </a:cubicBezTo>
                <a:cubicBezTo>
                  <a:pt x="149" y="109"/>
                  <a:pt x="150" y="109"/>
                  <a:pt x="151" y="110"/>
                </a:cubicBezTo>
                <a:cubicBezTo>
                  <a:pt x="152" y="110"/>
                  <a:pt x="153" y="111"/>
                  <a:pt x="154" y="112"/>
                </a:cubicBezTo>
                <a:moveTo>
                  <a:pt x="155" y="95"/>
                </a:moveTo>
                <a:cubicBezTo>
                  <a:pt x="152" y="94"/>
                  <a:pt x="148" y="94"/>
                  <a:pt x="144" y="94"/>
                </a:cubicBezTo>
                <a:cubicBezTo>
                  <a:pt x="115" y="94"/>
                  <a:pt x="115" y="94"/>
                  <a:pt x="115" y="94"/>
                </a:cubicBezTo>
                <a:cubicBezTo>
                  <a:pt x="115" y="169"/>
                  <a:pt x="115" y="169"/>
                  <a:pt x="115" y="169"/>
                </a:cubicBezTo>
                <a:cubicBezTo>
                  <a:pt x="132" y="169"/>
                  <a:pt x="132" y="169"/>
                  <a:pt x="132" y="169"/>
                </a:cubicBezTo>
                <a:cubicBezTo>
                  <a:pt x="132" y="139"/>
                  <a:pt x="132" y="139"/>
                  <a:pt x="132" y="139"/>
                </a:cubicBezTo>
                <a:cubicBezTo>
                  <a:pt x="140" y="139"/>
                  <a:pt x="140" y="139"/>
                  <a:pt x="140" y="139"/>
                </a:cubicBezTo>
                <a:cubicBezTo>
                  <a:pt x="155" y="169"/>
                  <a:pt x="155" y="169"/>
                  <a:pt x="155" y="169"/>
                </a:cubicBezTo>
                <a:cubicBezTo>
                  <a:pt x="175" y="169"/>
                  <a:pt x="175" y="169"/>
                  <a:pt x="175" y="169"/>
                </a:cubicBezTo>
                <a:cubicBezTo>
                  <a:pt x="156" y="138"/>
                  <a:pt x="156" y="138"/>
                  <a:pt x="156" y="138"/>
                </a:cubicBezTo>
                <a:cubicBezTo>
                  <a:pt x="162" y="137"/>
                  <a:pt x="166" y="134"/>
                  <a:pt x="168" y="130"/>
                </a:cubicBezTo>
                <a:cubicBezTo>
                  <a:pt x="171" y="127"/>
                  <a:pt x="172" y="122"/>
                  <a:pt x="172" y="117"/>
                </a:cubicBezTo>
                <a:cubicBezTo>
                  <a:pt x="172" y="112"/>
                  <a:pt x="172" y="109"/>
                  <a:pt x="170" y="106"/>
                </a:cubicBezTo>
                <a:cubicBezTo>
                  <a:pt x="169" y="103"/>
                  <a:pt x="167" y="101"/>
                  <a:pt x="164" y="99"/>
                </a:cubicBezTo>
                <a:cubicBezTo>
                  <a:pt x="161" y="97"/>
                  <a:pt x="158" y="96"/>
                  <a:pt x="155" y="95"/>
                </a:cubicBezTo>
                <a:moveTo>
                  <a:pt x="208" y="39"/>
                </a:moveTo>
                <a:cubicBezTo>
                  <a:pt x="208" y="43"/>
                  <a:pt x="208" y="46"/>
                  <a:pt x="207" y="49"/>
                </a:cubicBezTo>
                <a:cubicBezTo>
                  <a:pt x="206" y="52"/>
                  <a:pt x="204" y="54"/>
                  <a:pt x="202" y="57"/>
                </a:cubicBezTo>
                <a:cubicBezTo>
                  <a:pt x="200" y="59"/>
                  <a:pt x="197" y="61"/>
                  <a:pt x="195" y="62"/>
                </a:cubicBezTo>
                <a:cubicBezTo>
                  <a:pt x="192" y="63"/>
                  <a:pt x="189" y="64"/>
                  <a:pt x="185" y="64"/>
                </a:cubicBezTo>
                <a:cubicBezTo>
                  <a:pt x="181" y="64"/>
                  <a:pt x="178" y="63"/>
                  <a:pt x="175" y="62"/>
                </a:cubicBezTo>
                <a:cubicBezTo>
                  <a:pt x="172" y="61"/>
                  <a:pt x="170" y="59"/>
                  <a:pt x="168" y="57"/>
                </a:cubicBezTo>
                <a:cubicBezTo>
                  <a:pt x="166" y="54"/>
                  <a:pt x="164" y="52"/>
                  <a:pt x="163" y="49"/>
                </a:cubicBezTo>
                <a:cubicBezTo>
                  <a:pt x="162" y="46"/>
                  <a:pt x="162" y="43"/>
                  <a:pt x="162" y="39"/>
                </a:cubicBezTo>
                <a:cubicBezTo>
                  <a:pt x="162" y="36"/>
                  <a:pt x="162" y="33"/>
                  <a:pt x="163" y="30"/>
                </a:cubicBezTo>
                <a:cubicBezTo>
                  <a:pt x="164" y="27"/>
                  <a:pt x="166" y="24"/>
                  <a:pt x="168" y="22"/>
                </a:cubicBezTo>
                <a:cubicBezTo>
                  <a:pt x="170" y="20"/>
                  <a:pt x="172" y="18"/>
                  <a:pt x="175" y="17"/>
                </a:cubicBezTo>
                <a:cubicBezTo>
                  <a:pt x="178" y="16"/>
                  <a:pt x="181" y="15"/>
                  <a:pt x="185" y="15"/>
                </a:cubicBezTo>
                <a:cubicBezTo>
                  <a:pt x="189" y="15"/>
                  <a:pt x="192" y="16"/>
                  <a:pt x="195" y="17"/>
                </a:cubicBezTo>
                <a:cubicBezTo>
                  <a:pt x="197" y="18"/>
                  <a:pt x="200" y="20"/>
                  <a:pt x="202" y="22"/>
                </a:cubicBezTo>
                <a:cubicBezTo>
                  <a:pt x="204" y="24"/>
                  <a:pt x="206" y="27"/>
                  <a:pt x="207" y="30"/>
                </a:cubicBezTo>
                <a:cubicBezTo>
                  <a:pt x="208" y="33"/>
                  <a:pt x="208" y="36"/>
                  <a:pt x="208" y="39"/>
                </a:cubicBezTo>
                <a:moveTo>
                  <a:pt x="223" y="56"/>
                </a:moveTo>
                <a:cubicBezTo>
                  <a:pt x="225" y="51"/>
                  <a:pt x="226" y="45"/>
                  <a:pt x="226" y="39"/>
                </a:cubicBezTo>
                <a:cubicBezTo>
                  <a:pt x="226" y="33"/>
                  <a:pt x="225" y="28"/>
                  <a:pt x="223" y="23"/>
                </a:cubicBezTo>
                <a:cubicBezTo>
                  <a:pt x="221" y="18"/>
                  <a:pt x="218" y="14"/>
                  <a:pt x="214" y="10"/>
                </a:cubicBezTo>
                <a:cubicBezTo>
                  <a:pt x="211" y="7"/>
                  <a:pt x="206" y="4"/>
                  <a:pt x="201" y="2"/>
                </a:cubicBezTo>
                <a:cubicBezTo>
                  <a:pt x="196" y="1"/>
                  <a:pt x="191" y="0"/>
                  <a:pt x="185" y="0"/>
                </a:cubicBezTo>
                <a:cubicBezTo>
                  <a:pt x="179" y="0"/>
                  <a:pt x="174" y="1"/>
                  <a:pt x="169" y="2"/>
                </a:cubicBezTo>
                <a:cubicBezTo>
                  <a:pt x="164" y="4"/>
                  <a:pt x="159" y="7"/>
                  <a:pt x="156" y="10"/>
                </a:cubicBezTo>
                <a:cubicBezTo>
                  <a:pt x="152" y="14"/>
                  <a:pt x="149" y="18"/>
                  <a:pt x="147" y="23"/>
                </a:cubicBezTo>
                <a:cubicBezTo>
                  <a:pt x="145" y="28"/>
                  <a:pt x="144" y="33"/>
                  <a:pt x="144" y="39"/>
                </a:cubicBezTo>
                <a:cubicBezTo>
                  <a:pt x="144" y="45"/>
                  <a:pt x="145" y="51"/>
                  <a:pt x="147" y="56"/>
                </a:cubicBezTo>
                <a:cubicBezTo>
                  <a:pt x="149" y="61"/>
                  <a:pt x="152" y="65"/>
                  <a:pt x="156" y="68"/>
                </a:cubicBezTo>
                <a:cubicBezTo>
                  <a:pt x="159" y="72"/>
                  <a:pt x="164" y="74"/>
                  <a:pt x="169" y="76"/>
                </a:cubicBezTo>
                <a:cubicBezTo>
                  <a:pt x="174" y="78"/>
                  <a:pt x="179" y="79"/>
                  <a:pt x="185" y="79"/>
                </a:cubicBezTo>
                <a:cubicBezTo>
                  <a:pt x="191" y="79"/>
                  <a:pt x="196" y="78"/>
                  <a:pt x="201" y="76"/>
                </a:cubicBezTo>
                <a:cubicBezTo>
                  <a:pt x="206" y="74"/>
                  <a:pt x="211" y="72"/>
                  <a:pt x="214" y="68"/>
                </a:cubicBezTo>
                <a:cubicBezTo>
                  <a:pt x="218" y="65"/>
                  <a:pt x="221" y="61"/>
                  <a:pt x="223" y="56"/>
                </a:cubicBezTo>
                <a:moveTo>
                  <a:pt x="241" y="155"/>
                </a:moveTo>
                <a:cubicBezTo>
                  <a:pt x="239" y="154"/>
                  <a:pt x="237" y="153"/>
                  <a:pt x="236" y="151"/>
                </a:cubicBezTo>
                <a:cubicBezTo>
                  <a:pt x="235" y="150"/>
                  <a:pt x="234" y="148"/>
                  <a:pt x="233" y="146"/>
                </a:cubicBezTo>
                <a:cubicBezTo>
                  <a:pt x="232" y="144"/>
                  <a:pt x="232" y="142"/>
                  <a:pt x="232" y="140"/>
                </a:cubicBezTo>
                <a:cubicBezTo>
                  <a:pt x="232" y="94"/>
                  <a:pt x="232" y="94"/>
                  <a:pt x="232" y="94"/>
                </a:cubicBezTo>
                <a:cubicBezTo>
                  <a:pt x="215" y="94"/>
                  <a:pt x="215" y="94"/>
                  <a:pt x="215" y="94"/>
                </a:cubicBezTo>
                <a:cubicBezTo>
                  <a:pt x="215" y="140"/>
                  <a:pt x="215" y="140"/>
                  <a:pt x="215" y="140"/>
                </a:cubicBezTo>
                <a:cubicBezTo>
                  <a:pt x="215" y="145"/>
                  <a:pt x="216" y="149"/>
                  <a:pt x="217" y="153"/>
                </a:cubicBezTo>
                <a:cubicBezTo>
                  <a:pt x="219" y="156"/>
                  <a:pt x="221" y="160"/>
                  <a:pt x="223" y="162"/>
                </a:cubicBezTo>
                <a:cubicBezTo>
                  <a:pt x="226" y="165"/>
                  <a:pt x="229" y="167"/>
                  <a:pt x="233" y="169"/>
                </a:cubicBezTo>
                <a:cubicBezTo>
                  <a:pt x="237" y="170"/>
                  <a:pt x="242" y="171"/>
                  <a:pt x="247" y="171"/>
                </a:cubicBezTo>
                <a:cubicBezTo>
                  <a:pt x="252" y="171"/>
                  <a:pt x="257" y="170"/>
                  <a:pt x="261" y="169"/>
                </a:cubicBezTo>
                <a:cubicBezTo>
                  <a:pt x="265" y="167"/>
                  <a:pt x="268" y="165"/>
                  <a:pt x="271" y="162"/>
                </a:cubicBezTo>
                <a:cubicBezTo>
                  <a:pt x="273" y="160"/>
                  <a:pt x="275" y="156"/>
                  <a:pt x="277" y="153"/>
                </a:cubicBezTo>
                <a:cubicBezTo>
                  <a:pt x="278" y="149"/>
                  <a:pt x="279" y="145"/>
                  <a:pt x="279" y="140"/>
                </a:cubicBezTo>
                <a:cubicBezTo>
                  <a:pt x="279" y="94"/>
                  <a:pt x="279" y="94"/>
                  <a:pt x="279" y="94"/>
                </a:cubicBezTo>
                <a:cubicBezTo>
                  <a:pt x="262" y="94"/>
                  <a:pt x="262" y="94"/>
                  <a:pt x="262" y="94"/>
                </a:cubicBezTo>
                <a:cubicBezTo>
                  <a:pt x="262" y="140"/>
                  <a:pt x="262" y="140"/>
                  <a:pt x="262" y="140"/>
                </a:cubicBezTo>
                <a:cubicBezTo>
                  <a:pt x="262" y="142"/>
                  <a:pt x="262" y="144"/>
                  <a:pt x="261" y="146"/>
                </a:cubicBezTo>
                <a:cubicBezTo>
                  <a:pt x="260" y="148"/>
                  <a:pt x="259" y="150"/>
                  <a:pt x="258" y="151"/>
                </a:cubicBezTo>
                <a:cubicBezTo>
                  <a:pt x="256" y="153"/>
                  <a:pt x="255" y="154"/>
                  <a:pt x="253" y="155"/>
                </a:cubicBezTo>
                <a:cubicBezTo>
                  <a:pt x="251" y="156"/>
                  <a:pt x="249" y="156"/>
                  <a:pt x="247" y="156"/>
                </a:cubicBezTo>
                <a:cubicBezTo>
                  <a:pt x="245" y="156"/>
                  <a:pt x="243" y="156"/>
                  <a:pt x="241" y="155"/>
                </a:cubicBezTo>
                <a:moveTo>
                  <a:pt x="277" y="24"/>
                </a:moveTo>
                <a:cubicBezTo>
                  <a:pt x="277" y="26"/>
                  <a:pt x="277" y="28"/>
                  <a:pt x="276" y="29"/>
                </a:cubicBezTo>
                <a:cubicBezTo>
                  <a:pt x="275" y="30"/>
                  <a:pt x="274" y="31"/>
                  <a:pt x="273" y="32"/>
                </a:cubicBezTo>
                <a:cubicBezTo>
                  <a:pt x="271" y="32"/>
                  <a:pt x="270" y="32"/>
                  <a:pt x="268" y="33"/>
                </a:cubicBezTo>
                <a:cubicBezTo>
                  <a:pt x="266" y="33"/>
                  <a:pt x="265" y="33"/>
                  <a:pt x="263" y="33"/>
                </a:cubicBezTo>
                <a:cubicBezTo>
                  <a:pt x="253" y="33"/>
                  <a:pt x="253" y="33"/>
                  <a:pt x="253" y="33"/>
                </a:cubicBezTo>
                <a:cubicBezTo>
                  <a:pt x="253" y="16"/>
                  <a:pt x="253" y="16"/>
                  <a:pt x="253" y="16"/>
                </a:cubicBezTo>
                <a:cubicBezTo>
                  <a:pt x="264" y="16"/>
                  <a:pt x="264" y="16"/>
                  <a:pt x="264" y="16"/>
                </a:cubicBezTo>
                <a:cubicBezTo>
                  <a:pt x="266" y="16"/>
                  <a:pt x="267" y="16"/>
                  <a:pt x="269" y="16"/>
                </a:cubicBezTo>
                <a:cubicBezTo>
                  <a:pt x="270" y="16"/>
                  <a:pt x="272" y="17"/>
                  <a:pt x="273" y="17"/>
                </a:cubicBezTo>
                <a:cubicBezTo>
                  <a:pt x="274" y="18"/>
                  <a:pt x="275" y="19"/>
                  <a:pt x="276" y="20"/>
                </a:cubicBezTo>
                <a:cubicBezTo>
                  <a:pt x="277" y="21"/>
                  <a:pt x="277" y="22"/>
                  <a:pt x="277" y="24"/>
                </a:cubicBezTo>
                <a:moveTo>
                  <a:pt x="297" y="77"/>
                </a:moveTo>
                <a:cubicBezTo>
                  <a:pt x="278" y="45"/>
                  <a:pt x="278" y="45"/>
                  <a:pt x="278" y="45"/>
                </a:cubicBezTo>
                <a:cubicBezTo>
                  <a:pt x="284" y="44"/>
                  <a:pt x="288" y="42"/>
                  <a:pt x="290" y="38"/>
                </a:cubicBezTo>
                <a:cubicBezTo>
                  <a:pt x="293" y="34"/>
                  <a:pt x="294" y="30"/>
                  <a:pt x="294" y="24"/>
                </a:cubicBezTo>
                <a:cubicBezTo>
                  <a:pt x="294" y="20"/>
                  <a:pt x="294" y="16"/>
                  <a:pt x="292" y="13"/>
                </a:cubicBezTo>
                <a:cubicBezTo>
                  <a:pt x="291" y="10"/>
                  <a:pt x="289" y="8"/>
                  <a:pt x="286" y="6"/>
                </a:cubicBezTo>
                <a:cubicBezTo>
                  <a:pt x="283" y="5"/>
                  <a:pt x="280" y="3"/>
                  <a:pt x="277" y="3"/>
                </a:cubicBezTo>
                <a:cubicBezTo>
                  <a:pt x="274" y="2"/>
                  <a:pt x="270" y="2"/>
                  <a:pt x="266" y="2"/>
                </a:cubicBezTo>
                <a:cubicBezTo>
                  <a:pt x="237" y="2"/>
                  <a:pt x="237" y="2"/>
                  <a:pt x="237" y="2"/>
                </a:cubicBezTo>
                <a:cubicBezTo>
                  <a:pt x="237" y="77"/>
                  <a:pt x="237" y="77"/>
                  <a:pt x="237" y="77"/>
                </a:cubicBezTo>
                <a:cubicBezTo>
                  <a:pt x="253" y="77"/>
                  <a:pt x="253" y="77"/>
                  <a:pt x="253" y="77"/>
                </a:cubicBezTo>
                <a:cubicBezTo>
                  <a:pt x="253" y="47"/>
                  <a:pt x="253" y="47"/>
                  <a:pt x="253" y="47"/>
                </a:cubicBezTo>
                <a:cubicBezTo>
                  <a:pt x="262" y="47"/>
                  <a:pt x="262" y="47"/>
                  <a:pt x="262" y="47"/>
                </a:cubicBezTo>
                <a:cubicBezTo>
                  <a:pt x="277" y="77"/>
                  <a:pt x="277" y="77"/>
                  <a:pt x="277" y="77"/>
                </a:cubicBezTo>
                <a:lnTo>
                  <a:pt x="297" y="77"/>
                </a:lnTo>
                <a:close/>
                <a:moveTo>
                  <a:pt x="368" y="60"/>
                </a:moveTo>
                <a:cubicBezTo>
                  <a:pt x="370" y="56"/>
                  <a:pt x="370" y="52"/>
                  <a:pt x="370" y="48"/>
                </a:cubicBezTo>
                <a:cubicBezTo>
                  <a:pt x="370" y="2"/>
                  <a:pt x="370" y="2"/>
                  <a:pt x="370" y="2"/>
                </a:cubicBezTo>
                <a:cubicBezTo>
                  <a:pt x="354" y="2"/>
                  <a:pt x="354" y="2"/>
                  <a:pt x="354" y="2"/>
                </a:cubicBezTo>
                <a:cubicBezTo>
                  <a:pt x="354" y="47"/>
                  <a:pt x="354" y="47"/>
                  <a:pt x="354" y="47"/>
                </a:cubicBezTo>
                <a:cubicBezTo>
                  <a:pt x="354" y="50"/>
                  <a:pt x="353" y="52"/>
                  <a:pt x="353" y="54"/>
                </a:cubicBezTo>
                <a:cubicBezTo>
                  <a:pt x="352" y="56"/>
                  <a:pt x="351" y="57"/>
                  <a:pt x="349" y="59"/>
                </a:cubicBezTo>
                <a:cubicBezTo>
                  <a:pt x="348" y="60"/>
                  <a:pt x="346" y="61"/>
                  <a:pt x="345" y="62"/>
                </a:cubicBezTo>
                <a:cubicBezTo>
                  <a:pt x="343" y="63"/>
                  <a:pt x="341" y="64"/>
                  <a:pt x="339" y="64"/>
                </a:cubicBezTo>
                <a:cubicBezTo>
                  <a:pt x="336" y="64"/>
                  <a:pt x="334" y="63"/>
                  <a:pt x="332" y="62"/>
                </a:cubicBezTo>
                <a:cubicBezTo>
                  <a:pt x="331" y="61"/>
                  <a:pt x="329" y="60"/>
                  <a:pt x="328" y="59"/>
                </a:cubicBezTo>
                <a:cubicBezTo>
                  <a:pt x="326" y="57"/>
                  <a:pt x="325" y="56"/>
                  <a:pt x="324" y="54"/>
                </a:cubicBezTo>
                <a:cubicBezTo>
                  <a:pt x="324" y="52"/>
                  <a:pt x="323" y="50"/>
                  <a:pt x="323" y="47"/>
                </a:cubicBezTo>
                <a:cubicBezTo>
                  <a:pt x="323" y="2"/>
                  <a:pt x="323" y="2"/>
                  <a:pt x="323" y="2"/>
                </a:cubicBezTo>
                <a:cubicBezTo>
                  <a:pt x="307" y="2"/>
                  <a:pt x="307" y="2"/>
                  <a:pt x="307" y="2"/>
                </a:cubicBezTo>
                <a:cubicBezTo>
                  <a:pt x="307" y="48"/>
                  <a:pt x="307" y="48"/>
                  <a:pt x="307" y="48"/>
                </a:cubicBezTo>
                <a:cubicBezTo>
                  <a:pt x="307" y="52"/>
                  <a:pt x="307" y="56"/>
                  <a:pt x="309" y="60"/>
                </a:cubicBezTo>
                <a:cubicBezTo>
                  <a:pt x="310" y="64"/>
                  <a:pt x="312" y="67"/>
                  <a:pt x="315" y="70"/>
                </a:cubicBezTo>
                <a:cubicBezTo>
                  <a:pt x="317" y="73"/>
                  <a:pt x="321" y="75"/>
                  <a:pt x="325" y="77"/>
                </a:cubicBezTo>
                <a:cubicBezTo>
                  <a:pt x="329" y="78"/>
                  <a:pt x="333" y="79"/>
                  <a:pt x="339" y="79"/>
                </a:cubicBezTo>
                <a:cubicBezTo>
                  <a:pt x="344" y="79"/>
                  <a:pt x="348" y="78"/>
                  <a:pt x="352" y="77"/>
                </a:cubicBezTo>
                <a:cubicBezTo>
                  <a:pt x="356" y="75"/>
                  <a:pt x="360" y="73"/>
                  <a:pt x="362" y="70"/>
                </a:cubicBezTo>
                <a:cubicBezTo>
                  <a:pt x="365" y="67"/>
                  <a:pt x="367" y="64"/>
                  <a:pt x="368" y="60"/>
                </a:cubicBezTo>
                <a:moveTo>
                  <a:pt x="361" y="169"/>
                </a:moveTo>
                <a:cubicBezTo>
                  <a:pt x="378" y="169"/>
                  <a:pt x="378" y="169"/>
                  <a:pt x="378" y="169"/>
                </a:cubicBezTo>
                <a:cubicBezTo>
                  <a:pt x="378" y="94"/>
                  <a:pt x="378" y="94"/>
                  <a:pt x="378" y="94"/>
                </a:cubicBezTo>
                <a:cubicBezTo>
                  <a:pt x="353" y="94"/>
                  <a:pt x="353" y="94"/>
                  <a:pt x="353" y="94"/>
                </a:cubicBezTo>
                <a:cubicBezTo>
                  <a:pt x="335" y="143"/>
                  <a:pt x="335" y="143"/>
                  <a:pt x="335" y="143"/>
                </a:cubicBezTo>
                <a:cubicBezTo>
                  <a:pt x="335" y="143"/>
                  <a:pt x="335" y="143"/>
                  <a:pt x="335" y="143"/>
                </a:cubicBezTo>
                <a:cubicBezTo>
                  <a:pt x="318" y="94"/>
                  <a:pt x="318" y="94"/>
                  <a:pt x="318" y="94"/>
                </a:cubicBezTo>
                <a:cubicBezTo>
                  <a:pt x="293" y="94"/>
                  <a:pt x="293" y="94"/>
                  <a:pt x="293" y="94"/>
                </a:cubicBezTo>
                <a:cubicBezTo>
                  <a:pt x="293" y="169"/>
                  <a:pt x="293" y="169"/>
                  <a:pt x="293" y="169"/>
                </a:cubicBezTo>
                <a:cubicBezTo>
                  <a:pt x="309" y="169"/>
                  <a:pt x="309" y="169"/>
                  <a:pt x="309" y="169"/>
                </a:cubicBezTo>
                <a:cubicBezTo>
                  <a:pt x="309" y="112"/>
                  <a:pt x="309" y="112"/>
                  <a:pt x="309" y="112"/>
                </a:cubicBezTo>
                <a:cubicBezTo>
                  <a:pt x="310" y="112"/>
                  <a:pt x="310" y="112"/>
                  <a:pt x="310" y="112"/>
                </a:cubicBezTo>
                <a:cubicBezTo>
                  <a:pt x="329" y="169"/>
                  <a:pt x="329" y="169"/>
                  <a:pt x="329" y="169"/>
                </a:cubicBezTo>
                <a:cubicBezTo>
                  <a:pt x="341" y="169"/>
                  <a:pt x="341" y="169"/>
                  <a:pt x="341" y="169"/>
                </a:cubicBezTo>
                <a:cubicBezTo>
                  <a:pt x="361" y="112"/>
                  <a:pt x="361" y="112"/>
                  <a:pt x="361" y="112"/>
                </a:cubicBezTo>
                <a:cubicBezTo>
                  <a:pt x="361" y="112"/>
                  <a:pt x="361" y="112"/>
                  <a:pt x="361" y="112"/>
                </a:cubicBezTo>
                <a:lnTo>
                  <a:pt x="361" y="169"/>
                </a:lnTo>
                <a:close/>
                <a:moveTo>
                  <a:pt x="453" y="77"/>
                </a:moveTo>
                <a:cubicBezTo>
                  <a:pt x="469" y="77"/>
                  <a:pt x="469" y="77"/>
                  <a:pt x="469" y="77"/>
                </a:cubicBezTo>
                <a:cubicBezTo>
                  <a:pt x="469" y="2"/>
                  <a:pt x="469" y="2"/>
                  <a:pt x="469" y="2"/>
                </a:cubicBezTo>
                <a:cubicBezTo>
                  <a:pt x="444" y="2"/>
                  <a:pt x="444" y="2"/>
                  <a:pt x="444" y="2"/>
                </a:cubicBezTo>
                <a:cubicBezTo>
                  <a:pt x="427" y="51"/>
                  <a:pt x="427" y="51"/>
                  <a:pt x="427" y="51"/>
                </a:cubicBezTo>
                <a:cubicBezTo>
                  <a:pt x="427" y="51"/>
                  <a:pt x="427" y="51"/>
                  <a:pt x="427" y="51"/>
                </a:cubicBezTo>
                <a:cubicBezTo>
                  <a:pt x="409" y="2"/>
                  <a:pt x="409" y="2"/>
                  <a:pt x="409" y="2"/>
                </a:cubicBezTo>
                <a:cubicBezTo>
                  <a:pt x="384" y="2"/>
                  <a:pt x="384" y="2"/>
                  <a:pt x="384" y="2"/>
                </a:cubicBezTo>
                <a:cubicBezTo>
                  <a:pt x="384" y="77"/>
                  <a:pt x="384" y="77"/>
                  <a:pt x="384" y="77"/>
                </a:cubicBezTo>
                <a:cubicBezTo>
                  <a:pt x="401" y="77"/>
                  <a:pt x="401" y="77"/>
                  <a:pt x="401" y="77"/>
                </a:cubicBezTo>
                <a:cubicBezTo>
                  <a:pt x="401" y="19"/>
                  <a:pt x="401" y="19"/>
                  <a:pt x="401" y="19"/>
                </a:cubicBezTo>
                <a:cubicBezTo>
                  <a:pt x="401" y="19"/>
                  <a:pt x="401" y="19"/>
                  <a:pt x="401" y="19"/>
                </a:cubicBezTo>
                <a:cubicBezTo>
                  <a:pt x="420" y="77"/>
                  <a:pt x="420" y="77"/>
                  <a:pt x="420" y="77"/>
                </a:cubicBezTo>
                <a:cubicBezTo>
                  <a:pt x="433" y="77"/>
                  <a:pt x="433" y="77"/>
                  <a:pt x="433" y="77"/>
                </a:cubicBezTo>
                <a:cubicBezTo>
                  <a:pt x="453" y="19"/>
                  <a:pt x="453" y="19"/>
                  <a:pt x="453" y="19"/>
                </a:cubicBezTo>
                <a:cubicBezTo>
                  <a:pt x="453" y="19"/>
                  <a:pt x="453" y="19"/>
                  <a:pt x="453" y="19"/>
                </a:cubicBezTo>
                <a:lnTo>
                  <a:pt x="453" y="77"/>
                </a:lnTo>
                <a:close/>
                <a:moveTo>
                  <a:pt x="478" y="261"/>
                </a:moveTo>
                <a:cubicBezTo>
                  <a:pt x="500" y="261"/>
                  <a:pt x="500" y="261"/>
                  <a:pt x="500" y="261"/>
                </a:cubicBezTo>
                <a:cubicBezTo>
                  <a:pt x="500" y="186"/>
                  <a:pt x="500" y="186"/>
                  <a:pt x="500" y="186"/>
                </a:cubicBezTo>
                <a:cubicBezTo>
                  <a:pt x="483" y="186"/>
                  <a:pt x="483" y="186"/>
                  <a:pt x="483" y="186"/>
                </a:cubicBezTo>
                <a:cubicBezTo>
                  <a:pt x="483" y="238"/>
                  <a:pt x="483" y="238"/>
                  <a:pt x="483" y="238"/>
                </a:cubicBezTo>
                <a:cubicBezTo>
                  <a:pt x="483" y="238"/>
                  <a:pt x="483" y="238"/>
                  <a:pt x="483" y="238"/>
                </a:cubicBezTo>
                <a:cubicBezTo>
                  <a:pt x="451" y="186"/>
                  <a:pt x="451" y="186"/>
                  <a:pt x="451" y="186"/>
                </a:cubicBezTo>
                <a:cubicBezTo>
                  <a:pt x="429" y="186"/>
                  <a:pt x="429" y="186"/>
                  <a:pt x="429" y="186"/>
                </a:cubicBezTo>
                <a:cubicBezTo>
                  <a:pt x="429" y="261"/>
                  <a:pt x="429" y="261"/>
                  <a:pt x="429" y="261"/>
                </a:cubicBezTo>
                <a:cubicBezTo>
                  <a:pt x="445" y="261"/>
                  <a:pt x="445" y="261"/>
                  <a:pt x="445" y="261"/>
                </a:cubicBezTo>
                <a:cubicBezTo>
                  <a:pt x="445" y="207"/>
                  <a:pt x="445" y="207"/>
                  <a:pt x="445" y="207"/>
                </a:cubicBezTo>
                <a:cubicBezTo>
                  <a:pt x="445" y="207"/>
                  <a:pt x="445" y="207"/>
                  <a:pt x="445" y="207"/>
                </a:cubicBezTo>
                <a:lnTo>
                  <a:pt x="478" y="261"/>
                </a:lnTo>
                <a:close/>
                <a:moveTo>
                  <a:pt x="584" y="261"/>
                </a:moveTo>
                <a:cubicBezTo>
                  <a:pt x="548" y="221"/>
                  <a:pt x="548" y="221"/>
                  <a:pt x="548" y="221"/>
                </a:cubicBezTo>
                <a:cubicBezTo>
                  <a:pt x="581" y="186"/>
                  <a:pt x="581" y="186"/>
                  <a:pt x="581" y="186"/>
                </a:cubicBezTo>
                <a:cubicBezTo>
                  <a:pt x="560" y="186"/>
                  <a:pt x="560" y="186"/>
                  <a:pt x="560" y="186"/>
                </a:cubicBezTo>
                <a:cubicBezTo>
                  <a:pt x="530" y="217"/>
                  <a:pt x="530" y="217"/>
                  <a:pt x="530" y="217"/>
                </a:cubicBezTo>
                <a:cubicBezTo>
                  <a:pt x="530" y="186"/>
                  <a:pt x="530" y="186"/>
                  <a:pt x="530" y="186"/>
                </a:cubicBezTo>
                <a:cubicBezTo>
                  <a:pt x="514" y="186"/>
                  <a:pt x="514" y="186"/>
                  <a:pt x="514" y="186"/>
                </a:cubicBezTo>
                <a:cubicBezTo>
                  <a:pt x="514" y="261"/>
                  <a:pt x="514" y="261"/>
                  <a:pt x="514" y="261"/>
                </a:cubicBezTo>
                <a:cubicBezTo>
                  <a:pt x="530" y="261"/>
                  <a:pt x="530" y="261"/>
                  <a:pt x="530" y="261"/>
                </a:cubicBezTo>
                <a:cubicBezTo>
                  <a:pt x="530" y="225"/>
                  <a:pt x="530" y="225"/>
                  <a:pt x="530" y="225"/>
                </a:cubicBezTo>
                <a:cubicBezTo>
                  <a:pt x="561" y="261"/>
                  <a:pt x="561" y="261"/>
                  <a:pt x="561" y="261"/>
                </a:cubicBezTo>
                <a:lnTo>
                  <a:pt x="584" y="261"/>
                </a:lnTo>
                <a:close/>
                <a:moveTo>
                  <a:pt x="606" y="186"/>
                </a:moveTo>
                <a:cubicBezTo>
                  <a:pt x="590" y="186"/>
                  <a:pt x="590" y="186"/>
                  <a:pt x="590" y="186"/>
                </a:cubicBezTo>
                <a:cubicBezTo>
                  <a:pt x="590" y="261"/>
                  <a:pt x="590" y="261"/>
                  <a:pt x="590" y="261"/>
                </a:cubicBezTo>
                <a:cubicBezTo>
                  <a:pt x="606" y="261"/>
                  <a:pt x="606" y="261"/>
                  <a:pt x="606" y="261"/>
                </a:cubicBezTo>
                <a:lnTo>
                  <a:pt x="606" y="18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42900" eaLnBrk="0" fontAlgn="base" hangingPunct="0">
              <a:spcBef>
                <a:spcPct val="0"/>
              </a:spcBef>
              <a:spcAft>
                <a:spcPct val="0"/>
              </a:spcAft>
            </a:pPr>
            <a:endParaRPr lang="en-US" sz="1013">
              <a:solidFill>
                <a:prstClr val="black"/>
              </a:solidFill>
              <a:ea typeface="ＭＳ Ｐゴシック" charset="-128"/>
            </a:endParaRPr>
          </a:p>
        </p:txBody>
      </p:sp>
      <p:sp>
        <p:nvSpPr>
          <p:cNvPr id="24" name="Text Placeholder 3"/>
          <p:cNvSpPr>
            <a:spLocks noGrp="1"/>
          </p:cNvSpPr>
          <p:nvPr>
            <p:ph type="body" sz="quarter" idx="10"/>
          </p:nvPr>
        </p:nvSpPr>
        <p:spPr>
          <a:xfrm>
            <a:off x="829647" y="1663700"/>
            <a:ext cx="7484620" cy="1714500"/>
          </a:xfrm>
          <a:prstGeom prst="rect">
            <a:avLst/>
          </a:prstGeom>
        </p:spPr>
        <p:txBody>
          <a:bodyPr vert="horz" lIns="0" tIns="0" rIns="0" bIns="0" anchor="ctr"/>
          <a:lstStyle>
            <a:lvl1pPr marL="0" indent="0">
              <a:lnSpc>
                <a:spcPct val="90000"/>
              </a:lnSpc>
              <a:spcBef>
                <a:spcPts val="0"/>
              </a:spcBef>
              <a:buNone/>
              <a:defRPr sz="4500" b="1" i="0" spc="-75">
                <a:solidFill>
                  <a:schemeClr val="bg1"/>
                </a:solidFill>
                <a:latin typeface="Arial"/>
                <a:cs typeface="Arial"/>
              </a:defRPr>
            </a:lvl1pPr>
          </a:lstStyle>
          <a:p>
            <a:pPr lvl="0"/>
            <a:r>
              <a:rPr lang="fi-FI"/>
              <a:t>Click to edit Master text styles</a:t>
            </a:r>
          </a:p>
        </p:txBody>
      </p:sp>
    </p:spTree>
    <p:extLst>
      <p:ext uri="{BB962C8B-B14F-4D97-AF65-F5344CB8AC3E}">
        <p14:creationId xmlns:p14="http://schemas.microsoft.com/office/powerpoint/2010/main" val="374856172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Title &amp; text">
    <p:spTree>
      <p:nvGrpSpPr>
        <p:cNvPr id="1" name=""/>
        <p:cNvGrpSpPr/>
        <p:nvPr/>
      </p:nvGrpSpPr>
      <p:grpSpPr>
        <a:xfrm>
          <a:off x="0" y="0"/>
          <a:ext cx="0" cy="0"/>
          <a:chOff x="0" y="0"/>
          <a:chExt cx="0" cy="0"/>
        </a:xfrm>
      </p:grpSpPr>
      <p:pic>
        <p:nvPicPr>
          <p:cNvPr id="4" name="Picture 6" descr="oranss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4638" y="4757738"/>
            <a:ext cx="563562" cy="283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87951" y="478368"/>
            <a:ext cx="8576900" cy="436034"/>
          </a:xfrm>
          <a:prstGeom prst="rect">
            <a:avLst/>
          </a:prstGeom>
        </p:spPr>
        <p:txBody>
          <a:bodyPr>
            <a:normAutofit/>
          </a:bodyPr>
          <a:lstStyle>
            <a:lvl1pPr>
              <a:lnSpc>
                <a:spcPct val="100000"/>
              </a:lnSpc>
              <a:defRPr sz="1875" b="0" i="0" cap="all">
                <a:solidFill>
                  <a:srgbClr val="595B54"/>
                </a:solidFill>
                <a:latin typeface="Arial Black"/>
                <a:cs typeface="Arial Black"/>
              </a:defRPr>
            </a:lvl1pPr>
          </a:lstStyle>
          <a:p>
            <a:r>
              <a:rPr lang="fi-FI" noProof="0"/>
              <a:t>Muokkaa perustyyl. napsautt.</a:t>
            </a:r>
            <a:endParaRPr lang="fi-FI" noProof="0" dirty="0"/>
          </a:p>
        </p:txBody>
      </p:sp>
      <p:sp>
        <p:nvSpPr>
          <p:cNvPr id="8" name="Text Placeholder 7"/>
          <p:cNvSpPr>
            <a:spLocks noGrp="1"/>
          </p:cNvSpPr>
          <p:nvPr>
            <p:ph type="body" sz="quarter" idx="13"/>
          </p:nvPr>
        </p:nvSpPr>
        <p:spPr>
          <a:xfrm>
            <a:off x="287367" y="1183942"/>
            <a:ext cx="8577263" cy="3443819"/>
          </a:xfrm>
          <a:prstGeom prst="rect">
            <a:avLst/>
          </a:prstGeom>
        </p:spPr>
        <p:txBody>
          <a:bodyPr>
            <a:normAutofit/>
          </a:bodyPr>
          <a:lstStyle>
            <a:lvl1pPr marL="0">
              <a:lnSpc>
                <a:spcPct val="100000"/>
              </a:lnSpc>
              <a:spcBef>
                <a:spcPts val="0"/>
              </a:spcBef>
              <a:buNone/>
              <a:defRPr sz="1125" b="0" i="0">
                <a:solidFill>
                  <a:srgbClr val="595B54"/>
                </a:solidFill>
                <a:latin typeface="Arial"/>
                <a:cs typeface="Arial"/>
              </a:defRPr>
            </a:lvl1pPr>
            <a:lvl2pPr>
              <a:lnSpc>
                <a:spcPts val="1690"/>
              </a:lnSpc>
              <a:buNone/>
              <a:defRPr sz="1500" b="0" i="0">
                <a:latin typeface="Gotham Light"/>
                <a:cs typeface="Gotham Light"/>
              </a:defRPr>
            </a:lvl2pPr>
            <a:lvl3pPr>
              <a:lnSpc>
                <a:spcPts val="1690"/>
              </a:lnSpc>
              <a:buNone/>
              <a:defRPr sz="1275" b="0" i="0">
                <a:latin typeface="Gotham Light"/>
                <a:cs typeface="Gotham Light"/>
              </a:defRPr>
            </a:lvl3pPr>
            <a:lvl4pPr>
              <a:lnSpc>
                <a:spcPts val="1690"/>
              </a:lnSpc>
              <a:buNone/>
              <a:defRPr sz="1125" b="0" i="0">
                <a:latin typeface="Gotham Light"/>
                <a:cs typeface="Gotham Light"/>
              </a:defRPr>
            </a:lvl4pPr>
            <a:lvl5pPr>
              <a:lnSpc>
                <a:spcPts val="1690"/>
              </a:lnSpc>
              <a:buNone/>
              <a:defRPr sz="1125" b="0" i="0">
                <a:latin typeface="Gotham Light"/>
                <a:cs typeface="Gotham Light"/>
              </a:defRPr>
            </a:lvl5pPr>
          </a:lstStyle>
          <a:p>
            <a:pPr lvl="0"/>
            <a:r>
              <a:rPr lang="fi-FI" noProof="0"/>
              <a:t>Muokkaa tekstin perustyylejä napsauttamalla</a:t>
            </a:r>
          </a:p>
        </p:txBody>
      </p:sp>
      <p:sp>
        <p:nvSpPr>
          <p:cNvPr id="5" name="Date Placeholder 3"/>
          <p:cNvSpPr>
            <a:spLocks noGrp="1"/>
          </p:cNvSpPr>
          <p:nvPr>
            <p:ph type="dt" sz="half" idx="14"/>
          </p:nvPr>
        </p:nvSpPr>
        <p:spPr>
          <a:xfrm>
            <a:off x="457200" y="4767263"/>
            <a:ext cx="2133600" cy="273844"/>
          </a:xfrm>
          <a:prstGeom prst="rect">
            <a:avLst/>
          </a:prstGeom>
        </p:spPr>
        <p:txBody>
          <a:bodyPr/>
          <a:lstStyle>
            <a:lvl1pPr>
              <a:defRPr>
                <a:ea typeface="ＭＳ Ｐゴシック" charset="0"/>
                <a:cs typeface="ＭＳ Ｐゴシック" charset="0"/>
              </a:defRPr>
            </a:lvl1pPr>
          </a:lstStyle>
          <a:p>
            <a:pPr defTabSz="342900" eaLnBrk="0" fontAlgn="base" hangingPunct="0">
              <a:spcBef>
                <a:spcPct val="0"/>
              </a:spcBef>
              <a:spcAft>
                <a:spcPct val="0"/>
              </a:spcAft>
              <a:defRPr/>
            </a:pPr>
            <a:r>
              <a:rPr lang="fi-FI">
                <a:solidFill>
                  <a:prstClr val="black"/>
                </a:solidFill>
              </a:rPr>
              <a:t>24.10.2013</a:t>
            </a:r>
          </a:p>
        </p:txBody>
      </p:sp>
      <p:sp>
        <p:nvSpPr>
          <p:cNvPr id="6" name="Footer Placeholder 4"/>
          <p:cNvSpPr>
            <a:spLocks noGrp="1"/>
          </p:cNvSpPr>
          <p:nvPr>
            <p:ph type="ftr" sz="quarter" idx="15"/>
          </p:nvPr>
        </p:nvSpPr>
        <p:spPr>
          <a:xfrm>
            <a:off x="3124200" y="4767263"/>
            <a:ext cx="2895600" cy="273844"/>
          </a:xfrm>
          <a:prstGeom prst="rect">
            <a:avLst/>
          </a:prstGeom>
        </p:spPr>
        <p:txBody>
          <a:bodyPr wrap="square" numCol="1" anchorCtr="0" compatLnSpc="1">
            <a:prstTxWarp prst="textNoShape">
              <a:avLst/>
            </a:prstTxWarp>
          </a:bodyPr>
          <a:lstStyle>
            <a:lvl1pPr fontAlgn="base">
              <a:spcBef>
                <a:spcPct val="0"/>
              </a:spcBef>
              <a:spcAft>
                <a:spcPct val="0"/>
              </a:spcAft>
              <a:defRPr>
                <a:solidFill>
                  <a:srgbClr val="898989"/>
                </a:solidFill>
                <a:ea typeface="ＭＳ Ｐゴシック" charset="-128"/>
              </a:defRPr>
            </a:lvl1pPr>
          </a:lstStyle>
          <a:p>
            <a:pPr defTabSz="342900" eaLnBrk="0" hangingPunct="0"/>
            <a:r>
              <a:rPr lang="fi-FI" altLang="en-US"/>
              <a:t>Deputy Mayor Hannu Penttilä, Helsinki</a:t>
            </a:r>
          </a:p>
        </p:txBody>
      </p:sp>
      <p:sp>
        <p:nvSpPr>
          <p:cNvPr id="7" name="Slide Number Placeholder 5"/>
          <p:cNvSpPr>
            <a:spLocks noGrp="1"/>
          </p:cNvSpPr>
          <p:nvPr>
            <p:ph type="sldNum" sz="quarter" idx="16"/>
          </p:nvPr>
        </p:nvSpPr>
        <p:spPr>
          <a:xfrm>
            <a:off x="6553200" y="4767263"/>
            <a:ext cx="2133600" cy="273844"/>
          </a:xfrm>
          <a:prstGeom prst="rect">
            <a:avLst/>
          </a:prstGeom>
        </p:spPr>
        <p:txBody>
          <a:bodyPr/>
          <a:lstStyle>
            <a:lvl1pPr>
              <a:defRPr/>
            </a:lvl1pPr>
          </a:lstStyle>
          <a:p>
            <a:pPr defTabSz="342900" eaLnBrk="0" fontAlgn="base" hangingPunct="0">
              <a:spcBef>
                <a:spcPct val="0"/>
              </a:spcBef>
              <a:spcAft>
                <a:spcPct val="0"/>
              </a:spcAft>
            </a:pPr>
            <a:fld id="{1781B9AC-02B0-DA49-909A-415847869B11}" type="slidenum">
              <a:rPr lang="fi-FI" altLang="en-US" smtClean="0">
                <a:solidFill>
                  <a:prstClr val="black"/>
                </a:solidFill>
                <a:ea typeface="ＭＳ Ｐゴシック" charset="-128"/>
              </a:rPr>
              <a:pPr defTabSz="342900" eaLnBrk="0" fontAlgn="base" hangingPunct="0">
                <a:spcBef>
                  <a:spcPct val="0"/>
                </a:spcBef>
                <a:spcAft>
                  <a:spcPct val="0"/>
                </a:spcAft>
              </a:pPr>
              <a:t>‹#›</a:t>
            </a:fld>
            <a:endParaRPr lang="fi-FI" altLang="en-US">
              <a:solidFill>
                <a:prstClr val="black"/>
              </a:solidFill>
              <a:ea typeface="ＭＳ Ｐゴシック" charset="-128"/>
            </a:endParaRPr>
          </a:p>
        </p:txBody>
      </p:sp>
    </p:spTree>
    <p:extLst>
      <p:ext uri="{BB962C8B-B14F-4D97-AF65-F5344CB8AC3E}">
        <p14:creationId xmlns:p14="http://schemas.microsoft.com/office/powerpoint/2010/main" val="103051779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Osion aloitus">
  <p:cSld name="Osion aloitus">
    <p:bg>
      <p:bgPr>
        <a:solidFill>
          <a:schemeClr val="dk1"/>
        </a:solid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457200" y="205978"/>
            <a:ext cx="8229600" cy="857250"/>
          </a:xfrm>
          <a:prstGeom prst="rect">
            <a:avLst/>
          </a:prstGeom>
          <a:noFill/>
          <a:ln>
            <a:noFill/>
          </a:ln>
        </p:spPr>
        <p:txBody>
          <a:bodyPr spcFirstLastPara="1" wrap="square" lIns="91425" tIns="91425" rIns="91425" bIns="91425" anchor="t" anchorCtr="0"/>
          <a:lstStyle>
            <a:lvl1pPr marL="0" marR="0" lvl="0" indent="0" algn="l" rtl="0">
              <a:lnSpc>
                <a:spcPct val="104545"/>
              </a:lnSpc>
              <a:spcBef>
                <a:spcPts val="0"/>
              </a:spcBef>
              <a:spcAft>
                <a:spcPts val="0"/>
              </a:spcAft>
              <a:buClr>
                <a:srgbClr val="FFFFFF"/>
              </a:buClr>
              <a:buSzPts val="5400"/>
              <a:buFont typeface="Open Sans"/>
              <a:buNone/>
              <a:defRPr sz="4050" b="1" i="0" u="none" strike="noStrike" cap="none">
                <a:solidFill>
                  <a:srgbClr val="FFFFFF"/>
                </a:solidFill>
                <a:latin typeface="Open Sans"/>
                <a:ea typeface="Open Sans"/>
                <a:cs typeface="Open Sans"/>
                <a:sym typeface="Open Sans"/>
              </a:defRPr>
            </a:lvl1pPr>
            <a:lvl2pPr lvl="1" indent="0" rtl="0">
              <a:spcBef>
                <a:spcPts val="0"/>
              </a:spcBef>
              <a:spcAft>
                <a:spcPts val="0"/>
              </a:spcAft>
              <a:buSzPts val="6600"/>
              <a:buFont typeface="Arial"/>
              <a:buNone/>
              <a:defRPr sz="4950"/>
            </a:lvl2pPr>
            <a:lvl3pPr lvl="2" indent="0" rtl="0">
              <a:spcBef>
                <a:spcPts val="0"/>
              </a:spcBef>
              <a:spcAft>
                <a:spcPts val="0"/>
              </a:spcAft>
              <a:buSzPts val="6600"/>
              <a:buFont typeface="Arial"/>
              <a:buNone/>
              <a:defRPr sz="4950"/>
            </a:lvl3pPr>
            <a:lvl4pPr lvl="3" indent="0" rtl="0">
              <a:spcBef>
                <a:spcPts val="0"/>
              </a:spcBef>
              <a:spcAft>
                <a:spcPts val="0"/>
              </a:spcAft>
              <a:buSzPts val="6600"/>
              <a:buFont typeface="Arial"/>
              <a:buNone/>
              <a:defRPr sz="4950"/>
            </a:lvl4pPr>
            <a:lvl5pPr lvl="4" indent="0" rtl="0">
              <a:spcBef>
                <a:spcPts val="0"/>
              </a:spcBef>
              <a:spcAft>
                <a:spcPts val="0"/>
              </a:spcAft>
              <a:buSzPts val="6600"/>
              <a:buFont typeface="Arial"/>
              <a:buNone/>
              <a:defRPr sz="4950"/>
            </a:lvl5pPr>
            <a:lvl6pPr lvl="5" indent="0" rtl="0">
              <a:spcBef>
                <a:spcPts val="0"/>
              </a:spcBef>
              <a:spcAft>
                <a:spcPts val="0"/>
              </a:spcAft>
              <a:buSzPts val="6600"/>
              <a:buFont typeface="Arial"/>
              <a:buNone/>
              <a:defRPr sz="4950"/>
            </a:lvl6pPr>
            <a:lvl7pPr lvl="6" indent="0" rtl="0">
              <a:spcBef>
                <a:spcPts val="0"/>
              </a:spcBef>
              <a:spcAft>
                <a:spcPts val="0"/>
              </a:spcAft>
              <a:buSzPts val="6600"/>
              <a:buFont typeface="Arial"/>
              <a:buNone/>
              <a:defRPr sz="4950"/>
            </a:lvl7pPr>
            <a:lvl8pPr lvl="7" indent="0" rtl="0">
              <a:spcBef>
                <a:spcPts val="0"/>
              </a:spcBef>
              <a:spcAft>
                <a:spcPts val="0"/>
              </a:spcAft>
              <a:buSzPts val="6600"/>
              <a:buFont typeface="Arial"/>
              <a:buNone/>
              <a:defRPr sz="4950"/>
            </a:lvl8pPr>
            <a:lvl9pPr lvl="8" indent="0" rtl="0">
              <a:spcBef>
                <a:spcPts val="0"/>
              </a:spcBef>
              <a:spcAft>
                <a:spcPts val="0"/>
              </a:spcAft>
              <a:buSzPts val="6600"/>
              <a:buFont typeface="Arial"/>
              <a:buNone/>
              <a:defRPr sz="4950"/>
            </a:lvl9pPr>
          </a:lstStyle>
          <a:p>
            <a:endParaRPr/>
          </a:p>
        </p:txBody>
      </p:sp>
      <p:sp>
        <p:nvSpPr>
          <p:cNvPr id="17" name="Google Shape;17;p4"/>
          <p:cNvSpPr txBox="1">
            <a:spLocks noGrp="1"/>
          </p:cNvSpPr>
          <p:nvPr>
            <p:ph type="body" idx="1"/>
          </p:nvPr>
        </p:nvSpPr>
        <p:spPr>
          <a:xfrm>
            <a:off x="457200" y="2739094"/>
            <a:ext cx="7081800" cy="2164050"/>
          </a:xfrm>
          <a:prstGeom prst="rect">
            <a:avLst/>
          </a:prstGeom>
          <a:noFill/>
          <a:ln>
            <a:noFill/>
          </a:ln>
        </p:spPr>
        <p:txBody>
          <a:bodyPr spcFirstLastPara="1" wrap="square" lIns="91425" tIns="91425" rIns="91425" bIns="91425" anchor="b" anchorCtr="0"/>
          <a:lstStyle>
            <a:lvl1pPr marL="342900" marR="0" lvl="0" indent="-266700" algn="l" rtl="0">
              <a:lnSpc>
                <a:spcPct val="115000"/>
              </a:lnSpc>
              <a:spcBef>
                <a:spcPts val="0"/>
              </a:spcBef>
              <a:spcAft>
                <a:spcPts val="0"/>
              </a:spcAft>
              <a:buClr>
                <a:schemeClr val="lt1"/>
              </a:buClr>
              <a:buSzPts val="2000"/>
              <a:buFont typeface="Open Sans Light"/>
              <a:buChar char="●"/>
              <a:defRPr sz="1500" i="0" u="none" strike="noStrike" cap="none">
                <a:solidFill>
                  <a:schemeClr val="lt1"/>
                </a:solidFill>
                <a:latin typeface="Open Sans Light"/>
                <a:ea typeface="Open Sans Light"/>
                <a:cs typeface="Open Sans Light"/>
                <a:sym typeface="Open Sans Light"/>
              </a:defRPr>
            </a:lvl1pPr>
            <a:lvl2pPr marL="685800" marR="0" lvl="1" indent="-266700" algn="l" rtl="0">
              <a:lnSpc>
                <a:spcPct val="115000"/>
              </a:lnSpc>
              <a:spcBef>
                <a:spcPts val="750"/>
              </a:spcBef>
              <a:spcAft>
                <a:spcPts val="0"/>
              </a:spcAft>
              <a:buClr>
                <a:schemeClr val="lt1"/>
              </a:buClr>
              <a:buSzPts val="2000"/>
              <a:buFont typeface="Open Sans Light"/>
              <a:buChar char="○"/>
              <a:defRPr sz="1500" i="0" u="none" strike="noStrike" cap="none">
                <a:solidFill>
                  <a:schemeClr val="lt1"/>
                </a:solidFill>
                <a:latin typeface="Open Sans Light"/>
                <a:ea typeface="Open Sans Light"/>
                <a:cs typeface="Open Sans Light"/>
                <a:sym typeface="Open Sans Light"/>
              </a:defRPr>
            </a:lvl2pPr>
            <a:lvl3pPr marL="1028700" marR="0" lvl="2" indent="-266700" algn="l" rtl="0">
              <a:lnSpc>
                <a:spcPct val="115000"/>
              </a:lnSpc>
              <a:spcBef>
                <a:spcPts val="750"/>
              </a:spcBef>
              <a:spcAft>
                <a:spcPts val="0"/>
              </a:spcAft>
              <a:buClr>
                <a:schemeClr val="lt1"/>
              </a:buClr>
              <a:buSzPts val="2000"/>
              <a:buFont typeface="Open Sans Light"/>
              <a:buChar char="■"/>
              <a:defRPr sz="1500" i="0" u="none" strike="noStrike" cap="none">
                <a:solidFill>
                  <a:schemeClr val="lt1"/>
                </a:solidFill>
                <a:latin typeface="Open Sans Light"/>
                <a:ea typeface="Open Sans Light"/>
                <a:cs typeface="Open Sans Light"/>
                <a:sym typeface="Open Sans Light"/>
              </a:defRPr>
            </a:lvl3pPr>
            <a:lvl4pPr marL="1371600" marR="0" lvl="3" indent="-266700" algn="l" rtl="0">
              <a:lnSpc>
                <a:spcPct val="115000"/>
              </a:lnSpc>
              <a:spcBef>
                <a:spcPts val="750"/>
              </a:spcBef>
              <a:spcAft>
                <a:spcPts val="0"/>
              </a:spcAft>
              <a:buClr>
                <a:schemeClr val="lt1"/>
              </a:buClr>
              <a:buSzPts val="2000"/>
              <a:buFont typeface="Open Sans Light"/>
              <a:buChar char="●"/>
              <a:defRPr sz="1500" i="0" u="none" strike="noStrike" cap="none">
                <a:solidFill>
                  <a:schemeClr val="lt1"/>
                </a:solidFill>
                <a:latin typeface="Open Sans Light"/>
                <a:ea typeface="Open Sans Light"/>
                <a:cs typeface="Open Sans Light"/>
                <a:sym typeface="Open Sans Light"/>
              </a:defRPr>
            </a:lvl4pPr>
            <a:lvl5pPr marL="1714500" marR="0" lvl="4" indent="-266700" algn="l" rtl="0">
              <a:lnSpc>
                <a:spcPct val="115000"/>
              </a:lnSpc>
              <a:spcBef>
                <a:spcPts val="750"/>
              </a:spcBef>
              <a:spcAft>
                <a:spcPts val="0"/>
              </a:spcAft>
              <a:buClr>
                <a:schemeClr val="lt1"/>
              </a:buClr>
              <a:buSzPts val="2000"/>
              <a:buFont typeface="Open Sans Light"/>
              <a:buChar char="»"/>
              <a:defRPr sz="1500" i="0" u="none" strike="noStrike" cap="none">
                <a:solidFill>
                  <a:schemeClr val="lt1"/>
                </a:solidFill>
                <a:latin typeface="Open Sans Light"/>
                <a:ea typeface="Open Sans Light"/>
                <a:cs typeface="Open Sans Light"/>
                <a:sym typeface="Open Sans Light"/>
              </a:defRPr>
            </a:lvl5pPr>
            <a:lvl6pPr marL="2057400" marR="0" lvl="5" indent="-266700" algn="l" rtl="0">
              <a:lnSpc>
                <a:spcPct val="115000"/>
              </a:lnSpc>
              <a:spcBef>
                <a:spcPts val="169"/>
              </a:spcBef>
              <a:spcAft>
                <a:spcPts val="0"/>
              </a:spcAft>
              <a:buClr>
                <a:schemeClr val="lt1"/>
              </a:buClr>
              <a:buSzPts val="2000"/>
              <a:buFont typeface="Open Sans Light"/>
              <a:buChar char="•"/>
              <a:defRPr sz="1500" i="0" u="none" strike="noStrike" cap="none">
                <a:solidFill>
                  <a:schemeClr val="lt1"/>
                </a:solidFill>
                <a:latin typeface="Open Sans Light"/>
                <a:ea typeface="Open Sans Light"/>
                <a:cs typeface="Open Sans Light"/>
                <a:sym typeface="Open Sans Light"/>
              </a:defRPr>
            </a:lvl6pPr>
            <a:lvl7pPr marL="2400300" marR="0" lvl="6" indent="-266700" algn="l" rtl="0">
              <a:lnSpc>
                <a:spcPct val="115000"/>
              </a:lnSpc>
              <a:spcBef>
                <a:spcPts val="169"/>
              </a:spcBef>
              <a:spcAft>
                <a:spcPts val="0"/>
              </a:spcAft>
              <a:buClr>
                <a:schemeClr val="lt1"/>
              </a:buClr>
              <a:buSzPts val="2000"/>
              <a:buFont typeface="Open Sans Light"/>
              <a:buChar char="•"/>
              <a:defRPr sz="1500" i="0" u="none" strike="noStrike" cap="none">
                <a:solidFill>
                  <a:schemeClr val="lt1"/>
                </a:solidFill>
                <a:latin typeface="Open Sans Light"/>
                <a:ea typeface="Open Sans Light"/>
                <a:cs typeface="Open Sans Light"/>
                <a:sym typeface="Open Sans Light"/>
              </a:defRPr>
            </a:lvl7pPr>
            <a:lvl8pPr marL="2743200" marR="0" lvl="7" indent="-266700" algn="l" rtl="0">
              <a:lnSpc>
                <a:spcPct val="115000"/>
              </a:lnSpc>
              <a:spcBef>
                <a:spcPts val="169"/>
              </a:spcBef>
              <a:spcAft>
                <a:spcPts val="0"/>
              </a:spcAft>
              <a:buClr>
                <a:schemeClr val="lt1"/>
              </a:buClr>
              <a:buSzPts val="2000"/>
              <a:buFont typeface="Open Sans Light"/>
              <a:buChar char="•"/>
              <a:defRPr sz="1500" i="0" u="none" strike="noStrike" cap="none">
                <a:solidFill>
                  <a:schemeClr val="lt1"/>
                </a:solidFill>
                <a:latin typeface="Open Sans Light"/>
                <a:ea typeface="Open Sans Light"/>
                <a:cs typeface="Open Sans Light"/>
                <a:sym typeface="Open Sans Light"/>
              </a:defRPr>
            </a:lvl8pPr>
            <a:lvl9pPr marL="3086100" marR="0" lvl="8" indent="-266700" algn="l" rtl="0">
              <a:lnSpc>
                <a:spcPct val="115000"/>
              </a:lnSpc>
              <a:spcBef>
                <a:spcPts val="169"/>
              </a:spcBef>
              <a:spcAft>
                <a:spcPts val="0"/>
              </a:spcAft>
              <a:buClr>
                <a:schemeClr val="lt1"/>
              </a:buClr>
              <a:buSzPts val="2000"/>
              <a:buFont typeface="Open Sans Light"/>
              <a:buChar char="•"/>
              <a:defRPr sz="1500" i="0" u="none" strike="noStrike" cap="none">
                <a:solidFill>
                  <a:schemeClr val="lt1"/>
                </a:solidFill>
                <a:latin typeface="Open Sans Light"/>
                <a:ea typeface="Open Sans Light"/>
                <a:cs typeface="Open Sans Light"/>
                <a:sym typeface="Open Sans Light"/>
              </a:defRPr>
            </a:lvl9pPr>
          </a:lstStyle>
          <a:p>
            <a:endParaRPr/>
          </a:p>
        </p:txBody>
      </p:sp>
      <p:sp>
        <p:nvSpPr>
          <p:cNvPr id="18" name="Google Shape;18;p4"/>
          <p:cNvSpPr/>
          <p:nvPr/>
        </p:nvSpPr>
        <p:spPr>
          <a:xfrm>
            <a:off x="7738529" y="4483572"/>
            <a:ext cx="931200" cy="305325"/>
          </a:xfrm>
          <a:custGeom>
            <a:avLst/>
            <a:gdLst/>
            <a:ahLst/>
            <a:cxnLst/>
            <a:rect l="l" t="t" r="r" b="b"/>
            <a:pathLst>
              <a:path w="120000" h="120000" extrusionOk="0">
                <a:moveTo>
                  <a:pt x="81980" y="84866"/>
                </a:moveTo>
                <a:cubicBezTo>
                  <a:pt x="78613" y="84866"/>
                  <a:pt x="78613" y="84866"/>
                  <a:pt x="78613" y="84866"/>
                </a:cubicBezTo>
                <a:cubicBezTo>
                  <a:pt x="78613" y="119087"/>
                  <a:pt x="78613" y="119087"/>
                  <a:pt x="78613" y="119087"/>
                </a:cubicBezTo>
                <a:cubicBezTo>
                  <a:pt x="81980" y="119087"/>
                  <a:pt x="81980" y="119087"/>
                  <a:pt x="81980" y="119087"/>
                </a:cubicBezTo>
                <a:lnTo>
                  <a:pt x="81980" y="84866"/>
                </a:lnTo>
                <a:close/>
                <a:moveTo>
                  <a:pt x="67722" y="109961"/>
                </a:moveTo>
                <a:cubicBezTo>
                  <a:pt x="65346" y="115893"/>
                  <a:pt x="65346" y="115893"/>
                  <a:pt x="65346" y="115893"/>
                </a:cubicBezTo>
                <a:cubicBezTo>
                  <a:pt x="66138" y="117262"/>
                  <a:pt x="66930" y="118174"/>
                  <a:pt x="67722" y="119087"/>
                </a:cubicBezTo>
                <a:cubicBezTo>
                  <a:pt x="68514" y="119543"/>
                  <a:pt x="69504" y="120000"/>
                  <a:pt x="70495" y="120000"/>
                </a:cubicBezTo>
                <a:cubicBezTo>
                  <a:pt x="71287" y="120000"/>
                  <a:pt x="71881" y="120000"/>
                  <a:pt x="72673" y="119543"/>
                </a:cubicBezTo>
                <a:cubicBezTo>
                  <a:pt x="73267" y="119087"/>
                  <a:pt x="73861" y="118174"/>
                  <a:pt x="74455" y="117262"/>
                </a:cubicBezTo>
                <a:cubicBezTo>
                  <a:pt x="75049" y="116349"/>
                  <a:pt x="75445" y="114980"/>
                  <a:pt x="75643" y="113612"/>
                </a:cubicBezTo>
                <a:cubicBezTo>
                  <a:pt x="76039" y="112243"/>
                  <a:pt x="76237" y="110418"/>
                  <a:pt x="76237" y="108593"/>
                </a:cubicBezTo>
                <a:cubicBezTo>
                  <a:pt x="76237" y="106768"/>
                  <a:pt x="76039" y="104942"/>
                  <a:pt x="75643" y="104030"/>
                </a:cubicBezTo>
                <a:cubicBezTo>
                  <a:pt x="75445" y="102661"/>
                  <a:pt x="74851" y="101749"/>
                  <a:pt x="74455" y="100836"/>
                </a:cubicBezTo>
                <a:cubicBezTo>
                  <a:pt x="73861" y="100380"/>
                  <a:pt x="73267" y="99923"/>
                  <a:pt x="72673" y="99467"/>
                </a:cubicBezTo>
                <a:cubicBezTo>
                  <a:pt x="72079" y="99011"/>
                  <a:pt x="71683" y="98555"/>
                  <a:pt x="71089" y="98098"/>
                </a:cubicBezTo>
                <a:cubicBezTo>
                  <a:pt x="70495" y="97642"/>
                  <a:pt x="70099" y="97186"/>
                  <a:pt x="69900" y="96730"/>
                </a:cubicBezTo>
                <a:cubicBezTo>
                  <a:pt x="69504" y="96273"/>
                  <a:pt x="69306" y="95361"/>
                  <a:pt x="69306" y="94448"/>
                </a:cubicBezTo>
                <a:cubicBezTo>
                  <a:pt x="69306" y="93536"/>
                  <a:pt x="69306" y="93079"/>
                  <a:pt x="69504" y="92623"/>
                </a:cubicBezTo>
                <a:cubicBezTo>
                  <a:pt x="69702" y="92167"/>
                  <a:pt x="69900" y="91711"/>
                  <a:pt x="70099" y="91711"/>
                </a:cubicBezTo>
                <a:cubicBezTo>
                  <a:pt x="70297" y="91254"/>
                  <a:pt x="70495" y="91254"/>
                  <a:pt x="70891" y="91254"/>
                </a:cubicBezTo>
                <a:cubicBezTo>
                  <a:pt x="71089" y="90798"/>
                  <a:pt x="71287" y="90798"/>
                  <a:pt x="71485" y="90798"/>
                </a:cubicBezTo>
                <a:cubicBezTo>
                  <a:pt x="71881" y="90798"/>
                  <a:pt x="72475" y="91254"/>
                  <a:pt x="72871" y="91254"/>
                </a:cubicBezTo>
                <a:cubicBezTo>
                  <a:pt x="73267" y="91711"/>
                  <a:pt x="73663" y="92167"/>
                  <a:pt x="73861" y="93079"/>
                </a:cubicBezTo>
                <a:cubicBezTo>
                  <a:pt x="76237" y="87604"/>
                  <a:pt x="76237" y="87604"/>
                  <a:pt x="76237" y="87604"/>
                </a:cubicBezTo>
                <a:cubicBezTo>
                  <a:pt x="75445" y="86235"/>
                  <a:pt x="74851" y="85323"/>
                  <a:pt x="74059" y="84866"/>
                </a:cubicBezTo>
                <a:cubicBezTo>
                  <a:pt x="73267" y="83954"/>
                  <a:pt x="72475" y="83954"/>
                  <a:pt x="71683" y="83954"/>
                </a:cubicBezTo>
                <a:cubicBezTo>
                  <a:pt x="70891" y="83954"/>
                  <a:pt x="70099" y="83954"/>
                  <a:pt x="69504" y="84410"/>
                </a:cubicBezTo>
                <a:cubicBezTo>
                  <a:pt x="68712" y="84866"/>
                  <a:pt x="68118" y="85779"/>
                  <a:pt x="67722" y="86692"/>
                </a:cubicBezTo>
                <a:cubicBezTo>
                  <a:pt x="67128" y="87604"/>
                  <a:pt x="66732" y="88973"/>
                  <a:pt x="66336" y="90342"/>
                </a:cubicBezTo>
                <a:cubicBezTo>
                  <a:pt x="66138" y="91711"/>
                  <a:pt x="65940" y="93079"/>
                  <a:pt x="65940" y="94904"/>
                </a:cubicBezTo>
                <a:cubicBezTo>
                  <a:pt x="65940" y="96730"/>
                  <a:pt x="66138" y="98555"/>
                  <a:pt x="66336" y="99467"/>
                </a:cubicBezTo>
                <a:cubicBezTo>
                  <a:pt x="66732" y="100836"/>
                  <a:pt x="67128" y="101749"/>
                  <a:pt x="67722" y="102661"/>
                </a:cubicBezTo>
                <a:cubicBezTo>
                  <a:pt x="68316" y="103117"/>
                  <a:pt x="68712" y="103574"/>
                  <a:pt x="69504" y="104030"/>
                </a:cubicBezTo>
                <a:cubicBezTo>
                  <a:pt x="70099" y="104486"/>
                  <a:pt x="70495" y="104942"/>
                  <a:pt x="71089" y="105399"/>
                </a:cubicBezTo>
                <a:cubicBezTo>
                  <a:pt x="71683" y="105855"/>
                  <a:pt x="72079" y="106311"/>
                  <a:pt x="72475" y="106768"/>
                </a:cubicBezTo>
                <a:cubicBezTo>
                  <a:pt x="72673" y="107680"/>
                  <a:pt x="72871" y="108593"/>
                  <a:pt x="72871" y="109505"/>
                </a:cubicBezTo>
                <a:cubicBezTo>
                  <a:pt x="72871" y="109961"/>
                  <a:pt x="72871" y="110418"/>
                  <a:pt x="72673" y="110874"/>
                </a:cubicBezTo>
                <a:cubicBezTo>
                  <a:pt x="72673" y="111330"/>
                  <a:pt x="72475" y="111787"/>
                  <a:pt x="72277" y="112243"/>
                </a:cubicBezTo>
                <a:cubicBezTo>
                  <a:pt x="71881" y="112243"/>
                  <a:pt x="71683" y="112699"/>
                  <a:pt x="71485" y="112699"/>
                </a:cubicBezTo>
                <a:cubicBezTo>
                  <a:pt x="71089" y="113155"/>
                  <a:pt x="70891" y="113155"/>
                  <a:pt x="70693" y="113155"/>
                </a:cubicBezTo>
                <a:cubicBezTo>
                  <a:pt x="70099" y="113155"/>
                  <a:pt x="69504" y="112699"/>
                  <a:pt x="69108" y="112243"/>
                </a:cubicBezTo>
                <a:cubicBezTo>
                  <a:pt x="68514" y="111787"/>
                  <a:pt x="68118" y="110874"/>
                  <a:pt x="67722" y="109961"/>
                </a:cubicBezTo>
                <a:moveTo>
                  <a:pt x="58613" y="84866"/>
                </a:moveTo>
                <a:cubicBezTo>
                  <a:pt x="55445" y="84866"/>
                  <a:pt x="55445" y="84866"/>
                  <a:pt x="55445" y="84866"/>
                </a:cubicBezTo>
                <a:cubicBezTo>
                  <a:pt x="55445" y="119087"/>
                  <a:pt x="55445" y="119087"/>
                  <a:pt x="55445" y="119087"/>
                </a:cubicBezTo>
                <a:cubicBezTo>
                  <a:pt x="64752" y="119087"/>
                  <a:pt x="64752" y="119087"/>
                  <a:pt x="64752" y="119087"/>
                </a:cubicBezTo>
                <a:cubicBezTo>
                  <a:pt x="64752" y="112243"/>
                  <a:pt x="64752" y="112243"/>
                  <a:pt x="64752" y="112243"/>
                </a:cubicBezTo>
                <a:cubicBezTo>
                  <a:pt x="58613" y="112243"/>
                  <a:pt x="58613" y="112243"/>
                  <a:pt x="58613" y="112243"/>
                </a:cubicBezTo>
                <a:lnTo>
                  <a:pt x="58613" y="84866"/>
                </a:lnTo>
                <a:close/>
                <a:moveTo>
                  <a:pt x="52673" y="84866"/>
                </a:moveTo>
                <a:cubicBezTo>
                  <a:pt x="42574" y="84866"/>
                  <a:pt x="42574" y="84866"/>
                  <a:pt x="42574" y="84866"/>
                </a:cubicBezTo>
                <a:cubicBezTo>
                  <a:pt x="42574" y="119087"/>
                  <a:pt x="42574" y="119087"/>
                  <a:pt x="42574" y="119087"/>
                </a:cubicBezTo>
                <a:cubicBezTo>
                  <a:pt x="53069" y="119087"/>
                  <a:pt x="53069" y="119087"/>
                  <a:pt x="53069" y="119087"/>
                </a:cubicBezTo>
                <a:cubicBezTo>
                  <a:pt x="53069" y="112243"/>
                  <a:pt x="53069" y="112243"/>
                  <a:pt x="53069" y="112243"/>
                </a:cubicBezTo>
                <a:cubicBezTo>
                  <a:pt x="45742" y="112243"/>
                  <a:pt x="45742" y="112243"/>
                  <a:pt x="45742" y="112243"/>
                </a:cubicBezTo>
                <a:cubicBezTo>
                  <a:pt x="45742" y="104942"/>
                  <a:pt x="45742" y="104942"/>
                  <a:pt x="45742" y="104942"/>
                </a:cubicBezTo>
                <a:cubicBezTo>
                  <a:pt x="52277" y="104942"/>
                  <a:pt x="52277" y="104942"/>
                  <a:pt x="52277" y="104942"/>
                </a:cubicBezTo>
                <a:cubicBezTo>
                  <a:pt x="52277" y="98098"/>
                  <a:pt x="52277" y="98098"/>
                  <a:pt x="52277" y="98098"/>
                </a:cubicBezTo>
                <a:cubicBezTo>
                  <a:pt x="45742" y="98098"/>
                  <a:pt x="45742" y="98098"/>
                  <a:pt x="45742" y="98098"/>
                </a:cubicBezTo>
                <a:cubicBezTo>
                  <a:pt x="45742" y="91711"/>
                  <a:pt x="45742" y="91711"/>
                  <a:pt x="45742" y="91711"/>
                </a:cubicBezTo>
                <a:cubicBezTo>
                  <a:pt x="52673" y="91711"/>
                  <a:pt x="52673" y="91711"/>
                  <a:pt x="52673" y="91711"/>
                </a:cubicBezTo>
                <a:lnTo>
                  <a:pt x="52673" y="84866"/>
                </a:lnTo>
                <a:close/>
                <a:moveTo>
                  <a:pt x="30099" y="84866"/>
                </a:moveTo>
                <a:cubicBezTo>
                  <a:pt x="26732" y="84866"/>
                  <a:pt x="26732" y="84866"/>
                  <a:pt x="26732" y="84866"/>
                </a:cubicBezTo>
                <a:cubicBezTo>
                  <a:pt x="26732" y="119087"/>
                  <a:pt x="26732" y="119087"/>
                  <a:pt x="26732" y="119087"/>
                </a:cubicBezTo>
                <a:cubicBezTo>
                  <a:pt x="30099" y="119087"/>
                  <a:pt x="30099" y="119087"/>
                  <a:pt x="30099" y="119087"/>
                </a:cubicBezTo>
                <a:cubicBezTo>
                  <a:pt x="30099" y="104486"/>
                  <a:pt x="30099" y="104486"/>
                  <a:pt x="30099" y="104486"/>
                </a:cubicBezTo>
                <a:cubicBezTo>
                  <a:pt x="36435" y="104486"/>
                  <a:pt x="36435" y="104486"/>
                  <a:pt x="36435" y="104486"/>
                </a:cubicBezTo>
                <a:cubicBezTo>
                  <a:pt x="36435" y="119087"/>
                  <a:pt x="36435" y="119087"/>
                  <a:pt x="36435" y="119087"/>
                </a:cubicBezTo>
                <a:cubicBezTo>
                  <a:pt x="39801" y="119087"/>
                  <a:pt x="39801" y="119087"/>
                  <a:pt x="39801" y="119087"/>
                </a:cubicBezTo>
                <a:cubicBezTo>
                  <a:pt x="39801" y="84866"/>
                  <a:pt x="39801" y="84866"/>
                  <a:pt x="39801" y="84866"/>
                </a:cubicBezTo>
                <a:cubicBezTo>
                  <a:pt x="36435" y="84866"/>
                  <a:pt x="36435" y="84866"/>
                  <a:pt x="36435" y="84866"/>
                </a:cubicBezTo>
                <a:cubicBezTo>
                  <a:pt x="36435" y="97642"/>
                  <a:pt x="36435" y="97642"/>
                  <a:pt x="36435" y="97642"/>
                </a:cubicBezTo>
                <a:cubicBezTo>
                  <a:pt x="30099" y="97642"/>
                  <a:pt x="30099" y="97642"/>
                  <a:pt x="30099" y="97642"/>
                </a:cubicBezTo>
                <a:lnTo>
                  <a:pt x="30099" y="84866"/>
                </a:lnTo>
                <a:close/>
                <a:moveTo>
                  <a:pt x="36435" y="77110"/>
                </a:moveTo>
                <a:cubicBezTo>
                  <a:pt x="39801" y="77110"/>
                  <a:pt x="39801" y="77110"/>
                  <a:pt x="39801" y="77110"/>
                </a:cubicBezTo>
                <a:cubicBezTo>
                  <a:pt x="39801" y="42889"/>
                  <a:pt x="39801" y="42889"/>
                  <a:pt x="39801" y="42889"/>
                </a:cubicBezTo>
                <a:cubicBezTo>
                  <a:pt x="36435" y="42889"/>
                  <a:pt x="36435" y="42889"/>
                  <a:pt x="36435" y="42889"/>
                </a:cubicBezTo>
                <a:lnTo>
                  <a:pt x="36435" y="77110"/>
                </a:lnTo>
                <a:close/>
                <a:moveTo>
                  <a:pt x="21386" y="20532"/>
                </a:moveTo>
                <a:cubicBezTo>
                  <a:pt x="21386" y="23269"/>
                  <a:pt x="22376" y="25551"/>
                  <a:pt x="23564" y="25551"/>
                </a:cubicBezTo>
                <a:cubicBezTo>
                  <a:pt x="24950" y="25551"/>
                  <a:pt x="25940" y="23269"/>
                  <a:pt x="25940" y="20532"/>
                </a:cubicBezTo>
                <a:cubicBezTo>
                  <a:pt x="25940" y="17794"/>
                  <a:pt x="24950" y="15513"/>
                  <a:pt x="23564" y="15513"/>
                </a:cubicBezTo>
                <a:cubicBezTo>
                  <a:pt x="22376" y="15513"/>
                  <a:pt x="21386" y="17794"/>
                  <a:pt x="21386" y="20532"/>
                </a:cubicBezTo>
                <a:moveTo>
                  <a:pt x="8514" y="77110"/>
                </a:moveTo>
                <a:cubicBezTo>
                  <a:pt x="14653" y="42889"/>
                  <a:pt x="14653" y="42889"/>
                  <a:pt x="14653" y="42889"/>
                </a:cubicBezTo>
                <a:cubicBezTo>
                  <a:pt x="11089" y="42889"/>
                  <a:pt x="11089" y="42889"/>
                  <a:pt x="11089" y="42889"/>
                </a:cubicBezTo>
                <a:cubicBezTo>
                  <a:pt x="7326" y="65247"/>
                  <a:pt x="7326" y="65247"/>
                  <a:pt x="7326" y="65247"/>
                </a:cubicBezTo>
                <a:cubicBezTo>
                  <a:pt x="7326" y="65247"/>
                  <a:pt x="7326" y="65247"/>
                  <a:pt x="7326" y="65247"/>
                </a:cubicBezTo>
                <a:cubicBezTo>
                  <a:pt x="3564" y="42889"/>
                  <a:pt x="3564" y="42889"/>
                  <a:pt x="3564" y="42889"/>
                </a:cubicBezTo>
                <a:cubicBezTo>
                  <a:pt x="0" y="42889"/>
                  <a:pt x="0" y="42889"/>
                  <a:pt x="0" y="42889"/>
                </a:cubicBezTo>
                <a:cubicBezTo>
                  <a:pt x="5940" y="77110"/>
                  <a:pt x="5940" y="77110"/>
                  <a:pt x="5940" y="77110"/>
                </a:cubicBezTo>
                <a:lnTo>
                  <a:pt x="8514" y="77110"/>
                </a:lnTo>
                <a:close/>
                <a:moveTo>
                  <a:pt x="19603" y="42889"/>
                </a:moveTo>
                <a:cubicBezTo>
                  <a:pt x="16435" y="42889"/>
                  <a:pt x="16435" y="42889"/>
                  <a:pt x="16435" y="42889"/>
                </a:cubicBezTo>
                <a:cubicBezTo>
                  <a:pt x="16435" y="77110"/>
                  <a:pt x="16435" y="77110"/>
                  <a:pt x="16435" y="77110"/>
                </a:cubicBezTo>
                <a:cubicBezTo>
                  <a:pt x="19603" y="77110"/>
                  <a:pt x="19603" y="77110"/>
                  <a:pt x="19603" y="77110"/>
                </a:cubicBezTo>
                <a:lnTo>
                  <a:pt x="19603" y="42889"/>
                </a:lnTo>
                <a:close/>
                <a:moveTo>
                  <a:pt x="19603" y="8669"/>
                </a:moveTo>
                <a:cubicBezTo>
                  <a:pt x="26732" y="8669"/>
                  <a:pt x="26732" y="8669"/>
                  <a:pt x="26732" y="8669"/>
                </a:cubicBezTo>
                <a:cubicBezTo>
                  <a:pt x="26732" y="912"/>
                  <a:pt x="26732" y="912"/>
                  <a:pt x="26732" y="912"/>
                </a:cubicBezTo>
                <a:cubicBezTo>
                  <a:pt x="16435" y="912"/>
                  <a:pt x="16435" y="912"/>
                  <a:pt x="16435" y="912"/>
                </a:cubicBezTo>
                <a:cubicBezTo>
                  <a:pt x="16435" y="35133"/>
                  <a:pt x="16435" y="35133"/>
                  <a:pt x="16435" y="35133"/>
                </a:cubicBezTo>
                <a:cubicBezTo>
                  <a:pt x="19603" y="35133"/>
                  <a:pt x="19603" y="35133"/>
                  <a:pt x="19603" y="35133"/>
                </a:cubicBezTo>
                <a:cubicBezTo>
                  <a:pt x="19603" y="21901"/>
                  <a:pt x="19603" y="21901"/>
                  <a:pt x="19603" y="21901"/>
                </a:cubicBezTo>
                <a:cubicBezTo>
                  <a:pt x="19603" y="14600"/>
                  <a:pt x="19603" y="14600"/>
                  <a:pt x="19603" y="14600"/>
                </a:cubicBezTo>
                <a:lnTo>
                  <a:pt x="19603" y="8669"/>
                </a:lnTo>
                <a:close/>
                <a:moveTo>
                  <a:pt x="30495" y="51102"/>
                </a:moveTo>
                <a:cubicBezTo>
                  <a:pt x="30693" y="51558"/>
                  <a:pt x="30693" y="52471"/>
                  <a:pt x="30693" y="53384"/>
                </a:cubicBezTo>
                <a:cubicBezTo>
                  <a:pt x="30693" y="54296"/>
                  <a:pt x="30693" y="54752"/>
                  <a:pt x="30495" y="55665"/>
                </a:cubicBezTo>
                <a:cubicBezTo>
                  <a:pt x="30297" y="56121"/>
                  <a:pt x="30099" y="56577"/>
                  <a:pt x="29900" y="56577"/>
                </a:cubicBezTo>
                <a:cubicBezTo>
                  <a:pt x="29504" y="57034"/>
                  <a:pt x="29306" y="57034"/>
                  <a:pt x="28910" y="57034"/>
                </a:cubicBezTo>
                <a:cubicBezTo>
                  <a:pt x="28514" y="57034"/>
                  <a:pt x="28316" y="57034"/>
                  <a:pt x="27920" y="57034"/>
                </a:cubicBezTo>
                <a:cubicBezTo>
                  <a:pt x="26138" y="57034"/>
                  <a:pt x="26138" y="57034"/>
                  <a:pt x="26138" y="57034"/>
                </a:cubicBezTo>
                <a:cubicBezTo>
                  <a:pt x="26138" y="49277"/>
                  <a:pt x="26138" y="49277"/>
                  <a:pt x="26138" y="49277"/>
                </a:cubicBezTo>
                <a:cubicBezTo>
                  <a:pt x="28118" y="49277"/>
                  <a:pt x="28118" y="49277"/>
                  <a:pt x="28118" y="49277"/>
                </a:cubicBezTo>
                <a:cubicBezTo>
                  <a:pt x="28514" y="49277"/>
                  <a:pt x="28712" y="49277"/>
                  <a:pt x="29108" y="49277"/>
                </a:cubicBezTo>
                <a:cubicBezTo>
                  <a:pt x="29504" y="49733"/>
                  <a:pt x="29702" y="49733"/>
                  <a:pt x="29900" y="50190"/>
                </a:cubicBezTo>
                <a:cubicBezTo>
                  <a:pt x="30099" y="50190"/>
                  <a:pt x="30297" y="50646"/>
                  <a:pt x="30495" y="51102"/>
                </a:cubicBezTo>
                <a:moveTo>
                  <a:pt x="30693" y="43346"/>
                </a:moveTo>
                <a:cubicBezTo>
                  <a:pt x="30099" y="42889"/>
                  <a:pt x="29306" y="42889"/>
                  <a:pt x="28514" y="42889"/>
                </a:cubicBezTo>
                <a:cubicBezTo>
                  <a:pt x="22772" y="42889"/>
                  <a:pt x="22772" y="42889"/>
                  <a:pt x="22772" y="42889"/>
                </a:cubicBezTo>
                <a:cubicBezTo>
                  <a:pt x="22772" y="77110"/>
                  <a:pt x="22772" y="77110"/>
                  <a:pt x="22772" y="77110"/>
                </a:cubicBezTo>
                <a:cubicBezTo>
                  <a:pt x="26138" y="77110"/>
                  <a:pt x="26138" y="77110"/>
                  <a:pt x="26138" y="77110"/>
                </a:cubicBezTo>
                <a:cubicBezTo>
                  <a:pt x="26138" y="63422"/>
                  <a:pt x="26138" y="63422"/>
                  <a:pt x="26138" y="63422"/>
                </a:cubicBezTo>
                <a:cubicBezTo>
                  <a:pt x="27722" y="63422"/>
                  <a:pt x="27722" y="63422"/>
                  <a:pt x="27722" y="63422"/>
                </a:cubicBezTo>
                <a:cubicBezTo>
                  <a:pt x="30693" y="77110"/>
                  <a:pt x="30693" y="77110"/>
                  <a:pt x="30693" y="77110"/>
                </a:cubicBezTo>
                <a:cubicBezTo>
                  <a:pt x="34653" y="77110"/>
                  <a:pt x="34653" y="77110"/>
                  <a:pt x="34653" y="77110"/>
                </a:cubicBezTo>
                <a:cubicBezTo>
                  <a:pt x="30891" y="62965"/>
                  <a:pt x="30891" y="62965"/>
                  <a:pt x="30891" y="62965"/>
                </a:cubicBezTo>
                <a:cubicBezTo>
                  <a:pt x="32079" y="62509"/>
                  <a:pt x="32871" y="61140"/>
                  <a:pt x="33267" y="59315"/>
                </a:cubicBezTo>
                <a:cubicBezTo>
                  <a:pt x="33861" y="57946"/>
                  <a:pt x="34059" y="55665"/>
                  <a:pt x="34059" y="53384"/>
                </a:cubicBezTo>
                <a:cubicBezTo>
                  <a:pt x="34059" y="51102"/>
                  <a:pt x="34059" y="49733"/>
                  <a:pt x="33663" y="48365"/>
                </a:cubicBezTo>
                <a:cubicBezTo>
                  <a:pt x="33465" y="46996"/>
                  <a:pt x="33069" y="46083"/>
                  <a:pt x="32475" y="45171"/>
                </a:cubicBezTo>
                <a:cubicBezTo>
                  <a:pt x="31881" y="44258"/>
                  <a:pt x="31287" y="43802"/>
                  <a:pt x="30693" y="43346"/>
                </a:cubicBezTo>
                <a:moveTo>
                  <a:pt x="41188" y="17794"/>
                </a:moveTo>
                <a:cubicBezTo>
                  <a:pt x="41188" y="19619"/>
                  <a:pt x="41188" y="20988"/>
                  <a:pt x="40990" y="22357"/>
                </a:cubicBezTo>
                <a:cubicBezTo>
                  <a:pt x="40792" y="23726"/>
                  <a:pt x="40396" y="24638"/>
                  <a:pt x="40000" y="26007"/>
                </a:cubicBezTo>
                <a:cubicBezTo>
                  <a:pt x="39603" y="26920"/>
                  <a:pt x="39009" y="27832"/>
                  <a:pt x="38613" y="28288"/>
                </a:cubicBezTo>
                <a:cubicBezTo>
                  <a:pt x="38019" y="28745"/>
                  <a:pt x="37425" y="29201"/>
                  <a:pt x="36633" y="29201"/>
                </a:cubicBezTo>
                <a:cubicBezTo>
                  <a:pt x="35841" y="29201"/>
                  <a:pt x="35247" y="28745"/>
                  <a:pt x="34653" y="28288"/>
                </a:cubicBezTo>
                <a:cubicBezTo>
                  <a:pt x="34059" y="27832"/>
                  <a:pt x="33663" y="26920"/>
                  <a:pt x="33267" y="26007"/>
                </a:cubicBezTo>
                <a:cubicBezTo>
                  <a:pt x="32871" y="24638"/>
                  <a:pt x="32475" y="23726"/>
                  <a:pt x="32277" y="22357"/>
                </a:cubicBezTo>
                <a:cubicBezTo>
                  <a:pt x="32079" y="20988"/>
                  <a:pt x="32079" y="19619"/>
                  <a:pt x="32079" y="17794"/>
                </a:cubicBezTo>
                <a:cubicBezTo>
                  <a:pt x="32079" y="16425"/>
                  <a:pt x="32079" y="15057"/>
                  <a:pt x="32277" y="13688"/>
                </a:cubicBezTo>
                <a:cubicBezTo>
                  <a:pt x="32475" y="12319"/>
                  <a:pt x="32871" y="10950"/>
                  <a:pt x="33267" y="10038"/>
                </a:cubicBezTo>
                <a:cubicBezTo>
                  <a:pt x="33663" y="9125"/>
                  <a:pt x="34059" y="8212"/>
                  <a:pt x="34653" y="7756"/>
                </a:cubicBezTo>
                <a:cubicBezTo>
                  <a:pt x="35247" y="7300"/>
                  <a:pt x="35841" y="6844"/>
                  <a:pt x="36633" y="6844"/>
                </a:cubicBezTo>
                <a:cubicBezTo>
                  <a:pt x="37425" y="6844"/>
                  <a:pt x="38019" y="7300"/>
                  <a:pt x="38613" y="7756"/>
                </a:cubicBezTo>
                <a:cubicBezTo>
                  <a:pt x="39009" y="8212"/>
                  <a:pt x="39603" y="9125"/>
                  <a:pt x="40000" y="10038"/>
                </a:cubicBezTo>
                <a:cubicBezTo>
                  <a:pt x="40396" y="10950"/>
                  <a:pt x="40792" y="12319"/>
                  <a:pt x="40990" y="13688"/>
                </a:cubicBezTo>
                <a:cubicBezTo>
                  <a:pt x="41188" y="15057"/>
                  <a:pt x="41188" y="16425"/>
                  <a:pt x="41188" y="17794"/>
                </a:cubicBezTo>
                <a:moveTo>
                  <a:pt x="44158" y="25551"/>
                </a:moveTo>
                <a:cubicBezTo>
                  <a:pt x="44554" y="23269"/>
                  <a:pt x="44752" y="20532"/>
                  <a:pt x="44752" y="17794"/>
                </a:cubicBezTo>
                <a:cubicBezTo>
                  <a:pt x="44752" y="15057"/>
                  <a:pt x="44554" y="12775"/>
                  <a:pt x="44158" y="10494"/>
                </a:cubicBezTo>
                <a:cubicBezTo>
                  <a:pt x="43762" y="8212"/>
                  <a:pt x="43168" y="6387"/>
                  <a:pt x="42376" y="4562"/>
                </a:cubicBezTo>
                <a:cubicBezTo>
                  <a:pt x="41782" y="3193"/>
                  <a:pt x="40792" y="1825"/>
                  <a:pt x="39801" y="912"/>
                </a:cubicBezTo>
                <a:cubicBezTo>
                  <a:pt x="38811" y="456"/>
                  <a:pt x="37821" y="0"/>
                  <a:pt x="36633" y="0"/>
                </a:cubicBezTo>
                <a:cubicBezTo>
                  <a:pt x="35445" y="0"/>
                  <a:pt x="34455" y="456"/>
                  <a:pt x="33465" y="912"/>
                </a:cubicBezTo>
                <a:cubicBezTo>
                  <a:pt x="32475" y="1825"/>
                  <a:pt x="31485" y="3193"/>
                  <a:pt x="30891" y="4562"/>
                </a:cubicBezTo>
                <a:cubicBezTo>
                  <a:pt x="30099" y="6387"/>
                  <a:pt x="29504" y="8212"/>
                  <a:pt x="29108" y="10494"/>
                </a:cubicBezTo>
                <a:cubicBezTo>
                  <a:pt x="28712" y="12775"/>
                  <a:pt x="28514" y="15057"/>
                  <a:pt x="28514" y="17794"/>
                </a:cubicBezTo>
                <a:cubicBezTo>
                  <a:pt x="28514" y="20532"/>
                  <a:pt x="28712" y="23269"/>
                  <a:pt x="29108" y="25551"/>
                </a:cubicBezTo>
                <a:cubicBezTo>
                  <a:pt x="29504" y="27832"/>
                  <a:pt x="30099" y="29657"/>
                  <a:pt x="30891" y="31026"/>
                </a:cubicBezTo>
                <a:cubicBezTo>
                  <a:pt x="31485" y="32851"/>
                  <a:pt x="32475" y="33764"/>
                  <a:pt x="33465" y="34676"/>
                </a:cubicBezTo>
                <a:cubicBezTo>
                  <a:pt x="34455" y="35589"/>
                  <a:pt x="35445" y="36045"/>
                  <a:pt x="36633" y="36045"/>
                </a:cubicBezTo>
                <a:cubicBezTo>
                  <a:pt x="37821" y="36045"/>
                  <a:pt x="38811" y="35589"/>
                  <a:pt x="39801" y="34676"/>
                </a:cubicBezTo>
                <a:cubicBezTo>
                  <a:pt x="40792" y="33764"/>
                  <a:pt x="41782" y="32851"/>
                  <a:pt x="42376" y="31026"/>
                </a:cubicBezTo>
                <a:cubicBezTo>
                  <a:pt x="43168" y="29657"/>
                  <a:pt x="43762" y="27832"/>
                  <a:pt x="44158" y="25551"/>
                </a:cubicBezTo>
                <a:moveTo>
                  <a:pt x="47722" y="70722"/>
                </a:moveTo>
                <a:cubicBezTo>
                  <a:pt x="47326" y="70266"/>
                  <a:pt x="46930" y="69809"/>
                  <a:pt x="46732" y="68897"/>
                </a:cubicBezTo>
                <a:cubicBezTo>
                  <a:pt x="46534" y="68441"/>
                  <a:pt x="46336" y="67528"/>
                  <a:pt x="46138" y="66615"/>
                </a:cubicBezTo>
                <a:cubicBezTo>
                  <a:pt x="45940" y="65703"/>
                  <a:pt x="45940" y="64790"/>
                  <a:pt x="45940" y="63878"/>
                </a:cubicBezTo>
                <a:cubicBezTo>
                  <a:pt x="45940" y="42889"/>
                  <a:pt x="45940" y="42889"/>
                  <a:pt x="45940" y="42889"/>
                </a:cubicBezTo>
                <a:cubicBezTo>
                  <a:pt x="42574" y="42889"/>
                  <a:pt x="42574" y="42889"/>
                  <a:pt x="42574" y="42889"/>
                </a:cubicBezTo>
                <a:cubicBezTo>
                  <a:pt x="42574" y="63878"/>
                  <a:pt x="42574" y="63878"/>
                  <a:pt x="42574" y="63878"/>
                </a:cubicBezTo>
                <a:cubicBezTo>
                  <a:pt x="42574" y="66159"/>
                  <a:pt x="42772" y="67984"/>
                  <a:pt x="42970" y="69809"/>
                </a:cubicBezTo>
                <a:cubicBezTo>
                  <a:pt x="43366" y="71178"/>
                  <a:pt x="43762" y="73003"/>
                  <a:pt x="44158" y="73916"/>
                </a:cubicBezTo>
                <a:cubicBezTo>
                  <a:pt x="44752" y="75285"/>
                  <a:pt x="45346" y="76197"/>
                  <a:pt x="46138" y="77110"/>
                </a:cubicBezTo>
                <a:cubicBezTo>
                  <a:pt x="46930" y="77566"/>
                  <a:pt x="47920" y="78022"/>
                  <a:pt x="48910" y="78022"/>
                </a:cubicBezTo>
                <a:cubicBezTo>
                  <a:pt x="49900" y="78022"/>
                  <a:pt x="50891" y="77566"/>
                  <a:pt x="51683" y="77110"/>
                </a:cubicBezTo>
                <a:cubicBezTo>
                  <a:pt x="52475" y="76197"/>
                  <a:pt x="53069" y="75285"/>
                  <a:pt x="53663" y="73916"/>
                </a:cubicBezTo>
                <a:cubicBezTo>
                  <a:pt x="54059" y="73003"/>
                  <a:pt x="54455" y="71178"/>
                  <a:pt x="54851" y="69809"/>
                </a:cubicBezTo>
                <a:cubicBezTo>
                  <a:pt x="55049" y="67984"/>
                  <a:pt x="55247" y="66159"/>
                  <a:pt x="55247" y="63878"/>
                </a:cubicBezTo>
                <a:cubicBezTo>
                  <a:pt x="55247" y="42889"/>
                  <a:pt x="55247" y="42889"/>
                  <a:pt x="55247" y="42889"/>
                </a:cubicBezTo>
                <a:cubicBezTo>
                  <a:pt x="51881" y="42889"/>
                  <a:pt x="51881" y="42889"/>
                  <a:pt x="51881" y="42889"/>
                </a:cubicBezTo>
                <a:cubicBezTo>
                  <a:pt x="51881" y="63878"/>
                  <a:pt x="51881" y="63878"/>
                  <a:pt x="51881" y="63878"/>
                </a:cubicBezTo>
                <a:cubicBezTo>
                  <a:pt x="51881" y="64790"/>
                  <a:pt x="51881" y="65703"/>
                  <a:pt x="51683" y="66615"/>
                </a:cubicBezTo>
                <a:cubicBezTo>
                  <a:pt x="51485" y="67528"/>
                  <a:pt x="51287" y="68441"/>
                  <a:pt x="51089" y="68897"/>
                </a:cubicBezTo>
                <a:cubicBezTo>
                  <a:pt x="50693" y="69809"/>
                  <a:pt x="50495" y="70266"/>
                  <a:pt x="50099" y="70722"/>
                </a:cubicBezTo>
                <a:cubicBezTo>
                  <a:pt x="49702" y="71178"/>
                  <a:pt x="49306" y="71178"/>
                  <a:pt x="48910" y="71178"/>
                </a:cubicBezTo>
                <a:cubicBezTo>
                  <a:pt x="48514" y="71178"/>
                  <a:pt x="48118" y="71178"/>
                  <a:pt x="47722" y="70722"/>
                </a:cubicBezTo>
                <a:moveTo>
                  <a:pt x="54851" y="10950"/>
                </a:moveTo>
                <a:cubicBezTo>
                  <a:pt x="54851" y="11863"/>
                  <a:pt x="54851" y="12775"/>
                  <a:pt x="54653" y="13231"/>
                </a:cubicBezTo>
                <a:cubicBezTo>
                  <a:pt x="54455" y="13688"/>
                  <a:pt x="54257" y="14144"/>
                  <a:pt x="54059" y="14600"/>
                </a:cubicBezTo>
                <a:cubicBezTo>
                  <a:pt x="53663" y="14600"/>
                  <a:pt x="53465" y="14600"/>
                  <a:pt x="53069" y="15057"/>
                </a:cubicBezTo>
                <a:cubicBezTo>
                  <a:pt x="52673" y="15057"/>
                  <a:pt x="52475" y="15057"/>
                  <a:pt x="52079" y="15057"/>
                </a:cubicBezTo>
                <a:cubicBezTo>
                  <a:pt x="50099" y="15057"/>
                  <a:pt x="50099" y="15057"/>
                  <a:pt x="50099" y="15057"/>
                </a:cubicBezTo>
                <a:cubicBezTo>
                  <a:pt x="50099" y="7300"/>
                  <a:pt x="50099" y="7300"/>
                  <a:pt x="50099" y="7300"/>
                </a:cubicBezTo>
                <a:cubicBezTo>
                  <a:pt x="52277" y="7300"/>
                  <a:pt x="52277" y="7300"/>
                  <a:pt x="52277" y="7300"/>
                </a:cubicBezTo>
                <a:cubicBezTo>
                  <a:pt x="52673" y="7300"/>
                  <a:pt x="52871" y="7300"/>
                  <a:pt x="53267" y="7300"/>
                </a:cubicBezTo>
                <a:cubicBezTo>
                  <a:pt x="53465" y="7300"/>
                  <a:pt x="53861" y="7756"/>
                  <a:pt x="54059" y="7756"/>
                </a:cubicBezTo>
                <a:cubicBezTo>
                  <a:pt x="54257" y="8212"/>
                  <a:pt x="54455" y="8669"/>
                  <a:pt x="54653" y="9125"/>
                </a:cubicBezTo>
                <a:cubicBezTo>
                  <a:pt x="54851" y="9581"/>
                  <a:pt x="54851" y="10038"/>
                  <a:pt x="54851" y="10950"/>
                </a:cubicBezTo>
                <a:moveTo>
                  <a:pt x="58811" y="35133"/>
                </a:moveTo>
                <a:cubicBezTo>
                  <a:pt x="55049" y="20532"/>
                  <a:pt x="55049" y="20532"/>
                  <a:pt x="55049" y="20532"/>
                </a:cubicBezTo>
                <a:cubicBezTo>
                  <a:pt x="56237" y="20076"/>
                  <a:pt x="57029" y="19163"/>
                  <a:pt x="57425" y="17338"/>
                </a:cubicBezTo>
                <a:cubicBezTo>
                  <a:pt x="58019" y="15513"/>
                  <a:pt x="58217" y="13688"/>
                  <a:pt x="58217" y="10950"/>
                </a:cubicBezTo>
                <a:cubicBezTo>
                  <a:pt x="58217" y="9125"/>
                  <a:pt x="58217" y="7300"/>
                  <a:pt x="57821" y="5931"/>
                </a:cubicBezTo>
                <a:cubicBezTo>
                  <a:pt x="57623" y="4562"/>
                  <a:pt x="57227" y="3650"/>
                  <a:pt x="56633" y="2737"/>
                </a:cubicBezTo>
                <a:cubicBezTo>
                  <a:pt x="56039" y="2281"/>
                  <a:pt x="55445" y="1368"/>
                  <a:pt x="54851" y="1368"/>
                </a:cubicBezTo>
                <a:cubicBezTo>
                  <a:pt x="54257" y="912"/>
                  <a:pt x="53465" y="912"/>
                  <a:pt x="52673" y="912"/>
                </a:cubicBezTo>
                <a:cubicBezTo>
                  <a:pt x="46930" y="912"/>
                  <a:pt x="46930" y="912"/>
                  <a:pt x="46930" y="912"/>
                </a:cubicBezTo>
                <a:cubicBezTo>
                  <a:pt x="46930" y="35133"/>
                  <a:pt x="46930" y="35133"/>
                  <a:pt x="46930" y="35133"/>
                </a:cubicBezTo>
                <a:cubicBezTo>
                  <a:pt x="50099" y="35133"/>
                  <a:pt x="50099" y="35133"/>
                  <a:pt x="50099" y="35133"/>
                </a:cubicBezTo>
                <a:cubicBezTo>
                  <a:pt x="50099" y="21444"/>
                  <a:pt x="50099" y="21444"/>
                  <a:pt x="50099" y="21444"/>
                </a:cubicBezTo>
                <a:cubicBezTo>
                  <a:pt x="51881" y="21444"/>
                  <a:pt x="51881" y="21444"/>
                  <a:pt x="51881" y="21444"/>
                </a:cubicBezTo>
                <a:cubicBezTo>
                  <a:pt x="54851" y="35133"/>
                  <a:pt x="54851" y="35133"/>
                  <a:pt x="54851" y="35133"/>
                </a:cubicBezTo>
                <a:lnTo>
                  <a:pt x="58811" y="35133"/>
                </a:lnTo>
                <a:close/>
                <a:moveTo>
                  <a:pt x="72871" y="27376"/>
                </a:moveTo>
                <a:cubicBezTo>
                  <a:pt x="73267" y="25551"/>
                  <a:pt x="73267" y="23726"/>
                  <a:pt x="73267" y="21901"/>
                </a:cubicBezTo>
                <a:cubicBezTo>
                  <a:pt x="73267" y="912"/>
                  <a:pt x="73267" y="912"/>
                  <a:pt x="73267" y="912"/>
                </a:cubicBezTo>
                <a:cubicBezTo>
                  <a:pt x="70099" y="912"/>
                  <a:pt x="70099" y="912"/>
                  <a:pt x="70099" y="912"/>
                </a:cubicBezTo>
                <a:cubicBezTo>
                  <a:pt x="70099" y="21444"/>
                  <a:pt x="70099" y="21444"/>
                  <a:pt x="70099" y="21444"/>
                </a:cubicBezTo>
                <a:cubicBezTo>
                  <a:pt x="70099" y="22813"/>
                  <a:pt x="69900" y="23726"/>
                  <a:pt x="69900" y="24638"/>
                </a:cubicBezTo>
                <a:cubicBezTo>
                  <a:pt x="69702" y="25551"/>
                  <a:pt x="69504" y="26007"/>
                  <a:pt x="69108" y="26920"/>
                </a:cubicBezTo>
                <a:cubicBezTo>
                  <a:pt x="68910" y="27376"/>
                  <a:pt x="68514" y="27832"/>
                  <a:pt x="68316" y="28288"/>
                </a:cubicBezTo>
                <a:cubicBezTo>
                  <a:pt x="67920" y="28745"/>
                  <a:pt x="67524" y="29201"/>
                  <a:pt x="67128" y="29201"/>
                </a:cubicBezTo>
                <a:cubicBezTo>
                  <a:pt x="66534" y="29201"/>
                  <a:pt x="66138" y="28745"/>
                  <a:pt x="65742" y="28288"/>
                </a:cubicBezTo>
                <a:cubicBezTo>
                  <a:pt x="65544" y="27832"/>
                  <a:pt x="65148" y="27376"/>
                  <a:pt x="64950" y="26920"/>
                </a:cubicBezTo>
                <a:cubicBezTo>
                  <a:pt x="64554" y="26007"/>
                  <a:pt x="64356" y="25551"/>
                  <a:pt x="64158" y="24638"/>
                </a:cubicBezTo>
                <a:cubicBezTo>
                  <a:pt x="64158" y="23726"/>
                  <a:pt x="63960" y="22813"/>
                  <a:pt x="63960" y="21444"/>
                </a:cubicBezTo>
                <a:cubicBezTo>
                  <a:pt x="63960" y="912"/>
                  <a:pt x="63960" y="912"/>
                  <a:pt x="63960" y="912"/>
                </a:cubicBezTo>
                <a:cubicBezTo>
                  <a:pt x="60792" y="912"/>
                  <a:pt x="60792" y="912"/>
                  <a:pt x="60792" y="912"/>
                </a:cubicBezTo>
                <a:cubicBezTo>
                  <a:pt x="60792" y="21901"/>
                  <a:pt x="60792" y="21901"/>
                  <a:pt x="60792" y="21901"/>
                </a:cubicBezTo>
                <a:cubicBezTo>
                  <a:pt x="60792" y="23726"/>
                  <a:pt x="60792" y="25551"/>
                  <a:pt x="61188" y="27376"/>
                </a:cubicBezTo>
                <a:cubicBezTo>
                  <a:pt x="61386" y="29201"/>
                  <a:pt x="61782" y="30570"/>
                  <a:pt x="62376" y="31939"/>
                </a:cubicBezTo>
                <a:cubicBezTo>
                  <a:pt x="62772" y="33307"/>
                  <a:pt x="63564" y="34220"/>
                  <a:pt x="64356" y="35133"/>
                </a:cubicBezTo>
                <a:cubicBezTo>
                  <a:pt x="65148" y="35589"/>
                  <a:pt x="65940" y="36045"/>
                  <a:pt x="67128" y="36045"/>
                </a:cubicBezTo>
                <a:cubicBezTo>
                  <a:pt x="68118" y="36045"/>
                  <a:pt x="68910" y="35589"/>
                  <a:pt x="69702" y="35133"/>
                </a:cubicBezTo>
                <a:cubicBezTo>
                  <a:pt x="70495" y="34220"/>
                  <a:pt x="71287" y="33307"/>
                  <a:pt x="71683" y="31939"/>
                </a:cubicBezTo>
                <a:cubicBezTo>
                  <a:pt x="72277" y="30570"/>
                  <a:pt x="72673" y="29201"/>
                  <a:pt x="72871" y="27376"/>
                </a:cubicBezTo>
                <a:moveTo>
                  <a:pt x="71485" y="77110"/>
                </a:moveTo>
                <a:cubicBezTo>
                  <a:pt x="74851" y="77110"/>
                  <a:pt x="74851" y="77110"/>
                  <a:pt x="74851" y="77110"/>
                </a:cubicBezTo>
                <a:cubicBezTo>
                  <a:pt x="74851" y="42889"/>
                  <a:pt x="74851" y="42889"/>
                  <a:pt x="74851" y="42889"/>
                </a:cubicBezTo>
                <a:cubicBezTo>
                  <a:pt x="69900" y="42889"/>
                  <a:pt x="69900" y="42889"/>
                  <a:pt x="69900" y="42889"/>
                </a:cubicBezTo>
                <a:cubicBezTo>
                  <a:pt x="66336" y="65247"/>
                  <a:pt x="66336" y="65247"/>
                  <a:pt x="66336" y="65247"/>
                </a:cubicBezTo>
                <a:cubicBezTo>
                  <a:pt x="66336" y="65247"/>
                  <a:pt x="66336" y="65247"/>
                  <a:pt x="66336" y="65247"/>
                </a:cubicBezTo>
                <a:cubicBezTo>
                  <a:pt x="62970" y="42889"/>
                  <a:pt x="62970" y="42889"/>
                  <a:pt x="62970" y="42889"/>
                </a:cubicBezTo>
                <a:cubicBezTo>
                  <a:pt x="58019" y="42889"/>
                  <a:pt x="58019" y="42889"/>
                  <a:pt x="58019" y="42889"/>
                </a:cubicBezTo>
                <a:cubicBezTo>
                  <a:pt x="58019" y="77110"/>
                  <a:pt x="58019" y="77110"/>
                  <a:pt x="58019" y="77110"/>
                </a:cubicBezTo>
                <a:cubicBezTo>
                  <a:pt x="61188" y="77110"/>
                  <a:pt x="61188" y="77110"/>
                  <a:pt x="61188" y="77110"/>
                </a:cubicBezTo>
                <a:cubicBezTo>
                  <a:pt x="61188" y="51102"/>
                  <a:pt x="61188" y="51102"/>
                  <a:pt x="61188" y="51102"/>
                </a:cubicBezTo>
                <a:cubicBezTo>
                  <a:pt x="61386" y="51102"/>
                  <a:pt x="61386" y="51102"/>
                  <a:pt x="61386" y="51102"/>
                </a:cubicBezTo>
                <a:cubicBezTo>
                  <a:pt x="65148" y="77110"/>
                  <a:pt x="65148" y="77110"/>
                  <a:pt x="65148" y="77110"/>
                </a:cubicBezTo>
                <a:cubicBezTo>
                  <a:pt x="67524" y="77110"/>
                  <a:pt x="67524" y="77110"/>
                  <a:pt x="67524" y="77110"/>
                </a:cubicBezTo>
                <a:cubicBezTo>
                  <a:pt x="71485" y="51102"/>
                  <a:pt x="71485" y="51102"/>
                  <a:pt x="71485" y="51102"/>
                </a:cubicBezTo>
                <a:cubicBezTo>
                  <a:pt x="71485" y="51102"/>
                  <a:pt x="71485" y="51102"/>
                  <a:pt x="71485" y="51102"/>
                </a:cubicBezTo>
                <a:lnTo>
                  <a:pt x="71485" y="77110"/>
                </a:lnTo>
                <a:close/>
                <a:moveTo>
                  <a:pt x="89702" y="35133"/>
                </a:moveTo>
                <a:cubicBezTo>
                  <a:pt x="92871" y="35133"/>
                  <a:pt x="92871" y="35133"/>
                  <a:pt x="92871" y="35133"/>
                </a:cubicBezTo>
                <a:cubicBezTo>
                  <a:pt x="92871" y="912"/>
                  <a:pt x="92871" y="912"/>
                  <a:pt x="92871" y="912"/>
                </a:cubicBezTo>
                <a:cubicBezTo>
                  <a:pt x="87920" y="912"/>
                  <a:pt x="87920" y="912"/>
                  <a:pt x="87920" y="912"/>
                </a:cubicBezTo>
                <a:cubicBezTo>
                  <a:pt x="84554" y="23269"/>
                  <a:pt x="84554" y="23269"/>
                  <a:pt x="84554" y="23269"/>
                </a:cubicBezTo>
                <a:cubicBezTo>
                  <a:pt x="84554" y="23269"/>
                  <a:pt x="84554" y="23269"/>
                  <a:pt x="84554" y="23269"/>
                </a:cubicBezTo>
                <a:cubicBezTo>
                  <a:pt x="80990" y="912"/>
                  <a:pt x="80990" y="912"/>
                  <a:pt x="80990" y="912"/>
                </a:cubicBezTo>
                <a:cubicBezTo>
                  <a:pt x="76039" y="912"/>
                  <a:pt x="76039" y="912"/>
                  <a:pt x="76039" y="912"/>
                </a:cubicBezTo>
                <a:cubicBezTo>
                  <a:pt x="76039" y="35133"/>
                  <a:pt x="76039" y="35133"/>
                  <a:pt x="76039" y="35133"/>
                </a:cubicBezTo>
                <a:cubicBezTo>
                  <a:pt x="79405" y="35133"/>
                  <a:pt x="79405" y="35133"/>
                  <a:pt x="79405" y="35133"/>
                </a:cubicBezTo>
                <a:cubicBezTo>
                  <a:pt x="79405" y="8669"/>
                  <a:pt x="79405" y="8669"/>
                  <a:pt x="79405" y="8669"/>
                </a:cubicBezTo>
                <a:cubicBezTo>
                  <a:pt x="79405" y="8669"/>
                  <a:pt x="79405" y="8669"/>
                  <a:pt x="79405" y="8669"/>
                </a:cubicBezTo>
                <a:cubicBezTo>
                  <a:pt x="83168" y="35133"/>
                  <a:pt x="83168" y="35133"/>
                  <a:pt x="83168" y="35133"/>
                </a:cubicBezTo>
                <a:cubicBezTo>
                  <a:pt x="85742" y="35133"/>
                  <a:pt x="85742" y="35133"/>
                  <a:pt x="85742" y="35133"/>
                </a:cubicBezTo>
                <a:cubicBezTo>
                  <a:pt x="89702" y="8669"/>
                  <a:pt x="89702" y="8669"/>
                  <a:pt x="89702" y="8669"/>
                </a:cubicBezTo>
                <a:cubicBezTo>
                  <a:pt x="89702" y="8669"/>
                  <a:pt x="89702" y="8669"/>
                  <a:pt x="89702" y="8669"/>
                </a:cubicBezTo>
                <a:lnTo>
                  <a:pt x="89702" y="35133"/>
                </a:lnTo>
                <a:close/>
                <a:moveTo>
                  <a:pt x="94653" y="119087"/>
                </a:moveTo>
                <a:cubicBezTo>
                  <a:pt x="99009" y="119087"/>
                  <a:pt x="99009" y="119087"/>
                  <a:pt x="99009" y="119087"/>
                </a:cubicBezTo>
                <a:cubicBezTo>
                  <a:pt x="99009" y="84866"/>
                  <a:pt x="99009" y="84866"/>
                  <a:pt x="99009" y="84866"/>
                </a:cubicBezTo>
                <a:cubicBezTo>
                  <a:pt x="95643" y="84866"/>
                  <a:pt x="95643" y="84866"/>
                  <a:pt x="95643" y="84866"/>
                </a:cubicBezTo>
                <a:cubicBezTo>
                  <a:pt x="95643" y="108593"/>
                  <a:pt x="95643" y="108593"/>
                  <a:pt x="95643" y="108593"/>
                </a:cubicBezTo>
                <a:cubicBezTo>
                  <a:pt x="95643" y="108593"/>
                  <a:pt x="95643" y="108593"/>
                  <a:pt x="95643" y="108593"/>
                </a:cubicBezTo>
                <a:cubicBezTo>
                  <a:pt x="89306" y="84866"/>
                  <a:pt x="89306" y="84866"/>
                  <a:pt x="89306" y="84866"/>
                </a:cubicBezTo>
                <a:cubicBezTo>
                  <a:pt x="84950" y="84866"/>
                  <a:pt x="84950" y="84866"/>
                  <a:pt x="84950" y="84866"/>
                </a:cubicBezTo>
                <a:cubicBezTo>
                  <a:pt x="84950" y="119087"/>
                  <a:pt x="84950" y="119087"/>
                  <a:pt x="84950" y="119087"/>
                </a:cubicBezTo>
                <a:cubicBezTo>
                  <a:pt x="88118" y="119087"/>
                  <a:pt x="88118" y="119087"/>
                  <a:pt x="88118" y="119087"/>
                </a:cubicBezTo>
                <a:cubicBezTo>
                  <a:pt x="88118" y="94448"/>
                  <a:pt x="88118" y="94448"/>
                  <a:pt x="88118" y="94448"/>
                </a:cubicBezTo>
                <a:cubicBezTo>
                  <a:pt x="88118" y="94448"/>
                  <a:pt x="88118" y="94448"/>
                  <a:pt x="88118" y="94448"/>
                </a:cubicBezTo>
                <a:lnTo>
                  <a:pt x="94653" y="119087"/>
                </a:lnTo>
                <a:close/>
                <a:moveTo>
                  <a:pt x="115643" y="119087"/>
                </a:moveTo>
                <a:cubicBezTo>
                  <a:pt x="108514" y="100836"/>
                  <a:pt x="108514" y="100836"/>
                  <a:pt x="108514" y="100836"/>
                </a:cubicBezTo>
                <a:cubicBezTo>
                  <a:pt x="115049" y="84866"/>
                  <a:pt x="115049" y="84866"/>
                  <a:pt x="115049" y="84866"/>
                </a:cubicBezTo>
                <a:cubicBezTo>
                  <a:pt x="110891" y="84866"/>
                  <a:pt x="110891" y="84866"/>
                  <a:pt x="110891" y="84866"/>
                </a:cubicBezTo>
                <a:cubicBezTo>
                  <a:pt x="104950" y="99011"/>
                  <a:pt x="104950" y="99011"/>
                  <a:pt x="104950" y="99011"/>
                </a:cubicBezTo>
                <a:cubicBezTo>
                  <a:pt x="104950" y="84866"/>
                  <a:pt x="104950" y="84866"/>
                  <a:pt x="104950" y="84866"/>
                </a:cubicBezTo>
                <a:cubicBezTo>
                  <a:pt x="101782" y="84866"/>
                  <a:pt x="101782" y="84866"/>
                  <a:pt x="101782" y="84866"/>
                </a:cubicBezTo>
                <a:cubicBezTo>
                  <a:pt x="101782" y="119087"/>
                  <a:pt x="101782" y="119087"/>
                  <a:pt x="101782" y="119087"/>
                </a:cubicBezTo>
                <a:cubicBezTo>
                  <a:pt x="104950" y="119087"/>
                  <a:pt x="104950" y="119087"/>
                  <a:pt x="104950" y="119087"/>
                </a:cubicBezTo>
                <a:cubicBezTo>
                  <a:pt x="104950" y="102661"/>
                  <a:pt x="104950" y="102661"/>
                  <a:pt x="104950" y="102661"/>
                </a:cubicBezTo>
                <a:cubicBezTo>
                  <a:pt x="111089" y="119087"/>
                  <a:pt x="111089" y="119087"/>
                  <a:pt x="111089" y="119087"/>
                </a:cubicBezTo>
                <a:lnTo>
                  <a:pt x="115643" y="119087"/>
                </a:lnTo>
                <a:close/>
                <a:moveTo>
                  <a:pt x="120000" y="84866"/>
                </a:moveTo>
                <a:cubicBezTo>
                  <a:pt x="116831" y="84866"/>
                  <a:pt x="116831" y="84866"/>
                  <a:pt x="116831" y="84866"/>
                </a:cubicBezTo>
                <a:cubicBezTo>
                  <a:pt x="116831" y="119087"/>
                  <a:pt x="116831" y="119087"/>
                  <a:pt x="116831" y="119087"/>
                </a:cubicBezTo>
                <a:cubicBezTo>
                  <a:pt x="120000" y="119087"/>
                  <a:pt x="120000" y="119087"/>
                  <a:pt x="120000" y="119087"/>
                </a:cubicBezTo>
                <a:lnTo>
                  <a:pt x="120000" y="84866"/>
                </a:lnTo>
                <a:close/>
              </a:path>
            </a:pathLst>
          </a:custGeom>
          <a:solidFill>
            <a:schemeClr val="lt1"/>
          </a:solid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6067493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Tyhjä" type="blank">
  <p:cSld name="Tyhjä">
    <p:spTree>
      <p:nvGrpSpPr>
        <p:cNvPr id="1" name="Shape 98"/>
        <p:cNvGrpSpPr/>
        <p:nvPr/>
      </p:nvGrpSpPr>
      <p:grpSpPr>
        <a:xfrm>
          <a:off x="0" y="0"/>
          <a:ext cx="0" cy="0"/>
          <a:chOff x="0" y="0"/>
          <a:chExt cx="0" cy="0"/>
        </a:xfrm>
      </p:grpSpPr>
    </p:spTree>
    <p:extLst>
      <p:ext uri="{BB962C8B-B14F-4D97-AF65-F5344CB8AC3E}">
        <p14:creationId xmlns:p14="http://schemas.microsoft.com/office/powerpoint/2010/main" val="317972958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Tekstipohja ja kuosi">
  <p:cSld name="Tekstipohja ja kuosi">
    <p:spTree>
      <p:nvGrpSpPr>
        <p:cNvPr id="1" name="Shape 19"/>
        <p:cNvGrpSpPr/>
        <p:nvPr/>
      </p:nvGrpSpPr>
      <p:grpSpPr>
        <a:xfrm>
          <a:off x="0" y="0"/>
          <a:ext cx="0" cy="0"/>
          <a:chOff x="0" y="0"/>
          <a:chExt cx="0" cy="0"/>
        </a:xfrm>
      </p:grpSpPr>
      <p:sp>
        <p:nvSpPr>
          <p:cNvPr id="20" name="Google Shape;20;p5"/>
          <p:cNvSpPr/>
          <p:nvPr/>
        </p:nvSpPr>
        <p:spPr>
          <a:xfrm>
            <a:off x="0" y="0"/>
            <a:ext cx="2478000" cy="5143500"/>
          </a:xfrm>
          <a:prstGeom prst="rect">
            <a:avLst/>
          </a:prstGeom>
          <a:solidFill>
            <a:srgbClr val="FE5000"/>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13"/>
          </a:p>
        </p:txBody>
      </p:sp>
      <p:sp>
        <p:nvSpPr>
          <p:cNvPr id="21" name="Google Shape;21;p5"/>
          <p:cNvSpPr/>
          <p:nvPr/>
        </p:nvSpPr>
        <p:spPr>
          <a:xfrm>
            <a:off x="7738529" y="4483572"/>
            <a:ext cx="931200" cy="305325"/>
          </a:xfrm>
          <a:custGeom>
            <a:avLst/>
            <a:gdLst/>
            <a:ahLst/>
            <a:cxnLst/>
            <a:rect l="l" t="t" r="r" b="b"/>
            <a:pathLst>
              <a:path w="120000" h="120000" extrusionOk="0">
                <a:moveTo>
                  <a:pt x="81980" y="84866"/>
                </a:moveTo>
                <a:cubicBezTo>
                  <a:pt x="78613" y="84866"/>
                  <a:pt x="78613" y="84866"/>
                  <a:pt x="78613" y="84866"/>
                </a:cubicBezTo>
                <a:cubicBezTo>
                  <a:pt x="78613" y="119087"/>
                  <a:pt x="78613" y="119087"/>
                  <a:pt x="78613" y="119087"/>
                </a:cubicBezTo>
                <a:cubicBezTo>
                  <a:pt x="81980" y="119087"/>
                  <a:pt x="81980" y="119087"/>
                  <a:pt x="81980" y="119087"/>
                </a:cubicBezTo>
                <a:lnTo>
                  <a:pt x="81980" y="84866"/>
                </a:lnTo>
                <a:close/>
                <a:moveTo>
                  <a:pt x="67722" y="109961"/>
                </a:moveTo>
                <a:cubicBezTo>
                  <a:pt x="65346" y="115893"/>
                  <a:pt x="65346" y="115893"/>
                  <a:pt x="65346" y="115893"/>
                </a:cubicBezTo>
                <a:cubicBezTo>
                  <a:pt x="66138" y="117262"/>
                  <a:pt x="66930" y="118174"/>
                  <a:pt x="67722" y="119087"/>
                </a:cubicBezTo>
                <a:cubicBezTo>
                  <a:pt x="68514" y="119543"/>
                  <a:pt x="69504" y="120000"/>
                  <a:pt x="70495" y="120000"/>
                </a:cubicBezTo>
                <a:cubicBezTo>
                  <a:pt x="71287" y="120000"/>
                  <a:pt x="71881" y="120000"/>
                  <a:pt x="72673" y="119543"/>
                </a:cubicBezTo>
                <a:cubicBezTo>
                  <a:pt x="73267" y="119087"/>
                  <a:pt x="73861" y="118174"/>
                  <a:pt x="74455" y="117262"/>
                </a:cubicBezTo>
                <a:cubicBezTo>
                  <a:pt x="75049" y="116349"/>
                  <a:pt x="75445" y="114980"/>
                  <a:pt x="75643" y="113612"/>
                </a:cubicBezTo>
                <a:cubicBezTo>
                  <a:pt x="76039" y="112243"/>
                  <a:pt x="76237" y="110418"/>
                  <a:pt x="76237" y="108593"/>
                </a:cubicBezTo>
                <a:cubicBezTo>
                  <a:pt x="76237" y="106768"/>
                  <a:pt x="76039" y="104942"/>
                  <a:pt x="75643" y="104030"/>
                </a:cubicBezTo>
                <a:cubicBezTo>
                  <a:pt x="75445" y="102661"/>
                  <a:pt x="74851" y="101749"/>
                  <a:pt x="74455" y="100836"/>
                </a:cubicBezTo>
                <a:cubicBezTo>
                  <a:pt x="73861" y="100380"/>
                  <a:pt x="73267" y="99923"/>
                  <a:pt x="72673" y="99467"/>
                </a:cubicBezTo>
                <a:cubicBezTo>
                  <a:pt x="72079" y="99011"/>
                  <a:pt x="71683" y="98555"/>
                  <a:pt x="71089" y="98098"/>
                </a:cubicBezTo>
                <a:cubicBezTo>
                  <a:pt x="70495" y="97642"/>
                  <a:pt x="70099" y="97186"/>
                  <a:pt x="69900" y="96730"/>
                </a:cubicBezTo>
                <a:cubicBezTo>
                  <a:pt x="69504" y="96273"/>
                  <a:pt x="69306" y="95361"/>
                  <a:pt x="69306" y="94448"/>
                </a:cubicBezTo>
                <a:cubicBezTo>
                  <a:pt x="69306" y="93536"/>
                  <a:pt x="69306" y="93079"/>
                  <a:pt x="69504" y="92623"/>
                </a:cubicBezTo>
                <a:cubicBezTo>
                  <a:pt x="69702" y="92167"/>
                  <a:pt x="69900" y="91711"/>
                  <a:pt x="70099" y="91711"/>
                </a:cubicBezTo>
                <a:cubicBezTo>
                  <a:pt x="70297" y="91254"/>
                  <a:pt x="70495" y="91254"/>
                  <a:pt x="70891" y="91254"/>
                </a:cubicBezTo>
                <a:cubicBezTo>
                  <a:pt x="71089" y="90798"/>
                  <a:pt x="71287" y="90798"/>
                  <a:pt x="71485" y="90798"/>
                </a:cubicBezTo>
                <a:cubicBezTo>
                  <a:pt x="71881" y="90798"/>
                  <a:pt x="72475" y="91254"/>
                  <a:pt x="72871" y="91254"/>
                </a:cubicBezTo>
                <a:cubicBezTo>
                  <a:pt x="73267" y="91711"/>
                  <a:pt x="73663" y="92167"/>
                  <a:pt x="73861" y="93079"/>
                </a:cubicBezTo>
                <a:cubicBezTo>
                  <a:pt x="76237" y="87604"/>
                  <a:pt x="76237" y="87604"/>
                  <a:pt x="76237" y="87604"/>
                </a:cubicBezTo>
                <a:cubicBezTo>
                  <a:pt x="75445" y="86235"/>
                  <a:pt x="74851" y="85323"/>
                  <a:pt x="74059" y="84866"/>
                </a:cubicBezTo>
                <a:cubicBezTo>
                  <a:pt x="73267" y="83954"/>
                  <a:pt x="72475" y="83954"/>
                  <a:pt x="71683" y="83954"/>
                </a:cubicBezTo>
                <a:cubicBezTo>
                  <a:pt x="70891" y="83954"/>
                  <a:pt x="70099" y="83954"/>
                  <a:pt x="69504" y="84410"/>
                </a:cubicBezTo>
                <a:cubicBezTo>
                  <a:pt x="68712" y="84866"/>
                  <a:pt x="68118" y="85779"/>
                  <a:pt x="67722" y="86692"/>
                </a:cubicBezTo>
                <a:cubicBezTo>
                  <a:pt x="67128" y="87604"/>
                  <a:pt x="66732" y="88973"/>
                  <a:pt x="66336" y="90342"/>
                </a:cubicBezTo>
                <a:cubicBezTo>
                  <a:pt x="66138" y="91711"/>
                  <a:pt x="65940" y="93079"/>
                  <a:pt x="65940" y="94904"/>
                </a:cubicBezTo>
                <a:cubicBezTo>
                  <a:pt x="65940" y="96730"/>
                  <a:pt x="66138" y="98555"/>
                  <a:pt x="66336" y="99467"/>
                </a:cubicBezTo>
                <a:cubicBezTo>
                  <a:pt x="66732" y="100836"/>
                  <a:pt x="67128" y="101749"/>
                  <a:pt x="67722" y="102661"/>
                </a:cubicBezTo>
                <a:cubicBezTo>
                  <a:pt x="68316" y="103117"/>
                  <a:pt x="68712" y="103574"/>
                  <a:pt x="69504" y="104030"/>
                </a:cubicBezTo>
                <a:cubicBezTo>
                  <a:pt x="70099" y="104486"/>
                  <a:pt x="70495" y="104942"/>
                  <a:pt x="71089" y="105399"/>
                </a:cubicBezTo>
                <a:cubicBezTo>
                  <a:pt x="71683" y="105855"/>
                  <a:pt x="72079" y="106311"/>
                  <a:pt x="72475" y="106768"/>
                </a:cubicBezTo>
                <a:cubicBezTo>
                  <a:pt x="72673" y="107680"/>
                  <a:pt x="72871" y="108593"/>
                  <a:pt x="72871" y="109505"/>
                </a:cubicBezTo>
                <a:cubicBezTo>
                  <a:pt x="72871" y="109961"/>
                  <a:pt x="72871" y="110418"/>
                  <a:pt x="72673" y="110874"/>
                </a:cubicBezTo>
                <a:cubicBezTo>
                  <a:pt x="72673" y="111330"/>
                  <a:pt x="72475" y="111787"/>
                  <a:pt x="72277" y="112243"/>
                </a:cubicBezTo>
                <a:cubicBezTo>
                  <a:pt x="71881" y="112243"/>
                  <a:pt x="71683" y="112699"/>
                  <a:pt x="71485" y="112699"/>
                </a:cubicBezTo>
                <a:cubicBezTo>
                  <a:pt x="71089" y="113155"/>
                  <a:pt x="70891" y="113155"/>
                  <a:pt x="70693" y="113155"/>
                </a:cubicBezTo>
                <a:cubicBezTo>
                  <a:pt x="70099" y="113155"/>
                  <a:pt x="69504" y="112699"/>
                  <a:pt x="69108" y="112243"/>
                </a:cubicBezTo>
                <a:cubicBezTo>
                  <a:pt x="68514" y="111787"/>
                  <a:pt x="68118" y="110874"/>
                  <a:pt x="67722" y="109961"/>
                </a:cubicBezTo>
                <a:moveTo>
                  <a:pt x="58613" y="84866"/>
                </a:moveTo>
                <a:cubicBezTo>
                  <a:pt x="55445" y="84866"/>
                  <a:pt x="55445" y="84866"/>
                  <a:pt x="55445" y="84866"/>
                </a:cubicBezTo>
                <a:cubicBezTo>
                  <a:pt x="55445" y="119087"/>
                  <a:pt x="55445" y="119087"/>
                  <a:pt x="55445" y="119087"/>
                </a:cubicBezTo>
                <a:cubicBezTo>
                  <a:pt x="64752" y="119087"/>
                  <a:pt x="64752" y="119087"/>
                  <a:pt x="64752" y="119087"/>
                </a:cubicBezTo>
                <a:cubicBezTo>
                  <a:pt x="64752" y="112243"/>
                  <a:pt x="64752" y="112243"/>
                  <a:pt x="64752" y="112243"/>
                </a:cubicBezTo>
                <a:cubicBezTo>
                  <a:pt x="58613" y="112243"/>
                  <a:pt x="58613" y="112243"/>
                  <a:pt x="58613" y="112243"/>
                </a:cubicBezTo>
                <a:lnTo>
                  <a:pt x="58613" y="84866"/>
                </a:lnTo>
                <a:close/>
                <a:moveTo>
                  <a:pt x="52673" y="84866"/>
                </a:moveTo>
                <a:cubicBezTo>
                  <a:pt x="42574" y="84866"/>
                  <a:pt x="42574" y="84866"/>
                  <a:pt x="42574" y="84866"/>
                </a:cubicBezTo>
                <a:cubicBezTo>
                  <a:pt x="42574" y="119087"/>
                  <a:pt x="42574" y="119087"/>
                  <a:pt x="42574" y="119087"/>
                </a:cubicBezTo>
                <a:cubicBezTo>
                  <a:pt x="53069" y="119087"/>
                  <a:pt x="53069" y="119087"/>
                  <a:pt x="53069" y="119087"/>
                </a:cubicBezTo>
                <a:cubicBezTo>
                  <a:pt x="53069" y="112243"/>
                  <a:pt x="53069" y="112243"/>
                  <a:pt x="53069" y="112243"/>
                </a:cubicBezTo>
                <a:cubicBezTo>
                  <a:pt x="45742" y="112243"/>
                  <a:pt x="45742" y="112243"/>
                  <a:pt x="45742" y="112243"/>
                </a:cubicBezTo>
                <a:cubicBezTo>
                  <a:pt x="45742" y="104942"/>
                  <a:pt x="45742" y="104942"/>
                  <a:pt x="45742" y="104942"/>
                </a:cubicBezTo>
                <a:cubicBezTo>
                  <a:pt x="52277" y="104942"/>
                  <a:pt x="52277" y="104942"/>
                  <a:pt x="52277" y="104942"/>
                </a:cubicBezTo>
                <a:cubicBezTo>
                  <a:pt x="52277" y="98098"/>
                  <a:pt x="52277" y="98098"/>
                  <a:pt x="52277" y="98098"/>
                </a:cubicBezTo>
                <a:cubicBezTo>
                  <a:pt x="45742" y="98098"/>
                  <a:pt x="45742" y="98098"/>
                  <a:pt x="45742" y="98098"/>
                </a:cubicBezTo>
                <a:cubicBezTo>
                  <a:pt x="45742" y="91711"/>
                  <a:pt x="45742" y="91711"/>
                  <a:pt x="45742" y="91711"/>
                </a:cubicBezTo>
                <a:cubicBezTo>
                  <a:pt x="52673" y="91711"/>
                  <a:pt x="52673" y="91711"/>
                  <a:pt x="52673" y="91711"/>
                </a:cubicBezTo>
                <a:lnTo>
                  <a:pt x="52673" y="84866"/>
                </a:lnTo>
                <a:close/>
                <a:moveTo>
                  <a:pt x="30099" y="84866"/>
                </a:moveTo>
                <a:cubicBezTo>
                  <a:pt x="26732" y="84866"/>
                  <a:pt x="26732" y="84866"/>
                  <a:pt x="26732" y="84866"/>
                </a:cubicBezTo>
                <a:cubicBezTo>
                  <a:pt x="26732" y="119087"/>
                  <a:pt x="26732" y="119087"/>
                  <a:pt x="26732" y="119087"/>
                </a:cubicBezTo>
                <a:cubicBezTo>
                  <a:pt x="30099" y="119087"/>
                  <a:pt x="30099" y="119087"/>
                  <a:pt x="30099" y="119087"/>
                </a:cubicBezTo>
                <a:cubicBezTo>
                  <a:pt x="30099" y="104486"/>
                  <a:pt x="30099" y="104486"/>
                  <a:pt x="30099" y="104486"/>
                </a:cubicBezTo>
                <a:cubicBezTo>
                  <a:pt x="36435" y="104486"/>
                  <a:pt x="36435" y="104486"/>
                  <a:pt x="36435" y="104486"/>
                </a:cubicBezTo>
                <a:cubicBezTo>
                  <a:pt x="36435" y="119087"/>
                  <a:pt x="36435" y="119087"/>
                  <a:pt x="36435" y="119087"/>
                </a:cubicBezTo>
                <a:cubicBezTo>
                  <a:pt x="39801" y="119087"/>
                  <a:pt x="39801" y="119087"/>
                  <a:pt x="39801" y="119087"/>
                </a:cubicBezTo>
                <a:cubicBezTo>
                  <a:pt x="39801" y="84866"/>
                  <a:pt x="39801" y="84866"/>
                  <a:pt x="39801" y="84866"/>
                </a:cubicBezTo>
                <a:cubicBezTo>
                  <a:pt x="36435" y="84866"/>
                  <a:pt x="36435" y="84866"/>
                  <a:pt x="36435" y="84866"/>
                </a:cubicBezTo>
                <a:cubicBezTo>
                  <a:pt x="36435" y="97642"/>
                  <a:pt x="36435" y="97642"/>
                  <a:pt x="36435" y="97642"/>
                </a:cubicBezTo>
                <a:cubicBezTo>
                  <a:pt x="30099" y="97642"/>
                  <a:pt x="30099" y="97642"/>
                  <a:pt x="30099" y="97642"/>
                </a:cubicBezTo>
                <a:lnTo>
                  <a:pt x="30099" y="84866"/>
                </a:lnTo>
                <a:close/>
                <a:moveTo>
                  <a:pt x="36435" y="77110"/>
                </a:moveTo>
                <a:cubicBezTo>
                  <a:pt x="39801" y="77110"/>
                  <a:pt x="39801" y="77110"/>
                  <a:pt x="39801" y="77110"/>
                </a:cubicBezTo>
                <a:cubicBezTo>
                  <a:pt x="39801" y="42889"/>
                  <a:pt x="39801" y="42889"/>
                  <a:pt x="39801" y="42889"/>
                </a:cubicBezTo>
                <a:cubicBezTo>
                  <a:pt x="36435" y="42889"/>
                  <a:pt x="36435" y="42889"/>
                  <a:pt x="36435" y="42889"/>
                </a:cubicBezTo>
                <a:lnTo>
                  <a:pt x="36435" y="77110"/>
                </a:lnTo>
                <a:close/>
                <a:moveTo>
                  <a:pt x="21386" y="20532"/>
                </a:moveTo>
                <a:cubicBezTo>
                  <a:pt x="21386" y="23269"/>
                  <a:pt x="22376" y="25551"/>
                  <a:pt x="23564" y="25551"/>
                </a:cubicBezTo>
                <a:cubicBezTo>
                  <a:pt x="24950" y="25551"/>
                  <a:pt x="25940" y="23269"/>
                  <a:pt x="25940" y="20532"/>
                </a:cubicBezTo>
                <a:cubicBezTo>
                  <a:pt x="25940" y="17794"/>
                  <a:pt x="24950" y="15513"/>
                  <a:pt x="23564" y="15513"/>
                </a:cubicBezTo>
                <a:cubicBezTo>
                  <a:pt x="22376" y="15513"/>
                  <a:pt x="21386" y="17794"/>
                  <a:pt x="21386" y="20532"/>
                </a:cubicBezTo>
                <a:moveTo>
                  <a:pt x="8514" y="77110"/>
                </a:moveTo>
                <a:cubicBezTo>
                  <a:pt x="14653" y="42889"/>
                  <a:pt x="14653" y="42889"/>
                  <a:pt x="14653" y="42889"/>
                </a:cubicBezTo>
                <a:cubicBezTo>
                  <a:pt x="11089" y="42889"/>
                  <a:pt x="11089" y="42889"/>
                  <a:pt x="11089" y="42889"/>
                </a:cubicBezTo>
                <a:cubicBezTo>
                  <a:pt x="7326" y="65247"/>
                  <a:pt x="7326" y="65247"/>
                  <a:pt x="7326" y="65247"/>
                </a:cubicBezTo>
                <a:cubicBezTo>
                  <a:pt x="7326" y="65247"/>
                  <a:pt x="7326" y="65247"/>
                  <a:pt x="7326" y="65247"/>
                </a:cubicBezTo>
                <a:cubicBezTo>
                  <a:pt x="3564" y="42889"/>
                  <a:pt x="3564" y="42889"/>
                  <a:pt x="3564" y="42889"/>
                </a:cubicBezTo>
                <a:cubicBezTo>
                  <a:pt x="0" y="42889"/>
                  <a:pt x="0" y="42889"/>
                  <a:pt x="0" y="42889"/>
                </a:cubicBezTo>
                <a:cubicBezTo>
                  <a:pt x="5940" y="77110"/>
                  <a:pt x="5940" y="77110"/>
                  <a:pt x="5940" y="77110"/>
                </a:cubicBezTo>
                <a:lnTo>
                  <a:pt x="8514" y="77110"/>
                </a:lnTo>
                <a:close/>
                <a:moveTo>
                  <a:pt x="19603" y="42889"/>
                </a:moveTo>
                <a:cubicBezTo>
                  <a:pt x="16435" y="42889"/>
                  <a:pt x="16435" y="42889"/>
                  <a:pt x="16435" y="42889"/>
                </a:cubicBezTo>
                <a:cubicBezTo>
                  <a:pt x="16435" y="77110"/>
                  <a:pt x="16435" y="77110"/>
                  <a:pt x="16435" y="77110"/>
                </a:cubicBezTo>
                <a:cubicBezTo>
                  <a:pt x="19603" y="77110"/>
                  <a:pt x="19603" y="77110"/>
                  <a:pt x="19603" y="77110"/>
                </a:cubicBezTo>
                <a:lnTo>
                  <a:pt x="19603" y="42889"/>
                </a:lnTo>
                <a:close/>
                <a:moveTo>
                  <a:pt x="19603" y="8669"/>
                </a:moveTo>
                <a:cubicBezTo>
                  <a:pt x="26732" y="8669"/>
                  <a:pt x="26732" y="8669"/>
                  <a:pt x="26732" y="8669"/>
                </a:cubicBezTo>
                <a:cubicBezTo>
                  <a:pt x="26732" y="912"/>
                  <a:pt x="26732" y="912"/>
                  <a:pt x="26732" y="912"/>
                </a:cubicBezTo>
                <a:cubicBezTo>
                  <a:pt x="16435" y="912"/>
                  <a:pt x="16435" y="912"/>
                  <a:pt x="16435" y="912"/>
                </a:cubicBezTo>
                <a:cubicBezTo>
                  <a:pt x="16435" y="35133"/>
                  <a:pt x="16435" y="35133"/>
                  <a:pt x="16435" y="35133"/>
                </a:cubicBezTo>
                <a:cubicBezTo>
                  <a:pt x="19603" y="35133"/>
                  <a:pt x="19603" y="35133"/>
                  <a:pt x="19603" y="35133"/>
                </a:cubicBezTo>
                <a:cubicBezTo>
                  <a:pt x="19603" y="21901"/>
                  <a:pt x="19603" y="21901"/>
                  <a:pt x="19603" y="21901"/>
                </a:cubicBezTo>
                <a:cubicBezTo>
                  <a:pt x="19603" y="14600"/>
                  <a:pt x="19603" y="14600"/>
                  <a:pt x="19603" y="14600"/>
                </a:cubicBezTo>
                <a:lnTo>
                  <a:pt x="19603" y="8669"/>
                </a:lnTo>
                <a:close/>
                <a:moveTo>
                  <a:pt x="30495" y="51102"/>
                </a:moveTo>
                <a:cubicBezTo>
                  <a:pt x="30693" y="51558"/>
                  <a:pt x="30693" y="52471"/>
                  <a:pt x="30693" y="53384"/>
                </a:cubicBezTo>
                <a:cubicBezTo>
                  <a:pt x="30693" y="54296"/>
                  <a:pt x="30693" y="54752"/>
                  <a:pt x="30495" y="55665"/>
                </a:cubicBezTo>
                <a:cubicBezTo>
                  <a:pt x="30297" y="56121"/>
                  <a:pt x="30099" y="56577"/>
                  <a:pt x="29900" y="56577"/>
                </a:cubicBezTo>
                <a:cubicBezTo>
                  <a:pt x="29504" y="57034"/>
                  <a:pt x="29306" y="57034"/>
                  <a:pt x="28910" y="57034"/>
                </a:cubicBezTo>
                <a:cubicBezTo>
                  <a:pt x="28514" y="57034"/>
                  <a:pt x="28316" y="57034"/>
                  <a:pt x="27920" y="57034"/>
                </a:cubicBezTo>
                <a:cubicBezTo>
                  <a:pt x="26138" y="57034"/>
                  <a:pt x="26138" y="57034"/>
                  <a:pt x="26138" y="57034"/>
                </a:cubicBezTo>
                <a:cubicBezTo>
                  <a:pt x="26138" y="49277"/>
                  <a:pt x="26138" y="49277"/>
                  <a:pt x="26138" y="49277"/>
                </a:cubicBezTo>
                <a:cubicBezTo>
                  <a:pt x="28118" y="49277"/>
                  <a:pt x="28118" y="49277"/>
                  <a:pt x="28118" y="49277"/>
                </a:cubicBezTo>
                <a:cubicBezTo>
                  <a:pt x="28514" y="49277"/>
                  <a:pt x="28712" y="49277"/>
                  <a:pt x="29108" y="49277"/>
                </a:cubicBezTo>
                <a:cubicBezTo>
                  <a:pt x="29504" y="49733"/>
                  <a:pt x="29702" y="49733"/>
                  <a:pt x="29900" y="50190"/>
                </a:cubicBezTo>
                <a:cubicBezTo>
                  <a:pt x="30099" y="50190"/>
                  <a:pt x="30297" y="50646"/>
                  <a:pt x="30495" y="51102"/>
                </a:cubicBezTo>
                <a:moveTo>
                  <a:pt x="30693" y="43346"/>
                </a:moveTo>
                <a:cubicBezTo>
                  <a:pt x="30099" y="42889"/>
                  <a:pt x="29306" y="42889"/>
                  <a:pt x="28514" y="42889"/>
                </a:cubicBezTo>
                <a:cubicBezTo>
                  <a:pt x="22772" y="42889"/>
                  <a:pt x="22772" y="42889"/>
                  <a:pt x="22772" y="42889"/>
                </a:cubicBezTo>
                <a:cubicBezTo>
                  <a:pt x="22772" y="77110"/>
                  <a:pt x="22772" y="77110"/>
                  <a:pt x="22772" y="77110"/>
                </a:cubicBezTo>
                <a:cubicBezTo>
                  <a:pt x="26138" y="77110"/>
                  <a:pt x="26138" y="77110"/>
                  <a:pt x="26138" y="77110"/>
                </a:cubicBezTo>
                <a:cubicBezTo>
                  <a:pt x="26138" y="63422"/>
                  <a:pt x="26138" y="63422"/>
                  <a:pt x="26138" y="63422"/>
                </a:cubicBezTo>
                <a:cubicBezTo>
                  <a:pt x="27722" y="63422"/>
                  <a:pt x="27722" y="63422"/>
                  <a:pt x="27722" y="63422"/>
                </a:cubicBezTo>
                <a:cubicBezTo>
                  <a:pt x="30693" y="77110"/>
                  <a:pt x="30693" y="77110"/>
                  <a:pt x="30693" y="77110"/>
                </a:cubicBezTo>
                <a:cubicBezTo>
                  <a:pt x="34653" y="77110"/>
                  <a:pt x="34653" y="77110"/>
                  <a:pt x="34653" y="77110"/>
                </a:cubicBezTo>
                <a:cubicBezTo>
                  <a:pt x="30891" y="62965"/>
                  <a:pt x="30891" y="62965"/>
                  <a:pt x="30891" y="62965"/>
                </a:cubicBezTo>
                <a:cubicBezTo>
                  <a:pt x="32079" y="62509"/>
                  <a:pt x="32871" y="61140"/>
                  <a:pt x="33267" y="59315"/>
                </a:cubicBezTo>
                <a:cubicBezTo>
                  <a:pt x="33861" y="57946"/>
                  <a:pt x="34059" y="55665"/>
                  <a:pt x="34059" y="53384"/>
                </a:cubicBezTo>
                <a:cubicBezTo>
                  <a:pt x="34059" y="51102"/>
                  <a:pt x="34059" y="49733"/>
                  <a:pt x="33663" y="48365"/>
                </a:cubicBezTo>
                <a:cubicBezTo>
                  <a:pt x="33465" y="46996"/>
                  <a:pt x="33069" y="46083"/>
                  <a:pt x="32475" y="45171"/>
                </a:cubicBezTo>
                <a:cubicBezTo>
                  <a:pt x="31881" y="44258"/>
                  <a:pt x="31287" y="43802"/>
                  <a:pt x="30693" y="43346"/>
                </a:cubicBezTo>
                <a:moveTo>
                  <a:pt x="41188" y="17794"/>
                </a:moveTo>
                <a:cubicBezTo>
                  <a:pt x="41188" y="19619"/>
                  <a:pt x="41188" y="20988"/>
                  <a:pt x="40990" y="22357"/>
                </a:cubicBezTo>
                <a:cubicBezTo>
                  <a:pt x="40792" y="23726"/>
                  <a:pt x="40396" y="24638"/>
                  <a:pt x="40000" y="26007"/>
                </a:cubicBezTo>
                <a:cubicBezTo>
                  <a:pt x="39603" y="26920"/>
                  <a:pt x="39009" y="27832"/>
                  <a:pt x="38613" y="28288"/>
                </a:cubicBezTo>
                <a:cubicBezTo>
                  <a:pt x="38019" y="28745"/>
                  <a:pt x="37425" y="29201"/>
                  <a:pt x="36633" y="29201"/>
                </a:cubicBezTo>
                <a:cubicBezTo>
                  <a:pt x="35841" y="29201"/>
                  <a:pt x="35247" y="28745"/>
                  <a:pt x="34653" y="28288"/>
                </a:cubicBezTo>
                <a:cubicBezTo>
                  <a:pt x="34059" y="27832"/>
                  <a:pt x="33663" y="26920"/>
                  <a:pt x="33267" y="26007"/>
                </a:cubicBezTo>
                <a:cubicBezTo>
                  <a:pt x="32871" y="24638"/>
                  <a:pt x="32475" y="23726"/>
                  <a:pt x="32277" y="22357"/>
                </a:cubicBezTo>
                <a:cubicBezTo>
                  <a:pt x="32079" y="20988"/>
                  <a:pt x="32079" y="19619"/>
                  <a:pt x="32079" y="17794"/>
                </a:cubicBezTo>
                <a:cubicBezTo>
                  <a:pt x="32079" y="16425"/>
                  <a:pt x="32079" y="15057"/>
                  <a:pt x="32277" y="13688"/>
                </a:cubicBezTo>
                <a:cubicBezTo>
                  <a:pt x="32475" y="12319"/>
                  <a:pt x="32871" y="10950"/>
                  <a:pt x="33267" y="10038"/>
                </a:cubicBezTo>
                <a:cubicBezTo>
                  <a:pt x="33663" y="9125"/>
                  <a:pt x="34059" y="8212"/>
                  <a:pt x="34653" y="7756"/>
                </a:cubicBezTo>
                <a:cubicBezTo>
                  <a:pt x="35247" y="7300"/>
                  <a:pt x="35841" y="6844"/>
                  <a:pt x="36633" y="6844"/>
                </a:cubicBezTo>
                <a:cubicBezTo>
                  <a:pt x="37425" y="6844"/>
                  <a:pt x="38019" y="7300"/>
                  <a:pt x="38613" y="7756"/>
                </a:cubicBezTo>
                <a:cubicBezTo>
                  <a:pt x="39009" y="8212"/>
                  <a:pt x="39603" y="9125"/>
                  <a:pt x="40000" y="10038"/>
                </a:cubicBezTo>
                <a:cubicBezTo>
                  <a:pt x="40396" y="10950"/>
                  <a:pt x="40792" y="12319"/>
                  <a:pt x="40990" y="13688"/>
                </a:cubicBezTo>
                <a:cubicBezTo>
                  <a:pt x="41188" y="15057"/>
                  <a:pt x="41188" y="16425"/>
                  <a:pt x="41188" y="17794"/>
                </a:cubicBezTo>
                <a:moveTo>
                  <a:pt x="44158" y="25551"/>
                </a:moveTo>
                <a:cubicBezTo>
                  <a:pt x="44554" y="23269"/>
                  <a:pt x="44752" y="20532"/>
                  <a:pt x="44752" y="17794"/>
                </a:cubicBezTo>
                <a:cubicBezTo>
                  <a:pt x="44752" y="15057"/>
                  <a:pt x="44554" y="12775"/>
                  <a:pt x="44158" y="10494"/>
                </a:cubicBezTo>
                <a:cubicBezTo>
                  <a:pt x="43762" y="8212"/>
                  <a:pt x="43168" y="6387"/>
                  <a:pt x="42376" y="4562"/>
                </a:cubicBezTo>
                <a:cubicBezTo>
                  <a:pt x="41782" y="3193"/>
                  <a:pt x="40792" y="1825"/>
                  <a:pt x="39801" y="912"/>
                </a:cubicBezTo>
                <a:cubicBezTo>
                  <a:pt x="38811" y="456"/>
                  <a:pt x="37821" y="0"/>
                  <a:pt x="36633" y="0"/>
                </a:cubicBezTo>
                <a:cubicBezTo>
                  <a:pt x="35445" y="0"/>
                  <a:pt x="34455" y="456"/>
                  <a:pt x="33465" y="912"/>
                </a:cubicBezTo>
                <a:cubicBezTo>
                  <a:pt x="32475" y="1825"/>
                  <a:pt x="31485" y="3193"/>
                  <a:pt x="30891" y="4562"/>
                </a:cubicBezTo>
                <a:cubicBezTo>
                  <a:pt x="30099" y="6387"/>
                  <a:pt x="29504" y="8212"/>
                  <a:pt x="29108" y="10494"/>
                </a:cubicBezTo>
                <a:cubicBezTo>
                  <a:pt x="28712" y="12775"/>
                  <a:pt x="28514" y="15057"/>
                  <a:pt x="28514" y="17794"/>
                </a:cubicBezTo>
                <a:cubicBezTo>
                  <a:pt x="28514" y="20532"/>
                  <a:pt x="28712" y="23269"/>
                  <a:pt x="29108" y="25551"/>
                </a:cubicBezTo>
                <a:cubicBezTo>
                  <a:pt x="29504" y="27832"/>
                  <a:pt x="30099" y="29657"/>
                  <a:pt x="30891" y="31026"/>
                </a:cubicBezTo>
                <a:cubicBezTo>
                  <a:pt x="31485" y="32851"/>
                  <a:pt x="32475" y="33764"/>
                  <a:pt x="33465" y="34676"/>
                </a:cubicBezTo>
                <a:cubicBezTo>
                  <a:pt x="34455" y="35589"/>
                  <a:pt x="35445" y="36045"/>
                  <a:pt x="36633" y="36045"/>
                </a:cubicBezTo>
                <a:cubicBezTo>
                  <a:pt x="37821" y="36045"/>
                  <a:pt x="38811" y="35589"/>
                  <a:pt x="39801" y="34676"/>
                </a:cubicBezTo>
                <a:cubicBezTo>
                  <a:pt x="40792" y="33764"/>
                  <a:pt x="41782" y="32851"/>
                  <a:pt x="42376" y="31026"/>
                </a:cubicBezTo>
                <a:cubicBezTo>
                  <a:pt x="43168" y="29657"/>
                  <a:pt x="43762" y="27832"/>
                  <a:pt x="44158" y="25551"/>
                </a:cubicBezTo>
                <a:moveTo>
                  <a:pt x="47722" y="70722"/>
                </a:moveTo>
                <a:cubicBezTo>
                  <a:pt x="47326" y="70266"/>
                  <a:pt x="46930" y="69809"/>
                  <a:pt x="46732" y="68897"/>
                </a:cubicBezTo>
                <a:cubicBezTo>
                  <a:pt x="46534" y="68441"/>
                  <a:pt x="46336" y="67528"/>
                  <a:pt x="46138" y="66615"/>
                </a:cubicBezTo>
                <a:cubicBezTo>
                  <a:pt x="45940" y="65703"/>
                  <a:pt x="45940" y="64790"/>
                  <a:pt x="45940" y="63878"/>
                </a:cubicBezTo>
                <a:cubicBezTo>
                  <a:pt x="45940" y="42889"/>
                  <a:pt x="45940" y="42889"/>
                  <a:pt x="45940" y="42889"/>
                </a:cubicBezTo>
                <a:cubicBezTo>
                  <a:pt x="42574" y="42889"/>
                  <a:pt x="42574" y="42889"/>
                  <a:pt x="42574" y="42889"/>
                </a:cubicBezTo>
                <a:cubicBezTo>
                  <a:pt x="42574" y="63878"/>
                  <a:pt x="42574" y="63878"/>
                  <a:pt x="42574" y="63878"/>
                </a:cubicBezTo>
                <a:cubicBezTo>
                  <a:pt x="42574" y="66159"/>
                  <a:pt x="42772" y="67984"/>
                  <a:pt x="42970" y="69809"/>
                </a:cubicBezTo>
                <a:cubicBezTo>
                  <a:pt x="43366" y="71178"/>
                  <a:pt x="43762" y="73003"/>
                  <a:pt x="44158" y="73916"/>
                </a:cubicBezTo>
                <a:cubicBezTo>
                  <a:pt x="44752" y="75285"/>
                  <a:pt x="45346" y="76197"/>
                  <a:pt x="46138" y="77110"/>
                </a:cubicBezTo>
                <a:cubicBezTo>
                  <a:pt x="46930" y="77566"/>
                  <a:pt x="47920" y="78022"/>
                  <a:pt x="48910" y="78022"/>
                </a:cubicBezTo>
                <a:cubicBezTo>
                  <a:pt x="49900" y="78022"/>
                  <a:pt x="50891" y="77566"/>
                  <a:pt x="51683" y="77110"/>
                </a:cubicBezTo>
                <a:cubicBezTo>
                  <a:pt x="52475" y="76197"/>
                  <a:pt x="53069" y="75285"/>
                  <a:pt x="53663" y="73916"/>
                </a:cubicBezTo>
                <a:cubicBezTo>
                  <a:pt x="54059" y="73003"/>
                  <a:pt x="54455" y="71178"/>
                  <a:pt x="54851" y="69809"/>
                </a:cubicBezTo>
                <a:cubicBezTo>
                  <a:pt x="55049" y="67984"/>
                  <a:pt x="55247" y="66159"/>
                  <a:pt x="55247" y="63878"/>
                </a:cubicBezTo>
                <a:cubicBezTo>
                  <a:pt x="55247" y="42889"/>
                  <a:pt x="55247" y="42889"/>
                  <a:pt x="55247" y="42889"/>
                </a:cubicBezTo>
                <a:cubicBezTo>
                  <a:pt x="51881" y="42889"/>
                  <a:pt x="51881" y="42889"/>
                  <a:pt x="51881" y="42889"/>
                </a:cubicBezTo>
                <a:cubicBezTo>
                  <a:pt x="51881" y="63878"/>
                  <a:pt x="51881" y="63878"/>
                  <a:pt x="51881" y="63878"/>
                </a:cubicBezTo>
                <a:cubicBezTo>
                  <a:pt x="51881" y="64790"/>
                  <a:pt x="51881" y="65703"/>
                  <a:pt x="51683" y="66615"/>
                </a:cubicBezTo>
                <a:cubicBezTo>
                  <a:pt x="51485" y="67528"/>
                  <a:pt x="51287" y="68441"/>
                  <a:pt x="51089" y="68897"/>
                </a:cubicBezTo>
                <a:cubicBezTo>
                  <a:pt x="50693" y="69809"/>
                  <a:pt x="50495" y="70266"/>
                  <a:pt x="50099" y="70722"/>
                </a:cubicBezTo>
                <a:cubicBezTo>
                  <a:pt x="49702" y="71178"/>
                  <a:pt x="49306" y="71178"/>
                  <a:pt x="48910" y="71178"/>
                </a:cubicBezTo>
                <a:cubicBezTo>
                  <a:pt x="48514" y="71178"/>
                  <a:pt x="48118" y="71178"/>
                  <a:pt x="47722" y="70722"/>
                </a:cubicBezTo>
                <a:moveTo>
                  <a:pt x="54851" y="10950"/>
                </a:moveTo>
                <a:cubicBezTo>
                  <a:pt x="54851" y="11863"/>
                  <a:pt x="54851" y="12775"/>
                  <a:pt x="54653" y="13231"/>
                </a:cubicBezTo>
                <a:cubicBezTo>
                  <a:pt x="54455" y="13688"/>
                  <a:pt x="54257" y="14144"/>
                  <a:pt x="54059" y="14600"/>
                </a:cubicBezTo>
                <a:cubicBezTo>
                  <a:pt x="53663" y="14600"/>
                  <a:pt x="53465" y="14600"/>
                  <a:pt x="53069" y="15057"/>
                </a:cubicBezTo>
                <a:cubicBezTo>
                  <a:pt x="52673" y="15057"/>
                  <a:pt x="52475" y="15057"/>
                  <a:pt x="52079" y="15057"/>
                </a:cubicBezTo>
                <a:cubicBezTo>
                  <a:pt x="50099" y="15057"/>
                  <a:pt x="50099" y="15057"/>
                  <a:pt x="50099" y="15057"/>
                </a:cubicBezTo>
                <a:cubicBezTo>
                  <a:pt x="50099" y="7300"/>
                  <a:pt x="50099" y="7300"/>
                  <a:pt x="50099" y="7300"/>
                </a:cubicBezTo>
                <a:cubicBezTo>
                  <a:pt x="52277" y="7300"/>
                  <a:pt x="52277" y="7300"/>
                  <a:pt x="52277" y="7300"/>
                </a:cubicBezTo>
                <a:cubicBezTo>
                  <a:pt x="52673" y="7300"/>
                  <a:pt x="52871" y="7300"/>
                  <a:pt x="53267" y="7300"/>
                </a:cubicBezTo>
                <a:cubicBezTo>
                  <a:pt x="53465" y="7300"/>
                  <a:pt x="53861" y="7756"/>
                  <a:pt x="54059" y="7756"/>
                </a:cubicBezTo>
                <a:cubicBezTo>
                  <a:pt x="54257" y="8212"/>
                  <a:pt x="54455" y="8669"/>
                  <a:pt x="54653" y="9125"/>
                </a:cubicBezTo>
                <a:cubicBezTo>
                  <a:pt x="54851" y="9581"/>
                  <a:pt x="54851" y="10038"/>
                  <a:pt x="54851" y="10950"/>
                </a:cubicBezTo>
                <a:moveTo>
                  <a:pt x="58811" y="35133"/>
                </a:moveTo>
                <a:cubicBezTo>
                  <a:pt x="55049" y="20532"/>
                  <a:pt x="55049" y="20532"/>
                  <a:pt x="55049" y="20532"/>
                </a:cubicBezTo>
                <a:cubicBezTo>
                  <a:pt x="56237" y="20076"/>
                  <a:pt x="57029" y="19163"/>
                  <a:pt x="57425" y="17338"/>
                </a:cubicBezTo>
                <a:cubicBezTo>
                  <a:pt x="58019" y="15513"/>
                  <a:pt x="58217" y="13688"/>
                  <a:pt x="58217" y="10950"/>
                </a:cubicBezTo>
                <a:cubicBezTo>
                  <a:pt x="58217" y="9125"/>
                  <a:pt x="58217" y="7300"/>
                  <a:pt x="57821" y="5931"/>
                </a:cubicBezTo>
                <a:cubicBezTo>
                  <a:pt x="57623" y="4562"/>
                  <a:pt x="57227" y="3650"/>
                  <a:pt x="56633" y="2737"/>
                </a:cubicBezTo>
                <a:cubicBezTo>
                  <a:pt x="56039" y="2281"/>
                  <a:pt x="55445" y="1368"/>
                  <a:pt x="54851" y="1368"/>
                </a:cubicBezTo>
                <a:cubicBezTo>
                  <a:pt x="54257" y="912"/>
                  <a:pt x="53465" y="912"/>
                  <a:pt x="52673" y="912"/>
                </a:cubicBezTo>
                <a:cubicBezTo>
                  <a:pt x="46930" y="912"/>
                  <a:pt x="46930" y="912"/>
                  <a:pt x="46930" y="912"/>
                </a:cubicBezTo>
                <a:cubicBezTo>
                  <a:pt x="46930" y="35133"/>
                  <a:pt x="46930" y="35133"/>
                  <a:pt x="46930" y="35133"/>
                </a:cubicBezTo>
                <a:cubicBezTo>
                  <a:pt x="50099" y="35133"/>
                  <a:pt x="50099" y="35133"/>
                  <a:pt x="50099" y="35133"/>
                </a:cubicBezTo>
                <a:cubicBezTo>
                  <a:pt x="50099" y="21444"/>
                  <a:pt x="50099" y="21444"/>
                  <a:pt x="50099" y="21444"/>
                </a:cubicBezTo>
                <a:cubicBezTo>
                  <a:pt x="51881" y="21444"/>
                  <a:pt x="51881" y="21444"/>
                  <a:pt x="51881" y="21444"/>
                </a:cubicBezTo>
                <a:cubicBezTo>
                  <a:pt x="54851" y="35133"/>
                  <a:pt x="54851" y="35133"/>
                  <a:pt x="54851" y="35133"/>
                </a:cubicBezTo>
                <a:lnTo>
                  <a:pt x="58811" y="35133"/>
                </a:lnTo>
                <a:close/>
                <a:moveTo>
                  <a:pt x="72871" y="27376"/>
                </a:moveTo>
                <a:cubicBezTo>
                  <a:pt x="73267" y="25551"/>
                  <a:pt x="73267" y="23726"/>
                  <a:pt x="73267" y="21901"/>
                </a:cubicBezTo>
                <a:cubicBezTo>
                  <a:pt x="73267" y="912"/>
                  <a:pt x="73267" y="912"/>
                  <a:pt x="73267" y="912"/>
                </a:cubicBezTo>
                <a:cubicBezTo>
                  <a:pt x="70099" y="912"/>
                  <a:pt x="70099" y="912"/>
                  <a:pt x="70099" y="912"/>
                </a:cubicBezTo>
                <a:cubicBezTo>
                  <a:pt x="70099" y="21444"/>
                  <a:pt x="70099" y="21444"/>
                  <a:pt x="70099" y="21444"/>
                </a:cubicBezTo>
                <a:cubicBezTo>
                  <a:pt x="70099" y="22813"/>
                  <a:pt x="69900" y="23726"/>
                  <a:pt x="69900" y="24638"/>
                </a:cubicBezTo>
                <a:cubicBezTo>
                  <a:pt x="69702" y="25551"/>
                  <a:pt x="69504" y="26007"/>
                  <a:pt x="69108" y="26920"/>
                </a:cubicBezTo>
                <a:cubicBezTo>
                  <a:pt x="68910" y="27376"/>
                  <a:pt x="68514" y="27832"/>
                  <a:pt x="68316" y="28288"/>
                </a:cubicBezTo>
                <a:cubicBezTo>
                  <a:pt x="67920" y="28745"/>
                  <a:pt x="67524" y="29201"/>
                  <a:pt x="67128" y="29201"/>
                </a:cubicBezTo>
                <a:cubicBezTo>
                  <a:pt x="66534" y="29201"/>
                  <a:pt x="66138" y="28745"/>
                  <a:pt x="65742" y="28288"/>
                </a:cubicBezTo>
                <a:cubicBezTo>
                  <a:pt x="65544" y="27832"/>
                  <a:pt x="65148" y="27376"/>
                  <a:pt x="64950" y="26920"/>
                </a:cubicBezTo>
                <a:cubicBezTo>
                  <a:pt x="64554" y="26007"/>
                  <a:pt x="64356" y="25551"/>
                  <a:pt x="64158" y="24638"/>
                </a:cubicBezTo>
                <a:cubicBezTo>
                  <a:pt x="64158" y="23726"/>
                  <a:pt x="63960" y="22813"/>
                  <a:pt x="63960" y="21444"/>
                </a:cubicBezTo>
                <a:cubicBezTo>
                  <a:pt x="63960" y="912"/>
                  <a:pt x="63960" y="912"/>
                  <a:pt x="63960" y="912"/>
                </a:cubicBezTo>
                <a:cubicBezTo>
                  <a:pt x="60792" y="912"/>
                  <a:pt x="60792" y="912"/>
                  <a:pt x="60792" y="912"/>
                </a:cubicBezTo>
                <a:cubicBezTo>
                  <a:pt x="60792" y="21901"/>
                  <a:pt x="60792" y="21901"/>
                  <a:pt x="60792" y="21901"/>
                </a:cubicBezTo>
                <a:cubicBezTo>
                  <a:pt x="60792" y="23726"/>
                  <a:pt x="60792" y="25551"/>
                  <a:pt x="61188" y="27376"/>
                </a:cubicBezTo>
                <a:cubicBezTo>
                  <a:pt x="61386" y="29201"/>
                  <a:pt x="61782" y="30570"/>
                  <a:pt x="62376" y="31939"/>
                </a:cubicBezTo>
                <a:cubicBezTo>
                  <a:pt x="62772" y="33307"/>
                  <a:pt x="63564" y="34220"/>
                  <a:pt x="64356" y="35133"/>
                </a:cubicBezTo>
                <a:cubicBezTo>
                  <a:pt x="65148" y="35589"/>
                  <a:pt x="65940" y="36045"/>
                  <a:pt x="67128" y="36045"/>
                </a:cubicBezTo>
                <a:cubicBezTo>
                  <a:pt x="68118" y="36045"/>
                  <a:pt x="68910" y="35589"/>
                  <a:pt x="69702" y="35133"/>
                </a:cubicBezTo>
                <a:cubicBezTo>
                  <a:pt x="70495" y="34220"/>
                  <a:pt x="71287" y="33307"/>
                  <a:pt x="71683" y="31939"/>
                </a:cubicBezTo>
                <a:cubicBezTo>
                  <a:pt x="72277" y="30570"/>
                  <a:pt x="72673" y="29201"/>
                  <a:pt x="72871" y="27376"/>
                </a:cubicBezTo>
                <a:moveTo>
                  <a:pt x="71485" y="77110"/>
                </a:moveTo>
                <a:cubicBezTo>
                  <a:pt x="74851" y="77110"/>
                  <a:pt x="74851" y="77110"/>
                  <a:pt x="74851" y="77110"/>
                </a:cubicBezTo>
                <a:cubicBezTo>
                  <a:pt x="74851" y="42889"/>
                  <a:pt x="74851" y="42889"/>
                  <a:pt x="74851" y="42889"/>
                </a:cubicBezTo>
                <a:cubicBezTo>
                  <a:pt x="69900" y="42889"/>
                  <a:pt x="69900" y="42889"/>
                  <a:pt x="69900" y="42889"/>
                </a:cubicBezTo>
                <a:cubicBezTo>
                  <a:pt x="66336" y="65247"/>
                  <a:pt x="66336" y="65247"/>
                  <a:pt x="66336" y="65247"/>
                </a:cubicBezTo>
                <a:cubicBezTo>
                  <a:pt x="66336" y="65247"/>
                  <a:pt x="66336" y="65247"/>
                  <a:pt x="66336" y="65247"/>
                </a:cubicBezTo>
                <a:cubicBezTo>
                  <a:pt x="62970" y="42889"/>
                  <a:pt x="62970" y="42889"/>
                  <a:pt x="62970" y="42889"/>
                </a:cubicBezTo>
                <a:cubicBezTo>
                  <a:pt x="58019" y="42889"/>
                  <a:pt x="58019" y="42889"/>
                  <a:pt x="58019" y="42889"/>
                </a:cubicBezTo>
                <a:cubicBezTo>
                  <a:pt x="58019" y="77110"/>
                  <a:pt x="58019" y="77110"/>
                  <a:pt x="58019" y="77110"/>
                </a:cubicBezTo>
                <a:cubicBezTo>
                  <a:pt x="61188" y="77110"/>
                  <a:pt x="61188" y="77110"/>
                  <a:pt x="61188" y="77110"/>
                </a:cubicBezTo>
                <a:cubicBezTo>
                  <a:pt x="61188" y="51102"/>
                  <a:pt x="61188" y="51102"/>
                  <a:pt x="61188" y="51102"/>
                </a:cubicBezTo>
                <a:cubicBezTo>
                  <a:pt x="61386" y="51102"/>
                  <a:pt x="61386" y="51102"/>
                  <a:pt x="61386" y="51102"/>
                </a:cubicBezTo>
                <a:cubicBezTo>
                  <a:pt x="65148" y="77110"/>
                  <a:pt x="65148" y="77110"/>
                  <a:pt x="65148" y="77110"/>
                </a:cubicBezTo>
                <a:cubicBezTo>
                  <a:pt x="67524" y="77110"/>
                  <a:pt x="67524" y="77110"/>
                  <a:pt x="67524" y="77110"/>
                </a:cubicBezTo>
                <a:cubicBezTo>
                  <a:pt x="71485" y="51102"/>
                  <a:pt x="71485" y="51102"/>
                  <a:pt x="71485" y="51102"/>
                </a:cubicBezTo>
                <a:cubicBezTo>
                  <a:pt x="71485" y="51102"/>
                  <a:pt x="71485" y="51102"/>
                  <a:pt x="71485" y="51102"/>
                </a:cubicBezTo>
                <a:lnTo>
                  <a:pt x="71485" y="77110"/>
                </a:lnTo>
                <a:close/>
                <a:moveTo>
                  <a:pt x="89702" y="35133"/>
                </a:moveTo>
                <a:cubicBezTo>
                  <a:pt x="92871" y="35133"/>
                  <a:pt x="92871" y="35133"/>
                  <a:pt x="92871" y="35133"/>
                </a:cubicBezTo>
                <a:cubicBezTo>
                  <a:pt x="92871" y="912"/>
                  <a:pt x="92871" y="912"/>
                  <a:pt x="92871" y="912"/>
                </a:cubicBezTo>
                <a:cubicBezTo>
                  <a:pt x="87920" y="912"/>
                  <a:pt x="87920" y="912"/>
                  <a:pt x="87920" y="912"/>
                </a:cubicBezTo>
                <a:cubicBezTo>
                  <a:pt x="84554" y="23269"/>
                  <a:pt x="84554" y="23269"/>
                  <a:pt x="84554" y="23269"/>
                </a:cubicBezTo>
                <a:cubicBezTo>
                  <a:pt x="84554" y="23269"/>
                  <a:pt x="84554" y="23269"/>
                  <a:pt x="84554" y="23269"/>
                </a:cubicBezTo>
                <a:cubicBezTo>
                  <a:pt x="80990" y="912"/>
                  <a:pt x="80990" y="912"/>
                  <a:pt x="80990" y="912"/>
                </a:cubicBezTo>
                <a:cubicBezTo>
                  <a:pt x="76039" y="912"/>
                  <a:pt x="76039" y="912"/>
                  <a:pt x="76039" y="912"/>
                </a:cubicBezTo>
                <a:cubicBezTo>
                  <a:pt x="76039" y="35133"/>
                  <a:pt x="76039" y="35133"/>
                  <a:pt x="76039" y="35133"/>
                </a:cubicBezTo>
                <a:cubicBezTo>
                  <a:pt x="79405" y="35133"/>
                  <a:pt x="79405" y="35133"/>
                  <a:pt x="79405" y="35133"/>
                </a:cubicBezTo>
                <a:cubicBezTo>
                  <a:pt x="79405" y="8669"/>
                  <a:pt x="79405" y="8669"/>
                  <a:pt x="79405" y="8669"/>
                </a:cubicBezTo>
                <a:cubicBezTo>
                  <a:pt x="79405" y="8669"/>
                  <a:pt x="79405" y="8669"/>
                  <a:pt x="79405" y="8669"/>
                </a:cubicBezTo>
                <a:cubicBezTo>
                  <a:pt x="83168" y="35133"/>
                  <a:pt x="83168" y="35133"/>
                  <a:pt x="83168" y="35133"/>
                </a:cubicBezTo>
                <a:cubicBezTo>
                  <a:pt x="85742" y="35133"/>
                  <a:pt x="85742" y="35133"/>
                  <a:pt x="85742" y="35133"/>
                </a:cubicBezTo>
                <a:cubicBezTo>
                  <a:pt x="89702" y="8669"/>
                  <a:pt x="89702" y="8669"/>
                  <a:pt x="89702" y="8669"/>
                </a:cubicBezTo>
                <a:cubicBezTo>
                  <a:pt x="89702" y="8669"/>
                  <a:pt x="89702" y="8669"/>
                  <a:pt x="89702" y="8669"/>
                </a:cubicBezTo>
                <a:lnTo>
                  <a:pt x="89702" y="35133"/>
                </a:lnTo>
                <a:close/>
                <a:moveTo>
                  <a:pt x="94653" y="119087"/>
                </a:moveTo>
                <a:cubicBezTo>
                  <a:pt x="99009" y="119087"/>
                  <a:pt x="99009" y="119087"/>
                  <a:pt x="99009" y="119087"/>
                </a:cubicBezTo>
                <a:cubicBezTo>
                  <a:pt x="99009" y="84866"/>
                  <a:pt x="99009" y="84866"/>
                  <a:pt x="99009" y="84866"/>
                </a:cubicBezTo>
                <a:cubicBezTo>
                  <a:pt x="95643" y="84866"/>
                  <a:pt x="95643" y="84866"/>
                  <a:pt x="95643" y="84866"/>
                </a:cubicBezTo>
                <a:cubicBezTo>
                  <a:pt x="95643" y="108593"/>
                  <a:pt x="95643" y="108593"/>
                  <a:pt x="95643" y="108593"/>
                </a:cubicBezTo>
                <a:cubicBezTo>
                  <a:pt x="95643" y="108593"/>
                  <a:pt x="95643" y="108593"/>
                  <a:pt x="95643" y="108593"/>
                </a:cubicBezTo>
                <a:cubicBezTo>
                  <a:pt x="89306" y="84866"/>
                  <a:pt x="89306" y="84866"/>
                  <a:pt x="89306" y="84866"/>
                </a:cubicBezTo>
                <a:cubicBezTo>
                  <a:pt x="84950" y="84866"/>
                  <a:pt x="84950" y="84866"/>
                  <a:pt x="84950" y="84866"/>
                </a:cubicBezTo>
                <a:cubicBezTo>
                  <a:pt x="84950" y="119087"/>
                  <a:pt x="84950" y="119087"/>
                  <a:pt x="84950" y="119087"/>
                </a:cubicBezTo>
                <a:cubicBezTo>
                  <a:pt x="88118" y="119087"/>
                  <a:pt x="88118" y="119087"/>
                  <a:pt x="88118" y="119087"/>
                </a:cubicBezTo>
                <a:cubicBezTo>
                  <a:pt x="88118" y="94448"/>
                  <a:pt x="88118" y="94448"/>
                  <a:pt x="88118" y="94448"/>
                </a:cubicBezTo>
                <a:cubicBezTo>
                  <a:pt x="88118" y="94448"/>
                  <a:pt x="88118" y="94448"/>
                  <a:pt x="88118" y="94448"/>
                </a:cubicBezTo>
                <a:lnTo>
                  <a:pt x="94653" y="119087"/>
                </a:lnTo>
                <a:close/>
                <a:moveTo>
                  <a:pt x="115643" y="119087"/>
                </a:moveTo>
                <a:cubicBezTo>
                  <a:pt x="108514" y="100836"/>
                  <a:pt x="108514" y="100836"/>
                  <a:pt x="108514" y="100836"/>
                </a:cubicBezTo>
                <a:cubicBezTo>
                  <a:pt x="115049" y="84866"/>
                  <a:pt x="115049" y="84866"/>
                  <a:pt x="115049" y="84866"/>
                </a:cubicBezTo>
                <a:cubicBezTo>
                  <a:pt x="110891" y="84866"/>
                  <a:pt x="110891" y="84866"/>
                  <a:pt x="110891" y="84866"/>
                </a:cubicBezTo>
                <a:cubicBezTo>
                  <a:pt x="104950" y="99011"/>
                  <a:pt x="104950" y="99011"/>
                  <a:pt x="104950" y="99011"/>
                </a:cubicBezTo>
                <a:cubicBezTo>
                  <a:pt x="104950" y="84866"/>
                  <a:pt x="104950" y="84866"/>
                  <a:pt x="104950" y="84866"/>
                </a:cubicBezTo>
                <a:cubicBezTo>
                  <a:pt x="101782" y="84866"/>
                  <a:pt x="101782" y="84866"/>
                  <a:pt x="101782" y="84866"/>
                </a:cubicBezTo>
                <a:cubicBezTo>
                  <a:pt x="101782" y="119087"/>
                  <a:pt x="101782" y="119087"/>
                  <a:pt x="101782" y="119087"/>
                </a:cubicBezTo>
                <a:cubicBezTo>
                  <a:pt x="104950" y="119087"/>
                  <a:pt x="104950" y="119087"/>
                  <a:pt x="104950" y="119087"/>
                </a:cubicBezTo>
                <a:cubicBezTo>
                  <a:pt x="104950" y="102661"/>
                  <a:pt x="104950" y="102661"/>
                  <a:pt x="104950" y="102661"/>
                </a:cubicBezTo>
                <a:cubicBezTo>
                  <a:pt x="111089" y="119087"/>
                  <a:pt x="111089" y="119087"/>
                  <a:pt x="111089" y="119087"/>
                </a:cubicBezTo>
                <a:lnTo>
                  <a:pt x="115643" y="119087"/>
                </a:lnTo>
                <a:close/>
                <a:moveTo>
                  <a:pt x="120000" y="84866"/>
                </a:moveTo>
                <a:cubicBezTo>
                  <a:pt x="116831" y="84866"/>
                  <a:pt x="116831" y="84866"/>
                  <a:pt x="116831" y="84866"/>
                </a:cubicBezTo>
                <a:cubicBezTo>
                  <a:pt x="116831" y="119087"/>
                  <a:pt x="116831" y="119087"/>
                  <a:pt x="116831" y="119087"/>
                </a:cubicBezTo>
                <a:cubicBezTo>
                  <a:pt x="120000" y="119087"/>
                  <a:pt x="120000" y="119087"/>
                  <a:pt x="120000" y="119087"/>
                </a:cubicBezTo>
                <a:lnTo>
                  <a:pt x="120000" y="84866"/>
                </a:lnTo>
                <a:close/>
              </a:path>
            </a:pathLst>
          </a:custGeom>
          <a:solidFill>
            <a:schemeClr val="accent1"/>
          </a:solid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grpSp>
        <p:nvGrpSpPr>
          <p:cNvPr id="22" name="Google Shape;22;p5"/>
          <p:cNvGrpSpPr/>
          <p:nvPr/>
        </p:nvGrpSpPr>
        <p:grpSpPr>
          <a:xfrm>
            <a:off x="-334330" y="-441922"/>
            <a:ext cx="2994330" cy="6027181"/>
            <a:chOff x="354383" y="2076395"/>
            <a:chExt cx="1663055" cy="4464330"/>
          </a:xfrm>
        </p:grpSpPr>
        <p:grpSp>
          <p:nvGrpSpPr>
            <p:cNvPr id="23" name="Google Shape;23;p5"/>
            <p:cNvGrpSpPr/>
            <p:nvPr/>
          </p:nvGrpSpPr>
          <p:grpSpPr>
            <a:xfrm>
              <a:off x="354383" y="5609348"/>
              <a:ext cx="835030" cy="931377"/>
              <a:chOff x="1447800" y="5106987"/>
              <a:chExt cx="1569900" cy="1751038"/>
            </a:xfrm>
          </p:grpSpPr>
          <p:sp>
            <p:nvSpPr>
              <p:cNvPr id="24" name="Google Shape;24;p5"/>
              <p:cNvSpPr/>
              <p:nvPr/>
            </p:nvSpPr>
            <p:spPr>
              <a:xfrm>
                <a:off x="1447800" y="6042025"/>
                <a:ext cx="806400" cy="816000"/>
              </a:xfrm>
              <a:custGeom>
                <a:avLst/>
                <a:gdLst/>
                <a:ahLst/>
                <a:cxnLst/>
                <a:rect l="l" t="t" r="r" b="b"/>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25" name="Google Shape;25;p5"/>
              <p:cNvSpPr/>
              <p:nvPr/>
            </p:nvSpPr>
            <p:spPr>
              <a:xfrm>
                <a:off x="2357438" y="6042025"/>
                <a:ext cx="570000" cy="816000"/>
              </a:xfrm>
              <a:custGeom>
                <a:avLst/>
                <a:gdLst/>
                <a:ahLst/>
                <a:cxnLst/>
                <a:rect l="l" t="t" r="r" b="b"/>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26" name="Google Shape;26;p5"/>
              <p:cNvSpPr/>
              <p:nvPr/>
            </p:nvSpPr>
            <p:spPr>
              <a:xfrm>
                <a:off x="2633663" y="6391275"/>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27" name="Google Shape;27;p5"/>
              <p:cNvSpPr/>
              <p:nvPr/>
            </p:nvSpPr>
            <p:spPr>
              <a:xfrm>
                <a:off x="1560512" y="5106987"/>
                <a:ext cx="570000" cy="816000"/>
              </a:xfrm>
              <a:custGeom>
                <a:avLst/>
                <a:gdLst/>
                <a:ahLst/>
                <a:cxnLst/>
                <a:rect l="l" t="t" r="r" b="b"/>
                <a:pathLst>
                  <a:path w="120000" h="120000" extrusionOk="0">
                    <a:moveTo>
                      <a:pt x="37864" y="48813"/>
                    </a:moveTo>
                    <a:lnTo>
                      <a:pt x="37864" y="48813"/>
                    </a:lnTo>
                    <a:lnTo>
                      <a:pt x="37864" y="27661"/>
                    </a:lnTo>
                    <a:lnTo>
                      <a:pt x="120000" y="27661"/>
                    </a:lnTo>
                    <a:lnTo>
                      <a:pt x="120000" y="0"/>
                    </a:lnTo>
                    <a:lnTo>
                      <a:pt x="0" y="0"/>
                    </a:lnTo>
                    <a:lnTo>
                      <a:pt x="0" y="120000"/>
                    </a:lnTo>
                    <a:lnTo>
                      <a:pt x="37864" y="120000"/>
                    </a:lnTo>
                    <a:lnTo>
                      <a:pt x="37864"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28" name="Google Shape;28;p5"/>
              <p:cNvSpPr/>
              <p:nvPr/>
            </p:nvSpPr>
            <p:spPr>
              <a:xfrm>
                <a:off x="1836738" y="5456237"/>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29" name="Google Shape;29;p5"/>
              <p:cNvSpPr/>
              <p:nvPr/>
            </p:nvSpPr>
            <p:spPr>
              <a:xfrm>
                <a:off x="2209800" y="5106987"/>
                <a:ext cx="807900" cy="816000"/>
              </a:xfrm>
              <a:custGeom>
                <a:avLst/>
                <a:gdLst/>
                <a:ahLst/>
                <a:cxnLst/>
                <a:rect l="l" t="t" r="r" b="b"/>
                <a:pathLst>
                  <a:path w="120000" h="120000" extrusionOk="0">
                    <a:moveTo>
                      <a:pt x="48411" y="120000"/>
                    </a:moveTo>
                    <a:lnTo>
                      <a:pt x="48411" y="120000"/>
                    </a:lnTo>
                    <a:lnTo>
                      <a:pt x="69942" y="120000"/>
                    </a:lnTo>
                    <a:lnTo>
                      <a:pt x="120000" y="0"/>
                    </a:lnTo>
                    <a:lnTo>
                      <a:pt x="91337" y="0"/>
                    </a:lnTo>
                    <a:lnTo>
                      <a:pt x="60754" y="78644"/>
                    </a:lnTo>
                    <a:lnTo>
                      <a:pt x="60480" y="78644"/>
                    </a:lnTo>
                    <a:lnTo>
                      <a:pt x="30445" y="0"/>
                    </a:lnTo>
                    <a:lnTo>
                      <a:pt x="0" y="0"/>
                    </a:lnTo>
                    <a:lnTo>
                      <a:pt x="48411"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grpSp>
        <p:grpSp>
          <p:nvGrpSpPr>
            <p:cNvPr id="30" name="Google Shape;30;p5"/>
            <p:cNvGrpSpPr/>
            <p:nvPr/>
          </p:nvGrpSpPr>
          <p:grpSpPr>
            <a:xfrm>
              <a:off x="1182408" y="5609348"/>
              <a:ext cx="835030" cy="931377"/>
              <a:chOff x="1447800" y="5106987"/>
              <a:chExt cx="1569900" cy="1751038"/>
            </a:xfrm>
          </p:grpSpPr>
          <p:sp>
            <p:nvSpPr>
              <p:cNvPr id="31" name="Google Shape;31;p5"/>
              <p:cNvSpPr/>
              <p:nvPr/>
            </p:nvSpPr>
            <p:spPr>
              <a:xfrm>
                <a:off x="1447800" y="6042025"/>
                <a:ext cx="806400" cy="816000"/>
              </a:xfrm>
              <a:custGeom>
                <a:avLst/>
                <a:gdLst/>
                <a:ahLst/>
                <a:cxnLst/>
                <a:rect l="l" t="t" r="r" b="b"/>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32" name="Google Shape;32;p5"/>
              <p:cNvSpPr/>
              <p:nvPr/>
            </p:nvSpPr>
            <p:spPr>
              <a:xfrm>
                <a:off x="2357438" y="6042025"/>
                <a:ext cx="570000" cy="816000"/>
              </a:xfrm>
              <a:custGeom>
                <a:avLst/>
                <a:gdLst/>
                <a:ahLst/>
                <a:cxnLst/>
                <a:rect l="l" t="t" r="r" b="b"/>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33" name="Google Shape;33;p5"/>
              <p:cNvSpPr/>
              <p:nvPr/>
            </p:nvSpPr>
            <p:spPr>
              <a:xfrm>
                <a:off x="2633663" y="6391275"/>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34" name="Google Shape;34;p5"/>
              <p:cNvSpPr/>
              <p:nvPr/>
            </p:nvSpPr>
            <p:spPr>
              <a:xfrm>
                <a:off x="1560512" y="5106987"/>
                <a:ext cx="570000" cy="816000"/>
              </a:xfrm>
              <a:custGeom>
                <a:avLst/>
                <a:gdLst/>
                <a:ahLst/>
                <a:cxnLst/>
                <a:rect l="l" t="t" r="r" b="b"/>
                <a:pathLst>
                  <a:path w="120000" h="120000" extrusionOk="0">
                    <a:moveTo>
                      <a:pt x="37864" y="48813"/>
                    </a:moveTo>
                    <a:lnTo>
                      <a:pt x="37864" y="48813"/>
                    </a:lnTo>
                    <a:lnTo>
                      <a:pt x="37864" y="27661"/>
                    </a:lnTo>
                    <a:lnTo>
                      <a:pt x="120000" y="27661"/>
                    </a:lnTo>
                    <a:lnTo>
                      <a:pt x="120000" y="0"/>
                    </a:lnTo>
                    <a:lnTo>
                      <a:pt x="0" y="0"/>
                    </a:lnTo>
                    <a:lnTo>
                      <a:pt x="0" y="120000"/>
                    </a:lnTo>
                    <a:lnTo>
                      <a:pt x="37864" y="120000"/>
                    </a:lnTo>
                    <a:lnTo>
                      <a:pt x="37864"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35" name="Google Shape;35;p5"/>
              <p:cNvSpPr/>
              <p:nvPr/>
            </p:nvSpPr>
            <p:spPr>
              <a:xfrm>
                <a:off x="1836738" y="5456237"/>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36" name="Google Shape;36;p5"/>
              <p:cNvSpPr/>
              <p:nvPr/>
            </p:nvSpPr>
            <p:spPr>
              <a:xfrm>
                <a:off x="2209800" y="5106987"/>
                <a:ext cx="807900" cy="816000"/>
              </a:xfrm>
              <a:custGeom>
                <a:avLst/>
                <a:gdLst/>
                <a:ahLst/>
                <a:cxnLst/>
                <a:rect l="l" t="t" r="r" b="b"/>
                <a:pathLst>
                  <a:path w="120000" h="120000" extrusionOk="0">
                    <a:moveTo>
                      <a:pt x="48411" y="120000"/>
                    </a:moveTo>
                    <a:lnTo>
                      <a:pt x="48411" y="120000"/>
                    </a:lnTo>
                    <a:lnTo>
                      <a:pt x="69942" y="120000"/>
                    </a:lnTo>
                    <a:lnTo>
                      <a:pt x="120000" y="0"/>
                    </a:lnTo>
                    <a:lnTo>
                      <a:pt x="91337" y="0"/>
                    </a:lnTo>
                    <a:lnTo>
                      <a:pt x="60754" y="78644"/>
                    </a:lnTo>
                    <a:lnTo>
                      <a:pt x="60480" y="78644"/>
                    </a:lnTo>
                    <a:lnTo>
                      <a:pt x="30445" y="0"/>
                    </a:lnTo>
                    <a:lnTo>
                      <a:pt x="0" y="0"/>
                    </a:lnTo>
                    <a:lnTo>
                      <a:pt x="48411"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grpSp>
        <p:grpSp>
          <p:nvGrpSpPr>
            <p:cNvPr id="37" name="Google Shape;37;p5"/>
            <p:cNvGrpSpPr/>
            <p:nvPr/>
          </p:nvGrpSpPr>
          <p:grpSpPr>
            <a:xfrm>
              <a:off x="354383" y="4601773"/>
              <a:ext cx="835030" cy="931377"/>
              <a:chOff x="1447800" y="5106987"/>
              <a:chExt cx="1569900" cy="1751038"/>
            </a:xfrm>
          </p:grpSpPr>
          <p:sp>
            <p:nvSpPr>
              <p:cNvPr id="38" name="Google Shape;38;p5"/>
              <p:cNvSpPr/>
              <p:nvPr/>
            </p:nvSpPr>
            <p:spPr>
              <a:xfrm>
                <a:off x="1447800" y="6042025"/>
                <a:ext cx="806400" cy="816000"/>
              </a:xfrm>
              <a:custGeom>
                <a:avLst/>
                <a:gdLst/>
                <a:ahLst/>
                <a:cxnLst/>
                <a:rect l="l" t="t" r="r" b="b"/>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39" name="Google Shape;39;p5"/>
              <p:cNvSpPr/>
              <p:nvPr/>
            </p:nvSpPr>
            <p:spPr>
              <a:xfrm>
                <a:off x="2357438" y="6042025"/>
                <a:ext cx="570000" cy="816000"/>
              </a:xfrm>
              <a:custGeom>
                <a:avLst/>
                <a:gdLst/>
                <a:ahLst/>
                <a:cxnLst/>
                <a:rect l="l" t="t" r="r" b="b"/>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40" name="Google Shape;40;p5"/>
              <p:cNvSpPr/>
              <p:nvPr/>
            </p:nvSpPr>
            <p:spPr>
              <a:xfrm>
                <a:off x="2633663" y="6391275"/>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41" name="Google Shape;41;p5"/>
              <p:cNvSpPr/>
              <p:nvPr/>
            </p:nvSpPr>
            <p:spPr>
              <a:xfrm>
                <a:off x="1560512" y="5106987"/>
                <a:ext cx="570000" cy="816000"/>
              </a:xfrm>
              <a:custGeom>
                <a:avLst/>
                <a:gdLst/>
                <a:ahLst/>
                <a:cxnLst/>
                <a:rect l="l" t="t" r="r" b="b"/>
                <a:pathLst>
                  <a:path w="120000" h="120000" extrusionOk="0">
                    <a:moveTo>
                      <a:pt x="37864" y="48813"/>
                    </a:moveTo>
                    <a:lnTo>
                      <a:pt x="37864" y="48813"/>
                    </a:lnTo>
                    <a:lnTo>
                      <a:pt x="37864" y="27661"/>
                    </a:lnTo>
                    <a:lnTo>
                      <a:pt x="120000" y="27661"/>
                    </a:lnTo>
                    <a:lnTo>
                      <a:pt x="120000" y="0"/>
                    </a:lnTo>
                    <a:lnTo>
                      <a:pt x="0" y="0"/>
                    </a:lnTo>
                    <a:lnTo>
                      <a:pt x="0" y="120000"/>
                    </a:lnTo>
                    <a:lnTo>
                      <a:pt x="37864" y="120000"/>
                    </a:lnTo>
                    <a:lnTo>
                      <a:pt x="37864"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42" name="Google Shape;42;p5"/>
              <p:cNvSpPr/>
              <p:nvPr/>
            </p:nvSpPr>
            <p:spPr>
              <a:xfrm>
                <a:off x="1836738" y="5456237"/>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43" name="Google Shape;43;p5"/>
              <p:cNvSpPr/>
              <p:nvPr/>
            </p:nvSpPr>
            <p:spPr>
              <a:xfrm>
                <a:off x="2209800" y="5106987"/>
                <a:ext cx="807900" cy="816000"/>
              </a:xfrm>
              <a:custGeom>
                <a:avLst/>
                <a:gdLst/>
                <a:ahLst/>
                <a:cxnLst/>
                <a:rect l="l" t="t" r="r" b="b"/>
                <a:pathLst>
                  <a:path w="120000" h="120000" extrusionOk="0">
                    <a:moveTo>
                      <a:pt x="48411" y="120000"/>
                    </a:moveTo>
                    <a:lnTo>
                      <a:pt x="48411" y="120000"/>
                    </a:lnTo>
                    <a:lnTo>
                      <a:pt x="69942" y="120000"/>
                    </a:lnTo>
                    <a:lnTo>
                      <a:pt x="120000" y="0"/>
                    </a:lnTo>
                    <a:lnTo>
                      <a:pt x="91337" y="0"/>
                    </a:lnTo>
                    <a:lnTo>
                      <a:pt x="60754" y="78644"/>
                    </a:lnTo>
                    <a:lnTo>
                      <a:pt x="60480" y="78644"/>
                    </a:lnTo>
                    <a:lnTo>
                      <a:pt x="30445" y="0"/>
                    </a:lnTo>
                    <a:lnTo>
                      <a:pt x="0" y="0"/>
                    </a:lnTo>
                    <a:lnTo>
                      <a:pt x="48411"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grpSp>
        <p:grpSp>
          <p:nvGrpSpPr>
            <p:cNvPr id="44" name="Google Shape;44;p5"/>
            <p:cNvGrpSpPr/>
            <p:nvPr/>
          </p:nvGrpSpPr>
          <p:grpSpPr>
            <a:xfrm>
              <a:off x="1182408" y="4601773"/>
              <a:ext cx="835030" cy="931377"/>
              <a:chOff x="1447800" y="5106987"/>
              <a:chExt cx="1569900" cy="1751038"/>
            </a:xfrm>
          </p:grpSpPr>
          <p:sp>
            <p:nvSpPr>
              <p:cNvPr id="45" name="Google Shape;45;p5"/>
              <p:cNvSpPr/>
              <p:nvPr/>
            </p:nvSpPr>
            <p:spPr>
              <a:xfrm>
                <a:off x="1447800" y="6042025"/>
                <a:ext cx="806400" cy="816000"/>
              </a:xfrm>
              <a:custGeom>
                <a:avLst/>
                <a:gdLst/>
                <a:ahLst/>
                <a:cxnLst/>
                <a:rect l="l" t="t" r="r" b="b"/>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46" name="Google Shape;46;p5"/>
              <p:cNvSpPr/>
              <p:nvPr/>
            </p:nvSpPr>
            <p:spPr>
              <a:xfrm>
                <a:off x="2357438" y="6042025"/>
                <a:ext cx="570000" cy="816000"/>
              </a:xfrm>
              <a:custGeom>
                <a:avLst/>
                <a:gdLst/>
                <a:ahLst/>
                <a:cxnLst/>
                <a:rect l="l" t="t" r="r" b="b"/>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47" name="Google Shape;47;p5"/>
              <p:cNvSpPr/>
              <p:nvPr/>
            </p:nvSpPr>
            <p:spPr>
              <a:xfrm>
                <a:off x="2633663" y="6391275"/>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48" name="Google Shape;48;p5"/>
              <p:cNvSpPr/>
              <p:nvPr/>
            </p:nvSpPr>
            <p:spPr>
              <a:xfrm>
                <a:off x="1560512" y="5106987"/>
                <a:ext cx="570000" cy="816000"/>
              </a:xfrm>
              <a:custGeom>
                <a:avLst/>
                <a:gdLst/>
                <a:ahLst/>
                <a:cxnLst/>
                <a:rect l="l" t="t" r="r" b="b"/>
                <a:pathLst>
                  <a:path w="120000" h="120000" extrusionOk="0">
                    <a:moveTo>
                      <a:pt x="37864" y="48813"/>
                    </a:moveTo>
                    <a:lnTo>
                      <a:pt x="37864" y="48813"/>
                    </a:lnTo>
                    <a:lnTo>
                      <a:pt x="37864" y="27661"/>
                    </a:lnTo>
                    <a:lnTo>
                      <a:pt x="120000" y="27661"/>
                    </a:lnTo>
                    <a:lnTo>
                      <a:pt x="120000" y="0"/>
                    </a:lnTo>
                    <a:lnTo>
                      <a:pt x="0" y="0"/>
                    </a:lnTo>
                    <a:lnTo>
                      <a:pt x="0" y="120000"/>
                    </a:lnTo>
                    <a:lnTo>
                      <a:pt x="37864" y="120000"/>
                    </a:lnTo>
                    <a:lnTo>
                      <a:pt x="37864"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49" name="Google Shape;49;p5"/>
              <p:cNvSpPr/>
              <p:nvPr/>
            </p:nvSpPr>
            <p:spPr>
              <a:xfrm>
                <a:off x="1836738" y="5456237"/>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50" name="Google Shape;50;p5"/>
              <p:cNvSpPr/>
              <p:nvPr/>
            </p:nvSpPr>
            <p:spPr>
              <a:xfrm>
                <a:off x="2209800" y="5106987"/>
                <a:ext cx="807900" cy="816000"/>
              </a:xfrm>
              <a:custGeom>
                <a:avLst/>
                <a:gdLst/>
                <a:ahLst/>
                <a:cxnLst/>
                <a:rect l="l" t="t" r="r" b="b"/>
                <a:pathLst>
                  <a:path w="120000" h="120000" extrusionOk="0">
                    <a:moveTo>
                      <a:pt x="48411" y="120000"/>
                    </a:moveTo>
                    <a:lnTo>
                      <a:pt x="48411" y="120000"/>
                    </a:lnTo>
                    <a:lnTo>
                      <a:pt x="69942" y="120000"/>
                    </a:lnTo>
                    <a:lnTo>
                      <a:pt x="120000" y="0"/>
                    </a:lnTo>
                    <a:lnTo>
                      <a:pt x="91337" y="0"/>
                    </a:lnTo>
                    <a:lnTo>
                      <a:pt x="60754" y="78644"/>
                    </a:lnTo>
                    <a:lnTo>
                      <a:pt x="60480" y="78644"/>
                    </a:lnTo>
                    <a:lnTo>
                      <a:pt x="30445" y="0"/>
                    </a:lnTo>
                    <a:lnTo>
                      <a:pt x="0" y="0"/>
                    </a:lnTo>
                    <a:lnTo>
                      <a:pt x="48411"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grpSp>
        <p:grpSp>
          <p:nvGrpSpPr>
            <p:cNvPr id="51" name="Google Shape;51;p5"/>
            <p:cNvGrpSpPr/>
            <p:nvPr/>
          </p:nvGrpSpPr>
          <p:grpSpPr>
            <a:xfrm>
              <a:off x="354383" y="3594198"/>
              <a:ext cx="835030" cy="931377"/>
              <a:chOff x="1447800" y="5106987"/>
              <a:chExt cx="1569900" cy="1751038"/>
            </a:xfrm>
          </p:grpSpPr>
          <p:sp>
            <p:nvSpPr>
              <p:cNvPr id="52" name="Google Shape;52;p5"/>
              <p:cNvSpPr/>
              <p:nvPr/>
            </p:nvSpPr>
            <p:spPr>
              <a:xfrm>
                <a:off x="1447800" y="6042025"/>
                <a:ext cx="806400" cy="816000"/>
              </a:xfrm>
              <a:custGeom>
                <a:avLst/>
                <a:gdLst/>
                <a:ahLst/>
                <a:cxnLst/>
                <a:rect l="l" t="t" r="r" b="b"/>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53" name="Google Shape;53;p5"/>
              <p:cNvSpPr/>
              <p:nvPr/>
            </p:nvSpPr>
            <p:spPr>
              <a:xfrm>
                <a:off x="2357438" y="6042025"/>
                <a:ext cx="570000" cy="816000"/>
              </a:xfrm>
              <a:custGeom>
                <a:avLst/>
                <a:gdLst/>
                <a:ahLst/>
                <a:cxnLst/>
                <a:rect l="l" t="t" r="r" b="b"/>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54" name="Google Shape;54;p5"/>
              <p:cNvSpPr/>
              <p:nvPr/>
            </p:nvSpPr>
            <p:spPr>
              <a:xfrm>
                <a:off x="2633663" y="6391275"/>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55" name="Google Shape;55;p5"/>
              <p:cNvSpPr/>
              <p:nvPr/>
            </p:nvSpPr>
            <p:spPr>
              <a:xfrm>
                <a:off x="1560512" y="5106987"/>
                <a:ext cx="570000" cy="816000"/>
              </a:xfrm>
              <a:custGeom>
                <a:avLst/>
                <a:gdLst/>
                <a:ahLst/>
                <a:cxnLst/>
                <a:rect l="l" t="t" r="r" b="b"/>
                <a:pathLst>
                  <a:path w="120000" h="120000" extrusionOk="0">
                    <a:moveTo>
                      <a:pt x="37864" y="48813"/>
                    </a:moveTo>
                    <a:lnTo>
                      <a:pt x="37864" y="48813"/>
                    </a:lnTo>
                    <a:lnTo>
                      <a:pt x="37864" y="27661"/>
                    </a:lnTo>
                    <a:lnTo>
                      <a:pt x="120000" y="27661"/>
                    </a:lnTo>
                    <a:lnTo>
                      <a:pt x="120000" y="0"/>
                    </a:lnTo>
                    <a:lnTo>
                      <a:pt x="0" y="0"/>
                    </a:lnTo>
                    <a:lnTo>
                      <a:pt x="0" y="120000"/>
                    </a:lnTo>
                    <a:lnTo>
                      <a:pt x="37864" y="120000"/>
                    </a:lnTo>
                    <a:lnTo>
                      <a:pt x="37864"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56" name="Google Shape;56;p5"/>
              <p:cNvSpPr/>
              <p:nvPr/>
            </p:nvSpPr>
            <p:spPr>
              <a:xfrm>
                <a:off x="1836738" y="5456237"/>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57" name="Google Shape;57;p5"/>
              <p:cNvSpPr/>
              <p:nvPr/>
            </p:nvSpPr>
            <p:spPr>
              <a:xfrm>
                <a:off x="2209800" y="5106987"/>
                <a:ext cx="807900" cy="816000"/>
              </a:xfrm>
              <a:custGeom>
                <a:avLst/>
                <a:gdLst/>
                <a:ahLst/>
                <a:cxnLst/>
                <a:rect l="l" t="t" r="r" b="b"/>
                <a:pathLst>
                  <a:path w="120000" h="120000" extrusionOk="0">
                    <a:moveTo>
                      <a:pt x="48411" y="120000"/>
                    </a:moveTo>
                    <a:lnTo>
                      <a:pt x="48411" y="120000"/>
                    </a:lnTo>
                    <a:lnTo>
                      <a:pt x="69942" y="120000"/>
                    </a:lnTo>
                    <a:lnTo>
                      <a:pt x="120000" y="0"/>
                    </a:lnTo>
                    <a:lnTo>
                      <a:pt x="91337" y="0"/>
                    </a:lnTo>
                    <a:lnTo>
                      <a:pt x="60754" y="78644"/>
                    </a:lnTo>
                    <a:lnTo>
                      <a:pt x="60480" y="78644"/>
                    </a:lnTo>
                    <a:lnTo>
                      <a:pt x="30445" y="0"/>
                    </a:lnTo>
                    <a:lnTo>
                      <a:pt x="0" y="0"/>
                    </a:lnTo>
                    <a:lnTo>
                      <a:pt x="48411"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grpSp>
        <p:grpSp>
          <p:nvGrpSpPr>
            <p:cNvPr id="58" name="Google Shape;58;p5"/>
            <p:cNvGrpSpPr/>
            <p:nvPr/>
          </p:nvGrpSpPr>
          <p:grpSpPr>
            <a:xfrm>
              <a:off x="1182408" y="3594198"/>
              <a:ext cx="835030" cy="931377"/>
              <a:chOff x="1447800" y="5106987"/>
              <a:chExt cx="1569900" cy="1751038"/>
            </a:xfrm>
          </p:grpSpPr>
          <p:sp>
            <p:nvSpPr>
              <p:cNvPr id="59" name="Google Shape;59;p5"/>
              <p:cNvSpPr/>
              <p:nvPr/>
            </p:nvSpPr>
            <p:spPr>
              <a:xfrm>
                <a:off x="1447800" y="6042025"/>
                <a:ext cx="806400" cy="816000"/>
              </a:xfrm>
              <a:custGeom>
                <a:avLst/>
                <a:gdLst/>
                <a:ahLst/>
                <a:cxnLst/>
                <a:rect l="l" t="t" r="r" b="b"/>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60" name="Google Shape;60;p5"/>
              <p:cNvSpPr/>
              <p:nvPr/>
            </p:nvSpPr>
            <p:spPr>
              <a:xfrm>
                <a:off x="2357438" y="6042025"/>
                <a:ext cx="570000" cy="816000"/>
              </a:xfrm>
              <a:custGeom>
                <a:avLst/>
                <a:gdLst/>
                <a:ahLst/>
                <a:cxnLst/>
                <a:rect l="l" t="t" r="r" b="b"/>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61" name="Google Shape;61;p5"/>
              <p:cNvSpPr/>
              <p:nvPr/>
            </p:nvSpPr>
            <p:spPr>
              <a:xfrm>
                <a:off x="2633663" y="6391275"/>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62" name="Google Shape;62;p5"/>
              <p:cNvSpPr/>
              <p:nvPr/>
            </p:nvSpPr>
            <p:spPr>
              <a:xfrm>
                <a:off x="1560512" y="5106987"/>
                <a:ext cx="570000" cy="816000"/>
              </a:xfrm>
              <a:custGeom>
                <a:avLst/>
                <a:gdLst/>
                <a:ahLst/>
                <a:cxnLst/>
                <a:rect l="l" t="t" r="r" b="b"/>
                <a:pathLst>
                  <a:path w="120000" h="120000" extrusionOk="0">
                    <a:moveTo>
                      <a:pt x="37864" y="48813"/>
                    </a:moveTo>
                    <a:lnTo>
                      <a:pt x="37864" y="48813"/>
                    </a:lnTo>
                    <a:lnTo>
                      <a:pt x="37864" y="27661"/>
                    </a:lnTo>
                    <a:lnTo>
                      <a:pt x="120000" y="27661"/>
                    </a:lnTo>
                    <a:lnTo>
                      <a:pt x="120000" y="0"/>
                    </a:lnTo>
                    <a:lnTo>
                      <a:pt x="0" y="0"/>
                    </a:lnTo>
                    <a:lnTo>
                      <a:pt x="0" y="120000"/>
                    </a:lnTo>
                    <a:lnTo>
                      <a:pt x="37864" y="120000"/>
                    </a:lnTo>
                    <a:lnTo>
                      <a:pt x="37864"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63" name="Google Shape;63;p5"/>
              <p:cNvSpPr/>
              <p:nvPr/>
            </p:nvSpPr>
            <p:spPr>
              <a:xfrm>
                <a:off x="1836738" y="5456237"/>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64" name="Google Shape;64;p5"/>
              <p:cNvSpPr/>
              <p:nvPr/>
            </p:nvSpPr>
            <p:spPr>
              <a:xfrm>
                <a:off x="2209800" y="5106987"/>
                <a:ext cx="807900" cy="816000"/>
              </a:xfrm>
              <a:custGeom>
                <a:avLst/>
                <a:gdLst/>
                <a:ahLst/>
                <a:cxnLst/>
                <a:rect l="l" t="t" r="r" b="b"/>
                <a:pathLst>
                  <a:path w="120000" h="120000" extrusionOk="0">
                    <a:moveTo>
                      <a:pt x="48411" y="120000"/>
                    </a:moveTo>
                    <a:lnTo>
                      <a:pt x="48411" y="120000"/>
                    </a:lnTo>
                    <a:lnTo>
                      <a:pt x="69942" y="120000"/>
                    </a:lnTo>
                    <a:lnTo>
                      <a:pt x="120000" y="0"/>
                    </a:lnTo>
                    <a:lnTo>
                      <a:pt x="91337" y="0"/>
                    </a:lnTo>
                    <a:lnTo>
                      <a:pt x="60754" y="78644"/>
                    </a:lnTo>
                    <a:lnTo>
                      <a:pt x="60480" y="78644"/>
                    </a:lnTo>
                    <a:lnTo>
                      <a:pt x="30445" y="0"/>
                    </a:lnTo>
                    <a:lnTo>
                      <a:pt x="0" y="0"/>
                    </a:lnTo>
                    <a:lnTo>
                      <a:pt x="48411"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grpSp>
        <p:grpSp>
          <p:nvGrpSpPr>
            <p:cNvPr id="65" name="Google Shape;65;p5"/>
            <p:cNvGrpSpPr/>
            <p:nvPr/>
          </p:nvGrpSpPr>
          <p:grpSpPr>
            <a:xfrm>
              <a:off x="354383" y="2586623"/>
              <a:ext cx="835030" cy="931377"/>
              <a:chOff x="1447800" y="5106987"/>
              <a:chExt cx="1569900" cy="1751038"/>
            </a:xfrm>
          </p:grpSpPr>
          <p:sp>
            <p:nvSpPr>
              <p:cNvPr id="66" name="Google Shape;66;p5"/>
              <p:cNvSpPr/>
              <p:nvPr/>
            </p:nvSpPr>
            <p:spPr>
              <a:xfrm>
                <a:off x="1447800" y="6042025"/>
                <a:ext cx="806400" cy="816000"/>
              </a:xfrm>
              <a:custGeom>
                <a:avLst/>
                <a:gdLst/>
                <a:ahLst/>
                <a:cxnLst/>
                <a:rect l="l" t="t" r="r" b="b"/>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67" name="Google Shape;67;p5"/>
              <p:cNvSpPr/>
              <p:nvPr/>
            </p:nvSpPr>
            <p:spPr>
              <a:xfrm>
                <a:off x="2357438" y="6042025"/>
                <a:ext cx="570000" cy="816000"/>
              </a:xfrm>
              <a:custGeom>
                <a:avLst/>
                <a:gdLst/>
                <a:ahLst/>
                <a:cxnLst/>
                <a:rect l="l" t="t" r="r" b="b"/>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68" name="Google Shape;68;p5"/>
              <p:cNvSpPr/>
              <p:nvPr/>
            </p:nvSpPr>
            <p:spPr>
              <a:xfrm>
                <a:off x="2633663" y="6391275"/>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69" name="Google Shape;69;p5"/>
              <p:cNvSpPr/>
              <p:nvPr/>
            </p:nvSpPr>
            <p:spPr>
              <a:xfrm>
                <a:off x="1560512" y="5106987"/>
                <a:ext cx="570000" cy="816000"/>
              </a:xfrm>
              <a:custGeom>
                <a:avLst/>
                <a:gdLst/>
                <a:ahLst/>
                <a:cxnLst/>
                <a:rect l="l" t="t" r="r" b="b"/>
                <a:pathLst>
                  <a:path w="120000" h="120000" extrusionOk="0">
                    <a:moveTo>
                      <a:pt x="37864" y="48813"/>
                    </a:moveTo>
                    <a:lnTo>
                      <a:pt x="37864" y="48813"/>
                    </a:lnTo>
                    <a:lnTo>
                      <a:pt x="37864" y="27661"/>
                    </a:lnTo>
                    <a:lnTo>
                      <a:pt x="120000" y="27661"/>
                    </a:lnTo>
                    <a:lnTo>
                      <a:pt x="120000" y="0"/>
                    </a:lnTo>
                    <a:lnTo>
                      <a:pt x="0" y="0"/>
                    </a:lnTo>
                    <a:lnTo>
                      <a:pt x="0" y="120000"/>
                    </a:lnTo>
                    <a:lnTo>
                      <a:pt x="37864" y="120000"/>
                    </a:lnTo>
                    <a:lnTo>
                      <a:pt x="37864"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70" name="Google Shape;70;p5"/>
              <p:cNvSpPr/>
              <p:nvPr/>
            </p:nvSpPr>
            <p:spPr>
              <a:xfrm>
                <a:off x="1836738" y="5456237"/>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71" name="Google Shape;71;p5"/>
              <p:cNvSpPr/>
              <p:nvPr/>
            </p:nvSpPr>
            <p:spPr>
              <a:xfrm>
                <a:off x="2209800" y="5106987"/>
                <a:ext cx="807900" cy="816000"/>
              </a:xfrm>
              <a:custGeom>
                <a:avLst/>
                <a:gdLst/>
                <a:ahLst/>
                <a:cxnLst/>
                <a:rect l="l" t="t" r="r" b="b"/>
                <a:pathLst>
                  <a:path w="120000" h="120000" extrusionOk="0">
                    <a:moveTo>
                      <a:pt x="48411" y="120000"/>
                    </a:moveTo>
                    <a:lnTo>
                      <a:pt x="48411" y="120000"/>
                    </a:lnTo>
                    <a:lnTo>
                      <a:pt x="69942" y="120000"/>
                    </a:lnTo>
                    <a:lnTo>
                      <a:pt x="120000" y="0"/>
                    </a:lnTo>
                    <a:lnTo>
                      <a:pt x="91337" y="0"/>
                    </a:lnTo>
                    <a:lnTo>
                      <a:pt x="60754" y="78644"/>
                    </a:lnTo>
                    <a:lnTo>
                      <a:pt x="60480" y="78644"/>
                    </a:lnTo>
                    <a:lnTo>
                      <a:pt x="30445" y="0"/>
                    </a:lnTo>
                    <a:lnTo>
                      <a:pt x="0" y="0"/>
                    </a:lnTo>
                    <a:lnTo>
                      <a:pt x="48411"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grpSp>
        <p:grpSp>
          <p:nvGrpSpPr>
            <p:cNvPr id="72" name="Google Shape;72;p5"/>
            <p:cNvGrpSpPr/>
            <p:nvPr/>
          </p:nvGrpSpPr>
          <p:grpSpPr>
            <a:xfrm>
              <a:off x="1182408" y="2586623"/>
              <a:ext cx="835030" cy="931377"/>
              <a:chOff x="1447800" y="5106987"/>
              <a:chExt cx="1569900" cy="1751038"/>
            </a:xfrm>
          </p:grpSpPr>
          <p:sp>
            <p:nvSpPr>
              <p:cNvPr id="73" name="Google Shape;73;p5"/>
              <p:cNvSpPr/>
              <p:nvPr/>
            </p:nvSpPr>
            <p:spPr>
              <a:xfrm>
                <a:off x="1447800" y="6042025"/>
                <a:ext cx="806400" cy="816000"/>
              </a:xfrm>
              <a:custGeom>
                <a:avLst/>
                <a:gdLst/>
                <a:ahLst/>
                <a:cxnLst/>
                <a:rect l="l" t="t" r="r" b="b"/>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74" name="Google Shape;74;p5"/>
              <p:cNvSpPr/>
              <p:nvPr/>
            </p:nvSpPr>
            <p:spPr>
              <a:xfrm>
                <a:off x="2357438" y="6042025"/>
                <a:ext cx="570000" cy="816000"/>
              </a:xfrm>
              <a:custGeom>
                <a:avLst/>
                <a:gdLst/>
                <a:ahLst/>
                <a:cxnLst/>
                <a:rect l="l" t="t" r="r" b="b"/>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75" name="Google Shape;75;p5"/>
              <p:cNvSpPr/>
              <p:nvPr/>
            </p:nvSpPr>
            <p:spPr>
              <a:xfrm>
                <a:off x="2633663" y="6391275"/>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76" name="Google Shape;76;p5"/>
              <p:cNvSpPr/>
              <p:nvPr/>
            </p:nvSpPr>
            <p:spPr>
              <a:xfrm>
                <a:off x="1560512" y="5106987"/>
                <a:ext cx="570000" cy="816000"/>
              </a:xfrm>
              <a:custGeom>
                <a:avLst/>
                <a:gdLst/>
                <a:ahLst/>
                <a:cxnLst/>
                <a:rect l="l" t="t" r="r" b="b"/>
                <a:pathLst>
                  <a:path w="120000" h="120000" extrusionOk="0">
                    <a:moveTo>
                      <a:pt x="37864" y="48813"/>
                    </a:moveTo>
                    <a:lnTo>
                      <a:pt x="37864" y="48813"/>
                    </a:lnTo>
                    <a:lnTo>
                      <a:pt x="37864" y="27661"/>
                    </a:lnTo>
                    <a:lnTo>
                      <a:pt x="120000" y="27661"/>
                    </a:lnTo>
                    <a:lnTo>
                      <a:pt x="120000" y="0"/>
                    </a:lnTo>
                    <a:lnTo>
                      <a:pt x="0" y="0"/>
                    </a:lnTo>
                    <a:lnTo>
                      <a:pt x="0" y="120000"/>
                    </a:lnTo>
                    <a:lnTo>
                      <a:pt x="37864" y="120000"/>
                    </a:lnTo>
                    <a:lnTo>
                      <a:pt x="37864"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77" name="Google Shape;77;p5"/>
              <p:cNvSpPr/>
              <p:nvPr/>
            </p:nvSpPr>
            <p:spPr>
              <a:xfrm>
                <a:off x="1836738" y="5456237"/>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78" name="Google Shape;78;p5"/>
              <p:cNvSpPr/>
              <p:nvPr/>
            </p:nvSpPr>
            <p:spPr>
              <a:xfrm>
                <a:off x="2209800" y="5106987"/>
                <a:ext cx="807900" cy="816000"/>
              </a:xfrm>
              <a:custGeom>
                <a:avLst/>
                <a:gdLst/>
                <a:ahLst/>
                <a:cxnLst/>
                <a:rect l="l" t="t" r="r" b="b"/>
                <a:pathLst>
                  <a:path w="120000" h="120000" extrusionOk="0">
                    <a:moveTo>
                      <a:pt x="48411" y="120000"/>
                    </a:moveTo>
                    <a:lnTo>
                      <a:pt x="48411" y="120000"/>
                    </a:lnTo>
                    <a:lnTo>
                      <a:pt x="69942" y="120000"/>
                    </a:lnTo>
                    <a:lnTo>
                      <a:pt x="120000" y="0"/>
                    </a:lnTo>
                    <a:lnTo>
                      <a:pt x="91337" y="0"/>
                    </a:lnTo>
                    <a:lnTo>
                      <a:pt x="60754" y="78644"/>
                    </a:lnTo>
                    <a:lnTo>
                      <a:pt x="60480" y="78644"/>
                    </a:lnTo>
                    <a:lnTo>
                      <a:pt x="30445" y="0"/>
                    </a:lnTo>
                    <a:lnTo>
                      <a:pt x="0" y="0"/>
                    </a:lnTo>
                    <a:lnTo>
                      <a:pt x="48411"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grpSp>
        <p:grpSp>
          <p:nvGrpSpPr>
            <p:cNvPr id="79" name="Google Shape;79;p5"/>
            <p:cNvGrpSpPr/>
            <p:nvPr/>
          </p:nvGrpSpPr>
          <p:grpSpPr>
            <a:xfrm>
              <a:off x="354383" y="2076395"/>
              <a:ext cx="787019" cy="434030"/>
              <a:chOff x="1447800" y="6042025"/>
              <a:chExt cx="1479638" cy="816000"/>
            </a:xfrm>
          </p:grpSpPr>
          <p:sp>
            <p:nvSpPr>
              <p:cNvPr id="80" name="Google Shape;80;p5"/>
              <p:cNvSpPr/>
              <p:nvPr/>
            </p:nvSpPr>
            <p:spPr>
              <a:xfrm>
                <a:off x="1447800" y="6042025"/>
                <a:ext cx="806400" cy="816000"/>
              </a:xfrm>
              <a:custGeom>
                <a:avLst/>
                <a:gdLst/>
                <a:ahLst/>
                <a:cxnLst/>
                <a:rect l="l" t="t" r="r" b="b"/>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81" name="Google Shape;81;p5"/>
              <p:cNvSpPr/>
              <p:nvPr/>
            </p:nvSpPr>
            <p:spPr>
              <a:xfrm>
                <a:off x="2357438" y="6042025"/>
                <a:ext cx="570000" cy="816000"/>
              </a:xfrm>
              <a:custGeom>
                <a:avLst/>
                <a:gdLst/>
                <a:ahLst/>
                <a:cxnLst/>
                <a:rect l="l" t="t" r="r" b="b"/>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82" name="Google Shape;82;p5"/>
              <p:cNvSpPr/>
              <p:nvPr/>
            </p:nvSpPr>
            <p:spPr>
              <a:xfrm>
                <a:off x="2633663" y="6391275"/>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grpSp>
        <p:grpSp>
          <p:nvGrpSpPr>
            <p:cNvPr id="83" name="Google Shape;83;p5"/>
            <p:cNvGrpSpPr/>
            <p:nvPr/>
          </p:nvGrpSpPr>
          <p:grpSpPr>
            <a:xfrm>
              <a:off x="1182408" y="2076395"/>
              <a:ext cx="787019" cy="434030"/>
              <a:chOff x="1447800" y="6042025"/>
              <a:chExt cx="1479638" cy="816000"/>
            </a:xfrm>
          </p:grpSpPr>
          <p:sp>
            <p:nvSpPr>
              <p:cNvPr id="84" name="Google Shape;84;p5"/>
              <p:cNvSpPr/>
              <p:nvPr/>
            </p:nvSpPr>
            <p:spPr>
              <a:xfrm>
                <a:off x="1447800" y="6042025"/>
                <a:ext cx="806400" cy="816000"/>
              </a:xfrm>
              <a:custGeom>
                <a:avLst/>
                <a:gdLst/>
                <a:ahLst/>
                <a:cxnLst/>
                <a:rect l="l" t="t" r="r" b="b"/>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85" name="Google Shape;85;p5"/>
              <p:cNvSpPr/>
              <p:nvPr/>
            </p:nvSpPr>
            <p:spPr>
              <a:xfrm>
                <a:off x="2357438" y="6042025"/>
                <a:ext cx="570000" cy="816000"/>
              </a:xfrm>
              <a:custGeom>
                <a:avLst/>
                <a:gdLst/>
                <a:ahLst/>
                <a:cxnLst/>
                <a:rect l="l" t="t" r="r" b="b"/>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sp>
            <p:nvSpPr>
              <p:cNvPr id="86" name="Google Shape;86;p5"/>
              <p:cNvSpPr/>
              <p:nvPr/>
            </p:nvSpPr>
            <p:spPr>
              <a:xfrm>
                <a:off x="2633663" y="6391275"/>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350" b="0" i="0" u="none" strike="noStrike" cap="none">
                  <a:solidFill>
                    <a:schemeClr val="dk1"/>
                  </a:solidFill>
                  <a:latin typeface="Calibri"/>
                  <a:ea typeface="Calibri"/>
                  <a:cs typeface="Calibri"/>
                  <a:sym typeface="Calibri"/>
                </a:endParaRPr>
              </a:p>
            </p:txBody>
          </p:sp>
        </p:grpSp>
      </p:grpSp>
      <p:sp>
        <p:nvSpPr>
          <p:cNvPr id="87" name="Google Shape;87;p5"/>
          <p:cNvSpPr txBox="1">
            <a:spLocks noGrp="1"/>
          </p:cNvSpPr>
          <p:nvPr>
            <p:ph type="title"/>
          </p:nvPr>
        </p:nvSpPr>
        <p:spPr>
          <a:xfrm>
            <a:off x="3006250" y="205969"/>
            <a:ext cx="5680500" cy="857250"/>
          </a:xfrm>
          <a:prstGeom prst="rect">
            <a:avLst/>
          </a:prstGeom>
          <a:noFill/>
          <a:ln>
            <a:noFill/>
          </a:ln>
        </p:spPr>
        <p:txBody>
          <a:bodyPr spcFirstLastPara="1" wrap="square" lIns="91425" tIns="91425" rIns="91425" bIns="91425" anchor="t" anchorCtr="0"/>
          <a:lstStyle>
            <a:lvl1pPr marL="0" marR="0" lvl="0" indent="0" algn="l" rtl="0">
              <a:lnSpc>
                <a:spcPct val="104545"/>
              </a:lnSpc>
              <a:spcBef>
                <a:spcPts val="0"/>
              </a:spcBef>
              <a:spcAft>
                <a:spcPts val="0"/>
              </a:spcAft>
              <a:buClr>
                <a:srgbClr val="FF5000"/>
              </a:buClr>
              <a:buSzPts val="3600"/>
              <a:buFont typeface="Open Sans"/>
              <a:buNone/>
              <a:defRPr sz="2700" b="1" i="0" u="none" strike="noStrike" cap="none">
                <a:solidFill>
                  <a:srgbClr val="FF5000"/>
                </a:solidFill>
                <a:latin typeface="Open Sans"/>
                <a:ea typeface="Open Sans"/>
                <a:cs typeface="Open Sans"/>
                <a:sym typeface="Open Sans"/>
              </a:defRPr>
            </a:lvl1pPr>
            <a:lvl2pPr lvl="1" indent="0">
              <a:spcBef>
                <a:spcPts val="0"/>
              </a:spcBef>
              <a:spcAft>
                <a:spcPts val="0"/>
              </a:spcAft>
              <a:buSzPts val="3600"/>
              <a:buFont typeface="Open Sans"/>
              <a:buNone/>
              <a:defRPr sz="2700" b="1">
                <a:latin typeface="Open Sans"/>
                <a:ea typeface="Open Sans"/>
                <a:cs typeface="Open Sans"/>
                <a:sym typeface="Open Sans"/>
              </a:defRPr>
            </a:lvl2pPr>
            <a:lvl3pPr lvl="2" indent="0">
              <a:spcBef>
                <a:spcPts val="0"/>
              </a:spcBef>
              <a:spcAft>
                <a:spcPts val="0"/>
              </a:spcAft>
              <a:buSzPts val="3600"/>
              <a:buFont typeface="Open Sans"/>
              <a:buNone/>
              <a:defRPr sz="2700" b="1">
                <a:latin typeface="Open Sans"/>
                <a:ea typeface="Open Sans"/>
                <a:cs typeface="Open Sans"/>
                <a:sym typeface="Open Sans"/>
              </a:defRPr>
            </a:lvl3pPr>
            <a:lvl4pPr lvl="3" indent="0">
              <a:spcBef>
                <a:spcPts val="0"/>
              </a:spcBef>
              <a:spcAft>
                <a:spcPts val="0"/>
              </a:spcAft>
              <a:buSzPts val="3600"/>
              <a:buFont typeface="Open Sans"/>
              <a:buNone/>
              <a:defRPr sz="2700" b="1">
                <a:latin typeface="Open Sans"/>
                <a:ea typeface="Open Sans"/>
                <a:cs typeface="Open Sans"/>
                <a:sym typeface="Open Sans"/>
              </a:defRPr>
            </a:lvl4pPr>
            <a:lvl5pPr lvl="4" indent="0">
              <a:spcBef>
                <a:spcPts val="0"/>
              </a:spcBef>
              <a:spcAft>
                <a:spcPts val="0"/>
              </a:spcAft>
              <a:buSzPts val="3600"/>
              <a:buFont typeface="Open Sans"/>
              <a:buNone/>
              <a:defRPr sz="2700" b="1">
                <a:latin typeface="Open Sans"/>
                <a:ea typeface="Open Sans"/>
                <a:cs typeface="Open Sans"/>
                <a:sym typeface="Open Sans"/>
              </a:defRPr>
            </a:lvl5pPr>
            <a:lvl6pPr lvl="5" indent="0">
              <a:spcBef>
                <a:spcPts val="0"/>
              </a:spcBef>
              <a:spcAft>
                <a:spcPts val="0"/>
              </a:spcAft>
              <a:buSzPts val="3600"/>
              <a:buFont typeface="Open Sans"/>
              <a:buNone/>
              <a:defRPr sz="2700" b="1">
                <a:latin typeface="Open Sans"/>
                <a:ea typeface="Open Sans"/>
                <a:cs typeface="Open Sans"/>
                <a:sym typeface="Open Sans"/>
              </a:defRPr>
            </a:lvl6pPr>
            <a:lvl7pPr lvl="6" indent="0">
              <a:spcBef>
                <a:spcPts val="0"/>
              </a:spcBef>
              <a:spcAft>
                <a:spcPts val="0"/>
              </a:spcAft>
              <a:buSzPts val="3600"/>
              <a:buFont typeface="Open Sans"/>
              <a:buNone/>
              <a:defRPr sz="2700" b="1">
                <a:latin typeface="Open Sans"/>
                <a:ea typeface="Open Sans"/>
                <a:cs typeface="Open Sans"/>
                <a:sym typeface="Open Sans"/>
              </a:defRPr>
            </a:lvl7pPr>
            <a:lvl8pPr lvl="7" indent="0">
              <a:spcBef>
                <a:spcPts val="0"/>
              </a:spcBef>
              <a:spcAft>
                <a:spcPts val="0"/>
              </a:spcAft>
              <a:buSzPts val="3600"/>
              <a:buFont typeface="Open Sans"/>
              <a:buNone/>
              <a:defRPr sz="2700" b="1">
                <a:latin typeface="Open Sans"/>
                <a:ea typeface="Open Sans"/>
                <a:cs typeface="Open Sans"/>
                <a:sym typeface="Open Sans"/>
              </a:defRPr>
            </a:lvl8pPr>
            <a:lvl9pPr lvl="8" indent="0">
              <a:spcBef>
                <a:spcPts val="0"/>
              </a:spcBef>
              <a:spcAft>
                <a:spcPts val="0"/>
              </a:spcAft>
              <a:buSzPts val="3600"/>
              <a:buFont typeface="Open Sans"/>
              <a:buNone/>
              <a:defRPr sz="2700" b="1">
                <a:latin typeface="Open Sans"/>
                <a:ea typeface="Open Sans"/>
                <a:cs typeface="Open Sans"/>
                <a:sym typeface="Open Sans"/>
              </a:defRPr>
            </a:lvl9pPr>
          </a:lstStyle>
          <a:p>
            <a:endParaRPr/>
          </a:p>
        </p:txBody>
      </p:sp>
      <p:sp>
        <p:nvSpPr>
          <p:cNvPr id="88" name="Google Shape;88;p5"/>
          <p:cNvSpPr txBox="1">
            <a:spLocks noGrp="1"/>
          </p:cNvSpPr>
          <p:nvPr>
            <p:ph type="body" idx="1"/>
          </p:nvPr>
        </p:nvSpPr>
        <p:spPr>
          <a:xfrm>
            <a:off x="2877075" y="1329919"/>
            <a:ext cx="5801400" cy="3115350"/>
          </a:xfrm>
          <a:prstGeom prst="rect">
            <a:avLst/>
          </a:prstGeom>
          <a:noFill/>
          <a:ln>
            <a:noFill/>
          </a:ln>
        </p:spPr>
        <p:txBody>
          <a:bodyPr spcFirstLastPara="1" wrap="square" lIns="91425" tIns="91425" rIns="91425" bIns="91425" anchor="t" anchorCtr="0"/>
          <a:lstStyle>
            <a:lvl1pPr marL="342900" marR="0" lvl="0" indent="-247650" algn="l" rtl="0">
              <a:lnSpc>
                <a:spcPct val="115000"/>
              </a:lnSpc>
              <a:spcBef>
                <a:spcPts val="0"/>
              </a:spcBef>
              <a:spcAft>
                <a:spcPts val="0"/>
              </a:spcAft>
              <a:buClr>
                <a:srgbClr val="FF5000"/>
              </a:buClr>
              <a:buSzPts val="1600"/>
              <a:buFont typeface="Open Sans Light"/>
              <a:buChar char="•"/>
              <a:defRPr sz="1200" i="0" u="none" strike="noStrike" cap="none">
                <a:solidFill>
                  <a:schemeClr val="dk1"/>
                </a:solidFill>
                <a:latin typeface="Open Sans Light"/>
                <a:ea typeface="Open Sans Light"/>
                <a:cs typeface="Open Sans Light"/>
                <a:sym typeface="Open Sans Light"/>
              </a:defRPr>
            </a:lvl1pPr>
            <a:lvl2pPr marL="685800" marR="0" lvl="1" indent="-247650" algn="l" rtl="0">
              <a:lnSpc>
                <a:spcPct val="115000"/>
              </a:lnSpc>
              <a:spcBef>
                <a:spcPts val="750"/>
              </a:spcBef>
              <a:spcAft>
                <a:spcPts val="0"/>
              </a:spcAft>
              <a:buClr>
                <a:srgbClr val="FF5000"/>
              </a:buClr>
              <a:buSzPts val="1600"/>
              <a:buFont typeface="Open Sans Light"/>
              <a:buChar char="▪"/>
              <a:defRPr sz="1200" i="0" u="none" strike="noStrike" cap="none">
                <a:solidFill>
                  <a:schemeClr val="dk1"/>
                </a:solidFill>
                <a:latin typeface="Open Sans Light"/>
                <a:ea typeface="Open Sans Light"/>
                <a:cs typeface="Open Sans Light"/>
                <a:sym typeface="Open Sans Light"/>
              </a:defRPr>
            </a:lvl2pPr>
            <a:lvl3pPr marL="1028700" marR="0" lvl="2" indent="-247650" algn="l" rtl="0">
              <a:lnSpc>
                <a:spcPct val="115000"/>
              </a:lnSpc>
              <a:spcBef>
                <a:spcPts val="750"/>
              </a:spcBef>
              <a:spcAft>
                <a:spcPts val="0"/>
              </a:spcAft>
              <a:buClr>
                <a:srgbClr val="FF5000"/>
              </a:buClr>
              <a:buSzPts val="1600"/>
              <a:buFont typeface="Open Sans Light"/>
              <a:buChar char="•"/>
              <a:defRPr sz="1200" i="0" u="none" strike="noStrike" cap="none">
                <a:solidFill>
                  <a:schemeClr val="dk1"/>
                </a:solidFill>
                <a:latin typeface="Open Sans Light"/>
                <a:ea typeface="Open Sans Light"/>
                <a:cs typeface="Open Sans Light"/>
                <a:sym typeface="Open Sans Light"/>
              </a:defRPr>
            </a:lvl3pPr>
            <a:lvl4pPr marL="1371600" marR="0" lvl="3" indent="-247650" algn="l" rtl="0">
              <a:lnSpc>
                <a:spcPct val="115000"/>
              </a:lnSpc>
              <a:spcBef>
                <a:spcPts val="750"/>
              </a:spcBef>
              <a:spcAft>
                <a:spcPts val="0"/>
              </a:spcAft>
              <a:buClr>
                <a:srgbClr val="FF5000"/>
              </a:buClr>
              <a:buSzPts val="1600"/>
              <a:buFont typeface="Open Sans Light"/>
              <a:buChar char="–"/>
              <a:defRPr sz="1200" i="0" u="none" strike="noStrike" cap="none">
                <a:solidFill>
                  <a:schemeClr val="dk1"/>
                </a:solidFill>
                <a:latin typeface="Open Sans Light"/>
                <a:ea typeface="Open Sans Light"/>
                <a:cs typeface="Open Sans Light"/>
                <a:sym typeface="Open Sans Light"/>
              </a:defRPr>
            </a:lvl4pPr>
            <a:lvl5pPr marL="1714500" marR="0" lvl="4" indent="-247650" algn="l" rtl="0">
              <a:lnSpc>
                <a:spcPct val="115000"/>
              </a:lnSpc>
              <a:spcBef>
                <a:spcPts val="750"/>
              </a:spcBef>
              <a:spcAft>
                <a:spcPts val="0"/>
              </a:spcAft>
              <a:buClr>
                <a:srgbClr val="FF5000"/>
              </a:buClr>
              <a:buSzPts val="1600"/>
              <a:buFont typeface="Open Sans Light"/>
              <a:buChar char="»"/>
              <a:defRPr sz="1200" i="0" u="none" strike="noStrike" cap="none">
                <a:solidFill>
                  <a:schemeClr val="dk1"/>
                </a:solidFill>
                <a:latin typeface="Open Sans Light"/>
                <a:ea typeface="Open Sans Light"/>
                <a:cs typeface="Open Sans Light"/>
                <a:sym typeface="Open Sans Light"/>
              </a:defRPr>
            </a:lvl5pPr>
            <a:lvl6pPr marL="2057400" marR="0" lvl="5" indent="-247650" algn="l" rtl="0">
              <a:lnSpc>
                <a:spcPct val="115000"/>
              </a:lnSpc>
              <a:spcBef>
                <a:spcPts val="750"/>
              </a:spcBef>
              <a:spcAft>
                <a:spcPts val="0"/>
              </a:spcAft>
              <a:buClr>
                <a:srgbClr val="FF5000"/>
              </a:buClr>
              <a:buSzPts val="1600"/>
              <a:buFont typeface="Open Sans Light"/>
              <a:buChar char="•"/>
              <a:defRPr sz="1200" i="0" u="none" strike="noStrike" cap="none">
                <a:solidFill>
                  <a:schemeClr val="dk1"/>
                </a:solidFill>
                <a:latin typeface="Open Sans Light"/>
                <a:ea typeface="Open Sans Light"/>
                <a:cs typeface="Open Sans Light"/>
                <a:sym typeface="Open Sans Light"/>
              </a:defRPr>
            </a:lvl6pPr>
            <a:lvl7pPr marL="2400300" marR="0" lvl="6" indent="-247650" algn="l" rtl="0">
              <a:lnSpc>
                <a:spcPct val="115000"/>
              </a:lnSpc>
              <a:spcBef>
                <a:spcPts val="750"/>
              </a:spcBef>
              <a:spcAft>
                <a:spcPts val="0"/>
              </a:spcAft>
              <a:buClr>
                <a:srgbClr val="FF5000"/>
              </a:buClr>
              <a:buSzPts val="1600"/>
              <a:buFont typeface="Open Sans Light"/>
              <a:buChar char="•"/>
              <a:defRPr sz="1200" i="0" u="none" strike="noStrike" cap="none">
                <a:solidFill>
                  <a:schemeClr val="dk1"/>
                </a:solidFill>
                <a:latin typeface="Open Sans Light"/>
                <a:ea typeface="Open Sans Light"/>
                <a:cs typeface="Open Sans Light"/>
                <a:sym typeface="Open Sans Light"/>
              </a:defRPr>
            </a:lvl7pPr>
            <a:lvl8pPr marL="2743200" marR="0" lvl="7" indent="-247650" algn="l" rtl="0">
              <a:lnSpc>
                <a:spcPct val="115000"/>
              </a:lnSpc>
              <a:spcBef>
                <a:spcPts val="750"/>
              </a:spcBef>
              <a:spcAft>
                <a:spcPts val="0"/>
              </a:spcAft>
              <a:buClr>
                <a:srgbClr val="FF5000"/>
              </a:buClr>
              <a:buSzPts val="1600"/>
              <a:buFont typeface="Open Sans Light"/>
              <a:buChar char="•"/>
              <a:defRPr sz="1200" i="0" u="none" strike="noStrike" cap="none">
                <a:solidFill>
                  <a:schemeClr val="dk1"/>
                </a:solidFill>
                <a:latin typeface="Open Sans Light"/>
                <a:ea typeface="Open Sans Light"/>
                <a:cs typeface="Open Sans Light"/>
                <a:sym typeface="Open Sans Light"/>
              </a:defRPr>
            </a:lvl8pPr>
            <a:lvl9pPr marL="3086100" marR="0" lvl="8" indent="-247650" algn="l" rtl="0">
              <a:lnSpc>
                <a:spcPct val="115000"/>
              </a:lnSpc>
              <a:spcBef>
                <a:spcPts val="750"/>
              </a:spcBef>
              <a:spcAft>
                <a:spcPts val="750"/>
              </a:spcAft>
              <a:buClr>
                <a:srgbClr val="FF5000"/>
              </a:buClr>
              <a:buSzPts val="1600"/>
              <a:buFont typeface="Open Sans Light"/>
              <a:buChar char="•"/>
              <a:defRPr sz="1200" i="0" u="none" strike="noStrike" cap="none">
                <a:solidFill>
                  <a:schemeClr val="dk1"/>
                </a:solidFill>
                <a:latin typeface="Open Sans Light"/>
                <a:ea typeface="Open Sans Light"/>
                <a:cs typeface="Open Sans Light"/>
                <a:sym typeface="Open Sans Light"/>
              </a:defRPr>
            </a:lvl9pPr>
          </a:lstStyle>
          <a:p>
            <a:endParaRPr/>
          </a:p>
        </p:txBody>
      </p:sp>
    </p:spTree>
    <p:extLst>
      <p:ext uri="{BB962C8B-B14F-4D97-AF65-F5344CB8AC3E}">
        <p14:creationId xmlns:p14="http://schemas.microsoft.com/office/powerpoint/2010/main" val="384241202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611187" y="844153"/>
            <a:ext cx="6984900" cy="704925"/>
          </a:xfrm>
          <a:prstGeom prst="rect">
            <a:avLst/>
          </a:prstGeom>
          <a:noFill/>
          <a:ln>
            <a:noFill/>
          </a:ln>
        </p:spPr>
        <p:txBody>
          <a:bodyPr lIns="91425" tIns="91425" rIns="91425" bIns="91425" anchor="t" anchorCtr="0"/>
          <a:lstStyle>
            <a:lvl1pPr marL="0" marR="0" lvl="0" indent="0" algn="l" rtl="0">
              <a:spcBef>
                <a:spcPts val="0"/>
              </a:spcBef>
              <a:spcAft>
                <a:spcPts val="0"/>
              </a:spcAft>
              <a:buNone/>
              <a:defRPr sz="2700" b="1" i="0" u="none" strike="noStrike" cap="none">
                <a:solidFill>
                  <a:srgbClr val="F79646"/>
                </a:solidFill>
                <a:latin typeface="Trebuchet MS"/>
                <a:ea typeface="Trebuchet MS"/>
                <a:cs typeface="Trebuchet MS"/>
                <a:sym typeface="Trebuchet MS"/>
              </a:defRPr>
            </a:lvl1pPr>
            <a:lvl2pPr marL="0" marR="0" lvl="1" indent="0" algn="l" rtl="0">
              <a:spcBef>
                <a:spcPts val="0"/>
              </a:spcBef>
              <a:spcAft>
                <a:spcPts val="0"/>
              </a:spcAft>
              <a:buNone/>
              <a:defRPr sz="2700" b="1" i="0" u="none" strike="noStrike" cap="none">
                <a:solidFill>
                  <a:srgbClr val="CE5F0C"/>
                </a:solidFill>
                <a:latin typeface="Trebuchet MS"/>
                <a:ea typeface="Trebuchet MS"/>
                <a:cs typeface="Trebuchet MS"/>
                <a:sym typeface="Trebuchet MS"/>
              </a:defRPr>
            </a:lvl2pPr>
            <a:lvl3pPr marL="0" marR="0" lvl="2" indent="0" algn="l" rtl="0">
              <a:spcBef>
                <a:spcPts val="0"/>
              </a:spcBef>
              <a:spcAft>
                <a:spcPts val="0"/>
              </a:spcAft>
              <a:buNone/>
              <a:defRPr sz="2700" b="1" i="0" u="none" strike="noStrike" cap="none">
                <a:solidFill>
                  <a:srgbClr val="CE5F0C"/>
                </a:solidFill>
                <a:latin typeface="Trebuchet MS"/>
                <a:ea typeface="Trebuchet MS"/>
                <a:cs typeface="Trebuchet MS"/>
                <a:sym typeface="Trebuchet MS"/>
              </a:defRPr>
            </a:lvl3pPr>
            <a:lvl4pPr marL="0" marR="0" lvl="3" indent="0" algn="l" rtl="0">
              <a:spcBef>
                <a:spcPts val="0"/>
              </a:spcBef>
              <a:spcAft>
                <a:spcPts val="0"/>
              </a:spcAft>
              <a:buNone/>
              <a:defRPr sz="2700" b="1" i="0" u="none" strike="noStrike" cap="none">
                <a:solidFill>
                  <a:srgbClr val="CE5F0C"/>
                </a:solidFill>
                <a:latin typeface="Trebuchet MS"/>
                <a:ea typeface="Trebuchet MS"/>
                <a:cs typeface="Trebuchet MS"/>
                <a:sym typeface="Trebuchet MS"/>
              </a:defRPr>
            </a:lvl4pPr>
            <a:lvl5pPr marL="0" marR="0" lvl="4" indent="0" algn="l" rtl="0">
              <a:spcBef>
                <a:spcPts val="0"/>
              </a:spcBef>
              <a:spcAft>
                <a:spcPts val="0"/>
              </a:spcAft>
              <a:buNone/>
              <a:defRPr sz="2700" b="1" i="0" u="none" strike="noStrike" cap="none">
                <a:solidFill>
                  <a:srgbClr val="CE5F0C"/>
                </a:solidFill>
                <a:latin typeface="Trebuchet MS"/>
                <a:ea typeface="Trebuchet MS"/>
                <a:cs typeface="Trebuchet MS"/>
                <a:sym typeface="Trebuchet MS"/>
              </a:defRPr>
            </a:lvl5pPr>
            <a:lvl6pPr marL="0" marR="0" lvl="5" indent="0" algn="l" rtl="0">
              <a:spcBef>
                <a:spcPts val="0"/>
              </a:spcBef>
              <a:buNone/>
              <a:defRPr sz="1350" b="0" i="0" u="none" strike="noStrike" cap="none">
                <a:solidFill>
                  <a:schemeClr val="dk2"/>
                </a:solidFill>
              </a:defRPr>
            </a:lvl6pPr>
            <a:lvl7pPr marL="0" marR="0" lvl="6" indent="0" algn="l" rtl="0">
              <a:spcBef>
                <a:spcPts val="0"/>
              </a:spcBef>
              <a:buNone/>
              <a:defRPr sz="1350" b="0" i="0" u="none" strike="noStrike" cap="none">
                <a:solidFill>
                  <a:schemeClr val="dk2"/>
                </a:solidFill>
              </a:defRPr>
            </a:lvl7pPr>
            <a:lvl8pPr marL="0" marR="0" lvl="7" indent="0" algn="l" rtl="0">
              <a:spcBef>
                <a:spcPts val="0"/>
              </a:spcBef>
              <a:buNone/>
              <a:defRPr sz="1350" b="0" i="0" u="none" strike="noStrike" cap="none">
                <a:solidFill>
                  <a:schemeClr val="dk2"/>
                </a:solidFill>
              </a:defRPr>
            </a:lvl8pPr>
            <a:lvl9pPr marL="0" marR="0" lvl="8" indent="0" algn="l" rtl="0">
              <a:spcBef>
                <a:spcPts val="0"/>
              </a:spcBef>
              <a:buNone/>
              <a:defRPr sz="1350" b="0" i="0" u="none" strike="noStrike" cap="none">
                <a:solidFill>
                  <a:schemeClr val="dk2"/>
                </a:solidFill>
              </a:defRPr>
            </a:lvl9pPr>
          </a:lstStyle>
          <a:p>
            <a:endParaRPr/>
          </a:p>
        </p:txBody>
      </p:sp>
      <p:sp>
        <p:nvSpPr>
          <p:cNvPr id="60" name="Shape 60"/>
          <p:cNvSpPr txBox="1">
            <a:spLocks noGrp="1"/>
          </p:cNvSpPr>
          <p:nvPr>
            <p:ph type="body" idx="1"/>
          </p:nvPr>
        </p:nvSpPr>
        <p:spPr>
          <a:xfrm>
            <a:off x="611187" y="1707356"/>
            <a:ext cx="6984900" cy="2911050"/>
          </a:xfrm>
          <a:prstGeom prst="rect">
            <a:avLst/>
          </a:prstGeom>
          <a:noFill/>
          <a:ln>
            <a:noFill/>
          </a:ln>
        </p:spPr>
        <p:txBody>
          <a:bodyPr lIns="91425" tIns="91425" rIns="91425" bIns="91425" anchor="t" anchorCtr="0"/>
          <a:lstStyle>
            <a:lvl1pPr marL="257175" marR="0" lvl="0" indent="-188594" algn="l" rtl="0">
              <a:spcBef>
                <a:spcPts val="750"/>
              </a:spcBef>
              <a:spcAft>
                <a:spcPts val="0"/>
              </a:spcAft>
              <a:buClr>
                <a:srgbClr val="1B4754"/>
              </a:buClr>
              <a:buSzPct val="79999"/>
              <a:buFont typeface="Noto Sans Symbols"/>
              <a:buChar char="●"/>
              <a:defRPr sz="1350" b="0" i="0" u="none" strike="noStrike" cap="none">
                <a:solidFill>
                  <a:srgbClr val="404040"/>
                </a:solidFill>
                <a:latin typeface="Trebuchet MS"/>
                <a:ea typeface="Trebuchet MS"/>
                <a:cs typeface="Trebuchet MS"/>
                <a:sym typeface="Trebuchet MS"/>
              </a:defRPr>
            </a:lvl1pPr>
            <a:lvl2pPr marL="557213" marR="0" lvl="1" indent="-153352" algn="l" rtl="0">
              <a:spcBef>
                <a:spcPts val="750"/>
              </a:spcBef>
              <a:spcAft>
                <a:spcPts val="0"/>
              </a:spcAft>
              <a:buClr>
                <a:srgbClr val="1B4754"/>
              </a:buClr>
              <a:buSzPct val="80000"/>
              <a:buFont typeface="Noto Sans Symbols"/>
              <a:buChar char="●"/>
              <a:defRPr sz="1200" b="0" i="0" u="none" strike="noStrike" cap="none">
                <a:solidFill>
                  <a:srgbClr val="404040"/>
                </a:solidFill>
                <a:latin typeface="Trebuchet MS"/>
                <a:ea typeface="Trebuchet MS"/>
                <a:cs typeface="Trebuchet MS"/>
                <a:sym typeface="Trebuchet MS"/>
              </a:defRPr>
            </a:lvl2pPr>
            <a:lvl3pPr marL="857250" marR="0" lvl="2" indent="-118110" algn="l" rtl="0">
              <a:spcBef>
                <a:spcPts val="750"/>
              </a:spcBef>
              <a:spcAft>
                <a:spcPts val="0"/>
              </a:spcAft>
              <a:buClr>
                <a:srgbClr val="1B4754"/>
              </a:buClr>
              <a:buSzPct val="80000"/>
              <a:buFont typeface="Noto Sans Symbols"/>
              <a:buChar char="●"/>
              <a:defRPr sz="1050" b="0" i="0" u="none" strike="noStrike" cap="none">
                <a:solidFill>
                  <a:srgbClr val="404040"/>
                </a:solidFill>
                <a:latin typeface="Trebuchet MS"/>
                <a:ea typeface="Trebuchet MS"/>
                <a:cs typeface="Trebuchet MS"/>
                <a:sym typeface="Trebuchet MS"/>
              </a:defRPr>
            </a:lvl3pPr>
            <a:lvl4pPr marL="1200150" marR="0" lvl="3" indent="-125729" algn="l" rtl="0">
              <a:spcBef>
                <a:spcPts val="750"/>
              </a:spcBef>
              <a:spcAft>
                <a:spcPts val="0"/>
              </a:spcAft>
              <a:buClr>
                <a:srgbClr val="1B4754"/>
              </a:buClr>
              <a:buSzPct val="80000"/>
              <a:buFont typeface="Noto Sans Symbols"/>
              <a:buChar char="●"/>
              <a:defRPr sz="900" b="0" i="0" u="none" strike="noStrike" cap="none">
                <a:solidFill>
                  <a:srgbClr val="404040"/>
                </a:solidFill>
                <a:latin typeface="Trebuchet MS"/>
                <a:ea typeface="Trebuchet MS"/>
                <a:cs typeface="Trebuchet MS"/>
                <a:sym typeface="Trebuchet MS"/>
              </a:defRPr>
            </a:lvl4pPr>
            <a:lvl5pPr marL="1543050" marR="0" lvl="4" indent="-125729" algn="l" rtl="0">
              <a:spcBef>
                <a:spcPts val="750"/>
              </a:spcBef>
              <a:spcAft>
                <a:spcPts val="0"/>
              </a:spcAft>
              <a:buClr>
                <a:srgbClr val="1B4754"/>
              </a:buClr>
              <a:buSzPct val="80000"/>
              <a:buFont typeface="Noto Sans Symbols"/>
              <a:buChar char="●"/>
              <a:defRPr sz="900" b="0" i="0" u="none" strike="noStrike" cap="none">
                <a:solidFill>
                  <a:srgbClr val="404040"/>
                </a:solidFill>
                <a:latin typeface="Trebuchet MS"/>
                <a:ea typeface="Trebuchet MS"/>
                <a:cs typeface="Trebuchet MS"/>
                <a:sym typeface="Trebuchet MS"/>
              </a:defRPr>
            </a:lvl5pPr>
            <a:lvl6pPr marL="1885950" marR="0" lvl="5" indent="-125729" algn="l" rtl="0">
              <a:spcBef>
                <a:spcPts val="750"/>
              </a:spcBef>
              <a:spcAft>
                <a:spcPts val="0"/>
              </a:spcAft>
              <a:buClr>
                <a:schemeClr val="accent1"/>
              </a:buClr>
              <a:buSzPct val="80000"/>
              <a:buFont typeface="Noto Sans Symbols"/>
              <a:buChar char="●"/>
              <a:defRPr sz="900" b="0" i="0" u="none" strike="noStrike" cap="none">
                <a:solidFill>
                  <a:srgbClr val="3F3F3F"/>
                </a:solidFill>
                <a:latin typeface="Trebuchet MS"/>
                <a:ea typeface="Trebuchet MS"/>
                <a:cs typeface="Trebuchet MS"/>
                <a:sym typeface="Trebuchet MS"/>
              </a:defRPr>
            </a:lvl6pPr>
            <a:lvl7pPr marL="2228850" marR="0" lvl="6" indent="-125729" algn="l" rtl="0">
              <a:spcBef>
                <a:spcPts val="750"/>
              </a:spcBef>
              <a:spcAft>
                <a:spcPts val="0"/>
              </a:spcAft>
              <a:buClr>
                <a:schemeClr val="accent1"/>
              </a:buClr>
              <a:buSzPct val="80000"/>
              <a:buFont typeface="Noto Sans Symbols"/>
              <a:buChar char="●"/>
              <a:defRPr sz="900" b="0" i="0" u="none" strike="noStrike" cap="none">
                <a:solidFill>
                  <a:srgbClr val="3F3F3F"/>
                </a:solidFill>
                <a:latin typeface="Trebuchet MS"/>
                <a:ea typeface="Trebuchet MS"/>
                <a:cs typeface="Trebuchet MS"/>
                <a:sym typeface="Trebuchet MS"/>
              </a:defRPr>
            </a:lvl7pPr>
            <a:lvl8pPr marL="2571750" marR="0" lvl="7" indent="-125730" algn="l" rtl="0">
              <a:spcBef>
                <a:spcPts val="750"/>
              </a:spcBef>
              <a:spcAft>
                <a:spcPts val="0"/>
              </a:spcAft>
              <a:buClr>
                <a:schemeClr val="accent1"/>
              </a:buClr>
              <a:buSzPct val="80000"/>
              <a:buFont typeface="Noto Sans Symbols"/>
              <a:buChar char="●"/>
              <a:defRPr sz="900" b="0" i="0" u="none" strike="noStrike" cap="none">
                <a:solidFill>
                  <a:srgbClr val="3F3F3F"/>
                </a:solidFill>
                <a:latin typeface="Trebuchet MS"/>
                <a:ea typeface="Trebuchet MS"/>
                <a:cs typeface="Trebuchet MS"/>
                <a:sym typeface="Trebuchet MS"/>
              </a:defRPr>
            </a:lvl8pPr>
            <a:lvl9pPr marL="2914650" marR="0" lvl="8" indent="-125730" algn="l" rtl="0">
              <a:spcBef>
                <a:spcPts val="750"/>
              </a:spcBef>
              <a:spcAft>
                <a:spcPts val="0"/>
              </a:spcAft>
              <a:buClr>
                <a:schemeClr val="accent1"/>
              </a:buClr>
              <a:buSzPct val="80000"/>
              <a:buFont typeface="Noto Sans Symbols"/>
              <a:buChar char="●"/>
              <a:defRPr sz="900" b="0" i="0" u="none" strike="noStrike" cap="none">
                <a:solidFill>
                  <a:srgbClr val="3F3F3F"/>
                </a:solidFill>
                <a:latin typeface="Trebuchet MS"/>
                <a:ea typeface="Trebuchet MS"/>
                <a:cs typeface="Trebuchet MS"/>
                <a:sym typeface="Trebuchet MS"/>
              </a:defRPr>
            </a:lvl9pPr>
          </a:lstStyle>
          <a:p>
            <a:endParaRPr/>
          </a:p>
        </p:txBody>
      </p:sp>
      <p:sp>
        <p:nvSpPr>
          <p:cNvPr id="61" name="Shape 61"/>
          <p:cNvSpPr txBox="1">
            <a:spLocks noGrp="1"/>
          </p:cNvSpPr>
          <p:nvPr>
            <p:ph type="ftr" idx="11"/>
          </p:nvPr>
        </p:nvSpPr>
        <p:spPr>
          <a:xfrm>
            <a:off x="601662" y="4531519"/>
            <a:ext cx="5475300" cy="2738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050" b="0" i="0" u="none">
                <a:solidFill>
                  <a:schemeClr val="dk1"/>
                </a:solidFill>
                <a:latin typeface="Verdana"/>
                <a:ea typeface="Verdana"/>
                <a:cs typeface="Verdana"/>
                <a:sym typeface="Verdana"/>
              </a:defRPr>
            </a:lvl1pPr>
            <a:lvl2pPr marL="342900" marR="0" lvl="1" indent="0" algn="l" rtl="0">
              <a:lnSpc>
                <a:spcPct val="100000"/>
              </a:lnSpc>
              <a:spcBef>
                <a:spcPts val="0"/>
              </a:spcBef>
              <a:spcAft>
                <a:spcPts val="0"/>
              </a:spcAft>
              <a:buNone/>
              <a:defRPr sz="1050" b="0" i="0" u="none" strike="noStrike" cap="none">
                <a:solidFill>
                  <a:schemeClr val="dk1"/>
                </a:solidFill>
                <a:latin typeface="Verdana"/>
                <a:ea typeface="Verdana"/>
                <a:cs typeface="Verdana"/>
                <a:sym typeface="Verdana"/>
              </a:defRPr>
            </a:lvl2pPr>
            <a:lvl3pPr marL="685800" marR="0" lvl="2" indent="0" algn="l" rtl="0">
              <a:lnSpc>
                <a:spcPct val="100000"/>
              </a:lnSpc>
              <a:spcBef>
                <a:spcPts val="0"/>
              </a:spcBef>
              <a:spcAft>
                <a:spcPts val="0"/>
              </a:spcAft>
              <a:buNone/>
              <a:defRPr sz="1050" b="0" i="0" u="none" strike="noStrike" cap="none">
                <a:solidFill>
                  <a:schemeClr val="dk1"/>
                </a:solidFill>
                <a:latin typeface="Verdana"/>
                <a:ea typeface="Verdana"/>
                <a:cs typeface="Verdana"/>
                <a:sym typeface="Verdana"/>
              </a:defRPr>
            </a:lvl3pPr>
            <a:lvl4pPr marL="1028700" marR="0" lvl="3" indent="0" algn="l" rtl="0">
              <a:lnSpc>
                <a:spcPct val="100000"/>
              </a:lnSpc>
              <a:spcBef>
                <a:spcPts val="0"/>
              </a:spcBef>
              <a:spcAft>
                <a:spcPts val="0"/>
              </a:spcAft>
              <a:buNone/>
              <a:defRPr sz="1050" b="0" i="0" u="none" strike="noStrike" cap="none">
                <a:solidFill>
                  <a:schemeClr val="dk1"/>
                </a:solidFill>
                <a:latin typeface="Verdana"/>
                <a:ea typeface="Verdana"/>
                <a:cs typeface="Verdana"/>
                <a:sym typeface="Verdana"/>
              </a:defRPr>
            </a:lvl4pPr>
            <a:lvl5pPr marL="1371600" marR="0" lvl="4" indent="0" algn="l" rtl="0">
              <a:lnSpc>
                <a:spcPct val="100000"/>
              </a:lnSpc>
              <a:spcBef>
                <a:spcPts val="0"/>
              </a:spcBef>
              <a:spcAft>
                <a:spcPts val="0"/>
              </a:spcAft>
              <a:buNone/>
              <a:defRPr sz="1050" b="0" i="0" u="none" strike="noStrike" cap="none">
                <a:solidFill>
                  <a:schemeClr val="dk1"/>
                </a:solidFill>
                <a:latin typeface="Verdana"/>
                <a:ea typeface="Verdana"/>
                <a:cs typeface="Verdana"/>
                <a:sym typeface="Verdana"/>
              </a:defRPr>
            </a:lvl5pPr>
            <a:lvl6pPr marL="1714500" marR="0" lvl="5" indent="0" algn="l" rtl="0">
              <a:lnSpc>
                <a:spcPct val="100000"/>
              </a:lnSpc>
              <a:spcBef>
                <a:spcPts val="0"/>
              </a:spcBef>
              <a:spcAft>
                <a:spcPts val="0"/>
              </a:spcAft>
              <a:buNone/>
              <a:defRPr sz="1050" b="0" i="0" u="none" strike="noStrike" cap="none">
                <a:solidFill>
                  <a:schemeClr val="dk1"/>
                </a:solidFill>
                <a:latin typeface="Verdana"/>
                <a:ea typeface="Verdana"/>
                <a:cs typeface="Verdana"/>
                <a:sym typeface="Verdana"/>
              </a:defRPr>
            </a:lvl6pPr>
            <a:lvl7pPr marL="2400300" marR="0" lvl="6" indent="0" algn="l" rtl="0">
              <a:lnSpc>
                <a:spcPct val="100000"/>
              </a:lnSpc>
              <a:spcBef>
                <a:spcPts val="0"/>
              </a:spcBef>
              <a:spcAft>
                <a:spcPts val="0"/>
              </a:spcAft>
              <a:buNone/>
              <a:defRPr sz="1050" b="0" i="0" u="none" strike="noStrike" cap="none">
                <a:solidFill>
                  <a:schemeClr val="dk1"/>
                </a:solidFill>
                <a:latin typeface="Verdana"/>
                <a:ea typeface="Verdana"/>
                <a:cs typeface="Verdana"/>
                <a:sym typeface="Verdana"/>
              </a:defRPr>
            </a:lvl7pPr>
            <a:lvl8pPr marL="3429000" marR="0" lvl="7" indent="0" algn="l" rtl="0">
              <a:lnSpc>
                <a:spcPct val="100000"/>
              </a:lnSpc>
              <a:spcBef>
                <a:spcPts val="0"/>
              </a:spcBef>
              <a:spcAft>
                <a:spcPts val="0"/>
              </a:spcAft>
              <a:buNone/>
              <a:defRPr sz="1050" b="0" i="0" u="none" strike="noStrike" cap="none">
                <a:solidFill>
                  <a:schemeClr val="dk1"/>
                </a:solidFill>
                <a:latin typeface="Verdana"/>
                <a:ea typeface="Verdana"/>
                <a:cs typeface="Verdana"/>
                <a:sym typeface="Verdana"/>
              </a:defRPr>
            </a:lvl8pPr>
            <a:lvl9pPr marL="4800600" marR="0" lvl="8" indent="0" algn="l" rtl="0">
              <a:lnSpc>
                <a:spcPct val="100000"/>
              </a:lnSpc>
              <a:spcBef>
                <a:spcPts val="0"/>
              </a:spcBef>
              <a:spcAft>
                <a:spcPts val="0"/>
              </a:spcAft>
              <a:buNone/>
              <a:defRPr sz="1050" b="0" i="0" u="none" strike="noStrike" cap="none">
                <a:solidFill>
                  <a:schemeClr val="dk1"/>
                </a:solidFill>
                <a:latin typeface="Verdana"/>
                <a:ea typeface="Verdana"/>
                <a:cs typeface="Verdana"/>
                <a:sym typeface="Verdana"/>
              </a:defRPr>
            </a:lvl9pPr>
          </a:lstStyle>
          <a:p>
            <a:endParaRPr>
              <a:solidFill>
                <a:srgbClr val="000000"/>
              </a:solidFill>
            </a:endParaRPr>
          </a:p>
        </p:txBody>
      </p:sp>
      <p:sp>
        <p:nvSpPr>
          <p:cNvPr id="62" name="Shape 62"/>
          <p:cNvSpPr txBox="1">
            <a:spLocks noGrp="1"/>
          </p:cNvSpPr>
          <p:nvPr>
            <p:ph type="sldNum" idx="12"/>
          </p:nvPr>
        </p:nvSpPr>
        <p:spPr>
          <a:xfrm>
            <a:off x="7885111" y="4516040"/>
            <a:ext cx="512700" cy="273825"/>
          </a:xfrm>
          <a:prstGeom prst="rect">
            <a:avLst/>
          </a:prstGeom>
          <a:noFill/>
          <a:ln>
            <a:noFill/>
          </a:ln>
        </p:spPr>
        <p:txBody>
          <a:bodyPr lIns="91425" tIns="45700" rIns="91425" bIns="45700" anchor="t" anchorCtr="0">
            <a:noAutofit/>
          </a:bodyPr>
          <a:lstStyle/>
          <a:p>
            <a:pPr>
              <a:buClr>
                <a:srgbClr val="000000"/>
              </a:buClr>
              <a:buSzPct val="25000"/>
              <a:buFont typeface="Verdana"/>
              <a:buNone/>
            </a:pPr>
            <a:fld id="{00000000-1234-1234-1234-123412341234}" type="slidenum">
              <a:rPr lang="en-US">
                <a:latin typeface="Verdana"/>
                <a:ea typeface="Verdana"/>
                <a:cs typeface="Verdana"/>
                <a:sym typeface="Verdana"/>
              </a:rPr>
              <a:pPr>
                <a:buClr>
                  <a:srgbClr val="000000"/>
                </a:buClr>
                <a:buSzPct val="25000"/>
                <a:buFont typeface="Verdana"/>
                <a:buNone/>
              </a:pPr>
              <a:t>‹#›</a:t>
            </a:fld>
            <a:endParaRPr lang="en-US">
              <a:latin typeface="Verdana"/>
              <a:ea typeface="Verdana"/>
              <a:cs typeface="Verdana"/>
              <a:sym typeface="Verdana"/>
            </a:endParaRPr>
          </a:p>
        </p:txBody>
      </p:sp>
    </p:spTree>
    <p:extLst>
      <p:ext uri="{BB962C8B-B14F-4D97-AF65-F5344CB8AC3E}">
        <p14:creationId xmlns:p14="http://schemas.microsoft.com/office/powerpoint/2010/main" val="458502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9AA461-BCDC-5A4A-9E47-C08354D6D045}" type="datetimeFigureOut">
              <a:rPr lang="en-US" smtClean="0"/>
              <a:t>4/24/19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3BBE5E-655C-CE4E-BC33-32C25881C2E2}" type="slidenum">
              <a:rPr lang="en-US" smtClean="0"/>
              <a:t>‹#›</a:t>
            </a:fld>
            <a:endParaRPr lang="en-US"/>
          </a:p>
        </p:txBody>
      </p:sp>
    </p:spTree>
    <p:extLst>
      <p:ext uri="{BB962C8B-B14F-4D97-AF65-F5344CB8AC3E}">
        <p14:creationId xmlns:p14="http://schemas.microsoft.com/office/powerpoint/2010/main" val="3598343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Perus tekstipohja">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lIns="0" tIns="0" rIns="0" bIns="0" anchor="ctr"/>
          <a:lstStyle>
            <a:lvl1pPr algn="l">
              <a:lnSpc>
                <a:spcPts val="2588"/>
              </a:lnSpc>
              <a:defRPr b="1" i="0" spc="-74">
                <a:solidFill>
                  <a:srgbClr val="FF5000"/>
                </a:solidFill>
                <a:latin typeface="Arial"/>
                <a:cs typeface="Arial"/>
              </a:defRPr>
            </a:lvl1pPr>
          </a:lstStyle>
          <a:p>
            <a:r>
              <a:rPr lang="en-US"/>
              <a:t>Click to edit Master title style</a:t>
            </a:r>
            <a:endParaRPr lang="en-US" dirty="0"/>
          </a:p>
        </p:txBody>
      </p:sp>
      <p:sp>
        <p:nvSpPr>
          <p:cNvPr id="3" name="Content Placeholder 2"/>
          <p:cNvSpPr>
            <a:spLocks noGrp="1"/>
          </p:cNvSpPr>
          <p:nvPr>
            <p:ph idx="1"/>
          </p:nvPr>
        </p:nvSpPr>
        <p:spPr>
          <a:xfrm>
            <a:off x="457200" y="1200151"/>
            <a:ext cx="8229600" cy="3227532"/>
          </a:xfrm>
          <a:prstGeom prst="rect">
            <a:avLst/>
          </a:prstGeom>
        </p:spPr>
        <p:txBody>
          <a:bodyPr lIns="36000" tIns="0" rIns="0" bIns="0"/>
          <a:lstStyle>
            <a:lvl1pPr marL="0" indent="0">
              <a:lnSpc>
                <a:spcPct val="100000"/>
              </a:lnSpc>
              <a:spcBef>
                <a:spcPts val="0"/>
              </a:spcBef>
              <a:spcAft>
                <a:spcPts val="563"/>
              </a:spcAft>
              <a:buClr>
                <a:srgbClr val="FF5000"/>
              </a:buClr>
              <a:buSzPct val="70000"/>
              <a:buNone/>
              <a:defRPr sz="1350" b="0" i="0">
                <a:latin typeface="Arial"/>
                <a:cs typeface="Arial"/>
              </a:defRPr>
            </a:lvl1pPr>
            <a:lvl2pPr marL="150019" indent="0">
              <a:lnSpc>
                <a:spcPct val="80000"/>
              </a:lnSpc>
              <a:spcBef>
                <a:spcPts val="0"/>
              </a:spcBef>
              <a:spcAft>
                <a:spcPts val="563"/>
              </a:spcAft>
              <a:buClr>
                <a:schemeClr val="tx1">
                  <a:lumMod val="50000"/>
                  <a:lumOff val="50000"/>
                </a:schemeClr>
              </a:buClr>
              <a:buSzPct val="50000"/>
              <a:buFont typeface="Wingdings" charset="2"/>
              <a:buNone/>
              <a:defRPr sz="1350" b="0" i="0">
                <a:latin typeface="Arial"/>
                <a:cs typeface="Arial"/>
              </a:defRPr>
            </a:lvl2pPr>
            <a:lvl3pPr marL="304502" indent="0">
              <a:lnSpc>
                <a:spcPct val="80000"/>
              </a:lnSpc>
              <a:spcBef>
                <a:spcPts val="0"/>
              </a:spcBef>
              <a:spcAft>
                <a:spcPts val="563"/>
              </a:spcAft>
              <a:buSzPct val="60000"/>
              <a:buNone/>
              <a:defRPr sz="1125" b="0" i="0">
                <a:solidFill>
                  <a:schemeClr val="tx1">
                    <a:lumMod val="65000"/>
                    <a:lumOff val="35000"/>
                  </a:schemeClr>
                </a:solidFill>
                <a:latin typeface="Arial"/>
                <a:cs typeface="Arial"/>
              </a:defRPr>
            </a:lvl3pPr>
            <a:lvl4pPr marL="454522" indent="0">
              <a:lnSpc>
                <a:spcPct val="80000"/>
              </a:lnSpc>
              <a:spcBef>
                <a:spcPts val="0"/>
              </a:spcBef>
              <a:spcAft>
                <a:spcPts val="563"/>
              </a:spcAft>
              <a:buClr>
                <a:srgbClr val="FF5000"/>
              </a:buClr>
              <a:buSzPct val="70000"/>
              <a:buNone/>
              <a:defRPr sz="900" b="0" i="0">
                <a:solidFill>
                  <a:schemeClr val="tx1">
                    <a:lumMod val="65000"/>
                    <a:lumOff val="35000"/>
                  </a:schemeClr>
                </a:solidFill>
                <a:latin typeface="Arial"/>
                <a:cs typeface="Arial"/>
              </a:defRPr>
            </a:lvl4pPr>
            <a:lvl5pPr>
              <a:defRPr b="0" i="0">
                <a:latin typeface="Arial"/>
                <a:cs typeface="Arial"/>
              </a:defRPr>
            </a:lvl5pPr>
          </a:lstStyle>
          <a:p>
            <a:pPr lvl="0"/>
            <a:r>
              <a:rPr lang="en-US"/>
              <a:t>Click to edit Master text styles</a:t>
            </a:r>
          </a:p>
        </p:txBody>
      </p:sp>
      <p:sp>
        <p:nvSpPr>
          <p:cNvPr id="5" name="Freeform 5"/>
          <p:cNvSpPr>
            <a:spLocks noEditPoints="1"/>
          </p:cNvSpPr>
          <p:nvPr userDrawn="1"/>
        </p:nvSpPr>
        <p:spPr bwMode="auto">
          <a:xfrm>
            <a:off x="8105379" y="4622200"/>
            <a:ext cx="695722" cy="304106"/>
          </a:xfrm>
          <a:custGeom>
            <a:avLst/>
            <a:gdLst>
              <a:gd name="T0" fmla="*/ 414 w 606"/>
              <a:gd name="T1" fmla="*/ 186 h 263"/>
              <a:gd name="T2" fmla="*/ 367 w 606"/>
              <a:gd name="T3" fmla="*/ 262 h 263"/>
              <a:gd name="T4" fmla="*/ 376 w 606"/>
              <a:gd name="T5" fmla="*/ 221 h 263"/>
              <a:gd name="T6" fmla="*/ 351 w 606"/>
              <a:gd name="T7" fmla="*/ 203 h 263"/>
              <a:gd name="T8" fmla="*/ 373 w 606"/>
              <a:gd name="T9" fmla="*/ 204 h 263"/>
              <a:gd name="T10" fmla="*/ 342 w 606"/>
              <a:gd name="T11" fmla="*/ 190 h 263"/>
              <a:gd name="T12" fmla="*/ 351 w 606"/>
              <a:gd name="T13" fmla="*/ 228 h 263"/>
              <a:gd name="T14" fmla="*/ 365 w 606"/>
              <a:gd name="T15" fmla="*/ 246 h 263"/>
              <a:gd name="T16" fmla="*/ 296 w 606"/>
              <a:gd name="T17" fmla="*/ 186 h 263"/>
              <a:gd name="T18" fmla="*/ 296 w 606"/>
              <a:gd name="T19" fmla="*/ 246 h 263"/>
              <a:gd name="T20" fmla="*/ 268 w 606"/>
              <a:gd name="T21" fmla="*/ 261 h 263"/>
              <a:gd name="T22" fmla="*/ 264 w 606"/>
              <a:gd name="T23" fmla="*/ 215 h 263"/>
              <a:gd name="T24" fmla="*/ 152 w 606"/>
              <a:gd name="T25" fmla="*/ 186 h 263"/>
              <a:gd name="T26" fmla="*/ 184 w 606"/>
              <a:gd name="T27" fmla="*/ 229 h 263"/>
              <a:gd name="T28" fmla="*/ 184 w 606"/>
              <a:gd name="T29" fmla="*/ 214 h 263"/>
              <a:gd name="T30" fmla="*/ 201 w 606"/>
              <a:gd name="T31" fmla="*/ 94 h 263"/>
              <a:gd name="T32" fmla="*/ 131 w 606"/>
              <a:gd name="T33" fmla="*/ 45 h 263"/>
              <a:gd name="T34" fmla="*/ 56 w 606"/>
              <a:gd name="T35" fmla="*/ 94 h 263"/>
              <a:gd name="T36" fmla="*/ 30 w 606"/>
              <a:gd name="T37" fmla="*/ 169 h 263"/>
              <a:gd name="T38" fmla="*/ 99 w 606"/>
              <a:gd name="T39" fmla="*/ 169 h 263"/>
              <a:gd name="T40" fmla="*/ 83 w 606"/>
              <a:gd name="T41" fmla="*/ 2 h 263"/>
              <a:gd name="T42" fmla="*/ 99 w 606"/>
              <a:gd name="T43" fmla="*/ 19 h 263"/>
              <a:gd name="T44" fmla="*/ 146 w 606"/>
              <a:gd name="T45" fmla="*/ 125 h 263"/>
              <a:gd name="T46" fmla="*/ 147 w 606"/>
              <a:gd name="T47" fmla="*/ 108 h 263"/>
              <a:gd name="T48" fmla="*/ 115 w 606"/>
              <a:gd name="T49" fmla="*/ 94 h 263"/>
              <a:gd name="T50" fmla="*/ 155 w 606"/>
              <a:gd name="T51" fmla="*/ 169 h 263"/>
              <a:gd name="T52" fmla="*/ 170 w 606"/>
              <a:gd name="T53" fmla="*/ 106 h 263"/>
              <a:gd name="T54" fmla="*/ 202 w 606"/>
              <a:gd name="T55" fmla="*/ 57 h 263"/>
              <a:gd name="T56" fmla="*/ 163 w 606"/>
              <a:gd name="T57" fmla="*/ 49 h 263"/>
              <a:gd name="T58" fmla="*/ 185 w 606"/>
              <a:gd name="T59" fmla="*/ 15 h 263"/>
              <a:gd name="T60" fmla="*/ 223 w 606"/>
              <a:gd name="T61" fmla="*/ 56 h 263"/>
              <a:gd name="T62" fmla="*/ 185 w 606"/>
              <a:gd name="T63" fmla="*/ 0 h 263"/>
              <a:gd name="T64" fmla="*/ 147 w 606"/>
              <a:gd name="T65" fmla="*/ 56 h 263"/>
              <a:gd name="T66" fmla="*/ 214 w 606"/>
              <a:gd name="T67" fmla="*/ 68 h 263"/>
              <a:gd name="T68" fmla="*/ 232 w 606"/>
              <a:gd name="T69" fmla="*/ 140 h 263"/>
              <a:gd name="T70" fmla="*/ 223 w 606"/>
              <a:gd name="T71" fmla="*/ 162 h 263"/>
              <a:gd name="T72" fmla="*/ 277 w 606"/>
              <a:gd name="T73" fmla="*/ 153 h 263"/>
              <a:gd name="T74" fmla="*/ 261 w 606"/>
              <a:gd name="T75" fmla="*/ 146 h 263"/>
              <a:gd name="T76" fmla="*/ 277 w 606"/>
              <a:gd name="T77" fmla="*/ 24 h 263"/>
              <a:gd name="T78" fmla="*/ 253 w 606"/>
              <a:gd name="T79" fmla="*/ 33 h 263"/>
              <a:gd name="T80" fmla="*/ 276 w 606"/>
              <a:gd name="T81" fmla="*/ 20 h 263"/>
              <a:gd name="T82" fmla="*/ 294 w 606"/>
              <a:gd name="T83" fmla="*/ 24 h 263"/>
              <a:gd name="T84" fmla="*/ 237 w 606"/>
              <a:gd name="T85" fmla="*/ 2 h 263"/>
              <a:gd name="T86" fmla="*/ 277 w 606"/>
              <a:gd name="T87" fmla="*/ 77 h 263"/>
              <a:gd name="T88" fmla="*/ 354 w 606"/>
              <a:gd name="T89" fmla="*/ 2 h 263"/>
              <a:gd name="T90" fmla="*/ 339 w 606"/>
              <a:gd name="T91" fmla="*/ 64 h 263"/>
              <a:gd name="T92" fmla="*/ 323 w 606"/>
              <a:gd name="T93" fmla="*/ 2 h 263"/>
              <a:gd name="T94" fmla="*/ 325 w 606"/>
              <a:gd name="T95" fmla="*/ 77 h 263"/>
              <a:gd name="T96" fmla="*/ 361 w 606"/>
              <a:gd name="T97" fmla="*/ 169 h 263"/>
              <a:gd name="T98" fmla="*/ 335 w 606"/>
              <a:gd name="T99" fmla="*/ 143 h 263"/>
              <a:gd name="T100" fmla="*/ 309 w 606"/>
              <a:gd name="T101" fmla="*/ 112 h 263"/>
              <a:gd name="T102" fmla="*/ 361 w 606"/>
              <a:gd name="T103" fmla="*/ 112 h 263"/>
              <a:gd name="T104" fmla="*/ 444 w 606"/>
              <a:gd name="T105" fmla="*/ 2 h 263"/>
              <a:gd name="T106" fmla="*/ 384 w 606"/>
              <a:gd name="T107" fmla="*/ 77 h 263"/>
              <a:gd name="T108" fmla="*/ 433 w 606"/>
              <a:gd name="T109" fmla="*/ 77 h 263"/>
              <a:gd name="T110" fmla="*/ 500 w 606"/>
              <a:gd name="T111" fmla="*/ 261 h 263"/>
              <a:gd name="T112" fmla="*/ 451 w 606"/>
              <a:gd name="T113" fmla="*/ 186 h 263"/>
              <a:gd name="T114" fmla="*/ 445 w 606"/>
              <a:gd name="T115" fmla="*/ 207 h 263"/>
              <a:gd name="T116" fmla="*/ 560 w 606"/>
              <a:gd name="T117" fmla="*/ 186 h 263"/>
              <a:gd name="T118" fmla="*/ 530 w 606"/>
              <a:gd name="T119" fmla="*/ 261 h 263"/>
              <a:gd name="T120" fmla="*/ 590 w 606"/>
              <a:gd name="T121" fmla="*/ 186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06" h="263">
                <a:moveTo>
                  <a:pt x="414" y="186"/>
                </a:moveTo>
                <a:cubicBezTo>
                  <a:pt x="397" y="186"/>
                  <a:pt x="397" y="186"/>
                  <a:pt x="397" y="186"/>
                </a:cubicBezTo>
                <a:cubicBezTo>
                  <a:pt x="397" y="261"/>
                  <a:pt x="397" y="261"/>
                  <a:pt x="397" y="261"/>
                </a:cubicBezTo>
                <a:cubicBezTo>
                  <a:pt x="414" y="261"/>
                  <a:pt x="414" y="261"/>
                  <a:pt x="414" y="261"/>
                </a:cubicBezTo>
                <a:lnTo>
                  <a:pt x="414" y="186"/>
                </a:lnTo>
                <a:close/>
                <a:moveTo>
                  <a:pt x="342" y="241"/>
                </a:moveTo>
                <a:cubicBezTo>
                  <a:pt x="330" y="254"/>
                  <a:pt x="330" y="254"/>
                  <a:pt x="330" y="254"/>
                </a:cubicBezTo>
                <a:cubicBezTo>
                  <a:pt x="334" y="257"/>
                  <a:pt x="338" y="259"/>
                  <a:pt x="342" y="261"/>
                </a:cubicBezTo>
                <a:cubicBezTo>
                  <a:pt x="346" y="262"/>
                  <a:pt x="351" y="263"/>
                  <a:pt x="356" y="263"/>
                </a:cubicBezTo>
                <a:cubicBezTo>
                  <a:pt x="360" y="263"/>
                  <a:pt x="363" y="263"/>
                  <a:pt x="367" y="262"/>
                </a:cubicBezTo>
                <a:cubicBezTo>
                  <a:pt x="370" y="261"/>
                  <a:pt x="373" y="259"/>
                  <a:pt x="376" y="257"/>
                </a:cubicBezTo>
                <a:cubicBezTo>
                  <a:pt x="379" y="255"/>
                  <a:pt x="381" y="252"/>
                  <a:pt x="382" y="249"/>
                </a:cubicBezTo>
                <a:cubicBezTo>
                  <a:pt x="384" y="246"/>
                  <a:pt x="385" y="242"/>
                  <a:pt x="385" y="238"/>
                </a:cubicBezTo>
                <a:cubicBezTo>
                  <a:pt x="385" y="234"/>
                  <a:pt x="384" y="230"/>
                  <a:pt x="382" y="228"/>
                </a:cubicBezTo>
                <a:cubicBezTo>
                  <a:pt x="381" y="225"/>
                  <a:pt x="378" y="223"/>
                  <a:pt x="376" y="221"/>
                </a:cubicBezTo>
                <a:cubicBezTo>
                  <a:pt x="373" y="220"/>
                  <a:pt x="370" y="219"/>
                  <a:pt x="367" y="218"/>
                </a:cubicBezTo>
                <a:cubicBezTo>
                  <a:pt x="364" y="217"/>
                  <a:pt x="362" y="216"/>
                  <a:pt x="359" y="215"/>
                </a:cubicBezTo>
                <a:cubicBezTo>
                  <a:pt x="356" y="214"/>
                  <a:pt x="354" y="213"/>
                  <a:pt x="353" y="212"/>
                </a:cubicBezTo>
                <a:cubicBezTo>
                  <a:pt x="351" y="211"/>
                  <a:pt x="350" y="209"/>
                  <a:pt x="350" y="207"/>
                </a:cubicBezTo>
                <a:cubicBezTo>
                  <a:pt x="350" y="205"/>
                  <a:pt x="350" y="204"/>
                  <a:pt x="351" y="203"/>
                </a:cubicBezTo>
                <a:cubicBezTo>
                  <a:pt x="352" y="202"/>
                  <a:pt x="353" y="201"/>
                  <a:pt x="354" y="201"/>
                </a:cubicBezTo>
                <a:cubicBezTo>
                  <a:pt x="355" y="200"/>
                  <a:pt x="356" y="200"/>
                  <a:pt x="358" y="200"/>
                </a:cubicBezTo>
                <a:cubicBezTo>
                  <a:pt x="359" y="199"/>
                  <a:pt x="360" y="199"/>
                  <a:pt x="361" y="199"/>
                </a:cubicBezTo>
                <a:cubicBezTo>
                  <a:pt x="363" y="199"/>
                  <a:pt x="366" y="200"/>
                  <a:pt x="368" y="200"/>
                </a:cubicBezTo>
                <a:cubicBezTo>
                  <a:pt x="370" y="201"/>
                  <a:pt x="372" y="202"/>
                  <a:pt x="373" y="204"/>
                </a:cubicBezTo>
                <a:cubicBezTo>
                  <a:pt x="385" y="192"/>
                  <a:pt x="385" y="192"/>
                  <a:pt x="385" y="192"/>
                </a:cubicBezTo>
                <a:cubicBezTo>
                  <a:pt x="381" y="189"/>
                  <a:pt x="378" y="187"/>
                  <a:pt x="374" y="186"/>
                </a:cubicBezTo>
                <a:cubicBezTo>
                  <a:pt x="370" y="184"/>
                  <a:pt x="366" y="184"/>
                  <a:pt x="362" y="184"/>
                </a:cubicBezTo>
                <a:cubicBezTo>
                  <a:pt x="358" y="184"/>
                  <a:pt x="354" y="184"/>
                  <a:pt x="351" y="185"/>
                </a:cubicBezTo>
                <a:cubicBezTo>
                  <a:pt x="347" y="186"/>
                  <a:pt x="344" y="188"/>
                  <a:pt x="342" y="190"/>
                </a:cubicBezTo>
                <a:cubicBezTo>
                  <a:pt x="339" y="192"/>
                  <a:pt x="337" y="195"/>
                  <a:pt x="335" y="198"/>
                </a:cubicBezTo>
                <a:cubicBezTo>
                  <a:pt x="334" y="201"/>
                  <a:pt x="333" y="204"/>
                  <a:pt x="333" y="208"/>
                </a:cubicBezTo>
                <a:cubicBezTo>
                  <a:pt x="333" y="212"/>
                  <a:pt x="334" y="216"/>
                  <a:pt x="335" y="218"/>
                </a:cubicBezTo>
                <a:cubicBezTo>
                  <a:pt x="337" y="221"/>
                  <a:pt x="339" y="223"/>
                  <a:pt x="342" y="225"/>
                </a:cubicBezTo>
                <a:cubicBezTo>
                  <a:pt x="345" y="226"/>
                  <a:pt x="347" y="227"/>
                  <a:pt x="351" y="228"/>
                </a:cubicBezTo>
                <a:cubicBezTo>
                  <a:pt x="354" y="229"/>
                  <a:pt x="356" y="230"/>
                  <a:pt x="359" y="231"/>
                </a:cubicBezTo>
                <a:cubicBezTo>
                  <a:pt x="362" y="232"/>
                  <a:pt x="364" y="233"/>
                  <a:pt x="366" y="234"/>
                </a:cubicBezTo>
                <a:cubicBezTo>
                  <a:pt x="367" y="236"/>
                  <a:pt x="368" y="238"/>
                  <a:pt x="368" y="240"/>
                </a:cubicBezTo>
                <a:cubicBezTo>
                  <a:pt x="368" y="241"/>
                  <a:pt x="368" y="242"/>
                  <a:pt x="367" y="243"/>
                </a:cubicBezTo>
                <a:cubicBezTo>
                  <a:pt x="367" y="244"/>
                  <a:pt x="366" y="245"/>
                  <a:pt x="365" y="246"/>
                </a:cubicBezTo>
                <a:cubicBezTo>
                  <a:pt x="363" y="246"/>
                  <a:pt x="362" y="247"/>
                  <a:pt x="361" y="247"/>
                </a:cubicBezTo>
                <a:cubicBezTo>
                  <a:pt x="359" y="248"/>
                  <a:pt x="358" y="248"/>
                  <a:pt x="357" y="248"/>
                </a:cubicBezTo>
                <a:cubicBezTo>
                  <a:pt x="354" y="248"/>
                  <a:pt x="351" y="247"/>
                  <a:pt x="349" y="246"/>
                </a:cubicBezTo>
                <a:cubicBezTo>
                  <a:pt x="346" y="245"/>
                  <a:pt x="344" y="243"/>
                  <a:pt x="342" y="241"/>
                </a:cubicBezTo>
                <a:moveTo>
                  <a:pt x="296" y="186"/>
                </a:moveTo>
                <a:cubicBezTo>
                  <a:pt x="280" y="186"/>
                  <a:pt x="280" y="186"/>
                  <a:pt x="280" y="186"/>
                </a:cubicBezTo>
                <a:cubicBezTo>
                  <a:pt x="280" y="261"/>
                  <a:pt x="280" y="261"/>
                  <a:pt x="280" y="261"/>
                </a:cubicBezTo>
                <a:cubicBezTo>
                  <a:pt x="327" y="261"/>
                  <a:pt x="327" y="261"/>
                  <a:pt x="327" y="261"/>
                </a:cubicBezTo>
                <a:cubicBezTo>
                  <a:pt x="327" y="246"/>
                  <a:pt x="327" y="246"/>
                  <a:pt x="327" y="246"/>
                </a:cubicBezTo>
                <a:cubicBezTo>
                  <a:pt x="296" y="246"/>
                  <a:pt x="296" y="246"/>
                  <a:pt x="296" y="246"/>
                </a:cubicBezTo>
                <a:lnTo>
                  <a:pt x="296" y="186"/>
                </a:lnTo>
                <a:close/>
                <a:moveTo>
                  <a:pt x="266" y="186"/>
                </a:moveTo>
                <a:cubicBezTo>
                  <a:pt x="215" y="186"/>
                  <a:pt x="215" y="186"/>
                  <a:pt x="215" y="186"/>
                </a:cubicBezTo>
                <a:cubicBezTo>
                  <a:pt x="215" y="261"/>
                  <a:pt x="215" y="261"/>
                  <a:pt x="215" y="261"/>
                </a:cubicBezTo>
                <a:cubicBezTo>
                  <a:pt x="268" y="261"/>
                  <a:pt x="268" y="261"/>
                  <a:pt x="268" y="261"/>
                </a:cubicBezTo>
                <a:cubicBezTo>
                  <a:pt x="268" y="246"/>
                  <a:pt x="268" y="246"/>
                  <a:pt x="268" y="246"/>
                </a:cubicBezTo>
                <a:cubicBezTo>
                  <a:pt x="231" y="246"/>
                  <a:pt x="231" y="246"/>
                  <a:pt x="231" y="246"/>
                </a:cubicBezTo>
                <a:cubicBezTo>
                  <a:pt x="231" y="230"/>
                  <a:pt x="231" y="230"/>
                  <a:pt x="231" y="230"/>
                </a:cubicBezTo>
                <a:cubicBezTo>
                  <a:pt x="264" y="230"/>
                  <a:pt x="264" y="230"/>
                  <a:pt x="264" y="230"/>
                </a:cubicBezTo>
                <a:cubicBezTo>
                  <a:pt x="264" y="215"/>
                  <a:pt x="264" y="215"/>
                  <a:pt x="264" y="215"/>
                </a:cubicBezTo>
                <a:cubicBezTo>
                  <a:pt x="231" y="215"/>
                  <a:pt x="231" y="215"/>
                  <a:pt x="231" y="215"/>
                </a:cubicBezTo>
                <a:cubicBezTo>
                  <a:pt x="231" y="201"/>
                  <a:pt x="231" y="201"/>
                  <a:pt x="231" y="201"/>
                </a:cubicBezTo>
                <a:cubicBezTo>
                  <a:pt x="266" y="201"/>
                  <a:pt x="266" y="201"/>
                  <a:pt x="266" y="201"/>
                </a:cubicBezTo>
                <a:lnTo>
                  <a:pt x="266" y="186"/>
                </a:lnTo>
                <a:close/>
                <a:moveTo>
                  <a:pt x="152" y="186"/>
                </a:moveTo>
                <a:cubicBezTo>
                  <a:pt x="135" y="186"/>
                  <a:pt x="135" y="186"/>
                  <a:pt x="135" y="186"/>
                </a:cubicBezTo>
                <a:cubicBezTo>
                  <a:pt x="135" y="261"/>
                  <a:pt x="135" y="261"/>
                  <a:pt x="135" y="261"/>
                </a:cubicBezTo>
                <a:cubicBezTo>
                  <a:pt x="152" y="261"/>
                  <a:pt x="152" y="261"/>
                  <a:pt x="152" y="261"/>
                </a:cubicBezTo>
                <a:cubicBezTo>
                  <a:pt x="152" y="229"/>
                  <a:pt x="152" y="229"/>
                  <a:pt x="152" y="229"/>
                </a:cubicBezTo>
                <a:cubicBezTo>
                  <a:pt x="184" y="229"/>
                  <a:pt x="184" y="229"/>
                  <a:pt x="184" y="229"/>
                </a:cubicBezTo>
                <a:cubicBezTo>
                  <a:pt x="184" y="261"/>
                  <a:pt x="184" y="261"/>
                  <a:pt x="184" y="261"/>
                </a:cubicBezTo>
                <a:cubicBezTo>
                  <a:pt x="201" y="261"/>
                  <a:pt x="201" y="261"/>
                  <a:pt x="201" y="261"/>
                </a:cubicBezTo>
                <a:cubicBezTo>
                  <a:pt x="201" y="186"/>
                  <a:pt x="201" y="186"/>
                  <a:pt x="201" y="186"/>
                </a:cubicBezTo>
                <a:cubicBezTo>
                  <a:pt x="184" y="186"/>
                  <a:pt x="184" y="186"/>
                  <a:pt x="184" y="186"/>
                </a:cubicBezTo>
                <a:cubicBezTo>
                  <a:pt x="184" y="214"/>
                  <a:pt x="184" y="214"/>
                  <a:pt x="184" y="214"/>
                </a:cubicBezTo>
                <a:cubicBezTo>
                  <a:pt x="152" y="214"/>
                  <a:pt x="152" y="214"/>
                  <a:pt x="152" y="214"/>
                </a:cubicBezTo>
                <a:lnTo>
                  <a:pt x="152" y="186"/>
                </a:lnTo>
                <a:close/>
                <a:moveTo>
                  <a:pt x="184" y="169"/>
                </a:moveTo>
                <a:cubicBezTo>
                  <a:pt x="201" y="169"/>
                  <a:pt x="201" y="169"/>
                  <a:pt x="201" y="169"/>
                </a:cubicBezTo>
                <a:cubicBezTo>
                  <a:pt x="201" y="94"/>
                  <a:pt x="201" y="94"/>
                  <a:pt x="201" y="94"/>
                </a:cubicBezTo>
                <a:cubicBezTo>
                  <a:pt x="184" y="94"/>
                  <a:pt x="184" y="94"/>
                  <a:pt x="184" y="94"/>
                </a:cubicBezTo>
                <a:lnTo>
                  <a:pt x="184" y="169"/>
                </a:lnTo>
                <a:close/>
                <a:moveTo>
                  <a:pt x="108" y="45"/>
                </a:moveTo>
                <a:cubicBezTo>
                  <a:pt x="108" y="51"/>
                  <a:pt x="113" y="56"/>
                  <a:pt x="119" y="56"/>
                </a:cubicBezTo>
                <a:cubicBezTo>
                  <a:pt x="126" y="56"/>
                  <a:pt x="131" y="51"/>
                  <a:pt x="131" y="45"/>
                </a:cubicBezTo>
                <a:cubicBezTo>
                  <a:pt x="131" y="39"/>
                  <a:pt x="126" y="34"/>
                  <a:pt x="119" y="34"/>
                </a:cubicBezTo>
                <a:cubicBezTo>
                  <a:pt x="113" y="34"/>
                  <a:pt x="108" y="39"/>
                  <a:pt x="108" y="45"/>
                </a:cubicBezTo>
                <a:moveTo>
                  <a:pt x="43" y="169"/>
                </a:moveTo>
                <a:cubicBezTo>
                  <a:pt x="74" y="94"/>
                  <a:pt x="74" y="94"/>
                  <a:pt x="74" y="94"/>
                </a:cubicBezTo>
                <a:cubicBezTo>
                  <a:pt x="56" y="94"/>
                  <a:pt x="56" y="94"/>
                  <a:pt x="56" y="94"/>
                </a:cubicBezTo>
                <a:cubicBezTo>
                  <a:pt x="37" y="143"/>
                  <a:pt x="37" y="143"/>
                  <a:pt x="37" y="143"/>
                </a:cubicBezTo>
                <a:cubicBezTo>
                  <a:pt x="37" y="143"/>
                  <a:pt x="37" y="143"/>
                  <a:pt x="37" y="143"/>
                </a:cubicBezTo>
                <a:cubicBezTo>
                  <a:pt x="18" y="94"/>
                  <a:pt x="18" y="94"/>
                  <a:pt x="18" y="94"/>
                </a:cubicBezTo>
                <a:cubicBezTo>
                  <a:pt x="0" y="94"/>
                  <a:pt x="0" y="94"/>
                  <a:pt x="0" y="94"/>
                </a:cubicBezTo>
                <a:cubicBezTo>
                  <a:pt x="30" y="169"/>
                  <a:pt x="30" y="169"/>
                  <a:pt x="30" y="169"/>
                </a:cubicBezTo>
                <a:lnTo>
                  <a:pt x="43" y="169"/>
                </a:lnTo>
                <a:close/>
                <a:moveTo>
                  <a:pt x="99" y="94"/>
                </a:moveTo>
                <a:cubicBezTo>
                  <a:pt x="83" y="94"/>
                  <a:pt x="83" y="94"/>
                  <a:pt x="83" y="94"/>
                </a:cubicBezTo>
                <a:cubicBezTo>
                  <a:pt x="83" y="169"/>
                  <a:pt x="83" y="169"/>
                  <a:pt x="83" y="169"/>
                </a:cubicBezTo>
                <a:cubicBezTo>
                  <a:pt x="99" y="169"/>
                  <a:pt x="99" y="169"/>
                  <a:pt x="99" y="169"/>
                </a:cubicBezTo>
                <a:lnTo>
                  <a:pt x="99" y="94"/>
                </a:lnTo>
                <a:close/>
                <a:moveTo>
                  <a:pt x="99" y="19"/>
                </a:moveTo>
                <a:cubicBezTo>
                  <a:pt x="135" y="19"/>
                  <a:pt x="135" y="19"/>
                  <a:pt x="135" y="19"/>
                </a:cubicBezTo>
                <a:cubicBezTo>
                  <a:pt x="135" y="2"/>
                  <a:pt x="135" y="2"/>
                  <a:pt x="135" y="2"/>
                </a:cubicBezTo>
                <a:cubicBezTo>
                  <a:pt x="83" y="2"/>
                  <a:pt x="83" y="2"/>
                  <a:pt x="83" y="2"/>
                </a:cubicBezTo>
                <a:cubicBezTo>
                  <a:pt x="83" y="77"/>
                  <a:pt x="83" y="77"/>
                  <a:pt x="83" y="77"/>
                </a:cubicBezTo>
                <a:cubicBezTo>
                  <a:pt x="99" y="77"/>
                  <a:pt x="99" y="77"/>
                  <a:pt x="99" y="77"/>
                </a:cubicBezTo>
                <a:cubicBezTo>
                  <a:pt x="99" y="48"/>
                  <a:pt x="99" y="48"/>
                  <a:pt x="99" y="48"/>
                </a:cubicBezTo>
                <a:cubicBezTo>
                  <a:pt x="99" y="32"/>
                  <a:pt x="99" y="32"/>
                  <a:pt x="99" y="32"/>
                </a:cubicBezTo>
                <a:lnTo>
                  <a:pt x="99" y="19"/>
                </a:lnTo>
                <a:close/>
                <a:moveTo>
                  <a:pt x="154" y="112"/>
                </a:moveTo>
                <a:cubicBezTo>
                  <a:pt x="155" y="113"/>
                  <a:pt x="155" y="115"/>
                  <a:pt x="155" y="117"/>
                </a:cubicBezTo>
                <a:cubicBezTo>
                  <a:pt x="155" y="119"/>
                  <a:pt x="155" y="120"/>
                  <a:pt x="154" y="122"/>
                </a:cubicBezTo>
                <a:cubicBezTo>
                  <a:pt x="153" y="123"/>
                  <a:pt x="152" y="124"/>
                  <a:pt x="151" y="124"/>
                </a:cubicBezTo>
                <a:cubicBezTo>
                  <a:pt x="149" y="125"/>
                  <a:pt x="148" y="125"/>
                  <a:pt x="146" y="125"/>
                </a:cubicBezTo>
                <a:cubicBezTo>
                  <a:pt x="144" y="125"/>
                  <a:pt x="143" y="125"/>
                  <a:pt x="141" y="125"/>
                </a:cubicBezTo>
                <a:cubicBezTo>
                  <a:pt x="132" y="125"/>
                  <a:pt x="132" y="125"/>
                  <a:pt x="132" y="125"/>
                </a:cubicBezTo>
                <a:cubicBezTo>
                  <a:pt x="132" y="108"/>
                  <a:pt x="132" y="108"/>
                  <a:pt x="132" y="108"/>
                </a:cubicBezTo>
                <a:cubicBezTo>
                  <a:pt x="142" y="108"/>
                  <a:pt x="142" y="108"/>
                  <a:pt x="142" y="108"/>
                </a:cubicBezTo>
                <a:cubicBezTo>
                  <a:pt x="144" y="108"/>
                  <a:pt x="145" y="108"/>
                  <a:pt x="147" y="108"/>
                </a:cubicBezTo>
                <a:cubicBezTo>
                  <a:pt x="149" y="109"/>
                  <a:pt x="150" y="109"/>
                  <a:pt x="151" y="110"/>
                </a:cubicBezTo>
                <a:cubicBezTo>
                  <a:pt x="152" y="110"/>
                  <a:pt x="153" y="111"/>
                  <a:pt x="154" y="112"/>
                </a:cubicBezTo>
                <a:moveTo>
                  <a:pt x="155" y="95"/>
                </a:moveTo>
                <a:cubicBezTo>
                  <a:pt x="152" y="94"/>
                  <a:pt x="148" y="94"/>
                  <a:pt x="144" y="94"/>
                </a:cubicBezTo>
                <a:cubicBezTo>
                  <a:pt x="115" y="94"/>
                  <a:pt x="115" y="94"/>
                  <a:pt x="115" y="94"/>
                </a:cubicBezTo>
                <a:cubicBezTo>
                  <a:pt x="115" y="169"/>
                  <a:pt x="115" y="169"/>
                  <a:pt x="115" y="169"/>
                </a:cubicBezTo>
                <a:cubicBezTo>
                  <a:pt x="132" y="169"/>
                  <a:pt x="132" y="169"/>
                  <a:pt x="132" y="169"/>
                </a:cubicBezTo>
                <a:cubicBezTo>
                  <a:pt x="132" y="139"/>
                  <a:pt x="132" y="139"/>
                  <a:pt x="132" y="139"/>
                </a:cubicBezTo>
                <a:cubicBezTo>
                  <a:pt x="140" y="139"/>
                  <a:pt x="140" y="139"/>
                  <a:pt x="140" y="139"/>
                </a:cubicBezTo>
                <a:cubicBezTo>
                  <a:pt x="155" y="169"/>
                  <a:pt x="155" y="169"/>
                  <a:pt x="155" y="169"/>
                </a:cubicBezTo>
                <a:cubicBezTo>
                  <a:pt x="175" y="169"/>
                  <a:pt x="175" y="169"/>
                  <a:pt x="175" y="169"/>
                </a:cubicBezTo>
                <a:cubicBezTo>
                  <a:pt x="156" y="138"/>
                  <a:pt x="156" y="138"/>
                  <a:pt x="156" y="138"/>
                </a:cubicBezTo>
                <a:cubicBezTo>
                  <a:pt x="162" y="137"/>
                  <a:pt x="166" y="134"/>
                  <a:pt x="168" y="130"/>
                </a:cubicBezTo>
                <a:cubicBezTo>
                  <a:pt x="171" y="127"/>
                  <a:pt x="172" y="122"/>
                  <a:pt x="172" y="117"/>
                </a:cubicBezTo>
                <a:cubicBezTo>
                  <a:pt x="172" y="112"/>
                  <a:pt x="172" y="109"/>
                  <a:pt x="170" y="106"/>
                </a:cubicBezTo>
                <a:cubicBezTo>
                  <a:pt x="169" y="103"/>
                  <a:pt x="167" y="101"/>
                  <a:pt x="164" y="99"/>
                </a:cubicBezTo>
                <a:cubicBezTo>
                  <a:pt x="161" y="97"/>
                  <a:pt x="158" y="96"/>
                  <a:pt x="155" y="95"/>
                </a:cubicBezTo>
                <a:moveTo>
                  <a:pt x="208" y="39"/>
                </a:moveTo>
                <a:cubicBezTo>
                  <a:pt x="208" y="43"/>
                  <a:pt x="208" y="46"/>
                  <a:pt x="207" y="49"/>
                </a:cubicBezTo>
                <a:cubicBezTo>
                  <a:pt x="206" y="52"/>
                  <a:pt x="204" y="54"/>
                  <a:pt x="202" y="57"/>
                </a:cubicBezTo>
                <a:cubicBezTo>
                  <a:pt x="200" y="59"/>
                  <a:pt x="197" y="61"/>
                  <a:pt x="195" y="62"/>
                </a:cubicBezTo>
                <a:cubicBezTo>
                  <a:pt x="192" y="63"/>
                  <a:pt x="189" y="64"/>
                  <a:pt x="185" y="64"/>
                </a:cubicBezTo>
                <a:cubicBezTo>
                  <a:pt x="181" y="64"/>
                  <a:pt x="178" y="63"/>
                  <a:pt x="175" y="62"/>
                </a:cubicBezTo>
                <a:cubicBezTo>
                  <a:pt x="172" y="61"/>
                  <a:pt x="170" y="59"/>
                  <a:pt x="168" y="57"/>
                </a:cubicBezTo>
                <a:cubicBezTo>
                  <a:pt x="166" y="54"/>
                  <a:pt x="164" y="52"/>
                  <a:pt x="163" y="49"/>
                </a:cubicBezTo>
                <a:cubicBezTo>
                  <a:pt x="162" y="46"/>
                  <a:pt x="162" y="43"/>
                  <a:pt x="162" y="39"/>
                </a:cubicBezTo>
                <a:cubicBezTo>
                  <a:pt x="162" y="36"/>
                  <a:pt x="162" y="33"/>
                  <a:pt x="163" y="30"/>
                </a:cubicBezTo>
                <a:cubicBezTo>
                  <a:pt x="164" y="27"/>
                  <a:pt x="166" y="24"/>
                  <a:pt x="168" y="22"/>
                </a:cubicBezTo>
                <a:cubicBezTo>
                  <a:pt x="170" y="20"/>
                  <a:pt x="172" y="18"/>
                  <a:pt x="175" y="17"/>
                </a:cubicBezTo>
                <a:cubicBezTo>
                  <a:pt x="178" y="16"/>
                  <a:pt x="181" y="15"/>
                  <a:pt x="185" y="15"/>
                </a:cubicBezTo>
                <a:cubicBezTo>
                  <a:pt x="189" y="15"/>
                  <a:pt x="192" y="16"/>
                  <a:pt x="195" y="17"/>
                </a:cubicBezTo>
                <a:cubicBezTo>
                  <a:pt x="197" y="18"/>
                  <a:pt x="200" y="20"/>
                  <a:pt x="202" y="22"/>
                </a:cubicBezTo>
                <a:cubicBezTo>
                  <a:pt x="204" y="24"/>
                  <a:pt x="206" y="27"/>
                  <a:pt x="207" y="30"/>
                </a:cubicBezTo>
                <a:cubicBezTo>
                  <a:pt x="208" y="33"/>
                  <a:pt x="208" y="36"/>
                  <a:pt x="208" y="39"/>
                </a:cubicBezTo>
                <a:moveTo>
                  <a:pt x="223" y="56"/>
                </a:moveTo>
                <a:cubicBezTo>
                  <a:pt x="225" y="51"/>
                  <a:pt x="226" y="45"/>
                  <a:pt x="226" y="39"/>
                </a:cubicBezTo>
                <a:cubicBezTo>
                  <a:pt x="226" y="33"/>
                  <a:pt x="225" y="28"/>
                  <a:pt x="223" y="23"/>
                </a:cubicBezTo>
                <a:cubicBezTo>
                  <a:pt x="221" y="18"/>
                  <a:pt x="218" y="14"/>
                  <a:pt x="214" y="10"/>
                </a:cubicBezTo>
                <a:cubicBezTo>
                  <a:pt x="211" y="7"/>
                  <a:pt x="206" y="4"/>
                  <a:pt x="201" y="2"/>
                </a:cubicBezTo>
                <a:cubicBezTo>
                  <a:pt x="196" y="1"/>
                  <a:pt x="191" y="0"/>
                  <a:pt x="185" y="0"/>
                </a:cubicBezTo>
                <a:cubicBezTo>
                  <a:pt x="179" y="0"/>
                  <a:pt x="174" y="1"/>
                  <a:pt x="169" y="2"/>
                </a:cubicBezTo>
                <a:cubicBezTo>
                  <a:pt x="164" y="4"/>
                  <a:pt x="159" y="7"/>
                  <a:pt x="156" y="10"/>
                </a:cubicBezTo>
                <a:cubicBezTo>
                  <a:pt x="152" y="14"/>
                  <a:pt x="149" y="18"/>
                  <a:pt x="147" y="23"/>
                </a:cubicBezTo>
                <a:cubicBezTo>
                  <a:pt x="145" y="28"/>
                  <a:pt x="144" y="33"/>
                  <a:pt x="144" y="39"/>
                </a:cubicBezTo>
                <a:cubicBezTo>
                  <a:pt x="144" y="45"/>
                  <a:pt x="145" y="51"/>
                  <a:pt x="147" y="56"/>
                </a:cubicBezTo>
                <a:cubicBezTo>
                  <a:pt x="149" y="61"/>
                  <a:pt x="152" y="65"/>
                  <a:pt x="156" y="68"/>
                </a:cubicBezTo>
                <a:cubicBezTo>
                  <a:pt x="159" y="72"/>
                  <a:pt x="164" y="74"/>
                  <a:pt x="169" y="76"/>
                </a:cubicBezTo>
                <a:cubicBezTo>
                  <a:pt x="174" y="78"/>
                  <a:pt x="179" y="79"/>
                  <a:pt x="185" y="79"/>
                </a:cubicBezTo>
                <a:cubicBezTo>
                  <a:pt x="191" y="79"/>
                  <a:pt x="196" y="78"/>
                  <a:pt x="201" y="76"/>
                </a:cubicBezTo>
                <a:cubicBezTo>
                  <a:pt x="206" y="74"/>
                  <a:pt x="211" y="72"/>
                  <a:pt x="214" y="68"/>
                </a:cubicBezTo>
                <a:cubicBezTo>
                  <a:pt x="218" y="65"/>
                  <a:pt x="221" y="61"/>
                  <a:pt x="223" y="56"/>
                </a:cubicBezTo>
                <a:moveTo>
                  <a:pt x="241" y="155"/>
                </a:moveTo>
                <a:cubicBezTo>
                  <a:pt x="239" y="154"/>
                  <a:pt x="237" y="153"/>
                  <a:pt x="236" y="151"/>
                </a:cubicBezTo>
                <a:cubicBezTo>
                  <a:pt x="235" y="150"/>
                  <a:pt x="234" y="148"/>
                  <a:pt x="233" y="146"/>
                </a:cubicBezTo>
                <a:cubicBezTo>
                  <a:pt x="232" y="144"/>
                  <a:pt x="232" y="142"/>
                  <a:pt x="232" y="140"/>
                </a:cubicBezTo>
                <a:cubicBezTo>
                  <a:pt x="232" y="94"/>
                  <a:pt x="232" y="94"/>
                  <a:pt x="232" y="94"/>
                </a:cubicBezTo>
                <a:cubicBezTo>
                  <a:pt x="215" y="94"/>
                  <a:pt x="215" y="94"/>
                  <a:pt x="215" y="94"/>
                </a:cubicBezTo>
                <a:cubicBezTo>
                  <a:pt x="215" y="140"/>
                  <a:pt x="215" y="140"/>
                  <a:pt x="215" y="140"/>
                </a:cubicBezTo>
                <a:cubicBezTo>
                  <a:pt x="215" y="145"/>
                  <a:pt x="216" y="149"/>
                  <a:pt x="217" y="153"/>
                </a:cubicBezTo>
                <a:cubicBezTo>
                  <a:pt x="219" y="156"/>
                  <a:pt x="221" y="160"/>
                  <a:pt x="223" y="162"/>
                </a:cubicBezTo>
                <a:cubicBezTo>
                  <a:pt x="226" y="165"/>
                  <a:pt x="229" y="167"/>
                  <a:pt x="233" y="169"/>
                </a:cubicBezTo>
                <a:cubicBezTo>
                  <a:pt x="237" y="170"/>
                  <a:pt x="242" y="171"/>
                  <a:pt x="247" y="171"/>
                </a:cubicBezTo>
                <a:cubicBezTo>
                  <a:pt x="252" y="171"/>
                  <a:pt x="257" y="170"/>
                  <a:pt x="261" y="169"/>
                </a:cubicBezTo>
                <a:cubicBezTo>
                  <a:pt x="265" y="167"/>
                  <a:pt x="268" y="165"/>
                  <a:pt x="271" y="162"/>
                </a:cubicBezTo>
                <a:cubicBezTo>
                  <a:pt x="273" y="160"/>
                  <a:pt x="275" y="156"/>
                  <a:pt x="277" y="153"/>
                </a:cubicBezTo>
                <a:cubicBezTo>
                  <a:pt x="278" y="149"/>
                  <a:pt x="279" y="145"/>
                  <a:pt x="279" y="140"/>
                </a:cubicBezTo>
                <a:cubicBezTo>
                  <a:pt x="279" y="94"/>
                  <a:pt x="279" y="94"/>
                  <a:pt x="279" y="94"/>
                </a:cubicBezTo>
                <a:cubicBezTo>
                  <a:pt x="262" y="94"/>
                  <a:pt x="262" y="94"/>
                  <a:pt x="262" y="94"/>
                </a:cubicBezTo>
                <a:cubicBezTo>
                  <a:pt x="262" y="140"/>
                  <a:pt x="262" y="140"/>
                  <a:pt x="262" y="140"/>
                </a:cubicBezTo>
                <a:cubicBezTo>
                  <a:pt x="262" y="142"/>
                  <a:pt x="262" y="144"/>
                  <a:pt x="261" y="146"/>
                </a:cubicBezTo>
                <a:cubicBezTo>
                  <a:pt x="260" y="148"/>
                  <a:pt x="259" y="150"/>
                  <a:pt x="258" y="151"/>
                </a:cubicBezTo>
                <a:cubicBezTo>
                  <a:pt x="256" y="153"/>
                  <a:pt x="255" y="154"/>
                  <a:pt x="253" y="155"/>
                </a:cubicBezTo>
                <a:cubicBezTo>
                  <a:pt x="251" y="156"/>
                  <a:pt x="249" y="156"/>
                  <a:pt x="247" y="156"/>
                </a:cubicBezTo>
                <a:cubicBezTo>
                  <a:pt x="245" y="156"/>
                  <a:pt x="243" y="156"/>
                  <a:pt x="241" y="155"/>
                </a:cubicBezTo>
                <a:moveTo>
                  <a:pt x="277" y="24"/>
                </a:moveTo>
                <a:cubicBezTo>
                  <a:pt x="277" y="26"/>
                  <a:pt x="277" y="28"/>
                  <a:pt x="276" y="29"/>
                </a:cubicBezTo>
                <a:cubicBezTo>
                  <a:pt x="275" y="30"/>
                  <a:pt x="274" y="31"/>
                  <a:pt x="273" y="32"/>
                </a:cubicBezTo>
                <a:cubicBezTo>
                  <a:pt x="271" y="32"/>
                  <a:pt x="270" y="32"/>
                  <a:pt x="268" y="33"/>
                </a:cubicBezTo>
                <a:cubicBezTo>
                  <a:pt x="266" y="33"/>
                  <a:pt x="265" y="33"/>
                  <a:pt x="263" y="33"/>
                </a:cubicBezTo>
                <a:cubicBezTo>
                  <a:pt x="253" y="33"/>
                  <a:pt x="253" y="33"/>
                  <a:pt x="253" y="33"/>
                </a:cubicBezTo>
                <a:cubicBezTo>
                  <a:pt x="253" y="16"/>
                  <a:pt x="253" y="16"/>
                  <a:pt x="253" y="16"/>
                </a:cubicBezTo>
                <a:cubicBezTo>
                  <a:pt x="264" y="16"/>
                  <a:pt x="264" y="16"/>
                  <a:pt x="264" y="16"/>
                </a:cubicBezTo>
                <a:cubicBezTo>
                  <a:pt x="266" y="16"/>
                  <a:pt x="267" y="16"/>
                  <a:pt x="269" y="16"/>
                </a:cubicBezTo>
                <a:cubicBezTo>
                  <a:pt x="270" y="16"/>
                  <a:pt x="272" y="17"/>
                  <a:pt x="273" y="17"/>
                </a:cubicBezTo>
                <a:cubicBezTo>
                  <a:pt x="274" y="18"/>
                  <a:pt x="275" y="19"/>
                  <a:pt x="276" y="20"/>
                </a:cubicBezTo>
                <a:cubicBezTo>
                  <a:pt x="277" y="21"/>
                  <a:pt x="277" y="22"/>
                  <a:pt x="277" y="24"/>
                </a:cubicBezTo>
                <a:moveTo>
                  <a:pt x="297" y="77"/>
                </a:moveTo>
                <a:cubicBezTo>
                  <a:pt x="278" y="45"/>
                  <a:pt x="278" y="45"/>
                  <a:pt x="278" y="45"/>
                </a:cubicBezTo>
                <a:cubicBezTo>
                  <a:pt x="284" y="44"/>
                  <a:pt x="288" y="42"/>
                  <a:pt x="290" y="38"/>
                </a:cubicBezTo>
                <a:cubicBezTo>
                  <a:pt x="293" y="34"/>
                  <a:pt x="294" y="30"/>
                  <a:pt x="294" y="24"/>
                </a:cubicBezTo>
                <a:cubicBezTo>
                  <a:pt x="294" y="20"/>
                  <a:pt x="294" y="16"/>
                  <a:pt x="292" y="13"/>
                </a:cubicBezTo>
                <a:cubicBezTo>
                  <a:pt x="291" y="10"/>
                  <a:pt x="289" y="8"/>
                  <a:pt x="286" y="6"/>
                </a:cubicBezTo>
                <a:cubicBezTo>
                  <a:pt x="283" y="5"/>
                  <a:pt x="280" y="3"/>
                  <a:pt x="277" y="3"/>
                </a:cubicBezTo>
                <a:cubicBezTo>
                  <a:pt x="274" y="2"/>
                  <a:pt x="270" y="2"/>
                  <a:pt x="266" y="2"/>
                </a:cubicBezTo>
                <a:cubicBezTo>
                  <a:pt x="237" y="2"/>
                  <a:pt x="237" y="2"/>
                  <a:pt x="237" y="2"/>
                </a:cubicBezTo>
                <a:cubicBezTo>
                  <a:pt x="237" y="77"/>
                  <a:pt x="237" y="77"/>
                  <a:pt x="237" y="77"/>
                </a:cubicBezTo>
                <a:cubicBezTo>
                  <a:pt x="253" y="77"/>
                  <a:pt x="253" y="77"/>
                  <a:pt x="253" y="77"/>
                </a:cubicBezTo>
                <a:cubicBezTo>
                  <a:pt x="253" y="47"/>
                  <a:pt x="253" y="47"/>
                  <a:pt x="253" y="47"/>
                </a:cubicBezTo>
                <a:cubicBezTo>
                  <a:pt x="262" y="47"/>
                  <a:pt x="262" y="47"/>
                  <a:pt x="262" y="47"/>
                </a:cubicBezTo>
                <a:cubicBezTo>
                  <a:pt x="277" y="77"/>
                  <a:pt x="277" y="77"/>
                  <a:pt x="277" y="77"/>
                </a:cubicBezTo>
                <a:lnTo>
                  <a:pt x="297" y="77"/>
                </a:lnTo>
                <a:close/>
                <a:moveTo>
                  <a:pt x="368" y="60"/>
                </a:moveTo>
                <a:cubicBezTo>
                  <a:pt x="370" y="56"/>
                  <a:pt x="370" y="52"/>
                  <a:pt x="370" y="48"/>
                </a:cubicBezTo>
                <a:cubicBezTo>
                  <a:pt x="370" y="2"/>
                  <a:pt x="370" y="2"/>
                  <a:pt x="370" y="2"/>
                </a:cubicBezTo>
                <a:cubicBezTo>
                  <a:pt x="354" y="2"/>
                  <a:pt x="354" y="2"/>
                  <a:pt x="354" y="2"/>
                </a:cubicBezTo>
                <a:cubicBezTo>
                  <a:pt x="354" y="47"/>
                  <a:pt x="354" y="47"/>
                  <a:pt x="354" y="47"/>
                </a:cubicBezTo>
                <a:cubicBezTo>
                  <a:pt x="354" y="50"/>
                  <a:pt x="353" y="52"/>
                  <a:pt x="353" y="54"/>
                </a:cubicBezTo>
                <a:cubicBezTo>
                  <a:pt x="352" y="56"/>
                  <a:pt x="351" y="57"/>
                  <a:pt x="349" y="59"/>
                </a:cubicBezTo>
                <a:cubicBezTo>
                  <a:pt x="348" y="60"/>
                  <a:pt x="346" y="61"/>
                  <a:pt x="345" y="62"/>
                </a:cubicBezTo>
                <a:cubicBezTo>
                  <a:pt x="343" y="63"/>
                  <a:pt x="341" y="64"/>
                  <a:pt x="339" y="64"/>
                </a:cubicBezTo>
                <a:cubicBezTo>
                  <a:pt x="336" y="64"/>
                  <a:pt x="334" y="63"/>
                  <a:pt x="332" y="62"/>
                </a:cubicBezTo>
                <a:cubicBezTo>
                  <a:pt x="331" y="61"/>
                  <a:pt x="329" y="60"/>
                  <a:pt x="328" y="59"/>
                </a:cubicBezTo>
                <a:cubicBezTo>
                  <a:pt x="326" y="57"/>
                  <a:pt x="325" y="56"/>
                  <a:pt x="324" y="54"/>
                </a:cubicBezTo>
                <a:cubicBezTo>
                  <a:pt x="324" y="52"/>
                  <a:pt x="323" y="50"/>
                  <a:pt x="323" y="47"/>
                </a:cubicBezTo>
                <a:cubicBezTo>
                  <a:pt x="323" y="2"/>
                  <a:pt x="323" y="2"/>
                  <a:pt x="323" y="2"/>
                </a:cubicBezTo>
                <a:cubicBezTo>
                  <a:pt x="307" y="2"/>
                  <a:pt x="307" y="2"/>
                  <a:pt x="307" y="2"/>
                </a:cubicBezTo>
                <a:cubicBezTo>
                  <a:pt x="307" y="48"/>
                  <a:pt x="307" y="48"/>
                  <a:pt x="307" y="48"/>
                </a:cubicBezTo>
                <a:cubicBezTo>
                  <a:pt x="307" y="52"/>
                  <a:pt x="307" y="56"/>
                  <a:pt x="309" y="60"/>
                </a:cubicBezTo>
                <a:cubicBezTo>
                  <a:pt x="310" y="64"/>
                  <a:pt x="312" y="67"/>
                  <a:pt x="315" y="70"/>
                </a:cubicBezTo>
                <a:cubicBezTo>
                  <a:pt x="317" y="73"/>
                  <a:pt x="321" y="75"/>
                  <a:pt x="325" y="77"/>
                </a:cubicBezTo>
                <a:cubicBezTo>
                  <a:pt x="329" y="78"/>
                  <a:pt x="333" y="79"/>
                  <a:pt x="339" y="79"/>
                </a:cubicBezTo>
                <a:cubicBezTo>
                  <a:pt x="344" y="79"/>
                  <a:pt x="348" y="78"/>
                  <a:pt x="352" y="77"/>
                </a:cubicBezTo>
                <a:cubicBezTo>
                  <a:pt x="356" y="75"/>
                  <a:pt x="360" y="73"/>
                  <a:pt x="362" y="70"/>
                </a:cubicBezTo>
                <a:cubicBezTo>
                  <a:pt x="365" y="67"/>
                  <a:pt x="367" y="64"/>
                  <a:pt x="368" y="60"/>
                </a:cubicBezTo>
                <a:moveTo>
                  <a:pt x="361" y="169"/>
                </a:moveTo>
                <a:cubicBezTo>
                  <a:pt x="378" y="169"/>
                  <a:pt x="378" y="169"/>
                  <a:pt x="378" y="169"/>
                </a:cubicBezTo>
                <a:cubicBezTo>
                  <a:pt x="378" y="94"/>
                  <a:pt x="378" y="94"/>
                  <a:pt x="378" y="94"/>
                </a:cubicBezTo>
                <a:cubicBezTo>
                  <a:pt x="353" y="94"/>
                  <a:pt x="353" y="94"/>
                  <a:pt x="353" y="94"/>
                </a:cubicBezTo>
                <a:cubicBezTo>
                  <a:pt x="335" y="143"/>
                  <a:pt x="335" y="143"/>
                  <a:pt x="335" y="143"/>
                </a:cubicBezTo>
                <a:cubicBezTo>
                  <a:pt x="335" y="143"/>
                  <a:pt x="335" y="143"/>
                  <a:pt x="335" y="143"/>
                </a:cubicBezTo>
                <a:cubicBezTo>
                  <a:pt x="318" y="94"/>
                  <a:pt x="318" y="94"/>
                  <a:pt x="318" y="94"/>
                </a:cubicBezTo>
                <a:cubicBezTo>
                  <a:pt x="293" y="94"/>
                  <a:pt x="293" y="94"/>
                  <a:pt x="293" y="94"/>
                </a:cubicBezTo>
                <a:cubicBezTo>
                  <a:pt x="293" y="169"/>
                  <a:pt x="293" y="169"/>
                  <a:pt x="293" y="169"/>
                </a:cubicBezTo>
                <a:cubicBezTo>
                  <a:pt x="309" y="169"/>
                  <a:pt x="309" y="169"/>
                  <a:pt x="309" y="169"/>
                </a:cubicBezTo>
                <a:cubicBezTo>
                  <a:pt x="309" y="112"/>
                  <a:pt x="309" y="112"/>
                  <a:pt x="309" y="112"/>
                </a:cubicBezTo>
                <a:cubicBezTo>
                  <a:pt x="310" y="112"/>
                  <a:pt x="310" y="112"/>
                  <a:pt x="310" y="112"/>
                </a:cubicBezTo>
                <a:cubicBezTo>
                  <a:pt x="329" y="169"/>
                  <a:pt x="329" y="169"/>
                  <a:pt x="329" y="169"/>
                </a:cubicBezTo>
                <a:cubicBezTo>
                  <a:pt x="341" y="169"/>
                  <a:pt x="341" y="169"/>
                  <a:pt x="341" y="169"/>
                </a:cubicBezTo>
                <a:cubicBezTo>
                  <a:pt x="361" y="112"/>
                  <a:pt x="361" y="112"/>
                  <a:pt x="361" y="112"/>
                </a:cubicBezTo>
                <a:cubicBezTo>
                  <a:pt x="361" y="112"/>
                  <a:pt x="361" y="112"/>
                  <a:pt x="361" y="112"/>
                </a:cubicBezTo>
                <a:lnTo>
                  <a:pt x="361" y="169"/>
                </a:lnTo>
                <a:close/>
                <a:moveTo>
                  <a:pt x="453" y="77"/>
                </a:moveTo>
                <a:cubicBezTo>
                  <a:pt x="469" y="77"/>
                  <a:pt x="469" y="77"/>
                  <a:pt x="469" y="77"/>
                </a:cubicBezTo>
                <a:cubicBezTo>
                  <a:pt x="469" y="2"/>
                  <a:pt x="469" y="2"/>
                  <a:pt x="469" y="2"/>
                </a:cubicBezTo>
                <a:cubicBezTo>
                  <a:pt x="444" y="2"/>
                  <a:pt x="444" y="2"/>
                  <a:pt x="444" y="2"/>
                </a:cubicBezTo>
                <a:cubicBezTo>
                  <a:pt x="427" y="51"/>
                  <a:pt x="427" y="51"/>
                  <a:pt x="427" y="51"/>
                </a:cubicBezTo>
                <a:cubicBezTo>
                  <a:pt x="427" y="51"/>
                  <a:pt x="427" y="51"/>
                  <a:pt x="427" y="51"/>
                </a:cubicBezTo>
                <a:cubicBezTo>
                  <a:pt x="409" y="2"/>
                  <a:pt x="409" y="2"/>
                  <a:pt x="409" y="2"/>
                </a:cubicBezTo>
                <a:cubicBezTo>
                  <a:pt x="384" y="2"/>
                  <a:pt x="384" y="2"/>
                  <a:pt x="384" y="2"/>
                </a:cubicBezTo>
                <a:cubicBezTo>
                  <a:pt x="384" y="77"/>
                  <a:pt x="384" y="77"/>
                  <a:pt x="384" y="77"/>
                </a:cubicBezTo>
                <a:cubicBezTo>
                  <a:pt x="401" y="77"/>
                  <a:pt x="401" y="77"/>
                  <a:pt x="401" y="77"/>
                </a:cubicBezTo>
                <a:cubicBezTo>
                  <a:pt x="401" y="19"/>
                  <a:pt x="401" y="19"/>
                  <a:pt x="401" y="19"/>
                </a:cubicBezTo>
                <a:cubicBezTo>
                  <a:pt x="401" y="19"/>
                  <a:pt x="401" y="19"/>
                  <a:pt x="401" y="19"/>
                </a:cubicBezTo>
                <a:cubicBezTo>
                  <a:pt x="420" y="77"/>
                  <a:pt x="420" y="77"/>
                  <a:pt x="420" y="77"/>
                </a:cubicBezTo>
                <a:cubicBezTo>
                  <a:pt x="433" y="77"/>
                  <a:pt x="433" y="77"/>
                  <a:pt x="433" y="77"/>
                </a:cubicBezTo>
                <a:cubicBezTo>
                  <a:pt x="453" y="19"/>
                  <a:pt x="453" y="19"/>
                  <a:pt x="453" y="19"/>
                </a:cubicBezTo>
                <a:cubicBezTo>
                  <a:pt x="453" y="19"/>
                  <a:pt x="453" y="19"/>
                  <a:pt x="453" y="19"/>
                </a:cubicBezTo>
                <a:lnTo>
                  <a:pt x="453" y="77"/>
                </a:lnTo>
                <a:close/>
                <a:moveTo>
                  <a:pt x="478" y="261"/>
                </a:moveTo>
                <a:cubicBezTo>
                  <a:pt x="500" y="261"/>
                  <a:pt x="500" y="261"/>
                  <a:pt x="500" y="261"/>
                </a:cubicBezTo>
                <a:cubicBezTo>
                  <a:pt x="500" y="186"/>
                  <a:pt x="500" y="186"/>
                  <a:pt x="500" y="186"/>
                </a:cubicBezTo>
                <a:cubicBezTo>
                  <a:pt x="483" y="186"/>
                  <a:pt x="483" y="186"/>
                  <a:pt x="483" y="186"/>
                </a:cubicBezTo>
                <a:cubicBezTo>
                  <a:pt x="483" y="238"/>
                  <a:pt x="483" y="238"/>
                  <a:pt x="483" y="238"/>
                </a:cubicBezTo>
                <a:cubicBezTo>
                  <a:pt x="483" y="238"/>
                  <a:pt x="483" y="238"/>
                  <a:pt x="483" y="238"/>
                </a:cubicBezTo>
                <a:cubicBezTo>
                  <a:pt x="451" y="186"/>
                  <a:pt x="451" y="186"/>
                  <a:pt x="451" y="186"/>
                </a:cubicBezTo>
                <a:cubicBezTo>
                  <a:pt x="429" y="186"/>
                  <a:pt x="429" y="186"/>
                  <a:pt x="429" y="186"/>
                </a:cubicBezTo>
                <a:cubicBezTo>
                  <a:pt x="429" y="261"/>
                  <a:pt x="429" y="261"/>
                  <a:pt x="429" y="261"/>
                </a:cubicBezTo>
                <a:cubicBezTo>
                  <a:pt x="445" y="261"/>
                  <a:pt x="445" y="261"/>
                  <a:pt x="445" y="261"/>
                </a:cubicBezTo>
                <a:cubicBezTo>
                  <a:pt x="445" y="207"/>
                  <a:pt x="445" y="207"/>
                  <a:pt x="445" y="207"/>
                </a:cubicBezTo>
                <a:cubicBezTo>
                  <a:pt x="445" y="207"/>
                  <a:pt x="445" y="207"/>
                  <a:pt x="445" y="207"/>
                </a:cubicBezTo>
                <a:lnTo>
                  <a:pt x="478" y="261"/>
                </a:lnTo>
                <a:close/>
                <a:moveTo>
                  <a:pt x="584" y="261"/>
                </a:moveTo>
                <a:cubicBezTo>
                  <a:pt x="548" y="221"/>
                  <a:pt x="548" y="221"/>
                  <a:pt x="548" y="221"/>
                </a:cubicBezTo>
                <a:cubicBezTo>
                  <a:pt x="581" y="186"/>
                  <a:pt x="581" y="186"/>
                  <a:pt x="581" y="186"/>
                </a:cubicBezTo>
                <a:cubicBezTo>
                  <a:pt x="560" y="186"/>
                  <a:pt x="560" y="186"/>
                  <a:pt x="560" y="186"/>
                </a:cubicBezTo>
                <a:cubicBezTo>
                  <a:pt x="530" y="217"/>
                  <a:pt x="530" y="217"/>
                  <a:pt x="530" y="217"/>
                </a:cubicBezTo>
                <a:cubicBezTo>
                  <a:pt x="530" y="186"/>
                  <a:pt x="530" y="186"/>
                  <a:pt x="530" y="186"/>
                </a:cubicBezTo>
                <a:cubicBezTo>
                  <a:pt x="514" y="186"/>
                  <a:pt x="514" y="186"/>
                  <a:pt x="514" y="186"/>
                </a:cubicBezTo>
                <a:cubicBezTo>
                  <a:pt x="514" y="261"/>
                  <a:pt x="514" y="261"/>
                  <a:pt x="514" y="261"/>
                </a:cubicBezTo>
                <a:cubicBezTo>
                  <a:pt x="530" y="261"/>
                  <a:pt x="530" y="261"/>
                  <a:pt x="530" y="261"/>
                </a:cubicBezTo>
                <a:cubicBezTo>
                  <a:pt x="530" y="225"/>
                  <a:pt x="530" y="225"/>
                  <a:pt x="530" y="225"/>
                </a:cubicBezTo>
                <a:cubicBezTo>
                  <a:pt x="561" y="261"/>
                  <a:pt x="561" y="261"/>
                  <a:pt x="561" y="261"/>
                </a:cubicBezTo>
                <a:lnTo>
                  <a:pt x="584" y="261"/>
                </a:lnTo>
                <a:close/>
                <a:moveTo>
                  <a:pt x="606" y="186"/>
                </a:moveTo>
                <a:cubicBezTo>
                  <a:pt x="590" y="186"/>
                  <a:pt x="590" y="186"/>
                  <a:pt x="590" y="186"/>
                </a:cubicBezTo>
                <a:cubicBezTo>
                  <a:pt x="590" y="261"/>
                  <a:pt x="590" y="261"/>
                  <a:pt x="590" y="261"/>
                </a:cubicBezTo>
                <a:cubicBezTo>
                  <a:pt x="606" y="261"/>
                  <a:pt x="606" y="261"/>
                  <a:pt x="606" y="261"/>
                </a:cubicBezTo>
                <a:lnTo>
                  <a:pt x="606" y="186"/>
                </a:lnTo>
                <a:close/>
              </a:path>
            </a:pathLst>
          </a:custGeom>
          <a:solidFill>
            <a:schemeClr val="accent1"/>
          </a:solidFill>
          <a:ln>
            <a:noFill/>
          </a:ln>
        </p:spPr>
        <p:txBody>
          <a:bodyPr vert="horz" wrap="square" lIns="51435" tIns="25718" rIns="51435" bIns="25718" numCol="1" anchor="t" anchorCtr="0" compatLnSpc="1">
            <a:prstTxWarp prst="textNoShape">
              <a:avLst/>
            </a:prstTxWarp>
          </a:bodyPr>
          <a:lstStyle/>
          <a:p>
            <a:pPr defTabSz="257175"/>
            <a:endParaRPr lang="fi-FI" sz="1013">
              <a:solidFill>
                <a:prstClr val="black"/>
              </a:solidFill>
            </a:endParaRPr>
          </a:p>
        </p:txBody>
      </p:sp>
    </p:spTree>
    <p:extLst>
      <p:ext uri="{BB962C8B-B14F-4D97-AF65-F5344CB8AC3E}">
        <p14:creationId xmlns:p14="http://schemas.microsoft.com/office/powerpoint/2010/main" val="63635295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Kansi valokuvalla">
  <p:cSld name="Kansi valokuvalla">
    <p:bg>
      <p:bgPr>
        <a:solidFill>
          <a:schemeClr val="dk1"/>
        </a:solidFill>
        <a:effectLst/>
      </p:bgPr>
    </p:bg>
    <p:spTree>
      <p:nvGrpSpPr>
        <p:cNvPr id="1" name="Shape 10"/>
        <p:cNvGrpSpPr/>
        <p:nvPr/>
      </p:nvGrpSpPr>
      <p:grpSpPr>
        <a:xfrm>
          <a:off x="0" y="0"/>
          <a:ext cx="0" cy="0"/>
          <a:chOff x="0" y="0"/>
          <a:chExt cx="0" cy="0"/>
        </a:xfrm>
      </p:grpSpPr>
      <p:pic>
        <p:nvPicPr>
          <p:cNvPr id="11" name="Google Shape;11;p2" descr="credits Rodeo_299611a5.jpg"/>
          <p:cNvPicPr preferRelativeResize="0"/>
          <p:nvPr/>
        </p:nvPicPr>
        <p:blipFill rotWithShape="1">
          <a:blip r:embed="rId2">
            <a:alphaModFix amt="80000"/>
          </a:blip>
          <a:srcRect r="1215"/>
          <a:stretch/>
        </p:blipFill>
        <p:spPr>
          <a:xfrm>
            <a:off x="-15300" y="-11475"/>
            <a:ext cx="9159300" cy="5160900"/>
          </a:xfrm>
          <a:prstGeom prst="rect">
            <a:avLst/>
          </a:prstGeom>
          <a:noFill/>
          <a:ln>
            <a:noFill/>
          </a:ln>
        </p:spPr>
      </p:pic>
      <p:sp>
        <p:nvSpPr>
          <p:cNvPr id="12" name="Google Shape;12;p2"/>
          <p:cNvSpPr/>
          <p:nvPr/>
        </p:nvSpPr>
        <p:spPr>
          <a:xfrm>
            <a:off x="2243550" y="1534725"/>
            <a:ext cx="4656900" cy="1984500"/>
          </a:xfrm>
          <a:custGeom>
            <a:avLst/>
            <a:gdLst/>
            <a:ahLst/>
            <a:cxnLst/>
            <a:rect l="l" t="t" r="r" b="b"/>
            <a:pathLst>
              <a:path w="120000" h="120000" extrusionOk="0">
                <a:moveTo>
                  <a:pt x="81980" y="84866"/>
                </a:moveTo>
                <a:cubicBezTo>
                  <a:pt x="78613" y="84866"/>
                  <a:pt x="78613" y="84866"/>
                  <a:pt x="78613" y="84866"/>
                </a:cubicBezTo>
                <a:cubicBezTo>
                  <a:pt x="78613" y="119087"/>
                  <a:pt x="78613" y="119087"/>
                  <a:pt x="78613" y="119087"/>
                </a:cubicBezTo>
                <a:cubicBezTo>
                  <a:pt x="81980" y="119087"/>
                  <a:pt x="81980" y="119087"/>
                  <a:pt x="81980" y="119087"/>
                </a:cubicBezTo>
                <a:lnTo>
                  <a:pt x="81980" y="84866"/>
                </a:lnTo>
                <a:close/>
                <a:moveTo>
                  <a:pt x="67722" y="109961"/>
                </a:moveTo>
                <a:cubicBezTo>
                  <a:pt x="65346" y="115893"/>
                  <a:pt x="65346" y="115893"/>
                  <a:pt x="65346" y="115893"/>
                </a:cubicBezTo>
                <a:cubicBezTo>
                  <a:pt x="66138" y="117262"/>
                  <a:pt x="66930" y="118174"/>
                  <a:pt x="67722" y="119087"/>
                </a:cubicBezTo>
                <a:cubicBezTo>
                  <a:pt x="68514" y="119543"/>
                  <a:pt x="69504" y="120000"/>
                  <a:pt x="70495" y="120000"/>
                </a:cubicBezTo>
                <a:cubicBezTo>
                  <a:pt x="71287" y="120000"/>
                  <a:pt x="71881" y="120000"/>
                  <a:pt x="72673" y="119543"/>
                </a:cubicBezTo>
                <a:cubicBezTo>
                  <a:pt x="73267" y="119087"/>
                  <a:pt x="73861" y="118174"/>
                  <a:pt x="74455" y="117262"/>
                </a:cubicBezTo>
                <a:cubicBezTo>
                  <a:pt x="75049" y="116349"/>
                  <a:pt x="75445" y="114980"/>
                  <a:pt x="75643" y="113612"/>
                </a:cubicBezTo>
                <a:cubicBezTo>
                  <a:pt x="76039" y="112243"/>
                  <a:pt x="76237" y="110418"/>
                  <a:pt x="76237" y="108593"/>
                </a:cubicBezTo>
                <a:cubicBezTo>
                  <a:pt x="76237" y="106768"/>
                  <a:pt x="76039" y="104942"/>
                  <a:pt x="75643" y="104030"/>
                </a:cubicBezTo>
                <a:cubicBezTo>
                  <a:pt x="75445" y="102661"/>
                  <a:pt x="74851" y="101749"/>
                  <a:pt x="74455" y="100836"/>
                </a:cubicBezTo>
                <a:cubicBezTo>
                  <a:pt x="73861" y="100380"/>
                  <a:pt x="73267" y="99923"/>
                  <a:pt x="72673" y="99467"/>
                </a:cubicBezTo>
                <a:cubicBezTo>
                  <a:pt x="72079" y="99011"/>
                  <a:pt x="71683" y="98555"/>
                  <a:pt x="71089" y="98098"/>
                </a:cubicBezTo>
                <a:cubicBezTo>
                  <a:pt x="70495" y="97642"/>
                  <a:pt x="70099" y="97186"/>
                  <a:pt x="69900" y="96730"/>
                </a:cubicBezTo>
                <a:cubicBezTo>
                  <a:pt x="69504" y="96273"/>
                  <a:pt x="69306" y="95361"/>
                  <a:pt x="69306" y="94448"/>
                </a:cubicBezTo>
                <a:cubicBezTo>
                  <a:pt x="69306" y="93536"/>
                  <a:pt x="69306" y="93079"/>
                  <a:pt x="69504" y="92623"/>
                </a:cubicBezTo>
                <a:cubicBezTo>
                  <a:pt x="69702" y="92167"/>
                  <a:pt x="69900" y="91711"/>
                  <a:pt x="70099" y="91711"/>
                </a:cubicBezTo>
                <a:cubicBezTo>
                  <a:pt x="70297" y="91254"/>
                  <a:pt x="70495" y="91254"/>
                  <a:pt x="70891" y="91254"/>
                </a:cubicBezTo>
                <a:cubicBezTo>
                  <a:pt x="71089" y="90798"/>
                  <a:pt x="71287" y="90798"/>
                  <a:pt x="71485" y="90798"/>
                </a:cubicBezTo>
                <a:cubicBezTo>
                  <a:pt x="71881" y="90798"/>
                  <a:pt x="72475" y="91254"/>
                  <a:pt x="72871" y="91254"/>
                </a:cubicBezTo>
                <a:cubicBezTo>
                  <a:pt x="73267" y="91711"/>
                  <a:pt x="73663" y="92167"/>
                  <a:pt x="73861" y="93079"/>
                </a:cubicBezTo>
                <a:cubicBezTo>
                  <a:pt x="76237" y="87604"/>
                  <a:pt x="76237" y="87604"/>
                  <a:pt x="76237" y="87604"/>
                </a:cubicBezTo>
                <a:cubicBezTo>
                  <a:pt x="75445" y="86235"/>
                  <a:pt x="74851" y="85323"/>
                  <a:pt x="74059" y="84866"/>
                </a:cubicBezTo>
                <a:cubicBezTo>
                  <a:pt x="73267" y="83954"/>
                  <a:pt x="72475" y="83954"/>
                  <a:pt x="71683" y="83954"/>
                </a:cubicBezTo>
                <a:cubicBezTo>
                  <a:pt x="70891" y="83954"/>
                  <a:pt x="70099" y="83954"/>
                  <a:pt x="69504" y="84410"/>
                </a:cubicBezTo>
                <a:cubicBezTo>
                  <a:pt x="68712" y="84866"/>
                  <a:pt x="68118" y="85779"/>
                  <a:pt x="67722" y="86692"/>
                </a:cubicBezTo>
                <a:cubicBezTo>
                  <a:pt x="67128" y="87604"/>
                  <a:pt x="66732" y="88973"/>
                  <a:pt x="66336" y="90342"/>
                </a:cubicBezTo>
                <a:cubicBezTo>
                  <a:pt x="66138" y="91711"/>
                  <a:pt x="65940" y="93079"/>
                  <a:pt x="65940" y="94904"/>
                </a:cubicBezTo>
                <a:cubicBezTo>
                  <a:pt x="65940" y="96730"/>
                  <a:pt x="66138" y="98555"/>
                  <a:pt x="66336" y="99467"/>
                </a:cubicBezTo>
                <a:cubicBezTo>
                  <a:pt x="66732" y="100836"/>
                  <a:pt x="67128" y="101749"/>
                  <a:pt x="67722" y="102661"/>
                </a:cubicBezTo>
                <a:cubicBezTo>
                  <a:pt x="68316" y="103117"/>
                  <a:pt x="68712" y="103574"/>
                  <a:pt x="69504" y="104030"/>
                </a:cubicBezTo>
                <a:cubicBezTo>
                  <a:pt x="70099" y="104486"/>
                  <a:pt x="70495" y="104942"/>
                  <a:pt x="71089" y="105399"/>
                </a:cubicBezTo>
                <a:cubicBezTo>
                  <a:pt x="71683" y="105855"/>
                  <a:pt x="72079" y="106311"/>
                  <a:pt x="72475" y="106768"/>
                </a:cubicBezTo>
                <a:cubicBezTo>
                  <a:pt x="72673" y="107680"/>
                  <a:pt x="72871" y="108593"/>
                  <a:pt x="72871" y="109505"/>
                </a:cubicBezTo>
                <a:cubicBezTo>
                  <a:pt x="72871" y="109961"/>
                  <a:pt x="72871" y="110418"/>
                  <a:pt x="72673" y="110874"/>
                </a:cubicBezTo>
                <a:cubicBezTo>
                  <a:pt x="72673" y="111330"/>
                  <a:pt x="72475" y="111787"/>
                  <a:pt x="72277" y="112243"/>
                </a:cubicBezTo>
                <a:cubicBezTo>
                  <a:pt x="71881" y="112243"/>
                  <a:pt x="71683" y="112699"/>
                  <a:pt x="71485" y="112699"/>
                </a:cubicBezTo>
                <a:cubicBezTo>
                  <a:pt x="71089" y="113155"/>
                  <a:pt x="70891" y="113155"/>
                  <a:pt x="70693" y="113155"/>
                </a:cubicBezTo>
                <a:cubicBezTo>
                  <a:pt x="70099" y="113155"/>
                  <a:pt x="69504" y="112699"/>
                  <a:pt x="69108" y="112243"/>
                </a:cubicBezTo>
                <a:cubicBezTo>
                  <a:pt x="68514" y="111787"/>
                  <a:pt x="68118" y="110874"/>
                  <a:pt x="67722" y="109961"/>
                </a:cubicBezTo>
                <a:moveTo>
                  <a:pt x="58613" y="84866"/>
                </a:moveTo>
                <a:cubicBezTo>
                  <a:pt x="55445" y="84866"/>
                  <a:pt x="55445" y="84866"/>
                  <a:pt x="55445" y="84866"/>
                </a:cubicBezTo>
                <a:cubicBezTo>
                  <a:pt x="55445" y="119087"/>
                  <a:pt x="55445" y="119087"/>
                  <a:pt x="55445" y="119087"/>
                </a:cubicBezTo>
                <a:cubicBezTo>
                  <a:pt x="64752" y="119087"/>
                  <a:pt x="64752" y="119087"/>
                  <a:pt x="64752" y="119087"/>
                </a:cubicBezTo>
                <a:cubicBezTo>
                  <a:pt x="64752" y="112243"/>
                  <a:pt x="64752" y="112243"/>
                  <a:pt x="64752" y="112243"/>
                </a:cubicBezTo>
                <a:cubicBezTo>
                  <a:pt x="58613" y="112243"/>
                  <a:pt x="58613" y="112243"/>
                  <a:pt x="58613" y="112243"/>
                </a:cubicBezTo>
                <a:lnTo>
                  <a:pt x="58613" y="84866"/>
                </a:lnTo>
                <a:close/>
                <a:moveTo>
                  <a:pt x="52673" y="84866"/>
                </a:moveTo>
                <a:cubicBezTo>
                  <a:pt x="42574" y="84866"/>
                  <a:pt x="42574" y="84866"/>
                  <a:pt x="42574" y="84866"/>
                </a:cubicBezTo>
                <a:cubicBezTo>
                  <a:pt x="42574" y="119087"/>
                  <a:pt x="42574" y="119087"/>
                  <a:pt x="42574" y="119087"/>
                </a:cubicBezTo>
                <a:cubicBezTo>
                  <a:pt x="53069" y="119087"/>
                  <a:pt x="53069" y="119087"/>
                  <a:pt x="53069" y="119087"/>
                </a:cubicBezTo>
                <a:cubicBezTo>
                  <a:pt x="53069" y="112243"/>
                  <a:pt x="53069" y="112243"/>
                  <a:pt x="53069" y="112243"/>
                </a:cubicBezTo>
                <a:cubicBezTo>
                  <a:pt x="45742" y="112243"/>
                  <a:pt x="45742" y="112243"/>
                  <a:pt x="45742" y="112243"/>
                </a:cubicBezTo>
                <a:cubicBezTo>
                  <a:pt x="45742" y="104942"/>
                  <a:pt x="45742" y="104942"/>
                  <a:pt x="45742" y="104942"/>
                </a:cubicBezTo>
                <a:cubicBezTo>
                  <a:pt x="52277" y="104942"/>
                  <a:pt x="52277" y="104942"/>
                  <a:pt x="52277" y="104942"/>
                </a:cubicBezTo>
                <a:cubicBezTo>
                  <a:pt x="52277" y="98098"/>
                  <a:pt x="52277" y="98098"/>
                  <a:pt x="52277" y="98098"/>
                </a:cubicBezTo>
                <a:cubicBezTo>
                  <a:pt x="45742" y="98098"/>
                  <a:pt x="45742" y="98098"/>
                  <a:pt x="45742" y="98098"/>
                </a:cubicBezTo>
                <a:cubicBezTo>
                  <a:pt x="45742" y="91711"/>
                  <a:pt x="45742" y="91711"/>
                  <a:pt x="45742" y="91711"/>
                </a:cubicBezTo>
                <a:cubicBezTo>
                  <a:pt x="52673" y="91711"/>
                  <a:pt x="52673" y="91711"/>
                  <a:pt x="52673" y="91711"/>
                </a:cubicBezTo>
                <a:lnTo>
                  <a:pt x="52673" y="84866"/>
                </a:lnTo>
                <a:close/>
                <a:moveTo>
                  <a:pt x="30099" y="84866"/>
                </a:moveTo>
                <a:cubicBezTo>
                  <a:pt x="26732" y="84866"/>
                  <a:pt x="26732" y="84866"/>
                  <a:pt x="26732" y="84866"/>
                </a:cubicBezTo>
                <a:cubicBezTo>
                  <a:pt x="26732" y="119087"/>
                  <a:pt x="26732" y="119087"/>
                  <a:pt x="26732" y="119087"/>
                </a:cubicBezTo>
                <a:cubicBezTo>
                  <a:pt x="30099" y="119087"/>
                  <a:pt x="30099" y="119087"/>
                  <a:pt x="30099" y="119087"/>
                </a:cubicBezTo>
                <a:cubicBezTo>
                  <a:pt x="30099" y="104486"/>
                  <a:pt x="30099" y="104486"/>
                  <a:pt x="30099" y="104486"/>
                </a:cubicBezTo>
                <a:cubicBezTo>
                  <a:pt x="36435" y="104486"/>
                  <a:pt x="36435" y="104486"/>
                  <a:pt x="36435" y="104486"/>
                </a:cubicBezTo>
                <a:cubicBezTo>
                  <a:pt x="36435" y="119087"/>
                  <a:pt x="36435" y="119087"/>
                  <a:pt x="36435" y="119087"/>
                </a:cubicBezTo>
                <a:cubicBezTo>
                  <a:pt x="39801" y="119087"/>
                  <a:pt x="39801" y="119087"/>
                  <a:pt x="39801" y="119087"/>
                </a:cubicBezTo>
                <a:cubicBezTo>
                  <a:pt x="39801" y="84866"/>
                  <a:pt x="39801" y="84866"/>
                  <a:pt x="39801" y="84866"/>
                </a:cubicBezTo>
                <a:cubicBezTo>
                  <a:pt x="36435" y="84866"/>
                  <a:pt x="36435" y="84866"/>
                  <a:pt x="36435" y="84866"/>
                </a:cubicBezTo>
                <a:cubicBezTo>
                  <a:pt x="36435" y="97642"/>
                  <a:pt x="36435" y="97642"/>
                  <a:pt x="36435" y="97642"/>
                </a:cubicBezTo>
                <a:cubicBezTo>
                  <a:pt x="30099" y="97642"/>
                  <a:pt x="30099" y="97642"/>
                  <a:pt x="30099" y="97642"/>
                </a:cubicBezTo>
                <a:lnTo>
                  <a:pt x="30099" y="84866"/>
                </a:lnTo>
                <a:close/>
                <a:moveTo>
                  <a:pt x="36435" y="77110"/>
                </a:moveTo>
                <a:cubicBezTo>
                  <a:pt x="39801" y="77110"/>
                  <a:pt x="39801" y="77110"/>
                  <a:pt x="39801" y="77110"/>
                </a:cubicBezTo>
                <a:cubicBezTo>
                  <a:pt x="39801" y="42889"/>
                  <a:pt x="39801" y="42889"/>
                  <a:pt x="39801" y="42889"/>
                </a:cubicBezTo>
                <a:cubicBezTo>
                  <a:pt x="36435" y="42889"/>
                  <a:pt x="36435" y="42889"/>
                  <a:pt x="36435" y="42889"/>
                </a:cubicBezTo>
                <a:lnTo>
                  <a:pt x="36435" y="77110"/>
                </a:lnTo>
                <a:close/>
                <a:moveTo>
                  <a:pt x="21386" y="20532"/>
                </a:moveTo>
                <a:cubicBezTo>
                  <a:pt x="21386" y="23269"/>
                  <a:pt x="22376" y="25551"/>
                  <a:pt x="23564" y="25551"/>
                </a:cubicBezTo>
                <a:cubicBezTo>
                  <a:pt x="24950" y="25551"/>
                  <a:pt x="25940" y="23269"/>
                  <a:pt x="25940" y="20532"/>
                </a:cubicBezTo>
                <a:cubicBezTo>
                  <a:pt x="25940" y="17794"/>
                  <a:pt x="24950" y="15513"/>
                  <a:pt x="23564" y="15513"/>
                </a:cubicBezTo>
                <a:cubicBezTo>
                  <a:pt x="22376" y="15513"/>
                  <a:pt x="21386" y="17794"/>
                  <a:pt x="21386" y="20532"/>
                </a:cubicBezTo>
                <a:moveTo>
                  <a:pt x="8514" y="77110"/>
                </a:moveTo>
                <a:cubicBezTo>
                  <a:pt x="14653" y="42889"/>
                  <a:pt x="14653" y="42889"/>
                  <a:pt x="14653" y="42889"/>
                </a:cubicBezTo>
                <a:cubicBezTo>
                  <a:pt x="11089" y="42889"/>
                  <a:pt x="11089" y="42889"/>
                  <a:pt x="11089" y="42889"/>
                </a:cubicBezTo>
                <a:cubicBezTo>
                  <a:pt x="7326" y="65247"/>
                  <a:pt x="7326" y="65247"/>
                  <a:pt x="7326" y="65247"/>
                </a:cubicBezTo>
                <a:cubicBezTo>
                  <a:pt x="7326" y="65247"/>
                  <a:pt x="7326" y="65247"/>
                  <a:pt x="7326" y="65247"/>
                </a:cubicBezTo>
                <a:cubicBezTo>
                  <a:pt x="3564" y="42889"/>
                  <a:pt x="3564" y="42889"/>
                  <a:pt x="3564" y="42889"/>
                </a:cubicBezTo>
                <a:cubicBezTo>
                  <a:pt x="0" y="42889"/>
                  <a:pt x="0" y="42889"/>
                  <a:pt x="0" y="42889"/>
                </a:cubicBezTo>
                <a:cubicBezTo>
                  <a:pt x="5940" y="77110"/>
                  <a:pt x="5940" y="77110"/>
                  <a:pt x="5940" y="77110"/>
                </a:cubicBezTo>
                <a:lnTo>
                  <a:pt x="8514" y="77110"/>
                </a:lnTo>
                <a:close/>
                <a:moveTo>
                  <a:pt x="19603" y="42889"/>
                </a:moveTo>
                <a:cubicBezTo>
                  <a:pt x="16435" y="42889"/>
                  <a:pt x="16435" y="42889"/>
                  <a:pt x="16435" y="42889"/>
                </a:cubicBezTo>
                <a:cubicBezTo>
                  <a:pt x="16435" y="77110"/>
                  <a:pt x="16435" y="77110"/>
                  <a:pt x="16435" y="77110"/>
                </a:cubicBezTo>
                <a:cubicBezTo>
                  <a:pt x="19603" y="77110"/>
                  <a:pt x="19603" y="77110"/>
                  <a:pt x="19603" y="77110"/>
                </a:cubicBezTo>
                <a:lnTo>
                  <a:pt x="19603" y="42889"/>
                </a:lnTo>
                <a:close/>
                <a:moveTo>
                  <a:pt x="19603" y="8669"/>
                </a:moveTo>
                <a:cubicBezTo>
                  <a:pt x="26732" y="8669"/>
                  <a:pt x="26732" y="8669"/>
                  <a:pt x="26732" y="8669"/>
                </a:cubicBezTo>
                <a:cubicBezTo>
                  <a:pt x="26732" y="912"/>
                  <a:pt x="26732" y="912"/>
                  <a:pt x="26732" y="912"/>
                </a:cubicBezTo>
                <a:cubicBezTo>
                  <a:pt x="16435" y="912"/>
                  <a:pt x="16435" y="912"/>
                  <a:pt x="16435" y="912"/>
                </a:cubicBezTo>
                <a:cubicBezTo>
                  <a:pt x="16435" y="35133"/>
                  <a:pt x="16435" y="35133"/>
                  <a:pt x="16435" y="35133"/>
                </a:cubicBezTo>
                <a:cubicBezTo>
                  <a:pt x="19603" y="35133"/>
                  <a:pt x="19603" y="35133"/>
                  <a:pt x="19603" y="35133"/>
                </a:cubicBezTo>
                <a:cubicBezTo>
                  <a:pt x="19603" y="21901"/>
                  <a:pt x="19603" y="21901"/>
                  <a:pt x="19603" y="21901"/>
                </a:cubicBezTo>
                <a:cubicBezTo>
                  <a:pt x="19603" y="14600"/>
                  <a:pt x="19603" y="14600"/>
                  <a:pt x="19603" y="14600"/>
                </a:cubicBezTo>
                <a:lnTo>
                  <a:pt x="19603" y="8669"/>
                </a:lnTo>
                <a:close/>
                <a:moveTo>
                  <a:pt x="30495" y="51102"/>
                </a:moveTo>
                <a:cubicBezTo>
                  <a:pt x="30693" y="51558"/>
                  <a:pt x="30693" y="52471"/>
                  <a:pt x="30693" y="53384"/>
                </a:cubicBezTo>
                <a:cubicBezTo>
                  <a:pt x="30693" y="54296"/>
                  <a:pt x="30693" y="54752"/>
                  <a:pt x="30495" y="55665"/>
                </a:cubicBezTo>
                <a:cubicBezTo>
                  <a:pt x="30297" y="56121"/>
                  <a:pt x="30099" y="56577"/>
                  <a:pt x="29900" y="56577"/>
                </a:cubicBezTo>
                <a:cubicBezTo>
                  <a:pt x="29504" y="57034"/>
                  <a:pt x="29306" y="57034"/>
                  <a:pt x="28910" y="57034"/>
                </a:cubicBezTo>
                <a:cubicBezTo>
                  <a:pt x="28514" y="57034"/>
                  <a:pt x="28316" y="57034"/>
                  <a:pt x="27920" y="57034"/>
                </a:cubicBezTo>
                <a:cubicBezTo>
                  <a:pt x="26138" y="57034"/>
                  <a:pt x="26138" y="57034"/>
                  <a:pt x="26138" y="57034"/>
                </a:cubicBezTo>
                <a:cubicBezTo>
                  <a:pt x="26138" y="49277"/>
                  <a:pt x="26138" y="49277"/>
                  <a:pt x="26138" y="49277"/>
                </a:cubicBezTo>
                <a:cubicBezTo>
                  <a:pt x="28118" y="49277"/>
                  <a:pt x="28118" y="49277"/>
                  <a:pt x="28118" y="49277"/>
                </a:cubicBezTo>
                <a:cubicBezTo>
                  <a:pt x="28514" y="49277"/>
                  <a:pt x="28712" y="49277"/>
                  <a:pt x="29108" y="49277"/>
                </a:cubicBezTo>
                <a:cubicBezTo>
                  <a:pt x="29504" y="49733"/>
                  <a:pt x="29702" y="49733"/>
                  <a:pt x="29900" y="50190"/>
                </a:cubicBezTo>
                <a:cubicBezTo>
                  <a:pt x="30099" y="50190"/>
                  <a:pt x="30297" y="50646"/>
                  <a:pt x="30495" y="51102"/>
                </a:cubicBezTo>
                <a:moveTo>
                  <a:pt x="30693" y="43346"/>
                </a:moveTo>
                <a:cubicBezTo>
                  <a:pt x="30099" y="42889"/>
                  <a:pt x="29306" y="42889"/>
                  <a:pt x="28514" y="42889"/>
                </a:cubicBezTo>
                <a:cubicBezTo>
                  <a:pt x="22772" y="42889"/>
                  <a:pt x="22772" y="42889"/>
                  <a:pt x="22772" y="42889"/>
                </a:cubicBezTo>
                <a:cubicBezTo>
                  <a:pt x="22772" y="77110"/>
                  <a:pt x="22772" y="77110"/>
                  <a:pt x="22772" y="77110"/>
                </a:cubicBezTo>
                <a:cubicBezTo>
                  <a:pt x="26138" y="77110"/>
                  <a:pt x="26138" y="77110"/>
                  <a:pt x="26138" y="77110"/>
                </a:cubicBezTo>
                <a:cubicBezTo>
                  <a:pt x="26138" y="63422"/>
                  <a:pt x="26138" y="63422"/>
                  <a:pt x="26138" y="63422"/>
                </a:cubicBezTo>
                <a:cubicBezTo>
                  <a:pt x="27722" y="63422"/>
                  <a:pt x="27722" y="63422"/>
                  <a:pt x="27722" y="63422"/>
                </a:cubicBezTo>
                <a:cubicBezTo>
                  <a:pt x="30693" y="77110"/>
                  <a:pt x="30693" y="77110"/>
                  <a:pt x="30693" y="77110"/>
                </a:cubicBezTo>
                <a:cubicBezTo>
                  <a:pt x="34653" y="77110"/>
                  <a:pt x="34653" y="77110"/>
                  <a:pt x="34653" y="77110"/>
                </a:cubicBezTo>
                <a:cubicBezTo>
                  <a:pt x="30891" y="62965"/>
                  <a:pt x="30891" y="62965"/>
                  <a:pt x="30891" y="62965"/>
                </a:cubicBezTo>
                <a:cubicBezTo>
                  <a:pt x="32079" y="62509"/>
                  <a:pt x="32871" y="61140"/>
                  <a:pt x="33267" y="59315"/>
                </a:cubicBezTo>
                <a:cubicBezTo>
                  <a:pt x="33861" y="57946"/>
                  <a:pt x="34059" y="55665"/>
                  <a:pt x="34059" y="53384"/>
                </a:cubicBezTo>
                <a:cubicBezTo>
                  <a:pt x="34059" y="51102"/>
                  <a:pt x="34059" y="49733"/>
                  <a:pt x="33663" y="48365"/>
                </a:cubicBezTo>
                <a:cubicBezTo>
                  <a:pt x="33465" y="46996"/>
                  <a:pt x="33069" y="46083"/>
                  <a:pt x="32475" y="45171"/>
                </a:cubicBezTo>
                <a:cubicBezTo>
                  <a:pt x="31881" y="44258"/>
                  <a:pt x="31287" y="43802"/>
                  <a:pt x="30693" y="43346"/>
                </a:cubicBezTo>
                <a:moveTo>
                  <a:pt x="41188" y="17794"/>
                </a:moveTo>
                <a:cubicBezTo>
                  <a:pt x="41188" y="19619"/>
                  <a:pt x="41188" y="20988"/>
                  <a:pt x="40990" y="22357"/>
                </a:cubicBezTo>
                <a:cubicBezTo>
                  <a:pt x="40792" y="23726"/>
                  <a:pt x="40396" y="24638"/>
                  <a:pt x="40000" y="26007"/>
                </a:cubicBezTo>
                <a:cubicBezTo>
                  <a:pt x="39603" y="26920"/>
                  <a:pt x="39009" y="27832"/>
                  <a:pt x="38613" y="28288"/>
                </a:cubicBezTo>
                <a:cubicBezTo>
                  <a:pt x="38019" y="28745"/>
                  <a:pt x="37425" y="29201"/>
                  <a:pt x="36633" y="29201"/>
                </a:cubicBezTo>
                <a:cubicBezTo>
                  <a:pt x="35841" y="29201"/>
                  <a:pt x="35247" y="28745"/>
                  <a:pt x="34653" y="28288"/>
                </a:cubicBezTo>
                <a:cubicBezTo>
                  <a:pt x="34059" y="27832"/>
                  <a:pt x="33663" y="26920"/>
                  <a:pt x="33267" y="26007"/>
                </a:cubicBezTo>
                <a:cubicBezTo>
                  <a:pt x="32871" y="24638"/>
                  <a:pt x="32475" y="23726"/>
                  <a:pt x="32277" y="22357"/>
                </a:cubicBezTo>
                <a:cubicBezTo>
                  <a:pt x="32079" y="20988"/>
                  <a:pt x="32079" y="19619"/>
                  <a:pt x="32079" y="17794"/>
                </a:cubicBezTo>
                <a:cubicBezTo>
                  <a:pt x="32079" y="16425"/>
                  <a:pt x="32079" y="15057"/>
                  <a:pt x="32277" y="13688"/>
                </a:cubicBezTo>
                <a:cubicBezTo>
                  <a:pt x="32475" y="12319"/>
                  <a:pt x="32871" y="10950"/>
                  <a:pt x="33267" y="10038"/>
                </a:cubicBezTo>
                <a:cubicBezTo>
                  <a:pt x="33663" y="9125"/>
                  <a:pt x="34059" y="8212"/>
                  <a:pt x="34653" y="7756"/>
                </a:cubicBezTo>
                <a:cubicBezTo>
                  <a:pt x="35247" y="7300"/>
                  <a:pt x="35841" y="6844"/>
                  <a:pt x="36633" y="6844"/>
                </a:cubicBezTo>
                <a:cubicBezTo>
                  <a:pt x="37425" y="6844"/>
                  <a:pt x="38019" y="7300"/>
                  <a:pt x="38613" y="7756"/>
                </a:cubicBezTo>
                <a:cubicBezTo>
                  <a:pt x="39009" y="8212"/>
                  <a:pt x="39603" y="9125"/>
                  <a:pt x="40000" y="10038"/>
                </a:cubicBezTo>
                <a:cubicBezTo>
                  <a:pt x="40396" y="10950"/>
                  <a:pt x="40792" y="12319"/>
                  <a:pt x="40990" y="13688"/>
                </a:cubicBezTo>
                <a:cubicBezTo>
                  <a:pt x="41188" y="15057"/>
                  <a:pt x="41188" y="16425"/>
                  <a:pt x="41188" y="17794"/>
                </a:cubicBezTo>
                <a:moveTo>
                  <a:pt x="44158" y="25551"/>
                </a:moveTo>
                <a:cubicBezTo>
                  <a:pt x="44554" y="23269"/>
                  <a:pt x="44752" y="20532"/>
                  <a:pt x="44752" y="17794"/>
                </a:cubicBezTo>
                <a:cubicBezTo>
                  <a:pt x="44752" y="15057"/>
                  <a:pt x="44554" y="12775"/>
                  <a:pt x="44158" y="10494"/>
                </a:cubicBezTo>
                <a:cubicBezTo>
                  <a:pt x="43762" y="8212"/>
                  <a:pt x="43168" y="6387"/>
                  <a:pt x="42376" y="4562"/>
                </a:cubicBezTo>
                <a:cubicBezTo>
                  <a:pt x="41782" y="3193"/>
                  <a:pt x="40792" y="1825"/>
                  <a:pt x="39801" y="912"/>
                </a:cubicBezTo>
                <a:cubicBezTo>
                  <a:pt x="38811" y="456"/>
                  <a:pt x="37821" y="0"/>
                  <a:pt x="36633" y="0"/>
                </a:cubicBezTo>
                <a:cubicBezTo>
                  <a:pt x="35445" y="0"/>
                  <a:pt x="34455" y="456"/>
                  <a:pt x="33465" y="912"/>
                </a:cubicBezTo>
                <a:cubicBezTo>
                  <a:pt x="32475" y="1825"/>
                  <a:pt x="31485" y="3193"/>
                  <a:pt x="30891" y="4562"/>
                </a:cubicBezTo>
                <a:cubicBezTo>
                  <a:pt x="30099" y="6387"/>
                  <a:pt x="29504" y="8212"/>
                  <a:pt x="29108" y="10494"/>
                </a:cubicBezTo>
                <a:cubicBezTo>
                  <a:pt x="28712" y="12775"/>
                  <a:pt x="28514" y="15057"/>
                  <a:pt x="28514" y="17794"/>
                </a:cubicBezTo>
                <a:cubicBezTo>
                  <a:pt x="28514" y="20532"/>
                  <a:pt x="28712" y="23269"/>
                  <a:pt x="29108" y="25551"/>
                </a:cubicBezTo>
                <a:cubicBezTo>
                  <a:pt x="29504" y="27832"/>
                  <a:pt x="30099" y="29657"/>
                  <a:pt x="30891" y="31026"/>
                </a:cubicBezTo>
                <a:cubicBezTo>
                  <a:pt x="31485" y="32851"/>
                  <a:pt x="32475" y="33764"/>
                  <a:pt x="33465" y="34676"/>
                </a:cubicBezTo>
                <a:cubicBezTo>
                  <a:pt x="34455" y="35589"/>
                  <a:pt x="35445" y="36045"/>
                  <a:pt x="36633" y="36045"/>
                </a:cubicBezTo>
                <a:cubicBezTo>
                  <a:pt x="37821" y="36045"/>
                  <a:pt x="38811" y="35589"/>
                  <a:pt x="39801" y="34676"/>
                </a:cubicBezTo>
                <a:cubicBezTo>
                  <a:pt x="40792" y="33764"/>
                  <a:pt x="41782" y="32851"/>
                  <a:pt x="42376" y="31026"/>
                </a:cubicBezTo>
                <a:cubicBezTo>
                  <a:pt x="43168" y="29657"/>
                  <a:pt x="43762" y="27832"/>
                  <a:pt x="44158" y="25551"/>
                </a:cubicBezTo>
                <a:moveTo>
                  <a:pt x="47722" y="70722"/>
                </a:moveTo>
                <a:cubicBezTo>
                  <a:pt x="47326" y="70266"/>
                  <a:pt x="46930" y="69809"/>
                  <a:pt x="46732" y="68897"/>
                </a:cubicBezTo>
                <a:cubicBezTo>
                  <a:pt x="46534" y="68441"/>
                  <a:pt x="46336" y="67528"/>
                  <a:pt x="46138" y="66615"/>
                </a:cubicBezTo>
                <a:cubicBezTo>
                  <a:pt x="45940" y="65703"/>
                  <a:pt x="45940" y="64790"/>
                  <a:pt x="45940" y="63878"/>
                </a:cubicBezTo>
                <a:cubicBezTo>
                  <a:pt x="45940" y="42889"/>
                  <a:pt x="45940" y="42889"/>
                  <a:pt x="45940" y="42889"/>
                </a:cubicBezTo>
                <a:cubicBezTo>
                  <a:pt x="42574" y="42889"/>
                  <a:pt x="42574" y="42889"/>
                  <a:pt x="42574" y="42889"/>
                </a:cubicBezTo>
                <a:cubicBezTo>
                  <a:pt x="42574" y="63878"/>
                  <a:pt x="42574" y="63878"/>
                  <a:pt x="42574" y="63878"/>
                </a:cubicBezTo>
                <a:cubicBezTo>
                  <a:pt x="42574" y="66159"/>
                  <a:pt x="42772" y="67984"/>
                  <a:pt x="42970" y="69809"/>
                </a:cubicBezTo>
                <a:cubicBezTo>
                  <a:pt x="43366" y="71178"/>
                  <a:pt x="43762" y="73003"/>
                  <a:pt x="44158" y="73916"/>
                </a:cubicBezTo>
                <a:cubicBezTo>
                  <a:pt x="44752" y="75285"/>
                  <a:pt x="45346" y="76197"/>
                  <a:pt x="46138" y="77110"/>
                </a:cubicBezTo>
                <a:cubicBezTo>
                  <a:pt x="46930" y="77566"/>
                  <a:pt x="47920" y="78022"/>
                  <a:pt x="48910" y="78022"/>
                </a:cubicBezTo>
                <a:cubicBezTo>
                  <a:pt x="49900" y="78022"/>
                  <a:pt x="50891" y="77566"/>
                  <a:pt x="51683" y="77110"/>
                </a:cubicBezTo>
                <a:cubicBezTo>
                  <a:pt x="52475" y="76197"/>
                  <a:pt x="53069" y="75285"/>
                  <a:pt x="53663" y="73916"/>
                </a:cubicBezTo>
                <a:cubicBezTo>
                  <a:pt x="54059" y="73003"/>
                  <a:pt x="54455" y="71178"/>
                  <a:pt x="54851" y="69809"/>
                </a:cubicBezTo>
                <a:cubicBezTo>
                  <a:pt x="55049" y="67984"/>
                  <a:pt x="55247" y="66159"/>
                  <a:pt x="55247" y="63878"/>
                </a:cubicBezTo>
                <a:cubicBezTo>
                  <a:pt x="55247" y="42889"/>
                  <a:pt x="55247" y="42889"/>
                  <a:pt x="55247" y="42889"/>
                </a:cubicBezTo>
                <a:cubicBezTo>
                  <a:pt x="51881" y="42889"/>
                  <a:pt x="51881" y="42889"/>
                  <a:pt x="51881" y="42889"/>
                </a:cubicBezTo>
                <a:cubicBezTo>
                  <a:pt x="51881" y="63878"/>
                  <a:pt x="51881" y="63878"/>
                  <a:pt x="51881" y="63878"/>
                </a:cubicBezTo>
                <a:cubicBezTo>
                  <a:pt x="51881" y="64790"/>
                  <a:pt x="51881" y="65703"/>
                  <a:pt x="51683" y="66615"/>
                </a:cubicBezTo>
                <a:cubicBezTo>
                  <a:pt x="51485" y="67528"/>
                  <a:pt x="51287" y="68441"/>
                  <a:pt x="51089" y="68897"/>
                </a:cubicBezTo>
                <a:cubicBezTo>
                  <a:pt x="50693" y="69809"/>
                  <a:pt x="50495" y="70266"/>
                  <a:pt x="50099" y="70722"/>
                </a:cubicBezTo>
                <a:cubicBezTo>
                  <a:pt x="49702" y="71178"/>
                  <a:pt x="49306" y="71178"/>
                  <a:pt x="48910" y="71178"/>
                </a:cubicBezTo>
                <a:cubicBezTo>
                  <a:pt x="48514" y="71178"/>
                  <a:pt x="48118" y="71178"/>
                  <a:pt x="47722" y="70722"/>
                </a:cubicBezTo>
                <a:moveTo>
                  <a:pt x="54851" y="10950"/>
                </a:moveTo>
                <a:cubicBezTo>
                  <a:pt x="54851" y="11863"/>
                  <a:pt x="54851" y="12775"/>
                  <a:pt x="54653" y="13231"/>
                </a:cubicBezTo>
                <a:cubicBezTo>
                  <a:pt x="54455" y="13688"/>
                  <a:pt x="54257" y="14144"/>
                  <a:pt x="54059" y="14600"/>
                </a:cubicBezTo>
                <a:cubicBezTo>
                  <a:pt x="53663" y="14600"/>
                  <a:pt x="53465" y="14600"/>
                  <a:pt x="53069" y="15057"/>
                </a:cubicBezTo>
                <a:cubicBezTo>
                  <a:pt x="52673" y="15057"/>
                  <a:pt x="52475" y="15057"/>
                  <a:pt x="52079" y="15057"/>
                </a:cubicBezTo>
                <a:cubicBezTo>
                  <a:pt x="50099" y="15057"/>
                  <a:pt x="50099" y="15057"/>
                  <a:pt x="50099" y="15057"/>
                </a:cubicBezTo>
                <a:cubicBezTo>
                  <a:pt x="50099" y="7300"/>
                  <a:pt x="50099" y="7300"/>
                  <a:pt x="50099" y="7300"/>
                </a:cubicBezTo>
                <a:cubicBezTo>
                  <a:pt x="52277" y="7300"/>
                  <a:pt x="52277" y="7300"/>
                  <a:pt x="52277" y="7300"/>
                </a:cubicBezTo>
                <a:cubicBezTo>
                  <a:pt x="52673" y="7300"/>
                  <a:pt x="52871" y="7300"/>
                  <a:pt x="53267" y="7300"/>
                </a:cubicBezTo>
                <a:cubicBezTo>
                  <a:pt x="53465" y="7300"/>
                  <a:pt x="53861" y="7756"/>
                  <a:pt x="54059" y="7756"/>
                </a:cubicBezTo>
                <a:cubicBezTo>
                  <a:pt x="54257" y="8212"/>
                  <a:pt x="54455" y="8669"/>
                  <a:pt x="54653" y="9125"/>
                </a:cubicBezTo>
                <a:cubicBezTo>
                  <a:pt x="54851" y="9581"/>
                  <a:pt x="54851" y="10038"/>
                  <a:pt x="54851" y="10950"/>
                </a:cubicBezTo>
                <a:moveTo>
                  <a:pt x="58811" y="35133"/>
                </a:moveTo>
                <a:cubicBezTo>
                  <a:pt x="55049" y="20532"/>
                  <a:pt x="55049" y="20532"/>
                  <a:pt x="55049" y="20532"/>
                </a:cubicBezTo>
                <a:cubicBezTo>
                  <a:pt x="56237" y="20076"/>
                  <a:pt x="57029" y="19163"/>
                  <a:pt x="57425" y="17338"/>
                </a:cubicBezTo>
                <a:cubicBezTo>
                  <a:pt x="58019" y="15513"/>
                  <a:pt x="58217" y="13688"/>
                  <a:pt x="58217" y="10950"/>
                </a:cubicBezTo>
                <a:cubicBezTo>
                  <a:pt x="58217" y="9125"/>
                  <a:pt x="58217" y="7300"/>
                  <a:pt x="57821" y="5931"/>
                </a:cubicBezTo>
                <a:cubicBezTo>
                  <a:pt x="57623" y="4562"/>
                  <a:pt x="57227" y="3650"/>
                  <a:pt x="56633" y="2737"/>
                </a:cubicBezTo>
                <a:cubicBezTo>
                  <a:pt x="56039" y="2281"/>
                  <a:pt x="55445" y="1368"/>
                  <a:pt x="54851" y="1368"/>
                </a:cubicBezTo>
                <a:cubicBezTo>
                  <a:pt x="54257" y="912"/>
                  <a:pt x="53465" y="912"/>
                  <a:pt x="52673" y="912"/>
                </a:cubicBezTo>
                <a:cubicBezTo>
                  <a:pt x="46930" y="912"/>
                  <a:pt x="46930" y="912"/>
                  <a:pt x="46930" y="912"/>
                </a:cubicBezTo>
                <a:cubicBezTo>
                  <a:pt x="46930" y="35133"/>
                  <a:pt x="46930" y="35133"/>
                  <a:pt x="46930" y="35133"/>
                </a:cubicBezTo>
                <a:cubicBezTo>
                  <a:pt x="50099" y="35133"/>
                  <a:pt x="50099" y="35133"/>
                  <a:pt x="50099" y="35133"/>
                </a:cubicBezTo>
                <a:cubicBezTo>
                  <a:pt x="50099" y="21444"/>
                  <a:pt x="50099" y="21444"/>
                  <a:pt x="50099" y="21444"/>
                </a:cubicBezTo>
                <a:cubicBezTo>
                  <a:pt x="51881" y="21444"/>
                  <a:pt x="51881" y="21444"/>
                  <a:pt x="51881" y="21444"/>
                </a:cubicBezTo>
                <a:cubicBezTo>
                  <a:pt x="54851" y="35133"/>
                  <a:pt x="54851" y="35133"/>
                  <a:pt x="54851" y="35133"/>
                </a:cubicBezTo>
                <a:lnTo>
                  <a:pt x="58811" y="35133"/>
                </a:lnTo>
                <a:close/>
                <a:moveTo>
                  <a:pt x="72871" y="27376"/>
                </a:moveTo>
                <a:cubicBezTo>
                  <a:pt x="73267" y="25551"/>
                  <a:pt x="73267" y="23726"/>
                  <a:pt x="73267" y="21901"/>
                </a:cubicBezTo>
                <a:cubicBezTo>
                  <a:pt x="73267" y="912"/>
                  <a:pt x="73267" y="912"/>
                  <a:pt x="73267" y="912"/>
                </a:cubicBezTo>
                <a:cubicBezTo>
                  <a:pt x="70099" y="912"/>
                  <a:pt x="70099" y="912"/>
                  <a:pt x="70099" y="912"/>
                </a:cubicBezTo>
                <a:cubicBezTo>
                  <a:pt x="70099" y="21444"/>
                  <a:pt x="70099" y="21444"/>
                  <a:pt x="70099" y="21444"/>
                </a:cubicBezTo>
                <a:cubicBezTo>
                  <a:pt x="70099" y="22813"/>
                  <a:pt x="69900" y="23726"/>
                  <a:pt x="69900" y="24638"/>
                </a:cubicBezTo>
                <a:cubicBezTo>
                  <a:pt x="69702" y="25551"/>
                  <a:pt x="69504" y="26007"/>
                  <a:pt x="69108" y="26920"/>
                </a:cubicBezTo>
                <a:cubicBezTo>
                  <a:pt x="68910" y="27376"/>
                  <a:pt x="68514" y="27832"/>
                  <a:pt x="68316" y="28288"/>
                </a:cubicBezTo>
                <a:cubicBezTo>
                  <a:pt x="67920" y="28745"/>
                  <a:pt x="67524" y="29201"/>
                  <a:pt x="67128" y="29201"/>
                </a:cubicBezTo>
                <a:cubicBezTo>
                  <a:pt x="66534" y="29201"/>
                  <a:pt x="66138" y="28745"/>
                  <a:pt x="65742" y="28288"/>
                </a:cubicBezTo>
                <a:cubicBezTo>
                  <a:pt x="65544" y="27832"/>
                  <a:pt x="65148" y="27376"/>
                  <a:pt x="64950" y="26920"/>
                </a:cubicBezTo>
                <a:cubicBezTo>
                  <a:pt x="64554" y="26007"/>
                  <a:pt x="64356" y="25551"/>
                  <a:pt x="64158" y="24638"/>
                </a:cubicBezTo>
                <a:cubicBezTo>
                  <a:pt x="64158" y="23726"/>
                  <a:pt x="63960" y="22813"/>
                  <a:pt x="63960" y="21444"/>
                </a:cubicBezTo>
                <a:cubicBezTo>
                  <a:pt x="63960" y="912"/>
                  <a:pt x="63960" y="912"/>
                  <a:pt x="63960" y="912"/>
                </a:cubicBezTo>
                <a:cubicBezTo>
                  <a:pt x="60792" y="912"/>
                  <a:pt x="60792" y="912"/>
                  <a:pt x="60792" y="912"/>
                </a:cubicBezTo>
                <a:cubicBezTo>
                  <a:pt x="60792" y="21901"/>
                  <a:pt x="60792" y="21901"/>
                  <a:pt x="60792" y="21901"/>
                </a:cubicBezTo>
                <a:cubicBezTo>
                  <a:pt x="60792" y="23726"/>
                  <a:pt x="60792" y="25551"/>
                  <a:pt x="61188" y="27376"/>
                </a:cubicBezTo>
                <a:cubicBezTo>
                  <a:pt x="61386" y="29201"/>
                  <a:pt x="61782" y="30570"/>
                  <a:pt x="62376" y="31939"/>
                </a:cubicBezTo>
                <a:cubicBezTo>
                  <a:pt x="62772" y="33307"/>
                  <a:pt x="63564" y="34220"/>
                  <a:pt x="64356" y="35133"/>
                </a:cubicBezTo>
                <a:cubicBezTo>
                  <a:pt x="65148" y="35589"/>
                  <a:pt x="65940" y="36045"/>
                  <a:pt x="67128" y="36045"/>
                </a:cubicBezTo>
                <a:cubicBezTo>
                  <a:pt x="68118" y="36045"/>
                  <a:pt x="68910" y="35589"/>
                  <a:pt x="69702" y="35133"/>
                </a:cubicBezTo>
                <a:cubicBezTo>
                  <a:pt x="70495" y="34220"/>
                  <a:pt x="71287" y="33307"/>
                  <a:pt x="71683" y="31939"/>
                </a:cubicBezTo>
                <a:cubicBezTo>
                  <a:pt x="72277" y="30570"/>
                  <a:pt x="72673" y="29201"/>
                  <a:pt x="72871" y="27376"/>
                </a:cubicBezTo>
                <a:moveTo>
                  <a:pt x="71485" y="77110"/>
                </a:moveTo>
                <a:cubicBezTo>
                  <a:pt x="74851" y="77110"/>
                  <a:pt x="74851" y="77110"/>
                  <a:pt x="74851" y="77110"/>
                </a:cubicBezTo>
                <a:cubicBezTo>
                  <a:pt x="74851" y="42889"/>
                  <a:pt x="74851" y="42889"/>
                  <a:pt x="74851" y="42889"/>
                </a:cubicBezTo>
                <a:cubicBezTo>
                  <a:pt x="69900" y="42889"/>
                  <a:pt x="69900" y="42889"/>
                  <a:pt x="69900" y="42889"/>
                </a:cubicBezTo>
                <a:cubicBezTo>
                  <a:pt x="66336" y="65247"/>
                  <a:pt x="66336" y="65247"/>
                  <a:pt x="66336" y="65247"/>
                </a:cubicBezTo>
                <a:cubicBezTo>
                  <a:pt x="66336" y="65247"/>
                  <a:pt x="66336" y="65247"/>
                  <a:pt x="66336" y="65247"/>
                </a:cubicBezTo>
                <a:cubicBezTo>
                  <a:pt x="62970" y="42889"/>
                  <a:pt x="62970" y="42889"/>
                  <a:pt x="62970" y="42889"/>
                </a:cubicBezTo>
                <a:cubicBezTo>
                  <a:pt x="58019" y="42889"/>
                  <a:pt x="58019" y="42889"/>
                  <a:pt x="58019" y="42889"/>
                </a:cubicBezTo>
                <a:cubicBezTo>
                  <a:pt x="58019" y="77110"/>
                  <a:pt x="58019" y="77110"/>
                  <a:pt x="58019" y="77110"/>
                </a:cubicBezTo>
                <a:cubicBezTo>
                  <a:pt x="61188" y="77110"/>
                  <a:pt x="61188" y="77110"/>
                  <a:pt x="61188" y="77110"/>
                </a:cubicBezTo>
                <a:cubicBezTo>
                  <a:pt x="61188" y="51102"/>
                  <a:pt x="61188" y="51102"/>
                  <a:pt x="61188" y="51102"/>
                </a:cubicBezTo>
                <a:cubicBezTo>
                  <a:pt x="61386" y="51102"/>
                  <a:pt x="61386" y="51102"/>
                  <a:pt x="61386" y="51102"/>
                </a:cubicBezTo>
                <a:cubicBezTo>
                  <a:pt x="65148" y="77110"/>
                  <a:pt x="65148" y="77110"/>
                  <a:pt x="65148" y="77110"/>
                </a:cubicBezTo>
                <a:cubicBezTo>
                  <a:pt x="67524" y="77110"/>
                  <a:pt x="67524" y="77110"/>
                  <a:pt x="67524" y="77110"/>
                </a:cubicBezTo>
                <a:cubicBezTo>
                  <a:pt x="71485" y="51102"/>
                  <a:pt x="71485" y="51102"/>
                  <a:pt x="71485" y="51102"/>
                </a:cubicBezTo>
                <a:cubicBezTo>
                  <a:pt x="71485" y="51102"/>
                  <a:pt x="71485" y="51102"/>
                  <a:pt x="71485" y="51102"/>
                </a:cubicBezTo>
                <a:lnTo>
                  <a:pt x="71485" y="77110"/>
                </a:lnTo>
                <a:close/>
                <a:moveTo>
                  <a:pt x="89702" y="35133"/>
                </a:moveTo>
                <a:cubicBezTo>
                  <a:pt x="92871" y="35133"/>
                  <a:pt x="92871" y="35133"/>
                  <a:pt x="92871" y="35133"/>
                </a:cubicBezTo>
                <a:cubicBezTo>
                  <a:pt x="92871" y="912"/>
                  <a:pt x="92871" y="912"/>
                  <a:pt x="92871" y="912"/>
                </a:cubicBezTo>
                <a:cubicBezTo>
                  <a:pt x="87920" y="912"/>
                  <a:pt x="87920" y="912"/>
                  <a:pt x="87920" y="912"/>
                </a:cubicBezTo>
                <a:cubicBezTo>
                  <a:pt x="84554" y="23269"/>
                  <a:pt x="84554" y="23269"/>
                  <a:pt x="84554" y="23269"/>
                </a:cubicBezTo>
                <a:cubicBezTo>
                  <a:pt x="84554" y="23269"/>
                  <a:pt x="84554" y="23269"/>
                  <a:pt x="84554" y="23269"/>
                </a:cubicBezTo>
                <a:cubicBezTo>
                  <a:pt x="80990" y="912"/>
                  <a:pt x="80990" y="912"/>
                  <a:pt x="80990" y="912"/>
                </a:cubicBezTo>
                <a:cubicBezTo>
                  <a:pt x="76039" y="912"/>
                  <a:pt x="76039" y="912"/>
                  <a:pt x="76039" y="912"/>
                </a:cubicBezTo>
                <a:cubicBezTo>
                  <a:pt x="76039" y="35133"/>
                  <a:pt x="76039" y="35133"/>
                  <a:pt x="76039" y="35133"/>
                </a:cubicBezTo>
                <a:cubicBezTo>
                  <a:pt x="79405" y="35133"/>
                  <a:pt x="79405" y="35133"/>
                  <a:pt x="79405" y="35133"/>
                </a:cubicBezTo>
                <a:cubicBezTo>
                  <a:pt x="79405" y="8669"/>
                  <a:pt x="79405" y="8669"/>
                  <a:pt x="79405" y="8669"/>
                </a:cubicBezTo>
                <a:cubicBezTo>
                  <a:pt x="79405" y="8669"/>
                  <a:pt x="79405" y="8669"/>
                  <a:pt x="79405" y="8669"/>
                </a:cubicBezTo>
                <a:cubicBezTo>
                  <a:pt x="83168" y="35133"/>
                  <a:pt x="83168" y="35133"/>
                  <a:pt x="83168" y="35133"/>
                </a:cubicBezTo>
                <a:cubicBezTo>
                  <a:pt x="85742" y="35133"/>
                  <a:pt x="85742" y="35133"/>
                  <a:pt x="85742" y="35133"/>
                </a:cubicBezTo>
                <a:cubicBezTo>
                  <a:pt x="89702" y="8669"/>
                  <a:pt x="89702" y="8669"/>
                  <a:pt x="89702" y="8669"/>
                </a:cubicBezTo>
                <a:cubicBezTo>
                  <a:pt x="89702" y="8669"/>
                  <a:pt x="89702" y="8669"/>
                  <a:pt x="89702" y="8669"/>
                </a:cubicBezTo>
                <a:lnTo>
                  <a:pt x="89702" y="35133"/>
                </a:lnTo>
                <a:close/>
                <a:moveTo>
                  <a:pt x="94653" y="119087"/>
                </a:moveTo>
                <a:cubicBezTo>
                  <a:pt x="99009" y="119087"/>
                  <a:pt x="99009" y="119087"/>
                  <a:pt x="99009" y="119087"/>
                </a:cubicBezTo>
                <a:cubicBezTo>
                  <a:pt x="99009" y="84866"/>
                  <a:pt x="99009" y="84866"/>
                  <a:pt x="99009" y="84866"/>
                </a:cubicBezTo>
                <a:cubicBezTo>
                  <a:pt x="95643" y="84866"/>
                  <a:pt x="95643" y="84866"/>
                  <a:pt x="95643" y="84866"/>
                </a:cubicBezTo>
                <a:cubicBezTo>
                  <a:pt x="95643" y="108593"/>
                  <a:pt x="95643" y="108593"/>
                  <a:pt x="95643" y="108593"/>
                </a:cubicBezTo>
                <a:cubicBezTo>
                  <a:pt x="95643" y="108593"/>
                  <a:pt x="95643" y="108593"/>
                  <a:pt x="95643" y="108593"/>
                </a:cubicBezTo>
                <a:cubicBezTo>
                  <a:pt x="89306" y="84866"/>
                  <a:pt x="89306" y="84866"/>
                  <a:pt x="89306" y="84866"/>
                </a:cubicBezTo>
                <a:cubicBezTo>
                  <a:pt x="84950" y="84866"/>
                  <a:pt x="84950" y="84866"/>
                  <a:pt x="84950" y="84866"/>
                </a:cubicBezTo>
                <a:cubicBezTo>
                  <a:pt x="84950" y="119087"/>
                  <a:pt x="84950" y="119087"/>
                  <a:pt x="84950" y="119087"/>
                </a:cubicBezTo>
                <a:cubicBezTo>
                  <a:pt x="88118" y="119087"/>
                  <a:pt x="88118" y="119087"/>
                  <a:pt x="88118" y="119087"/>
                </a:cubicBezTo>
                <a:cubicBezTo>
                  <a:pt x="88118" y="94448"/>
                  <a:pt x="88118" y="94448"/>
                  <a:pt x="88118" y="94448"/>
                </a:cubicBezTo>
                <a:cubicBezTo>
                  <a:pt x="88118" y="94448"/>
                  <a:pt x="88118" y="94448"/>
                  <a:pt x="88118" y="94448"/>
                </a:cubicBezTo>
                <a:lnTo>
                  <a:pt x="94653" y="119087"/>
                </a:lnTo>
                <a:close/>
                <a:moveTo>
                  <a:pt x="115643" y="119087"/>
                </a:moveTo>
                <a:cubicBezTo>
                  <a:pt x="108514" y="100836"/>
                  <a:pt x="108514" y="100836"/>
                  <a:pt x="108514" y="100836"/>
                </a:cubicBezTo>
                <a:cubicBezTo>
                  <a:pt x="115049" y="84866"/>
                  <a:pt x="115049" y="84866"/>
                  <a:pt x="115049" y="84866"/>
                </a:cubicBezTo>
                <a:cubicBezTo>
                  <a:pt x="110891" y="84866"/>
                  <a:pt x="110891" y="84866"/>
                  <a:pt x="110891" y="84866"/>
                </a:cubicBezTo>
                <a:cubicBezTo>
                  <a:pt x="104950" y="99011"/>
                  <a:pt x="104950" y="99011"/>
                  <a:pt x="104950" y="99011"/>
                </a:cubicBezTo>
                <a:cubicBezTo>
                  <a:pt x="104950" y="84866"/>
                  <a:pt x="104950" y="84866"/>
                  <a:pt x="104950" y="84866"/>
                </a:cubicBezTo>
                <a:cubicBezTo>
                  <a:pt x="101782" y="84866"/>
                  <a:pt x="101782" y="84866"/>
                  <a:pt x="101782" y="84866"/>
                </a:cubicBezTo>
                <a:cubicBezTo>
                  <a:pt x="101782" y="119087"/>
                  <a:pt x="101782" y="119087"/>
                  <a:pt x="101782" y="119087"/>
                </a:cubicBezTo>
                <a:cubicBezTo>
                  <a:pt x="104950" y="119087"/>
                  <a:pt x="104950" y="119087"/>
                  <a:pt x="104950" y="119087"/>
                </a:cubicBezTo>
                <a:cubicBezTo>
                  <a:pt x="104950" y="102661"/>
                  <a:pt x="104950" y="102661"/>
                  <a:pt x="104950" y="102661"/>
                </a:cubicBezTo>
                <a:cubicBezTo>
                  <a:pt x="111089" y="119087"/>
                  <a:pt x="111089" y="119087"/>
                  <a:pt x="111089" y="119087"/>
                </a:cubicBezTo>
                <a:lnTo>
                  <a:pt x="115643" y="119087"/>
                </a:lnTo>
                <a:close/>
                <a:moveTo>
                  <a:pt x="120000" y="84866"/>
                </a:moveTo>
                <a:cubicBezTo>
                  <a:pt x="116831" y="84866"/>
                  <a:pt x="116831" y="84866"/>
                  <a:pt x="116831" y="84866"/>
                </a:cubicBezTo>
                <a:cubicBezTo>
                  <a:pt x="116831" y="119087"/>
                  <a:pt x="116831" y="119087"/>
                  <a:pt x="116831" y="119087"/>
                </a:cubicBezTo>
                <a:cubicBezTo>
                  <a:pt x="120000" y="119087"/>
                  <a:pt x="120000" y="119087"/>
                  <a:pt x="120000" y="119087"/>
                </a:cubicBezTo>
                <a:lnTo>
                  <a:pt x="120000" y="8486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6541023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Kansi oranssilla taustalla">
  <p:cSld name="Kansi oranssilla taustalla">
    <p:bg>
      <p:bgPr>
        <a:solidFill>
          <a:srgbClr val="FF5000"/>
        </a:solidFill>
        <a:effectLst/>
      </p:bgPr>
    </p:bg>
    <p:spTree>
      <p:nvGrpSpPr>
        <p:cNvPr id="1" name="Shape 13"/>
        <p:cNvGrpSpPr/>
        <p:nvPr/>
      </p:nvGrpSpPr>
      <p:grpSpPr>
        <a:xfrm>
          <a:off x="0" y="0"/>
          <a:ext cx="0" cy="0"/>
          <a:chOff x="0" y="0"/>
          <a:chExt cx="0" cy="0"/>
        </a:xfrm>
      </p:grpSpPr>
      <p:sp>
        <p:nvSpPr>
          <p:cNvPr id="14" name="Google Shape;14;p3"/>
          <p:cNvSpPr/>
          <p:nvPr/>
        </p:nvSpPr>
        <p:spPr>
          <a:xfrm>
            <a:off x="2243550" y="1534725"/>
            <a:ext cx="4656900" cy="1984500"/>
          </a:xfrm>
          <a:custGeom>
            <a:avLst/>
            <a:gdLst/>
            <a:ahLst/>
            <a:cxnLst/>
            <a:rect l="l" t="t" r="r" b="b"/>
            <a:pathLst>
              <a:path w="120000" h="120000" extrusionOk="0">
                <a:moveTo>
                  <a:pt x="81980" y="84866"/>
                </a:moveTo>
                <a:cubicBezTo>
                  <a:pt x="78613" y="84866"/>
                  <a:pt x="78613" y="84866"/>
                  <a:pt x="78613" y="84866"/>
                </a:cubicBezTo>
                <a:cubicBezTo>
                  <a:pt x="78613" y="119087"/>
                  <a:pt x="78613" y="119087"/>
                  <a:pt x="78613" y="119087"/>
                </a:cubicBezTo>
                <a:cubicBezTo>
                  <a:pt x="81980" y="119087"/>
                  <a:pt x="81980" y="119087"/>
                  <a:pt x="81980" y="119087"/>
                </a:cubicBezTo>
                <a:lnTo>
                  <a:pt x="81980" y="84866"/>
                </a:lnTo>
                <a:close/>
                <a:moveTo>
                  <a:pt x="67722" y="109961"/>
                </a:moveTo>
                <a:cubicBezTo>
                  <a:pt x="65346" y="115893"/>
                  <a:pt x="65346" y="115893"/>
                  <a:pt x="65346" y="115893"/>
                </a:cubicBezTo>
                <a:cubicBezTo>
                  <a:pt x="66138" y="117262"/>
                  <a:pt x="66930" y="118174"/>
                  <a:pt x="67722" y="119087"/>
                </a:cubicBezTo>
                <a:cubicBezTo>
                  <a:pt x="68514" y="119543"/>
                  <a:pt x="69504" y="120000"/>
                  <a:pt x="70495" y="120000"/>
                </a:cubicBezTo>
                <a:cubicBezTo>
                  <a:pt x="71287" y="120000"/>
                  <a:pt x="71881" y="120000"/>
                  <a:pt x="72673" y="119543"/>
                </a:cubicBezTo>
                <a:cubicBezTo>
                  <a:pt x="73267" y="119087"/>
                  <a:pt x="73861" y="118174"/>
                  <a:pt x="74455" y="117262"/>
                </a:cubicBezTo>
                <a:cubicBezTo>
                  <a:pt x="75049" y="116349"/>
                  <a:pt x="75445" y="114980"/>
                  <a:pt x="75643" y="113612"/>
                </a:cubicBezTo>
                <a:cubicBezTo>
                  <a:pt x="76039" y="112243"/>
                  <a:pt x="76237" y="110418"/>
                  <a:pt x="76237" y="108593"/>
                </a:cubicBezTo>
                <a:cubicBezTo>
                  <a:pt x="76237" y="106768"/>
                  <a:pt x="76039" y="104942"/>
                  <a:pt x="75643" y="104030"/>
                </a:cubicBezTo>
                <a:cubicBezTo>
                  <a:pt x="75445" y="102661"/>
                  <a:pt x="74851" y="101749"/>
                  <a:pt x="74455" y="100836"/>
                </a:cubicBezTo>
                <a:cubicBezTo>
                  <a:pt x="73861" y="100380"/>
                  <a:pt x="73267" y="99923"/>
                  <a:pt x="72673" y="99467"/>
                </a:cubicBezTo>
                <a:cubicBezTo>
                  <a:pt x="72079" y="99011"/>
                  <a:pt x="71683" y="98555"/>
                  <a:pt x="71089" y="98098"/>
                </a:cubicBezTo>
                <a:cubicBezTo>
                  <a:pt x="70495" y="97642"/>
                  <a:pt x="70099" y="97186"/>
                  <a:pt x="69900" y="96730"/>
                </a:cubicBezTo>
                <a:cubicBezTo>
                  <a:pt x="69504" y="96273"/>
                  <a:pt x="69306" y="95361"/>
                  <a:pt x="69306" y="94448"/>
                </a:cubicBezTo>
                <a:cubicBezTo>
                  <a:pt x="69306" y="93536"/>
                  <a:pt x="69306" y="93079"/>
                  <a:pt x="69504" y="92623"/>
                </a:cubicBezTo>
                <a:cubicBezTo>
                  <a:pt x="69702" y="92167"/>
                  <a:pt x="69900" y="91711"/>
                  <a:pt x="70099" y="91711"/>
                </a:cubicBezTo>
                <a:cubicBezTo>
                  <a:pt x="70297" y="91254"/>
                  <a:pt x="70495" y="91254"/>
                  <a:pt x="70891" y="91254"/>
                </a:cubicBezTo>
                <a:cubicBezTo>
                  <a:pt x="71089" y="90798"/>
                  <a:pt x="71287" y="90798"/>
                  <a:pt x="71485" y="90798"/>
                </a:cubicBezTo>
                <a:cubicBezTo>
                  <a:pt x="71881" y="90798"/>
                  <a:pt x="72475" y="91254"/>
                  <a:pt x="72871" y="91254"/>
                </a:cubicBezTo>
                <a:cubicBezTo>
                  <a:pt x="73267" y="91711"/>
                  <a:pt x="73663" y="92167"/>
                  <a:pt x="73861" y="93079"/>
                </a:cubicBezTo>
                <a:cubicBezTo>
                  <a:pt x="76237" y="87604"/>
                  <a:pt x="76237" y="87604"/>
                  <a:pt x="76237" y="87604"/>
                </a:cubicBezTo>
                <a:cubicBezTo>
                  <a:pt x="75445" y="86235"/>
                  <a:pt x="74851" y="85323"/>
                  <a:pt x="74059" y="84866"/>
                </a:cubicBezTo>
                <a:cubicBezTo>
                  <a:pt x="73267" y="83954"/>
                  <a:pt x="72475" y="83954"/>
                  <a:pt x="71683" y="83954"/>
                </a:cubicBezTo>
                <a:cubicBezTo>
                  <a:pt x="70891" y="83954"/>
                  <a:pt x="70099" y="83954"/>
                  <a:pt x="69504" y="84410"/>
                </a:cubicBezTo>
                <a:cubicBezTo>
                  <a:pt x="68712" y="84866"/>
                  <a:pt x="68118" y="85779"/>
                  <a:pt x="67722" y="86692"/>
                </a:cubicBezTo>
                <a:cubicBezTo>
                  <a:pt x="67128" y="87604"/>
                  <a:pt x="66732" y="88973"/>
                  <a:pt x="66336" y="90342"/>
                </a:cubicBezTo>
                <a:cubicBezTo>
                  <a:pt x="66138" y="91711"/>
                  <a:pt x="65940" y="93079"/>
                  <a:pt x="65940" y="94904"/>
                </a:cubicBezTo>
                <a:cubicBezTo>
                  <a:pt x="65940" y="96730"/>
                  <a:pt x="66138" y="98555"/>
                  <a:pt x="66336" y="99467"/>
                </a:cubicBezTo>
                <a:cubicBezTo>
                  <a:pt x="66732" y="100836"/>
                  <a:pt x="67128" y="101749"/>
                  <a:pt x="67722" y="102661"/>
                </a:cubicBezTo>
                <a:cubicBezTo>
                  <a:pt x="68316" y="103117"/>
                  <a:pt x="68712" y="103574"/>
                  <a:pt x="69504" y="104030"/>
                </a:cubicBezTo>
                <a:cubicBezTo>
                  <a:pt x="70099" y="104486"/>
                  <a:pt x="70495" y="104942"/>
                  <a:pt x="71089" y="105399"/>
                </a:cubicBezTo>
                <a:cubicBezTo>
                  <a:pt x="71683" y="105855"/>
                  <a:pt x="72079" y="106311"/>
                  <a:pt x="72475" y="106768"/>
                </a:cubicBezTo>
                <a:cubicBezTo>
                  <a:pt x="72673" y="107680"/>
                  <a:pt x="72871" y="108593"/>
                  <a:pt x="72871" y="109505"/>
                </a:cubicBezTo>
                <a:cubicBezTo>
                  <a:pt x="72871" y="109961"/>
                  <a:pt x="72871" y="110418"/>
                  <a:pt x="72673" y="110874"/>
                </a:cubicBezTo>
                <a:cubicBezTo>
                  <a:pt x="72673" y="111330"/>
                  <a:pt x="72475" y="111787"/>
                  <a:pt x="72277" y="112243"/>
                </a:cubicBezTo>
                <a:cubicBezTo>
                  <a:pt x="71881" y="112243"/>
                  <a:pt x="71683" y="112699"/>
                  <a:pt x="71485" y="112699"/>
                </a:cubicBezTo>
                <a:cubicBezTo>
                  <a:pt x="71089" y="113155"/>
                  <a:pt x="70891" y="113155"/>
                  <a:pt x="70693" y="113155"/>
                </a:cubicBezTo>
                <a:cubicBezTo>
                  <a:pt x="70099" y="113155"/>
                  <a:pt x="69504" y="112699"/>
                  <a:pt x="69108" y="112243"/>
                </a:cubicBezTo>
                <a:cubicBezTo>
                  <a:pt x="68514" y="111787"/>
                  <a:pt x="68118" y="110874"/>
                  <a:pt x="67722" y="109961"/>
                </a:cubicBezTo>
                <a:moveTo>
                  <a:pt x="58613" y="84866"/>
                </a:moveTo>
                <a:cubicBezTo>
                  <a:pt x="55445" y="84866"/>
                  <a:pt x="55445" y="84866"/>
                  <a:pt x="55445" y="84866"/>
                </a:cubicBezTo>
                <a:cubicBezTo>
                  <a:pt x="55445" y="119087"/>
                  <a:pt x="55445" y="119087"/>
                  <a:pt x="55445" y="119087"/>
                </a:cubicBezTo>
                <a:cubicBezTo>
                  <a:pt x="64752" y="119087"/>
                  <a:pt x="64752" y="119087"/>
                  <a:pt x="64752" y="119087"/>
                </a:cubicBezTo>
                <a:cubicBezTo>
                  <a:pt x="64752" y="112243"/>
                  <a:pt x="64752" y="112243"/>
                  <a:pt x="64752" y="112243"/>
                </a:cubicBezTo>
                <a:cubicBezTo>
                  <a:pt x="58613" y="112243"/>
                  <a:pt x="58613" y="112243"/>
                  <a:pt x="58613" y="112243"/>
                </a:cubicBezTo>
                <a:lnTo>
                  <a:pt x="58613" y="84866"/>
                </a:lnTo>
                <a:close/>
                <a:moveTo>
                  <a:pt x="52673" y="84866"/>
                </a:moveTo>
                <a:cubicBezTo>
                  <a:pt x="42574" y="84866"/>
                  <a:pt x="42574" y="84866"/>
                  <a:pt x="42574" y="84866"/>
                </a:cubicBezTo>
                <a:cubicBezTo>
                  <a:pt x="42574" y="119087"/>
                  <a:pt x="42574" y="119087"/>
                  <a:pt x="42574" y="119087"/>
                </a:cubicBezTo>
                <a:cubicBezTo>
                  <a:pt x="53069" y="119087"/>
                  <a:pt x="53069" y="119087"/>
                  <a:pt x="53069" y="119087"/>
                </a:cubicBezTo>
                <a:cubicBezTo>
                  <a:pt x="53069" y="112243"/>
                  <a:pt x="53069" y="112243"/>
                  <a:pt x="53069" y="112243"/>
                </a:cubicBezTo>
                <a:cubicBezTo>
                  <a:pt x="45742" y="112243"/>
                  <a:pt x="45742" y="112243"/>
                  <a:pt x="45742" y="112243"/>
                </a:cubicBezTo>
                <a:cubicBezTo>
                  <a:pt x="45742" y="104942"/>
                  <a:pt x="45742" y="104942"/>
                  <a:pt x="45742" y="104942"/>
                </a:cubicBezTo>
                <a:cubicBezTo>
                  <a:pt x="52277" y="104942"/>
                  <a:pt x="52277" y="104942"/>
                  <a:pt x="52277" y="104942"/>
                </a:cubicBezTo>
                <a:cubicBezTo>
                  <a:pt x="52277" y="98098"/>
                  <a:pt x="52277" y="98098"/>
                  <a:pt x="52277" y="98098"/>
                </a:cubicBezTo>
                <a:cubicBezTo>
                  <a:pt x="45742" y="98098"/>
                  <a:pt x="45742" y="98098"/>
                  <a:pt x="45742" y="98098"/>
                </a:cubicBezTo>
                <a:cubicBezTo>
                  <a:pt x="45742" y="91711"/>
                  <a:pt x="45742" y="91711"/>
                  <a:pt x="45742" y="91711"/>
                </a:cubicBezTo>
                <a:cubicBezTo>
                  <a:pt x="52673" y="91711"/>
                  <a:pt x="52673" y="91711"/>
                  <a:pt x="52673" y="91711"/>
                </a:cubicBezTo>
                <a:lnTo>
                  <a:pt x="52673" y="84866"/>
                </a:lnTo>
                <a:close/>
                <a:moveTo>
                  <a:pt x="30099" y="84866"/>
                </a:moveTo>
                <a:cubicBezTo>
                  <a:pt x="26732" y="84866"/>
                  <a:pt x="26732" y="84866"/>
                  <a:pt x="26732" y="84866"/>
                </a:cubicBezTo>
                <a:cubicBezTo>
                  <a:pt x="26732" y="119087"/>
                  <a:pt x="26732" y="119087"/>
                  <a:pt x="26732" y="119087"/>
                </a:cubicBezTo>
                <a:cubicBezTo>
                  <a:pt x="30099" y="119087"/>
                  <a:pt x="30099" y="119087"/>
                  <a:pt x="30099" y="119087"/>
                </a:cubicBezTo>
                <a:cubicBezTo>
                  <a:pt x="30099" y="104486"/>
                  <a:pt x="30099" y="104486"/>
                  <a:pt x="30099" y="104486"/>
                </a:cubicBezTo>
                <a:cubicBezTo>
                  <a:pt x="36435" y="104486"/>
                  <a:pt x="36435" y="104486"/>
                  <a:pt x="36435" y="104486"/>
                </a:cubicBezTo>
                <a:cubicBezTo>
                  <a:pt x="36435" y="119087"/>
                  <a:pt x="36435" y="119087"/>
                  <a:pt x="36435" y="119087"/>
                </a:cubicBezTo>
                <a:cubicBezTo>
                  <a:pt x="39801" y="119087"/>
                  <a:pt x="39801" y="119087"/>
                  <a:pt x="39801" y="119087"/>
                </a:cubicBezTo>
                <a:cubicBezTo>
                  <a:pt x="39801" y="84866"/>
                  <a:pt x="39801" y="84866"/>
                  <a:pt x="39801" y="84866"/>
                </a:cubicBezTo>
                <a:cubicBezTo>
                  <a:pt x="36435" y="84866"/>
                  <a:pt x="36435" y="84866"/>
                  <a:pt x="36435" y="84866"/>
                </a:cubicBezTo>
                <a:cubicBezTo>
                  <a:pt x="36435" y="97642"/>
                  <a:pt x="36435" y="97642"/>
                  <a:pt x="36435" y="97642"/>
                </a:cubicBezTo>
                <a:cubicBezTo>
                  <a:pt x="30099" y="97642"/>
                  <a:pt x="30099" y="97642"/>
                  <a:pt x="30099" y="97642"/>
                </a:cubicBezTo>
                <a:lnTo>
                  <a:pt x="30099" y="84866"/>
                </a:lnTo>
                <a:close/>
                <a:moveTo>
                  <a:pt x="36435" y="77110"/>
                </a:moveTo>
                <a:cubicBezTo>
                  <a:pt x="39801" y="77110"/>
                  <a:pt x="39801" y="77110"/>
                  <a:pt x="39801" y="77110"/>
                </a:cubicBezTo>
                <a:cubicBezTo>
                  <a:pt x="39801" y="42889"/>
                  <a:pt x="39801" y="42889"/>
                  <a:pt x="39801" y="42889"/>
                </a:cubicBezTo>
                <a:cubicBezTo>
                  <a:pt x="36435" y="42889"/>
                  <a:pt x="36435" y="42889"/>
                  <a:pt x="36435" y="42889"/>
                </a:cubicBezTo>
                <a:lnTo>
                  <a:pt x="36435" y="77110"/>
                </a:lnTo>
                <a:close/>
                <a:moveTo>
                  <a:pt x="21386" y="20532"/>
                </a:moveTo>
                <a:cubicBezTo>
                  <a:pt x="21386" y="23269"/>
                  <a:pt x="22376" y="25551"/>
                  <a:pt x="23564" y="25551"/>
                </a:cubicBezTo>
                <a:cubicBezTo>
                  <a:pt x="24950" y="25551"/>
                  <a:pt x="25940" y="23269"/>
                  <a:pt x="25940" y="20532"/>
                </a:cubicBezTo>
                <a:cubicBezTo>
                  <a:pt x="25940" y="17794"/>
                  <a:pt x="24950" y="15513"/>
                  <a:pt x="23564" y="15513"/>
                </a:cubicBezTo>
                <a:cubicBezTo>
                  <a:pt x="22376" y="15513"/>
                  <a:pt x="21386" y="17794"/>
                  <a:pt x="21386" y="20532"/>
                </a:cubicBezTo>
                <a:moveTo>
                  <a:pt x="8514" y="77110"/>
                </a:moveTo>
                <a:cubicBezTo>
                  <a:pt x="14653" y="42889"/>
                  <a:pt x="14653" y="42889"/>
                  <a:pt x="14653" y="42889"/>
                </a:cubicBezTo>
                <a:cubicBezTo>
                  <a:pt x="11089" y="42889"/>
                  <a:pt x="11089" y="42889"/>
                  <a:pt x="11089" y="42889"/>
                </a:cubicBezTo>
                <a:cubicBezTo>
                  <a:pt x="7326" y="65247"/>
                  <a:pt x="7326" y="65247"/>
                  <a:pt x="7326" y="65247"/>
                </a:cubicBezTo>
                <a:cubicBezTo>
                  <a:pt x="7326" y="65247"/>
                  <a:pt x="7326" y="65247"/>
                  <a:pt x="7326" y="65247"/>
                </a:cubicBezTo>
                <a:cubicBezTo>
                  <a:pt x="3564" y="42889"/>
                  <a:pt x="3564" y="42889"/>
                  <a:pt x="3564" y="42889"/>
                </a:cubicBezTo>
                <a:cubicBezTo>
                  <a:pt x="0" y="42889"/>
                  <a:pt x="0" y="42889"/>
                  <a:pt x="0" y="42889"/>
                </a:cubicBezTo>
                <a:cubicBezTo>
                  <a:pt x="5940" y="77110"/>
                  <a:pt x="5940" y="77110"/>
                  <a:pt x="5940" y="77110"/>
                </a:cubicBezTo>
                <a:lnTo>
                  <a:pt x="8514" y="77110"/>
                </a:lnTo>
                <a:close/>
                <a:moveTo>
                  <a:pt x="19603" y="42889"/>
                </a:moveTo>
                <a:cubicBezTo>
                  <a:pt x="16435" y="42889"/>
                  <a:pt x="16435" y="42889"/>
                  <a:pt x="16435" y="42889"/>
                </a:cubicBezTo>
                <a:cubicBezTo>
                  <a:pt x="16435" y="77110"/>
                  <a:pt x="16435" y="77110"/>
                  <a:pt x="16435" y="77110"/>
                </a:cubicBezTo>
                <a:cubicBezTo>
                  <a:pt x="19603" y="77110"/>
                  <a:pt x="19603" y="77110"/>
                  <a:pt x="19603" y="77110"/>
                </a:cubicBezTo>
                <a:lnTo>
                  <a:pt x="19603" y="42889"/>
                </a:lnTo>
                <a:close/>
                <a:moveTo>
                  <a:pt x="19603" y="8669"/>
                </a:moveTo>
                <a:cubicBezTo>
                  <a:pt x="26732" y="8669"/>
                  <a:pt x="26732" y="8669"/>
                  <a:pt x="26732" y="8669"/>
                </a:cubicBezTo>
                <a:cubicBezTo>
                  <a:pt x="26732" y="912"/>
                  <a:pt x="26732" y="912"/>
                  <a:pt x="26732" y="912"/>
                </a:cubicBezTo>
                <a:cubicBezTo>
                  <a:pt x="16435" y="912"/>
                  <a:pt x="16435" y="912"/>
                  <a:pt x="16435" y="912"/>
                </a:cubicBezTo>
                <a:cubicBezTo>
                  <a:pt x="16435" y="35133"/>
                  <a:pt x="16435" y="35133"/>
                  <a:pt x="16435" y="35133"/>
                </a:cubicBezTo>
                <a:cubicBezTo>
                  <a:pt x="19603" y="35133"/>
                  <a:pt x="19603" y="35133"/>
                  <a:pt x="19603" y="35133"/>
                </a:cubicBezTo>
                <a:cubicBezTo>
                  <a:pt x="19603" y="21901"/>
                  <a:pt x="19603" y="21901"/>
                  <a:pt x="19603" y="21901"/>
                </a:cubicBezTo>
                <a:cubicBezTo>
                  <a:pt x="19603" y="14600"/>
                  <a:pt x="19603" y="14600"/>
                  <a:pt x="19603" y="14600"/>
                </a:cubicBezTo>
                <a:lnTo>
                  <a:pt x="19603" y="8669"/>
                </a:lnTo>
                <a:close/>
                <a:moveTo>
                  <a:pt x="30495" y="51102"/>
                </a:moveTo>
                <a:cubicBezTo>
                  <a:pt x="30693" y="51558"/>
                  <a:pt x="30693" y="52471"/>
                  <a:pt x="30693" y="53384"/>
                </a:cubicBezTo>
                <a:cubicBezTo>
                  <a:pt x="30693" y="54296"/>
                  <a:pt x="30693" y="54752"/>
                  <a:pt x="30495" y="55665"/>
                </a:cubicBezTo>
                <a:cubicBezTo>
                  <a:pt x="30297" y="56121"/>
                  <a:pt x="30099" y="56577"/>
                  <a:pt x="29900" y="56577"/>
                </a:cubicBezTo>
                <a:cubicBezTo>
                  <a:pt x="29504" y="57034"/>
                  <a:pt x="29306" y="57034"/>
                  <a:pt x="28910" y="57034"/>
                </a:cubicBezTo>
                <a:cubicBezTo>
                  <a:pt x="28514" y="57034"/>
                  <a:pt x="28316" y="57034"/>
                  <a:pt x="27920" y="57034"/>
                </a:cubicBezTo>
                <a:cubicBezTo>
                  <a:pt x="26138" y="57034"/>
                  <a:pt x="26138" y="57034"/>
                  <a:pt x="26138" y="57034"/>
                </a:cubicBezTo>
                <a:cubicBezTo>
                  <a:pt x="26138" y="49277"/>
                  <a:pt x="26138" y="49277"/>
                  <a:pt x="26138" y="49277"/>
                </a:cubicBezTo>
                <a:cubicBezTo>
                  <a:pt x="28118" y="49277"/>
                  <a:pt x="28118" y="49277"/>
                  <a:pt x="28118" y="49277"/>
                </a:cubicBezTo>
                <a:cubicBezTo>
                  <a:pt x="28514" y="49277"/>
                  <a:pt x="28712" y="49277"/>
                  <a:pt x="29108" y="49277"/>
                </a:cubicBezTo>
                <a:cubicBezTo>
                  <a:pt x="29504" y="49733"/>
                  <a:pt x="29702" y="49733"/>
                  <a:pt x="29900" y="50190"/>
                </a:cubicBezTo>
                <a:cubicBezTo>
                  <a:pt x="30099" y="50190"/>
                  <a:pt x="30297" y="50646"/>
                  <a:pt x="30495" y="51102"/>
                </a:cubicBezTo>
                <a:moveTo>
                  <a:pt x="30693" y="43346"/>
                </a:moveTo>
                <a:cubicBezTo>
                  <a:pt x="30099" y="42889"/>
                  <a:pt x="29306" y="42889"/>
                  <a:pt x="28514" y="42889"/>
                </a:cubicBezTo>
                <a:cubicBezTo>
                  <a:pt x="22772" y="42889"/>
                  <a:pt x="22772" y="42889"/>
                  <a:pt x="22772" y="42889"/>
                </a:cubicBezTo>
                <a:cubicBezTo>
                  <a:pt x="22772" y="77110"/>
                  <a:pt x="22772" y="77110"/>
                  <a:pt x="22772" y="77110"/>
                </a:cubicBezTo>
                <a:cubicBezTo>
                  <a:pt x="26138" y="77110"/>
                  <a:pt x="26138" y="77110"/>
                  <a:pt x="26138" y="77110"/>
                </a:cubicBezTo>
                <a:cubicBezTo>
                  <a:pt x="26138" y="63422"/>
                  <a:pt x="26138" y="63422"/>
                  <a:pt x="26138" y="63422"/>
                </a:cubicBezTo>
                <a:cubicBezTo>
                  <a:pt x="27722" y="63422"/>
                  <a:pt x="27722" y="63422"/>
                  <a:pt x="27722" y="63422"/>
                </a:cubicBezTo>
                <a:cubicBezTo>
                  <a:pt x="30693" y="77110"/>
                  <a:pt x="30693" y="77110"/>
                  <a:pt x="30693" y="77110"/>
                </a:cubicBezTo>
                <a:cubicBezTo>
                  <a:pt x="34653" y="77110"/>
                  <a:pt x="34653" y="77110"/>
                  <a:pt x="34653" y="77110"/>
                </a:cubicBezTo>
                <a:cubicBezTo>
                  <a:pt x="30891" y="62965"/>
                  <a:pt x="30891" y="62965"/>
                  <a:pt x="30891" y="62965"/>
                </a:cubicBezTo>
                <a:cubicBezTo>
                  <a:pt x="32079" y="62509"/>
                  <a:pt x="32871" y="61140"/>
                  <a:pt x="33267" y="59315"/>
                </a:cubicBezTo>
                <a:cubicBezTo>
                  <a:pt x="33861" y="57946"/>
                  <a:pt x="34059" y="55665"/>
                  <a:pt x="34059" y="53384"/>
                </a:cubicBezTo>
                <a:cubicBezTo>
                  <a:pt x="34059" y="51102"/>
                  <a:pt x="34059" y="49733"/>
                  <a:pt x="33663" y="48365"/>
                </a:cubicBezTo>
                <a:cubicBezTo>
                  <a:pt x="33465" y="46996"/>
                  <a:pt x="33069" y="46083"/>
                  <a:pt x="32475" y="45171"/>
                </a:cubicBezTo>
                <a:cubicBezTo>
                  <a:pt x="31881" y="44258"/>
                  <a:pt x="31287" y="43802"/>
                  <a:pt x="30693" y="43346"/>
                </a:cubicBezTo>
                <a:moveTo>
                  <a:pt x="41188" y="17794"/>
                </a:moveTo>
                <a:cubicBezTo>
                  <a:pt x="41188" y="19619"/>
                  <a:pt x="41188" y="20988"/>
                  <a:pt x="40990" y="22357"/>
                </a:cubicBezTo>
                <a:cubicBezTo>
                  <a:pt x="40792" y="23726"/>
                  <a:pt x="40396" y="24638"/>
                  <a:pt x="40000" y="26007"/>
                </a:cubicBezTo>
                <a:cubicBezTo>
                  <a:pt x="39603" y="26920"/>
                  <a:pt x="39009" y="27832"/>
                  <a:pt x="38613" y="28288"/>
                </a:cubicBezTo>
                <a:cubicBezTo>
                  <a:pt x="38019" y="28745"/>
                  <a:pt x="37425" y="29201"/>
                  <a:pt x="36633" y="29201"/>
                </a:cubicBezTo>
                <a:cubicBezTo>
                  <a:pt x="35841" y="29201"/>
                  <a:pt x="35247" y="28745"/>
                  <a:pt x="34653" y="28288"/>
                </a:cubicBezTo>
                <a:cubicBezTo>
                  <a:pt x="34059" y="27832"/>
                  <a:pt x="33663" y="26920"/>
                  <a:pt x="33267" y="26007"/>
                </a:cubicBezTo>
                <a:cubicBezTo>
                  <a:pt x="32871" y="24638"/>
                  <a:pt x="32475" y="23726"/>
                  <a:pt x="32277" y="22357"/>
                </a:cubicBezTo>
                <a:cubicBezTo>
                  <a:pt x="32079" y="20988"/>
                  <a:pt x="32079" y="19619"/>
                  <a:pt x="32079" y="17794"/>
                </a:cubicBezTo>
                <a:cubicBezTo>
                  <a:pt x="32079" y="16425"/>
                  <a:pt x="32079" y="15057"/>
                  <a:pt x="32277" y="13688"/>
                </a:cubicBezTo>
                <a:cubicBezTo>
                  <a:pt x="32475" y="12319"/>
                  <a:pt x="32871" y="10950"/>
                  <a:pt x="33267" y="10038"/>
                </a:cubicBezTo>
                <a:cubicBezTo>
                  <a:pt x="33663" y="9125"/>
                  <a:pt x="34059" y="8212"/>
                  <a:pt x="34653" y="7756"/>
                </a:cubicBezTo>
                <a:cubicBezTo>
                  <a:pt x="35247" y="7300"/>
                  <a:pt x="35841" y="6844"/>
                  <a:pt x="36633" y="6844"/>
                </a:cubicBezTo>
                <a:cubicBezTo>
                  <a:pt x="37425" y="6844"/>
                  <a:pt x="38019" y="7300"/>
                  <a:pt x="38613" y="7756"/>
                </a:cubicBezTo>
                <a:cubicBezTo>
                  <a:pt x="39009" y="8212"/>
                  <a:pt x="39603" y="9125"/>
                  <a:pt x="40000" y="10038"/>
                </a:cubicBezTo>
                <a:cubicBezTo>
                  <a:pt x="40396" y="10950"/>
                  <a:pt x="40792" y="12319"/>
                  <a:pt x="40990" y="13688"/>
                </a:cubicBezTo>
                <a:cubicBezTo>
                  <a:pt x="41188" y="15057"/>
                  <a:pt x="41188" y="16425"/>
                  <a:pt x="41188" y="17794"/>
                </a:cubicBezTo>
                <a:moveTo>
                  <a:pt x="44158" y="25551"/>
                </a:moveTo>
                <a:cubicBezTo>
                  <a:pt x="44554" y="23269"/>
                  <a:pt x="44752" y="20532"/>
                  <a:pt x="44752" y="17794"/>
                </a:cubicBezTo>
                <a:cubicBezTo>
                  <a:pt x="44752" y="15057"/>
                  <a:pt x="44554" y="12775"/>
                  <a:pt x="44158" y="10494"/>
                </a:cubicBezTo>
                <a:cubicBezTo>
                  <a:pt x="43762" y="8212"/>
                  <a:pt x="43168" y="6387"/>
                  <a:pt x="42376" y="4562"/>
                </a:cubicBezTo>
                <a:cubicBezTo>
                  <a:pt x="41782" y="3193"/>
                  <a:pt x="40792" y="1825"/>
                  <a:pt x="39801" y="912"/>
                </a:cubicBezTo>
                <a:cubicBezTo>
                  <a:pt x="38811" y="456"/>
                  <a:pt x="37821" y="0"/>
                  <a:pt x="36633" y="0"/>
                </a:cubicBezTo>
                <a:cubicBezTo>
                  <a:pt x="35445" y="0"/>
                  <a:pt x="34455" y="456"/>
                  <a:pt x="33465" y="912"/>
                </a:cubicBezTo>
                <a:cubicBezTo>
                  <a:pt x="32475" y="1825"/>
                  <a:pt x="31485" y="3193"/>
                  <a:pt x="30891" y="4562"/>
                </a:cubicBezTo>
                <a:cubicBezTo>
                  <a:pt x="30099" y="6387"/>
                  <a:pt x="29504" y="8212"/>
                  <a:pt x="29108" y="10494"/>
                </a:cubicBezTo>
                <a:cubicBezTo>
                  <a:pt x="28712" y="12775"/>
                  <a:pt x="28514" y="15057"/>
                  <a:pt x="28514" y="17794"/>
                </a:cubicBezTo>
                <a:cubicBezTo>
                  <a:pt x="28514" y="20532"/>
                  <a:pt x="28712" y="23269"/>
                  <a:pt x="29108" y="25551"/>
                </a:cubicBezTo>
                <a:cubicBezTo>
                  <a:pt x="29504" y="27832"/>
                  <a:pt x="30099" y="29657"/>
                  <a:pt x="30891" y="31026"/>
                </a:cubicBezTo>
                <a:cubicBezTo>
                  <a:pt x="31485" y="32851"/>
                  <a:pt x="32475" y="33764"/>
                  <a:pt x="33465" y="34676"/>
                </a:cubicBezTo>
                <a:cubicBezTo>
                  <a:pt x="34455" y="35589"/>
                  <a:pt x="35445" y="36045"/>
                  <a:pt x="36633" y="36045"/>
                </a:cubicBezTo>
                <a:cubicBezTo>
                  <a:pt x="37821" y="36045"/>
                  <a:pt x="38811" y="35589"/>
                  <a:pt x="39801" y="34676"/>
                </a:cubicBezTo>
                <a:cubicBezTo>
                  <a:pt x="40792" y="33764"/>
                  <a:pt x="41782" y="32851"/>
                  <a:pt x="42376" y="31026"/>
                </a:cubicBezTo>
                <a:cubicBezTo>
                  <a:pt x="43168" y="29657"/>
                  <a:pt x="43762" y="27832"/>
                  <a:pt x="44158" y="25551"/>
                </a:cubicBezTo>
                <a:moveTo>
                  <a:pt x="47722" y="70722"/>
                </a:moveTo>
                <a:cubicBezTo>
                  <a:pt x="47326" y="70266"/>
                  <a:pt x="46930" y="69809"/>
                  <a:pt x="46732" y="68897"/>
                </a:cubicBezTo>
                <a:cubicBezTo>
                  <a:pt x="46534" y="68441"/>
                  <a:pt x="46336" y="67528"/>
                  <a:pt x="46138" y="66615"/>
                </a:cubicBezTo>
                <a:cubicBezTo>
                  <a:pt x="45940" y="65703"/>
                  <a:pt x="45940" y="64790"/>
                  <a:pt x="45940" y="63878"/>
                </a:cubicBezTo>
                <a:cubicBezTo>
                  <a:pt x="45940" y="42889"/>
                  <a:pt x="45940" y="42889"/>
                  <a:pt x="45940" y="42889"/>
                </a:cubicBezTo>
                <a:cubicBezTo>
                  <a:pt x="42574" y="42889"/>
                  <a:pt x="42574" y="42889"/>
                  <a:pt x="42574" y="42889"/>
                </a:cubicBezTo>
                <a:cubicBezTo>
                  <a:pt x="42574" y="63878"/>
                  <a:pt x="42574" y="63878"/>
                  <a:pt x="42574" y="63878"/>
                </a:cubicBezTo>
                <a:cubicBezTo>
                  <a:pt x="42574" y="66159"/>
                  <a:pt x="42772" y="67984"/>
                  <a:pt x="42970" y="69809"/>
                </a:cubicBezTo>
                <a:cubicBezTo>
                  <a:pt x="43366" y="71178"/>
                  <a:pt x="43762" y="73003"/>
                  <a:pt x="44158" y="73916"/>
                </a:cubicBezTo>
                <a:cubicBezTo>
                  <a:pt x="44752" y="75285"/>
                  <a:pt x="45346" y="76197"/>
                  <a:pt x="46138" y="77110"/>
                </a:cubicBezTo>
                <a:cubicBezTo>
                  <a:pt x="46930" y="77566"/>
                  <a:pt x="47920" y="78022"/>
                  <a:pt x="48910" y="78022"/>
                </a:cubicBezTo>
                <a:cubicBezTo>
                  <a:pt x="49900" y="78022"/>
                  <a:pt x="50891" y="77566"/>
                  <a:pt x="51683" y="77110"/>
                </a:cubicBezTo>
                <a:cubicBezTo>
                  <a:pt x="52475" y="76197"/>
                  <a:pt x="53069" y="75285"/>
                  <a:pt x="53663" y="73916"/>
                </a:cubicBezTo>
                <a:cubicBezTo>
                  <a:pt x="54059" y="73003"/>
                  <a:pt x="54455" y="71178"/>
                  <a:pt x="54851" y="69809"/>
                </a:cubicBezTo>
                <a:cubicBezTo>
                  <a:pt x="55049" y="67984"/>
                  <a:pt x="55247" y="66159"/>
                  <a:pt x="55247" y="63878"/>
                </a:cubicBezTo>
                <a:cubicBezTo>
                  <a:pt x="55247" y="42889"/>
                  <a:pt x="55247" y="42889"/>
                  <a:pt x="55247" y="42889"/>
                </a:cubicBezTo>
                <a:cubicBezTo>
                  <a:pt x="51881" y="42889"/>
                  <a:pt x="51881" y="42889"/>
                  <a:pt x="51881" y="42889"/>
                </a:cubicBezTo>
                <a:cubicBezTo>
                  <a:pt x="51881" y="63878"/>
                  <a:pt x="51881" y="63878"/>
                  <a:pt x="51881" y="63878"/>
                </a:cubicBezTo>
                <a:cubicBezTo>
                  <a:pt x="51881" y="64790"/>
                  <a:pt x="51881" y="65703"/>
                  <a:pt x="51683" y="66615"/>
                </a:cubicBezTo>
                <a:cubicBezTo>
                  <a:pt x="51485" y="67528"/>
                  <a:pt x="51287" y="68441"/>
                  <a:pt x="51089" y="68897"/>
                </a:cubicBezTo>
                <a:cubicBezTo>
                  <a:pt x="50693" y="69809"/>
                  <a:pt x="50495" y="70266"/>
                  <a:pt x="50099" y="70722"/>
                </a:cubicBezTo>
                <a:cubicBezTo>
                  <a:pt x="49702" y="71178"/>
                  <a:pt x="49306" y="71178"/>
                  <a:pt x="48910" y="71178"/>
                </a:cubicBezTo>
                <a:cubicBezTo>
                  <a:pt x="48514" y="71178"/>
                  <a:pt x="48118" y="71178"/>
                  <a:pt x="47722" y="70722"/>
                </a:cubicBezTo>
                <a:moveTo>
                  <a:pt x="54851" y="10950"/>
                </a:moveTo>
                <a:cubicBezTo>
                  <a:pt x="54851" y="11863"/>
                  <a:pt x="54851" y="12775"/>
                  <a:pt x="54653" y="13231"/>
                </a:cubicBezTo>
                <a:cubicBezTo>
                  <a:pt x="54455" y="13688"/>
                  <a:pt x="54257" y="14144"/>
                  <a:pt x="54059" y="14600"/>
                </a:cubicBezTo>
                <a:cubicBezTo>
                  <a:pt x="53663" y="14600"/>
                  <a:pt x="53465" y="14600"/>
                  <a:pt x="53069" y="15057"/>
                </a:cubicBezTo>
                <a:cubicBezTo>
                  <a:pt x="52673" y="15057"/>
                  <a:pt x="52475" y="15057"/>
                  <a:pt x="52079" y="15057"/>
                </a:cubicBezTo>
                <a:cubicBezTo>
                  <a:pt x="50099" y="15057"/>
                  <a:pt x="50099" y="15057"/>
                  <a:pt x="50099" y="15057"/>
                </a:cubicBezTo>
                <a:cubicBezTo>
                  <a:pt x="50099" y="7300"/>
                  <a:pt x="50099" y="7300"/>
                  <a:pt x="50099" y="7300"/>
                </a:cubicBezTo>
                <a:cubicBezTo>
                  <a:pt x="52277" y="7300"/>
                  <a:pt x="52277" y="7300"/>
                  <a:pt x="52277" y="7300"/>
                </a:cubicBezTo>
                <a:cubicBezTo>
                  <a:pt x="52673" y="7300"/>
                  <a:pt x="52871" y="7300"/>
                  <a:pt x="53267" y="7300"/>
                </a:cubicBezTo>
                <a:cubicBezTo>
                  <a:pt x="53465" y="7300"/>
                  <a:pt x="53861" y="7756"/>
                  <a:pt x="54059" y="7756"/>
                </a:cubicBezTo>
                <a:cubicBezTo>
                  <a:pt x="54257" y="8212"/>
                  <a:pt x="54455" y="8669"/>
                  <a:pt x="54653" y="9125"/>
                </a:cubicBezTo>
                <a:cubicBezTo>
                  <a:pt x="54851" y="9581"/>
                  <a:pt x="54851" y="10038"/>
                  <a:pt x="54851" y="10950"/>
                </a:cubicBezTo>
                <a:moveTo>
                  <a:pt x="58811" y="35133"/>
                </a:moveTo>
                <a:cubicBezTo>
                  <a:pt x="55049" y="20532"/>
                  <a:pt x="55049" y="20532"/>
                  <a:pt x="55049" y="20532"/>
                </a:cubicBezTo>
                <a:cubicBezTo>
                  <a:pt x="56237" y="20076"/>
                  <a:pt x="57029" y="19163"/>
                  <a:pt x="57425" y="17338"/>
                </a:cubicBezTo>
                <a:cubicBezTo>
                  <a:pt x="58019" y="15513"/>
                  <a:pt x="58217" y="13688"/>
                  <a:pt x="58217" y="10950"/>
                </a:cubicBezTo>
                <a:cubicBezTo>
                  <a:pt x="58217" y="9125"/>
                  <a:pt x="58217" y="7300"/>
                  <a:pt x="57821" y="5931"/>
                </a:cubicBezTo>
                <a:cubicBezTo>
                  <a:pt x="57623" y="4562"/>
                  <a:pt x="57227" y="3650"/>
                  <a:pt x="56633" y="2737"/>
                </a:cubicBezTo>
                <a:cubicBezTo>
                  <a:pt x="56039" y="2281"/>
                  <a:pt x="55445" y="1368"/>
                  <a:pt x="54851" y="1368"/>
                </a:cubicBezTo>
                <a:cubicBezTo>
                  <a:pt x="54257" y="912"/>
                  <a:pt x="53465" y="912"/>
                  <a:pt x="52673" y="912"/>
                </a:cubicBezTo>
                <a:cubicBezTo>
                  <a:pt x="46930" y="912"/>
                  <a:pt x="46930" y="912"/>
                  <a:pt x="46930" y="912"/>
                </a:cubicBezTo>
                <a:cubicBezTo>
                  <a:pt x="46930" y="35133"/>
                  <a:pt x="46930" y="35133"/>
                  <a:pt x="46930" y="35133"/>
                </a:cubicBezTo>
                <a:cubicBezTo>
                  <a:pt x="50099" y="35133"/>
                  <a:pt x="50099" y="35133"/>
                  <a:pt x="50099" y="35133"/>
                </a:cubicBezTo>
                <a:cubicBezTo>
                  <a:pt x="50099" y="21444"/>
                  <a:pt x="50099" y="21444"/>
                  <a:pt x="50099" y="21444"/>
                </a:cubicBezTo>
                <a:cubicBezTo>
                  <a:pt x="51881" y="21444"/>
                  <a:pt x="51881" y="21444"/>
                  <a:pt x="51881" y="21444"/>
                </a:cubicBezTo>
                <a:cubicBezTo>
                  <a:pt x="54851" y="35133"/>
                  <a:pt x="54851" y="35133"/>
                  <a:pt x="54851" y="35133"/>
                </a:cubicBezTo>
                <a:lnTo>
                  <a:pt x="58811" y="35133"/>
                </a:lnTo>
                <a:close/>
                <a:moveTo>
                  <a:pt x="72871" y="27376"/>
                </a:moveTo>
                <a:cubicBezTo>
                  <a:pt x="73267" y="25551"/>
                  <a:pt x="73267" y="23726"/>
                  <a:pt x="73267" y="21901"/>
                </a:cubicBezTo>
                <a:cubicBezTo>
                  <a:pt x="73267" y="912"/>
                  <a:pt x="73267" y="912"/>
                  <a:pt x="73267" y="912"/>
                </a:cubicBezTo>
                <a:cubicBezTo>
                  <a:pt x="70099" y="912"/>
                  <a:pt x="70099" y="912"/>
                  <a:pt x="70099" y="912"/>
                </a:cubicBezTo>
                <a:cubicBezTo>
                  <a:pt x="70099" y="21444"/>
                  <a:pt x="70099" y="21444"/>
                  <a:pt x="70099" y="21444"/>
                </a:cubicBezTo>
                <a:cubicBezTo>
                  <a:pt x="70099" y="22813"/>
                  <a:pt x="69900" y="23726"/>
                  <a:pt x="69900" y="24638"/>
                </a:cubicBezTo>
                <a:cubicBezTo>
                  <a:pt x="69702" y="25551"/>
                  <a:pt x="69504" y="26007"/>
                  <a:pt x="69108" y="26920"/>
                </a:cubicBezTo>
                <a:cubicBezTo>
                  <a:pt x="68910" y="27376"/>
                  <a:pt x="68514" y="27832"/>
                  <a:pt x="68316" y="28288"/>
                </a:cubicBezTo>
                <a:cubicBezTo>
                  <a:pt x="67920" y="28745"/>
                  <a:pt x="67524" y="29201"/>
                  <a:pt x="67128" y="29201"/>
                </a:cubicBezTo>
                <a:cubicBezTo>
                  <a:pt x="66534" y="29201"/>
                  <a:pt x="66138" y="28745"/>
                  <a:pt x="65742" y="28288"/>
                </a:cubicBezTo>
                <a:cubicBezTo>
                  <a:pt x="65544" y="27832"/>
                  <a:pt x="65148" y="27376"/>
                  <a:pt x="64950" y="26920"/>
                </a:cubicBezTo>
                <a:cubicBezTo>
                  <a:pt x="64554" y="26007"/>
                  <a:pt x="64356" y="25551"/>
                  <a:pt x="64158" y="24638"/>
                </a:cubicBezTo>
                <a:cubicBezTo>
                  <a:pt x="64158" y="23726"/>
                  <a:pt x="63960" y="22813"/>
                  <a:pt x="63960" y="21444"/>
                </a:cubicBezTo>
                <a:cubicBezTo>
                  <a:pt x="63960" y="912"/>
                  <a:pt x="63960" y="912"/>
                  <a:pt x="63960" y="912"/>
                </a:cubicBezTo>
                <a:cubicBezTo>
                  <a:pt x="60792" y="912"/>
                  <a:pt x="60792" y="912"/>
                  <a:pt x="60792" y="912"/>
                </a:cubicBezTo>
                <a:cubicBezTo>
                  <a:pt x="60792" y="21901"/>
                  <a:pt x="60792" y="21901"/>
                  <a:pt x="60792" y="21901"/>
                </a:cubicBezTo>
                <a:cubicBezTo>
                  <a:pt x="60792" y="23726"/>
                  <a:pt x="60792" y="25551"/>
                  <a:pt x="61188" y="27376"/>
                </a:cubicBezTo>
                <a:cubicBezTo>
                  <a:pt x="61386" y="29201"/>
                  <a:pt x="61782" y="30570"/>
                  <a:pt x="62376" y="31939"/>
                </a:cubicBezTo>
                <a:cubicBezTo>
                  <a:pt x="62772" y="33307"/>
                  <a:pt x="63564" y="34220"/>
                  <a:pt x="64356" y="35133"/>
                </a:cubicBezTo>
                <a:cubicBezTo>
                  <a:pt x="65148" y="35589"/>
                  <a:pt x="65940" y="36045"/>
                  <a:pt x="67128" y="36045"/>
                </a:cubicBezTo>
                <a:cubicBezTo>
                  <a:pt x="68118" y="36045"/>
                  <a:pt x="68910" y="35589"/>
                  <a:pt x="69702" y="35133"/>
                </a:cubicBezTo>
                <a:cubicBezTo>
                  <a:pt x="70495" y="34220"/>
                  <a:pt x="71287" y="33307"/>
                  <a:pt x="71683" y="31939"/>
                </a:cubicBezTo>
                <a:cubicBezTo>
                  <a:pt x="72277" y="30570"/>
                  <a:pt x="72673" y="29201"/>
                  <a:pt x="72871" y="27376"/>
                </a:cubicBezTo>
                <a:moveTo>
                  <a:pt x="71485" y="77110"/>
                </a:moveTo>
                <a:cubicBezTo>
                  <a:pt x="74851" y="77110"/>
                  <a:pt x="74851" y="77110"/>
                  <a:pt x="74851" y="77110"/>
                </a:cubicBezTo>
                <a:cubicBezTo>
                  <a:pt x="74851" y="42889"/>
                  <a:pt x="74851" y="42889"/>
                  <a:pt x="74851" y="42889"/>
                </a:cubicBezTo>
                <a:cubicBezTo>
                  <a:pt x="69900" y="42889"/>
                  <a:pt x="69900" y="42889"/>
                  <a:pt x="69900" y="42889"/>
                </a:cubicBezTo>
                <a:cubicBezTo>
                  <a:pt x="66336" y="65247"/>
                  <a:pt x="66336" y="65247"/>
                  <a:pt x="66336" y="65247"/>
                </a:cubicBezTo>
                <a:cubicBezTo>
                  <a:pt x="66336" y="65247"/>
                  <a:pt x="66336" y="65247"/>
                  <a:pt x="66336" y="65247"/>
                </a:cubicBezTo>
                <a:cubicBezTo>
                  <a:pt x="62970" y="42889"/>
                  <a:pt x="62970" y="42889"/>
                  <a:pt x="62970" y="42889"/>
                </a:cubicBezTo>
                <a:cubicBezTo>
                  <a:pt x="58019" y="42889"/>
                  <a:pt x="58019" y="42889"/>
                  <a:pt x="58019" y="42889"/>
                </a:cubicBezTo>
                <a:cubicBezTo>
                  <a:pt x="58019" y="77110"/>
                  <a:pt x="58019" y="77110"/>
                  <a:pt x="58019" y="77110"/>
                </a:cubicBezTo>
                <a:cubicBezTo>
                  <a:pt x="61188" y="77110"/>
                  <a:pt x="61188" y="77110"/>
                  <a:pt x="61188" y="77110"/>
                </a:cubicBezTo>
                <a:cubicBezTo>
                  <a:pt x="61188" y="51102"/>
                  <a:pt x="61188" y="51102"/>
                  <a:pt x="61188" y="51102"/>
                </a:cubicBezTo>
                <a:cubicBezTo>
                  <a:pt x="61386" y="51102"/>
                  <a:pt x="61386" y="51102"/>
                  <a:pt x="61386" y="51102"/>
                </a:cubicBezTo>
                <a:cubicBezTo>
                  <a:pt x="65148" y="77110"/>
                  <a:pt x="65148" y="77110"/>
                  <a:pt x="65148" y="77110"/>
                </a:cubicBezTo>
                <a:cubicBezTo>
                  <a:pt x="67524" y="77110"/>
                  <a:pt x="67524" y="77110"/>
                  <a:pt x="67524" y="77110"/>
                </a:cubicBezTo>
                <a:cubicBezTo>
                  <a:pt x="71485" y="51102"/>
                  <a:pt x="71485" y="51102"/>
                  <a:pt x="71485" y="51102"/>
                </a:cubicBezTo>
                <a:cubicBezTo>
                  <a:pt x="71485" y="51102"/>
                  <a:pt x="71485" y="51102"/>
                  <a:pt x="71485" y="51102"/>
                </a:cubicBezTo>
                <a:lnTo>
                  <a:pt x="71485" y="77110"/>
                </a:lnTo>
                <a:close/>
                <a:moveTo>
                  <a:pt x="89702" y="35133"/>
                </a:moveTo>
                <a:cubicBezTo>
                  <a:pt x="92871" y="35133"/>
                  <a:pt x="92871" y="35133"/>
                  <a:pt x="92871" y="35133"/>
                </a:cubicBezTo>
                <a:cubicBezTo>
                  <a:pt x="92871" y="912"/>
                  <a:pt x="92871" y="912"/>
                  <a:pt x="92871" y="912"/>
                </a:cubicBezTo>
                <a:cubicBezTo>
                  <a:pt x="87920" y="912"/>
                  <a:pt x="87920" y="912"/>
                  <a:pt x="87920" y="912"/>
                </a:cubicBezTo>
                <a:cubicBezTo>
                  <a:pt x="84554" y="23269"/>
                  <a:pt x="84554" y="23269"/>
                  <a:pt x="84554" y="23269"/>
                </a:cubicBezTo>
                <a:cubicBezTo>
                  <a:pt x="84554" y="23269"/>
                  <a:pt x="84554" y="23269"/>
                  <a:pt x="84554" y="23269"/>
                </a:cubicBezTo>
                <a:cubicBezTo>
                  <a:pt x="80990" y="912"/>
                  <a:pt x="80990" y="912"/>
                  <a:pt x="80990" y="912"/>
                </a:cubicBezTo>
                <a:cubicBezTo>
                  <a:pt x="76039" y="912"/>
                  <a:pt x="76039" y="912"/>
                  <a:pt x="76039" y="912"/>
                </a:cubicBezTo>
                <a:cubicBezTo>
                  <a:pt x="76039" y="35133"/>
                  <a:pt x="76039" y="35133"/>
                  <a:pt x="76039" y="35133"/>
                </a:cubicBezTo>
                <a:cubicBezTo>
                  <a:pt x="79405" y="35133"/>
                  <a:pt x="79405" y="35133"/>
                  <a:pt x="79405" y="35133"/>
                </a:cubicBezTo>
                <a:cubicBezTo>
                  <a:pt x="79405" y="8669"/>
                  <a:pt x="79405" y="8669"/>
                  <a:pt x="79405" y="8669"/>
                </a:cubicBezTo>
                <a:cubicBezTo>
                  <a:pt x="79405" y="8669"/>
                  <a:pt x="79405" y="8669"/>
                  <a:pt x="79405" y="8669"/>
                </a:cubicBezTo>
                <a:cubicBezTo>
                  <a:pt x="83168" y="35133"/>
                  <a:pt x="83168" y="35133"/>
                  <a:pt x="83168" y="35133"/>
                </a:cubicBezTo>
                <a:cubicBezTo>
                  <a:pt x="85742" y="35133"/>
                  <a:pt x="85742" y="35133"/>
                  <a:pt x="85742" y="35133"/>
                </a:cubicBezTo>
                <a:cubicBezTo>
                  <a:pt x="89702" y="8669"/>
                  <a:pt x="89702" y="8669"/>
                  <a:pt x="89702" y="8669"/>
                </a:cubicBezTo>
                <a:cubicBezTo>
                  <a:pt x="89702" y="8669"/>
                  <a:pt x="89702" y="8669"/>
                  <a:pt x="89702" y="8669"/>
                </a:cubicBezTo>
                <a:lnTo>
                  <a:pt x="89702" y="35133"/>
                </a:lnTo>
                <a:close/>
                <a:moveTo>
                  <a:pt x="94653" y="119087"/>
                </a:moveTo>
                <a:cubicBezTo>
                  <a:pt x="99009" y="119087"/>
                  <a:pt x="99009" y="119087"/>
                  <a:pt x="99009" y="119087"/>
                </a:cubicBezTo>
                <a:cubicBezTo>
                  <a:pt x="99009" y="84866"/>
                  <a:pt x="99009" y="84866"/>
                  <a:pt x="99009" y="84866"/>
                </a:cubicBezTo>
                <a:cubicBezTo>
                  <a:pt x="95643" y="84866"/>
                  <a:pt x="95643" y="84866"/>
                  <a:pt x="95643" y="84866"/>
                </a:cubicBezTo>
                <a:cubicBezTo>
                  <a:pt x="95643" y="108593"/>
                  <a:pt x="95643" y="108593"/>
                  <a:pt x="95643" y="108593"/>
                </a:cubicBezTo>
                <a:cubicBezTo>
                  <a:pt x="95643" y="108593"/>
                  <a:pt x="95643" y="108593"/>
                  <a:pt x="95643" y="108593"/>
                </a:cubicBezTo>
                <a:cubicBezTo>
                  <a:pt x="89306" y="84866"/>
                  <a:pt x="89306" y="84866"/>
                  <a:pt x="89306" y="84866"/>
                </a:cubicBezTo>
                <a:cubicBezTo>
                  <a:pt x="84950" y="84866"/>
                  <a:pt x="84950" y="84866"/>
                  <a:pt x="84950" y="84866"/>
                </a:cubicBezTo>
                <a:cubicBezTo>
                  <a:pt x="84950" y="119087"/>
                  <a:pt x="84950" y="119087"/>
                  <a:pt x="84950" y="119087"/>
                </a:cubicBezTo>
                <a:cubicBezTo>
                  <a:pt x="88118" y="119087"/>
                  <a:pt x="88118" y="119087"/>
                  <a:pt x="88118" y="119087"/>
                </a:cubicBezTo>
                <a:cubicBezTo>
                  <a:pt x="88118" y="94448"/>
                  <a:pt x="88118" y="94448"/>
                  <a:pt x="88118" y="94448"/>
                </a:cubicBezTo>
                <a:cubicBezTo>
                  <a:pt x="88118" y="94448"/>
                  <a:pt x="88118" y="94448"/>
                  <a:pt x="88118" y="94448"/>
                </a:cubicBezTo>
                <a:lnTo>
                  <a:pt x="94653" y="119087"/>
                </a:lnTo>
                <a:close/>
                <a:moveTo>
                  <a:pt x="115643" y="119087"/>
                </a:moveTo>
                <a:cubicBezTo>
                  <a:pt x="108514" y="100836"/>
                  <a:pt x="108514" y="100836"/>
                  <a:pt x="108514" y="100836"/>
                </a:cubicBezTo>
                <a:cubicBezTo>
                  <a:pt x="115049" y="84866"/>
                  <a:pt x="115049" y="84866"/>
                  <a:pt x="115049" y="84866"/>
                </a:cubicBezTo>
                <a:cubicBezTo>
                  <a:pt x="110891" y="84866"/>
                  <a:pt x="110891" y="84866"/>
                  <a:pt x="110891" y="84866"/>
                </a:cubicBezTo>
                <a:cubicBezTo>
                  <a:pt x="104950" y="99011"/>
                  <a:pt x="104950" y="99011"/>
                  <a:pt x="104950" y="99011"/>
                </a:cubicBezTo>
                <a:cubicBezTo>
                  <a:pt x="104950" y="84866"/>
                  <a:pt x="104950" y="84866"/>
                  <a:pt x="104950" y="84866"/>
                </a:cubicBezTo>
                <a:cubicBezTo>
                  <a:pt x="101782" y="84866"/>
                  <a:pt x="101782" y="84866"/>
                  <a:pt x="101782" y="84866"/>
                </a:cubicBezTo>
                <a:cubicBezTo>
                  <a:pt x="101782" y="119087"/>
                  <a:pt x="101782" y="119087"/>
                  <a:pt x="101782" y="119087"/>
                </a:cubicBezTo>
                <a:cubicBezTo>
                  <a:pt x="104950" y="119087"/>
                  <a:pt x="104950" y="119087"/>
                  <a:pt x="104950" y="119087"/>
                </a:cubicBezTo>
                <a:cubicBezTo>
                  <a:pt x="104950" y="102661"/>
                  <a:pt x="104950" y="102661"/>
                  <a:pt x="104950" y="102661"/>
                </a:cubicBezTo>
                <a:cubicBezTo>
                  <a:pt x="111089" y="119087"/>
                  <a:pt x="111089" y="119087"/>
                  <a:pt x="111089" y="119087"/>
                </a:cubicBezTo>
                <a:lnTo>
                  <a:pt x="115643" y="119087"/>
                </a:lnTo>
                <a:close/>
                <a:moveTo>
                  <a:pt x="120000" y="84866"/>
                </a:moveTo>
                <a:cubicBezTo>
                  <a:pt x="116831" y="84866"/>
                  <a:pt x="116831" y="84866"/>
                  <a:pt x="116831" y="84866"/>
                </a:cubicBezTo>
                <a:cubicBezTo>
                  <a:pt x="116831" y="119087"/>
                  <a:pt x="116831" y="119087"/>
                  <a:pt x="116831" y="119087"/>
                </a:cubicBezTo>
                <a:cubicBezTo>
                  <a:pt x="120000" y="119087"/>
                  <a:pt x="120000" y="119087"/>
                  <a:pt x="120000" y="119087"/>
                </a:cubicBezTo>
                <a:lnTo>
                  <a:pt x="120000" y="8486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3707179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Osion aloitus">
  <p:cSld name="Osion aloitus">
    <p:bg>
      <p:bgPr>
        <a:solidFill>
          <a:schemeClr val="dk1"/>
        </a:solid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t" anchorCtr="0"/>
          <a:lstStyle>
            <a:lvl1pPr marL="0" marR="0" lvl="0" indent="0" algn="l" rtl="0">
              <a:lnSpc>
                <a:spcPct val="104545"/>
              </a:lnSpc>
              <a:spcBef>
                <a:spcPts val="0"/>
              </a:spcBef>
              <a:spcAft>
                <a:spcPts val="0"/>
              </a:spcAft>
              <a:buClr>
                <a:srgbClr val="FFFFFF"/>
              </a:buClr>
              <a:buSzPts val="5400"/>
              <a:buFont typeface="Open Sans"/>
              <a:buNone/>
              <a:defRPr sz="5400" b="1" i="0" u="none" strike="noStrike" cap="none">
                <a:solidFill>
                  <a:srgbClr val="FFFFFF"/>
                </a:solidFill>
                <a:latin typeface="Open Sans"/>
                <a:ea typeface="Open Sans"/>
                <a:cs typeface="Open Sans"/>
                <a:sym typeface="Open Sans"/>
              </a:defRPr>
            </a:lvl1pPr>
            <a:lvl2pPr lvl="1" indent="0" rtl="0">
              <a:spcBef>
                <a:spcPts val="0"/>
              </a:spcBef>
              <a:spcAft>
                <a:spcPts val="0"/>
              </a:spcAft>
              <a:buSzPts val="6600"/>
              <a:buFont typeface="Arial"/>
              <a:buNone/>
              <a:defRPr sz="6600"/>
            </a:lvl2pPr>
            <a:lvl3pPr lvl="2" indent="0" rtl="0">
              <a:spcBef>
                <a:spcPts val="0"/>
              </a:spcBef>
              <a:spcAft>
                <a:spcPts val="0"/>
              </a:spcAft>
              <a:buSzPts val="6600"/>
              <a:buFont typeface="Arial"/>
              <a:buNone/>
              <a:defRPr sz="6600"/>
            </a:lvl3pPr>
            <a:lvl4pPr lvl="3" indent="0" rtl="0">
              <a:spcBef>
                <a:spcPts val="0"/>
              </a:spcBef>
              <a:spcAft>
                <a:spcPts val="0"/>
              </a:spcAft>
              <a:buSzPts val="6600"/>
              <a:buFont typeface="Arial"/>
              <a:buNone/>
              <a:defRPr sz="6600"/>
            </a:lvl4pPr>
            <a:lvl5pPr lvl="4" indent="0" rtl="0">
              <a:spcBef>
                <a:spcPts val="0"/>
              </a:spcBef>
              <a:spcAft>
                <a:spcPts val="0"/>
              </a:spcAft>
              <a:buSzPts val="6600"/>
              <a:buFont typeface="Arial"/>
              <a:buNone/>
              <a:defRPr sz="6600"/>
            </a:lvl5pPr>
            <a:lvl6pPr lvl="5" indent="0" rtl="0">
              <a:spcBef>
                <a:spcPts val="0"/>
              </a:spcBef>
              <a:spcAft>
                <a:spcPts val="0"/>
              </a:spcAft>
              <a:buSzPts val="6600"/>
              <a:buFont typeface="Arial"/>
              <a:buNone/>
              <a:defRPr sz="6600"/>
            </a:lvl6pPr>
            <a:lvl7pPr lvl="6" indent="0" rtl="0">
              <a:spcBef>
                <a:spcPts val="0"/>
              </a:spcBef>
              <a:spcAft>
                <a:spcPts val="0"/>
              </a:spcAft>
              <a:buSzPts val="6600"/>
              <a:buFont typeface="Arial"/>
              <a:buNone/>
              <a:defRPr sz="6600"/>
            </a:lvl7pPr>
            <a:lvl8pPr lvl="7" indent="0" rtl="0">
              <a:spcBef>
                <a:spcPts val="0"/>
              </a:spcBef>
              <a:spcAft>
                <a:spcPts val="0"/>
              </a:spcAft>
              <a:buSzPts val="6600"/>
              <a:buFont typeface="Arial"/>
              <a:buNone/>
              <a:defRPr sz="6600"/>
            </a:lvl8pPr>
            <a:lvl9pPr lvl="8" indent="0" rtl="0">
              <a:spcBef>
                <a:spcPts val="0"/>
              </a:spcBef>
              <a:spcAft>
                <a:spcPts val="0"/>
              </a:spcAft>
              <a:buSzPts val="6600"/>
              <a:buFont typeface="Arial"/>
              <a:buNone/>
              <a:defRPr sz="6600"/>
            </a:lvl9pPr>
          </a:lstStyle>
          <a:p>
            <a:endParaRPr/>
          </a:p>
        </p:txBody>
      </p:sp>
      <p:sp>
        <p:nvSpPr>
          <p:cNvPr id="17" name="Google Shape;17;p4"/>
          <p:cNvSpPr txBox="1">
            <a:spLocks noGrp="1"/>
          </p:cNvSpPr>
          <p:nvPr>
            <p:ph type="body" idx="1"/>
          </p:nvPr>
        </p:nvSpPr>
        <p:spPr>
          <a:xfrm>
            <a:off x="457200" y="2739094"/>
            <a:ext cx="7081800" cy="2163900"/>
          </a:xfrm>
          <a:prstGeom prst="rect">
            <a:avLst/>
          </a:prstGeom>
          <a:noFill/>
          <a:ln>
            <a:noFill/>
          </a:ln>
        </p:spPr>
        <p:txBody>
          <a:bodyPr spcFirstLastPara="1" wrap="square" lIns="91425" tIns="91425" rIns="91425" bIns="91425" anchor="b" anchorCtr="0"/>
          <a:lstStyle>
            <a:lvl1pPr marL="457200" marR="0" lvl="0" indent="-355600" algn="l" rtl="0">
              <a:lnSpc>
                <a:spcPct val="115000"/>
              </a:lnSpc>
              <a:spcBef>
                <a:spcPts val="0"/>
              </a:spcBef>
              <a:spcAft>
                <a:spcPts val="0"/>
              </a:spcAft>
              <a:buClr>
                <a:schemeClr val="lt1"/>
              </a:buClr>
              <a:buSzPts val="2000"/>
              <a:buFont typeface="Open Sans Light"/>
              <a:buChar char="●"/>
              <a:defRPr sz="2000" i="0" u="none" strike="noStrike" cap="none">
                <a:solidFill>
                  <a:schemeClr val="lt1"/>
                </a:solidFill>
                <a:latin typeface="Open Sans Light"/>
                <a:ea typeface="Open Sans Light"/>
                <a:cs typeface="Open Sans Light"/>
                <a:sym typeface="Open Sans Light"/>
              </a:defRPr>
            </a:lvl1pPr>
            <a:lvl2pPr marL="914400" marR="0" lvl="1" indent="-355600" algn="l" rtl="0">
              <a:lnSpc>
                <a:spcPct val="115000"/>
              </a:lnSpc>
              <a:spcBef>
                <a:spcPts val="1000"/>
              </a:spcBef>
              <a:spcAft>
                <a:spcPts val="0"/>
              </a:spcAft>
              <a:buClr>
                <a:schemeClr val="lt1"/>
              </a:buClr>
              <a:buSzPts val="2000"/>
              <a:buFont typeface="Open Sans Light"/>
              <a:buChar char="○"/>
              <a:defRPr sz="2000" i="0" u="none" strike="noStrike" cap="none">
                <a:solidFill>
                  <a:schemeClr val="lt1"/>
                </a:solidFill>
                <a:latin typeface="Open Sans Light"/>
                <a:ea typeface="Open Sans Light"/>
                <a:cs typeface="Open Sans Light"/>
                <a:sym typeface="Open Sans Light"/>
              </a:defRPr>
            </a:lvl2pPr>
            <a:lvl3pPr marL="1371600" marR="0" lvl="2" indent="-355600" algn="l" rtl="0">
              <a:lnSpc>
                <a:spcPct val="115000"/>
              </a:lnSpc>
              <a:spcBef>
                <a:spcPts val="1000"/>
              </a:spcBef>
              <a:spcAft>
                <a:spcPts val="0"/>
              </a:spcAft>
              <a:buClr>
                <a:schemeClr val="lt1"/>
              </a:buClr>
              <a:buSzPts val="2000"/>
              <a:buFont typeface="Open Sans Light"/>
              <a:buChar char="■"/>
              <a:defRPr sz="2000" i="0" u="none" strike="noStrike" cap="none">
                <a:solidFill>
                  <a:schemeClr val="lt1"/>
                </a:solidFill>
                <a:latin typeface="Open Sans Light"/>
                <a:ea typeface="Open Sans Light"/>
                <a:cs typeface="Open Sans Light"/>
                <a:sym typeface="Open Sans Light"/>
              </a:defRPr>
            </a:lvl3pPr>
            <a:lvl4pPr marL="1828800" marR="0" lvl="3" indent="-355600" algn="l" rtl="0">
              <a:lnSpc>
                <a:spcPct val="115000"/>
              </a:lnSpc>
              <a:spcBef>
                <a:spcPts val="1000"/>
              </a:spcBef>
              <a:spcAft>
                <a:spcPts val="0"/>
              </a:spcAft>
              <a:buClr>
                <a:schemeClr val="lt1"/>
              </a:buClr>
              <a:buSzPts val="2000"/>
              <a:buFont typeface="Open Sans Light"/>
              <a:buChar char="●"/>
              <a:defRPr sz="2000" i="0" u="none" strike="noStrike" cap="none">
                <a:solidFill>
                  <a:schemeClr val="lt1"/>
                </a:solidFill>
                <a:latin typeface="Open Sans Light"/>
                <a:ea typeface="Open Sans Light"/>
                <a:cs typeface="Open Sans Light"/>
                <a:sym typeface="Open Sans Light"/>
              </a:defRPr>
            </a:lvl4pPr>
            <a:lvl5pPr marL="2286000" marR="0" lvl="4" indent="-355600" algn="l" rtl="0">
              <a:lnSpc>
                <a:spcPct val="115000"/>
              </a:lnSpc>
              <a:spcBef>
                <a:spcPts val="1000"/>
              </a:spcBef>
              <a:spcAft>
                <a:spcPts val="0"/>
              </a:spcAft>
              <a:buClr>
                <a:schemeClr val="lt1"/>
              </a:buClr>
              <a:buSzPts val="2000"/>
              <a:buFont typeface="Open Sans Light"/>
              <a:buChar char="»"/>
              <a:defRPr sz="2000" i="0" u="none" strike="noStrike" cap="none">
                <a:solidFill>
                  <a:schemeClr val="lt1"/>
                </a:solidFill>
                <a:latin typeface="Open Sans Light"/>
                <a:ea typeface="Open Sans Light"/>
                <a:cs typeface="Open Sans Light"/>
                <a:sym typeface="Open Sans Light"/>
              </a:defRPr>
            </a:lvl5pPr>
            <a:lvl6pPr marL="2743200" marR="0" lvl="5" indent="-355600" algn="l" rtl="0">
              <a:lnSpc>
                <a:spcPct val="115000"/>
              </a:lnSpc>
              <a:spcBef>
                <a:spcPts val="225"/>
              </a:spcBef>
              <a:spcAft>
                <a:spcPts val="0"/>
              </a:spcAft>
              <a:buClr>
                <a:schemeClr val="lt1"/>
              </a:buClr>
              <a:buSzPts val="2000"/>
              <a:buFont typeface="Open Sans Light"/>
              <a:buChar char="•"/>
              <a:defRPr sz="2000" i="0" u="none" strike="noStrike" cap="none">
                <a:solidFill>
                  <a:schemeClr val="lt1"/>
                </a:solidFill>
                <a:latin typeface="Open Sans Light"/>
                <a:ea typeface="Open Sans Light"/>
                <a:cs typeface="Open Sans Light"/>
                <a:sym typeface="Open Sans Light"/>
              </a:defRPr>
            </a:lvl6pPr>
            <a:lvl7pPr marL="3200400" marR="0" lvl="6" indent="-355600" algn="l" rtl="0">
              <a:lnSpc>
                <a:spcPct val="115000"/>
              </a:lnSpc>
              <a:spcBef>
                <a:spcPts val="225"/>
              </a:spcBef>
              <a:spcAft>
                <a:spcPts val="0"/>
              </a:spcAft>
              <a:buClr>
                <a:schemeClr val="lt1"/>
              </a:buClr>
              <a:buSzPts val="2000"/>
              <a:buFont typeface="Open Sans Light"/>
              <a:buChar char="•"/>
              <a:defRPr sz="2000" i="0" u="none" strike="noStrike" cap="none">
                <a:solidFill>
                  <a:schemeClr val="lt1"/>
                </a:solidFill>
                <a:latin typeface="Open Sans Light"/>
                <a:ea typeface="Open Sans Light"/>
                <a:cs typeface="Open Sans Light"/>
                <a:sym typeface="Open Sans Light"/>
              </a:defRPr>
            </a:lvl7pPr>
            <a:lvl8pPr marL="3657600" marR="0" lvl="7" indent="-355600" algn="l" rtl="0">
              <a:lnSpc>
                <a:spcPct val="115000"/>
              </a:lnSpc>
              <a:spcBef>
                <a:spcPts val="225"/>
              </a:spcBef>
              <a:spcAft>
                <a:spcPts val="0"/>
              </a:spcAft>
              <a:buClr>
                <a:schemeClr val="lt1"/>
              </a:buClr>
              <a:buSzPts val="2000"/>
              <a:buFont typeface="Open Sans Light"/>
              <a:buChar char="•"/>
              <a:defRPr sz="2000" i="0" u="none" strike="noStrike" cap="none">
                <a:solidFill>
                  <a:schemeClr val="lt1"/>
                </a:solidFill>
                <a:latin typeface="Open Sans Light"/>
                <a:ea typeface="Open Sans Light"/>
                <a:cs typeface="Open Sans Light"/>
                <a:sym typeface="Open Sans Light"/>
              </a:defRPr>
            </a:lvl8pPr>
            <a:lvl9pPr marL="4114800" marR="0" lvl="8" indent="-355600" algn="l" rtl="0">
              <a:lnSpc>
                <a:spcPct val="115000"/>
              </a:lnSpc>
              <a:spcBef>
                <a:spcPts val="225"/>
              </a:spcBef>
              <a:spcAft>
                <a:spcPts val="0"/>
              </a:spcAft>
              <a:buClr>
                <a:schemeClr val="lt1"/>
              </a:buClr>
              <a:buSzPts val="2000"/>
              <a:buFont typeface="Open Sans Light"/>
              <a:buChar char="•"/>
              <a:defRPr sz="2000" i="0" u="none" strike="noStrike" cap="none">
                <a:solidFill>
                  <a:schemeClr val="lt1"/>
                </a:solidFill>
                <a:latin typeface="Open Sans Light"/>
                <a:ea typeface="Open Sans Light"/>
                <a:cs typeface="Open Sans Light"/>
                <a:sym typeface="Open Sans Light"/>
              </a:defRPr>
            </a:lvl9pPr>
          </a:lstStyle>
          <a:p>
            <a:endParaRPr/>
          </a:p>
        </p:txBody>
      </p:sp>
      <p:sp>
        <p:nvSpPr>
          <p:cNvPr id="18" name="Google Shape;18;p4"/>
          <p:cNvSpPr/>
          <p:nvPr/>
        </p:nvSpPr>
        <p:spPr>
          <a:xfrm>
            <a:off x="7960650" y="4483575"/>
            <a:ext cx="708900" cy="293100"/>
          </a:xfrm>
          <a:custGeom>
            <a:avLst/>
            <a:gdLst/>
            <a:ahLst/>
            <a:cxnLst/>
            <a:rect l="l" t="t" r="r" b="b"/>
            <a:pathLst>
              <a:path w="120000" h="120000" extrusionOk="0">
                <a:moveTo>
                  <a:pt x="81980" y="84866"/>
                </a:moveTo>
                <a:cubicBezTo>
                  <a:pt x="78613" y="84866"/>
                  <a:pt x="78613" y="84866"/>
                  <a:pt x="78613" y="84866"/>
                </a:cubicBezTo>
                <a:cubicBezTo>
                  <a:pt x="78613" y="119087"/>
                  <a:pt x="78613" y="119087"/>
                  <a:pt x="78613" y="119087"/>
                </a:cubicBezTo>
                <a:cubicBezTo>
                  <a:pt x="81980" y="119087"/>
                  <a:pt x="81980" y="119087"/>
                  <a:pt x="81980" y="119087"/>
                </a:cubicBezTo>
                <a:lnTo>
                  <a:pt x="81980" y="84866"/>
                </a:lnTo>
                <a:close/>
                <a:moveTo>
                  <a:pt x="67722" y="109961"/>
                </a:moveTo>
                <a:cubicBezTo>
                  <a:pt x="65346" y="115893"/>
                  <a:pt x="65346" y="115893"/>
                  <a:pt x="65346" y="115893"/>
                </a:cubicBezTo>
                <a:cubicBezTo>
                  <a:pt x="66138" y="117262"/>
                  <a:pt x="66930" y="118174"/>
                  <a:pt x="67722" y="119087"/>
                </a:cubicBezTo>
                <a:cubicBezTo>
                  <a:pt x="68514" y="119543"/>
                  <a:pt x="69504" y="120000"/>
                  <a:pt x="70495" y="120000"/>
                </a:cubicBezTo>
                <a:cubicBezTo>
                  <a:pt x="71287" y="120000"/>
                  <a:pt x="71881" y="120000"/>
                  <a:pt x="72673" y="119543"/>
                </a:cubicBezTo>
                <a:cubicBezTo>
                  <a:pt x="73267" y="119087"/>
                  <a:pt x="73861" y="118174"/>
                  <a:pt x="74455" y="117262"/>
                </a:cubicBezTo>
                <a:cubicBezTo>
                  <a:pt x="75049" y="116349"/>
                  <a:pt x="75445" y="114980"/>
                  <a:pt x="75643" y="113612"/>
                </a:cubicBezTo>
                <a:cubicBezTo>
                  <a:pt x="76039" y="112243"/>
                  <a:pt x="76237" y="110418"/>
                  <a:pt x="76237" y="108593"/>
                </a:cubicBezTo>
                <a:cubicBezTo>
                  <a:pt x="76237" y="106768"/>
                  <a:pt x="76039" y="104942"/>
                  <a:pt x="75643" y="104030"/>
                </a:cubicBezTo>
                <a:cubicBezTo>
                  <a:pt x="75445" y="102661"/>
                  <a:pt x="74851" y="101749"/>
                  <a:pt x="74455" y="100836"/>
                </a:cubicBezTo>
                <a:cubicBezTo>
                  <a:pt x="73861" y="100380"/>
                  <a:pt x="73267" y="99923"/>
                  <a:pt x="72673" y="99467"/>
                </a:cubicBezTo>
                <a:cubicBezTo>
                  <a:pt x="72079" y="99011"/>
                  <a:pt x="71683" y="98555"/>
                  <a:pt x="71089" y="98098"/>
                </a:cubicBezTo>
                <a:cubicBezTo>
                  <a:pt x="70495" y="97642"/>
                  <a:pt x="70099" y="97186"/>
                  <a:pt x="69900" y="96730"/>
                </a:cubicBezTo>
                <a:cubicBezTo>
                  <a:pt x="69504" y="96273"/>
                  <a:pt x="69306" y="95361"/>
                  <a:pt x="69306" y="94448"/>
                </a:cubicBezTo>
                <a:cubicBezTo>
                  <a:pt x="69306" y="93536"/>
                  <a:pt x="69306" y="93079"/>
                  <a:pt x="69504" y="92623"/>
                </a:cubicBezTo>
                <a:cubicBezTo>
                  <a:pt x="69702" y="92167"/>
                  <a:pt x="69900" y="91711"/>
                  <a:pt x="70099" y="91711"/>
                </a:cubicBezTo>
                <a:cubicBezTo>
                  <a:pt x="70297" y="91254"/>
                  <a:pt x="70495" y="91254"/>
                  <a:pt x="70891" y="91254"/>
                </a:cubicBezTo>
                <a:cubicBezTo>
                  <a:pt x="71089" y="90798"/>
                  <a:pt x="71287" y="90798"/>
                  <a:pt x="71485" y="90798"/>
                </a:cubicBezTo>
                <a:cubicBezTo>
                  <a:pt x="71881" y="90798"/>
                  <a:pt x="72475" y="91254"/>
                  <a:pt x="72871" y="91254"/>
                </a:cubicBezTo>
                <a:cubicBezTo>
                  <a:pt x="73267" y="91711"/>
                  <a:pt x="73663" y="92167"/>
                  <a:pt x="73861" y="93079"/>
                </a:cubicBezTo>
                <a:cubicBezTo>
                  <a:pt x="76237" y="87604"/>
                  <a:pt x="76237" y="87604"/>
                  <a:pt x="76237" y="87604"/>
                </a:cubicBezTo>
                <a:cubicBezTo>
                  <a:pt x="75445" y="86235"/>
                  <a:pt x="74851" y="85323"/>
                  <a:pt x="74059" y="84866"/>
                </a:cubicBezTo>
                <a:cubicBezTo>
                  <a:pt x="73267" y="83954"/>
                  <a:pt x="72475" y="83954"/>
                  <a:pt x="71683" y="83954"/>
                </a:cubicBezTo>
                <a:cubicBezTo>
                  <a:pt x="70891" y="83954"/>
                  <a:pt x="70099" y="83954"/>
                  <a:pt x="69504" y="84410"/>
                </a:cubicBezTo>
                <a:cubicBezTo>
                  <a:pt x="68712" y="84866"/>
                  <a:pt x="68118" y="85779"/>
                  <a:pt x="67722" y="86692"/>
                </a:cubicBezTo>
                <a:cubicBezTo>
                  <a:pt x="67128" y="87604"/>
                  <a:pt x="66732" y="88973"/>
                  <a:pt x="66336" y="90342"/>
                </a:cubicBezTo>
                <a:cubicBezTo>
                  <a:pt x="66138" y="91711"/>
                  <a:pt x="65940" y="93079"/>
                  <a:pt x="65940" y="94904"/>
                </a:cubicBezTo>
                <a:cubicBezTo>
                  <a:pt x="65940" y="96730"/>
                  <a:pt x="66138" y="98555"/>
                  <a:pt x="66336" y="99467"/>
                </a:cubicBezTo>
                <a:cubicBezTo>
                  <a:pt x="66732" y="100836"/>
                  <a:pt x="67128" y="101749"/>
                  <a:pt x="67722" y="102661"/>
                </a:cubicBezTo>
                <a:cubicBezTo>
                  <a:pt x="68316" y="103117"/>
                  <a:pt x="68712" y="103574"/>
                  <a:pt x="69504" y="104030"/>
                </a:cubicBezTo>
                <a:cubicBezTo>
                  <a:pt x="70099" y="104486"/>
                  <a:pt x="70495" y="104942"/>
                  <a:pt x="71089" y="105399"/>
                </a:cubicBezTo>
                <a:cubicBezTo>
                  <a:pt x="71683" y="105855"/>
                  <a:pt x="72079" y="106311"/>
                  <a:pt x="72475" y="106768"/>
                </a:cubicBezTo>
                <a:cubicBezTo>
                  <a:pt x="72673" y="107680"/>
                  <a:pt x="72871" y="108593"/>
                  <a:pt x="72871" y="109505"/>
                </a:cubicBezTo>
                <a:cubicBezTo>
                  <a:pt x="72871" y="109961"/>
                  <a:pt x="72871" y="110418"/>
                  <a:pt x="72673" y="110874"/>
                </a:cubicBezTo>
                <a:cubicBezTo>
                  <a:pt x="72673" y="111330"/>
                  <a:pt x="72475" y="111787"/>
                  <a:pt x="72277" y="112243"/>
                </a:cubicBezTo>
                <a:cubicBezTo>
                  <a:pt x="71881" y="112243"/>
                  <a:pt x="71683" y="112699"/>
                  <a:pt x="71485" y="112699"/>
                </a:cubicBezTo>
                <a:cubicBezTo>
                  <a:pt x="71089" y="113155"/>
                  <a:pt x="70891" y="113155"/>
                  <a:pt x="70693" y="113155"/>
                </a:cubicBezTo>
                <a:cubicBezTo>
                  <a:pt x="70099" y="113155"/>
                  <a:pt x="69504" y="112699"/>
                  <a:pt x="69108" y="112243"/>
                </a:cubicBezTo>
                <a:cubicBezTo>
                  <a:pt x="68514" y="111787"/>
                  <a:pt x="68118" y="110874"/>
                  <a:pt x="67722" y="109961"/>
                </a:cubicBezTo>
                <a:moveTo>
                  <a:pt x="58613" y="84866"/>
                </a:moveTo>
                <a:cubicBezTo>
                  <a:pt x="55445" y="84866"/>
                  <a:pt x="55445" y="84866"/>
                  <a:pt x="55445" y="84866"/>
                </a:cubicBezTo>
                <a:cubicBezTo>
                  <a:pt x="55445" y="119087"/>
                  <a:pt x="55445" y="119087"/>
                  <a:pt x="55445" y="119087"/>
                </a:cubicBezTo>
                <a:cubicBezTo>
                  <a:pt x="64752" y="119087"/>
                  <a:pt x="64752" y="119087"/>
                  <a:pt x="64752" y="119087"/>
                </a:cubicBezTo>
                <a:cubicBezTo>
                  <a:pt x="64752" y="112243"/>
                  <a:pt x="64752" y="112243"/>
                  <a:pt x="64752" y="112243"/>
                </a:cubicBezTo>
                <a:cubicBezTo>
                  <a:pt x="58613" y="112243"/>
                  <a:pt x="58613" y="112243"/>
                  <a:pt x="58613" y="112243"/>
                </a:cubicBezTo>
                <a:lnTo>
                  <a:pt x="58613" y="84866"/>
                </a:lnTo>
                <a:close/>
                <a:moveTo>
                  <a:pt x="52673" y="84866"/>
                </a:moveTo>
                <a:cubicBezTo>
                  <a:pt x="42574" y="84866"/>
                  <a:pt x="42574" y="84866"/>
                  <a:pt x="42574" y="84866"/>
                </a:cubicBezTo>
                <a:cubicBezTo>
                  <a:pt x="42574" y="119087"/>
                  <a:pt x="42574" y="119087"/>
                  <a:pt x="42574" y="119087"/>
                </a:cubicBezTo>
                <a:cubicBezTo>
                  <a:pt x="53069" y="119087"/>
                  <a:pt x="53069" y="119087"/>
                  <a:pt x="53069" y="119087"/>
                </a:cubicBezTo>
                <a:cubicBezTo>
                  <a:pt x="53069" y="112243"/>
                  <a:pt x="53069" y="112243"/>
                  <a:pt x="53069" y="112243"/>
                </a:cubicBezTo>
                <a:cubicBezTo>
                  <a:pt x="45742" y="112243"/>
                  <a:pt x="45742" y="112243"/>
                  <a:pt x="45742" y="112243"/>
                </a:cubicBezTo>
                <a:cubicBezTo>
                  <a:pt x="45742" y="104942"/>
                  <a:pt x="45742" y="104942"/>
                  <a:pt x="45742" y="104942"/>
                </a:cubicBezTo>
                <a:cubicBezTo>
                  <a:pt x="52277" y="104942"/>
                  <a:pt x="52277" y="104942"/>
                  <a:pt x="52277" y="104942"/>
                </a:cubicBezTo>
                <a:cubicBezTo>
                  <a:pt x="52277" y="98098"/>
                  <a:pt x="52277" y="98098"/>
                  <a:pt x="52277" y="98098"/>
                </a:cubicBezTo>
                <a:cubicBezTo>
                  <a:pt x="45742" y="98098"/>
                  <a:pt x="45742" y="98098"/>
                  <a:pt x="45742" y="98098"/>
                </a:cubicBezTo>
                <a:cubicBezTo>
                  <a:pt x="45742" y="91711"/>
                  <a:pt x="45742" y="91711"/>
                  <a:pt x="45742" y="91711"/>
                </a:cubicBezTo>
                <a:cubicBezTo>
                  <a:pt x="52673" y="91711"/>
                  <a:pt x="52673" y="91711"/>
                  <a:pt x="52673" y="91711"/>
                </a:cubicBezTo>
                <a:lnTo>
                  <a:pt x="52673" y="84866"/>
                </a:lnTo>
                <a:close/>
                <a:moveTo>
                  <a:pt x="30099" y="84866"/>
                </a:moveTo>
                <a:cubicBezTo>
                  <a:pt x="26732" y="84866"/>
                  <a:pt x="26732" y="84866"/>
                  <a:pt x="26732" y="84866"/>
                </a:cubicBezTo>
                <a:cubicBezTo>
                  <a:pt x="26732" y="119087"/>
                  <a:pt x="26732" y="119087"/>
                  <a:pt x="26732" y="119087"/>
                </a:cubicBezTo>
                <a:cubicBezTo>
                  <a:pt x="30099" y="119087"/>
                  <a:pt x="30099" y="119087"/>
                  <a:pt x="30099" y="119087"/>
                </a:cubicBezTo>
                <a:cubicBezTo>
                  <a:pt x="30099" y="104486"/>
                  <a:pt x="30099" y="104486"/>
                  <a:pt x="30099" y="104486"/>
                </a:cubicBezTo>
                <a:cubicBezTo>
                  <a:pt x="36435" y="104486"/>
                  <a:pt x="36435" y="104486"/>
                  <a:pt x="36435" y="104486"/>
                </a:cubicBezTo>
                <a:cubicBezTo>
                  <a:pt x="36435" y="119087"/>
                  <a:pt x="36435" y="119087"/>
                  <a:pt x="36435" y="119087"/>
                </a:cubicBezTo>
                <a:cubicBezTo>
                  <a:pt x="39801" y="119087"/>
                  <a:pt x="39801" y="119087"/>
                  <a:pt x="39801" y="119087"/>
                </a:cubicBezTo>
                <a:cubicBezTo>
                  <a:pt x="39801" y="84866"/>
                  <a:pt x="39801" y="84866"/>
                  <a:pt x="39801" y="84866"/>
                </a:cubicBezTo>
                <a:cubicBezTo>
                  <a:pt x="36435" y="84866"/>
                  <a:pt x="36435" y="84866"/>
                  <a:pt x="36435" y="84866"/>
                </a:cubicBezTo>
                <a:cubicBezTo>
                  <a:pt x="36435" y="97642"/>
                  <a:pt x="36435" y="97642"/>
                  <a:pt x="36435" y="97642"/>
                </a:cubicBezTo>
                <a:cubicBezTo>
                  <a:pt x="30099" y="97642"/>
                  <a:pt x="30099" y="97642"/>
                  <a:pt x="30099" y="97642"/>
                </a:cubicBezTo>
                <a:lnTo>
                  <a:pt x="30099" y="84866"/>
                </a:lnTo>
                <a:close/>
                <a:moveTo>
                  <a:pt x="36435" y="77110"/>
                </a:moveTo>
                <a:cubicBezTo>
                  <a:pt x="39801" y="77110"/>
                  <a:pt x="39801" y="77110"/>
                  <a:pt x="39801" y="77110"/>
                </a:cubicBezTo>
                <a:cubicBezTo>
                  <a:pt x="39801" y="42889"/>
                  <a:pt x="39801" y="42889"/>
                  <a:pt x="39801" y="42889"/>
                </a:cubicBezTo>
                <a:cubicBezTo>
                  <a:pt x="36435" y="42889"/>
                  <a:pt x="36435" y="42889"/>
                  <a:pt x="36435" y="42889"/>
                </a:cubicBezTo>
                <a:lnTo>
                  <a:pt x="36435" y="77110"/>
                </a:lnTo>
                <a:close/>
                <a:moveTo>
                  <a:pt x="21386" y="20532"/>
                </a:moveTo>
                <a:cubicBezTo>
                  <a:pt x="21386" y="23269"/>
                  <a:pt x="22376" y="25551"/>
                  <a:pt x="23564" y="25551"/>
                </a:cubicBezTo>
                <a:cubicBezTo>
                  <a:pt x="24950" y="25551"/>
                  <a:pt x="25940" y="23269"/>
                  <a:pt x="25940" y="20532"/>
                </a:cubicBezTo>
                <a:cubicBezTo>
                  <a:pt x="25940" y="17794"/>
                  <a:pt x="24950" y="15513"/>
                  <a:pt x="23564" y="15513"/>
                </a:cubicBezTo>
                <a:cubicBezTo>
                  <a:pt x="22376" y="15513"/>
                  <a:pt x="21386" y="17794"/>
                  <a:pt x="21386" y="20532"/>
                </a:cubicBezTo>
                <a:moveTo>
                  <a:pt x="8514" y="77110"/>
                </a:moveTo>
                <a:cubicBezTo>
                  <a:pt x="14653" y="42889"/>
                  <a:pt x="14653" y="42889"/>
                  <a:pt x="14653" y="42889"/>
                </a:cubicBezTo>
                <a:cubicBezTo>
                  <a:pt x="11089" y="42889"/>
                  <a:pt x="11089" y="42889"/>
                  <a:pt x="11089" y="42889"/>
                </a:cubicBezTo>
                <a:cubicBezTo>
                  <a:pt x="7326" y="65247"/>
                  <a:pt x="7326" y="65247"/>
                  <a:pt x="7326" y="65247"/>
                </a:cubicBezTo>
                <a:cubicBezTo>
                  <a:pt x="7326" y="65247"/>
                  <a:pt x="7326" y="65247"/>
                  <a:pt x="7326" y="65247"/>
                </a:cubicBezTo>
                <a:cubicBezTo>
                  <a:pt x="3564" y="42889"/>
                  <a:pt x="3564" y="42889"/>
                  <a:pt x="3564" y="42889"/>
                </a:cubicBezTo>
                <a:cubicBezTo>
                  <a:pt x="0" y="42889"/>
                  <a:pt x="0" y="42889"/>
                  <a:pt x="0" y="42889"/>
                </a:cubicBezTo>
                <a:cubicBezTo>
                  <a:pt x="5940" y="77110"/>
                  <a:pt x="5940" y="77110"/>
                  <a:pt x="5940" y="77110"/>
                </a:cubicBezTo>
                <a:lnTo>
                  <a:pt x="8514" y="77110"/>
                </a:lnTo>
                <a:close/>
                <a:moveTo>
                  <a:pt x="19603" y="42889"/>
                </a:moveTo>
                <a:cubicBezTo>
                  <a:pt x="16435" y="42889"/>
                  <a:pt x="16435" y="42889"/>
                  <a:pt x="16435" y="42889"/>
                </a:cubicBezTo>
                <a:cubicBezTo>
                  <a:pt x="16435" y="77110"/>
                  <a:pt x="16435" y="77110"/>
                  <a:pt x="16435" y="77110"/>
                </a:cubicBezTo>
                <a:cubicBezTo>
                  <a:pt x="19603" y="77110"/>
                  <a:pt x="19603" y="77110"/>
                  <a:pt x="19603" y="77110"/>
                </a:cubicBezTo>
                <a:lnTo>
                  <a:pt x="19603" y="42889"/>
                </a:lnTo>
                <a:close/>
                <a:moveTo>
                  <a:pt x="19603" y="8669"/>
                </a:moveTo>
                <a:cubicBezTo>
                  <a:pt x="26732" y="8669"/>
                  <a:pt x="26732" y="8669"/>
                  <a:pt x="26732" y="8669"/>
                </a:cubicBezTo>
                <a:cubicBezTo>
                  <a:pt x="26732" y="912"/>
                  <a:pt x="26732" y="912"/>
                  <a:pt x="26732" y="912"/>
                </a:cubicBezTo>
                <a:cubicBezTo>
                  <a:pt x="16435" y="912"/>
                  <a:pt x="16435" y="912"/>
                  <a:pt x="16435" y="912"/>
                </a:cubicBezTo>
                <a:cubicBezTo>
                  <a:pt x="16435" y="35133"/>
                  <a:pt x="16435" y="35133"/>
                  <a:pt x="16435" y="35133"/>
                </a:cubicBezTo>
                <a:cubicBezTo>
                  <a:pt x="19603" y="35133"/>
                  <a:pt x="19603" y="35133"/>
                  <a:pt x="19603" y="35133"/>
                </a:cubicBezTo>
                <a:cubicBezTo>
                  <a:pt x="19603" y="21901"/>
                  <a:pt x="19603" y="21901"/>
                  <a:pt x="19603" y="21901"/>
                </a:cubicBezTo>
                <a:cubicBezTo>
                  <a:pt x="19603" y="14600"/>
                  <a:pt x="19603" y="14600"/>
                  <a:pt x="19603" y="14600"/>
                </a:cubicBezTo>
                <a:lnTo>
                  <a:pt x="19603" y="8669"/>
                </a:lnTo>
                <a:close/>
                <a:moveTo>
                  <a:pt x="30495" y="51102"/>
                </a:moveTo>
                <a:cubicBezTo>
                  <a:pt x="30693" y="51558"/>
                  <a:pt x="30693" y="52471"/>
                  <a:pt x="30693" y="53384"/>
                </a:cubicBezTo>
                <a:cubicBezTo>
                  <a:pt x="30693" y="54296"/>
                  <a:pt x="30693" y="54752"/>
                  <a:pt x="30495" y="55665"/>
                </a:cubicBezTo>
                <a:cubicBezTo>
                  <a:pt x="30297" y="56121"/>
                  <a:pt x="30099" y="56577"/>
                  <a:pt x="29900" y="56577"/>
                </a:cubicBezTo>
                <a:cubicBezTo>
                  <a:pt x="29504" y="57034"/>
                  <a:pt x="29306" y="57034"/>
                  <a:pt x="28910" y="57034"/>
                </a:cubicBezTo>
                <a:cubicBezTo>
                  <a:pt x="28514" y="57034"/>
                  <a:pt x="28316" y="57034"/>
                  <a:pt x="27920" y="57034"/>
                </a:cubicBezTo>
                <a:cubicBezTo>
                  <a:pt x="26138" y="57034"/>
                  <a:pt x="26138" y="57034"/>
                  <a:pt x="26138" y="57034"/>
                </a:cubicBezTo>
                <a:cubicBezTo>
                  <a:pt x="26138" y="49277"/>
                  <a:pt x="26138" y="49277"/>
                  <a:pt x="26138" y="49277"/>
                </a:cubicBezTo>
                <a:cubicBezTo>
                  <a:pt x="28118" y="49277"/>
                  <a:pt x="28118" y="49277"/>
                  <a:pt x="28118" y="49277"/>
                </a:cubicBezTo>
                <a:cubicBezTo>
                  <a:pt x="28514" y="49277"/>
                  <a:pt x="28712" y="49277"/>
                  <a:pt x="29108" y="49277"/>
                </a:cubicBezTo>
                <a:cubicBezTo>
                  <a:pt x="29504" y="49733"/>
                  <a:pt x="29702" y="49733"/>
                  <a:pt x="29900" y="50190"/>
                </a:cubicBezTo>
                <a:cubicBezTo>
                  <a:pt x="30099" y="50190"/>
                  <a:pt x="30297" y="50646"/>
                  <a:pt x="30495" y="51102"/>
                </a:cubicBezTo>
                <a:moveTo>
                  <a:pt x="30693" y="43346"/>
                </a:moveTo>
                <a:cubicBezTo>
                  <a:pt x="30099" y="42889"/>
                  <a:pt x="29306" y="42889"/>
                  <a:pt x="28514" y="42889"/>
                </a:cubicBezTo>
                <a:cubicBezTo>
                  <a:pt x="22772" y="42889"/>
                  <a:pt x="22772" y="42889"/>
                  <a:pt x="22772" y="42889"/>
                </a:cubicBezTo>
                <a:cubicBezTo>
                  <a:pt x="22772" y="77110"/>
                  <a:pt x="22772" y="77110"/>
                  <a:pt x="22772" y="77110"/>
                </a:cubicBezTo>
                <a:cubicBezTo>
                  <a:pt x="26138" y="77110"/>
                  <a:pt x="26138" y="77110"/>
                  <a:pt x="26138" y="77110"/>
                </a:cubicBezTo>
                <a:cubicBezTo>
                  <a:pt x="26138" y="63422"/>
                  <a:pt x="26138" y="63422"/>
                  <a:pt x="26138" y="63422"/>
                </a:cubicBezTo>
                <a:cubicBezTo>
                  <a:pt x="27722" y="63422"/>
                  <a:pt x="27722" y="63422"/>
                  <a:pt x="27722" y="63422"/>
                </a:cubicBezTo>
                <a:cubicBezTo>
                  <a:pt x="30693" y="77110"/>
                  <a:pt x="30693" y="77110"/>
                  <a:pt x="30693" y="77110"/>
                </a:cubicBezTo>
                <a:cubicBezTo>
                  <a:pt x="34653" y="77110"/>
                  <a:pt x="34653" y="77110"/>
                  <a:pt x="34653" y="77110"/>
                </a:cubicBezTo>
                <a:cubicBezTo>
                  <a:pt x="30891" y="62965"/>
                  <a:pt x="30891" y="62965"/>
                  <a:pt x="30891" y="62965"/>
                </a:cubicBezTo>
                <a:cubicBezTo>
                  <a:pt x="32079" y="62509"/>
                  <a:pt x="32871" y="61140"/>
                  <a:pt x="33267" y="59315"/>
                </a:cubicBezTo>
                <a:cubicBezTo>
                  <a:pt x="33861" y="57946"/>
                  <a:pt x="34059" y="55665"/>
                  <a:pt x="34059" y="53384"/>
                </a:cubicBezTo>
                <a:cubicBezTo>
                  <a:pt x="34059" y="51102"/>
                  <a:pt x="34059" y="49733"/>
                  <a:pt x="33663" y="48365"/>
                </a:cubicBezTo>
                <a:cubicBezTo>
                  <a:pt x="33465" y="46996"/>
                  <a:pt x="33069" y="46083"/>
                  <a:pt x="32475" y="45171"/>
                </a:cubicBezTo>
                <a:cubicBezTo>
                  <a:pt x="31881" y="44258"/>
                  <a:pt x="31287" y="43802"/>
                  <a:pt x="30693" y="43346"/>
                </a:cubicBezTo>
                <a:moveTo>
                  <a:pt x="41188" y="17794"/>
                </a:moveTo>
                <a:cubicBezTo>
                  <a:pt x="41188" y="19619"/>
                  <a:pt x="41188" y="20988"/>
                  <a:pt x="40990" y="22357"/>
                </a:cubicBezTo>
                <a:cubicBezTo>
                  <a:pt x="40792" y="23726"/>
                  <a:pt x="40396" y="24638"/>
                  <a:pt x="40000" y="26007"/>
                </a:cubicBezTo>
                <a:cubicBezTo>
                  <a:pt x="39603" y="26920"/>
                  <a:pt x="39009" y="27832"/>
                  <a:pt x="38613" y="28288"/>
                </a:cubicBezTo>
                <a:cubicBezTo>
                  <a:pt x="38019" y="28745"/>
                  <a:pt x="37425" y="29201"/>
                  <a:pt x="36633" y="29201"/>
                </a:cubicBezTo>
                <a:cubicBezTo>
                  <a:pt x="35841" y="29201"/>
                  <a:pt x="35247" y="28745"/>
                  <a:pt x="34653" y="28288"/>
                </a:cubicBezTo>
                <a:cubicBezTo>
                  <a:pt x="34059" y="27832"/>
                  <a:pt x="33663" y="26920"/>
                  <a:pt x="33267" y="26007"/>
                </a:cubicBezTo>
                <a:cubicBezTo>
                  <a:pt x="32871" y="24638"/>
                  <a:pt x="32475" y="23726"/>
                  <a:pt x="32277" y="22357"/>
                </a:cubicBezTo>
                <a:cubicBezTo>
                  <a:pt x="32079" y="20988"/>
                  <a:pt x="32079" y="19619"/>
                  <a:pt x="32079" y="17794"/>
                </a:cubicBezTo>
                <a:cubicBezTo>
                  <a:pt x="32079" y="16425"/>
                  <a:pt x="32079" y="15057"/>
                  <a:pt x="32277" y="13688"/>
                </a:cubicBezTo>
                <a:cubicBezTo>
                  <a:pt x="32475" y="12319"/>
                  <a:pt x="32871" y="10950"/>
                  <a:pt x="33267" y="10038"/>
                </a:cubicBezTo>
                <a:cubicBezTo>
                  <a:pt x="33663" y="9125"/>
                  <a:pt x="34059" y="8212"/>
                  <a:pt x="34653" y="7756"/>
                </a:cubicBezTo>
                <a:cubicBezTo>
                  <a:pt x="35247" y="7300"/>
                  <a:pt x="35841" y="6844"/>
                  <a:pt x="36633" y="6844"/>
                </a:cubicBezTo>
                <a:cubicBezTo>
                  <a:pt x="37425" y="6844"/>
                  <a:pt x="38019" y="7300"/>
                  <a:pt x="38613" y="7756"/>
                </a:cubicBezTo>
                <a:cubicBezTo>
                  <a:pt x="39009" y="8212"/>
                  <a:pt x="39603" y="9125"/>
                  <a:pt x="40000" y="10038"/>
                </a:cubicBezTo>
                <a:cubicBezTo>
                  <a:pt x="40396" y="10950"/>
                  <a:pt x="40792" y="12319"/>
                  <a:pt x="40990" y="13688"/>
                </a:cubicBezTo>
                <a:cubicBezTo>
                  <a:pt x="41188" y="15057"/>
                  <a:pt x="41188" y="16425"/>
                  <a:pt x="41188" y="17794"/>
                </a:cubicBezTo>
                <a:moveTo>
                  <a:pt x="44158" y="25551"/>
                </a:moveTo>
                <a:cubicBezTo>
                  <a:pt x="44554" y="23269"/>
                  <a:pt x="44752" y="20532"/>
                  <a:pt x="44752" y="17794"/>
                </a:cubicBezTo>
                <a:cubicBezTo>
                  <a:pt x="44752" y="15057"/>
                  <a:pt x="44554" y="12775"/>
                  <a:pt x="44158" y="10494"/>
                </a:cubicBezTo>
                <a:cubicBezTo>
                  <a:pt x="43762" y="8212"/>
                  <a:pt x="43168" y="6387"/>
                  <a:pt x="42376" y="4562"/>
                </a:cubicBezTo>
                <a:cubicBezTo>
                  <a:pt x="41782" y="3193"/>
                  <a:pt x="40792" y="1825"/>
                  <a:pt x="39801" y="912"/>
                </a:cubicBezTo>
                <a:cubicBezTo>
                  <a:pt x="38811" y="456"/>
                  <a:pt x="37821" y="0"/>
                  <a:pt x="36633" y="0"/>
                </a:cubicBezTo>
                <a:cubicBezTo>
                  <a:pt x="35445" y="0"/>
                  <a:pt x="34455" y="456"/>
                  <a:pt x="33465" y="912"/>
                </a:cubicBezTo>
                <a:cubicBezTo>
                  <a:pt x="32475" y="1825"/>
                  <a:pt x="31485" y="3193"/>
                  <a:pt x="30891" y="4562"/>
                </a:cubicBezTo>
                <a:cubicBezTo>
                  <a:pt x="30099" y="6387"/>
                  <a:pt x="29504" y="8212"/>
                  <a:pt x="29108" y="10494"/>
                </a:cubicBezTo>
                <a:cubicBezTo>
                  <a:pt x="28712" y="12775"/>
                  <a:pt x="28514" y="15057"/>
                  <a:pt x="28514" y="17794"/>
                </a:cubicBezTo>
                <a:cubicBezTo>
                  <a:pt x="28514" y="20532"/>
                  <a:pt x="28712" y="23269"/>
                  <a:pt x="29108" y="25551"/>
                </a:cubicBezTo>
                <a:cubicBezTo>
                  <a:pt x="29504" y="27832"/>
                  <a:pt x="30099" y="29657"/>
                  <a:pt x="30891" y="31026"/>
                </a:cubicBezTo>
                <a:cubicBezTo>
                  <a:pt x="31485" y="32851"/>
                  <a:pt x="32475" y="33764"/>
                  <a:pt x="33465" y="34676"/>
                </a:cubicBezTo>
                <a:cubicBezTo>
                  <a:pt x="34455" y="35589"/>
                  <a:pt x="35445" y="36045"/>
                  <a:pt x="36633" y="36045"/>
                </a:cubicBezTo>
                <a:cubicBezTo>
                  <a:pt x="37821" y="36045"/>
                  <a:pt x="38811" y="35589"/>
                  <a:pt x="39801" y="34676"/>
                </a:cubicBezTo>
                <a:cubicBezTo>
                  <a:pt x="40792" y="33764"/>
                  <a:pt x="41782" y="32851"/>
                  <a:pt x="42376" y="31026"/>
                </a:cubicBezTo>
                <a:cubicBezTo>
                  <a:pt x="43168" y="29657"/>
                  <a:pt x="43762" y="27832"/>
                  <a:pt x="44158" y="25551"/>
                </a:cubicBezTo>
                <a:moveTo>
                  <a:pt x="47722" y="70722"/>
                </a:moveTo>
                <a:cubicBezTo>
                  <a:pt x="47326" y="70266"/>
                  <a:pt x="46930" y="69809"/>
                  <a:pt x="46732" y="68897"/>
                </a:cubicBezTo>
                <a:cubicBezTo>
                  <a:pt x="46534" y="68441"/>
                  <a:pt x="46336" y="67528"/>
                  <a:pt x="46138" y="66615"/>
                </a:cubicBezTo>
                <a:cubicBezTo>
                  <a:pt x="45940" y="65703"/>
                  <a:pt x="45940" y="64790"/>
                  <a:pt x="45940" y="63878"/>
                </a:cubicBezTo>
                <a:cubicBezTo>
                  <a:pt x="45940" y="42889"/>
                  <a:pt x="45940" y="42889"/>
                  <a:pt x="45940" y="42889"/>
                </a:cubicBezTo>
                <a:cubicBezTo>
                  <a:pt x="42574" y="42889"/>
                  <a:pt x="42574" y="42889"/>
                  <a:pt x="42574" y="42889"/>
                </a:cubicBezTo>
                <a:cubicBezTo>
                  <a:pt x="42574" y="63878"/>
                  <a:pt x="42574" y="63878"/>
                  <a:pt x="42574" y="63878"/>
                </a:cubicBezTo>
                <a:cubicBezTo>
                  <a:pt x="42574" y="66159"/>
                  <a:pt x="42772" y="67984"/>
                  <a:pt x="42970" y="69809"/>
                </a:cubicBezTo>
                <a:cubicBezTo>
                  <a:pt x="43366" y="71178"/>
                  <a:pt x="43762" y="73003"/>
                  <a:pt x="44158" y="73916"/>
                </a:cubicBezTo>
                <a:cubicBezTo>
                  <a:pt x="44752" y="75285"/>
                  <a:pt x="45346" y="76197"/>
                  <a:pt x="46138" y="77110"/>
                </a:cubicBezTo>
                <a:cubicBezTo>
                  <a:pt x="46930" y="77566"/>
                  <a:pt x="47920" y="78022"/>
                  <a:pt x="48910" y="78022"/>
                </a:cubicBezTo>
                <a:cubicBezTo>
                  <a:pt x="49900" y="78022"/>
                  <a:pt x="50891" y="77566"/>
                  <a:pt x="51683" y="77110"/>
                </a:cubicBezTo>
                <a:cubicBezTo>
                  <a:pt x="52475" y="76197"/>
                  <a:pt x="53069" y="75285"/>
                  <a:pt x="53663" y="73916"/>
                </a:cubicBezTo>
                <a:cubicBezTo>
                  <a:pt x="54059" y="73003"/>
                  <a:pt x="54455" y="71178"/>
                  <a:pt x="54851" y="69809"/>
                </a:cubicBezTo>
                <a:cubicBezTo>
                  <a:pt x="55049" y="67984"/>
                  <a:pt x="55247" y="66159"/>
                  <a:pt x="55247" y="63878"/>
                </a:cubicBezTo>
                <a:cubicBezTo>
                  <a:pt x="55247" y="42889"/>
                  <a:pt x="55247" y="42889"/>
                  <a:pt x="55247" y="42889"/>
                </a:cubicBezTo>
                <a:cubicBezTo>
                  <a:pt x="51881" y="42889"/>
                  <a:pt x="51881" y="42889"/>
                  <a:pt x="51881" y="42889"/>
                </a:cubicBezTo>
                <a:cubicBezTo>
                  <a:pt x="51881" y="63878"/>
                  <a:pt x="51881" y="63878"/>
                  <a:pt x="51881" y="63878"/>
                </a:cubicBezTo>
                <a:cubicBezTo>
                  <a:pt x="51881" y="64790"/>
                  <a:pt x="51881" y="65703"/>
                  <a:pt x="51683" y="66615"/>
                </a:cubicBezTo>
                <a:cubicBezTo>
                  <a:pt x="51485" y="67528"/>
                  <a:pt x="51287" y="68441"/>
                  <a:pt x="51089" y="68897"/>
                </a:cubicBezTo>
                <a:cubicBezTo>
                  <a:pt x="50693" y="69809"/>
                  <a:pt x="50495" y="70266"/>
                  <a:pt x="50099" y="70722"/>
                </a:cubicBezTo>
                <a:cubicBezTo>
                  <a:pt x="49702" y="71178"/>
                  <a:pt x="49306" y="71178"/>
                  <a:pt x="48910" y="71178"/>
                </a:cubicBezTo>
                <a:cubicBezTo>
                  <a:pt x="48514" y="71178"/>
                  <a:pt x="48118" y="71178"/>
                  <a:pt x="47722" y="70722"/>
                </a:cubicBezTo>
                <a:moveTo>
                  <a:pt x="54851" y="10950"/>
                </a:moveTo>
                <a:cubicBezTo>
                  <a:pt x="54851" y="11863"/>
                  <a:pt x="54851" y="12775"/>
                  <a:pt x="54653" y="13231"/>
                </a:cubicBezTo>
                <a:cubicBezTo>
                  <a:pt x="54455" y="13688"/>
                  <a:pt x="54257" y="14144"/>
                  <a:pt x="54059" y="14600"/>
                </a:cubicBezTo>
                <a:cubicBezTo>
                  <a:pt x="53663" y="14600"/>
                  <a:pt x="53465" y="14600"/>
                  <a:pt x="53069" y="15057"/>
                </a:cubicBezTo>
                <a:cubicBezTo>
                  <a:pt x="52673" y="15057"/>
                  <a:pt x="52475" y="15057"/>
                  <a:pt x="52079" y="15057"/>
                </a:cubicBezTo>
                <a:cubicBezTo>
                  <a:pt x="50099" y="15057"/>
                  <a:pt x="50099" y="15057"/>
                  <a:pt x="50099" y="15057"/>
                </a:cubicBezTo>
                <a:cubicBezTo>
                  <a:pt x="50099" y="7300"/>
                  <a:pt x="50099" y="7300"/>
                  <a:pt x="50099" y="7300"/>
                </a:cubicBezTo>
                <a:cubicBezTo>
                  <a:pt x="52277" y="7300"/>
                  <a:pt x="52277" y="7300"/>
                  <a:pt x="52277" y="7300"/>
                </a:cubicBezTo>
                <a:cubicBezTo>
                  <a:pt x="52673" y="7300"/>
                  <a:pt x="52871" y="7300"/>
                  <a:pt x="53267" y="7300"/>
                </a:cubicBezTo>
                <a:cubicBezTo>
                  <a:pt x="53465" y="7300"/>
                  <a:pt x="53861" y="7756"/>
                  <a:pt x="54059" y="7756"/>
                </a:cubicBezTo>
                <a:cubicBezTo>
                  <a:pt x="54257" y="8212"/>
                  <a:pt x="54455" y="8669"/>
                  <a:pt x="54653" y="9125"/>
                </a:cubicBezTo>
                <a:cubicBezTo>
                  <a:pt x="54851" y="9581"/>
                  <a:pt x="54851" y="10038"/>
                  <a:pt x="54851" y="10950"/>
                </a:cubicBezTo>
                <a:moveTo>
                  <a:pt x="58811" y="35133"/>
                </a:moveTo>
                <a:cubicBezTo>
                  <a:pt x="55049" y="20532"/>
                  <a:pt x="55049" y="20532"/>
                  <a:pt x="55049" y="20532"/>
                </a:cubicBezTo>
                <a:cubicBezTo>
                  <a:pt x="56237" y="20076"/>
                  <a:pt x="57029" y="19163"/>
                  <a:pt x="57425" y="17338"/>
                </a:cubicBezTo>
                <a:cubicBezTo>
                  <a:pt x="58019" y="15513"/>
                  <a:pt x="58217" y="13688"/>
                  <a:pt x="58217" y="10950"/>
                </a:cubicBezTo>
                <a:cubicBezTo>
                  <a:pt x="58217" y="9125"/>
                  <a:pt x="58217" y="7300"/>
                  <a:pt x="57821" y="5931"/>
                </a:cubicBezTo>
                <a:cubicBezTo>
                  <a:pt x="57623" y="4562"/>
                  <a:pt x="57227" y="3650"/>
                  <a:pt x="56633" y="2737"/>
                </a:cubicBezTo>
                <a:cubicBezTo>
                  <a:pt x="56039" y="2281"/>
                  <a:pt x="55445" y="1368"/>
                  <a:pt x="54851" y="1368"/>
                </a:cubicBezTo>
                <a:cubicBezTo>
                  <a:pt x="54257" y="912"/>
                  <a:pt x="53465" y="912"/>
                  <a:pt x="52673" y="912"/>
                </a:cubicBezTo>
                <a:cubicBezTo>
                  <a:pt x="46930" y="912"/>
                  <a:pt x="46930" y="912"/>
                  <a:pt x="46930" y="912"/>
                </a:cubicBezTo>
                <a:cubicBezTo>
                  <a:pt x="46930" y="35133"/>
                  <a:pt x="46930" y="35133"/>
                  <a:pt x="46930" y="35133"/>
                </a:cubicBezTo>
                <a:cubicBezTo>
                  <a:pt x="50099" y="35133"/>
                  <a:pt x="50099" y="35133"/>
                  <a:pt x="50099" y="35133"/>
                </a:cubicBezTo>
                <a:cubicBezTo>
                  <a:pt x="50099" y="21444"/>
                  <a:pt x="50099" y="21444"/>
                  <a:pt x="50099" y="21444"/>
                </a:cubicBezTo>
                <a:cubicBezTo>
                  <a:pt x="51881" y="21444"/>
                  <a:pt x="51881" y="21444"/>
                  <a:pt x="51881" y="21444"/>
                </a:cubicBezTo>
                <a:cubicBezTo>
                  <a:pt x="54851" y="35133"/>
                  <a:pt x="54851" y="35133"/>
                  <a:pt x="54851" y="35133"/>
                </a:cubicBezTo>
                <a:lnTo>
                  <a:pt x="58811" y="35133"/>
                </a:lnTo>
                <a:close/>
                <a:moveTo>
                  <a:pt x="72871" y="27376"/>
                </a:moveTo>
                <a:cubicBezTo>
                  <a:pt x="73267" y="25551"/>
                  <a:pt x="73267" y="23726"/>
                  <a:pt x="73267" y="21901"/>
                </a:cubicBezTo>
                <a:cubicBezTo>
                  <a:pt x="73267" y="912"/>
                  <a:pt x="73267" y="912"/>
                  <a:pt x="73267" y="912"/>
                </a:cubicBezTo>
                <a:cubicBezTo>
                  <a:pt x="70099" y="912"/>
                  <a:pt x="70099" y="912"/>
                  <a:pt x="70099" y="912"/>
                </a:cubicBezTo>
                <a:cubicBezTo>
                  <a:pt x="70099" y="21444"/>
                  <a:pt x="70099" y="21444"/>
                  <a:pt x="70099" y="21444"/>
                </a:cubicBezTo>
                <a:cubicBezTo>
                  <a:pt x="70099" y="22813"/>
                  <a:pt x="69900" y="23726"/>
                  <a:pt x="69900" y="24638"/>
                </a:cubicBezTo>
                <a:cubicBezTo>
                  <a:pt x="69702" y="25551"/>
                  <a:pt x="69504" y="26007"/>
                  <a:pt x="69108" y="26920"/>
                </a:cubicBezTo>
                <a:cubicBezTo>
                  <a:pt x="68910" y="27376"/>
                  <a:pt x="68514" y="27832"/>
                  <a:pt x="68316" y="28288"/>
                </a:cubicBezTo>
                <a:cubicBezTo>
                  <a:pt x="67920" y="28745"/>
                  <a:pt x="67524" y="29201"/>
                  <a:pt x="67128" y="29201"/>
                </a:cubicBezTo>
                <a:cubicBezTo>
                  <a:pt x="66534" y="29201"/>
                  <a:pt x="66138" y="28745"/>
                  <a:pt x="65742" y="28288"/>
                </a:cubicBezTo>
                <a:cubicBezTo>
                  <a:pt x="65544" y="27832"/>
                  <a:pt x="65148" y="27376"/>
                  <a:pt x="64950" y="26920"/>
                </a:cubicBezTo>
                <a:cubicBezTo>
                  <a:pt x="64554" y="26007"/>
                  <a:pt x="64356" y="25551"/>
                  <a:pt x="64158" y="24638"/>
                </a:cubicBezTo>
                <a:cubicBezTo>
                  <a:pt x="64158" y="23726"/>
                  <a:pt x="63960" y="22813"/>
                  <a:pt x="63960" y="21444"/>
                </a:cubicBezTo>
                <a:cubicBezTo>
                  <a:pt x="63960" y="912"/>
                  <a:pt x="63960" y="912"/>
                  <a:pt x="63960" y="912"/>
                </a:cubicBezTo>
                <a:cubicBezTo>
                  <a:pt x="60792" y="912"/>
                  <a:pt x="60792" y="912"/>
                  <a:pt x="60792" y="912"/>
                </a:cubicBezTo>
                <a:cubicBezTo>
                  <a:pt x="60792" y="21901"/>
                  <a:pt x="60792" y="21901"/>
                  <a:pt x="60792" y="21901"/>
                </a:cubicBezTo>
                <a:cubicBezTo>
                  <a:pt x="60792" y="23726"/>
                  <a:pt x="60792" y="25551"/>
                  <a:pt x="61188" y="27376"/>
                </a:cubicBezTo>
                <a:cubicBezTo>
                  <a:pt x="61386" y="29201"/>
                  <a:pt x="61782" y="30570"/>
                  <a:pt x="62376" y="31939"/>
                </a:cubicBezTo>
                <a:cubicBezTo>
                  <a:pt x="62772" y="33307"/>
                  <a:pt x="63564" y="34220"/>
                  <a:pt x="64356" y="35133"/>
                </a:cubicBezTo>
                <a:cubicBezTo>
                  <a:pt x="65148" y="35589"/>
                  <a:pt x="65940" y="36045"/>
                  <a:pt x="67128" y="36045"/>
                </a:cubicBezTo>
                <a:cubicBezTo>
                  <a:pt x="68118" y="36045"/>
                  <a:pt x="68910" y="35589"/>
                  <a:pt x="69702" y="35133"/>
                </a:cubicBezTo>
                <a:cubicBezTo>
                  <a:pt x="70495" y="34220"/>
                  <a:pt x="71287" y="33307"/>
                  <a:pt x="71683" y="31939"/>
                </a:cubicBezTo>
                <a:cubicBezTo>
                  <a:pt x="72277" y="30570"/>
                  <a:pt x="72673" y="29201"/>
                  <a:pt x="72871" y="27376"/>
                </a:cubicBezTo>
                <a:moveTo>
                  <a:pt x="71485" y="77110"/>
                </a:moveTo>
                <a:cubicBezTo>
                  <a:pt x="74851" y="77110"/>
                  <a:pt x="74851" y="77110"/>
                  <a:pt x="74851" y="77110"/>
                </a:cubicBezTo>
                <a:cubicBezTo>
                  <a:pt x="74851" y="42889"/>
                  <a:pt x="74851" y="42889"/>
                  <a:pt x="74851" y="42889"/>
                </a:cubicBezTo>
                <a:cubicBezTo>
                  <a:pt x="69900" y="42889"/>
                  <a:pt x="69900" y="42889"/>
                  <a:pt x="69900" y="42889"/>
                </a:cubicBezTo>
                <a:cubicBezTo>
                  <a:pt x="66336" y="65247"/>
                  <a:pt x="66336" y="65247"/>
                  <a:pt x="66336" y="65247"/>
                </a:cubicBezTo>
                <a:cubicBezTo>
                  <a:pt x="66336" y="65247"/>
                  <a:pt x="66336" y="65247"/>
                  <a:pt x="66336" y="65247"/>
                </a:cubicBezTo>
                <a:cubicBezTo>
                  <a:pt x="62970" y="42889"/>
                  <a:pt x="62970" y="42889"/>
                  <a:pt x="62970" y="42889"/>
                </a:cubicBezTo>
                <a:cubicBezTo>
                  <a:pt x="58019" y="42889"/>
                  <a:pt x="58019" y="42889"/>
                  <a:pt x="58019" y="42889"/>
                </a:cubicBezTo>
                <a:cubicBezTo>
                  <a:pt x="58019" y="77110"/>
                  <a:pt x="58019" y="77110"/>
                  <a:pt x="58019" y="77110"/>
                </a:cubicBezTo>
                <a:cubicBezTo>
                  <a:pt x="61188" y="77110"/>
                  <a:pt x="61188" y="77110"/>
                  <a:pt x="61188" y="77110"/>
                </a:cubicBezTo>
                <a:cubicBezTo>
                  <a:pt x="61188" y="51102"/>
                  <a:pt x="61188" y="51102"/>
                  <a:pt x="61188" y="51102"/>
                </a:cubicBezTo>
                <a:cubicBezTo>
                  <a:pt x="61386" y="51102"/>
                  <a:pt x="61386" y="51102"/>
                  <a:pt x="61386" y="51102"/>
                </a:cubicBezTo>
                <a:cubicBezTo>
                  <a:pt x="65148" y="77110"/>
                  <a:pt x="65148" y="77110"/>
                  <a:pt x="65148" y="77110"/>
                </a:cubicBezTo>
                <a:cubicBezTo>
                  <a:pt x="67524" y="77110"/>
                  <a:pt x="67524" y="77110"/>
                  <a:pt x="67524" y="77110"/>
                </a:cubicBezTo>
                <a:cubicBezTo>
                  <a:pt x="71485" y="51102"/>
                  <a:pt x="71485" y="51102"/>
                  <a:pt x="71485" y="51102"/>
                </a:cubicBezTo>
                <a:cubicBezTo>
                  <a:pt x="71485" y="51102"/>
                  <a:pt x="71485" y="51102"/>
                  <a:pt x="71485" y="51102"/>
                </a:cubicBezTo>
                <a:lnTo>
                  <a:pt x="71485" y="77110"/>
                </a:lnTo>
                <a:close/>
                <a:moveTo>
                  <a:pt x="89702" y="35133"/>
                </a:moveTo>
                <a:cubicBezTo>
                  <a:pt x="92871" y="35133"/>
                  <a:pt x="92871" y="35133"/>
                  <a:pt x="92871" y="35133"/>
                </a:cubicBezTo>
                <a:cubicBezTo>
                  <a:pt x="92871" y="912"/>
                  <a:pt x="92871" y="912"/>
                  <a:pt x="92871" y="912"/>
                </a:cubicBezTo>
                <a:cubicBezTo>
                  <a:pt x="87920" y="912"/>
                  <a:pt x="87920" y="912"/>
                  <a:pt x="87920" y="912"/>
                </a:cubicBezTo>
                <a:cubicBezTo>
                  <a:pt x="84554" y="23269"/>
                  <a:pt x="84554" y="23269"/>
                  <a:pt x="84554" y="23269"/>
                </a:cubicBezTo>
                <a:cubicBezTo>
                  <a:pt x="84554" y="23269"/>
                  <a:pt x="84554" y="23269"/>
                  <a:pt x="84554" y="23269"/>
                </a:cubicBezTo>
                <a:cubicBezTo>
                  <a:pt x="80990" y="912"/>
                  <a:pt x="80990" y="912"/>
                  <a:pt x="80990" y="912"/>
                </a:cubicBezTo>
                <a:cubicBezTo>
                  <a:pt x="76039" y="912"/>
                  <a:pt x="76039" y="912"/>
                  <a:pt x="76039" y="912"/>
                </a:cubicBezTo>
                <a:cubicBezTo>
                  <a:pt x="76039" y="35133"/>
                  <a:pt x="76039" y="35133"/>
                  <a:pt x="76039" y="35133"/>
                </a:cubicBezTo>
                <a:cubicBezTo>
                  <a:pt x="79405" y="35133"/>
                  <a:pt x="79405" y="35133"/>
                  <a:pt x="79405" y="35133"/>
                </a:cubicBezTo>
                <a:cubicBezTo>
                  <a:pt x="79405" y="8669"/>
                  <a:pt x="79405" y="8669"/>
                  <a:pt x="79405" y="8669"/>
                </a:cubicBezTo>
                <a:cubicBezTo>
                  <a:pt x="79405" y="8669"/>
                  <a:pt x="79405" y="8669"/>
                  <a:pt x="79405" y="8669"/>
                </a:cubicBezTo>
                <a:cubicBezTo>
                  <a:pt x="83168" y="35133"/>
                  <a:pt x="83168" y="35133"/>
                  <a:pt x="83168" y="35133"/>
                </a:cubicBezTo>
                <a:cubicBezTo>
                  <a:pt x="85742" y="35133"/>
                  <a:pt x="85742" y="35133"/>
                  <a:pt x="85742" y="35133"/>
                </a:cubicBezTo>
                <a:cubicBezTo>
                  <a:pt x="89702" y="8669"/>
                  <a:pt x="89702" y="8669"/>
                  <a:pt x="89702" y="8669"/>
                </a:cubicBezTo>
                <a:cubicBezTo>
                  <a:pt x="89702" y="8669"/>
                  <a:pt x="89702" y="8669"/>
                  <a:pt x="89702" y="8669"/>
                </a:cubicBezTo>
                <a:lnTo>
                  <a:pt x="89702" y="35133"/>
                </a:lnTo>
                <a:close/>
                <a:moveTo>
                  <a:pt x="94653" y="119087"/>
                </a:moveTo>
                <a:cubicBezTo>
                  <a:pt x="99009" y="119087"/>
                  <a:pt x="99009" y="119087"/>
                  <a:pt x="99009" y="119087"/>
                </a:cubicBezTo>
                <a:cubicBezTo>
                  <a:pt x="99009" y="84866"/>
                  <a:pt x="99009" y="84866"/>
                  <a:pt x="99009" y="84866"/>
                </a:cubicBezTo>
                <a:cubicBezTo>
                  <a:pt x="95643" y="84866"/>
                  <a:pt x="95643" y="84866"/>
                  <a:pt x="95643" y="84866"/>
                </a:cubicBezTo>
                <a:cubicBezTo>
                  <a:pt x="95643" y="108593"/>
                  <a:pt x="95643" y="108593"/>
                  <a:pt x="95643" y="108593"/>
                </a:cubicBezTo>
                <a:cubicBezTo>
                  <a:pt x="95643" y="108593"/>
                  <a:pt x="95643" y="108593"/>
                  <a:pt x="95643" y="108593"/>
                </a:cubicBezTo>
                <a:cubicBezTo>
                  <a:pt x="89306" y="84866"/>
                  <a:pt x="89306" y="84866"/>
                  <a:pt x="89306" y="84866"/>
                </a:cubicBezTo>
                <a:cubicBezTo>
                  <a:pt x="84950" y="84866"/>
                  <a:pt x="84950" y="84866"/>
                  <a:pt x="84950" y="84866"/>
                </a:cubicBezTo>
                <a:cubicBezTo>
                  <a:pt x="84950" y="119087"/>
                  <a:pt x="84950" y="119087"/>
                  <a:pt x="84950" y="119087"/>
                </a:cubicBezTo>
                <a:cubicBezTo>
                  <a:pt x="88118" y="119087"/>
                  <a:pt x="88118" y="119087"/>
                  <a:pt x="88118" y="119087"/>
                </a:cubicBezTo>
                <a:cubicBezTo>
                  <a:pt x="88118" y="94448"/>
                  <a:pt x="88118" y="94448"/>
                  <a:pt x="88118" y="94448"/>
                </a:cubicBezTo>
                <a:cubicBezTo>
                  <a:pt x="88118" y="94448"/>
                  <a:pt x="88118" y="94448"/>
                  <a:pt x="88118" y="94448"/>
                </a:cubicBezTo>
                <a:lnTo>
                  <a:pt x="94653" y="119087"/>
                </a:lnTo>
                <a:close/>
                <a:moveTo>
                  <a:pt x="115643" y="119087"/>
                </a:moveTo>
                <a:cubicBezTo>
                  <a:pt x="108514" y="100836"/>
                  <a:pt x="108514" y="100836"/>
                  <a:pt x="108514" y="100836"/>
                </a:cubicBezTo>
                <a:cubicBezTo>
                  <a:pt x="115049" y="84866"/>
                  <a:pt x="115049" y="84866"/>
                  <a:pt x="115049" y="84866"/>
                </a:cubicBezTo>
                <a:cubicBezTo>
                  <a:pt x="110891" y="84866"/>
                  <a:pt x="110891" y="84866"/>
                  <a:pt x="110891" y="84866"/>
                </a:cubicBezTo>
                <a:cubicBezTo>
                  <a:pt x="104950" y="99011"/>
                  <a:pt x="104950" y="99011"/>
                  <a:pt x="104950" y="99011"/>
                </a:cubicBezTo>
                <a:cubicBezTo>
                  <a:pt x="104950" y="84866"/>
                  <a:pt x="104950" y="84866"/>
                  <a:pt x="104950" y="84866"/>
                </a:cubicBezTo>
                <a:cubicBezTo>
                  <a:pt x="101782" y="84866"/>
                  <a:pt x="101782" y="84866"/>
                  <a:pt x="101782" y="84866"/>
                </a:cubicBezTo>
                <a:cubicBezTo>
                  <a:pt x="101782" y="119087"/>
                  <a:pt x="101782" y="119087"/>
                  <a:pt x="101782" y="119087"/>
                </a:cubicBezTo>
                <a:cubicBezTo>
                  <a:pt x="104950" y="119087"/>
                  <a:pt x="104950" y="119087"/>
                  <a:pt x="104950" y="119087"/>
                </a:cubicBezTo>
                <a:cubicBezTo>
                  <a:pt x="104950" y="102661"/>
                  <a:pt x="104950" y="102661"/>
                  <a:pt x="104950" y="102661"/>
                </a:cubicBezTo>
                <a:cubicBezTo>
                  <a:pt x="111089" y="119087"/>
                  <a:pt x="111089" y="119087"/>
                  <a:pt x="111089" y="119087"/>
                </a:cubicBezTo>
                <a:lnTo>
                  <a:pt x="115643" y="119087"/>
                </a:lnTo>
                <a:close/>
                <a:moveTo>
                  <a:pt x="120000" y="84866"/>
                </a:moveTo>
                <a:cubicBezTo>
                  <a:pt x="116831" y="84866"/>
                  <a:pt x="116831" y="84866"/>
                  <a:pt x="116831" y="84866"/>
                </a:cubicBezTo>
                <a:cubicBezTo>
                  <a:pt x="116831" y="119087"/>
                  <a:pt x="116831" y="119087"/>
                  <a:pt x="116831" y="119087"/>
                </a:cubicBezTo>
                <a:cubicBezTo>
                  <a:pt x="120000" y="119087"/>
                  <a:pt x="120000" y="119087"/>
                  <a:pt x="120000" y="119087"/>
                </a:cubicBezTo>
                <a:lnTo>
                  <a:pt x="120000" y="8486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9323777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Tekstipohja ja kuosi">
  <p:cSld name="Tekstipohja ja kuosi">
    <p:spTree>
      <p:nvGrpSpPr>
        <p:cNvPr id="1" name="Shape 19"/>
        <p:cNvGrpSpPr/>
        <p:nvPr/>
      </p:nvGrpSpPr>
      <p:grpSpPr>
        <a:xfrm>
          <a:off x="0" y="0"/>
          <a:ext cx="0" cy="0"/>
          <a:chOff x="0" y="0"/>
          <a:chExt cx="0" cy="0"/>
        </a:xfrm>
      </p:grpSpPr>
      <p:sp>
        <p:nvSpPr>
          <p:cNvPr id="20" name="Google Shape;20;p5"/>
          <p:cNvSpPr/>
          <p:nvPr/>
        </p:nvSpPr>
        <p:spPr>
          <a:xfrm>
            <a:off x="0" y="0"/>
            <a:ext cx="2478000" cy="5143500"/>
          </a:xfrm>
          <a:prstGeom prst="rect">
            <a:avLst/>
          </a:prstGeom>
          <a:solidFill>
            <a:srgbClr val="FE5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5"/>
          <p:cNvSpPr/>
          <p:nvPr/>
        </p:nvSpPr>
        <p:spPr>
          <a:xfrm>
            <a:off x="7936900" y="4483575"/>
            <a:ext cx="732900" cy="305400"/>
          </a:xfrm>
          <a:custGeom>
            <a:avLst/>
            <a:gdLst/>
            <a:ahLst/>
            <a:cxnLst/>
            <a:rect l="l" t="t" r="r" b="b"/>
            <a:pathLst>
              <a:path w="120000" h="120000" extrusionOk="0">
                <a:moveTo>
                  <a:pt x="81980" y="84866"/>
                </a:moveTo>
                <a:cubicBezTo>
                  <a:pt x="78613" y="84866"/>
                  <a:pt x="78613" y="84866"/>
                  <a:pt x="78613" y="84866"/>
                </a:cubicBezTo>
                <a:cubicBezTo>
                  <a:pt x="78613" y="119087"/>
                  <a:pt x="78613" y="119087"/>
                  <a:pt x="78613" y="119087"/>
                </a:cubicBezTo>
                <a:cubicBezTo>
                  <a:pt x="81980" y="119087"/>
                  <a:pt x="81980" y="119087"/>
                  <a:pt x="81980" y="119087"/>
                </a:cubicBezTo>
                <a:lnTo>
                  <a:pt x="81980" y="84866"/>
                </a:lnTo>
                <a:close/>
                <a:moveTo>
                  <a:pt x="67722" y="109961"/>
                </a:moveTo>
                <a:cubicBezTo>
                  <a:pt x="65346" y="115893"/>
                  <a:pt x="65346" y="115893"/>
                  <a:pt x="65346" y="115893"/>
                </a:cubicBezTo>
                <a:cubicBezTo>
                  <a:pt x="66138" y="117262"/>
                  <a:pt x="66930" y="118174"/>
                  <a:pt x="67722" y="119087"/>
                </a:cubicBezTo>
                <a:cubicBezTo>
                  <a:pt x="68514" y="119543"/>
                  <a:pt x="69504" y="120000"/>
                  <a:pt x="70495" y="120000"/>
                </a:cubicBezTo>
                <a:cubicBezTo>
                  <a:pt x="71287" y="120000"/>
                  <a:pt x="71881" y="120000"/>
                  <a:pt x="72673" y="119543"/>
                </a:cubicBezTo>
                <a:cubicBezTo>
                  <a:pt x="73267" y="119087"/>
                  <a:pt x="73861" y="118174"/>
                  <a:pt x="74455" y="117262"/>
                </a:cubicBezTo>
                <a:cubicBezTo>
                  <a:pt x="75049" y="116349"/>
                  <a:pt x="75445" y="114980"/>
                  <a:pt x="75643" y="113612"/>
                </a:cubicBezTo>
                <a:cubicBezTo>
                  <a:pt x="76039" y="112243"/>
                  <a:pt x="76237" y="110418"/>
                  <a:pt x="76237" y="108593"/>
                </a:cubicBezTo>
                <a:cubicBezTo>
                  <a:pt x="76237" y="106768"/>
                  <a:pt x="76039" y="104942"/>
                  <a:pt x="75643" y="104030"/>
                </a:cubicBezTo>
                <a:cubicBezTo>
                  <a:pt x="75445" y="102661"/>
                  <a:pt x="74851" y="101749"/>
                  <a:pt x="74455" y="100836"/>
                </a:cubicBezTo>
                <a:cubicBezTo>
                  <a:pt x="73861" y="100380"/>
                  <a:pt x="73267" y="99923"/>
                  <a:pt x="72673" y="99467"/>
                </a:cubicBezTo>
                <a:cubicBezTo>
                  <a:pt x="72079" y="99011"/>
                  <a:pt x="71683" y="98555"/>
                  <a:pt x="71089" y="98098"/>
                </a:cubicBezTo>
                <a:cubicBezTo>
                  <a:pt x="70495" y="97642"/>
                  <a:pt x="70099" y="97186"/>
                  <a:pt x="69900" y="96730"/>
                </a:cubicBezTo>
                <a:cubicBezTo>
                  <a:pt x="69504" y="96273"/>
                  <a:pt x="69306" y="95361"/>
                  <a:pt x="69306" y="94448"/>
                </a:cubicBezTo>
                <a:cubicBezTo>
                  <a:pt x="69306" y="93536"/>
                  <a:pt x="69306" y="93079"/>
                  <a:pt x="69504" y="92623"/>
                </a:cubicBezTo>
                <a:cubicBezTo>
                  <a:pt x="69702" y="92167"/>
                  <a:pt x="69900" y="91711"/>
                  <a:pt x="70099" y="91711"/>
                </a:cubicBezTo>
                <a:cubicBezTo>
                  <a:pt x="70297" y="91254"/>
                  <a:pt x="70495" y="91254"/>
                  <a:pt x="70891" y="91254"/>
                </a:cubicBezTo>
                <a:cubicBezTo>
                  <a:pt x="71089" y="90798"/>
                  <a:pt x="71287" y="90798"/>
                  <a:pt x="71485" y="90798"/>
                </a:cubicBezTo>
                <a:cubicBezTo>
                  <a:pt x="71881" y="90798"/>
                  <a:pt x="72475" y="91254"/>
                  <a:pt x="72871" y="91254"/>
                </a:cubicBezTo>
                <a:cubicBezTo>
                  <a:pt x="73267" y="91711"/>
                  <a:pt x="73663" y="92167"/>
                  <a:pt x="73861" y="93079"/>
                </a:cubicBezTo>
                <a:cubicBezTo>
                  <a:pt x="76237" y="87604"/>
                  <a:pt x="76237" y="87604"/>
                  <a:pt x="76237" y="87604"/>
                </a:cubicBezTo>
                <a:cubicBezTo>
                  <a:pt x="75445" y="86235"/>
                  <a:pt x="74851" y="85323"/>
                  <a:pt x="74059" y="84866"/>
                </a:cubicBezTo>
                <a:cubicBezTo>
                  <a:pt x="73267" y="83954"/>
                  <a:pt x="72475" y="83954"/>
                  <a:pt x="71683" y="83954"/>
                </a:cubicBezTo>
                <a:cubicBezTo>
                  <a:pt x="70891" y="83954"/>
                  <a:pt x="70099" y="83954"/>
                  <a:pt x="69504" y="84410"/>
                </a:cubicBezTo>
                <a:cubicBezTo>
                  <a:pt x="68712" y="84866"/>
                  <a:pt x="68118" y="85779"/>
                  <a:pt x="67722" y="86692"/>
                </a:cubicBezTo>
                <a:cubicBezTo>
                  <a:pt x="67128" y="87604"/>
                  <a:pt x="66732" y="88973"/>
                  <a:pt x="66336" y="90342"/>
                </a:cubicBezTo>
                <a:cubicBezTo>
                  <a:pt x="66138" y="91711"/>
                  <a:pt x="65940" y="93079"/>
                  <a:pt x="65940" y="94904"/>
                </a:cubicBezTo>
                <a:cubicBezTo>
                  <a:pt x="65940" y="96730"/>
                  <a:pt x="66138" y="98555"/>
                  <a:pt x="66336" y="99467"/>
                </a:cubicBezTo>
                <a:cubicBezTo>
                  <a:pt x="66732" y="100836"/>
                  <a:pt x="67128" y="101749"/>
                  <a:pt x="67722" y="102661"/>
                </a:cubicBezTo>
                <a:cubicBezTo>
                  <a:pt x="68316" y="103117"/>
                  <a:pt x="68712" y="103574"/>
                  <a:pt x="69504" y="104030"/>
                </a:cubicBezTo>
                <a:cubicBezTo>
                  <a:pt x="70099" y="104486"/>
                  <a:pt x="70495" y="104942"/>
                  <a:pt x="71089" y="105399"/>
                </a:cubicBezTo>
                <a:cubicBezTo>
                  <a:pt x="71683" y="105855"/>
                  <a:pt x="72079" y="106311"/>
                  <a:pt x="72475" y="106768"/>
                </a:cubicBezTo>
                <a:cubicBezTo>
                  <a:pt x="72673" y="107680"/>
                  <a:pt x="72871" y="108593"/>
                  <a:pt x="72871" y="109505"/>
                </a:cubicBezTo>
                <a:cubicBezTo>
                  <a:pt x="72871" y="109961"/>
                  <a:pt x="72871" y="110418"/>
                  <a:pt x="72673" y="110874"/>
                </a:cubicBezTo>
                <a:cubicBezTo>
                  <a:pt x="72673" y="111330"/>
                  <a:pt x="72475" y="111787"/>
                  <a:pt x="72277" y="112243"/>
                </a:cubicBezTo>
                <a:cubicBezTo>
                  <a:pt x="71881" y="112243"/>
                  <a:pt x="71683" y="112699"/>
                  <a:pt x="71485" y="112699"/>
                </a:cubicBezTo>
                <a:cubicBezTo>
                  <a:pt x="71089" y="113155"/>
                  <a:pt x="70891" y="113155"/>
                  <a:pt x="70693" y="113155"/>
                </a:cubicBezTo>
                <a:cubicBezTo>
                  <a:pt x="70099" y="113155"/>
                  <a:pt x="69504" y="112699"/>
                  <a:pt x="69108" y="112243"/>
                </a:cubicBezTo>
                <a:cubicBezTo>
                  <a:pt x="68514" y="111787"/>
                  <a:pt x="68118" y="110874"/>
                  <a:pt x="67722" y="109961"/>
                </a:cubicBezTo>
                <a:moveTo>
                  <a:pt x="58613" y="84866"/>
                </a:moveTo>
                <a:cubicBezTo>
                  <a:pt x="55445" y="84866"/>
                  <a:pt x="55445" y="84866"/>
                  <a:pt x="55445" y="84866"/>
                </a:cubicBezTo>
                <a:cubicBezTo>
                  <a:pt x="55445" y="119087"/>
                  <a:pt x="55445" y="119087"/>
                  <a:pt x="55445" y="119087"/>
                </a:cubicBezTo>
                <a:cubicBezTo>
                  <a:pt x="64752" y="119087"/>
                  <a:pt x="64752" y="119087"/>
                  <a:pt x="64752" y="119087"/>
                </a:cubicBezTo>
                <a:cubicBezTo>
                  <a:pt x="64752" y="112243"/>
                  <a:pt x="64752" y="112243"/>
                  <a:pt x="64752" y="112243"/>
                </a:cubicBezTo>
                <a:cubicBezTo>
                  <a:pt x="58613" y="112243"/>
                  <a:pt x="58613" y="112243"/>
                  <a:pt x="58613" y="112243"/>
                </a:cubicBezTo>
                <a:lnTo>
                  <a:pt x="58613" y="84866"/>
                </a:lnTo>
                <a:close/>
                <a:moveTo>
                  <a:pt x="52673" y="84866"/>
                </a:moveTo>
                <a:cubicBezTo>
                  <a:pt x="42574" y="84866"/>
                  <a:pt x="42574" y="84866"/>
                  <a:pt x="42574" y="84866"/>
                </a:cubicBezTo>
                <a:cubicBezTo>
                  <a:pt x="42574" y="119087"/>
                  <a:pt x="42574" y="119087"/>
                  <a:pt x="42574" y="119087"/>
                </a:cubicBezTo>
                <a:cubicBezTo>
                  <a:pt x="53069" y="119087"/>
                  <a:pt x="53069" y="119087"/>
                  <a:pt x="53069" y="119087"/>
                </a:cubicBezTo>
                <a:cubicBezTo>
                  <a:pt x="53069" y="112243"/>
                  <a:pt x="53069" y="112243"/>
                  <a:pt x="53069" y="112243"/>
                </a:cubicBezTo>
                <a:cubicBezTo>
                  <a:pt x="45742" y="112243"/>
                  <a:pt x="45742" y="112243"/>
                  <a:pt x="45742" y="112243"/>
                </a:cubicBezTo>
                <a:cubicBezTo>
                  <a:pt x="45742" y="104942"/>
                  <a:pt x="45742" y="104942"/>
                  <a:pt x="45742" y="104942"/>
                </a:cubicBezTo>
                <a:cubicBezTo>
                  <a:pt x="52277" y="104942"/>
                  <a:pt x="52277" y="104942"/>
                  <a:pt x="52277" y="104942"/>
                </a:cubicBezTo>
                <a:cubicBezTo>
                  <a:pt x="52277" y="98098"/>
                  <a:pt x="52277" y="98098"/>
                  <a:pt x="52277" y="98098"/>
                </a:cubicBezTo>
                <a:cubicBezTo>
                  <a:pt x="45742" y="98098"/>
                  <a:pt x="45742" y="98098"/>
                  <a:pt x="45742" y="98098"/>
                </a:cubicBezTo>
                <a:cubicBezTo>
                  <a:pt x="45742" y="91711"/>
                  <a:pt x="45742" y="91711"/>
                  <a:pt x="45742" y="91711"/>
                </a:cubicBezTo>
                <a:cubicBezTo>
                  <a:pt x="52673" y="91711"/>
                  <a:pt x="52673" y="91711"/>
                  <a:pt x="52673" y="91711"/>
                </a:cubicBezTo>
                <a:lnTo>
                  <a:pt x="52673" y="84866"/>
                </a:lnTo>
                <a:close/>
                <a:moveTo>
                  <a:pt x="30099" y="84866"/>
                </a:moveTo>
                <a:cubicBezTo>
                  <a:pt x="26732" y="84866"/>
                  <a:pt x="26732" y="84866"/>
                  <a:pt x="26732" y="84866"/>
                </a:cubicBezTo>
                <a:cubicBezTo>
                  <a:pt x="26732" y="119087"/>
                  <a:pt x="26732" y="119087"/>
                  <a:pt x="26732" y="119087"/>
                </a:cubicBezTo>
                <a:cubicBezTo>
                  <a:pt x="30099" y="119087"/>
                  <a:pt x="30099" y="119087"/>
                  <a:pt x="30099" y="119087"/>
                </a:cubicBezTo>
                <a:cubicBezTo>
                  <a:pt x="30099" y="104486"/>
                  <a:pt x="30099" y="104486"/>
                  <a:pt x="30099" y="104486"/>
                </a:cubicBezTo>
                <a:cubicBezTo>
                  <a:pt x="36435" y="104486"/>
                  <a:pt x="36435" y="104486"/>
                  <a:pt x="36435" y="104486"/>
                </a:cubicBezTo>
                <a:cubicBezTo>
                  <a:pt x="36435" y="119087"/>
                  <a:pt x="36435" y="119087"/>
                  <a:pt x="36435" y="119087"/>
                </a:cubicBezTo>
                <a:cubicBezTo>
                  <a:pt x="39801" y="119087"/>
                  <a:pt x="39801" y="119087"/>
                  <a:pt x="39801" y="119087"/>
                </a:cubicBezTo>
                <a:cubicBezTo>
                  <a:pt x="39801" y="84866"/>
                  <a:pt x="39801" y="84866"/>
                  <a:pt x="39801" y="84866"/>
                </a:cubicBezTo>
                <a:cubicBezTo>
                  <a:pt x="36435" y="84866"/>
                  <a:pt x="36435" y="84866"/>
                  <a:pt x="36435" y="84866"/>
                </a:cubicBezTo>
                <a:cubicBezTo>
                  <a:pt x="36435" y="97642"/>
                  <a:pt x="36435" y="97642"/>
                  <a:pt x="36435" y="97642"/>
                </a:cubicBezTo>
                <a:cubicBezTo>
                  <a:pt x="30099" y="97642"/>
                  <a:pt x="30099" y="97642"/>
                  <a:pt x="30099" y="97642"/>
                </a:cubicBezTo>
                <a:lnTo>
                  <a:pt x="30099" y="84866"/>
                </a:lnTo>
                <a:close/>
                <a:moveTo>
                  <a:pt x="36435" y="77110"/>
                </a:moveTo>
                <a:cubicBezTo>
                  <a:pt x="39801" y="77110"/>
                  <a:pt x="39801" y="77110"/>
                  <a:pt x="39801" y="77110"/>
                </a:cubicBezTo>
                <a:cubicBezTo>
                  <a:pt x="39801" y="42889"/>
                  <a:pt x="39801" y="42889"/>
                  <a:pt x="39801" y="42889"/>
                </a:cubicBezTo>
                <a:cubicBezTo>
                  <a:pt x="36435" y="42889"/>
                  <a:pt x="36435" y="42889"/>
                  <a:pt x="36435" y="42889"/>
                </a:cubicBezTo>
                <a:lnTo>
                  <a:pt x="36435" y="77110"/>
                </a:lnTo>
                <a:close/>
                <a:moveTo>
                  <a:pt x="21386" y="20532"/>
                </a:moveTo>
                <a:cubicBezTo>
                  <a:pt x="21386" y="23269"/>
                  <a:pt x="22376" y="25551"/>
                  <a:pt x="23564" y="25551"/>
                </a:cubicBezTo>
                <a:cubicBezTo>
                  <a:pt x="24950" y="25551"/>
                  <a:pt x="25940" y="23269"/>
                  <a:pt x="25940" y="20532"/>
                </a:cubicBezTo>
                <a:cubicBezTo>
                  <a:pt x="25940" y="17794"/>
                  <a:pt x="24950" y="15513"/>
                  <a:pt x="23564" y="15513"/>
                </a:cubicBezTo>
                <a:cubicBezTo>
                  <a:pt x="22376" y="15513"/>
                  <a:pt x="21386" y="17794"/>
                  <a:pt x="21386" y="20532"/>
                </a:cubicBezTo>
                <a:moveTo>
                  <a:pt x="8514" y="77110"/>
                </a:moveTo>
                <a:cubicBezTo>
                  <a:pt x="14653" y="42889"/>
                  <a:pt x="14653" y="42889"/>
                  <a:pt x="14653" y="42889"/>
                </a:cubicBezTo>
                <a:cubicBezTo>
                  <a:pt x="11089" y="42889"/>
                  <a:pt x="11089" y="42889"/>
                  <a:pt x="11089" y="42889"/>
                </a:cubicBezTo>
                <a:cubicBezTo>
                  <a:pt x="7326" y="65247"/>
                  <a:pt x="7326" y="65247"/>
                  <a:pt x="7326" y="65247"/>
                </a:cubicBezTo>
                <a:cubicBezTo>
                  <a:pt x="7326" y="65247"/>
                  <a:pt x="7326" y="65247"/>
                  <a:pt x="7326" y="65247"/>
                </a:cubicBezTo>
                <a:cubicBezTo>
                  <a:pt x="3564" y="42889"/>
                  <a:pt x="3564" y="42889"/>
                  <a:pt x="3564" y="42889"/>
                </a:cubicBezTo>
                <a:cubicBezTo>
                  <a:pt x="0" y="42889"/>
                  <a:pt x="0" y="42889"/>
                  <a:pt x="0" y="42889"/>
                </a:cubicBezTo>
                <a:cubicBezTo>
                  <a:pt x="5940" y="77110"/>
                  <a:pt x="5940" y="77110"/>
                  <a:pt x="5940" y="77110"/>
                </a:cubicBezTo>
                <a:lnTo>
                  <a:pt x="8514" y="77110"/>
                </a:lnTo>
                <a:close/>
                <a:moveTo>
                  <a:pt x="19603" y="42889"/>
                </a:moveTo>
                <a:cubicBezTo>
                  <a:pt x="16435" y="42889"/>
                  <a:pt x="16435" y="42889"/>
                  <a:pt x="16435" y="42889"/>
                </a:cubicBezTo>
                <a:cubicBezTo>
                  <a:pt x="16435" y="77110"/>
                  <a:pt x="16435" y="77110"/>
                  <a:pt x="16435" y="77110"/>
                </a:cubicBezTo>
                <a:cubicBezTo>
                  <a:pt x="19603" y="77110"/>
                  <a:pt x="19603" y="77110"/>
                  <a:pt x="19603" y="77110"/>
                </a:cubicBezTo>
                <a:lnTo>
                  <a:pt x="19603" y="42889"/>
                </a:lnTo>
                <a:close/>
                <a:moveTo>
                  <a:pt x="19603" y="8669"/>
                </a:moveTo>
                <a:cubicBezTo>
                  <a:pt x="26732" y="8669"/>
                  <a:pt x="26732" y="8669"/>
                  <a:pt x="26732" y="8669"/>
                </a:cubicBezTo>
                <a:cubicBezTo>
                  <a:pt x="26732" y="912"/>
                  <a:pt x="26732" y="912"/>
                  <a:pt x="26732" y="912"/>
                </a:cubicBezTo>
                <a:cubicBezTo>
                  <a:pt x="16435" y="912"/>
                  <a:pt x="16435" y="912"/>
                  <a:pt x="16435" y="912"/>
                </a:cubicBezTo>
                <a:cubicBezTo>
                  <a:pt x="16435" y="35133"/>
                  <a:pt x="16435" y="35133"/>
                  <a:pt x="16435" y="35133"/>
                </a:cubicBezTo>
                <a:cubicBezTo>
                  <a:pt x="19603" y="35133"/>
                  <a:pt x="19603" y="35133"/>
                  <a:pt x="19603" y="35133"/>
                </a:cubicBezTo>
                <a:cubicBezTo>
                  <a:pt x="19603" y="21901"/>
                  <a:pt x="19603" y="21901"/>
                  <a:pt x="19603" y="21901"/>
                </a:cubicBezTo>
                <a:cubicBezTo>
                  <a:pt x="19603" y="14600"/>
                  <a:pt x="19603" y="14600"/>
                  <a:pt x="19603" y="14600"/>
                </a:cubicBezTo>
                <a:lnTo>
                  <a:pt x="19603" y="8669"/>
                </a:lnTo>
                <a:close/>
                <a:moveTo>
                  <a:pt x="30495" y="51102"/>
                </a:moveTo>
                <a:cubicBezTo>
                  <a:pt x="30693" y="51558"/>
                  <a:pt x="30693" y="52471"/>
                  <a:pt x="30693" y="53384"/>
                </a:cubicBezTo>
                <a:cubicBezTo>
                  <a:pt x="30693" y="54296"/>
                  <a:pt x="30693" y="54752"/>
                  <a:pt x="30495" y="55665"/>
                </a:cubicBezTo>
                <a:cubicBezTo>
                  <a:pt x="30297" y="56121"/>
                  <a:pt x="30099" y="56577"/>
                  <a:pt x="29900" y="56577"/>
                </a:cubicBezTo>
                <a:cubicBezTo>
                  <a:pt x="29504" y="57034"/>
                  <a:pt x="29306" y="57034"/>
                  <a:pt x="28910" y="57034"/>
                </a:cubicBezTo>
                <a:cubicBezTo>
                  <a:pt x="28514" y="57034"/>
                  <a:pt x="28316" y="57034"/>
                  <a:pt x="27920" y="57034"/>
                </a:cubicBezTo>
                <a:cubicBezTo>
                  <a:pt x="26138" y="57034"/>
                  <a:pt x="26138" y="57034"/>
                  <a:pt x="26138" y="57034"/>
                </a:cubicBezTo>
                <a:cubicBezTo>
                  <a:pt x="26138" y="49277"/>
                  <a:pt x="26138" y="49277"/>
                  <a:pt x="26138" y="49277"/>
                </a:cubicBezTo>
                <a:cubicBezTo>
                  <a:pt x="28118" y="49277"/>
                  <a:pt x="28118" y="49277"/>
                  <a:pt x="28118" y="49277"/>
                </a:cubicBezTo>
                <a:cubicBezTo>
                  <a:pt x="28514" y="49277"/>
                  <a:pt x="28712" y="49277"/>
                  <a:pt x="29108" y="49277"/>
                </a:cubicBezTo>
                <a:cubicBezTo>
                  <a:pt x="29504" y="49733"/>
                  <a:pt x="29702" y="49733"/>
                  <a:pt x="29900" y="50190"/>
                </a:cubicBezTo>
                <a:cubicBezTo>
                  <a:pt x="30099" y="50190"/>
                  <a:pt x="30297" y="50646"/>
                  <a:pt x="30495" y="51102"/>
                </a:cubicBezTo>
                <a:moveTo>
                  <a:pt x="30693" y="43346"/>
                </a:moveTo>
                <a:cubicBezTo>
                  <a:pt x="30099" y="42889"/>
                  <a:pt x="29306" y="42889"/>
                  <a:pt x="28514" y="42889"/>
                </a:cubicBezTo>
                <a:cubicBezTo>
                  <a:pt x="22772" y="42889"/>
                  <a:pt x="22772" y="42889"/>
                  <a:pt x="22772" y="42889"/>
                </a:cubicBezTo>
                <a:cubicBezTo>
                  <a:pt x="22772" y="77110"/>
                  <a:pt x="22772" y="77110"/>
                  <a:pt x="22772" y="77110"/>
                </a:cubicBezTo>
                <a:cubicBezTo>
                  <a:pt x="26138" y="77110"/>
                  <a:pt x="26138" y="77110"/>
                  <a:pt x="26138" y="77110"/>
                </a:cubicBezTo>
                <a:cubicBezTo>
                  <a:pt x="26138" y="63422"/>
                  <a:pt x="26138" y="63422"/>
                  <a:pt x="26138" y="63422"/>
                </a:cubicBezTo>
                <a:cubicBezTo>
                  <a:pt x="27722" y="63422"/>
                  <a:pt x="27722" y="63422"/>
                  <a:pt x="27722" y="63422"/>
                </a:cubicBezTo>
                <a:cubicBezTo>
                  <a:pt x="30693" y="77110"/>
                  <a:pt x="30693" y="77110"/>
                  <a:pt x="30693" y="77110"/>
                </a:cubicBezTo>
                <a:cubicBezTo>
                  <a:pt x="34653" y="77110"/>
                  <a:pt x="34653" y="77110"/>
                  <a:pt x="34653" y="77110"/>
                </a:cubicBezTo>
                <a:cubicBezTo>
                  <a:pt x="30891" y="62965"/>
                  <a:pt x="30891" y="62965"/>
                  <a:pt x="30891" y="62965"/>
                </a:cubicBezTo>
                <a:cubicBezTo>
                  <a:pt x="32079" y="62509"/>
                  <a:pt x="32871" y="61140"/>
                  <a:pt x="33267" y="59315"/>
                </a:cubicBezTo>
                <a:cubicBezTo>
                  <a:pt x="33861" y="57946"/>
                  <a:pt x="34059" y="55665"/>
                  <a:pt x="34059" y="53384"/>
                </a:cubicBezTo>
                <a:cubicBezTo>
                  <a:pt x="34059" y="51102"/>
                  <a:pt x="34059" y="49733"/>
                  <a:pt x="33663" y="48365"/>
                </a:cubicBezTo>
                <a:cubicBezTo>
                  <a:pt x="33465" y="46996"/>
                  <a:pt x="33069" y="46083"/>
                  <a:pt x="32475" y="45171"/>
                </a:cubicBezTo>
                <a:cubicBezTo>
                  <a:pt x="31881" y="44258"/>
                  <a:pt x="31287" y="43802"/>
                  <a:pt x="30693" y="43346"/>
                </a:cubicBezTo>
                <a:moveTo>
                  <a:pt x="41188" y="17794"/>
                </a:moveTo>
                <a:cubicBezTo>
                  <a:pt x="41188" y="19619"/>
                  <a:pt x="41188" y="20988"/>
                  <a:pt x="40990" y="22357"/>
                </a:cubicBezTo>
                <a:cubicBezTo>
                  <a:pt x="40792" y="23726"/>
                  <a:pt x="40396" y="24638"/>
                  <a:pt x="40000" y="26007"/>
                </a:cubicBezTo>
                <a:cubicBezTo>
                  <a:pt x="39603" y="26920"/>
                  <a:pt x="39009" y="27832"/>
                  <a:pt x="38613" y="28288"/>
                </a:cubicBezTo>
                <a:cubicBezTo>
                  <a:pt x="38019" y="28745"/>
                  <a:pt x="37425" y="29201"/>
                  <a:pt x="36633" y="29201"/>
                </a:cubicBezTo>
                <a:cubicBezTo>
                  <a:pt x="35841" y="29201"/>
                  <a:pt x="35247" y="28745"/>
                  <a:pt x="34653" y="28288"/>
                </a:cubicBezTo>
                <a:cubicBezTo>
                  <a:pt x="34059" y="27832"/>
                  <a:pt x="33663" y="26920"/>
                  <a:pt x="33267" y="26007"/>
                </a:cubicBezTo>
                <a:cubicBezTo>
                  <a:pt x="32871" y="24638"/>
                  <a:pt x="32475" y="23726"/>
                  <a:pt x="32277" y="22357"/>
                </a:cubicBezTo>
                <a:cubicBezTo>
                  <a:pt x="32079" y="20988"/>
                  <a:pt x="32079" y="19619"/>
                  <a:pt x="32079" y="17794"/>
                </a:cubicBezTo>
                <a:cubicBezTo>
                  <a:pt x="32079" y="16425"/>
                  <a:pt x="32079" y="15057"/>
                  <a:pt x="32277" y="13688"/>
                </a:cubicBezTo>
                <a:cubicBezTo>
                  <a:pt x="32475" y="12319"/>
                  <a:pt x="32871" y="10950"/>
                  <a:pt x="33267" y="10038"/>
                </a:cubicBezTo>
                <a:cubicBezTo>
                  <a:pt x="33663" y="9125"/>
                  <a:pt x="34059" y="8212"/>
                  <a:pt x="34653" y="7756"/>
                </a:cubicBezTo>
                <a:cubicBezTo>
                  <a:pt x="35247" y="7300"/>
                  <a:pt x="35841" y="6844"/>
                  <a:pt x="36633" y="6844"/>
                </a:cubicBezTo>
                <a:cubicBezTo>
                  <a:pt x="37425" y="6844"/>
                  <a:pt x="38019" y="7300"/>
                  <a:pt x="38613" y="7756"/>
                </a:cubicBezTo>
                <a:cubicBezTo>
                  <a:pt x="39009" y="8212"/>
                  <a:pt x="39603" y="9125"/>
                  <a:pt x="40000" y="10038"/>
                </a:cubicBezTo>
                <a:cubicBezTo>
                  <a:pt x="40396" y="10950"/>
                  <a:pt x="40792" y="12319"/>
                  <a:pt x="40990" y="13688"/>
                </a:cubicBezTo>
                <a:cubicBezTo>
                  <a:pt x="41188" y="15057"/>
                  <a:pt x="41188" y="16425"/>
                  <a:pt x="41188" y="17794"/>
                </a:cubicBezTo>
                <a:moveTo>
                  <a:pt x="44158" y="25551"/>
                </a:moveTo>
                <a:cubicBezTo>
                  <a:pt x="44554" y="23269"/>
                  <a:pt x="44752" y="20532"/>
                  <a:pt x="44752" y="17794"/>
                </a:cubicBezTo>
                <a:cubicBezTo>
                  <a:pt x="44752" y="15057"/>
                  <a:pt x="44554" y="12775"/>
                  <a:pt x="44158" y="10494"/>
                </a:cubicBezTo>
                <a:cubicBezTo>
                  <a:pt x="43762" y="8212"/>
                  <a:pt x="43168" y="6387"/>
                  <a:pt x="42376" y="4562"/>
                </a:cubicBezTo>
                <a:cubicBezTo>
                  <a:pt x="41782" y="3193"/>
                  <a:pt x="40792" y="1825"/>
                  <a:pt x="39801" y="912"/>
                </a:cubicBezTo>
                <a:cubicBezTo>
                  <a:pt x="38811" y="456"/>
                  <a:pt x="37821" y="0"/>
                  <a:pt x="36633" y="0"/>
                </a:cubicBezTo>
                <a:cubicBezTo>
                  <a:pt x="35445" y="0"/>
                  <a:pt x="34455" y="456"/>
                  <a:pt x="33465" y="912"/>
                </a:cubicBezTo>
                <a:cubicBezTo>
                  <a:pt x="32475" y="1825"/>
                  <a:pt x="31485" y="3193"/>
                  <a:pt x="30891" y="4562"/>
                </a:cubicBezTo>
                <a:cubicBezTo>
                  <a:pt x="30099" y="6387"/>
                  <a:pt x="29504" y="8212"/>
                  <a:pt x="29108" y="10494"/>
                </a:cubicBezTo>
                <a:cubicBezTo>
                  <a:pt x="28712" y="12775"/>
                  <a:pt x="28514" y="15057"/>
                  <a:pt x="28514" y="17794"/>
                </a:cubicBezTo>
                <a:cubicBezTo>
                  <a:pt x="28514" y="20532"/>
                  <a:pt x="28712" y="23269"/>
                  <a:pt x="29108" y="25551"/>
                </a:cubicBezTo>
                <a:cubicBezTo>
                  <a:pt x="29504" y="27832"/>
                  <a:pt x="30099" y="29657"/>
                  <a:pt x="30891" y="31026"/>
                </a:cubicBezTo>
                <a:cubicBezTo>
                  <a:pt x="31485" y="32851"/>
                  <a:pt x="32475" y="33764"/>
                  <a:pt x="33465" y="34676"/>
                </a:cubicBezTo>
                <a:cubicBezTo>
                  <a:pt x="34455" y="35589"/>
                  <a:pt x="35445" y="36045"/>
                  <a:pt x="36633" y="36045"/>
                </a:cubicBezTo>
                <a:cubicBezTo>
                  <a:pt x="37821" y="36045"/>
                  <a:pt x="38811" y="35589"/>
                  <a:pt x="39801" y="34676"/>
                </a:cubicBezTo>
                <a:cubicBezTo>
                  <a:pt x="40792" y="33764"/>
                  <a:pt x="41782" y="32851"/>
                  <a:pt x="42376" y="31026"/>
                </a:cubicBezTo>
                <a:cubicBezTo>
                  <a:pt x="43168" y="29657"/>
                  <a:pt x="43762" y="27832"/>
                  <a:pt x="44158" y="25551"/>
                </a:cubicBezTo>
                <a:moveTo>
                  <a:pt x="47722" y="70722"/>
                </a:moveTo>
                <a:cubicBezTo>
                  <a:pt x="47326" y="70266"/>
                  <a:pt x="46930" y="69809"/>
                  <a:pt x="46732" y="68897"/>
                </a:cubicBezTo>
                <a:cubicBezTo>
                  <a:pt x="46534" y="68441"/>
                  <a:pt x="46336" y="67528"/>
                  <a:pt x="46138" y="66615"/>
                </a:cubicBezTo>
                <a:cubicBezTo>
                  <a:pt x="45940" y="65703"/>
                  <a:pt x="45940" y="64790"/>
                  <a:pt x="45940" y="63878"/>
                </a:cubicBezTo>
                <a:cubicBezTo>
                  <a:pt x="45940" y="42889"/>
                  <a:pt x="45940" y="42889"/>
                  <a:pt x="45940" y="42889"/>
                </a:cubicBezTo>
                <a:cubicBezTo>
                  <a:pt x="42574" y="42889"/>
                  <a:pt x="42574" y="42889"/>
                  <a:pt x="42574" y="42889"/>
                </a:cubicBezTo>
                <a:cubicBezTo>
                  <a:pt x="42574" y="63878"/>
                  <a:pt x="42574" y="63878"/>
                  <a:pt x="42574" y="63878"/>
                </a:cubicBezTo>
                <a:cubicBezTo>
                  <a:pt x="42574" y="66159"/>
                  <a:pt x="42772" y="67984"/>
                  <a:pt x="42970" y="69809"/>
                </a:cubicBezTo>
                <a:cubicBezTo>
                  <a:pt x="43366" y="71178"/>
                  <a:pt x="43762" y="73003"/>
                  <a:pt x="44158" y="73916"/>
                </a:cubicBezTo>
                <a:cubicBezTo>
                  <a:pt x="44752" y="75285"/>
                  <a:pt x="45346" y="76197"/>
                  <a:pt x="46138" y="77110"/>
                </a:cubicBezTo>
                <a:cubicBezTo>
                  <a:pt x="46930" y="77566"/>
                  <a:pt x="47920" y="78022"/>
                  <a:pt x="48910" y="78022"/>
                </a:cubicBezTo>
                <a:cubicBezTo>
                  <a:pt x="49900" y="78022"/>
                  <a:pt x="50891" y="77566"/>
                  <a:pt x="51683" y="77110"/>
                </a:cubicBezTo>
                <a:cubicBezTo>
                  <a:pt x="52475" y="76197"/>
                  <a:pt x="53069" y="75285"/>
                  <a:pt x="53663" y="73916"/>
                </a:cubicBezTo>
                <a:cubicBezTo>
                  <a:pt x="54059" y="73003"/>
                  <a:pt x="54455" y="71178"/>
                  <a:pt x="54851" y="69809"/>
                </a:cubicBezTo>
                <a:cubicBezTo>
                  <a:pt x="55049" y="67984"/>
                  <a:pt x="55247" y="66159"/>
                  <a:pt x="55247" y="63878"/>
                </a:cubicBezTo>
                <a:cubicBezTo>
                  <a:pt x="55247" y="42889"/>
                  <a:pt x="55247" y="42889"/>
                  <a:pt x="55247" y="42889"/>
                </a:cubicBezTo>
                <a:cubicBezTo>
                  <a:pt x="51881" y="42889"/>
                  <a:pt x="51881" y="42889"/>
                  <a:pt x="51881" y="42889"/>
                </a:cubicBezTo>
                <a:cubicBezTo>
                  <a:pt x="51881" y="63878"/>
                  <a:pt x="51881" y="63878"/>
                  <a:pt x="51881" y="63878"/>
                </a:cubicBezTo>
                <a:cubicBezTo>
                  <a:pt x="51881" y="64790"/>
                  <a:pt x="51881" y="65703"/>
                  <a:pt x="51683" y="66615"/>
                </a:cubicBezTo>
                <a:cubicBezTo>
                  <a:pt x="51485" y="67528"/>
                  <a:pt x="51287" y="68441"/>
                  <a:pt x="51089" y="68897"/>
                </a:cubicBezTo>
                <a:cubicBezTo>
                  <a:pt x="50693" y="69809"/>
                  <a:pt x="50495" y="70266"/>
                  <a:pt x="50099" y="70722"/>
                </a:cubicBezTo>
                <a:cubicBezTo>
                  <a:pt x="49702" y="71178"/>
                  <a:pt x="49306" y="71178"/>
                  <a:pt x="48910" y="71178"/>
                </a:cubicBezTo>
                <a:cubicBezTo>
                  <a:pt x="48514" y="71178"/>
                  <a:pt x="48118" y="71178"/>
                  <a:pt x="47722" y="70722"/>
                </a:cubicBezTo>
                <a:moveTo>
                  <a:pt x="54851" y="10950"/>
                </a:moveTo>
                <a:cubicBezTo>
                  <a:pt x="54851" y="11863"/>
                  <a:pt x="54851" y="12775"/>
                  <a:pt x="54653" y="13231"/>
                </a:cubicBezTo>
                <a:cubicBezTo>
                  <a:pt x="54455" y="13688"/>
                  <a:pt x="54257" y="14144"/>
                  <a:pt x="54059" y="14600"/>
                </a:cubicBezTo>
                <a:cubicBezTo>
                  <a:pt x="53663" y="14600"/>
                  <a:pt x="53465" y="14600"/>
                  <a:pt x="53069" y="15057"/>
                </a:cubicBezTo>
                <a:cubicBezTo>
                  <a:pt x="52673" y="15057"/>
                  <a:pt x="52475" y="15057"/>
                  <a:pt x="52079" y="15057"/>
                </a:cubicBezTo>
                <a:cubicBezTo>
                  <a:pt x="50099" y="15057"/>
                  <a:pt x="50099" y="15057"/>
                  <a:pt x="50099" y="15057"/>
                </a:cubicBezTo>
                <a:cubicBezTo>
                  <a:pt x="50099" y="7300"/>
                  <a:pt x="50099" y="7300"/>
                  <a:pt x="50099" y="7300"/>
                </a:cubicBezTo>
                <a:cubicBezTo>
                  <a:pt x="52277" y="7300"/>
                  <a:pt x="52277" y="7300"/>
                  <a:pt x="52277" y="7300"/>
                </a:cubicBezTo>
                <a:cubicBezTo>
                  <a:pt x="52673" y="7300"/>
                  <a:pt x="52871" y="7300"/>
                  <a:pt x="53267" y="7300"/>
                </a:cubicBezTo>
                <a:cubicBezTo>
                  <a:pt x="53465" y="7300"/>
                  <a:pt x="53861" y="7756"/>
                  <a:pt x="54059" y="7756"/>
                </a:cubicBezTo>
                <a:cubicBezTo>
                  <a:pt x="54257" y="8212"/>
                  <a:pt x="54455" y="8669"/>
                  <a:pt x="54653" y="9125"/>
                </a:cubicBezTo>
                <a:cubicBezTo>
                  <a:pt x="54851" y="9581"/>
                  <a:pt x="54851" y="10038"/>
                  <a:pt x="54851" y="10950"/>
                </a:cubicBezTo>
                <a:moveTo>
                  <a:pt x="58811" y="35133"/>
                </a:moveTo>
                <a:cubicBezTo>
                  <a:pt x="55049" y="20532"/>
                  <a:pt x="55049" y="20532"/>
                  <a:pt x="55049" y="20532"/>
                </a:cubicBezTo>
                <a:cubicBezTo>
                  <a:pt x="56237" y="20076"/>
                  <a:pt x="57029" y="19163"/>
                  <a:pt x="57425" y="17338"/>
                </a:cubicBezTo>
                <a:cubicBezTo>
                  <a:pt x="58019" y="15513"/>
                  <a:pt x="58217" y="13688"/>
                  <a:pt x="58217" y="10950"/>
                </a:cubicBezTo>
                <a:cubicBezTo>
                  <a:pt x="58217" y="9125"/>
                  <a:pt x="58217" y="7300"/>
                  <a:pt x="57821" y="5931"/>
                </a:cubicBezTo>
                <a:cubicBezTo>
                  <a:pt x="57623" y="4562"/>
                  <a:pt x="57227" y="3650"/>
                  <a:pt x="56633" y="2737"/>
                </a:cubicBezTo>
                <a:cubicBezTo>
                  <a:pt x="56039" y="2281"/>
                  <a:pt x="55445" y="1368"/>
                  <a:pt x="54851" y="1368"/>
                </a:cubicBezTo>
                <a:cubicBezTo>
                  <a:pt x="54257" y="912"/>
                  <a:pt x="53465" y="912"/>
                  <a:pt x="52673" y="912"/>
                </a:cubicBezTo>
                <a:cubicBezTo>
                  <a:pt x="46930" y="912"/>
                  <a:pt x="46930" y="912"/>
                  <a:pt x="46930" y="912"/>
                </a:cubicBezTo>
                <a:cubicBezTo>
                  <a:pt x="46930" y="35133"/>
                  <a:pt x="46930" y="35133"/>
                  <a:pt x="46930" y="35133"/>
                </a:cubicBezTo>
                <a:cubicBezTo>
                  <a:pt x="50099" y="35133"/>
                  <a:pt x="50099" y="35133"/>
                  <a:pt x="50099" y="35133"/>
                </a:cubicBezTo>
                <a:cubicBezTo>
                  <a:pt x="50099" y="21444"/>
                  <a:pt x="50099" y="21444"/>
                  <a:pt x="50099" y="21444"/>
                </a:cubicBezTo>
                <a:cubicBezTo>
                  <a:pt x="51881" y="21444"/>
                  <a:pt x="51881" y="21444"/>
                  <a:pt x="51881" y="21444"/>
                </a:cubicBezTo>
                <a:cubicBezTo>
                  <a:pt x="54851" y="35133"/>
                  <a:pt x="54851" y="35133"/>
                  <a:pt x="54851" y="35133"/>
                </a:cubicBezTo>
                <a:lnTo>
                  <a:pt x="58811" y="35133"/>
                </a:lnTo>
                <a:close/>
                <a:moveTo>
                  <a:pt x="72871" y="27376"/>
                </a:moveTo>
                <a:cubicBezTo>
                  <a:pt x="73267" y="25551"/>
                  <a:pt x="73267" y="23726"/>
                  <a:pt x="73267" y="21901"/>
                </a:cubicBezTo>
                <a:cubicBezTo>
                  <a:pt x="73267" y="912"/>
                  <a:pt x="73267" y="912"/>
                  <a:pt x="73267" y="912"/>
                </a:cubicBezTo>
                <a:cubicBezTo>
                  <a:pt x="70099" y="912"/>
                  <a:pt x="70099" y="912"/>
                  <a:pt x="70099" y="912"/>
                </a:cubicBezTo>
                <a:cubicBezTo>
                  <a:pt x="70099" y="21444"/>
                  <a:pt x="70099" y="21444"/>
                  <a:pt x="70099" y="21444"/>
                </a:cubicBezTo>
                <a:cubicBezTo>
                  <a:pt x="70099" y="22813"/>
                  <a:pt x="69900" y="23726"/>
                  <a:pt x="69900" y="24638"/>
                </a:cubicBezTo>
                <a:cubicBezTo>
                  <a:pt x="69702" y="25551"/>
                  <a:pt x="69504" y="26007"/>
                  <a:pt x="69108" y="26920"/>
                </a:cubicBezTo>
                <a:cubicBezTo>
                  <a:pt x="68910" y="27376"/>
                  <a:pt x="68514" y="27832"/>
                  <a:pt x="68316" y="28288"/>
                </a:cubicBezTo>
                <a:cubicBezTo>
                  <a:pt x="67920" y="28745"/>
                  <a:pt x="67524" y="29201"/>
                  <a:pt x="67128" y="29201"/>
                </a:cubicBezTo>
                <a:cubicBezTo>
                  <a:pt x="66534" y="29201"/>
                  <a:pt x="66138" y="28745"/>
                  <a:pt x="65742" y="28288"/>
                </a:cubicBezTo>
                <a:cubicBezTo>
                  <a:pt x="65544" y="27832"/>
                  <a:pt x="65148" y="27376"/>
                  <a:pt x="64950" y="26920"/>
                </a:cubicBezTo>
                <a:cubicBezTo>
                  <a:pt x="64554" y="26007"/>
                  <a:pt x="64356" y="25551"/>
                  <a:pt x="64158" y="24638"/>
                </a:cubicBezTo>
                <a:cubicBezTo>
                  <a:pt x="64158" y="23726"/>
                  <a:pt x="63960" y="22813"/>
                  <a:pt x="63960" y="21444"/>
                </a:cubicBezTo>
                <a:cubicBezTo>
                  <a:pt x="63960" y="912"/>
                  <a:pt x="63960" y="912"/>
                  <a:pt x="63960" y="912"/>
                </a:cubicBezTo>
                <a:cubicBezTo>
                  <a:pt x="60792" y="912"/>
                  <a:pt x="60792" y="912"/>
                  <a:pt x="60792" y="912"/>
                </a:cubicBezTo>
                <a:cubicBezTo>
                  <a:pt x="60792" y="21901"/>
                  <a:pt x="60792" y="21901"/>
                  <a:pt x="60792" y="21901"/>
                </a:cubicBezTo>
                <a:cubicBezTo>
                  <a:pt x="60792" y="23726"/>
                  <a:pt x="60792" y="25551"/>
                  <a:pt x="61188" y="27376"/>
                </a:cubicBezTo>
                <a:cubicBezTo>
                  <a:pt x="61386" y="29201"/>
                  <a:pt x="61782" y="30570"/>
                  <a:pt x="62376" y="31939"/>
                </a:cubicBezTo>
                <a:cubicBezTo>
                  <a:pt x="62772" y="33307"/>
                  <a:pt x="63564" y="34220"/>
                  <a:pt x="64356" y="35133"/>
                </a:cubicBezTo>
                <a:cubicBezTo>
                  <a:pt x="65148" y="35589"/>
                  <a:pt x="65940" y="36045"/>
                  <a:pt x="67128" y="36045"/>
                </a:cubicBezTo>
                <a:cubicBezTo>
                  <a:pt x="68118" y="36045"/>
                  <a:pt x="68910" y="35589"/>
                  <a:pt x="69702" y="35133"/>
                </a:cubicBezTo>
                <a:cubicBezTo>
                  <a:pt x="70495" y="34220"/>
                  <a:pt x="71287" y="33307"/>
                  <a:pt x="71683" y="31939"/>
                </a:cubicBezTo>
                <a:cubicBezTo>
                  <a:pt x="72277" y="30570"/>
                  <a:pt x="72673" y="29201"/>
                  <a:pt x="72871" y="27376"/>
                </a:cubicBezTo>
                <a:moveTo>
                  <a:pt x="71485" y="77110"/>
                </a:moveTo>
                <a:cubicBezTo>
                  <a:pt x="74851" y="77110"/>
                  <a:pt x="74851" y="77110"/>
                  <a:pt x="74851" y="77110"/>
                </a:cubicBezTo>
                <a:cubicBezTo>
                  <a:pt x="74851" y="42889"/>
                  <a:pt x="74851" y="42889"/>
                  <a:pt x="74851" y="42889"/>
                </a:cubicBezTo>
                <a:cubicBezTo>
                  <a:pt x="69900" y="42889"/>
                  <a:pt x="69900" y="42889"/>
                  <a:pt x="69900" y="42889"/>
                </a:cubicBezTo>
                <a:cubicBezTo>
                  <a:pt x="66336" y="65247"/>
                  <a:pt x="66336" y="65247"/>
                  <a:pt x="66336" y="65247"/>
                </a:cubicBezTo>
                <a:cubicBezTo>
                  <a:pt x="66336" y="65247"/>
                  <a:pt x="66336" y="65247"/>
                  <a:pt x="66336" y="65247"/>
                </a:cubicBezTo>
                <a:cubicBezTo>
                  <a:pt x="62970" y="42889"/>
                  <a:pt x="62970" y="42889"/>
                  <a:pt x="62970" y="42889"/>
                </a:cubicBezTo>
                <a:cubicBezTo>
                  <a:pt x="58019" y="42889"/>
                  <a:pt x="58019" y="42889"/>
                  <a:pt x="58019" y="42889"/>
                </a:cubicBezTo>
                <a:cubicBezTo>
                  <a:pt x="58019" y="77110"/>
                  <a:pt x="58019" y="77110"/>
                  <a:pt x="58019" y="77110"/>
                </a:cubicBezTo>
                <a:cubicBezTo>
                  <a:pt x="61188" y="77110"/>
                  <a:pt x="61188" y="77110"/>
                  <a:pt x="61188" y="77110"/>
                </a:cubicBezTo>
                <a:cubicBezTo>
                  <a:pt x="61188" y="51102"/>
                  <a:pt x="61188" y="51102"/>
                  <a:pt x="61188" y="51102"/>
                </a:cubicBezTo>
                <a:cubicBezTo>
                  <a:pt x="61386" y="51102"/>
                  <a:pt x="61386" y="51102"/>
                  <a:pt x="61386" y="51102"/>
                </a:cubicBezTo>
                <a:cubicBezTo>
                  <a:pt x="65148" y="77110"/>
                  <a:pt x="65148" y="77110"/>
                  <a:pt x="65148" y="77110"/>
                </a:cubicBezTo>
                <a:cubicBezTo>
                  <a:pt x="67524" y="77110"/>
                  <a:pt x="67524" y="77110"/>
                  <a:pt x="67524" y="77110"/>
                </a:cubicBezTo>
                <a:cubicBezTo>
                  <a:pt x="71485" y="51102"/>
                  <a:pt x="71485" y="51102"/>
                  <a:pt x="71485" y="51102"/>
                </a:cubicBezTo>
                <a:cubicBezTo>
                  <a:pt x="71485" y="51102"/>
                  <a:pt x="71485" y="51102"/>
                  <a:pt x="71485" y="51102"/>
                </a:cubicBezTo>
                <a:lnTo>
                  <a:pt x="71485" y="77110"/>
                </a:lnTo>
                <a:close/>
                <a:moveTo>
                  <a:pt x="89702" y="35133"/>
                </a:moveTo>
                <a:cubicBezTo>
                  <a:pt x="92871" y="35133"/>
                  <a:pt x="92871" y="35133"/>
                  <a:pt x="92871" y="35133"/>
                </a:cubicBezTo>
                <a:cubicBezTo>
                  <a:pt x="92871" y="912"/>
                  <a:pt x="92871" y="912"/>
                  <a:pt x="92871" y="912"/>
                </a:cubicBezTo>
                <a:cubicBezTo>
                  <a:pt x="87920" y="912"/>
                  <a:pt x="87920" y="912"/>
                  <a:pt x="87920" y="912"/>
                </a:cubicBezTo>
                <a:cubicBezTo>
                  <a:pt x="84554" y="23269"/>
                  <a:pt x="84554" y="23269"/>
                  <a:pt x="84554" y="23269"/>
                </a:cubicBezTo>
                <a:cubicBezTo>
                  <a:pt x="84554" y="23269"/>
                  <a:pt x="84554" y="23269"/>
                  <a:pt x="84554" y="23269"/>
                </a:cubicBezTo>
                <a:cubicBezTo>
                  <a:pt x="80990" y="912"/>
                  <a:pt x="80990" y="912"/>
                  <a:pt x="80990" y="912"/>
                </a:cubicBezTo>
                <a:cubicBezTo>
                  <a:pt x="76039" y="912"/>
                  <a:pt x="76039" y="912"/>
                  <a:pt x="76039" y="912"/>
                </a:cubicBezTo>
                <a:cubicBezTo>
                  <a:pt x="76039" y="35133"/>
                  <a:pt x="76039" y="35133"/>
                  <a:pt x="76039" y="35133"/>
                </a:cubicBezTo>
                <a:cubicBezTo>
                  <a:pt x="79405" y="35133"/>
                  <a:pt x="79405" y="35133"/>
                  <a:pt x="79405" y="35133"/>
                </a:cubicBezTo>
                <a:cubicBezTo>
                  <a:pt x="79405" y="8669"/>
                  <a:pt x="79405" y="8669"/>
                  <a:pt x="79405" y="8669"/>
                </a:cubicBezTo>
                <a:cubicBezTo>
                  <a:pt x="79405" y="8669"/>
                  <a:pt x="79405" y="8669"/>
                  <a:pt x="79405" y="8669"/>
                </a:cubicBezTo>
                <a:cubicBezTo>
                  <a:pt x="83168" y="35133"/>
                  <a:pt x="83168" y="35133"/>
                  <a:pt x="83168" y="35133"/>
                </a:cubicBezTo>
                <a:cubicBezTo>
                  <a:pt x="85742" y="35133"/>
                  <a:pt x="85742" y="35133"/>
                  <a:pt x="85742" y="35133"/>
                </a:cubicBezTo>
                <a:cubicBezTo>
                  <a:pt x="89702" y="8669"/>
                  <a:pt x="89702" y="8669"/>
                  <a:pt x="89702" y="8669"/>
                </a:cubicBezTo>
                <a:cubicBezTo>
                  <a:pt x="89702" y="8669"/>
                  <a:pt x="89702" y="8669"/>
                  <a:pt x="89702" y="8669"/>
                </a:cubicBezTo>
                <a:lnTo>
                  <a:pt x="89702" y="35133"/>
                </a:lnTo>
                <a:close/>
                <a:moveTo>
                  <a:pt x="94653" y="119087"/>
                </a:moveTo>
                <a:cubicBezTo>
                  <a:pt x="99009" y="119087"/>
                  <a:pt x="99009" y="119087"/>
                  <a:pt x="99009" y="119087"/>
                </a:cubicBezTo>
                <a:cubicBezTo>
                  <a:pt x="99009" y="84866"/>
                  <a:pt x="99009" y="84866"/>
                  <a:pt x="99009" y="84866"/>
                </a:cubicBezTo>
                <a:cubicBezTo>
                  <a:pt x="95643" y="84866"/>
                  <a:pt x="95643" y="84866"/>
                  <a:pt x="95643" y="84866"/>
                </a:cubicBezTo>
                <a:cubicBezTo>
                  <a:pt x="95643" y="108593"/>
                  <a:pt x="95643" y="108593"/>
                  <a:pt x="95643" y="108593"/>
                </a:cubicBezTo>
                <a:cubicBezTo>
                  <a:pt x="95643" y="108593"/>
                  <a:pt x="95643" y="108593"/>
                  <a:pt x="95643" y="108593"/>
                </a:cubicBezTo>
                <a:cubicBezTo>
                  <a:pt x="89306" y="84866"/>
                  <a:pt x="89306" y="84866"/>
                  <a:pt x="89306" y="84866"/>
                </a:cubicBezTo>
                <a:cubicBezTo>
                  <a:pt x="84950" y="84866"/>
                  <a:pt x="84950" y="84866"/>
                  <a:pt x="84950" y="84866"/>
                </a:cubicBezTo>
                <a:cubicBezTo>
                  <a:pt x="84950" y="119087"/>
                  <a:pt x="84950" y="119087"/>
                  <a:pt x="84950" y="119087"/>
                </a:cubicBezTo>
                <a:cubicBezTo>
                  <a:pt x="88118" y="119087"/>
                  <a:pt x="88118" y="119087"/>
                  <a:pt x="88118" y="119087"/>
                </a:cubicBezTo>
                <a:cubicBezTo>
                  <a:pt x="88118" y="94448"/>
                  <a:pt x="88118" y="94448"/>
                  <a:pt x="88118" y="94448"/>
                </a:cubicBezTo>
                <a:cubicBezTo>
                  <a:pt x="88118" y="94448"/>
                  <a:pt x="88118" y="94448"/>
                  <a:pt x="88118" y="94448"/>
                </a:cubicBezTo>
                <a:lnTo>
                  <a:pt x="94653" y="119087"/>
                </a:lnTo>
                <a:close/>
                <a:moveTo>
                  <a:pt x="115643" y="119087"/>
                </a:moveTo>
                <a:cubicBezTo>
                  <a:pt x="108514" y="100836"/>
                  <a:pt x="108514" y="100836"/>
                  <a:pt x="108514" y="100836"/>
                </a:cubicBezTo>
                <a:cubicBezTo>
                  <a:pt x="115049" y="84866"/>
                  <a:pt x="115049" y="84866"/>
                  <a:pt x="115049" y="84866"/>
                </a:cubicBezTo>
                <a:cubicBezTo>
                  <a:pt x="110891" y="84866"/>
                  <a:pt x="110891" y="84866"/>
                  <a:pt x="110891" y="84866"/>
                </a:cubicBezTo>
                <a:cubicBezTo>
                  <a:pt x="104950" y="99011"/>
                  <a:pt x="104950" y="99011"/>
                  <a:pt x="104950" y="99011"/>
                </a:cubicBezTo>
                <a:cubicBezTo>
                  <a:pt x="104950" y="84866"/>
                  <a:pt x="104950" y="84866"/>
                  <a:pt x="104950" y="84866"/>
                </a:cubicBezTo>
                <a:cubicBezTo>
                  <a:pt x="101782" y="84866"/>
                  <a:pt x="101782" y="84866"/>
                  <a:pt x="101782" y="84866"/>
                </a:cubicBezTo>
                <a:cubicBezTo>
                  <a:pt x="101782" y="119087"/>
                  <a:pt x="101782" y="119087"/>
                  <a:pt x="101782" y="119087"/>
                </a:cubicBezTo>
                <a:cubicBezTo>
                  <a:pt x="104950" y="119087"/>
                  <a:pt x="104950" y="119087"/>
                  <a:pt x="104950" y="119087"/>
                </a:cubicBezTo>
                <a:cubicBezTo>
                  <a:pt x="104950" y="102661"/>
                  <a:pt x="104950" y="102661"/>
                  <a:pt x="104950" y="102661"/>
                </a:cubicBezTo>
                <a:cubicBezTo>
                  <a:pt x="111089" y="119087"/>
                  <a:pt x="111089" y="119087"/>
                  <a:pt x="111089" y="119087"/>
                </a:cubicBezTo>
                <a:lnTo>
                  <a:pt x="115643" y="119087"/>
                </a:lnTo>
                <a:close/>
                <a:moveTo>
                  <a:pt x="120000" y="84866"/>
                </a:moveTo>
                <a:cubicBezTo>
                  <a:pt x="116831" y="84866"/>
                  <a:pt x="116831" y="84866"/>
                  <a:pt x="116831" y="84866"/>
                </a:cubicBezTo>
                <a:cubicBezTo>
                  <a:pt x="116831" y="119087"/>
                  <a:pt x="116831" y="119087"/>
                  <a:pt x="116831" y="119087"/>
                </a:cubicBezTo>
                <a:cubicBezTo>
                  <a:pt x="120000" y="119087"/>
                  <a:pt x="120000" y="119087"/>
                  <a:pt x="120000" y="119087"/>
                </a:cubicBezTo>
                <a:lnTo>
                  <a:pt x="120000" y="84866"/>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grpSp>
        <p:nvGrpSpPr>
          <p:cNvPr id="22" name="Google Shape;22;p5"/>
          <p:cNvGrpSpPr/>
          <p:nvPr/>
        </p:nvGrpSpPr>
        <p:grpSpPr>
          <a:xfrm>
            <a:off x="-334330" y="-441859"/>
            <a:ext cx="2814221" cy="6027292"/>
            <a:chOff x="354383" y="2076395"/>
            <a:chExt cx="1663055" cy="4464330"/>
          </a:xfrm>
        </p:grpSpPr>
        <p:grpSp>
          <p:nvGrpSpPr>
            <p:cNvPr id="23" name="Google Shape;23;p5"/>
            <p:cNvGrpSpPr/>
            <p:nvPr/>
          </p:nvGrpSpPr>
          <p:grpSpPr>
            <a:xfrm>
              <a:off x="354383" y="5609348"/>
              <a:ext cx="835030" cy="931377"/>
              <a:chOff x="1447800" y="5106987"/>
              <a:chExt cx="1569900" cy="1751038"/>
            </a:xfrm>
          </p:grpSpPr>
          <p:sp>
            <p:nvSpPr>
              <p:cNvPr id="24" name="Google Shape;24;p5"/>
              <p:cNvSpPr/>
              <p:nvPr/>
            </p:nvSpPr>
            <p:spPr>
              <a:xfrm>
                <a:off x="1447800" y="6042025"/>
                <a:ext cx="806400" cy="816000"/>
              </a:xfrm>
              <a:custGeom>
                <a:avLst/>
                <a:gdLst/>
                <a:ahLst/>
                <a:cxnLst/>
                <a:rect l="l" t="t" r="r" b="b"/>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25" name="Google Shape;25;p5"/>
              <p:cNvSpPr/>
              <p:nvPr/>
            </p:nvSpPr>
            <p:spPr>
              <a:xfrm>
                <a:off x="2357438" y="6042025"/>
                <a:ext cx="570000" cy="816000"/>
              </a:xfrm>
              <a:custGeom>
                <a:avLst/>
                <a:gdLst/>
                <a:ahLst/>
                <a:cxnLst/>
                <a:rect l="l" t="t" r="r" b="b"/>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26" name="Google Shape;26;p5"/>
              <p:cNvSpPr/>
              <p:nvPr/>
            </p:nvSpPr>
            <p:spPr>
              <a:xfrm>
                <a:off x="2633663" y="6391275"/>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27" name="Google Shape;27;p5"/>
              <p:cNvSpPr/>
              <p:nvPr/>
            </p:nvSpPr>
            <p:spPr>
              <a:xfrm>
                <a:off x="1560512" y="5106987"/>
                <a:ext cx="570000" cy="816000"/>
              </a:xfrm>
              <a:custGeom>
                <a:avLst/>
                <a:gdLst/>
                <a:ahLst/>
                <a:cxnLst/>
                <a:rect l="l" t="t" r="r" b="b"/>
                <a:pathLst>
                  <a:path w="120000" h="120000" extrusionOk="0">
                    <a:moveTo>
                      <a:pt x="37864" y="48813"/>
                    </a:moveTo>
                    <a:lnTo>
                      <a:pt x="37864" y="48813"/>
                    </a:lnTo>
                    <a:lnTo>
                      <a:pt x="37864" y="27661"/>
                    </a:lnTo>
                    <a:lnTo>
                      <a:pt x="120000" y="27661"/>
                    </a:lnTo>
                    <a:lnTo>
                      <a:pt x="120000" y="0"/>
                    </a:lnTo>
                    <a:lnTo>
                      <a:pt x="0" y="0"/>
                    </a:lnTo>
                    <a:lnTo>
                      <a:pt x="0" y="120000"/>
                    </a:lnTo>
                    <a:lnTo>
                      <a:pt x="37864" y="120000"/>
                    </a:lnTo>
                    <a:lnTo>
                      <a:pt x="37864"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28" name="Google Shape;28;p5"/>
              <p:cNvSpPr/>
              <p:nvPr/>
            </p:nvSpPr>
            <p:spPr>
              <a:xfrm>
                <a:off x="1836738" y="5456237"/>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29" name="Google Shape;29;p5"/>
              <p:cNvSpPr/>
              <p:nvPr/>
            </p:nvSpPr>
            <p:spPr>
              <a:xfrm>
                <a:off x="2209800" y="5106987"/>
                <a:ext cx="807900" cy="816000"/>
              </a:xfrm>
              <a:custGeom>
                <a:avLst/>
                <a:gdLst/>
                <a:ahLst/>
                <a:cxnLst/>
                <a:rect l="l" t="t" r="r" b="b"/>
                <a:pathLst>
                  <a:path w="120000" h="120000" extrusionOk="0">
                    <a:moveTo>
                      <a:pt x="48411" y="120000"/>
                    </a:moveTo>
                    <a:lnTo>
                      <a:pt x="48411" y="120000"/>
                    </a:lnTo>
                    <a:lnTo>
                      <a:pt x="69942" y="120000"/>
                    </a:lnTo>
                    <a:lnTo>
                      <a:pt x="120000" y="0"/>
                    </a:lnTo>
                    <a:lnTo>
                      <a:pt x="91337" y="0"/>
                    </a:lnTo>
                    <a:lnTo>
                      <a:pt x="60754" y="78644"/>
                    </a:lnTo>
                    <a:lnTo>
                      <a:pt x="60480" y="78644"/>
                    </a:lnTo>
                    <a:lnTo>
                      <a:pt x="30445" y="0"/>
                    </a:lnTo>
                    <a:lnTo>
                      <a:pt x="0" y="0"/>
                    </a:lnTo>
                    <a:lnTo>
                      <a:pt x="48411"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grpSp>
        <p:grpSp>
          <p:nvGrpSpPr>
            <p:cNvPr id="30" name="Google Shape;30;p5"/>
            <p:cNvGrpSpPr/>
            <p:nvPr/>
          </p:nvGrpSpPr>
          <p:grpSpPr>
            <a:xfrm>
              <a:off x="1182408" y="5609348"/>
              <a:ext cx="835030" cy="931377"/>
              <a:chOff x="1447800" y="5106987"/>
              <a:chExt cx="1569900" cy="1751038"/>
            </a:xfrm>
          </p:grpSpPr>
          <p:sp>
            <p:nvSpPr>
              <p:cNvPr id="31" name="Google Shape;31;p5"/>
              <p:cNvSpPr/>
              <p:nvPr/>
            </p:nvSpPr>
            <p:spPr>
              <a:xfrm>
                <a:off x="1447800" y="6042025"/>
                <a:ext cx="806400" cy="816000"/>
              </a:xfrm>
              <a:custGeom>
                <a:avLst/>
                <a:gdLst/>
                <a:ahLst/>
                <a:cxnLst/>
                <a:rect l="l" t="t" r="r" b="b"/>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32" name="Google Shape;32;p5"/>
              <p:cNvSpPr/>
              <p:nvPr/>
            </p:nvSpPr>
            <p:spPr>
              <a:xfrm>
                <a:off x="2357438" y="6042025"/>
                <a:ext cx="570000" cy="816000"/>
              </a:xfrm>
              <a:custGeom>
                <a:avLst/>
                <a:gdLst/>
                <a:ahLst/>
                <a:cxnLst/>
                <a:rect l="l" t="t" r="r" b="b"/>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33" name="Google Shape;33;p5"/>
              <p:cNvSpPr/>
              <p:nvPr/>
            </p:nvSpPr>
            <p:spPr>
              <a:xfrm>
                <a:off x="2633663" y="6391275"/>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34" name="Google Shape;34;p5"/>
              <p:cNvSpPr/>
              <p:nvPr/>
            </p:nvSpPr>
            <p:spPr>
              <a:xfrm>
                <a:off x="1560512" y="5106987"/>
                <a:ext cx="570000" cy="816000"/>
              </a:xfrm>
              <a:custGeom>
                <a:avLst/>
                <a:gdLst/>
                <a:ahLst/>
                <a:cxnLst/>
                <a:rect l="l" t="t" r="r" b="b"/>
                <a:pathLst>
                  <a:path w="120000" h="120000" extrusionOk="0">
                    <a:moveTo>
                      <a:pt x="37864" y="48813"/>
                    </a:moveTo>
                    <a:lnTo>
                      <a:pt x="37864" y="48813"/>
                    </a:lnTo>
                    <a:lnTo>
                      <a:pt x="37864" y="27661"/>
                    </a:lnTo>
                    <a:lnTo>
                      <a:pt x="120000" y="27661"/>
                    </a:lnTo>
                    <a:lnTo>
                      <a:pt x="120000" y="0"/>
                    </a:lnTo>
                    <a:lnTo>
                      <a:pt x="0" y="0"/>
                    </a:lnTo>
                    <a:lnTo>
                      <a:pt x="0" y="120000"/>
                    </a:lnTo>
                    <a:lnTo>
                      <a:pt x="37864" y="120000"/>
                    </a:lnTo>
                    <a:lnTo>
                      <a:pt x="37864"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35" name="Google Shape;35;p5"/>
              <p:cNvSpPr/>
              <p:nvPr/>
            </p:nvSpPr>
            <p:spPr>
              <a:xfrm>
                <a:off x="1836738" y="5456237"/>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36" name="Google Shape;36;p5"/>
              <p:cNvSpPr/>
              <p:nvPr/>
            </p:nvSpPr>
            <p:spPr>
              <a:xfrm>
                <a:off x="2209800" y="5106987"/>
                <a:ext cx="807900" cy="816000"/>
              </a:xfrm>
              <a:custGeom>
                <a:avLst/>
                <a:gdLst/>
                <a:ahLst/>
                <a:cxnLst/>
                <a:rect l="l" t="t" r="r" b="b"/>
                <a:pathLst>
                  <a:path w="120000" h="120000" extrusionOk="0">
                    <a:moveTo>
                      <a:pt x="48411" y="120000"/>
                    </a:moveTo>
                    <a:lnTo>
                      <a:pt x="48411" y="120000"/>
                    </a:lnTo>
                    <a:lnTo>
                      <a:pt x="69942" y="120000"/>
                    </a:lnTo>
                    <a:lnTo>
                      <a:pt x="120000" y="0"/>
                    </a:lnTo>
                    <a:lnTo>
                      <a:pt x="91337" y="0"/>
                    </a:lnTo>
                    <a:lnTo>
                      <a:pt x="60754" y="78644"/>
                    </a:lnTo>
                    <a:lnTo>
                      <a:pt x="60480" y="78644"/>
                    </a:lnTo>
                    <a:lnTo>
                      <a:pt x="30445" y="0"/>
                    </a:lnTo>
                    <a:lnTo>
                      <a:pt x="0" y="0"/>
                    </a:lnTo>
                    <a:lnTo>
                      <a:pt x="48411"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grpSp>
        <p:grpSp>
          <p:nvGrpSpPr>
            <p:cNvPr id="37" name="Google Shape;37;p5"/>
            <p:cNvGrpSpPr/>
            <p:nvPr/>
          </p:nvGrpSpPr>
          <p:grpSpPr>
            <a:xfrm>
              <a:off x="354383" y="4601773"/>
              <a:ext cx="835030" cy="931377"/>
              <a:chOff x="1447800" y="5106987"/>
              <a:chExt cx="1569900" cy="1751038"/>
            </a:xfrm>
          </p:grpSpPr>
          <p:sp>
            <p:nvSpPr>
              <p:cNvPr id="38" name="Google Shape;38;p5"/>
              <p:cNvSpPr/>
              <p:nvPr/>
            </p:nvSpPr>
            <p:spPr>
              <a:xfrm>
                <a:off x="1447800" y="6042025"/>
                <a:ext cx="806400" cy="816000"/>
              </a:xfrm>
              <a:custGeom>
                <a:avLst/>
                <a:gdLst/>
                <a:ahLst/>
                <a:cxnLst/>
                <a:rect l="l" t="t" r="r" b="b"/>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39" name="Google Shape;39;p5"/>
              <p:cNvSpPr/>
              <p:nvPr/>
            </p:nvSpPr>
            <p:spPr>
              <a:xfrm>
                <a:off x="2357438" y="6042025"/>
                <a:ext cx="570000" cy="816000"/>
              </a:xfrm>
              <a:custGeom>
                <a:avLst/>
                <a:gdLst/>
                <a:ahLst/>
                <a:cxnLst/>
                <a:rect l="l" t="t" r="r" b="b"/>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40" name="Google Shape;40;p5"/>
              <p:cNvSpPr/>
              <p:nvPr/>
            </p:nvSpPr>
            <p:spPr>
              <a:xfrm>
                <a:off x="2633663" y="6391275"/>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41" name="Google Shape;41;p5"/>
              <p:cNvSpPr/>
              <p:nvPr/>
            </p:nvSpPr>
            <p:spPr>
              <a:xfrm>
                <a:off x="1560512" y="5106987"/>
                <a:ext cx="570000" cy="816000"/>
              </a:xfrm>
              <a:custGeom>
                <a:avLst/>
                <a:gdLst/>
                <a:ahLst/>
                <a:cxnLst/>
                <a:rect l="l" t="t" r="r" b="b"/>
                <a:pathLst>
                  <a:path w="120000" h="120000" extrusionOk="0">
                    <a:moveTo>
                      <a:pt x="37864" y="48813"/>
                    </a:moveTo>
                    <a:lnTo>
                      <a:pt x="37864" y="48813"/>
                    </a:lnTo>
                    <a:lnTo>
                      <a:pt x="37864" y="27661"/>
                    </a:lnTo>
                    <a:lnTo>
                      <a:pt x="120000" y="27661"/>
                    </a:lnTo>
                    <a:lnTo>
                      <a:pt x="120000" y="0"/>
                    </a:lnTo>
                    <a:lnTo>
                      <a:pt x="0" y="0"/>
                    </a:lnTo>
                    <a:lnTo>
                      <a:pt x="0" y="120000"/>
                    </a:lnTo>
                    <a:lnTo>
                      <a:pt x="37864" y="120000"/>
                    </a:lnTo>
                    <a:lnTo>
                      <a:pt x="37864"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42" name="Google Shape;42;p5"/>
              <p:cNvSpPr/>
              <p:nvPr/>
            </p:nvSpPr>
            <p:spPr>
              <a:xfrm>
                <a:off x="1836738" y="5456237"/>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43" name="Google Shape;43;p5"/>
              <p:cNvSpPr/>
              <p:nvPr/>
            </p:nvSpPr>
            <p:spPr>
              <a:xfrm>
                <a:off x="2209800" y="5106987"/>
                <a:ext cx="807900" cy="816000"/>
              </a:xfrm>
              <a:custGeom>
                <a:avLst/>
                <a:gdLst/>
                <a:ahLst/>
                <a:cxnLst/>
                <a:rect l="l" t="t" r="r" b="b"/>
                <a:pathLst>
                  <a:path w="120000" h="120000" extrusionOk="0">
                    <a:moveTo>
                      <a:pt x="48411" y="120000"/>
                    </a:moveTo>
                    <a:lnTo>
                      <a:pt x="48411" y="120000"/>
                    </a:lnTo>
                    <a:lnTo>
                      <a:pt x="69942" y="120000"/>
                    </a:lnTo>
                    <a:lnTo>
                      <a:pt x="120000" y="0"/>
                    </a:lnTo>
                    <a:lnTo>
                      <a:pt x="91337" y="0"/>
                    </a:lnTo>
                    <a:lnTo>
                      <a:pt x="60754" y="78644"/>
                    </a:lnTo>
                    <a:lnTo>
                      <a:pt x="60480" y="78644"/>
                    </a:lnTo>
                    <a:lnTo>
                      <a:pt x="30445" y="0"/>
                    </a:lnTo>
                    <a:lnTo>
                      <a:pt x="0" y="0"/>
                    </a:lnTo>
                    <a:lnTo>
                      <a:pt x="48411"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grpSp>
        <p:grpSp>
          <p:nvGrpSpPr>
            <p:cNvPr id="44" name="Google Shape;44;p5"/>
            <p:cNvGrpSpPr/>
            <p:nvPr/>
          </p:nvGrpSpPr>
          <p:grpSpPr>
            <a:xfrm>
              <a:off x="1182408" y="4601773"/>
              <a:ext cx="835030" cy="931377"/>
              <a:chOff x="1447800" y="5106987"/>
              <a:chExt cx="1569900" cy="1751038"/>
            </a:xfrm>
          </p:grpSpPr>
          <p:sp>
            <p:nvSpPr>
              <p:cNvPr id="45" name="Google Shape;45;p5"/>
              <p:cNvSpPr/>
              <p:nvPr/>
            </p:nvSpPr>
            <p:spPr>
              <a:xfrm>
                <a:off x="1447800" y="6042025"/>
                <a:ext cx="806400" cy="816000"/>
              </a:xfrm>
              <a:custGeom>
                <a:avLst/>
                <a:gdLst/>
                <a:ahLst/>
                <a:cxnLst/>
                <a:rect l="l" t="t" r="r" b="b"/>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46" name="Google Shape;46;p5"/>
              <p:cNvSpPr/>
              <p:nvPr/>
            </p:nvSpPr>
            <p:spPr>
              <a:xfrm>
                <a:off x="2357438" y="6042025"/>
                <a:ext cx="570000" cy="816000"/>
              </a:xfrm>
              <a:custGeom>
                <a:avLst/>
                <a:gdLst/>
                <a:ahLst/>
                <a:cxnLst/>
                <a:rect l="l" t="t" r="r" b="b"/>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47" name="Google Shape;47;p5"/>
              <p:cNvSpPr/>
              <p:nvPr/>
            </p:nvSpPr>
            <p:spPr>
              <a:xfrm>
                <a:off x="2633663" y="6391275"/>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48" name="Google Shape;48;p5"/>
              <p:cNvSpPr/>
              <p:nvPr/>
            </p:nvSpPr>
            <p:spPr>
              <a:xfrm>
                <a:off x="1560512" y="5106987"/>
                <a:ext cx="570000" cy="816000"/>
              </a:xfrm>
              <a:custGeom>
                <a:avLst/>
                <a:gdLst/>
                <a:ahLst/>
                <a:cxnLst/>
                <a:rect l="l" t="t" r="r" b="b"/>
                <a:pathLst>
                  <a:path w="120000" h="120000" extrusionOk="0">
                    <a:moveTo>
                      <a:pt x="37864" y="48813"/>
                    </a:moveTo>
                    <a:lnTo>
                      <a:pt x="37864" y="48813"/>
                    </a:lnTo>
                    <a:lnTo>
                      <a:pt x="37864" y="27661"/>
                    </a:lnTo>
                    <a:lnTo>
                      <a:pt x="120000" y="27661"/>
                    </a:lnTo>
                    <a:lnTo>
                      <a:pt x="120000" y="0"/>
                    </a:lnTo>
                    <a:lnTo>
                      <a:pt x="0" y="0"/>
                    </a:lnTo>
                    <a:lnTo>
                      <a:pt x="0" y="120000"/>
                    </a:lnTo>
                    <a:lnTo>
                      <a:pt x="37864" y="120000"/>
                    </a:lnTo>
                    <a:lnTo>
                      <a:pt x="37864"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49" name="Google Shape;49;p5"/>
              <p:cNvSpPr/>
              <p:nvPr/>
            </p:nvSpPr>
            <p:spPr>
              <a:xfrm>
                <a:off x="1836738" y="5456237"/>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50" name="Google Shape;50;p5"/>
              <p:cNvSpPr/>
              <p:nvPr/>
            </p:nvSpPr>
            <p:spPr>
              <a:xfrm>
                <a:off x="2209800" y="5106987"/>
                <a:ext cx="807900" cy="816000"/>
              </a:xfrm>
              <a:custGeom>
                <a:avLst/>
                <a:gdLst/>
                <a:ahLst/>
                <a:cxnLst/>
                <a:rect l="l" t="t" r="r" b="b"/>
                <a:pathLst>
                  <a:path w="120000" h="120000" extrusionOk="0">
                    <a:moveTo>
                      <a:pt x="48411" y="120000"/>
                    </a:moveTo>
                    <a:lnTo>
                      <a:pt x="48411" y="120000"/>
                    </a:lnTo>
                    <a:lnTo>
                      <a:pt x="69942" y="120000"/>
                    </a:lnTo>
                    <a:lnTo>
                      <a:pt x="120000" y="0"/>
                    </a:lnTo>
                    <a:lnTo>
                      <a:pt x="91337" y="0"/>
                    </a:lnTo>
                    <a:lnTo>
                      <a:pt x="60754" y="78644"/>
                    </a:lnTo>
                    <a:lnTo>
                      <a:pt x="60480" y="78644"/>
                    </a:lnTo>
                    <a:lnTo>
                      <a:pt x="30445" y="0"/>
                    </a:lnTo>
                    <a:lnTo>
                      <a:pt x="0" y="0"/>
                    </a:lnTo>
                    <a:lnTo>
                      <a:pt x="48411"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grpSp>
        <p:grpSp>
          <p:nvGrpSpPr>
            <p:cNvPr id="51" name="Google Shape;51;p5"/>
            <p:cNvGrpSpPr/>
            <p:nvPr/>
          </p:nvGrpSpPr>
          <p:grpSpPr>
            <a:xfrm>
              <a:off x="354383" y="3594198"/>
              <a:ext cx="835030" cy="931377"/>
              <a:chOff x="1447800" y="5106987"/>
              <a:chExt cx="1569900" cy="1751038"/>
            </a:xfrm>
          </p:grpSpPr>
          <p:sp>
            <p:nvSpPr>
              <p:cNvPr id="52" name="Google Shape;52;p5"/>
              <p:cNvSpPr/>
              <p:nvPr/>
            </p:nvSpPr>
            <p:spPr>
              <a:xfrm>
                <a:off x="1447800" y="6042025"/>
                <a:ext cx="806400" cy="816000"/>
              </a:xfrm>
              <a:custGeom>
                <a:avLst/>
                <a:gdLst/>
                <a:ahLst/>
                <a:cxnLst/>
                <a:rect l="l" t="t" r="r" b="b"/>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53" name="Google Shape;53;p5"/>
              <p:cNvSpPr/>
              <p:nvPr/>
            </p:nvSpPr>
            <p:spPr>
              <a:xfrm>
                <a:off x="2357438" y="6042025"/>
                <a:ext cx="570000" cy="816000"/>
              </a:xfrm>
              <a:custGeom>
                <a:avLst/>
                <a:gdLst/>
                <a:ahLst/>
                <a:cxnLst/>
                <a:rect l="l" t="t" r="r" b="b"/>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54" name="Google Shape;54;p5"/>
              <p:cNvSpPr/>
              <p:nvPr/>
            </p:nvSpPr>
            <p:spPr>
              <a:xfrm>
                <a:off x="2633663" y="6391275"/>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55" name="Google Shape;55;p5"/>
              <p:cNvSpPr/>
              <p:nvPr/>
            </p:nvSpPr>
            <p:spPr>
              <a:xfrm>
                <a:off x="1560512" y="5106987"/>
                <a:ext cx="570000" cy="816000"/>
              </a:xfrm>
              <a:custGeom>
                <a:avLst/>
                <a:gdLst/>
                <a:ahLst/>
                <a:cxnLst/>
                <a:rect l="l" t="t" r="r" b="b"/>
                <a:pathLst>
                  <a:path w="120000" h="120000" extrusionOk="0">
                    <a:moveTo>
                      <a:pt x="37864" y="48813"/>
                    </a:moveTo>
                    <a:lnTo>
                      <a:pt x="37864" y="48813"/>
                    </a:lnTo>
                    <a:lnTo>
                      <a:pt x="37864" y="27661"/>
                    </a:lnTo>
                    <a:lnTo>
                      <a:pt x="120000" y="27661"/>
                    </a:lnTo>
                    <a:lnTo>
                      <a:pt x="120000" y="0"/>
                    </a:lnTo>
                    <a:lnTo>
                      <a:pt x="0" y="0"/>
                    </a:lnTo>
                    <a:lnTo>
                      <a:pt x="0" y="120000"/>
                    </a:lnTo>
                    <a:lnTo>
                      <a:pt x="37864" y="120000"/>
                    </a:lnTo>
                    <a:lnTo>
                      <a:pt x="37864"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56" name="Google Shape;56;p5"/>
              <p:cNvSpPr/>
              <p:nvPr/>
            </p:nvSpPr>
            <p:spPr>
              <a:xfrm>
                <a:off x="1836738" y="5456237"/>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57" name="Google Shape;57;p5"/>
              <p:cNvSpPr/>
              <p:nvPr/>
            </p:nvSpPr>
            <p:spPr>
              <a:xfrm>
                <a:off x="2209800" y="5106987"/>
                <a:ext cx="807900" cy="816000"/>
              </a:xfrm>
              <a:custGeom>
                <a:avLst/>
                <a:gdLst/>
                <a:ahLst/>
                <a:cxnLst/>
                <a:rect l="l" t="t" r="r" b="b"/>
                <a:pathLst>
                  <a:path w="120000" h="120000" extrusionOk="0">
                    <a:moveTo>
                      <a:pt x="48411" y="120000"/>
                    </a:moveTo>
                    <a:lnTo>
                      <a:pt x="48411" y="120000"/>
                    </a:lnTo>
                    <a:lnTo>
                      <a:pt x="69942" y="120000"/>
                    </a:lnTo>
                    <a:lnTo>
                      <a:pt x="120000" y="0"/>
                    </a:lnTo>
                    <a:lnTo>
                      <a:pt x="91337" y="0"/>
                    </a:lnTo>
                    <a:lnTo>
                      <a:pt x="60754" y="78644"/>
                    </a:lnTo>
                    <a:lnTo>
                      <a:pt x="60480" y="78644"/>
                    </a:lnTo>
                    <a:lnTo>
                      <a:pt x="30445" y="0"/>
                    </a:lnTo>
                    <a:lnTo>
                      <a:pt x="0" y="0"/>
                    </a:lnTo>
                    <a:lnTo>
                      <a:pt x="48411"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grpSp>
        <p:grpSp>
          <p:nvGrpSpPr>
            <p:cNvPr id="58" name="Google Shape;58;p5"/>
            <p:cNvGrpSpPr/>
            <p:nvPr/>
          </p:nvGrpSpPr>
          <p:grpSpPr>
            <a:xfrm>
              <a:off x="1182408" y="3594198"/>
              <a:ext cx="835030" cy="931377"/>
              <a:chOff x="1447800" y="5106987"/>
              <a:chExt cx="1569900" cy="1751038"/>
            </a:xfrm>
          </p:grpSpPr>
          <p:sp>
            <p:nvSpPr>
              <p:cNvPr id="59" name="Google Shape;59;p5"/>
              <p:cNvSpPr/>
              <p:nvPr/>
            </p:nvSpPr>
            <p:spPr>
              <a:xfrm>
                <a:off x="1447800" y="6042025"/>
                <a:ext cx="806400" cy="816000"/>
              </a:xfrm>
              <a:custGeom>
                <a:avLst/>
                <a:gdLst/>
                <a:ahLst/>
                <a:cxnLst/>
                <a:rect l="l" t="t" r="r" b="b"/>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60" name="Google Shape;60;p5"/>
              <p:cNvSpPr/>
              <p:nvPr/>
            </p:nvSpPr>
            <p:spPr>
              <a:xfrm>
                <a:off x="2357438" y="6042025"/>
                <a:ext cx="570000" cy="816000"/>
              </a:xfrm>
              <a:custGeom>
                <a:avLst/>
                <a:gdLst/>
                <a:ahLst/>
                <a:cxnLst/>
                <a:rect l="l" t="t" r="r" b="b"/>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61" name="Google Shape;61;p5"/>
              <p:cNvSpPr/>
              <p:nvPr/>
            </p:nvSpPr>
            <p:spPr>
              <a:xfrm>
                <a:off x="2633663" y="6391275"/>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62" name="Google Shape;62;p5"/>
              <p:cNvSpPr/>
              <p:nvPr/>
            </p:nvSpPr>
            <p:spPr>
              <a:xfrm>
                <a:off x="1560512" y="5106987"/>
                <a:ext cx="570000" cy="816000"/>
              </a:xfrm>
              <a:custGeom>
                <a:avLst/>
                <a:gdLst/>
                <a:ahLst/>
                <a:cxnLst/>
                <a:rect l="l" t="t" r="r" b="b"/>
                <a:pathLst>
                  <a:path w="120000" h="120000" extrusionOk="0">
                    <a:moveTo>
                      <a:pt x="37864" y="48813"/>
                    </a:moveTo>
                    <a:lnTo>
                      <a:pt x="37864" y="48813"/>
                    </a:lnTo>
                    <a:lnTo>
                      <a:pt x="37864" y="27661"/>
                    </a:lnTo>
                    <a:lnTo>
                      <a:pt x="120000" y="27661"/>
                    </a:lnTo>
                    <a:lnTo>
                      <a:pt x="120000" y="0"/>
                    </a:lnTo>
                    <a:lnTo>
                      <a:pt x="0" y="0"/>
                    </a:lnTo>
                    <a:lnTo>
                      <a:pt x="0" y="120000"/>
                    </a:lnTo>
                    <a:lnTo>
                      <a:pt x="37864" y="120000"/>
                    </a:lnTo>
                    <a:lnTo>
                      <a:pt x="37864"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63" name="Google Shape;63;p5"/>
              <p:cNvSpPr/>
              <p:nvPr/>
            </p:nvSpPr>
            <p:spPr>
              <a:xfrm>
                <a:off x="1836738" y="5456237"/>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64" name="Google Shape;64;p5"/>
              <p:cNvSpPr/>
              <p:nvPr/>
            </p:nvSpPr>
            <p:spPr>
              <a:xfrm>
                <a:off x="2209800" y="5106987"/>
                <a:ext cx="807900" cy="816000"/>
              </a:xfrm>
              <a:custGeom>
                <a:avLst/>
                <a:gdLst/>
                <a:ahLst/>
                <a:cxnLst/>
                <a:rect l="l" t="t" r="r" b="b"/>
                <a:pathLst>
                  <a:path w="120000" h="120000" extrusionOk="0">
                    <a:moveTo>
                      <a:pt x="48411" y="120000"/>
                    </a:moveTo>
                    <a:lnTo>
                      <a:pt x="48411" y="120000"/>
                    </a:lnTo>
                    <a:lnTo>
                      <a:pt x="69942" y="120000"/>
                    </a:lnTo>
                    <a:lnTo>
                      <a:pt x="120000" y="0"/>
                    </a:lnTo>
                    <a:lnTo>
                      <a:pt x="91337" y="0"/>
                    </a:lnTo>
                    <a:lnTo>
                      <a:pt x="60754" y="78644"/>
                    </a:lnTo>
                    <a:lnTo>
                      <a:pt x="60480" y="78644"/>
                    </a:lnTo>
                    <a:lnTo>
                      <a:pt x="30445" y="0"/>
                    </a:lnTo>
                    <a:lnTo>
                      <a:pt x="0" y="0"/>
                    </a:lnTo>
                    <a:lnTo>
                      <a:pt x="48411"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grpSp>
        <p:grpSp>
          <p:nvGrpSpPr>
            <p:cNvPr id="65" name="Google Shape;65;p5"/>
            <p:cNvGrpSpPr/>
            <p:nvPr/>
          </p:nvGrpSpPr>
          <p:grpSpPr>
            <a:xfrm>
              <a:off x="354383" y="2586623"/>
              <a:ext cx="835030" cy="931377"/>
              <a:chOff x="1447800" y="5106987"/>
              <a:chExt cx="1569900" cy="1751038"/>
            </a:xfrm>
          </p:grpSpPr>
          <p:sp>
            <p:nvSpPr>
              <p:cNvPr id="66" name="Google Shape;66;p5"/>
              <p:cNvSpPr/>
              <p:nvPr/>
            </p:nvSpPr>
            <p:spPr>
              <a:xfrm>
                <a:off x="1447800" y="6042025"/>
                <a:ext cx="806400" cy="816000"/>
              </a:xfrm>
              <a:custGeom>
                <a:avLst/>
                <a:gdLst/>
                <a:ahLst/>
                <a:cxnLst/>
                <a:rect l="l" t="t" r="r" b="b"/>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67" name="Google Shape;67;p5"/>
              <p:cNvSpPr/>
              <p:nvPr/>
            </p:nvSpPr>
            <p:spPr>
              <a:xfrm>
                <a:off x="2357438" y="6042025"/>
                <a:ext cx="570000" cy="816000"/>
              </a:xfrm>
              <a:custGeom>
                <a:avLst/>
                <a:gdLst/>
                <a:ahLst/>
                <a:cxnLst/>
                <a:rect l="l" t="t" r="r" b="b"/>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68" name="Google Shape;68;p5"/>
              <p:cNvSpPr/>
              <p:nvPr/>
            </p:nvSpPr>
            <p:spPr>
              <a:xfrm>
                <a:off x="2633663" y="6391275"/>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69" name="Google Shape;69;p5"/>
              <p:cNvSpPr/>
              <p:nvPr/>
            </p:nvSpPr>
            <p:spPr>
              <a:xfrm>
                <a:off x="1560512" y="5106987"/>
                <a:ext cx="570000" cy="816000"/>
              </a:xfrm>
              <a:custGeom>
                <a:avLst/>
                <a:gdLst/>
                <a:ahLst/>
                <a:cxnLst/>
                <a:rect l="l" t="t" r="r" b="b"/>
                <a:pathLst>
                  <a:path w="120000" h="120000" extrusionOk="0">
                    <a:moveTo>
                      <a:pt x="37864" y="48813"/>
                    </a:moveTo>
                    <a:lnTo>
                      <a:pt x="37864" y="48813"/>
                    </a:lnTo>
                    <a:lnTo>
                      <a:pt x="37864" y="27661"/>
                    </a:lnTo>
                    <a:lnTo>
                      <a:pt x="120000" y="27661"/>
                    </a:lnTo>
                    <a:lnTo>
                      <a:pt x="120000" y="0"/>
                    </a:lnTo>
                    <a:lnTo>
                      <a:pt x="0" y="0"/>
                    </a:lnTo>
                    <a:lnTo>
                      <a:pt x="0" y="120000"/>
                    </a:lnTo>
                    <a:lnTo>
                      <a:pt x="37864" y="120000"/>
                    </a:lnTo>
                    <a:lnTo>
                      <a:pt x="37864"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70" name="Google Shape;70;p5"/>
              <p:cNvSpPr/>
              <p:nvPr/>
            </p:nvSpPr>
            <p:spPr>
              <a:xfrm>
                <a:off x="1836738" y="5456237"/>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71" name="Google Shape;71;p5"/>
              <p:cNvSpPr/>
              <p:nvPr/>
            </p:nvSpPr>
            <p:spPr>
              <a:xfrm>
                <a:off x="2209800" y="5106987"/>
                <a:ext cx="807900" cy="816000"/>
              </a:xfrm>
              <a:custGeom>
                <a:avLst/>
                <a:gdLst/>
                <a:ahLst/>
                <a:cxnLst/>
                <a:rect l="l" t="t" r="r" b="b"/>
                <a:pathLst>
                  <a:path w="120000" h="120000" extrusionOk="0">
                    <a:moveTo>
                      <a:pt x="48411" y="120000"/>
                    </a:moveTo>
                    <a:lnTo>
                      <a:pt x="48411" y="120000"/>
                    </a:lnTo>
                    <a:lnTo>
                      <a:pt x="69942" y="120000"/>
                    </a:lnTo>
                    <a:lnTo>
                      <a:pt x="120000" y="0"/>
                    </a:lnTo>
                    <a:lnTo>
                      <a:pt x="91337" y="0"/>
                    </a:lnTo>
                    <a:lnTo>
                      <a:pt x="60754" y="78644"/>
                    </a:lnTo>
                    <a:lnTo>
                      <a:pt x="60480" y="78644"/>
                    </a:lnTo>
                    <a:lnTo>
                      <a:pt x="30445" y="0"/>
                    </a:lnTo>
                    <a:lnTo>
                      <a:pt x="0" y="0"/>
                    </a:lnTo>
                    <a:lnTo>
                      <a:pt x="48411"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grpSp>
        <p:grpSp>
          <p:nvGrpSpPr>
            <p:cNvPr id="72" name="Google Shape;72;p5"/>
            <p:cNvGrpSpPr/>
            <p:nvPr/>
          </p:nvGrpSpPr>
          <p:grpSpPr>
            <a:xfrm>
              <a:off x="1182408" y="2586623"/>
              <a:ext cx="835030" cy="931377"/>
              <a:chOff x="1447800" y="5106987"/>
              <a:chExt cx="1569900" cy="1751038"/>
            </a:xfrm>
          </p:grpSpPr>
          <p:sp>
            <p:nvSpPr>
              <p:cNvPr id="73" name="Google Shape;73;p5"/>
              <p:cNvSpPr/>
              <p:nvPr/>
            </p:nvSpPr>
            <p:spPr>
              <a:xfrm>
                <a:off x="1447800" y="6042025"/>
                <a:ext cx="806400" cy="816000"/>
              </a:xfrm>
              <a:custGeom>
                <a:avLst/>
                <a:gdLst/>
                <a:ahLst/>
                <a:cxnLst/>
                <a:rect l="l" t="t" r="r" b="b"/>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74" name="Google Shape;74;p5"/>
              <p:cNvSpPr/>
              <p:nvPr/>
            </p:nvSpPr>
            <p:spPr>
              <a:xfrm>
                <a:off x="2357438" y="6042025"/>
                <a:ext cx="570000" cy="816000"/>
              </a:xfrm>
              <a:custGeom>
                <a:avLst/>
                <a:gdLst/>
                <a:ahLst/>
                <a:cxnLst/>
                <a:rect l="l" t="t" r="r" b="b"/>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75" name="Google Shape;75;p5"/>
              <p:cNvSpPr/>
              <p:nvPr/>
            </p:nvSpPr>
            <p:spPr>
              <a:xfrm>
                <a:off x="2633663" y="6391275"/>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76" name="Google Shape;76;p5"/>
              <p:cNvSpPr/>
              <p:nvPr/>
            </p:nvSpPr>
            <p:spPr>
              <a:xfrm>
                <a:off x="1560512" y="5106987"/>
                <a:ext cx="570000" cy="816000"/>
              </a:xfrm>
              <a:custGeom>
                <a:avLst/>
                <a:gdLst/>
                <a:ahLst/>
                <a:cxnLst/>
                <a:rect l="l" t="t" r="r" b="b"/>
                <a:pathLst>
                  <a:path w="120000" h="120000" extrusionOk="0">
                    <a:moveTo>
                      <a:pt x="37864" y="48813"/>
                    </a:moveTo>
                    <a:lnTo>
                      <a:pt x="37864" y="48813"/>
                    </a:lnTo>
                    <a:lnTo>
                      <a:pt x="37864" y="27661"/>
                    </a:lnTo>
                    <a:lnTo>
                      <a:pt x="120000" y="27661"/>
                    </a:lnTo>
                    <a:lnTo>
                      <a:pt x="120000" y="0"/>
                    </a:lnTo>
                    <a:lnTo>
                      <a:pt x="0" y="0"/>
                    </a:lnTo>
                    <a:lnTo>
                      <a:pt x="0" y="120000"/>
                    </a:lnTo>
                    <a:lnTo>
                      <a:pt x="37864" y="120000"/>
                    </a:lnTo>
                    <a:lnTo>
                      <a:pt x="37864"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77" name="Google Shape;77;p5"/>
              <p:cNvSpPr/>
              <p:nvPr/>
            </p:nvSpPr>
            <p:spPr>
              <a:xfrm>
                <a:off x="1836738" y="5456237"/>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78" name="Google Shape;78;p5"/>
              <p:cNvSpPr/>
              <p:nvPr/>
            </p:nvSpPr>
            <p:spPr>
              <a:xfrm>
                <a:off x="2209800" y="5106987"/>
                <a:ext cx="807900" cy="816000"/>
              </a:xfrm>
              <a:custGeom>
                <a:avLst/>
                <a:gdLst/>
                <a:ahLst/>
                <a:cxnLst/>
                <a:rect l="l" t="t" r="r" b="b"/>
                <a:pathLst>
                  <a:path w="120000" h="120000" extrusionOk="0">
                    <a:moveTo>
                      <a:pt x="48411" y="120000"/>
                    </a:moveTo>
                    <a:lnTo>
                      <a:pt x="48411" y="120000"/>
                    </a:lnTo>
                    <a:lnTo>
                      <a:pt x="69942" y="120000"/>
                    </a:lnTo>
                    <a:lnTo>
                      <a:pt x="120000" y="0"/>
                    </a:lnTo>
                    <a:lnTo>
                      <a:pt x="91337" y="0"/>
                    </a:lnTo>
                    <a:lnTo>
                      <a:pt x="60754" y="78644"/>
                    </a:lnTo>
                    <a:lnTo>
                      <a:pt x="60480" y="78644"/>
                    </a:lnTo>
                    <a:lnTo>
                      <a:pt x="30445" y="0"/>
                    </a:lnTo>
                    <a:lnTo>
                      <a:pt x="0" y="0"/>
                    </a:lnTo>
                    <a:lnTo>
                      <a:pt x="48411"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grpSp>
        <p:grpSp>
          <p:nvGrpSpPr>
            <p:cNvPr id="79" name="Google Shape;79;p5"/>
            <p:cNvGrpSpPr/>
            <p:nvPr/>
          </p:nvGrpSpPr>
          <p:grpSpPr>
            <a:xfrm>
              <a:off x="354383" y="2076395"/>
              <a:ext cx="787019" cy="434030"/>
              <a:chOff x="1447800" y="6042025"/>
              <a:chExt cx="1479638" cy="816000"/>
            </a:xfrm>
          </p:grpSpPr>
          <p:sp>
            <p:nvSpPr>
              <p:cNvPr id="80" name="Google Shape;80;p5"/>
              <p:cNvSpPr/>
              <p:nvPr/>
            </p:nvSpPr>
            <p:spPr>
              <a:xfrm>
                <a:off x="1447800" y="6042025"/>
                <a:ext cx="806400" cy="816000"/>
              </a:xfrm>
              <a:custGeom>
                <a:avLst/>
                <a:gdLst/>
                <a:ahLst/>
                <a:cxnLst/>
                <a:rect l="l" t="t" r="r" b="b"/>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81" name="Google Shape;81;p5"/>
              <p:cNvSpPr/>
              <p:nvPr/>
            </p:nvSpPr>
            <p:spPr>
              <a:xfrm>
                <a:off x="2357438" y="6042025"/>
                <a:ext cx="570000" cy="816000"/>
              </a:xfrm>
              <a:custGeom>
                <a:avLst/>
                <a:gdLst/>
                <a:ahLst/>
                <a:cxnLst/>
                <a:rect l="l" t="t" r="r" b="b"/>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82" name="Google Shape;82;p5"/>
              <p:cNvSpPr/>
              <p:nvPr/>
            </p:nvSpPr>
            <p:spPr>
              <a:xfrm>
                <a:off x="2633663" y="6391275"/>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grpSp>
        <p:grpSp>
          <p:nvGrpSpPr>
            <p:cNvPr id="83" name="Google Shape;83;p5"/>
            <p:cNvGrpSpPr/>
            <p:nvPr/>
          </p:nvGrpSpPr>
          <p:grpSpPr>
            <a:xfrm>
              <a:off x="1182408" y="2076395"/>
              <a:ext cx="787019" cy="434030"/>
              <a:chOff x="1447800" y="6042025"/>
              <a:chExt cx="1479638" cy="816000"/>
            </a:xfrm>
          </p:grpSpPr>
          <p:sp>
            <p:nvSpPr>
              <p:cNvPr id="84" name="Google Shape;84;p5"/>
              <p:cNvSpPr/>
              <p:nvPr/>
            </p:nvSpPr>
            <p:spPr>
              <a:xfrm>
                <a:off x="1447800" y="6042025"/>
                <a:ext cx="806400" cy="816000"/>
              </a:xfrm>
              <a:custGeom>
                <a:avLst/>
                <a:gdLst/>
                <a:ahLst/>
                <a:cxnLst/>
                <a:rect l="l" t="t" r="r" b="b"/>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85" name="Google Shape;85;p5"/>
              <p:cNvSpPr/>
              <p:nvPr/>
            </p:nvSpPr>
            <p:spPr>
              <a:xfrm>
                <a:off x="2357438" y="6042025"/>
                <a:ext cx="570000" cy="816000"/>
              </a:xfrm>
              <a:custGeom>
                <a:avLst/>
                <a:gdLst/>
                <a:ahLst/>
                <a:cxnLst/>
                <a:rect l="l" t="t" r="r" b="b"/>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86" name="Google Shape;86;p5"/>
              <p:cNvSpPr/>
              <p:nvPr/>
            </p:nvSpPr>
            <p:spPr>
              <a:xfrm>
                <a:off x="2633663" y="6391275"/>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grpSp>
      </p:grpSp>
      <p:sp>
        <p:nvSpPr>
          <p:cNvPr id="87" name="Google Shape;87;p5"/>
          <p:cNvSpPr txBox="1">
            <a:spLocks noGrp="1"/>
          </p:cNvSpPr>
          <p:nvPr>
            <p:ph type="title"/>
          </p:nvPr>
        </p:nvSpPr>
        <p:spPr>
          <a:xfrm>
            <a:off x="3006250" y="205969"/>
            <a:ext cx="5680500" cy="857400"/>
          </a:xfrm>
          <a:prstGeom prst="rect">
            <a:avLst/>
          </a:prstGeom>
          <a:noFill/>
          <a:ln>
            <a:noFill/>
          </a:ln>
        </p:spPr>
        <p:txBody>
          <a:bodyPr spcFirstLastPara="1" wrap="square" lIns="91425" tIns="91425" rIns="91425" bIns="91425" anchor="t" anchorCtr="0"/>
          <a:lstStyle>
            <a:lvl1pPr marL="0" marR="0" lvl="0" indent="0" algn="l" rtl="0">
              <a:lnSpc>
                <a:spcPct val="104545"/>
              </a:lnSpc>
              <a:spcBef>
                <a:spcPts val="0"/>
              </a:spcBef>
              <a:spcAft>
                <a:spcPts val="0"/>
              </a:spcAft>
              <a:buClr>
                <a:srgbClr val="FF5000"/>
              </a:buClr>
              <a:buSzPts val="3600"/>
              <a:buFont typeface="Open Sans"/>
              <a:buNone/>
              <a:defRPr sz="3600" b="1" i="0" u="none" strike="noStrike" cap="none">
                <a:solidFill>
                  <a:srgbClr val="FF5000"/>
                </a:solidFill>
                <a:latin typeface="Open Sans"/>
                <a:ea typeface="Open Sans"/>
                <a:cs typeface="Open Sans"/>
                <a:sym typeface="Open Sans"/>
              </a:defRPr>
            </a:lvl1pPr>
            <a:lvl2pPr lvl="1" indent="0">
              <a:spcBef>
                <a:spcPts val="0"/>
              </a:spcBef>
              <a:spcAft>
                <a:spcPts val="0"/>
              </a:spcAft>
              <a:buSzPts val="3600"/>
              <a:buFont typeface="Open Sans"/>
              <a:buNone/>
              <a:defRPr sz="3600" b="1">
                <a:latin typeface="Open Sans"/>
                <a:ea typeface="Open Sans"/>
                <a:cs typeface="Open Sans"/>
                <a:sym typeface="Open Sans"/>
              </a:defRPr>
            </a:lvl2pPr>
            <a:lvl3pPr lvl="2" indent="0">
              <a:spcBef>
                <a:spcPts val="0"/>
              </a:spcBef>
              <a:spcAft>
                <a:spcPts val="0"/>
              </a:spcAft>
              <a:buSzPts val="3600"/>
              <a:buFont typeface="Open Sans"/>
              <a:buNone/>
              <a:defRPr sz="3600" b="1">
                <a:latin typeface="Open Sans"/>
                <a:ea typeface="Open Sans"/>
                <a:cs typeface="Open Sans"/>
                <a:sym typeface="Open Sans"/>
              </a:defRPr>
            </a:lvl3pPr>
            <a:lvl4pPr lvl="3" indent="0">
              <a:spcBef>
                <a:spcPts val="0"/>
              </a:spcBef>
              <a:spcAft>
                <a:spcPts val="0"/>
              </a:spcAft>
              <a:buSzPts val="3600"/>
              <a:buFont typeface="Open Sans"/>
              <a:buNone/>
              <a:defRPr sz="3600" b="1">
                <a:latin typeface="Open Sans"/>
                <a:ea typeface="Open Sans"/>
                <a:cs typeface="Open Sans"/>
                <a:sym typeface="Open Sans"/>
              </a:defRPr>
            </a:lvl4pPr>
            <a:lvl5pPr lvl="4" indent="0">
              <a:spcBef>
                <a:spcPts val="0"/>
              </a:spcBef>
              <a:spcAft>
                <a:spcPts val="0"/>
              </a:spcAft>
              <a:buSzPts val="3600"/>
              <a:buFont typeface="Open Sans"/>
              <a:buNone/>
              <a:defRPr sz="3600" b="1">
                <a:latin typeface="Open Sans"/>
                <a:ea typeface="Open Sans"/>
                <a:cs typeface="Open Sans"/>
                <a:sym typeface="Open Sans"/>
              </a:defRPr>
            </a:lvl5pPr>
            <a:lvl6pPr lvl="5" indent="0">
              <a:spcBef>
                <a:spcPts val="0"/>
              </a:spcBef>
              <a:spcAft>
                <a:spcPts val="0"/>
              </a:spcAft>
              <a:buSzPts val="3600"/>
              <a:buFont typeface="Open Sans"/>
              <a:buNone/>
              <a:defRPr sz="3600" b="1">
                <a:latin typeface="Open Sans"/>
                <a:ea typeface="Open Sans"/>
                <a:cs typeface="Open Sans"/>
                <a:sym typeface="Open Sans"/>
              </a:defRPr>
            </a:lvl6pPr>
            <a:lvl7pPr lvl="6" indent="0">
              <a:spcBef>
                <a:spcPts val="0"/>
              </a:spcBef>
              <a:spcAft>
                <a:spcPts val="0"/>
              </a:spcAft>
              <a:buSzPts val="3600"/>
              <a:buFont typeface="Open Sans"/>
              <a:buNone/>
              <a:defRPr sz="3600" b="1">
                <a:latin typeface="Open Sans"/>
                <a:ea typeface="Open Sans"/>
                <a:cs typeface="Open Sans"/>
                <a:sym typeface="Open Sans"/>
              </a:defRPr>
            </a:lvl7pPr>
            <a:lvl8pPr lvl="7" indent="0">
              <a:spcBef>
                <a:spcPts val="0"/>
              </a:spcBef>
              <a:spcAft>
                <a:spcPts val="0"/>
              </a:spcAft>
              <a:buSzPts val="3600"/>
              <a:buFont typeface="Open Sans"/>
              <a:buNone/>
              <a:defRPr sz="3600" b="1">
                <a:latin typeface="Open Sans"/>
                <a:ea typeface="Open Sans"/>
                <a:cs typeface="Open Sans"/>
                <a:sym typeface="Open Sans"/>
              </a:defRPr>
            </a:lvl8pPr>
            <a:lvl9pPr lvl="8" indent="0">
              <a:spcBef>
                <a:spcPts val="0"/>
              </a:spcBef>
              <a:spcAft>
                <a:spcPts val="0"/>
              </a:spcAft>
              <a:buSzPts val="3600"/>
              <a:buFont typeface="Open Sans"/>
              <a:buNone/>
              <a:defRPr sz="3600" b="1">
                <a:latin typeface="Open Sans"/>
                <a:ea typeface="Open Sans"/>
                <a:cs typeface="Open Sans"/>
                <a:sym typeface="Open Sans"/>
              </a:defRPr>
            </a:lvl9pPr>
          </a:lstStyle>
          <a:p>
            <a:endParaRPr/>
          </a:p>
        </p:txBody>
      </p:sp>
      <p:sp>
        <p:nvSpPr>
          <p:cNvPr id="88" name="Google Shape;88;p5"/>
          <p:cNvSpPr txBox="1">
            <a:spLocks noGrp="1"/>
          </p:cNvSpPr>
          <p:nvPr>
            <p:ph type="body" idx="1"/>
          </p:nvPr>
        </p:nvSpPr>
        <p:spPr>
          <a:xfrm>
            <a:off x="2877075" y="1329919"/>
            <a:ext cx="5801400" cy="3115500"/>
          </a:xfrm>
          <a:prstGeom prst="rect">
            <a:avLst/>
          </a:prstGeom>
          <a:noFill/>
          <a:ln>
            <a:noFill/>
          </a:ln>
        </p:spPr>
        <p:txBody>
          <a:bodyPr spcFirstLastPara="1" wrap="square" lIns="91425" tIns="91425" rIns="91425" bIns="91425" anchor="t" anchorCtr="0"/>
          <a:lstStyle>
            <a:lvl1pPr marL="457200" marR="0" lvl="0" indent="-330200" algn="l" rtl="0">
              <a:lnSpc>
                <a:spcPct val="115000"/>
              </a:lnSpc>
              <a:spcBef>
                <a:spcPts val="0"/>
              </a:spcBef>
              <a:spcAft>
                <a:spcPts val="0"/>
              </a:spcAft>
              <a:buClr>
                <a:srgbClr val="FF5000"/>
              </a:buClr>
              <a:buSzPts val="1600"/>
              <a:buFont typeface="Open Sans Light"/>
              <a:buChar char="•"/>
              <a:defRPr sz="1600" i="0" u="none" strike="noStrike" cap="none">
                <a:solidFill>
                  <a:schemeClr val="dk1"/>
                </a:solidFill>
                <a:latin typeface="Open Sans Light"/>
                <a:ea typeface="Open Sans Light"/>
                <a:cs typeface="Open Sans Light"/>
                <a:sym typeface="Open Sans Light"/>
              </a:defRPr>
            </a:lvl1pPr>
            <a:lvl2pPr marL="914400" marR="0" lvl="1" indent="-330200" algn="l" rtl="0">
              <a:lnSpc>
                <a:spcPct val="115000"/>
              </a:lnSpc>
              <a:spcBef>
                <a:spcPts val="1000"/>
              </a:spcBef>
              <a:spcAft>
                <a:spcPts val="0"/>
              </a:spcAft>
              <a:buClr>
                <a:srgbClr val="FF5000"/>
              </a:buClr>
              <a:buSzPts val="1600"/>
              <a:buFont typeface="Open Sans Light"/>
              <a:buChar char="▪"/>
              <a:defRPr sz="1600" i="0" u="none" strike="noStrike" cap="none">
                <a:solidFill>
                  <a:schemeClr val="dk1"/>
                </a:solidFill>
                <a:latin typeface="Open Sans Light"/>
                <a:ea typeface="Open Sans Light"/>
                <a:cs typeface="Open Sans Light"/>
                <a:sym typeface="Open Sans Light"/>
              </a:defRPr>
            </a:lvl2pPr>
            <a:lvl3pPr marL="1371600" marR="0" lvl="2" indent="-330200" algn="l" rtl="0">
              <a:lnSpc>
                <a:spcPct val="115000"/>
              </a:lnSpc>
              <a:spcBef>
                <a:spcPts val="1000"/>
              </a:spcBef>
              <a:spcAft>
                <a:spcPts val="0"/>
              </a:spcAft>
              <a:buClr>
                <a:srgbClr val="FF5000"/>
              </a:buClr>
              <a:buSzPts val="1600"/>
              <a:buFont typeface="Open Sans Light"/>
              <a:buChar char="•"/>
              <a:defRPr sz="1600" i="0" u="none" strike="noStrike" cap="none">
                <a:solidFill>
                  <a:schemeClr val="dk1"/>
                </a:solidFill>
                <a:latin typeface="Open Sans Light"/>
                <a:ea typeface="Open Sans Light"/>
                <a:cs typeface="Open Sans Light"/>
                <a:sym typeface="Open Sans Light"/>
              </a:defRPr>
            </a:lvl3pPr>
            <a:lvl4pPr marL="1828800" marR="0" lvl="3" indent="-330200" algn="l" rtl="0">
              <a:lnSpc>
                <a:spcPct val="115000"/>
              </a:lnSpc>
              <a:spcBef>
                <a:spcPts val="1000"/>
              </a:spcBef>
              <a:spcAft>
                <a:spcPts val="0"/>
              </a:spcAft>
              <a:buClr>
                <a:srgbClr val="FF5000"/>
              </a:buClr>
              <a:buSzPts val="1600"/>
              <a:buFont typeface="Open Sans Light"/>
              <a:buChar char="–"/>
              <a:defRPr sz="1600" i="0" u="none" strike="noStrike" cap="none">
                <a:solidFill>
                  <a:schemeClr val="dk1"/>
                </a:solidFill>
                <a:latin typeface="Open Sans Light"/>
                <a:ea typeface="Open Sans Light"/>
                <a:cs typeface="Open Sans Light"/>
                <a:sym typeface="Open Sans Light"/>
              </a:defRPr>
            </a:lvl4pPr>
            <a:lvl5pPr marL="2286000" marR="0" lvl="4" indent="-330200" algn="l" rtl="0">
              <a:lnSpc>
                <a:spcPct val="115000"/>
              </a:lnSpc>
              <a:spcBef>
                <a:spcPts val="1000"/>
              </a:spcBef>
              <a:spcAft>
                <a:spcPts val="0"/>
              </a:spcAft>
              <a:buClr>
                <a:srgbClr val="FF5000"/>
              </a:buClr>
              <a:buSzPts val="1600"/>
              <a:buFont typeface="Open Sans Light"/>
              <a:buChar char="»"/>
              <a:defRPr sz="1600" i="0" u="none" strike="noStrike" cap="none">
                <a:solidFill>
                  <a:schemeClr val="dk1"/>
                </a:solidFill>
                <a:latin typeface="Open Sans Light"/>
                <a:ea typeface="Open Sans Light"/>
                <a:cs typeface="Open Sans Light"/>
                <a:sym typeface="Open Sans Light"/>
              </a:defRPr>
            </a:lvl5pPr>
            <a:lvl6pPr marL="2743200" marR="0" lvl="5" indent="-330200" algn="l" rtl="0">
              <a:lnSpc>
                <a:spcPct val="115000"/>
              </a:lnSpc>
              <a:spcBef>
                <a:spcPts val="1000"/>
              </a:spcBef>
              <a:spcAft>
                <a:spcPts val="0"/>
              </a:spcAft>
              <a:buClr>
                <a:srgbClr val="FF5000"/>
              </a:buClr>
              <a:buSzPts val="1600"/>
              <a:buFont typeface="Open Sans Light"/>
              <a:buChar char="•"/>
              <a:defRPr sz="1600" i="0" u="none" strike="noStrike" cap="none">
                <a:solidFill>
                  <a:schemeClr val="dk1"/>
                </a:solidFill>
                <a:latin typeface="Open Sans Light"/>
                <a:ea typeface="Open Sans Light"/>
                <a:cs typeface="Open Sans Light"/>
                <a:sym typeface="Open Sans Light"/>
              </a:defRPr>
            </a:lvl6pPr>
            <a:lvl7pPr marL="3200400" marR="0" lvl="6" indent="-330200" algn="l" rtl="0">
              <a:lnSpc>
                <a:spcPct val="115000"/>
              </a:lnSpc>
              <a:spcBef>
                <a:spcPts val="1000"/>
              </a:spcBef>
              <a:spcAft>
                <a:spcPts val="0"/>
              </a:spcAft>
              <a:buClr>
                <a:srgbClr val="FF5000"/>
              </a:buClr>
              <a:buSzPts val="1600"/>
              <a:buFont typeface="Open Sans Light"/>
              <a:buChar char="•"/>
              <a:defRPr sz="1600" i="0" u="none" strike="noStrike" cap="none">
                <a:solidFill>
                  <a:schemeClr val="dk1"/>
                </a:solidFill>
                <a:latin typeface="Open Sans Light"/>
                <a:ea typeface="Open Sans Light"/>
                <a:cs typeface="Open Sans Light"/>
                <a:sym typeface="Open Sans Light"/>
              </a:defRPr>
            </a:lvl7pPr>
            <a:lvl8pPr marL="3657600" marR="0" lvl="7" indent="-330200" algn="l" rtl="0">
              <a:lnSpc>
                <a:spcPct val="115000"/>
              </a:lnSpc>
              <a:spcBef>
                <a:spcPts val="1000"/>
              </a:spcBef>
              <a:spcAft>
                <a:spcPts val="0"/>
              </a:spcAft>
              <a:buClr>
                <a:srgbClr val="FF5000"/>
              </a:buClr>
              <a:buSzPts val="1600"/>
              <a:buFont typeface="Open Sans Light"/>
              <a:buChar char="•"/>
              <a:defRPr sz="1600" i="0" u="none" strike="noStrike" cap="none">
                <a:solidFill>
                  <a:schemeClr val="dk1"/>
                </a:solidFill>
                <a:latin typeface="Open Sans Light"/>
                <a:ea typeface="Open Sans Light"/>
                <a:cs typeface="Open Sans Light"/>
                <a:sym typeface="Open Sans Light"/>
              </a:defRPr>
            </a:lvl8pPr>
            <a:lvl9pPr marL="4114800" marR="0" lvl="8" indent="-330200" algn="l" rtl="0">
              <a:lnSpc>
                <a:spcPct val="115000"/>
              </a:lnSpc>
              <a:spcBef>
                <a:spcPts val="1000"/>
              </a:spcBef>
              <a:spcAft>
                <a:spcPts val="1000"/>
              </a:spcAft>
              <a:buClr>
                <a:srgbClr val="FF5000"/>
              </a:buClr>
              <a:buSzPts val="1600"/>
              <a:buFont typeface="Open Sans Light"/>
              <a:buChar char="•"/>
              <a:defRPr sz="1600" i="0" u="none" strike="noStrike" cap="none">
                <a:solidFill>
                  <a:schemeClr val="dk1"/>
                </a:solidFill>
                <a:latin typeface="Open Sans Light"/>
                <a:ea typeface="Open Sans Light"/>
                <a:cs typeface="Open Sans Light"/>
                <a:sym typeface="Open Sans Light"/>
              </a:defRPr>
            </a:lvl9pPr>
          </a:lstStyle>
          <a:p>
            <a:endParaRPr/>
          </a:p>
        </p:txBody>
      </p:sp>
    </p:spTree>
    <p:extLst>
      <p:ext uri="{BB962C8B-B14F-4D97-AF65-F5344CB8AC3E}">
        <p14:creationId xmlns:p14="http://schemas.microsoft.com/office/powerpoint/2010/main" val="10496164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Tekstipohja">
  <p:cSld name="Tekstipohja">
    <p:spTree>
      <p:nvGrpSpPr>
        <p:cNvPr id="1" name="Shape 89"/>
        <p:cNvGrpSpPr/>
        <p:nvPr/>
      </p:nvGrpSpPr>
      <p:grpSpPr>
        <a:xfrm>
          <a:off x="0" y="0"/>
          <a:ext cx="0" cy="0"/>
          <a:chOff x="0" y="0"/>
          <a:chExt cx="0" cy="0"/>
        </a:xfrm>
      </p:grpSpPr>
      <p:sp>
        <p:nvSpPr>
          <p:cNvPr id="90" name="Google Shape;90;p6"/>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marL="0" marR="0" lvl="0" indent="0" algn="l" rtl="0">
              <a:lnSpc>
                <a:spcPct val="104545"/>
              </a:lnSpc>
              <a:spcBef>
                <a:spcPts val="0"/>
              </a:spcBef>
              <a:spcAft>
                <a:spcPts val="0"/>
              </a:spcAft>
              <a:buClr>
                <a:srgbClr val="FF5000"/>
              </a:buClr>
              <a:buSzPts val="3600"/>
              <a:buFont typeface="Open Sans"/>
              <a:buNone/>
              <a:defRPr sz="3600" b="1" i="0" u="none" strike="noStrike" cap="none">
                <a:solidFill>
                  <a:srgbClr val="FF5000"/>
                </a:solidFill>
                <a:latin typeface="Open Sans"/>
                <a:ea typeface="Open Sans"/>
                <a:cs typeface="Open Sans"/>
                <a:sym typeface="Open Sans"/>
              </a:defRPr>
            </a:lvl1pPr>
            <a:lvl2pPr lvl="1" indent="0">
              <a:spcBef>
                <a:spcPts val="0"/>
              </a:spcBef>
              <a:spcAft>
                <a:spcPts val="0"/>
              </a:spcAft>
              <a:buSzPts val="3600"/>
              <a:buFont typeface="Open Sans"/>
              <a:buNone/>
              <a:defRPr sz="3600" b="1">
                <a:latin typeface="Open Sans"/>
                <a:ea typeface="Open Sans"/>
                <a:cs typeface="Open Sans"/>
                <a:sym typeface="Open Sans"/>
              </a:defRPr>
            </a:lvl2pPr>
            <a:lvl3pPr lvl="2" indent="0">
              <a:spcBef>
                <a:spcPts val="0"/>
              </a:spcBef>
              <a:spcAft>
                <a:spcPts val="0"/>
              </a:spcAft>
              <a:buSzPts val="3600"/>
              <a:buFont typeface="Open Sans"/>
              <a:buNone/>
              <a:defRPr sz="3600" b="1">
                <a:latin typeface="Open Sans"/>
                <a:ea typeface="Open Sans"/>
                <a:cs typeface="Open Sans"/>
                <a:sym typeface="Open Sans"/>
              </a:defRPr>
            </a:lvl3pPr>
            <a:lvl4pPr lvl="3" indent="0">
              <a:spcBef>
                <a:spcPts val="0"/>
              </a:spcBef>
              <a:spcAft>
                <a:spcPts val="0"/>
              </a:spcAft>
              <a:buSzPts val="3600"/>
              <a:buFont typeface="Open Sans"/>
              <a:buNone/>
              <a:defRPr sz="3600" b="1">
                <a:latin typeface="Open Sans"/>
                <a:ea typeface="Open Sans"/>
                <a:cs typeface="Open Sans"/>
                <a:sym typeface="Open Sans"/>
              </a:defRPr>
            </a:lvl4pPr>
            <a:lvl5pPr lvl="4" indent="0">
              <a:spcBef>
                <a:spcPts val="0"/>
              </a:spcBef>
              <a:spcAft>
                <a:spcPts val="0"/>
              </a:spcAft>
              <a:buSzPts val="3600"/>
              <a:buFont typeface="Open Sans"/>
              <a:buNone/>
              <a:defRPr sz="3600" b="1">
                <a:latin typeface="Open Sans"/>
                <a:ea typeface="Open Sans"/>
                <a:cs typeface="Open Sans"/>
                <a:sym typeface="Open Sans"/>
              </a:defRPr>
            </a:lvl5pPr>
            <a:lvl6pPr lvl="5" indent="0">
              <a:spcBef>
                <a:spcPts val="0"/>
              </a:spcBef>
              <a:spcAft>
                <a:spcPts val="0"/>
              </a:spcAft>
              <a:buSzPts val="3600"/>
              <a:buFont typeface="Open Sans"/>
              <a:buNone/>
              <a:defRPr sz="3600" b="1">
                <a:latin typeface="Open Sans"/>
                <a:ea typeface="Open Sans"/>
                <a:cs typeface="Open Sans"/>
                <a:sym typeface="Open Sans"/>
              </a:defRPr>
            </a:lvl6pPr>
            <a:lvl7pPr lvl="6" indent="0">
              <a:spcBef>
                <a:spcPts val="0"/>
              </a:spcBef>
              <a:spcAft>
                <a:spcPts val="0"/>
              </a:spcAft>
              <a:buSzPts val="3600"/>
              <a:buFont typeface="Open Sans"/>
              <a:buNone/>
              <a:defRPr sz="3600" b="1">
                <a:latin typeface="Open Sans"/>
                <a:ea typeface="Open Sans"/>
                <a:cs typeface="Open Sans"/>
                <a:sym typeface="Open Sans"/>
              </a:defRPr>
            </a:lvl7pPr>
            <a:lvl8pPr lvl="7" indent="0">
              <a:spcBef>
                <a:spcPts val="0"/>
              </a:spcBef>
              <a:spcAft>
                <a:spcPts val="0"/>
              </a:spcAft>
              <a:buSzPts val="3600"/>
              <a:buFont typeface="Open Sans"/>
              <a:buNone/>
              <a:defRPr sz="3600" b="1">
                <a:latin typeface="Open Sans"/>
                <a:ea typeface="Open Sans"/>
                <a:cs typeface="Open Sans"/>
                <a:sym typeface="Open Sans"/>
              </a:defRPr>
            </a:lvl8pPr>
            <a:lvl9pPr lvl="8" indent="0">
              <a:spcBef>
                <a:spcPts val="0"/>
              </a:spcBef>
              <a:spcAft>
                <a:spcPts val="0"/>
              </a:spcAft>
              <a:buSzPts val="3600"/>
              <a:buFont typeface="Open Sans"/>
              <a:buNone/>
              <a:defRPr sz="3600" b="1">
                <a:latin typeface="Open Sans"/>
                <a:ea typeface="Open Sans"/>
                <a:cs typeface="Open Sans"/>
                <a:sym typeface="Open Sans"/>
              </a:defRPr>
            </a:lvl9pPr>
          </a:lstStyle>
          <a:p>
            <a:endParaRPr/>
          </a:p>
        </p:txBody>
      </p:sp>
      <p:sp>
        <p:nvSpPr>
          <p:cNvPr id="91" name="Google Shape;91;p6"/>
          <p:cNvSpPr txBox="1">
            <a:spLocks noGrp="1"/>
          </p:cNvSpPr>
          <p:nvPr>
            <p:ph type="body" idx="1"/>
          </p:nvPr>
        </p:nvSpPr>
        <p:spPr>
          <a:xfrm>
            <a:off x="457200" y="1200150"/>
            <a:ext cx="8229600" cy="3227700"/>
          </a:xfrm>
          <a:prstGeom prst="rect">
            <a:avLst/>
          </a:prstGeom>
          <a:noFill/>
          <a:ln>
            <a:noFill/>
          </a:ln>
        </p:spPr>
        <p:txBody>
          <a:bodyPr spcFirstLastPara="1" wrap="square" lIns="91425" tIns="91425" rIns="91425" bIns="91425" anchor="t" anchorCtr="0"/>
          <a:lstStyle>
            <a:lvl1pPr marL="457200" marR="0" lvl="0" indent="-330200" algn="l" rtl="0">
              <a:lnSpc>
                <a:spcPct val="100000"/>
              </a:lnSpc>
              <a:spcBef>
                <a:spcPts val="0"/>
              </a:spcBef>
              <a:spcAft>
                <a:spcPts val="0"/>
              </a:spcAft>
              <a:buClr>
                <a:srgbClr val="FF5000"/>
              </a:buClr>
              <a:buSzPts val="1600"/>
              <a:buFont typeface="Open Sans Light"/>
              <a:buChar char="●"/>
              <a:defRPr sz="1600" i="0" u="none" strike="noStrike" cap="none">
                <a:solidFill>
                  <a:schemeClr val="dk1"/>
                </a:solidFill>
                <a:latin typeface="Open Sans Light"/>
                <a:ea typeface="Open Sans Light"/>
                <a:cs typeface="Open Sans Light"/>
                <a:sym typeface="Open Sans Light"/>
              </a:defRPr>
            </a:lvl1pPr>
            <a:lvl2pPr marL="914400" marR="0" lvl="1" indent="-330200" algn="l" rtl="0">
              <a:lnSpc>
                <a:spcPct val="80000"/>
              </a:lnSpc>
              <a:spcBef>
                <a:spcPts val="1000"/>
              </a:spcBef>
              <a:spcAft>
                <a:spcPts val="0"/>
              </a:spcAft>
              <a:buClr>
                <a:srgbClr val="FF5000"/>
              </a:buClr>
              <a:buSzPts val="1600"/>
              <a:buFont typeface="Open Sans Light"/>
              <a:buChar char="■"/>
              <a:defRPr sz="1600" i="0" u="none" strike="noStrike" cap="none">
                <a:solidFill>
                  <a:schemeClr val="dk1"/>
                </a:solidFill>
                <a:latin typeface="Open Sans Light"/>
                <a:ea typeface="Open Sans Light"/>
                <a:cs typeface="Open Sans Light"/>
                <a:sym typeface="Open Sans Light"/>
              </a:defRPr>
            </a:lvl2pPr>
            <a:lvl3pPr marL="1371600" marR="0" lvl="2" indent="-330200" algn="l" rtl="0">
              <a:lnSpc>
                <a:spcPct val="80000"/>
              </a:lnSpc>
              <a:spcBef>
                <a:spcPts val="1000"/>
              </a:spcBef>
              <a:spcAft>
                <a:spcPts val="0"/>
              </a:spcAft>
              <a:buClr>
                <a:srgbClr val="FF5000"/>
              </a:buClr>
              <a:buSzPts val="1600"/>
              <a:buFont typeface="Open Sans Light"/>
              <a:buChar char="●"/>
              <a:defRPr sz="1600" i="0" u="none" strike="noStrike" cap="none">
                <a:solidFill>
                  <a:schemeClr val="dk1"/>
                </a:solidFill>
                <a:latin typeface="Open Sans Light"/>
                <a:ea typeface="Open Sans Light"/>
                <a:cs typeface="Open Sans Light"/>
                <a:sym typeface="Open Sans Light"/>
              </a:defRPr>
            </a:lvl3pPr>
            <a:lvl4pPr marL="1828800" marR="0" lvl="3" indent="-330200" algn="l" rtl="0">
              <a:lnSpc>
                <a:spcPct val="80000"/>
              </a:lnSpc>
              <a:spcBef>
                <a:spcPts val="1000"/>
              </a:spcBef>
              <a:spcAft>
                <a:spcPts val="0"/>
              </a:spcAft>
              <a:buClr>
                <a:srgbClr val="FF5000"/>
              </a:buClr>
              <a:buSzPts val="1600"/>
              <a:buFont typeface="Open Sans Light"/>
              <a:buChar char="●"/>
              <a:defRPr sz="1600" i="0" u="none" strike="noStrike" cap="none">
                <a:solidFill>
                  <a:schemeClr val="dk1"/>
                </a:solidFill>
                <a:latin typeface="Open Sans Light"/>
                <a:ea typeface="Open Sans Light"/>
                <a:cs typeface="Open Sans Light"/>
                <a:sym typeface="Open Sans Light"/>
              </a:defRPr>
            </a:lvl4pPr>
            <a:lvl5pPr marL="2286000" marR="0" lvl="4" indent="-330200" algn="l" rtl="0">
              <a:lnSpc>
                <a:spcPct val="100000"/>
              </a:lnSpc>
              <a:spcBef>
                <a:spcPts val="1000"/>
              </a:spcBef>
              <a:spcAft>
                <a:spcPts val="0"/>
              </a:spcAft>
              <a:buClr>
                <a:srgbClr val="FF5000"/>
              </a:buClr>
              <a:buSzPts val="1600"/>
              <a:buFont typeface="Open Sans Light"/>
              <a:buChar char="»"/>
              <a:defRPr sz="1600" i="0" u="none" strike="noStrike" cap="none">
                <a:solidFill>
                  <a:schemeClr val="dk1"/>
                </a:solidFill>
                <a:latin typeface="Open Sans Light"/>
                <a:ea typeface="Open Sans Light"/>
                <a:cs typeface="Open Sans Light"/>
                <a:sym typeface="Open Sans Light"/>
              </a:defRPr>
            </a:lvl5pPr>
            <a:lvl6pPr marL="2743200" marR="0" lvl="5" indent="-330200" algn="l" rtl="0">
              <a:lnSpc>
                <a:spcPct val="100000"/>
              </a:lnSpc>
              <a:spcBef>
                <a:spcPts val="225"/>
              </a:spcBef>
              <a:spcAft>
                <a:spcPts val="0"/>
              </a:spcAft>
              <a:buClr>
                <a:srgbClr val="FF5000"/>
              </a:buClr>
              <a:buSzPts val="1600"/>
              <a:buFont typeface="Open Sans Light"/>
              <a:buChar char="•"/>
              <a:defRPr sz="1600" i="0" u="none" strike="noStrike" cap="none">
                <a:solidFill>
                  <a:schemeClr val="dk1"/>
                </a:solidFill>
                <a:latin typeface="Open Sans Light"/>
                <a:ea typeface="Open Sans Light"/>
                <a:cs typeface="Open Sans Light"/>
                <a:sym typeface="Open Sans Light"/>
              </a:defRPr>
            </a:lvl6pPr>
            <a:lvl7pPr marL="3200400" marR="0" lvl="6" indent="-330200" algn="l" rtl="0">
              <a:lnSpc>
                <a:spcPct val="100000"/>
              </a:lnSpc>
              <a:spcBef>
                <a:spcPts val="225"/>
              </a:spcBef>
              <a:spcAft>
                <a:spcPts val="0"/>
              </a:spcAft>
              <a:buClr>
                <a:srgbClr val="FF5000"/>
              </a:buClr>
              <a:buSzPts val="1600"/>
              <a:buFont typeface="Open Sans Light"/>
              <a:buChar char="•"/>
              <a:defRPr sz="1600" i="0" u="none" strike="noStrike" cap="none">
                <a:solidFill>
                  <a:schemeClr val="dk1"/>
                </a:solidFill>
                <a:latin typeface="Open Sans Light"/>
                <a:ea typeface="Open Sans Light"/>
                <a:cs typeface="Open Sans Light"/>
                <a:sym typeface="Open Sans Light"/>
              </a:defRPr>
            </a:lvl7pPr>
            <a:lvl8pPr marL="3657600" marR="0" lvl="7" indent="-330200" algn="l" rtl="0">
              <a:lnSpc>
                <a:spcPct val="100000"/>
              </a:lnSpc>
              <a:spcBef>
                <a:spcPts val="225"/>
              </a:spcBef>
              <a:spcAft>
                <a:spcPts val="0"/>
              </a:spcAft>
              <a:buClr>
                <a:srgbClr val="FF5000"/>
              </a:buClr>
              <a:buSzPts val="1600"/>
              <a:buFont typeface="Open Sans Light"/>
              <a:buChar char="•"/>
              <a:defRPr sz="1600" i="0" u="none" strike="noStrike" cap="none">
                <a:solidFill>
                  <a:schemeClr val="dk1"/>
                </a:solidFill>
                <a:latin typeface="Open Sans Light"/>
                <a:ea typeface="Open Sans Light"/>
                <a:cs typeface="Open Sans Light"/>
                <a:sym typeface="Open Sans Light"/>
              </a:defRPr>
            </a:lvl8pPr>
            <a:lvl9pPr marL="4114800" marR="0" lvl="8" indent="-330200" algn="l" rtl="0">
              <a:lnSpc>
                <a:spcPct val="100000"/>
              </a:lnSpc>
              <a:spcBef>
                <a:spcPts val="225"/>
              </a:spcBef>
              <a:spcAft>
                <a:spcPts val="0"/>
              </a:spcAft>
              <a:buClr>
                <a:srgbClr val="FF5000"/>
              </a:buClr>
              <a:buSzPts val="1600"/>
              <a:buFont typeface="Open Sans Light"/>
              <a:buChar char="•"/>
              <a:defRPr sz="1600" i="0" u="none" strike="noStrike" cap="none">
                <a:solidFill>
                  <a:schemeClr val="dk1"/>
                </a:solidFill>
                <a:latin typeface="Open Sans Light"/>
                <a:ea typeface="Open Sans Light"/>
                <a:cs typeface="Open Sans Light"/>
                <a:sym typeface="Open Sans Light"/>
              </a:defRPr>
            </a:lvl9pPr>
          </a:lstStyle>
          <a:p>
            <a:endParaRPr/>
          </a:p>
        </p:txBody>
      </p:sp>
      <p:sp>
        <p:nvSpPr>
          <p:cNvPr id="92" name="Google Shape;92;p6"/>
          <p:cNvSpPr/>
          <p:nvPr/>
        </p:nvSpPr>
        <p:spPr>
          <a:xfrm>
            <a:off x="7936900" y="4483575"/>
            <a:ext cx="732900" cy="305400"/>
          </a:xfrm>
          <a:custGeom>
            <a:avLst/>
            <a:gdLst/>
            <a:ahLst/>
            <a:cxnLst/>
            <a:rect l="l" t="t" r="r" b="b"/>
            <a:pathLst>
              <a:path w="120000" h="120000" extrusionOk="0">
                <a:moveTo>
                  <a:pt x="81980" y="84866"/>
                </a:moveTo>
                <a:cubicBezTo>
                  <a:pt x="78613" y="84866"/>
                  <a:pt x="78613" y="84866"/>
                  <a:pt x="78613" y="84866"/>
                </a:cubicBezTo>
                <a:cubicBezTo>
                  <a:pt x="78613" y="119087"/>
                  <a:pt x="78613" y="119087"/>
                  <a:pt x="78613" y="119087"/>
                </a:cubicBezTo>
                <a:cubicBezTo>
                  <a:pt x="81980" y="119087"/>
                  <a:pt x="81980" y="119087"/>
                  <a:pt x="81980" y="119087"/>
                </a:cubicBezTo>
                <a:lnTo>
                  <a:pt x="81980" y="84866"/>
                </a:lnTo>
                <a:close/>
                <a:moveTo>
                  <a:pt x="67722" y="109961"/>
                </a:moveTo>
                <a:cubicBezTo>
                  <a:pt x="65346" y="115893"/>
                  <a:pt x="65346" y="115893"/>
                  <a:pt x="65346" y="115893"/>
                </a:cubicBezTo>
                <a:cubicBezTo>
                  <a:pt x="66138" y="117262"/>
                  <a:pt x="66930" y="118174"/>
                  <a:pt x="67722" y="119087"/>
                </a:cubicBezTo>
                <a:cubicBezTo>
                  <a:pt x="68514" y="119543"/>
                  <a:pt x="69504" y="120000"/>
                  <a:pt x="70495" y="120000"/>
                </a:cubicBezTo>
                <a:cubicBezTo>
                  <a:pt x="71287" y="120000"/>
                  <a:pt x="71881" y="120000"/>
                  <a:pt x="72673" y="119543"/>
                </a:cubicBezTo>
                <a:cubicBezTo>
                  <a:pt x="73267" y="119087"/>
                  <a:pt x="73861" y="118174"/>
                  <a:pt x="74455" y="117262"/>
                </a:cubicBezTo>
                <a:cubicBezTo>
                  <a:pt x="75049" y="116349"/>
                  <a:pt x="75445" y="114980"/>
                  <a:pt x="75643" y="113612"/>
                </a:cubicBezTo>
                <a:cubicBezTo>
                  <a:pt x="76039" y="112243"/>
                  <a:pt x="76237" y="110418"/>
                  <a:pt x="76237" y="108593"/>
                </a:cubicBezTo>
                <a:cubicBezTo>
                  <a:pt x="76237" y="106768"/>
                  <a:pt x="76039" y="104942"/>
                  <a:pt x="75643" y="104030"/>
                </a:cubicBezTo>
                <a:cubicBezTo>
                  <a:pt x="75445" y="102661"/>
                  <a:pt x="74851" y="101749"/>
                  <a:pt x="74455" y="100836"/>
                </a:cubicBezTo>
                <a:cubicBezTo>
                  <a:pt x="73861" y="100380"/>
                  <a:pt x="73267" y="99923"/>
                  <a:pt x="72673" y="99467"/>
                </a:cubicBezTo>
                <a:cubicBezTo>
                  <a:pt x="72079" y="99011"/>
                  <a:pt x="71683" y="98555"/>
                  <a:pt x="71089" y="98098"/>
                </a:cubicBezTo>
                <a:cubicBezTo>
                  <a:pt x="70495" y="97642"/>
                  <a:pt x="70099" y="97186"/>
                  <a:pt x="69900" y="96730"/>
                </a:cubicBezTo>
                <a:cubicBezTo>
                  <a:pt x="69504" y="96273"/>
                  <a:pt x="69306" y="95361"/>
                  <a:pt x="69306" y="94448"/>
                </a:cubicBezTo>
                <a:cubicBezTo>
                  <a:pt x="69306" y="93536"/>
                  <a:pt x="69306" y="93079"/>
                  <a:pt x="69504" y="92623"/>
                </a:cubicBezTo>
                <a:cubicBezTo>
                  <a:pt x="69702" y="92167"/>
                  <a:pt x="69900" y="91711"/>
                  <a:pt x="70099" y="91711"/>
                </a:cubicBezTo>
                <a:cubicBezTo>
                  <a:pt x="70297" y="91254"/>
                  <a:pt x="70495" y="91254"/>
                  <a:pt x="70891" y="91254"/>
                </a:cubicBezTo>
                <a:cubicBezTo>
                  <a:pt x="71089" y="90798"/>
                  <a:pt x="71287" y="90798"/>
                  <a:pt x="71485" y="90798"/>
                </a:cubicBezTo>
                <a:cubicBezTo>
                  <a:pt x="71881" y="90798"/>
                  <a:pt x="72475" y="91254"/>
                  <a:pt x="72871" y="91254"/>
                </a:cubicBezTo>
                <a:cubicBezTo>
                  <a:pt x="73267" y="91711"/>
                  <a:pt x="73663" y="92167"/>
                  <a:pt x="73861" y="93079"/>
                </a:cubicBezTo>
                <a:cubicBezTo>
                  <a:pt x="76237" y="87604"/>
                  <a:pt x="76237" y="87604"/>
                  <a:pt x="76237" y="87604"/>
                </a:cubicBezTo>
                <a:cubicBezTo>
                  <a:pt x="75445" y="86235"/>
                  <a:pt x="74851" y="85323"/>
                  <a:pt x="74059" y="84866"/>
                </a:cubicBezTo>
                <a:cubicBezTo>
                  <a:pt x="73267" y="83954"/>
                  <a:pt x="72475" y="83954"/>
                  <a:pt x="71683" y="83954"/>
                </a:cubicBezTo>
                <a:cubicBezTo>
                  <a:pt x="70891" y="83954"/>
                  <a:pt x="70099" y="83954"/>
                  <a:pt x="69504" y="84410"/>
                </a:cubicBezTo>
                <a:cubicBezTo>
                  <a:pt x="68712" y="84866"/>
                  <a:pt x="68118" y="85779"/>
                  <a:pt x="67722" y="86692"/>
                </a:cubicBezTo>
                <a:cubicBezTo>
                  <a:pt x="67128" y="87604"/>
                  <a:pt x="66732" y="88973"/>
                  <a:pt x="66336" y="90342"/>
                </a:cubicBezTo>
                <a:cubicBezTo>
                  <a:pt x="66138" y="91711"/>
                  <a:pt x="65940" y="93079"/>
                  <a:pt x="65940" y="94904"/>
                </a:cubicBezTo>
                <a:cubicBezTo>
                  <a:pt x="65940" y="96730"/>
                  <a:pt x="66138" y="98555"/>
                  <a:pt x="66336" y="99467"/>
                </a:cubicBezTo>
                <a:cubicBezTo>
                  <a:pt x="66732" y="100836"/>
                  <a:pt x="67128" y="101749"/>
                  <a:pt x="67722" y="102661"/>
                </a:cubicBezTo>
                <a:cubicBezTo>
                  <a:pt x="68316" y="103117"/>
                  <a:pt x="68712" y="103574"/>
                  <a:pt x="69504" y="104030"/>
                </a:cubicBezTo>
                <a:cubicBezTo>
                  <a:pt x="70099" y="104486"/>
                  <a:pt x="70495" y="104942"/>
                  <a:pt x="71089" y="105399"/>
                </a:cubicBezTo>
                <a:cubicBezTo>
                  <a:pt x="71683" y="105855"/>
                  <a:pt x="72079" y="106311"/>
                  <a:pt x="72475" y="106768"/>
                </a:cubicBezTo>
                <a:cubicBezTo>
                  <a:pt x="72673" y="107680"/>
                  <a:pt x="72871" y="108593"/>
                  <a:pt x="72871" y="109505"/>
                </a:cubicBezTo>
                <a:cubicBezTo>
                  <a:pt x="72871" y="109961"/>
                  <a:pt x="72871" y="110418"/>
                  <a:pt x="72673" y="110874"/>
                </a:cubicBezTo>
                <a:cubicBezTo>
                  <a:pt x="72673" y="111330"/>
                  <a:pt x="72475" y="111787"/>
                  <a:pt x="72277" y="112243"/>
                </a:cubicBezTo>
                <a:cubicBezTo>
                  <a:pt x="71881" y="112243"/>
                  <a:pt x="71683" y="112699"/>
                  <a:pt x="71485" y="112699"/>
                </a:cubicBezTo>
                <a:cubicBezTo>
                  <a:pt x="71089" y="113155"/>
                  <a:pt x="70891" y="113155"/>
                  <a:pt x="70693" y="113155"/>
                </a:cubicBezTo>
                <a:cubicBezTo>
                  <a:pt x="70099" y="113155"/>
                  <a:pt x="69504" y="112699"/>
                  <a:pt x="69108" y="112243"/>
                </a:cubicBezTo>
                <a:cubicBezTo>
                  <a:pt x="68514" y="111787"/>
                  <a:pt x="68118" y="110874"/>
                  <a:pt x="67722" y="109961"/>
                </a:cubicBezTo>
                <a:moveTo>
                  <a:pt x="58613" y="84866"/>
                </a:moveTo>
                <a:cubicBezTo>
                  <a:pt x="55445" y="84866"/>
                  <a:pt x="55445" y="84866"/>
                  <a:pt x="55445" y="84866"/>
                </a:cubicBezTo>
                <a:cubicBezTo>
                  <a:pt x="55445" y="119087"/>
                  <a:pt x="55445" y="119087"/>
                  <a:pt x="55445" y="119087"/>
                </a:cubicBezTo>
                <a:cubicBezTo>
                  <a:pt x="64752" y="119087"/>
                  <a:pt x="64752" y="119087"/>
                  <a:pt x="64752" y="119087"/>
                </a:cubicBezTo>
                <a:cubicBezTo>
                  <a:pt x="64752" y="112243"/>
                  <a:pt x="64752" y="112243"/>
                  <a:pt x="64752" y="112243"/>
                </a:cubicBezTo>
                <a:cubicBezTo>
                  <a:pt x="58613" y="112243"/>
                  <a:pt x="58613" y="112243"/>
                  <a:pt x="58613" y="112243"/>
                </a:cubicBezTo>
                <a:lnTo>
                  <a:pt x="58613" y="84866"/>
                </a:lnTo>
                <a:close/>
                <a:moveTo>
                  <a:pt x="52673" y="84866"/>
                </a:moveTo>
                <a:cubicBezTo>
                  <a:pt x="42574" y="84866"/>
                  <a:pt x="42574" y="84866"/>
                  <a:pt x="42574" y="84866"/>
                </a:cubicBezTo>
                <a:cubicBezTo>
                  <a:pt x="42574" y="119087"/>
                  <a:pt x="42574" y="119087"/>
                  <a:pt x="42574" y="119087"/>
                </a:cubicBezTo>
                <a:cubicBezTo>
                  <a:pt x="53069" y="119087"/>
                  <a:pt x="53069" y="119087"/>
                  <a:pt x="53069" y="119087"/>
                </a:cubicBezTo>
                <a:cubicBezTo>
                  <a:pt x="53069" y="112243"/>
                  <a:pt x="53069" y="112243"/>
                  <a:pt x="53069" y="112243"/>
                </a:cubicBezTo>
                <a:cubicBezTo>
                  <a:pt x="45742" y="112243"/>
                  <a:pt x="45742" y="112243"/>
                  <a:pt x="45742" y="112243"/>
                </a:cubicBezTo>
                <a:cubicBezTo>
                  <a:pt x="45742" y="104942"/>
                  <a:pt x="45742" y="104942"/>
                  <a:pt x="45742" y="104942"/>
                </a:cubicBezTo>
                <a:cubicBezTo>
                  <a:pt x="52277" y="104942"/>
                  <a:pt x="52277" y="104942"/>
                  <a:pt x="52277" y="104942"/>
                </a:cubicBezTo>
                <a:cubicBezTo>
                  <a:pt x="52277" y="98098"/>
                  <a:pt x="52277" y="98098"/>
                  <a:pt x="52277" y="98098"/>
                </a:cubicBezTo>
                <a:cubicBezTo>
                  <a:pt x="45742" y="98098"/>
                  <a:pt x="45742" y="98098"/>
                  <a:pt x="45742" y="98098"/>
                </a:cubicBezTo>
                <a:cubicBezTo>
                  <a:pt x="45742" y="91711"/>
                  <a:pt x="45742" y="91711"/>
                  <a:pt x="45742" y="91711"/>
                </a:cubicBezTo>
                <a:cubicBezTo>
                  <a:pt x="52673" y="91711"/>
                  <a:pt x="52673" y="91711"/>
                  <a:pt x="52673" y="91711"/>
                </a:cubicBezTo>
                <a:lnTo>
                  <a:pt x="52673" y="84866"/>
                </a:lnTo>
                <a:close/>
                <a:moveTo>
                  <a:pt x="30099" y="84866"/>
                </a:moveTo>
                <a:cubicBezTo>
                  <a:pt x="26732" y="84866"/>
                  <a:pt x="26732" y="84866"/>
                  <a:pt x="26732" y="84866"/>
                </a:cubicBezTo>
                <a:cubicBezTo>
                  <a:pt x="26732" y="119087"/>
                  <a:pt x="26732" y="119087"/>
                  <a:pt x="26732" y="119087"/>
                </a:cubicBezTo>
                <a:cubicBezTo>
                  <a:pt x="30099" y="119087"/>
                  <a:pt x="30099" y="119087"/>
                  <a:pt x="30099" y="119087"/>
                </a:cubicBezTo>
                <a:cubicBezTo>
                  <a:pt x="30099" y="104486"/>
                  <a:pt x="30099" y="104486"/>
                  <a:pt x="30099" y="104486"/>
                </a:cubicBezTo>
                <a:cubicBezTo>
                  <a:pt x="36435" y="104486"/>
                  <a:pt x="36435" y="104486"/>
                  <a:pt x="36435" y="104486"/>
                </a:cubicBezTo>
                <a:cubicBezTo>
                  <a:pt x="36435" y="119087"/>
                  <a:pt x="36435" y="119087"/>
                  <a:pt x="36435" y="119087"/>
                </a:cubicBezTo>
                <a:cubicBezTo>
                  <a:pt x="39801" y="119087"/>
                  <a:pt x="39801" y="119087"/>
                  <a:pt x="39801" y="119087"/>
                </a:cubicBezTo>
                <a:cubicBezTo>
                  <a:pt x="39801" y="84866"/>
                  <a:pt x="39801" y="84866"/>
                  <a:pt x="39801" y="84866"/>
                </a:cubicBezTo>
                <a:cubicBezTo>
                  <a:pt x="36435" y="84866"/>
                  <a:pt x="36435" y="84866"/>
                  <a:pt x="36435" y="84866"/>
                </a:cubicBezTo>
                <a:cubicBezTo>
                  <a:pt x="36435" y="97642"/>
                  <a:pt x="36435" y="97642"/>
                  <a:pt x="36435" y="97642"/>
                </a:cubicBezTo>
                <a:cubicBezTo>
                  <a:pt x="30099" y="97642"/>
                  <a:pt x="30099" y="97642"/>
                  <a:pt x="30099" y="97642"/>
                </a:cubicBezTo>
                <a:lnTo>
                  <a:pt x="30099" y="84866"/>
                </a:lnTo>
                <a:close/>
                <a:moveTo>
                  <a:pt x="36435" y="77110"/>
                </a:moveTo>
                <a:cubicBezTo>
                  <a:pt x="39801" y="77110"/>
                  <a:pt x="39801" y="77110"/>
                  <a:pt x="39801" y="77110"/>
                </a:cubicBezTo>
                <a:cubicBezTo>
                  <a:pt x="39801" y="42889"/>
                  <a:pt x="39801" y="42889"/>
                  <a:pt x="39801" y="42889"/>
                </a:cubicBezTo>
                <a:cubicBezTo>
                  <a:pt x="36435" y="42889"/>
                  <a:pt x="36435" y="42889"/>
                  <a:pt x="36435" y="42889"/>
                </a:cubicBezTo>
                <a:lnTo>
                  <a:pt x="36435" y="77110"/>
                </a:lnTo>
                <a:close/>
                <a:moveTo>
                  <a:pt x="21386" y="20532"/>
                </a:moveTo>
                <a:cubicBezTo>
                  <a:pt x="21386" y="23269"/>
                  <a:pt x="22376" y="25551"/>
                  <a:pt x="23564" y="25551"/>
                </a:cubicBezTo>
                <a:cubicBezTo>
                  <a:pt x="24950" y="25551"/>
                  <a:pt x="25940" y="23269"/>
                  <a:pt x="25940" y="20532"/>
                </a:cubicBezTo>
                <a:cubicBezTo>
                  <a:pt x="25940" y="17794"/>
                  <a:pt x="24950" y="15513"/>
                  <a:pt x="23564" y="15513"/>
                </a:cubicBezTo>
                <a:cubicBezTo>
                  <a:pt x="22376" y="15513"/>
                  <a:pt x="21386" y="17794"/>
                  <a:pt x="21386" y="20532"/>
                </a:cubicBezTo>
                <a:moveTo>
                  <a:pt x="8514" y="77110"/>
                </a:moveTo>
                <a:cubicBezTo>
                  <a:pt x="14653" y="42889"/>
                  <a:pt x="14653" y="42889"/>
                  <a:pt x="14653" y="42889"/>
                </a:cubicBezTo>
                <a:cubicBezTo>
                  <a:pt x="11089" y="42889"/>
                  <a:pt x="11089" y="42889"/>
                  <a:pt x="11089" y="42889"/>
                </a:cubicBezTo>
                <a:cubicBezTo>
                  <a:pt x="7326" y="65247"/>
                  <a:pt x="7326" y="65247"/>
                  <a:pt x="7326" y="65247"/>
                </a:cubicBezTo>
                <a:cubicBezTo>
                  <a:pt x="7326" y="65247"/>
                  <a:pt x="7326" y="65247"/>
                  <a:pt x="7326" y="65247"/>
                </a:cubicBezTo>
                <a:cubicBezTo>
                  <a:pt x="3564" y="42889"/>
                  <a:pt x="3564" y="42889"/>
                  <a:pt x="3564" y="42889"/>
                </a:cubicBezTo>
                <a:cubicBezTo>
                  <a:pt x="0" y="42889"/>
                  <a:pt x="0" y="42889"/>
                  <a:pt x="0" y="42889"/>
                </a:cubicBezTo>
                <a:cubicBezTo>
                  <a:pt x="5940" y="77110"/>
                  <a:pt x="5940" y="77110"/>
                  <a:pt x="5940" y="77110"/>
                </a:cubicBezTo>
                <a:lnTo>
                  <a:pt x="8514" y="77110"/>
                </a:lnTo>
                <a:close/>
                <a:moveTo>
                  <a:pt x="19603" y="42889"/>
                </a:moveTo>
                <a:cubicBezTo>
                  <a:pt x="16435" y="42889"/>
                  <a:pt x="16435" y="42889"/>
                  <a:pt x="16435" y="42889"/>
                </a:cubicBezTo>
                <a:cubicBezTo>
                  <a:pt x="16435" y="77110"/>
                  <a:pt x="16435" y="77110"/>
                  <a:pt x="16435" y="77110"/>
                </a:cubicBezTo>
                <a:cubicBezTo>
                  <a:pt x="19603" y="77110"/>
                  <a:pt x="19603" y="77110"/>
                  <a:pt x="19603" y="77110"/>
                </a:cubicBezTo>
                <a:lnTo>
                  <a:pt x="19603" y="42889"/>
                </a:lnTo>
                <a:close/>
                <a:moveTo>
                  <a:pt x="19603" y="8669"/>
                </a:moveTo>
                <a:cubicBezTo>
                  <a:pt x="26732" y="8669"/>
                  <a:pt x="26732" y="8669"/>
                  <a:pt x="26732" y="8669"/>
                </a:cubicBezTo>
                <a:cubicBezTo>
                  <a:pt x="26732" y="912"/>
                  <a:pt x="26732" y="912"/>
                  <a:pt x="26732" y="912"/>
                </a:cubicBezTo>
                <a:cubicBezTo>
                  <a:pt x="16435" y="912"/>
                  <a:pt x="16435" y="912"/>
                  <a:pt x="16435" y="912"/>
                </a:cubicBezTo>
                <a:cubicBezTo>
                  <a:pt x="16435" y="35133"/>
                  <a:pt x="16435" y="35133"/>
                  <a:pt x="16435" y="35133"/>
                </a:cubicBezTo>
                <a:cubicBezTo>
                  <a:pt x="19603" y="35133"/>
                  <a:pt x="19603" y="35133"/>
                  <a:pt x="19603" y="35133"/>
                </a:cubicBezTo>
                <a:cubicBezTo>
                  <a:pt x="19603" y="21901"/>
                  <a:pt x="19603" y="21901"/>
                  <a:pt x="19603" y="21901"/>
                </a:cubicBezTo>
                <a:cubicBezTo>
                  <a:pt x="19603" y="14600"/>
                  <a:pt x="19603" y="14600"/>
                  <a:pt x="19603" y="14600"/>
                </a:cubicBezTo>
                <a:lnTo>
                  <a:pt x="19603" y="8669"/>
                </a:lnTo>
                <a:close/>
                <a:moveTo>
                  <a:pt x="30495" y="51102"/>
                </a:moveTo>
                <a:cubicBezTo>
                  <a:pt x="30693" y="51558"/>
                  <a:pt x="30693" y="52471"/>
                  <a:pt x="30693" y="53384"/>
                </a:cubicBezTo>
                <a:cubicBezTo>
                  <a:pt x="30693" y="54296"/>
                  <a:pt x="30693" y="54752"/>
                  <a:pt x="30495" y="55665"/>
                </a:cubicBezTo>
                <a:cubicBezTo>
                  <a:pt x="30297" y="56121"/>
                  <a:pt x="30099" y="56577"/>
                  <a:pt x="29900" y="56577"/>
                </a:cubicBezTo>
                <a:cubicBezTo>
                  <a:pt x="29504" y="57034"/>
                  <a:pt x="29306" y="57034"/>
                  <a:pt x="28910" y="57034"/>
                </a:cubicBezTo>
                <a:cubicBezTo>
                  <a:pt x="28514" y="57034"/>
                  <a:pt x="28316" y="57034"/>
                  <a:pt x="27920" y="57034"/>
                </a:cubicBezTo>
                <a:cubicBezTo>
                  <a:pt x="26138" y="57034"/>
                  <a:pt x="26138" y="57034"/>
                  <a:pt x="26138" y="57034"/>
                </a:cubicBezTo>
                <a:cubicBezTo>
                  <a:pt x="26138" y="49277"/>
                  <a:pt x="26138" y="49277"/>
                  <a:pt x="26138" y="49277"/>
                </a:cubicBezTo>
                <a:cubicBezTo>
                  <a:pt x="28118" y="49277"/>
                  <a:pt x="28118" y="49277"/>
                  <a:pt x="28118" y="49277"/>
                </a:cubicBezTo>
                <a:cubicBezTo>
                  <a:pt x="28514" y="49277"/>
                  <a:pt x="28712" y="49277"/>
                  <a:pt x="29108" y="49277"/>
                </a:cubicBezTo>
                <a:cubicBezTo>
                  <a:pt x="29504" y="49733"/>
                  <a:pt x="29702" y="49733"/>
                  <a:pt x="29900" y="50190"/>
                </a:cubicBezTo>
                <a:cubicBezTo>
                  <a:pt x="30099" y="50190"/>
                  <a:pt x="30297" y="50646"/>
                  <a:pt x="30495" y="51102"/>
                </a:cubicBezTo>
                <a:moveTo>
                  <a:pt x="30693" y="43346"/>
                </a:moveTo>
                <a:cubicBezTo>
                  <a:pt x="30099" y="42889"/>
                  <a:pt x="29306" y="42889"/>
                  <a:pt x="28514" y="42889"/>
                </a:cubicBezTo>
                <a:cubicBezTo>
                  <a:pt x="22772" y="42889"/>
                  <a:pt x="22772" y="42889"/>
                  <a:pt x="22772" y="42889"/>
                </a:cubicBezTo>
                <a:cubicBezTo>
                  <a:pt x="22772" y="77110"/>
                  <a:pt x="22772" y="77110"/>
                  <a:pt x="22772" y="77110"/>
                </a:cubicBezTo>
                <a:cubicBezTo>
                  <a:pt x="26138" y="77110"/>
                  <a:pt x="26138" y="77110"/>
                  <a:pt x="26138" y="77110"/>
                </a:cubicBezTo>
                <a:cubicBezTo>
                  <a:pt x="26138" y="63422"/>
                  <a:pt x="26138" y="63422"/>
                  <a:pt x="26138" y="63422"/>
                </a:cubicBezTo>
                <a:cubicBezTo>
                  <a:pt x="27722" y="63422"/>
                  <a:pt x="27722" y="63422"/>
                  <a:pt x="27722" y="63422"/>
                </a:cubicBezTo>
                <a:cubicBezTo>
                  <a:pt x="30693" y="77110"/>
                  <a:pt x="30693" y="77110"/>
                  <a:pt x="30693" y="77110"/>
                </a:cubicBezTo>
                <a:cubicBezTo>
                  <a:pt x="34653" y="77110"/>
                  <a:pt x="34653" y="77110"/>
                  <a:pt x="34653" y="77110"/>
                </a:cubicBezTo>
                <a:cubicBezTo>
                  <a:pt x="30891" y="62965"/>
                  <a:pt x="30891" y="62965"/>
                  <a:pt x="30891" y="62965"/>
                </a:cubicBezTo>
                <a:cubicBezTo>
                  <a:pt x="32079" y="62509"/>
                  <a:pt x="32871" y="61140"/>
                  <a:pt x="33267" y="59315"/>
                </a:cubicBezTo>
                <a:cubicBezTo>
                  <a:pt x="33861" y="57946"/>
                  <a:pt x="34059" y="55665"/>
                  <a:pt x="34059" y="53384"/>
                </a:cubicBezTo>
                <a:cubicBezTo>
                  <a:pt x="34059" y="51102"/>
                  <a:pt x="34059" y="49733"/>
                  <a:pt x="33663" y="48365"/>
                </a:cubicBezTo>
                <a:cubicBezTo>
                  <a:pt x="33465" y="46996"/>
                  <a:pt x="33069" y="46083"/>
                  <a:pt x="32475" y="45171"/>
                </a:cubicBezTo>
                <a:cubicBezTo>
                  <a:pt x="31881" y="44258"/>
                  <a:pt x="31287" y="43802"/>
                  <a:pt x="30693" y="43346"/>
                </a:cubicBezTo>
                <a:moveTo>
                  <a:pt x="41188" y="17794"/>
                </a:moveTo>
                <a:cubicBezTo>
                  <a:pt x="41188" y="19619"/>
                  <a:pt x="41188" y="20988"/>
                  <a:pt x="40990" y="22357"/>
                </a:cubicBezTo>
                <a:cubicBezTo>
                  <a:pt x="40792" y="23726"/>
                  <a:pt x="40396" y="24638"/>
                  <a:pt x="40000" y="26007"/>
                </a:cubicBezTo>
                <a:cubicBezTo>
                  <a:pt x="39603" y="26920"/>
                  <a:pt x="39009" y="27832"/>
                  <a:pt x="38613" y="28288"/>
                </a:cubicBezTo>
                <a:cubicBezTo>
                  <a:pt x="38019" y="28745"/>
                  <a:pt x="37425" y="29201"/>
                  <a:pt x="36633" y="29201"/>
                </a:cubicBezTo>
                <a:cubicBezTo>
                  <a:pt x="35841" y="29201"/>
                  <a:pt x="35247" y="28745"/>
                  <a:pt x="34653" y="28288"/>
                </a:cubicBezTo>
                <a:cubicBezTo>
                  <a:pt x="34059" y="27832"/>
                  <a:pt x="33663" y="26920"/>
                  <a:pt x="33267" y="26007"/>
                </a:cubicBezTo>
                <a:cubicBezTo>
                  <a:pt x="32871" y="24638"/>
                  <a:pt x="32475" y="23726"/>
                  <a:pt x="32277" y="22357"/>
                </a:cubicBezTo>
                <a:cubicBezTo>
                  <a:pt x="32079" y="20988"/>
                  <a:pt x="32079" y="19619"/>
                  <a:pt x="32079" y="17794"/>
                </a:cubicBezTo>
                <a:cubicBezTo>
                  <a:pt x="32079" y="16425"/>
                  <a:pt x="32079" y="15057"/>
                  <a:pt x="32277" y="13688"/>
                </a:cubicBezTo>
                <a:cubicBezTo>
                  <a:pt x="32475" y="12319"/>
                  <a:pt x="32871" y="10950"/>
                  <a:pt x="33267" y="10038"/>
                </a:cubicBezTo>
                <a:cubicBezTo>
                  <a:pt x="33663" y="9125"/>
                  <a:pt x="34059" y="8212"/>
                  <a:pt x="34653" y="7756"/>
                </a:cubicBezTo>
                <a:cubicBezTo>
                  <a:pt x="35247" y="7300"/>
                  <a:pt x="35841" y="6844"/>
                  <a:pt x="36633" y="6844"/>
                </a:cubicBezTo>
                <a:cubicBezTo>
                  <a:pt x="37425" y="6844"/>
                  <a:pt x="38019" y="7300"/>
                  <a:pt x="38613" y="7756"/>
                </a:cubicBezTo>
                <a:cubicBezTo>
                  <a:pt x="39009" y="8212"/>
                  <a:pt x="39603" y="9125"/>
                  <a:pt x="40000" y="10038"/>
                </a:cubicBezTo>
                <a:cubicBezTo>
                  <a:pt x="40396" y="10950"/>
                  <a:pt x="40792" y="12319"/>
                  <a:pt x="40990" y="13688"/>
                </a:cubicBezTo>
                <a:cubicBezTo>
                  <a:pt x="41188" y="15057"/>
                  <a:pt x="41188" y="16425"/>
                  <a:pt x="41188" y="17794"/>
                </a:cubicBezTo>
                <a:moveTo>
                  <a:pt x="44158" y="25551"/>
                </a:moveTo>
                <a:cubicBezTo>
                  <a:pt x="44554" y="23269"/>
                  <a:pt x="44752" y="20532"/>
                  <a:pt x="44752" y="17794"/>
                </a:cubicBezTo>
                <a:cubicBezTo>
                  <a:pt x="44752" y="15057"/>
                  <a:pt x="44554" y="12775"/>
                  <a:pt x="44158" y="10494"/>
                </a:cubicBezTo>
                <a:cubicBezTo>
                  <a:pt x="43762" y="8212"/>
                  <a:pt x="43168" y="6387"/>
                  <a:pt x="42376" y="4562"/>
                </a:cubicBezTo>
                <a:cubicBezTo>
                  <a:pt x="41782" y="3193"/>
                  <a:pt x="40792" y="1825"/>
                  <a:pt x="39801" y="912"/>
                </a:cubicBezTo>
                <a:cubicBezTo>
                  <a:pt x="38811" y="456"/>
                  <a:pt x="37821" y="0"/>
                  <a:pt x="36633" y="0"/>
                </a:cubicBezTo>
                <a:cubicBezTo>
                  <a:pt x="35445" y="0"/>
                  <a:pt x="34455" y="456"/>
                  <a:pt x="33465" y="912"/>
                </a:cubicBezTo>
                <a:cubicBezTo>
                  <a:pt x="32475" y="1825"/>
                  <a:pt x="31485" y="3193"/>
                  <a:pt x="30891" y="4562"/>
                </a:cubicBezTo>
                <a:cubicBezTo>
                  <a:pt x="30099" y="6387"/>
                  <a:pt x="29504" y="8212"/>
                  <a:pt x="29108" y="10494"/>
                </a:cubicBezTo>
                <a:cubicBezTo>
                  <a:pt x="28712" y="12775"/>
                  <a:pt x="28514" y="15057"/>
                  <a:pt x="28514" y="17794"/>
                </a:cubicBezTo>
                <a:cubicBezTo>
                  <a:pt x="28514" y="20532"/>
                  <a:pt x="28712" y="23269"/>
                  <a:pt x="29108" y="25551"/>
                </a:cubicBezTo>
                <a:cubicBezTo>
                  <a:pt x="29504" y="27832"/>
                  <a:pt x="30099" y="29657"/>
                  <a:pt x="30891" y="31026"/>
                </a:cubicBezTo>
                <a:cubicBezTo>
                  <a:pt x="31485" y="32851"/>
                  <a:pt x="32475" y="33764"/>
                  <a:pt x="33465" y="34676"/>
                </a:cubicBezTo>
                <a:cubicBezTo>
                  <a:pt x="34455" y="35589"/>
                  <a:pt x="35445" y="36045"/>
                  <a:pt x="36633" y="36045"/>
                </a:cubicBezTo>
                <a:cubicBezTo>
                  <a:pt x="37821" y="36045"/>
                  <a:pt x="38811" y="35589"/>
                  <a:pt x="39801" y="34676"/>
                </a:cubicBezTo>
                <a:cubicBezTo>
                  <a:pt x="40792" y="33764"/>
                  <a:pt x="41782" y="32851"/>
                  <a:pt x="42376" y="31026"/>
                </a:cubicBezTo>
                <a:cubicBezTo>
                  <a:pt x="43168" y="29657"/>
                  <a:pt x="43762" y="27832"/>
                  <a:pt x="44158" y="25551"/>
                </a:cubicBezTo>
                <a:moveTo>
                  <a:pt x="47722" y="70722"/>
                </a:moveTo>
                <a:cubicBezTo>
                  <a:pt x="47326" y="70266"/>
                  <a:pt x="46930" y="69809"/>
                  <a:pt x="46732" y="68897"/>
                </a:cubicBezTo>
                <a:cubicBezTo>
                  <a:pt x="46534" y="68441"/>
                  <a:pt x="46336" y="67528"/>
                  <a:pt x="46138" y="66615"/>
                </a:cubicBezTo>
                <a:cubicBezTo>
                  <a:pt x="45940" y="65703"/>
                  <a:pt x="45940" y="64790"/>
                  <a:pt x="45940" y="63878"/>
                </a:cubicBezTo>
                <a:cubicBezTo>
                  <a:pt x="45940" y="42889"/>
                  <a:pt x="45940" y="42889"/>
                  <a:pt x="45940" y="42889"/>
                </a:cubicBezTo>
                <a:cubicBezTo>
                  <a:pt x="42574" y="42889"/>
                  <a:pt x="42574" y="42889"/>
                  <a:pt x="42574" y="42889"/>
                </a:cubicBezTo>
                <a:cubicBezTo>
                  <a:pt x="42574" y="63878"/>
                  <a:pt x="42574" y="63878"/>
                  <a:pt x="42574" y="63878"/>
                </a:cubicBezTo>
                <a:cubicBezTo>
                  <a:pt x="42574" y="66159"/>
                  <a:pt x="42772" y="67984"/>
                  <a:pt x="42970" y="69809"/>
                </a:cubicBezTo>
                <a:cubicBezTo>
                  <a:pt x="43366" y="71178"/>
                  <a:pt x="43762" y="73003"/>
                  <a:pt x="44158" y="73916"/>
                </a:cubicBezTo>
                <a:cubicBezTo>
                  <a:pt x="44752" y="75285"/>
                  <a:pt x="45346" y="76197"/>
                  <a:pt x="46138" y="77110"/>
                </a:cubicBezTo>
                <a:cubicBezTo>
                  <a:pt x="46930" y="77566"/>
                  <a:pt x="47920" y="78022"/>
                  <a:pt x="48910" y="78022"/>
                </a:cubicBezTo>
                <a:cubicBezTo>
                  <a:pt x="49900" y="78022"/>
                  <a:pt x="50891" y="77566"/>
                  <a:pt x="51683" y="77110"/>
                </a:cubicBezTo>
                <a:cubicBezTo>
                  <a:pt x="52475" y="76197"/>
                  <a:pt x="53069" y="75285"/>
                  <a:pt x="53663" y="73916"/>
                </a:cubicBezTo>
                <a:cubicBezTo>
                  <a:pt x="54059" y="73003"/>
                  <a:pt x="54455" y="71178"/>
                  <a:pt x="54851" y="69809"/>
                </a:cubicBezTo>
                <a:cubicBezTo>
                  <a:pt x="55049" y="67984"/>
                  <a:pt x="55247" y="66159"/>
                  <a:pt x="55247" y="63878"/>
                </a:cubicBezTo>
                <a:cubicBezTo>
                  <a:pt x="55247" y="42889"/>
                  <a:pt x="55247" y="42889"/>
                  <a:pt x="55247" y="42889"/>
                </a:cubicBezTo>
                <a:cubicBezTo>
                  <a:pt x="51881" y="42889"/>
                  <a:pt x="51881" y="42889"/>
                  <a:pt x="51881" y="42889"/>
                </a:cubicBezTo>
                <a:cubicBezTo>
                  <a:pt x="51881" y="63878"/>
                  <a:pt x="51881" y="63878"/>
                  <a:pt x="51881" y="63878"/>
                </a:cubicBezTo>
                <a:cubicBezTo>
                  <a:pt x="51881" y="64790"/>
                  <a:pt x="51881" y="65703"/>
                  <a:pt x="51683" y="66615"/>
                </a:cubicBezTo>
                <a:cubicBezTo>
                  <a:pt x="51485" y="67528"/>
                  <a:pt x="51287" y="68441"/>
                  <a:pt x="51089" y="68897"/>
                </a:cubicBezTo>
                <a:cubicBezTo>
                  <a:pt x="50693" y="69809"/>
                  <a:pt x="50495" y="70266"/>
                  <a:pt x="50099" y="70722"/>
                </a:cubicBezTo>
                <a:cubicBezTo>
                  <a:pt x="49702" y="71178"/>
                  <a:pt x="49306" y="71178"/>
                  <a:pt x="48910" y="71178"/>
                </a:cubicBezTo>
                <a:cubicBezTo>
                  <a:pt x="48514" y="71178"/>
                  <a:pt x="48118" y="71178"/>
                  <a:pt x="47722" y="70722"/>
                </a:cubicBezTo>
                <a:moveTo>
                  <a:pt x="54851" y="10950"/>
                </a:moveTo>
                <a:cubicBezTo>
                  <a:pt x="54851" y="11863"/>
                  <a:pt x="54851" y="12775"/>
                  <a:pt x="54653" y="13231"/>
                </a:cubicBezTo>
                <a:cubicBezTo>
                  <a:pt x="54455" y="13688"/>
                  <a:pt x="54257" y="14144"/>
                  <a:pt x="54059" y="14600"/>
                </a:cubicBezTo>
                <a:cubicBezTo>
                  <a:pt x="53663" y="14600"/>
                  <a:pt x="53465" y="14600"/>
                  <a:pt x="53069" y="15057"/>
                </a:cubicBezTo>
                <a:cubicBezTo>
                  <a:pt x="52673" y="15057"/>
                  <a:pt x="52475" y="15057"/>
                  <a:pt x="52079" y="15057"/>
                </a:cubicBezTo>
                <a:cubicBezTo>
                  <a:pt x="50099" y="15057"/>
                  <a:pt x="50099" y="15057"/>
                  <a:pt x="50099" y="15057"/>
                </a:cubicBezTo>
                <a:cubicBezTo>
                  <a:pt x="50099" y="7300"/>
                  <a:pt x="50099" y="7300"/>
                  <a:pt x="50099" y="7300"/>
                </a:cubicBezTo>
                <a:cubicBezTo>
                  <a:pt x="52277" y="7300"/>
                  <a:pt x="52277" y="7300"/>
                  <a:pt x="52277" y="7300"/>
                </a:cubicBezTo>
                <a:cubicBezTo>
                  <a:pt x="52673" y="7300"/>
                  <a:pt x="52871" y="7300"/>
                  <a:pt x="53267" y="7300"/>
                </a:cubicBezTo>
                <a:cubicBezTo>
                  <a:pt x="53465" y="7300"/>
                  <a:pt x="53861" y="7756"/>
                  <a:pt x="54059" y="7756"/>
                </a:cubicBezTo>
                <a:cubicBezTo>
                  <a:pt x="54257" y="8212"/>
                  <a:pt x="54455" y="8669"/>
                  <a:pt x="54653" y="9125"/>
                </a:cubicBezTo>
                <a:cubicBezTo>
                  <a:pt x="54851" y="9581"/>
                  <a:pt x="54851" y="10038"/>
                  <a:pt x="54851" y="10950"/>
                </a:cubicBezTo>
                <a:moveTo>
                  <a:pt x="58811" y="35133"/>
                </a:moveTo>
                <a:cubicBezTo>
                  <a:pt x="55049" y="20532"/>
                  <a:pt x="55049" y="20532"/>
                  <a:pt x="55049" y="20532"/>
                </a:cubicBezTo>
                <a:cubicBezTo>
                  <a:pt x="56237" y="20076"/>
                  <a:pt x="57029" y="19163"/>
                  <a:pt x="57425" y="17338"/>
                </a:cubicBezTo>
                <a:cubicBezTo>
                  <a:pt x="58019" y="15513"/>
                  <a:pt x="58217" y="13688"/>
                  <a:pt x="58217" y="10950"/>
                </a:cubicBezTo>
                <a:cubicBezTo>
                  <a:pt x="58217" y="9125"/>
                  <a:pt x="58217" y="7300"/>
                  <a:pt x="57821" y="5931"/>
                </a:cubicBezTo>
                <a:cubicBezTo>
                  <a:pt x="57623" y="4562"/>
                  <a:pt x="57227" y="3650"/>
                  <a:pt x="56633" y="2737"/>
                </a:cubicBezTo>
                <a:cubicBezTo>
                  <a:pt x="56039" y="2281"/>
                  <a:pt x="55445" y="1368"/>
                  <a:pt x="54851" y="1368"/>
                </a:cubicBezTo>
                <a:cubicBezTo>
                  <a:pt x="54257" y="912"/>
                  <a:pt x="53465" y="912"/>
                  <a:pt x="52673" y="912"/>
                </a:cubicBezTo>
                <a:cubicBezTo>
                  <a:pt x="46930" y="912"/>
                  <a:pt x="46930" y="912"/>
                  <a:pt x="46930" y="912"/>
                </a:cubicBezTo>
                <a:cubicBezTo>
                  <a:pt x="46930" y="35133"/>
                  <a:pt x="46930" y="35133"/>
                  <a:pt x="46930" y="35133"/>
                </a:cubicBezTo>
                <a:cubicBezTo>
                  <a:pt x="50099" y="35133"/>
                  <a:pt x="50099" y="35133"/>
                  <a:pt x="50099" y="35133"/>
                </a:cubicBezTo>
                <a:cubicBezTo>
                  <a:pt x="50099" y="21444"/>
                  <a:pt x="50099" y="21444"/>
                  <a:pt x="50099" y="21444"/>
                </a:cubicBezTo>
                <a:cubicBezTo>
                  <a:pt x="51881" y="21444"/>
                  <a:pt x="51881" y="21444"/>
                  <a:pt x="51881" y="21444"/>
                </a:cubicBezTo>
                <a:cubicBezTo>
                  <a:pt x="54851" y="35133"/>
                  <a:pt x="54851" y="35133"/>
                  <a:pt x="54851" y="35133"/>
                </a:cubicBezTo>
                <a:lnTo>
                  <a:pt x="58811" y="35133"/>
                </a:lnTo>
                <a:close/>
                <a:moveTo>
                  <a:pt x="72871" y="27376"/>
                </a:moveTo>
                <a:cubicBezTo>
                  <a:pt x="73267" y="25551"/>
                  <a:pt x="73267" y="23726"/>
                  <a:pt x="73267" y="21901"/>
                </a:cubicBezTo>
                <a:cubicBezTo>
                  <a:pt x="73267" y="912"/>
                  <a:pt x="73267" y="912"/>
                  <a:pt x="73267" y="912"/>
                </a:cubicBezTo>
                <a:cubicBezTo>
                  <a:pt x="70099" y="912"/>
                  <a:pt x="70099" y="912"/>
                  <a:pt x="70099" y="912"/>
                </a:cubicBezTo>
                <a:cubicBezTo>
                  <a:pt x="70099" y="21444"/>
                  <a:pt x="70099" y="21444"/>
                  <a:pt x="70099" y="21444"/>
                </a:cubicBezTo>
                <a:cubicBezTo>
                  <a:pt x="70099" y="22813"/>
                  <a:pt x="69900" y="23726"/>
                  <a:pt x="69900" y="24638"/>
                </a:cubicBezTo>
                <a:cubicBezTo>
                  <a:pt x="69702" y="25551"/>
                  <a:pt x="69504" y="26007"/>
                  <a:pt x="69108" y="26920"/>
                </a:cubicBezTo>
                <a:cubicBezTo>
                  <a:pt x="68910" y="27376"/>
                  <a:pt x="68514" y="27832"/>
                  <a:pt x="68316" y="28288"/>
                </a:cubicBezTo>
                <a:cubicBezTo>
                  <a:pt x="67920" y="28745"/>
                  <a:pt x="67524" y="29201"/>
                  <a:pt x="67128" y="29201"/>
                </a:cubicBezTo>
                <a:cubicBezTo>
                  <a:pt x="66534" y="29201"/>
                  <a:pt x="66138" y="28745"/>
                  <a:pt x="65742" y="28288"/>
                </a:cubicBezTo>
                <a:cubicBezTo>
                  <a:pt x="65544" y="27832"/>
                  <a:pt x="65148" y="27376"/>
                  <a:pt x="64950" y="26920"/>
                </a:cubicBezTo>
                <a:cubicBezTo>
                  <a:pt x="64554" y="26007"/>
                  <a:pt x="64356" y="25551"/>
                  <a:pt x="64158" y="24638"/>
                </a:cubicBezTo>
                <a:cubicBezTo>
                  <a:pt x="64158" y="23726"/>
                  <a:pt x="63960" y="22813"/>
                  <a:pt x="63960" y="21444"/>
                </a:cubicBezTo>
                <a:cubicBezTo>
                  <a:pt x="63960" y="912"/>
                  <a:pt x="63960" y="912"/>
                  <a:pt x="63960" y="912"/>
                </a:cubicBezTo>
                <a:cubicBezTo>
                  <a:pt x="60792" y="912"/>
                  <a:pt x="60792" y="912"/>
                  <a:pt x="60792" y="912"/>
                </a:cubicBezTo>
                <a:cubicBezTo>
                  <a:pt x="60792" y="21901"/>
                  <a:pt x="60792" y="21901"/>
                  <a:pt x="60792" y="21901"/>
                </a:cubicBezTo>
                <a:cubicBezTo>
                  <a:pt x="60792" y="23726"/>
                  <a:pt x="60792" y="25551"/>
                  <a:pt x="61188" y="27376"/>
                </a:cubicBezTo>
                <a:cubicBezTo>
                  <a:pt x="61386" y="29201"/>
                  <a:pt x="61782" y="30570"/>
                  <a:pt x="62376" y="31939"/>
                </a:cubicBezTo>
                <a:cubicBezTo>
                  <a:pt x="62772" y="33307"/>
                  <a:pt x="63564" y="34220"/>
                  <a:pt x="64356" y="35133"/>
                </a:cubicBezTo>
                <a:cubicBezTo>
                  <a:pt x="65148" y="35589"/>
                  <a:pt x="65940" y="36045"/>
                  <a:pt x="67128" y="36045"/>
                </a:cubicBezTo>
                <a:cubicBezTo>
                  <a:pt x="68118" y="36045"/>
                  <a:pt x="68910" y="35589"/>
                  <a:pt x="69702" y="35133"/>
                </a:cubicBezTo>
                <a:cubicBezTo>
                  <a:pt x="70495" y="34220"/>
                  <a:pt x="71287" y="33307"/>
                  <a:pt x="71683" y="31939"/>
                </a:cubicBezTo>
                <a:cubicBezTo>
                  <a:pt x="72277" y="30570"/>
                  <a:pt x="72673" y="29201"/>
                  <a:pt x="72871" y="27376"/>
                </a:cubicBezTo>
                <a:moveTo>
                  <a:pt x="71485" y="77110"/>
                </a:moveTo>
                <a:cubicBezTo>
                  <a:pt x="74851" y="77110"/>
                  <a:pt x="74851" y="77110"/>
                  <a:pt x="74851" y="77110"/>
                </a:cubicBezTo>
                <a:cubicBezTo>
                  <a:pt x="74851" y="42889"/>
                  <a:pt x="74851" y="42889"/>
                  <a:pt x="74851" y="42889"/>
                </a:cubicBezTo>
                <a:cubicBezTo>
                  <a:pt x="69900" y="42889"/>
                  <a:pt x="69900" y="42889"/>
                  <a:pt x="69900" y="42889"/>
                </a:cubicBezTo>
                <a:cubicBezTo>
                  <a:pt x="66336" y="65247"/>
                  <a:pt x="66336" y="65247"/>
                  <a:pt x="66336" y="65247"/>
                </a:cubicBezTo>
                <a:cubicBezTo>
                  <a:pt x="66336" y="65247"/>
                  <a:pt x="66336" y="65247"/>
                  <a:pt x="66336" y="65247"/>
                </a:cubicBezTo>
                <a:cubicBezTo>
                  <a:pt x="62970" y="42889"/>
                  <a:pt x="62970" y="42889"/>
                  <a:pt x="62970" y="42889"/>
                </a:cubicBezTo>
                <a:cubicBezTo>
                  <a:pt x="58019" y="42889"/>
                  <a:pt x="58019" y="42889"/>
                  <a:pt x="58019" y="42889"/>
                </a:cubicBezTo>
                <a:cubicBezTo>
                  <a:pt x="58019" y="77110"/>
                  <a:pt x="58019" y="77110"/>
                  <a:pt x="58019" y="77110"/>
                </a:cubicBezTo>
                <a:cubicBezTo>
                  <a:pt x="61188" y="77110"/>
                  <a:pt x="61188" y="77110"/>
                  <a:pt x="61188" y="77110"/>
                </a:cubicBezTo>
                <a:cubicBezTo>
                  <a:pt x="61188" y="51102"/>
                  <a:pt x="61188" y="51102"/>
                  <a:pt x="61188" y="51102"/>
                </a:cubicBezTo>
                <a:cubicBezTo>
                  <a:pt x="61386" y="51102"/>
                  <a:pt x="61386" y="51102"/>
                  <a:pt x="61386" y="51102"/>
                </a:cubicBezTo>
                <a:cubicBezTo>
                  <a:pt x="65148" y="77110"/>
                  <a:pt x="65148" y="77110"/>
                  <a:pt x="65148" y="77110"/>
                </a:cubicBezTo>
                <a:cubicBezTo>
                  <a:pt x="67524" y="77110"/>
                  <a:pt x="67524" y="77110"/>
                  <a:pt x="67524" y="77110"/>
                </a:cubicBezTo>
                <a:cubicBezTo>
                  <a:pt x="71485" y="51102"/>
                  <a:pt x="71485" y="51102"/>
                  <a:pt x="71485" y="51102"/>
                </a:cubicBezTo>
                <a:cubicBezTo>
                  <a:pt x="71485" y="51102"/>
                  <a:pt x="71485" y="51102"/>
                  <a:pt x="71485" y="51102"/>
                </a:cubicBezTo>
                <a:lnTo>
                  <a:pt x="71485" y="77110"/>
                </a:lnTo>
                <a:close/>
                <a:moveTo>
                  <a:pt x="89702" y="35133"/>
                </a:moveTo>
                <a:cubicBezTo>
                  <a:pt x="92871" y="35133"/>
                  <a:pt x="92871" y="35133"/>
                  <a:pt x="92871" y="35133"/>
                </a:cubicBezTo>
                <a:cubicBezTo>
                  <a:pt x="92871" y="912"/>
                  <a:pt x="92871" y="912"/>
                  <a:pt x="92871" y="912"/>
                </a:cubicBezTo>
                <a:cubicBezTo>
                  <a:pt x="87920" y="912"/>
                  <a:pt x="87920" y="912"/>
                  <a:pt x="87920" y="912"/>
                </a:cubicBezTo>
                <a:cubicBezTo>
                  <a:pt x="84554" y="23269"/>
                  <a:pt x="84554" y="23269"/>
                  <a:pt x="84554" y="23269"/>
                </a:cubicBezTo>
                <a:cubicBezTo>
                  <a:pt x="84554" y="23269"/>
                  <a:pt x="84554" y="23269"/>
                  <a:pt x="84554" y="23269"/>
                </a:cubicBezTo>
                <a:cubicBezTo>
                  <a:pt x="80990" y="912"/>
                  <a:pt x="80990" y="912"/>
                  <a:pt x="80990" y="912"/>
                </a:cubicBezTo>
                <a:cubicBezTo>
                  <a:pt x="76039" y="912"/>
                  <a:pt x="76039" y="912"/>
                  <a:pt x="76039" y="912"/>
                </a:cubicBezTo>
                <a:cubicBezTo>
                  <a:pt x="76039" y="35133"/>
                  <a:pt x="76039" y="35133"/>
                  <a:pt x="76039" y="35133"/>
                </a:cubicBezTo>
                <a:cubicBezTo>
                  <a:pt x="79405" y="35133"/>
                  <a:pt x="79405" y="35133"/>
                  <a:pt x="79405" y="35133"/>
                </a:cubicBezTo>
                <a:cubicBezTo>
                  <a:pt x="79405" y="8669"/>
                  <a:pt x="79405" y="8669"/>
                  <a:pt x="79405" y="8669"/>
                </a:cubicBezTo>
                <a:cubicBezTo>
                  <a:pt x="79405" y="8669"/>
                  <a:pt x="79405" y="8669"/>
                  <a:pt x="79405" y="8669"/>
                </a:cubicBezTo>
                <a:cubicBezTo>
                  <a:pt x="83168" y="35133"/>
                  <a:pt x="83168" y="35133"/>
                  <a:pt x="83168" y="35133"/>
                </a:cubicBezTo>
                <a:cubicBezTo>
                  <a:pt x="85742" y="35133"/>
                  <a:pt x="85742" y="35133"/>
                  <a:pt x="85742" y="35133"/>
                </a:cubicBezTo>
                <a:cubicBezTo>
                  <a:pt x="89702" y="8669"/>
                  <a:pt x="89702" y="8669"/>
                  <a:pt x="89702" y="8669"/>
                </a:cubicBezTo>
                <a:cubicBezTo>
                  <a:pt x="89702" y="8669"/>
                  <a:pt x="89702" y="8669"/>
                  <a:pt x="89702" y="8669"/>
                </a:cubicBezTo>
                <a:lnTo>
                  <a:pt x="89702" y="35133"/>
                </a:lnTo>
                <a:close/>
                <a:moveTo>
                  <a:pt x="94653" y="119087"/>
                </a:moveTo>
                <a:cubicBezTo>
                  <a:pt x="99009" y="119087"/>
                  <a:pt x="99009" y="119087"/>
                  <a:pt x="99009" y="119087"/>
                </a:cubicBezTo>
                <a:cubicBezTo>
                  <a:pt x="99009" y="84866"/>
                  <a:pt x="99009" y="84866"/>
                  <a:pt x="99009" y="84866"/>
                </a:cubicBezTo>
                <a:cubicBezTo>
                  <a:pt x="95643" y="84866"/>
                  <a:pt x="95643" y="84866"/>
                  <a:pt x="95643" y="84866"/>
                </a:cubicBezTo>
                <a:cubicBezTo>
                  <a:pt x="95643" y="108593"/>
                  <a:pt x="95643" y="108593"/>
                  <a:pt x="95643" y="108593"/>
                </a:cubicBezTo>
                <a:cubicBezTo>
                  <a:pt x="95643" y="108593"/>
                  <a:pt x="95643" y="108593"/>
                  <a:pt x="95643" y="108593"/>
                </a:cubicBezTo>
                <a:cubicBezTo>
                  <a:pt x="89306" y="84866"/>
                  <a:pt x="89306" y="84866"/>
                  <a:pt x="89306" y="84866"/>
                </a:cubicBezTo>
                <a:cubicBezTo>
                  <a:pt x="84950" y="84866"/>
                  <a:pt x="84950" y="84866"/>
                  <a:pt x="84950" y="84866"/>
                </a:cubicBezTo>
                <a:cubicBezTo>
                  <a:pt x="84950" y="119087"/>
                  <a:pt x="84950" y="119087"/>
                  <a:pt x="84950" y="119087"/>
                </a:cubicBezTo>
                <a:cubicBezTo>
                  <a:pt x="88118" y="119087"/>
                  <a:pt x="88118" y="119087"/>
                  <a:pt x="88118" y="119087"/>
                </a:cubicBezTo>
                <a:cubicBezTo>
                  <a:pt x="88118" y="94448"/>
                  <a:pt x="88118" y="94448"/>
                  <a:pt x="88118" y="94448"/>
                </a:cubicBezTo>
                <a:cubicBezTo>
                  <a:pt x="88118" y="94448"/>
                  <a:pt x="88118" y="94448"/>
                  <a:pt x="88118" y="94448"/>
                </a:cubicBezTo>
                <a:lnTo>
                  <a:pt x="94653" y="119087"/>
                </a:lnTo>
                <a:close/>
                <a:moveTo>
                  <a:pt x="115643" y="119087"/>
                </a:moveTo>
                <a:cubicBezTo>
                  <a:pt x="108514" y="100836"/>
                  <a:pt x="108514" y="100836"/>
                  <a:pt x="108514" y="100836"/>
                </a:cubicBezTo>
                <a:cubicBezTo>
                  <a:pt x="115049" y="84866"/>
                  <a:pt x="115049" y="84866"/>
                  <a:pt x="115049" y="84866"/>
                </a:cubicBezTo>
                <a:cubicBezTo>
                  <a:pt x="110891" y="84866"/>
                  <a:pt x="110891" y="84866"/>
                  <a:pt x="110891" y="84866"/>
                </a:cubicBezTo>
                <a:cubicBezTo>
                  <a:pt x="104950" y="99011"/>
                  <a:pt x="104950" y="99011"/>
                  <a:pt x="104950" y="99011"/>
                </a:cubicBezTo>
                <a:cubicBezTo>
                  <a:pt x="104950" y="84866"/>
                  <a:pt x="104950" y="84866"/>
                  <a:pt x="104950" y="84866"/>
                </a:cubicBezTo>
                <a:cubicBezTo>
                  <a:pt x="101782" y="84866"/>
                  <a:pt x="101782" y="84866"/>
                  <a:pt x="101782" y="84866"/>
                </a:cubicBezTo>
                <a:cubicBezTo>
                  <a:pt x="101782" y="119087"/>
                  <a:pt x="101782" y="119087"/>
                  <a:pt x="101782" y="119087"/>
                </a:cubicBezTo>
                <a:cubicBezTo>
                  <a:pt x="104950" y="119087"/>
                  <a:pt x="104950" y="119087"/>
                  <a:pt x="104950" y="119087"/>
                </a:cubicBezTo>
                <a:cubicBezTo>
                  <a:pt x="104950" y="102661"/>
                  <a:pt x="104950" y="102661"/>
                  <a:pt x="104950" y="102661"/>
                </a:cubicBezTo>
                <a:cubicBezTo>
                  <a:pt x="111089" y="119087"/>
                  <a:pt x="111089" y="119087"/>
                  <a:pt x="111089" y="119087"/>
                </a:cubicBezTo>
                <a:lnTo>
                  <a:pt x="115643" y="119087"/>
                </a:lnTo>
                <a:close/>
                <a:moveTo>
                  <a:pt x="120000" y="84866"/>
                </a:moveTo>
                <a:cubicBezTo>
                  <a:pt x="116831" y="84866"/>
                  <a:pt x="116831" y="84866"/>
                  <a:pt x="116831" y="84866"/>
                </a:cubicBezTo>
                <a:cubicBezTo>
                  <a:pt x="116831" y="119087"/>
                  <a:pt x="116831" y="119087"/>
                  <a:pt x="116831" y="119087"/>
                </a:cubicBezTo>
                <a:cubicBezTo>
                  <a:pt x="120000" y="119087"/>
                  <a:pt x="120000" y="119087"/>
                  <a:pt x="120000" y="119087"/>
                </a:cubicBezTo>
                <a:lnTo>
                  <a:pt x="120000" y="84866"/>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8725567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Lainaus">
  <p:cSld name="Lainaus">
    <p:spTree>
      <p:nvGrpSpPr>
        <p:cNvPr id="1" name="Shape 93"/>
        <p:cNvGrpSpPr/>
        <p:nvPr/>
      </p:nvGrpSpPr>
      <p:grpSpPr>
        <a:xfrm>
          <a:off x="0" y="0"/>
          <a:ext cx="0" cy="0"/>
          <a:chOff x="0" y="0"/>
          <a:chExt cx="0" cy="0"/>
        </a:xfrm>
      </p:grpSpPr>
      <p:sp>
        <p:nvSpPr>
          <p:cNvPr id="94" name="Google Shape;94;p7"/>
          <p:cNvSpPr/>
          <p:nvPr/>
        </p:nvSpPr>
        <p:spPr>
          <a:xfrm>
            <a:off x="0" y="0"/>
            <a:ext cx="46836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7"/>
          <p:cNvSpPr txBox="1"/>
          <p:nvPr/>
        </p:nvSpPr>
        <p:spPr>
          <a:xfrm>
            <a:off x="348862" y="163704"/>
            <a:ext cx="1049100" cy="8574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fi-FI" sz="15000">
                <a:solidFill>
                  <a:schemeClr val="lt1"/>
                </a:solidFill>
              </a:rPr>
              <a:t>”</a:t>
            </a:r>
            <a:endParaRPr sz="15000"/>
          </a:p>
        </p:txBody>
      </p:sp>
      <p:sp>
        <p:nvSpPr>
          <p:cNvPr id="96" name="Google Shape;96;p7"/>
          <p:cNvSpPr txBox="1">
            <a:spLocks noGrp="1"/>
          </p:cNvSpPr>
          <p:nvPr>
            <p:ph type="body" idx="1"/>
          </p:nvPr>
        </p:nvSpPr>
        <p:spPr>
          <a:xfrm>
            <a:off x="386250" y="1109719"/>
            <a:ext cx="3911100" cy="3793200"/>
          </a:xfrm>
          <a:prstGeom prst="rect">
            <a:avLst/>
          </a:prstGeom>
          <a:noFill/>
          <a:ln>
            <a:noFill/>
          </a:ln>
        </p:spPr>
        <p:txBody>
          <a:bodyPr spcFirstLastPara="1" wrap="square" lIns="91425" tIns="91425" rIns="91425" bIns="91425" anchor="t" anchorCtr="0"/>
          <a:lstStyle>
            <a:lvl1pPr marL="457200" marR="0" lvl="0" indent="-355600" algn="l" rtl="0">
              <a:lnSpc>
                <a:spcPct val="115000"/>
              </a:lnSpc>
              <a:spcBef>
                <a:spcPts val="0"/>
              </a:spcBef>
              <a:spcAft>
                <a:spcPts val="0"/>
              </a:spcAft>
              <a:buClr>
                <a:srgbClr val="FFFFFF"/>
              </a:buClr>
              <a:buSzPts val="2000"/>
              <a:buFont typeface="Open Sans Light"/>
              <a:buChar char="●"/>
              <a:defRPr sz="2000" i="0" u="none" strike="noStrike" cap="none">
                <a:solidFill>
                  <a:srgbClr val="FFFFFF"/>
                </a:solidFill>
                <a:latin typeface="Open Sans Light"/>
                <a:ea typeface="Open Sans Light"/>
                <a:cs typeface="Open Sans Light"/>
                <a:sym typeface="Open Sans Light"/>
              </a:defRPr>
            </a:lvl1pPr>
            <a:lvl2pPr marL="914400" marR="0" lvl="1" indent="-355600" algn="l" rtl="0">
              <a:lnSpc>
                <a:spcPct val="115000"/>
              </a:lnSpc>
              <a:spcBef>
                <a:spcPts val="1000"/>
              </a:spcBef>
              <a:spcAft>
                <a:spcPts val="0"/>
              </a:spcAft>
              <a:buClr>
                <a:srgbClr val="FFFFFF"/>
              </a:buClr>
              <a:buSzPts val="2000"/>
              <a:buFont typeface="Open Sans Light"/>
              <a:buChar char="○"/>
              <a:defRPr sz="2000" i="0" u="none" strike="noStrike" cap="none">
                <a:solidFill>
                  <a:srgbClr val="FFFFFF"/>
                </a:solidFill>
                <a:latin typeface="Open Sans Light"/>
                <a:ea typeface="Open Sans Light"/>
                <a:cs typeface="Open Sans Light"/>
                <a:sym typeface="Open Sans Light"/>
              </a:defRPr>
            </a:lvl2pPr>
            <a:lvl3pPr marL="1371600" marR="0" lvl="2" indent="-355600" algn="l" rtl="0">
              <a:lnSpc>
                <a:spcPct val="115000"/>
              </a:lnSpc>
              <a:spcBef>
                <a:spcPts val="1000"/>
              </a:spcBef>
              <a:spcAft>
                <a:spcPts val="0"/>
              </a:spcAft>
              <a:buClr>
                <a:srgbClr val="FFFFFF"/>
              </a:buClr>
              <a:buSzPts val="2000"/>
              <a:buFont typeface="Open Sans Light"/>
              <a:buChar char="■"/>
              <a:defRPr sz="2000" i="0" u="none" strike="noStrike" cap="none">
                <a:solidFill>
                  <a:srgbClr val="FFFFFF"/>
                </a:solidFill>
                <a:latin typeface="Open Sans Light"/>
                <a:ea typeface="Open Sans Light"/>
                <a:cs typeface="Open Sans Light"/>
                <a:sym typeface="Open Sans Light"/>
              </a:defRPr>
            </a:lvl3pPr>
            <a:lvl4pPr marL="1828800" marR="0" lvl="3" indent="-355600" algn="l" rtl="0">
              <a:lnSpc>
                <a:spcPct val="115000"/>
              </a:lnSpc>
              <a:spcBef>
                <a:spcPts val="1000"/>
              </a:spcBef>
              <a:spcAft>
                <a:spcPts val="0"/>
              </a:spcAft>
              <a:buClr>
                <a:srgbClr val="FFFFFF"/>
              </a:buClr>
              <a:buSzPts val="2000"/>
              <a:buFont typeface="Open Sans Light"/>
              <a:buChar char="●"/>
              <a:defRPr sz="2000" i="0" u="none" strike="noStrike" cap="none">
                <a:solidFill>
                  <a:srgbClr val="FFFFFF"/>
                </a:solidFill>
                <a:latin typeface="Open Sans Light"/>
                <a:ea typeface="Open Sans Light"/>
                <a:cs typeface="Open Sans Light"/>
                <a:sym typeface="Open Sans Light"/>
              </a:defRPr>
            </a:lvl4pPr>
            <a:lvl5pPr marL="2286000" marR="0" lvl="4" indent="-355600" rtl="0">
              <a:lnSpc>
                <a:spcPct val="115000"/>
              </a:lnSpc>
              <a:spcBef>
                <a:spcPts val="1000"/>
              </a:spcBef>
              <a:spcAft>
                <a:spcPts val="0"/>
              </a:spcAft>
              <a:buClr>
                <a:srgbClr val="FFFFFF"/>
              </a:buClr>
              <a:buSzPts val="2000"/>
              <a:buFont typeface="Open Sans Light"/>
              <a:buChar char="»"/>
              <a:defRPr sz="2000" i="0" u="none" strike="noStrike" cap="none">
                <a:solidFill>
                  <a:srgbClr val="FFFFFF"/>
                </a:solidFill>
                <a:latin typeface="Open Sans Light"/>
                <a:ea typeface="Open Sans Light"/>
                <a:cs typeface="Open Sans Light"/>
                <a:sym typeface="Open Sans Light"/>
              </a:defRPr>
            </a:lvl5pPr>
            <a:lvl6pPr marL="2743200" marR="0" lvl="5" indent="-355600" algn="l" rtl="0">
              <a:lnSpc>
                <a:spcPct val="115000"/>
              </a:lnSpc>
              <a:spcBef>
                <a:spcPts val="225"/>
              </a:spcBef>
              <a:spcAft>
                <a:spcPts val="0"/>
              </a:spcAft>
              <a:buClr>
                <a:srgbClr val="FFFFFF"/>
              </a:buClr>
              <a:buSzPts val="2000"/>
              <a:buFont typeface="Open Sans Light"/>
              <a:buChar char="•"/>
              <a:defRPr sz="2000" i="0" u="none" strike="noStrike" cap="none">
                <a:solidFill>
                  <a:srgbClr val="FFFFFF"/>
                </a:solidFill>
                <a:latin typeface="Open Sans Light"/>
                <a:ea typeface="Open Sans Light"/>
                <a:cs typeface="Open Sans Light"/>
                <a:sym typeface="Open Sans Light"/>
              </a:defRPr>
            </a:lvl6pPr>
            <a:lvl7pPr marL="3200400" marR="0" lvl="6" indent="-355600" algn="l" rtl="0">
              <a:lnSpc>
                <a:spcPct val="115000"/>
              </a:lnSpc>
              <a:spcBef>
                <a:spcPts val="225"/>
              </a:spcBef>
              <a:spcAft>
                <a:spcPts val="0"/>
              </a:spcAft>
              <a:buClr>
                <a:srgbClr val="FFFFFF"/>
              </a:buClr>
              <a:buSzPts val="2000"/>
              <a:buFont typeface="Open Sans Light"/>
              <a:buChar char="•"/>
              <a:defRPr sz="2000" i="0" u="none" strike="noStrike" cap="none">
                <a:solidFill>
                  <a:srgbClr val="FFFFFF"/>
                </a:solidFill>
                <a:latin typeface="Open Sans Light"/>
                <a:ea typeface="Open Sans Light"/>
                <a:cs typeface="Open Sans Light"/>
                <a:sym typeface="Open Sans Light"/>
              </a:defRPr>
            </a:lvl7pPr>
            <a:lvl8pPr marL="3657600" marR="0" lvl="7" indent="-355600" algn="l" rtl="0">
              <a:lnSpc>
                <a:spcPct val="115000"/>
              </a:lnSpc>
              <a:spcBef>
                <a:spcPts val="225"/>
              </a:spcBef>
              <a:spcAft>
                <a:spcPts val="0"/>
              </a:spcAft>
              <a:buClr>
                <a:srgbClr val="FFFFFF"/>
              </a:buClr>
              <a:buSzPts val="2000"/>
              <a:buFont typeface="Open Sans Light"/>
              <a:buChar char="•"/>
              <a:defRPr sz="2000" i="0" u="none" strike="noStrike" cap="none">
                <a:solidFill>
                  <a:srgbClr val="FFFFFF"/>
                </a:solidFill>
                <a:latin typeface="Open Sans Light"/>
                <a:ea typeface="Open Sans Light"/>
                <a:cs typeface="Open Sans Light"/>
                <a:sym typeface="Open Sans Light"/>
              </a:defRPr>
            </a:lvl8pPr>
            <a:lvl9pPr marL="4114800" marR="0" lvl="8" indent="-355600" algn="l" rtl="0">
              <a:lnSpc>
                <a:spcPct val="115000"/>
              </a:lnSpc>
              <a:spcBef>
                <a:spcPts val="225"/>
              </a:spcBef>
              <a:spcAft>
                <a:spcPts val="0"/>
              </a:spcAft>
              <a:buClr>
                <a:srgbClr val="FFFFFF"/>
              </a:buClr>
              <a:buSzPts val="2000"/>
              <a:buFont typeface="Open Sans Light"/>
              <a:buChar char="•"/>
              <a:defRPr sz="2000" i="0" u="none" strike="noStrike" cap="none">
                <a:solidFill>
                  <a:srgbClr val="FFFFFF"/>
                </a:solidFill>
                <a:latin typeface="Open Sans Light"/>
                <a:ea typeface="Open Sans Light"/>
                <a:cs typeface="Open Sans Light"/>
                <a:sym typeface="Open Sans Light"/>
              </a:defRPr>
            </a:lvl9pPr>
          </a:lstStyle>
          <a:p>
            <a:endParaRPr/>
          </a:p>
        </p:txBody>
      </p:sp>
      <p:sp>
        <p:nvSpPr>
          <p:cNvPr id="97" name="Google Shape;97;p7"/>
          <p:cNvSpPr/>
          <p:nvPr/>
        </p:nvSpPr>
        <p:spPr>
          <a:xfrm>
            <a:off x="7936900" y="4483575"/>
            <a:ext cx="732900" cy="305400"/>
          </a:xfrm>
          <a:custGeom>
            <a:avLst/>
            <a:gdLst/>
            <a:ahLst/>
            <a:cxnLst/>
            <a:rect l="l" t="t" r="r" b="b"/>
            <a:pathLst>
              <a:path w="120000" h="120000" extrusionOk="0">
                <a:moveTo>
                  <a:pt x="81980" y="84866"/>
                </a:moveTo>
                <a:cubicBezTo>
                  <a:pt x="78613" y="84866"/>
                  <a:pt x="78613" y="84866"/>
                  <a:pt x="78613" y="84866"/>
                </a:cubicBezTo>
                <a:cubicBezTo>
                  <a:pt x="78613" y="119087"/>
                  <a:pt x="78613" y="119087"/>
                  <a:pt x="78613" y="119087"/>
                </a:cubicBezTo>
                <a:cubicBezTo>
                  <a:pt x="81980" y="119087"/>
                  <a:pt x="81980" y="119087"/>
                  <a:pt x="81980" y="119087"/>
                </a:cubicBezTo>
                <a:lnTo>
                  <a:pt x="81980" y="84866"/>
                </a:lnTo>
                <a:close/>
                <a:moveTo>
                  <a:pt x="67722" y="109961"/>
                </a:moveTo>
                <a:cubicBezTo>
                  <a:pt x="65346" y="115893"/>
                  <a:pt x="65346" y="115893"/>
                  <a:pt x="65346" y="115893"/>
                </a:cubicBezTo>
                <a:cubicBezTo>
                  <a:pt x="66138" y="117262"/>
                  <a:pt x="66930" y="118174"/>
                  <a:pt x="67722" y="119087"/>
                </a:cubicBezTo>
                <a:cubicBezTo>
                  <a:pt x="68514" y="119543"/>
                  <a:pt x="69504" y="120000"/>
                  <a:pt x="70495" y="120000"/>
                </a:cubicBezTo>
                <a:cubicBezTo>
                  <a:pt x="71287" y="120000"/>
                  <a:pt x="71881" y="120000"/>
                  <a:pt x="72673" y="119543"/>
                </a:cubicBezTo>
                <a:cubicBezTo>
                  <a:pt x="73267" y="119087"/>
                  <a:pt x="73861" y="118174"/>
                  <a:pt x="74455" y="117262"/>
                </a:cubicBezTo>
                <a:cubicBezTo>
                  <a:pt x="75049" y="116349"/>
                  <a:pt x="75445" y="114980"/>
                  <a:pt x="75643" y="113612"/>
                </a:cubicBezTo>
                <a:cubicBezTo>
                  <a:pt x="76039" y="112243"/>
                  <a:pt x="76237" y="110418"/>
                  <a:pt x="76237" y="108593"/>
                </a:cubicBezTo>
                <a:cubicBezTo>
                  <a:pt x="76237" y="106768"/>
                  <a:pt x="76039" y="104942"/>
                  <a:pt x="75643" y="104030"/>
                </a:cubicBezTo>
                <a:cubicBezTo>
                  <a:pt x="75445" y="102661"/>
                  <a:pt x="74851" y="101749"/>
                  <a:pt x="74455" y="100836"/>
                </a:cubicBezTo>
                <a:cubicBezTo>
                  <a:pt x="73861" y="100380"/>
                  <a:pt x="73267" y="99923"/>
                  <a:pt x="72673" y="99467"/>
                </a:cubicBezTo>
                <a:cubicBezTo>
                  <a:pt x="72079" y="99011"/>
                  <a:pt x="71683" y="98555"/>
                  <a:pt x="71089" y="98098"/>
                </a:cubicBezTo>
                <a:cubicBezTo>
                  <a:pt x="70495" y="97642"/>
                  <a:pt x="70099" y="97186"/>
                  <a:pt x="69900" y="96730"/>
                </a:cubicBezTo>
                <a:cubicBezTo>
                  <a:pt x="69504" y="96273"/>
                  <a:pt x="69306" y="95361"/>
                  <a:pt x="69306" y="94448"/>
                </a:cubicBezTo>
                <a:cubicBezTo>
                  <a:pt x="69306" y="93536"/>
                  <a:pt x="69306" y="93079"/>
                  <a:pt x="69504" y="92623"/>
                </a:cubicBezTo>
                <a:cubicBezTo>
                  <a:pt x="69702" y="92167"/>
                  <a:pt x="69900" y="91711"/>
                  <a:pt x="70099" y="91711"/>
                </a:cubicBezTo>
                <a:cubicBezTo>
                  <a:pt x="70297" y="91254"/>
                  <a:pt x="70495" y="91254"/>
                  <a:pt x="70891" y="91254"/>
                </a:cubicBezTo>
                <a:cubicBezTo>
                  <a:pt x="71089" y="90798"/>
                  <a:pt x="71287" y="90798"/>
                  <a:pt x="71485" y="90798"/>
                </a:cubicBezTo>
                <a:cubicBezTo>
                  <a:pt x="71881" y="90798"/>
                  <a:pt x="72475" y="91254"/>
                  <a:pt x="72871" y="91254"/>
                </a:cubicBezTo>
                <a:cubicBezTo>
                  <a:pt x="73267" y="91711"/>
                  <a:pt x="73663" y="92167"/>
                  <a:pt x="73861" y="93079"/>
                </a:cubicBezTo>
                <a:cubicBezTo>
                  <a:pt x="76237" y="87604"/>
                  <a:pt x="76237" y="87604"/>
                  <a:pt x="76237" y="87604"/>
                </a:cubicBezTo>
                <a:cubicBezTo>
                  <a:pt x="75445" y="86235"/>
                  <a:pt x="74851" y="85323"/>
                  <a:pt x="74059" y="84866"/>
                </a:cubicBezTo>
                <a:cubicBezTo>
                  <a:pt x="73267" y="83954"/>
                  <a:pt x="72475" y="83954"/>
                  <a:pt x="71683" y="83954"/>
                </a:cubicBezTo>
                <a:cubicBezTo>
                  <a:pt x="70891" y="83954"/>
                  <a:pt x="70099" y="83954"/>
                  <a:pt x="69504" y="84410"/>
                </a:cubicBezTo>
                <a:cubicBezTo>
                  <a:pt x="68712" y="84866"/>
                  <a:pt x="68118" y="85779"/>
                  <a:pt x="67722" y="86692"/>
                </a:cubicBezTo>
                <a:cubicBezTo>
                  <a:pt x="67128" y="87604"/>
                  <a:pt x="66732" y="88973"/>
                  <a:pt x="66336" y="90342"/>
                </a:cubicBezTo>
                <a:cubicBezTo>
                  <a:pt x="66138" y="91711"/>
                  <a:pt x="65940" y="93079"/>
                  <a:pt x="65940" y="94904"/>
                </a:cubicBezTo>
                <a:cubicBezTo>
                  <a:pt x="65940" y="96730"/>
                  <a:pt x="66138" y="98555"/>
                  <a:pt x="66336" y="99467"/>
                </a:cubicBezTo>
                <a:cubicBezTo>
                  <a:pt x="66732" y="100836"/>
                  <a:pt x="67128" y="101749"/>
                  <a:pt x="67722" y="102661"/>
                </a:cubicBezTo>
                <a:cubicBezTo>
                  <a:pt x="68316" y="103117"/>
                  <a:pt x="68712" y="103574"/>
                  <a:pt x="69504" y="104030"/>
                </a:cubicBezTo>
                <a:cubicBezTo>
                  <a:pt x="70099" y="104486"/>
                  <a:pt x="70495" y="104942"/>
                  <a:pt x="71089" y="105399"/>
                </a:cubicBezTo>
                <a:cubicBezTo>
                  <a:pt x="71683" y="105855"/>
                  <a:pt x="72079" y="106311"/>
                  <a:pt x="72475" y="106768"/>
                </a:cubicBezTo>
                <a:cubicBezTo>
                  <a:pt x="72673" y="107680"/>
                  <a:pt x="72871" y="108593"/>
                  <a:pt x="72871" y="109505"/>
                </a:cubicBezTo>
                <a:cubicBezTo>
                  <a:pt x="72871" y="109961"/>
                  <a:pt x="72871" y="110418"/>
                  <a:pt x="72673" y="110874"/>
                </a:cubicBezTo>
                <a:cubicBezTo>
                  <a:pt x="72673" y="111330"/>
                  <a:pt x="72475" y="111787"/>
                  <a:pt x="72277" y="112243"/>
                </a:cubicBezTo>
                <a:cubicBezTo>
                  <a:pt x="71881" y="112243"/>
                  <a:pt x="71683" y="112699"/>
                  <a:pt x="71485" y="112699"/>
                </a:cubicBezTo>
                <a:cubicBezTo>
                  <a:pt x="71089" y="113155"/>
                  <a:pt x="70891" y="113155"/>
                  <a:pt x="70693" y="113155"/>
                </a:cubicBezTo>
                <a:cubicBezTo>
                  <a:pt x="70099" y="113155"/>
                  <a:pt x="69504" y="112699"/>
                  <a:pt x="69108" y="112243"/>
                </a:cubicBezTo>
                <a:cubicBezTo>
                  <a:pt x="68514" y="111787"/>
                  <a:pt x="68118" y="110874"/>
                  <a:pt x="67722" y="109961"/>
                </a:cubicBezTo>
                <a:moveTo>
                  <a:pt x="58613" y="84866"/>
                </a:moveTo>
                <a:cubicBezTo>
                  <a:pt x="55445" y="84866"/>
                  <a:pt x="55445" y="84866"/>
                  <a:pt x="55445" y="84866"/>
                </a:cubicBezTo>
                <a:cubicBezTo>
                  <a:pt x="55445" y="119087"/>
                  <a:pt x="55445" y="119087"/>
                  <a:pt x="55445" y="119087"/>
                </a:cubicBezTo>
                <a:cubicBezTo>
                  <a:pt x="64752" y="119087"/>
                  <a:pt x="64752" y="119087"/>
                  <a:pt x="64752" y="119087"/>
                </a:cubicBezTo>
                <a:cubicBezTo>
                  <a:pt x="64752" y="112243"/>
                  <a:pt x="64752" y="112243"/>
                  <a:pt x="64752" y="112243"/>
                </a:cubicBezTo>
                <a:cubicBezTo>
                  <a:pt x="58613" y="112243"/>
                  <a:pt x="58613" y="112243"/>
                  <a:pt x="58613" y="112243"/>
                </a:cubicBezTo>
                <a:lnTo>
                  <a:pt x="58613" y="84866"/>
                </a:lnTo>
                <a:close/>
                <a:moveTo>
                  <a:pt x="52673" y="84866"/>
                </a:moveTo>
                <a:cubicBezTo>
                  <a:pt x="42574" y="84866"/>
                  <a:pt x="42574" y="84866"/>
                  <a:pt x="42574" y="84866"/>
                </a:cubicBezTo>
                <a:cubicBezTo>
                  <a:pt x="42574" y="119087"/>
                  <a:pt x="42574" y="119087"/>
                  <a:pt x="42574" y="119087"/>
                </a:cubicBezTo>
                <a:cubicBezTo>
                  <a:pt x="53069" y="119087"/>
                  <a:pt x="53069" y="119087"/>
                  <a:pt x="53069" y="119087"/>
                </a:cubicBezTo>
                <a:cubicBezTo>
                  <a:pt x="53069" y="112243"/>
                  <a:pt x="53069" y="112243"/>
                  <a:pt x="53069" y="112243"/>
                </a:cubicBezTo>
                <a:cubicBezTo>
                  <a:pt x="45742" y="112243"/>
                  <a:pt x="45742" y="112243"/>
                  <a:pt x="45742" y="112243"/>
                </a:cubicBezTo>
                <a:cubicBezTo>
                  <a:pt x="45742" y="104942"/>
                  <a:pt x="45742" y="104942"/>
                  <a:pt x="45742" y="104942"/>
                </a:cubicBezTo>
                <a:cubicBezTo>
                  <a:pt x="52277" y="104942"/>
                  <a:pt x="52277" y="104942"/>
                  <a:pt x="52277" y="104942"/>
                </a:cubicBezTo>
                <a:cubicBezTo>
                  <a:pt x="52277" y="98098"/>
                  <a:pt x="52277" y="98098"/>
                  <a:pt x="52277" y="98098"/>
                </a:cubicBezTo>
                <a:cubicBezTo>
                  <a:pt x="45742" y="98098"/>
                  <a:pt x="45742" y="98098"/>
                  <a:pt x="45742" y="98098"/>
                </a:cubicBezTo>
                <a:cubicBezTo>
                  <a:pt x="45742" y="91711"/>
                  <a:pt x="45742" y="91711"/>
                  <a:pt x="45742" y="91711"/>
                </a:cubicBezTo>
                <a:cubicBezTo>
                  <a:pt x="52673" y="91711"/>
                  <a:pt x="52673" y="91711"/>
                  <a:pt x="52673" y="91711"/>
                </a:cubicBezTo>
                <a:lnTo>
                  <a:pt x="52673" y="84866"/>
                </a:lnTo>
                <a:close/>
                <a:moveTo>
                  <a:pt x="30099" y="84866"/>
                </a:moveTo>
                <a:cubicBezTo>
                  <a:pt x="26732" y="84866"/>
                  <a:pt x="26732" y="84866"/>
                  <a:pt x="26732" y="84866"/>
                </a:cubicBezTo>
                <a:cubicBezTo>
                  <a:pt x="26732" y="119087"/>
                  <a:pt x="26732" y="119087"/>
                  <a:pt x="26732" y="119087"/>
                </a:cubicBezTo>
                <a:cubicBezTo>
                  <a:pt x="30099" y="119087"/>
                  <a:pt x="30099" y="119087"/>
                  <a:pt x="30099" y="119087"/>
                </a:cubicBezTo>
                <a:cubicBezTo>
                  <a:pt x="30099" y="104486"/>
                  <a:pt x="30099" y="104486"/>
                  <a:pt x="30099" y="104486"/>
                </a:cubicBezTo>
                <a:cubicBezTo>
                  <a:pt x="36435" y="104486"/>
                  <a:pt x="36435" y="104486"/>
                  <a:pt x="36435" y="104486"/>
                </a:cubicBezTo>
                <a:cubicBezTo>
                  <a:pt x="36435" y="119087"/>
                  <a:pt x="36435" y="119087"/>
                  <a:pt x="36435" y="119087"/>
                </a:cubicBezTo>
                <a:cubicBezTo>
                  <a:pt x="39801" y="119087"/>
                  <a:pt x="39801" y="119087"/>
                  <a:pt x="39801" y="119087"/>
                </a:cubicBezTo>
                <a:cubicBezTo>
                  <a:pt x="39801" y="84866"/>
                  <a:pt x="39801" y="84866"/>
                  <a:pt x="39801" y="84866"/>
                </a:cubicBezTo>
                <a:cubicBezTo>
                  <a:pt x="36435" y="84866"/>
                  <a:pt x="36435" y="84866"/>
                  <a:pt x="36435" y="84866"/>
                </a:cubicBezTo>
                <a:cubicBezTo>
                  <a:pt x="36435" y="97642"/>
                  <a:pt x="36435" y="97642"/>
                  <a:pt x="36435" y="97642"/>
                </a:cubicBezTo>
                <a:cubicBezTo>
                  <a:pt x="30099" y="97642"/>
                  <a:pt x="30099" y="97642"/>
                  <a:pt x="30099" y="97642"/>
                </a:cubicBezTo>
                <a:lnTo>
                  <a:pt x="30099" y="84866"/>
                </a:lnTo>
                <a:close/>
                <a:moveTo>
                  <a:pt x="36435" y="77110"/>
                </a:moveTo>
                <a:cubicBezTo>
                  <a:pt x="39801" y="77110"/>
                  <a:pt x="39801" y="77110"/>
                  <a:pt x="39801" y="77110"/>
                </a:cubicBezTo>
                <a:cubicBezTo>
                  <a:pt x="39801" y="42889"/>
                  <a:pt x="39801" y="42889"/>
                  <a:pt x="39801" y="42889"/>
                </a:cubicBezTo>
                <a:cubicBezTo>
                  <a:pt x="36435" y="42889"/>
                  <a:pt x="36435" y="42889"/>
                  <a:pt x="36435" y="42889"/>
                </a:cubicBezTo>
                <a:lnTo>
                  <a:pt x="36435" y="77110"/>
                </a:lnTo>
                <a:close/>
                <a:moveTo>
                  <a:pt x="21386" y="20532"/>
                </a:moveTo>
                <a:cubicBezTo>
                  <a:pt x="21386" y="23269"/>
                  <a:pt x="22376" y="25551"/>
                  <a:pt x="23564" y="25551"/>
                </a:cubicBezTo>
                <a:cubicBezTo>
                  <a:pt x="24950" y="25551"/>
                  <a:pt x="25940" y="23269"/>
                  <a:pt x="25940" y="20532"/>
                </a:cubicBezTo>
                <a:cubicBezTo>
                  <a:pt x="25940" y="17794"/>
                  <a:pt x="24950" y="15513"/>
                  <a:pt x="23564" y="15513"/>
                </a:cubicBezTo>
                <a:cubicBezTo>
                  <a:pt x="22376" y="15513"/>
                  <a:pt x="21386" y="17794"/>
                  <a:pt x="21386" y="20532"/>
                </a:cubicBezTo>
                <a:moveTo>
                  <a:pt x="8514" y="77110"/>
                </a:moveTo>
                <a:cubicBezTo>
                  <a:pt x="14653" y="42889"/>
                  <a:pt x="14653" y="42889"/>
                  <a:pt x="14653" y="42889"/>
                </a:cubicBezTo>
                <a:cubicBezTo>
                  <a:pt x="11089" y="42889"/>
                  <a:pt x="11089" y="42889"/>
                  <a:pt x="11089" y="42889"/>
                </a:cubicBezTo>
                <a:cubicBezTo>
                  <a:pt x="7326" y="65247"/>
                  <a:pt x="7326" y="65247"/>
                  <a:pt x="7326" y="65247"/>
                </a:cubicBezTo>
                <a:cubicBezTo>
                  <a:pt x="7326" y="65247"/>
                  <a:pt x="7326" y="65247"/>
                  <a:pt x="7326" y="65247"/>
                </a:cubicBezTo>
                <a:cubicBezTo>
                  <a:pt x="3564" y="42889"/>
                  <a:pt x="3564" y="42889"/>
                  <a:pt x="3564" y="42889"/>
                </a:cubicBezTo>
                <a:cubicBezTo>
                  <a:pt x="0" y="42889"/>
                  <a:pt x="0" y="42889"/>
                  <a:pt x="0" y="42889"/>
                </a:cubicBezTo>
                <a:cubicBezTo>
                  <a:pt x="5940" y="77110"/>
                  <a:pt x="5940" y="77110"/>
                  <a:pt x="5940" y="77110"/>
                </a:cubicBezTo>
                <a:lnTo>
                  <a:pt x="8514" y="77110"/>
                </a:lnTo>
                <a:close/>
                <a:moveTo>
                  <a:pt x="19603" y="42889"/>
                </a:moveTo>
                <a:cubicBezTo>
                  <a:pt x="16435" y="42889"/>
                  <a:pt x="16435" y="42889"/>
                  <a:pt x="16435" y="42889"/>
                </a:cubicBezTo>
                <a:cubicBezTo>
                  <a:pt x="16435" y="77110"/>
                  <a:pt x="16435" y="77110"/>
                  <a:pt x="16435" y="77110"/>
                </a:cubicBezTo>
                <a:cubicBezTo>
                  <a:pt x="19603" y="77110"/>
                  <a:pt x="19603" y="77110"/>
                  <a:pt x="19603" y="77110"/>
                </a:cubicBezTo>
                <a:lnTo>
                  <a:pt x="19603" y="42889"/>
                </a:lnTo>
                <a:close/>
                <a:moveTo>
                  <a:pt x="19603" y="8669"/>
                </a:moveTo>
                <a:cubicBezTo>
                  <a:pt x="26732" y="8669"/>
                  <a:pt x="26732" y="8669"/>
                  <a:pt x="26732" y="8669"/>
                </a:cubicBezTo>
                <a:cubicBezTo>
                  <a:pt x="26732" y="912"/>
                  <a:pt x="26732" y="912"/>
                  <a:pt x="26732" y="912"/>
                </a:cubicBezTo>
                <a:cubicBezTo>
                  <a:pt x="16435" y="912"/>
                  <a:pt x="16435" y="912"/>
                  <a:pt x="16435" y="912"/>
                </a:cubicBezTo>
                <a:cubicBezTo>
                  <a:pt x="16435" y="35133"/>
                  <a:pt x="16435" y="35133"/>
                  <a:pt x="16435" y="35133"/>
                </a:cubicBezTo>
                <a:cubicBezTo>
                  <a:pt x="19603" y="35133"/>
                  <a:pt x="19603" y="35133"/>
                  <a:pt x="19603" y="35133"/>
                </a:cubicBezTo>
                <a:cubicBezTo>
                  <a:pt x="19603" y="21901"/>
                  <a:pt x="19603" y="21901"/>
                  <a:pt x="19603" y="21901"/>
                </a:cubicBezTo>
                <a:cubicBezTo>
                  <a:pt x="19603" y="14600"/>
                  <a:pt x="19603" y="14600"/>
                  <a:pt x="19603" y="14600"/>
                </a:cubicBezTo>
                <a:lnTo>
                  <a:pt x="19603" y="8669"/>
                </a:lnTo>
                <a:close/>
                <a:moveTo>
                  <a:pt x="30495" y="51102"/>
                </a:moveTo>
                <a:cubicBezTo>
                  <a:pt x="30693" y="51558"/>
                  <a:pt x="30693" y="52471"/>
                  <a:pt x="30693" y="53384"/>
                </a:cubicBezTo>
                <a:cubicBezTo>
                  <a:pt x="30693" y="54296"/>
                  <a:pt x="30693" y="54752"/>
                  <a:pt x="30495" y="55665"/>
                </a:cubicBezTo>
                <a:cubicBezTo>
                  <a:pt x="30297" y="56121"/>
                  <a:pt x="30099" y="56577"/>
                  <a:pt x="29900" y="56577"/>
                </a:cubicBezTo>
                <a:cubicBezTo>
                  <a:pt x="29504" y="57034"/>
                  <a:pt x="29306" y="57034"/>
                  <a:pt x="28910" y="57034"/>
                </a:cubicBezTo>
                <a:cubicBezTo>
                  <a:pt x="28514" y="57034"/>
                  <a:pt x="28316" y="57034"/>
                  <a:pt x="27920" y="57034"/>
                </a:cubicBezTo>
                <a:cubicBezTo>
                  <a:pt x="26138" y="57034"/>
                  <a:pt x="26138" y="57034"/>
                  <a:pt x="26138" y="57034"/>
                </a:cubicBezTo>
                <a:cubicBezTo>
                  <a:pt x="26138" y="49277"/>
                  <a:pt x="26138" y="49277"/>
                  <a:pt x="26138" y="49277"/>
                </a:cubicBezTo>
                <a:cubicBezTo>
                  <a:pt x="28118" y="49277"/>
                  <a:pt x="28118" y="49277"/>
                  <a:pt x="28118" y="49277"/>
                </a:cubicBezTo>
                <a:cubicBezTo>
                  <a:pt x="28514" y="49277"/>
                  <a:pt x="28712" y="49277"/>
                  <a:pt x="29108" y="49277"/>
                </a:cubicBezTo>
                <a:cubicBezTo>
                  <a:pt x="29504" y="49733"/>
                  <a:pt x="29702" y="49733"/>
                  <a:pt x="29900" y="50190"/>
                </a:cubicBezTo>
                <a:cubicBezTo>
                  <a:pt x="30099" y="50190"/>
                  <a:pt x="30297" y="50646"/>
                  <a:pt x="30495" y="51102"/>
                </a:cubicBezTo>
                <a:moveTo>
                  <a:pt x="30693" y="43346"/>
                </a:moveTo>
                <a:cubicBezTo>
                  <a:pt x="30099" y="42889"/>
                  <a:pt x="29306" y="42889"/>
                  <a:pt x="28514" y="42889"/>
                </a:cubicBezTo>
                <a:cubicBezTo>
                  <a:pt x="22772" y="42889"/>
                  <a:pt x="22772" y="42889"/>
                  <a:pt x="22772" y="42889"/>
                </a:cubicBezTo>
                <a:cubicBezTo>
                  <a:pt x="22772" y="77110"/>
                  <a:pt x="22772" y="77110"/>
                  <a:pt x="22772" y="77110"/>
                </a:cubicBezTo>
                <a:cubicBezTo>
                  <a:pt x="26138" y="77110"/>
                  <a:pt x="26138" y="77110"/>
                  <a:pt x="26138" y="77110"/>
                </a:cubicBezTo>
                <a:cubicBezTo>
                  <a:pt x="26138" y="63422"/>
                  <a:pt x="26138" y="63422"/>
                  <a:pt x="26138" y="63422"/>
                </a:cubicBezTo>
                <a:cubicBezTo>
                  <a:pt x="27722" y="63422"/>
                  <a:pt x="27722" y="63422"/>
                  <a:pt x="27722" y="63422"/>
                </a:cubicBezTo>
                <a:cubicBezTo>
                  <a:pt x="30693" y="77110"/>
                  <a:pt x="30693" y="77110"/>
                  <a:pt x="30693" y="77110"/>
                </a:cubicBezTo>
                <a:cubicBezTo>
                  <a:pt x="34653" y="77110"/>
                  <a:pt x="34653" y="77110"/>
                  <a:pt x="34653" y="77110"/>
                </a:cubicBezTo>
                <a:cubicBezTo>
                  <a:pt x="30891" y="62965"/>
                  <a:pt x="30891" y="62965"/>
                  <a:pt x="30891" y="62965"/>
                </a:cubicBezTo>
                <a:cubicBezTo>
                  <a:pt x="32079" y="62509"/>
                  <a:pt x="32871" y="61140"/>
                  <a:pt x="33267" y="59315"/>
                </a:cubicBezTo>
                <a:cubicBezTo>
                  <a:pt x="33861" y="57946"/>
                  <a:pt x="34059" y="55665"/>
                  <a:pt x="34059" y="53384"/>
                </a:cubicBezTo>
                <a:cubicBezTo>
                  <a:pt x="34059" y="51102"/>
                  <a:pt x="34059" y="49733"/>
                  <a:pt x="33663" y="48365"/>
                </a:cubicBezTo>
                <a:cubicBezTo>
                  <a:pt x="33465" y="46996"/>
                  <a:pt x="33069" y="46083"/>
                  <a:pt x="32475" y="45171"/>
                </a:cubicBezTo>
                <a:cubicBezTo>
                  <a:pt x="31881" y="44258"/>
                  <a:pt x="31287" y="43802"/>
                  <a:pt x="30693" y="43346"/>
                </a:cubicBezTo>
                <a:moveTo>
                  <a:pt x="41188" y="17794"/>
                </a:moveTo>
                <a:cubicBezTo>
                  <a:pt x="41188" y="19619"/>
                  <a:pt x="41188" y="20988"/>
                  <a:pt x="40990" y="22357"/>
                </a:cubicBezTo>
                <a:cubicBezTo>
                  <a:pt x="40792" y="23726"/>
                  <a:pt x="40396" y="24638"/>
                  <a:pt x="40000" y="26007"/>
                </a:cubicBezTo>
                <a:cubicBezTo>
                  <a:pt x="39603" y="26920"/>
                  <a:pt x="39009" y="27832"/>
                  <a:pt x="38613" y="28288"/>
                </a:cubicBezTo>
                <a:cubicBezTo>
                  <a:pt x="38019" y="28745"/>
                  <a:pt x="37425" y="29201"/>
                  <a:pt x="36633" y="29201"/>
                </a:cubicBezTo>
                <a:cubicBezTo>
                  <a:pt x="35841" y="29201"/>
                  <a:pt x="35247" y="28745"/>
                  <a:pt x="34653" y="28288"/>
                </a:cubicBezTo>
                <a:cubicBezTo>
                  <a:pt x="34059" y="27832"/>
                  <a:pt x="33663" y="26920"/>
                  <a:pt x="33267" y="26007"/>
                </a:cubicBezTo>
                <a:cubicBezTo>
                  <a:pt x="32871" y="24638"/>
                  <a:pt x="32475" y="23726"/>
                  <a:pt x="32277" y="22357"/>
                </a:cubicBezTo>
                <a:cubicBezTo>
                  <a:pt x="32079" y="20988"/>
                  <a:pt x="32079" y="19619"/>
                  <a:pt x="32079" y="17794"/>
                </a:cubicBezTo>
                <a:cubicBezTo>
                  <a:pt x="32079" y="16425"/>
                  <a:pt x="32079" y="15057"/>
                  <a:pt x="32277" y="13688"/>
                </a:cubicBezTo>
                <a:cubicBezTo>
                  <a:pt x="32475" y="12319"/>
                  <a:pt x="32871" y="10950"/>
                  <a:pt x="33267" y="10038"/>
                </a:cubicBezTo>
                <a:cubicBezTo>
                  <a:pt x="33663" y="9125"/>
                  <a:pt x="34059" y="8212"/>
                  <a:pt x="34653" y="7756"/>
                </a:cubicBezTo>
                <a:cubicBezTo>
                  <a:pt x="35247" y="7300"/>
                  <a:pt x="35841" y="6844"/>
                  <a:pt x="36633" y="6844"/>
                </a:cubicBezTo>
                <a:cubicBezTo>
                  <a:pt x="37425" y="6844"/>
                  <a:pt x="38019" y="7300"/>
                  <a:pt x="38613" y="7756"/>
                </a:cubicBezTo>
                <a:cubicBezTo>
                  <a:pt x="39009" y="8212"/>
                  <a:pt x="39603" y="9125"/>
                  <a:pt x="40000" y="10038"/>
                </a:cubicBezTo>
                <a:cubicBezTo>
                  <a:pt x="40396" y="10950"/>
                  <a:pt x="40792" y="12319"/>
                  <a:pt x="40990" y="13688"/>
                </a:cubicBezTo>
                <a:cubicBezTo>
                  <a:pt x="41188" y="15057"/>
                  <a:pt x="41188" y="16425"/>
                  <a:pt x="41188" y="17794"/>
                </a:cubicBezTo>
                <a:moveTo>
                  <a:pt x="44158" y="25551"/>
                </a:moveTo>
                <a:cubicBezTo>
                  <a:pt x="44554" y="23269"/>
                  <a:pt x="44752" y="20532"/>
                  <a:pt x="44752" y="17794"/>
                </a:cubicBezTo>
                <a:cubicBezTo>
                  <a:pt x="44752" y="15057"/>
                  <a:pt x="44554" y="12775"/>
                  <a:pt x="44158" y="10494"/>
                </a:cubicBezTo>
                <a:cubicBezTo>
                  <a:pt x="43762" y="8212"/>
                  <a:pt x="43168" y="6387"/>
                  <a:pt x="42376" y="4562"/>
                </a:cubicBezTo>
                <a:cubicBezTo>
                  <a:pt x="41782" y="3193"/>
                  <a:pt x="40792" y="1825"/>
                  <a:pt x="39801" y="912"/>
                </a:cubicBezTo>
                <a:cubicBezTo>
                  <a:pt x="38811" y="456"/>
                  <a:pt x="37821" y="0"/>
                  <a:pt x="36633" y="0"/>
                </a:cubicBezTo>
                <a:cubicBezTo>
                  <a:pt x="35445" y="0"/>
                  <a:pt x="34455" y="456"/>
                  <a:pt x="33465" y="912"/>
                </a:cubicBezTo>
                <a:cubicBezTo>
                  <a:pt x="32475" y="1825"/>
                  <a:pt x="31485" y="3193"/>
                  <a:pt x="30891" y="4562"/>
                </a:cubicBezTo>
                <a:cubicBezTo>
                  <a:pt x="30099" y="6387"/>
                  <a:pt x="29504" y="8212"/>
                  <a:pt x="29108" y="10494"/>
                </a:cubicBezTo>
                <a:cubicBezTo>
                  <a:pt x="28712" y="12775"/>
                  <a:pt x="28514" y="15057"/>
                  <a:pt x="28514" y="17794"/>
                </a:cubicBezTo>
                <a:cubicBezTo>
                  <a:pt x="28514" y="20532"/>
                  <a:pt x="28712" y="23269"/>
                  <a:pt x="29108" y="25551"/>
                </a:cubicBezTo>
                <a:cubicBezTo>
                  <a:pt x="29504" y="27832"/>
                  <a:pt x="30099" y="29657"/>
                  <a:pt x="30891" y="31026"/>
                </a:cubicBezTo>
                <a:cubicBezTo>
                  <a:pt x="31485" y="32851"/>
                  <a:pt x="32475" y="33764"/>
                  <a:pt x="33465" y="34676"/>
                </a:cubicBezTo>
                <a:cubicBezTo>
                  <a:pt x="34455" y="35589"/>
                  <a:pt x="35445" y="36045"/>
                  <a:pt x="36633" y="36045"/>
                </a:cubicBezTo>
                <a:cubicBezTo>
                  <a:pt x="37821" y="36045"/>
                  <a:pt x="38811" y="35589"/>
                  <a:pt x="39801" y="34676"/>
                </a:cubicBezTo>
                <a:cubicBezTo>
                  <a:pt x="40792" y="33764"/>
                  <a:pt x="41782" y="32851"/>
                  <a:pt x="42376" y="31026"/>
                </a:cubicBezTo>
                <a:cubicBezTo>
                  <a:pt x="43168" y="29657"/>
                  <a:pt x="43762" y="27832"/>
                  <a:pt x="44158" y="25551"/>
                </a:cubicBezTo>
                <a:moveTo>
                  <a:pt x="47722" y="70722"/>
                </a:moveTo>
                <a:cubicBezTo>
                  <a:pt x="47326" y="70266"/>
                  <a:pt x="46930" y="69809"/>
                  <a:pt x="46732" y="68897"/>
                </a:cubicBezTo>
                <a:cubicBezTo>
                  <a:pt x="46534" y="68441"/>
                  <a:pt x="46336" y="67528"/>
                  <a:pt x="46138" y="66615"/>
                </a:cubicBezTo>
                <a:cubicBezTo>
                  <a:pt x="45940" y="65703"/>
                  <a:pt x="45940" y="64790"/>
                  <a:pt x="45940" y="63878"/>
                </a:cubicBezTo>
                <a:cubicBezTo>
                  <a:pt x="45940" y="42889"/>
                  <a:pt x="45940" y="42889"/>
                  <a:pt x="45940" y="42889"/>
                </a:cubicBezTo>
                <a:cubicBezTo>
                  <a:pt x="42574" y="42889"/>
                  <a:pt x="42574" y="42889"/>
                  <a:pt x="42574" y="42889"/>
                </a:cubicBezTo>
                <a:cubicBezTo>
                  <a:pt x="42574" y="63878"/>
                  <a:pt x="42574" y="63878"/>
                  <a:pt x="42574" y="63878"/>
                </a:cubicBezTo>
                <a:cubicBezTo>
                  <a:pt x="42574" y="66159"/>
                  <a:pt x="42772" y="67984"/>
                  <a:pt x="42970" y="69809"/>
                </a:cubicBezTo>
                <a:cubicBezTo>
                  <a:pt x="43366" y="71178"/>
                  <a:pt x="43762" y="73003"/>
                  <a:pt x="44158" y="73916"/>
                </a:cubicBezTo>
                <a:cubicBezTo>
                  <a:pt x="44752" y="75285"/>
                  <a:pt x="45346" y="76197"/>
                  <a:pt x="46138" y="77110"/>
                </a:cubicBezTo>
                <a:cubicBezTo>
                  <a:pt x="46930" y="77566"/>
                  <a:pt x="47920" y="78022"/>
                  <a:pt x="48910" y="78022"/>
                </a:cubicBezTo>
                <a:cubicBezTo>
                  <a:pt x="49900" y="78022"/>
                  <a:pt x="50891" y="77566"/>
                  <a:pt x="51683" y="77110"/>
                </a:cubicBezTo>
                <a:cubicBezTo>
                  <a:pt x="52475" y="76197"/>
                  <a:pt x="53069" y="75285"/>
                  <a:pt x="53663" y="73916"/>
                </a:cubicBezTo>
                <a:cubicBezTo>
                  <a:pt x="54059" y="73003"/>
                  <a:pt x="54455" y="71178"/>
                  <a:pt x="54851" y="69809"/>
                </a:cubicBezTo>
                <a:cubicBezTo>
                  <a:pt x="55049" y="67984"/>
                  <a:pt x="55247" y="66159"/>
                  <a:pt x="55247" y="63878"/>
                </a:cubicBezTo>
                <a:cubicBezTo>
                  <a:pt x="55247" y="42889"/>
                  <a:pt x="55247" y="42889"/>
                  <a:pt x="55247" y="42889"/>
                </a:cubicBezTo>
                <a:cubicBezTo>
                  <a:pt x="51881" y="42889"/>
                  <a:pt x="51881" y="42889"/>
                  <a:pt x="51881" y="42889"/>
                </a:cubicBezTo>
                <a:cubicBezTo>
                  <a:pt x="51881" y="63878"/>
                  <a:pt x="51881" y="63878"/>
                  <a:pt x="51881" y="63878"/>
                </a:cubicBezTo>
                <a:cubicBezTo>
                  <a:pt x="51881" y="64790"/>
                  <a:pt x="51881" y="65703"/>
                  <a:pt x="51683" y="66615"/>
                </a:cubicBezTo>
                <a:cubicBezTo>
                  <a:pt x="51485" y="67528"/>
                  <a:pt x="51287" y="68441"/>
                  <a:pt x="51089" y="68897"/>
                </a:cubicBezTo>
                <a:cubicBezTo>
                  <a:pt x="50693" y="69809"/>
                  <a:pt x="50495" y="70266"/>
                  <a:pt x="50099" y="70722"/>
                </a:cubicBezTo>
                <a:cubicBezTo>
                  <a:pt x="49702" y="71178"/>
                  <a:pt x="49306" y="71178"/>
                  <a:pt x="48910" y="71178"/>
                </a:cubicBezTo>
                <a:cubicBezTo>
                  <a:pt x="48514" y="71178"/>
                  <a:pt x="48118" y="71178"/>
                  <a:pt x="47722" y="70722"/>
                </a:cubicBezTo>
                <a:moveTo>
                  <a:pt x="54851" y="10950"/>
                </a:moveTo>
                <a:cubicBezTo>
                  <a:pt x="54851" y="11863"/>
                  <a:pt x="54851" y="12775"/>
                  <a:pt x="54653" y="13231"/>
                </a:cubicBezTo>
                <a:cubicBezTo>
                  <a:pt x="54455" y="13688"/>
                  <a:pt x="54257" y="14144"/>
                  <a:pt x="54059" y="14600"/>
                </a:cubicBezTo>
                <a:cubicBezTo>
                  <a:pt x="53663" y="14600"/>
                  <a:pt x="53465" y="14600"/>
                  <a:pt x="53069" y="15057"/>
                </a:cubicBezTo>
                <a:cubicBezTo>
                  <a:pt x="52673" y="15057"/>
                  <a:pt x="52475" y="15057"/>
                  <a:pt x="52079" y="15057"/>
                </a:cubicBezTo>
                <a:cubicBezTo>
                  <a:pt x="50099" y="15057"/>
                  <a:pt x="50099" y="15057"/>
                  <a:pt x="50099" y="15057"/>
                </a:cubicBezTo>
                <a:cubicBezTo>
                  <a:pt x="50099" y="7300"/>
                  <a:pt x="50099" y="7300"/>
                  <a:pt x="50099" y="7300"/>
                </a:cubicBezTo>
                <a:cubicBezTo>
                  <a:pt x="52277" y="7300"/>
                  <a:pt x="52277" y="7300"/>
                  <a:pt x="52277" y="7300"/>
                </a:cubicBezTo>
                <a:cubicBezTo>
                  <a:pt x="52673" y="7300"/>
                  <a:pt x="52871" y="7300"/>
                  <a:pt x="53267" y="7300"/>
                </a:cubicBezTo>
                <a:cubicBezTo>
                  <a:pt x="53465" y="7300"/>
                  <a:pt x="53861" y="7756"/>
                  <a:pt x="54059" y="7756"/>
                </a:cubicBezTo>
                <a:cubicBezTo>
                  <a:pt x="54257" y="8212"/>
                  <a:pt x="54455" y="8669"/>
                  <a:pt x="54653" y="9125"/>
                </a:cubicBezTo>
                <a:cubicBezTo>
                  <a:pt x="54851" y="9581"/>
                  <a:pt x="54851" y="10038"/>
                  <a:pt x="54851" y="10950"/>
                </a:cubicBezTo>
                <a:moveTo>
                  <a:pt x="58811" y="35133"/>
                </a:moveTo>
                <a:cubicBezTo>
                  <a:pt x="55049" y="20532"/>
                  <a:pt x="55049" y="20532"/>
                  <a:pt x="55049" y="20532"/>
                </a:cubicBezTo>
                <a:cubicBezTo>
                  <a:pt x="56237" y="20076"/>
                  <a:pt x="57029" y="19163"/>
                  <a:pt x="57425" y="17338"/>
                </a:cubicBezTo>
                <a:cubicBezTo>
                  <a:pt x="58019" y="15513"/>
                  <a:pt x="58217" y="13688"/>
                  <a:pt x="58217" y="10950"/>
                </a:cubicBezTo>
                <a:cubicBezTo>
                  <a:pt x="58217" y="9125"/>
                  <a:pt x="58217" y="7300"/>
                  <a:pt x="57821" y="5931"/>
                </a:cubicBezTo>
                <a:cubicBezTo>
                  <a:pt x="57623" y="4562"/>
                  <a:pt x="57227" y="3650"/>
                  <a:pt x="56633" y="2737"/>
                </a:cubicBezTo>
                <a:cubicBezTo>
                  <a:pt x="56039" y="2281"/>
                  <a:pt x="55445" y="1368"/>
                  <a:pt x="54851" y="1368"/>
                </a:cubicBezTo>
                <a:cubicBezTo>
                  <a:pt x="54257" y="912"/>
                  <a:pt x="53465" y="912"/>
                  <a:pt x="52673" y="912"/>
                </a:cubicBezTo>
                <a:cubicBezTo>
                  <a:pt x="46930" y="912"/>
                  <a:pt x="46930" y="912"/>
                  <a:pt x="46930" y="912"/>
                </a:cubicBezTo>
                <a:cubicBezTo>
                  <a:pt x="46930" y="35133"/>
                  <a:pt x="46930" y="35133"/>
                  <a:pt x="46930" y="35133"/>
                </a:cubicBezTo>
                <a:cubicBezTo>
                  <a:pt x="50099" y="35133"/>
                  <a:pt x="50099" y="35133"/>
                  <a:pt x="50099" y="35133"/>
                </a:cubicBezTo>
                <a:cubicBezTo>
                  <a:pt x="50099" y="21444"/>
                  <a:pt x="50099" y="21444"/>
                  <a:pt x="50099" y="21444"/>
                </a:cubicBezTo>
                <a:cubicBezTo>
                  <a:pt x="51881" y="21444"/>
                  <a:pt x="51881" y="21444"/>
                  <a:pt x="51881" y="21444"/>
                </a:cubicBezTo>
                <a:cubicBezTo>
                  <a:pt x="54851" y="35133"/>
                  <a:pt x="54851" y="35133"/>
                  <a:pt x="54851" y="35133"/>
                </a:cubicBezTo>
                <a:lnTo>
                  <a:pt x="58811" y="35133"/>
                </a:lnTo>
                <a:close/>
                <a:moveTo>
                  <a:pt x="72871" y="27376"/>
                </a:moveTo>
                <a:cubicBezTo>
                  <a:pt x="73267" y="25551"/>
                  <a:pt x="73267" y="23726"/>
                  <a:pt x="73267" y="21901"/>
                </a:cubicBezTo>
                <a:cubicBezTo>
                  <a:pt x="73267" y="912"/>
                  <a:pt x="73267" y="912"/>
                  <a:pt x="73267" y="912"/>
                </a:cubicBezTo>
                <a:cubicBezTo>
                  <a:pt x="70099" y="912"/>
                  <a:pt x="70099" y="912"/>
                  <a:pt x="70099" y="912"/>
                </a:cubicBezTo>
                <a:cubicBezTo>
                  <a:pt x="70099" y="21444"/>
                  <a:pt x="70099" y="21444"/>
                  <a:pt x="70099" y="21444"/>
                </a:cubicBezTo>
                <a:cubicBezTo>
                  <a:pt x="70099" y="22813"/>
                  <a:pt x="69900" y="23726"/>
                  <a:pt x="69900" y="24638"/>
                </a:cubicBezTo>
                <a:cubicBezTo>
                  <a:pt x="69702" y="25551"/>
                  <a:pt x="69504" y="26007"/>
                  <a:pt x="69108" y="26920"/>
                </a:cubicBezTo>
                <a:cubicBezTo>
                  <a:pt x="68910" y="27376"/>
                  <a:pt x="68514" y="27832"/>
                  <a:pt x="68316" y="28288"/>
                </a:cubicBezTo>
                <a:cubicBezTo>
                  <a:pt x="67920" y="28745"/>
                  <a:pt x="67524" y="29201"/>
                  <a:pt x="67128" y="29201"/>
                </a:cubicBezTo>
                <a:cubicBezTo>
                  <a:pt x="66534" y="29201"/>
                  <a:pt x="66138" y="28745"/>
                  <a:pt x="65742" y="28288"/>
                </a:cubicBezTo>
                <a:cubicBezTo>
                  <a:pt x="65544" y="27832"/>
                  <a:pt x="65148" y="27376"/>
                  <a:pt x="64950" y="26920"/>
                </a:cubicBezTo>
                <a:cubicBezTo>
                  <a:pt x="64554" y="26007"/>
                  <a:pt x="64356" y="25551"/>
                  <a:pt x="64158" y="24638"/>
                </a:cubicBezTo>
                <a:cubicBezTo>
                  <a:pt x="64158" y="23726"/>
                  <a:pt x="63960" y="22813"/>
                  <a:pt x="63960" y="21444"/>
                </a:cubicBezTo>
                <a:cubicBezTo>
                  <a:pt x="63960" y="912"/>
                  <a:pt x="63960" y="912"/>
                  <a:pt x="63960" y="912"/>
                </a:cubicBezTo>
                <a:cubicBezTo>
                  <a:pt x="60792" y="912"/>
                  <a:pt x="60792" y="912"/>
                  <a:pt x="60792" y="912"/>
                </a:cubicBezTo>
                <a:cubicBezTo>
                  <a:pt x="60792" y="21901"/>
                  <a:pt x="60792" y="21901"/>
                  <a:pt x="60792" y="21901"/>
                </a:cubicBezTo>
                <a:cubicBezTo>
                  <a:pt x="60792" y="23726"/>
                  <a:pt x="60792" y="25551"/>
                  <a:pt x="61188" y="27376"/>
                </a:cubicBezTo>
                <a:cubicBezTo>
                  <a:pt x="61386" y="29201"/>
                  <a:pt x="61782" y="30570"/>
                  <a:pt x="62376" y="31939"/>
                </a:cubicBezTo>
                <a:cubicBezTo>
                  <a:pt x="62772" y="33307"/>
                  <a:pt x="63564" y="34220"/>
                  <a:pt x="64356" y="35133"/>
                </a:cubicBezTo>
                <a:cubicBezTo>
                  <a:pt x="65148" y="35589"/>
                  <a:pt x="65940" y="36045"/>
                  <a:pt x="67128" y="36045"/>
                </a:cubicBezTo>
                <a:cubicBezTo>
                  <a:pt x="68118" y="36045"/>
                  <a:pt x="68910" y="35589"/>
                  <a:pt x="69702" y="35133"/>
                </a:cubicBezTo>
                <a:cubicBezTo>
                  <a:pt x="70495" y="34220"/>
                  <a:pt x="71287" y="33307"/>
                  <a:pt x="71683" y="31939"/>
                </a:cubicBezTo>
                <a:cubicBezTo>
                  <a:pt x="72277" y="30570"/>
                  <a:pt x="72673" y="29201"/>
                  <a:pt x="72871" y="27376"/>
                </a:cubicBezTo>
                <a:moveTo>
                  <a:pt x="71485" y="77110"/>
                </a:moveTo>
                <a:cubicBezTo>
                  <a:pt x="74851" y="77110"/>
                  <a:pt x="74851" y="77110"/>
                  <a:pt x="74851" y="77110"/>
                </a:cubicBezTo>
                <a:cubicBezTo>
                  <a:pt x="74851" y="42889"/>
                  <a:pt x="74851" y="42889"/>
                  <a:pt x="74851" y="42889"/>
                </a:cubicBezTo>
                <a:cubicBezTo>
                  <a:pt x="69900" y="42889"/>
                  <a:pt x="69900" y="42889"/>
                  <a:pt x="69900" y="42889"/>
                </a:cubicBezTo>
                <a:cubicBezTo>
                  <a:pt x="66336" y="65247"/>
                  <a:pt x="66336" y="65247"/>
                  <a:pt x="66336" y="65247"/>
                </a:cubicBezTo>
                <a:cubicBezTo>
                  <a:pt x="66336" y="65247"/>
                  <a:pt x="66336" y="65247"/>
                  <a:pt x="66336" y="65247"/>
                </a:cubicBezTo>
                <a:cubicBezTo>
                  <a:pt x="62970" y="42889"/>
                  <a:pt x="62970" y="42889"/>
                  <a:pt x="62970" y="42889"/>
                </a:cubicBezTo>
                <a:cubicBezTo>
                  <a:pt x="58019" y="42889"/>
                  <a:pt x="58019" y="42889"/>
                  <a:pt x="58019" y="42889"/>
                </a:cubicBezTo>
                <a:cubicBezTo>
                  <a:pt x="58019" y="77110"/>
                  <a:pt x="58019" y="77110"/>
                  <a:pt x="58019" y="77110"/>
                </a:cubicBezTo>
                <a:cubicBezTo>
                  <a:pt x="61188" y="77110"/>
                  <a:pt x="61188" y="77110"/>
                  <a:pt x="61188" y="77110"/>
                </a:cubicBezTo>
                <a:cubicBezTo>
                  <a:pt x="61188" y="51102"/>
                  <a:pt x="61188" y="51102"/>
                  <a:pt x="61188" y="51102"/>
                </a:cubicBezTo>
                <a:cubicBezTo>
                  <a:pt x="61386" y="51102"/>
                  <a:pt x="61386" y="51102"/>
                  <a:pt x="61386" y="51102"/>
                </a:cubicBezTo>
                <a:cubicBezTo>
                  <a:pt x="65148" y="77110"/>
                  <a:pt x="65148" y="77110"/>
                  <a:pt x="65148" y="77110"/>
                </a:cubicBezTo>
                <a:cubicBezTo>
                  <a:pt x="67524" y="77110"/>
                  <a:pt x="67524" y="77110"/>
                  <a:pt x="67524" y="77110"/>
                </a:cubicBezTo>
                <a:cubicBezTo>
                  <a:pt x="71485" y="51102"/>
                  <a:pt x="71485" y="51102"/>
                  <a:pt x="71485" y="51102"/>
                </a:cubicBezTo>
                <a:cubicBezTo>
                  <a:pt x="71485" y="51102"/>
                  <a:pt x="71485" y="51102"/>
                  <a:pt x="71485" y="51102"/>
                </a:cubicBezTo>
                <a:lnTo>
                  <a:pt x="71485" y="77110"/>
                </a:lnTo>
                <a:close/>
                <a:moveTo>
                  <a:pt x="89702" y="35133"/>
                </a:moveTo>
                <a:cubicBezTo>
                  <a:pt x="92871" y="35133"/>
                  <a:pt x="92871" y="35133"/>
                  <a:pt x="92871" y="35133"/>
                </a:cubicBezTo>
                <a:cubicBezTo>
                  <a:pt x="92871" y="912"/>
                  <a:pt x="92871" y="912"/>
                  <a:pt x="92871" y="912"/>
                </a:cubicBezTo>
                <a:cubicBezTo>
                  <a:pt x="87920" y="912"/>
                  <a:pt x="87920" y="912"/>
                  <a:pt x="87920" y="912"/>
                </a:cubicBezTo>
                <a:cubicBezTo>
                  <a:pt x="84554" y="23269"/>
                  <a:pt x="84554" y="23269"/>
                  <a:pt x="84554" y="23269"/>
                </a:cubicBezTo>
                <a:cubicBezTo>
                  <a:pt x="84554" y="23269"/>
                  <a:pt x="84554" y="23269"/>
                  <a:pt x="84554" y="23269"/>
                </a:cubicBezTo>
                <a:cubicBezTo>
                  <a:pt x="80990" y="912"/>
                  <a:pt x="80990" y="912"/>
                  <a:pt x="80990" y="912"/>
                </a:cubicBezTo>
                <a:cubicBezTo>
                  <a:pt x="76039" y="912"/>
                  <a:pt x="76039" y="912"/>
                  <a:pt x="76039" y="912"/>
                </a:cubicBezTo>
                <a:cubicBezTo>
                  <a:pt x="76039" y="35133"/>
                  <a:pt x="76039" y="35133"/>
                  <a:pt x="76039" y="35133"/>
                </a:cubicBezTo>
                <a:cubicBezTo>
                  <a:pt x="79405" y="35133"/>
                  <a:pt x="79405" y="35133"/>
                  <a:pt x="79405" y="35133"/>
                </a:cubicBezTo>
                <a:cubicBezTo>
                  <a:pt x="79405" y="8669"/>
                  <a:pt x="79405" y="8669"/>
                  <a:pt x="79405" y="8669"/>
                </a:cubicBezTo>
                <a:cubicBezTo>
                  <a:pt x="79405" y="8669"/>
                  <a:pt x="79405" y="8669"/>
                  <a:pt x="79405" y="8669"/>
                </a:cubicBezTo>
                <a:cubicBezTo>
                  <a:pt x="83168" y="35133"/>
                  <a:pt x="83168" y="35133"/>
                  <a:pt x="83168" y="35133"/>
                </a:cubicBezTo>
                <a:cubicBezTo>
                  <a:pt x="85742" y="35133"/>
                  <a:pt x="85742" y="35133"/>
                  <a:pt x="85742" y="35133"/>
                </a:cubicBezTo>
                <a:cubicBezTo>
                  <a:pt x="89702" y="8669"/>
                  <a:pt x="89702" y="8669"/>
                  <a:pt x="89702" y="8669"/>
                </a:cubicBezTo>
                <a:cubicBezTo>
                  <a:pt x="89702" y="8669"/>
                  <a:pt x="89702" y="8669"/>
                  <a:pt x="89702" y="8669"/>
                </a:cubicBezTo>
                <a:lnTo>
                  <a:pt x="89702" y="35133"/>
                </a:lnTo>
                <a:close/>
                <a:moveTo>
                  <a:pt x="94653" y="119087"/>
                </a:moveTo>
                <a:cubicBezTo>
                  <a:pt x="99009" y="119087"/>
                  <a:pt x="99009" y="119087"/>
                  <a:pt x="99009" y="119087"/>
                </a:cubicBezTo>
                <a:cubicBezTo>
                  <a:pt x="99009" y="84866"/>
                  <a:pt x="99009" y="84866"/>
                  <a:pt x="99009" y="84866"/>
                </a:cubicBezTo>
                <a:cubicBezTo>
                  <a:pt x="95643" y="84866"/>
                  <a:pt x="95643" y="84866"/>
                  <a:pt x="95643" y="84866"/>
                </a:cubicBezTo>
                <a:cubicBezTo>
                  <a:pt x="95643" y="108593"/>
                  <a:pt x="95643" y="108593"/>
                  <a:pt x="95643" y="108593"/>
                </a:cubicBezTo>
                <a:cubicBezTo>
                  <a:pt x="95643" y="108593"/>
                  <a:pt x="95643" y="108593"/>
                  <a:pt x="95643" y="108593"/>
                </a:cubicBezTo>
                <a:cubicBezTo>
                  <a:pt x="89306" y="84866"/>
                  <a:pt x="89306" y="84866"/>
                  <a:pt x="89306" y="84866"/>
                </a:cubicBezTo>
                <a:cubicBezTo>
                  <a:pt x="84950" y="84866"/>
                  <a:pt x="84950" y="84866"/>
                  <a:pt x="84950" y="84866"/>
                </a:cubicBezTo>
                <a:cubicBezTo>
                  <a:pt x="84950" y="119087"/>
                  <a:pt x="84950" y="119087"/>
                  <a:pt x="84950" y="119087"/>
                </a:cubicBezTo>
                <a:cubicBezTo>
                  <a:pt x="88118" y="119087"/>
                  <a:pt x="88118" y="119087"/>
                  <a:pt x="88118" y="119087"/>
                </a:cubicBezTo>
                <a:cubicBezTo>
                  <a:pt x="88118" y="94448"/>
                  <a:pt x="88118" y="94448"/>
                  <a:pt x="88118" y="94448"/>
                </a:cubicBezTo>
                <a:cubicBezTo>
                  <a:pt x="88118" y="94448"/>
                  <a:pt x="88118" y="94448"/>
                  <a:pt x="88118" y="94448"/>
                </a:cubicBezTo>
                <a:lnTo>
                  <a:pt x="94653" y="119087"/>
                </a:lnTo>
                <a:close/>
                <a:moveTo>
                  <a:pt x="115643" y="119087"/>
                </a:moveTo>
                <a:cubicBezTo>
                  <a:pt x="108514" y="100836"/>
                  <a:pt x="108514" y="100836"/>
                  <a:pt x="108514" y="100836"/>
                </a:cubicBezTo>
                <a:cubicBezTo>
                  <a:pt x="115049" y="84866"/>
                  <a:pt x="115049" y="84866"/>
                  <a:pt x="115049" y="84866"/>
                </a:cubicBezTo>
                <a:cubicBezTo>
                  <a:pt x="110891" y="84866"/>
                  <a:pt x="110891" y="84866"/>
                  <a:pt x="110891" y="84866"/>
                </a:cubicBezTo>
                <a:cubicBezTo>
                  <a:pt x="104950" y="99011"/>
                  <a:pt x="104950" y="99011"/>
                  <a:pt x="104950" y="99011"/>
                </a:cubicBezTo>
                <a:cubicBezTo>
                  <a:pt x="104950" y="84866"/>
                  <a:pt x="104950" y="84866"/>
                  <a:pt x="104950" y="84866"/>
                </a:cubicBezTo>
                <a:cubicBezTo>
                  <a:pt x="101782" y="84866"/>
                  <a:pt x="101782" y="84866"/>
                  <a:pt x="101782" y="84866"/>
                </a:cubicBezTo>
                <a:cubicBezTo>
                  <a:pt x="101782" y="119087"/>
                  <a:pt x="101782" y="119087"/>
                  <a:pt x="101782" y="119087"/>
                </a:cubicBezTo>
                <a:cubicBezTo>
                  <a:pt x="104950" y="119087"/>
                  <a:pt x="104950" y="119087"/>
                  <a:pt x="104950" y="119087"/>
                </a:cubicBezTo>
                <a:cubicBezTo>
                  <a:pt x="104950" y="102661"/>
                  <a:pt x="104950" y="102661"/>
                  <a:pt x="104950" y="102661"/>
                </a:cubicBezTo>
                <a:cubicBezTo>
                  <a:pt x="111089" y="119087"/>
                  <a:pt x="111089" y="119087"/>
                  <a:pt x="111089" y="119087"/>
                </a:cubicBezTo>
                <a:lnTo>
                  <a:pt x="115643" y="119087"/>
                </a:lnTo>
                <a:close/>
                <a:moveTo>
                  <a:pt x="120000" y="84866"/>
                </a:moveTo>
                <a:cubicBezTo>
                  <a:pt x="116831" y="84866"/>
                  <a:pt x="116831" y="84866"/>
                  <a:pt x="116831" y="84866"/>
                </a:cubicBezTo>
                <a:cubicBezTo>
                  <a:pt x="116831" y="119087"/>
                  <a:pt x="116831" y="119087"/>
                  <a:pt x="116831" y="119087"/>
                </a:cubicBezTo>
                <a:cubicBezTo>
                  <a:pt x="120000" y="119087"/>
                  <a:pt x="120000" y="119087"/>
                  <a:pt x="120000" y="119087"/>
                </a:cubicBezTo>
                <a:lnTo>
                  <a:pt x="120000" y="84866"/>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8230945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Tyhjä" type="blank">
  <p:cSld name="Tyhjä">
    <p:spTree>
      <p:nvGrpSpPr>
        <p:cNvPr id="1" name="Shape 98"/>
        <p:cNvGrpSpPr/>
        <p:nvPr/>
      </p:nvGrpSpPr>
      <p:grpSpPr>
        <a:xfrm>
          <a:off x="0" y="0"/>
          <a:ext cx="0" cy="0"/>
          <a:chOff x="0" y="0"/>
          <a:chExt cx="0" cy="0"/>
        </a:xfrm>
      </p:grpSpPr>
    </p:spTree>
    <p:extLst>
      <p:ext uri="{BB962C8B-B14F-4D97-AF65-F5344CB8AC3E}">
        <p14:creationId xmlns:p14="http://schemas.microsoft.com/office/powerpoint/2010/main" val="392871328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Kiitos">
  <p:cSld name="Kiitos">
    <p:bg>
      <p:bgPr>
        <a:solidFill>
          <a:srgbClr val="FF5000"/>
        </a:solidFill>
        <a:effectLst/>
      </p:bgPr>
    </p:bg>
    <p:spTree>
      <p:nvGrpSpPr>
        <p:cNvPr id="1" name="Shape 99"/>
        <p:cNvGrpSpPr/>
        <p:nvPr/>
      </p:nvGrpSpPr>
      <p:grpSpPr>
        <a:xfrm>
          <a:off x="0" y="0"/>
          <a:ext cx="0" cy="0"/>
          <a:chOff x="0" y="0"/>
          <a:chExt cx="0" cy="0"/>
        </a:xfrm>
      </p:grpSpPr>
      <p:pic>
        <p:nvPicPr>
          <p:cNvPr id="100" name="Google Shape;100;p9" descr="vimeo_logo_white.pdf"/>
          <p:cNvPicPr preferRelativeResize="0"/>
          <p:nvPr/>
        </p:nvPicPr>
        <p:blipFill rotWithShape="1">
          <a:blip r:embed="rId2">
            <a:alphaModFix/>
          </a:blip>
          <a:srcRect t="23076" b="17572"/>
          <a:stretch/>
        </p:blipFill>
        <p:spPr>
          <a:xfrm>
            <a:off x="3301257" y="4615240"/>
            <a:ext cx="678279" cy="243713"/>
          </a:xfrm>
          <a:prstGeom prst="rect">
            <a:avLst/>
          </a:prstGeom>
          <a:noFill/>
          <a:ln>
            <a:noFill/>
          </a:ln>
        </p:spPr>
      </p:pic>
      <p:pic>
        <p:nvPicPr>
          <p:cNvPr id="101" name="Google Shape;101;p9" descr="Twitter_logo_white.png"/>
          <p:cNvPicPr preferRelativeResize="0"/>
          <p:nvPr/>
        </p:nvPicPr>
        <p:blipFill rotWithShape="1">
          <a:blip r:embed="rId3">
            <a:alphaModFix/>
          </a:blip>
          <a:srcRect/>
          <a:stretch/>
        </p:blipFill>
        <p:spPr>
          <a:xfrm>
            <a:off x="4682228" y="4623977"/>
            <a:ext cx="323957" cy="263275"/>
          </a:xfrm>
          <a:prstGeom prst="rect">
            <a:avLst/>
          </a:prstGeom>
          <a:noFill/>
          <a:ln>
            <a:noFill/>
          </a:ln>
        </p:spPr>
      </p:pic>
      <p:pic>
        <p:nvPicPr>
          <p:cNvPr id="102" name="Google Shape;102;p9" descr="FB_logo_white.pdf"/>
          <p:cNvPicPr preferRelativeResize="0"/>
          <p:nvPr/>
        </p:nvPicPr>
        <p:blipFill rotWithShape="1">
          <a:blip r:embed="rId4">
            <a:alphaModFix/>
          </a:blip>
          <a:srcRect/>
          <a:stretch/>
        </p:blipFill>
        <p:spPr>
          <a:xfrm>
            <a:off x="2424778" y="4572001"/>
            <a:ext cx="342602" cy="333662"/>
          </a:xfrm>
          <a:prstGeom prst="rect">
            <a:avLst/>
          </a:prstGeom>
          <a:noFill/>
          <a:ln>
            <a:noFill/>
          </a:ln>
        </p:spPr>
      </p:pic>
      <p:pic>
        <p:nvPicPr>
          <p:cNvPr id="103" name="Google Shape;103;p9" descr="slideshare_logo.pdf"/>
          <p:cNvPicPr preferRelativeResize="0"/>
          <p:nvPr/>
        </p:nvPicPr>
        <p:blipFill rotWithShape="1">
          <a:blip r:embed="rId5">
            <a:alphaModFix/>
          </a:blip>
          <a:srcRect t="26492" b="32256"/>
          <a:stretch/>
        </p:blipFill>
        <p:spPr>
          <a:xfrm>
            <a:off x="726458" y="4606430"/>
            <a:ext cx="1002737" cy="294921"/>
          </a:xfrm>
          <a:prstGeom prst="rect">
            <a:avLst/>
          </a:prstGeom>
          <a:noFill/>
          <a:ln>
            <a:noFill/>
          </a:ln>
        </p:spPr>
      </p:pic>
      <p:pic>
        <p:nvPicPr>
          <p:cNvPr id="104" name="Google Shape;104;p9" descr="LinkedIn-Logo.pdf"/>
          <p:cNvPicPr preferRelativeResize="0"/>
          <p:nvPr/>
        </p:nvPicPr>
        <p:blipFill rotWithShape="1">
          <a:blip r:embed="rId6">
            <a:alphaModFix/>
          </a:blip>
          <a:srcRect/>
          <a:stretch/>
        </p:blipFill>
        <p:spPr>
          <a:xfrm>
            <a:off x="5629357" y="4675184"/>
            <a:ext cx="672875" cy="162819"/>
          </a:xfrm>
          <a:prstGeom prst="rect">
            <a:avLst/>
          </a:prstGeom>
          <a:noFill/>
          <a:ln>
            <a:noFill/>
          </a:ln>
        </p:spPr>
      </p:pic>
      <p:pic>
        <p:nvPicPr>
          <p:cNvPr id="105" name="Google Shape;105;p9" descr="forumvirium_fi.pdf"/>
          <p:cNvPicPr preferRelativeResize="0"/>
          <p:nvPr/>
        </p:nvPicPr>
        <p:blipFill rotWithShape="1">
          <a:blip r:embed="rId7">
            <a:alphaModFix/>
          </a:blip>
          <a:srcRect/>
          <a:stretch/>
        </p:blipFill>
        <p:spPr>
          <a:xfrm>
            <a:off x="6874120" y="4606430"/>
            <a:ext cx="1398790" cy="338466"/>
          </a:xfrm>
          <a:prstGeom prst="rect">
            <a:avLst/>
          </a:prstGeom>
          <a:noFill/>
          <a:ln>
            <a:noFill/>
          </a:ln>
        </p:spPr>
      </p:pic>
      <p:sp>
        <p:nvSpPr>
          <p:cNvPr id="106" name="Google Shape;106;p9"/>
          <p:cNvSpPr/>
          <p:nvPr/>
        </p:nvSpPr>
        <p:spPr>
          <a:xfrm>
            <a:off x="643925" y="417925"/>
            <a:ext cx="1316100" cy="565500"/>
          </a:xfrm>
          <a:custGeom>
            <a:avLst/>
            <a:gdLst/>
            <a:ahLst/>
            <a:cxnLst/>
            <a:rect l="l" t="t" r="r" b="b"/>
            <a:pathLst>
              <a:path w="120000" h="120000" extrusionOk="0">
                <a:moveTo>
                  <a:pt x="81980" y="84866"/>
                </a:moveTo>
                <a:cubicBezTo>
                  <a:pt x="78613" y="84866"/>
                  <a:pt x="78613" y="84866"/>
                  <a:pt x="78613" y="84866"/>
                </a:cubicBezTo>
                <a:cubicBezTo>
                  <a:pt x="78613" y="119087"/>
                  <a:pt x="78613" y="119087"/>
                  <a:pt x="78613" y="119087"/>
                </a:cubicBezTo>
                <a:cubicBezTo>
                  <a:pt x="81980" y="119087"/>
                  <a:pt x="81980" y="119087"/>
                  <a:pt x="81980" y="119087"/>
                </a:cubicBezTo>
                <a:lnTo>
                  <a:pt x="81980" y="84866"/>
                </a:lnTo>
                <a:close/>
                <a:moveTo>
                  <a:pt x="67722" y="109961"/>
                </a:moveTo>
                <a:cubicBezTo>
                  <a:pt x="65346" y="115893"/>
                  <a:pt x="65346" y="115893"/>
                  <a:pt x="65346" y="115893"/>
                </a:cubicBezTo>
                <a:cubicBezTo>
                  <a:pt x="66138" y="117262"/>
                  <a:pt x="66930" y="118174"/>
                  <a:pt x="67722" y="119087"/>
                </a:cubicBezTo>
                <a:cubicBezTo>
                  <a:pt x="68514" y="119543"/>
                  <a:pt x="69504" y="120000"/>
                  <a:pt x="70495" y="120000"/>
                </a:cubicBezTo>
                <a:cubicBezTo>
                  <a:pt x="71287" y="120000"/>
                  <a:pt x="71881" y="120000"/>
                  <a:pt x="72673" y="119543"/>
                </a:cubicBezTo>
                <a:cubicBezTo>
                  <a:pt x="73267" y="119087"/>
                  <a:pt x="73861" y="118174"/>
                  <a:pt x="74455" y="117262"/>
                </a:cubicBezTo>
                <a:cubicBezTo>
                  <a:pt x="75049" y="116349"/>
                  <a:pt x="75445" y="114980"/>
                  <a:pt x="75643" y="113612"/>
                </a:cubicBezTo>
                <a:cubicBezTo>
                  <a:pt x="76039" y="112243"/>
                  <a:pt x="76237" y="110418"/>
                  <a:pt x="76237" y="108593"/>
                </a:cubicBezTo>
                <a:cubicBezTo>
                  <a:pt x="76237" y="106768"/>
                  <a:pt x="76039" y="104942"/>
                  <a:pt x="75643" y="104030"/>
                </a:cubicBezTo>
                <a:cubicBezTo>
                  <a:pt x="75445" y="102661"/>
                  <a:pt x="74851" y="101749"/>
                  <a:pt x="74455" y="100836"/>
                </a:cubicBezTo>
                <a:cubicBezTo>
                  <a:pt x="73861" y="100380"/>
                  <a:pt x="73267" y="99923"/>
                  <a:pt x="72673" y="99467"/>
                </a:cubicBezTo>
                <a:cubicBezTo>
                  <a:pt x="72079" y="99011"/>
                  <a:pt x="71683" y="98555"/>
                  <a:pt x="71089" y="98098"/>
                </a:cubicBezTo>
                <a:cubicBezTo>
                  <a:pt x="70495" y="97642"/>
                  <a:pt x="70099" y="97186"/>
                  <a:pt x="69900" y="96730"/>
                </a:cubicBezTo>
                <a:cubicBezTo>
                  <a:pt x="69504" y="96273"/>
                  <a:pt x="69306" y="95361"/>
                  <a:pt x="69306" y="94448"/>
                </a:cubicBezTo>
                <a:cubicBezTo>
                  <a:pt x="69306" y="93536"/>
                  <a:pt x="69306" y="93079"/>
                  <a:pt x="69504" y="92623"/>
                </a:cubicBezTo>
                <a:cubicBezTo>
                  <a:pt x="69702" y="92167"/>
                  <a:pt x="69900" y="91711"/>
                  <a:pt x="70099" y="91711"/>
                </a:cubicBezTo>
                <a:cubicBezTo>
                  <a:pt x="70297" y="91254"/>
                  <a:pt x="70495" y="91254"/>
                  <a:pt x="70891" y="91254"/>
                </a:cubicBezTo>
                <a:cubicBezTo>
                  <a:pt x="71089" y="90798"/>
                  <a:pt x="71287" y="90798"/>
                  <a:pt x="71485" y="90798"/>
                </a:cubicBezTo>
                <a:cubicBezTo>
                  <a:pt x="71881" y="90798"/>
                  <a:pt x="72475" y="91254"/>
                  <a:pt x="72871" y="91254"/>
                </a:cubicBezTo>
                <a:cubicBezTo>
                  <a:pt x="73267" y="91711"/>
                  <a:pt x="73663" y="92167"/>
                  <a:pt x="73861" y="93079"/>
                </a:cubicBezTo>
                <a:cubicBezTo>
                  <a:pt x="76237" y="87604"/>
                  <a:pt x="76237" y="87604"/>
                  <a:pt x="76237" y="87604"/>
                </a:cubicBezTo>
                <a:cubicBezTo>
                  <a:pt x="75445" y="86235"/>
                  <a:pt x="74851" y="85323"/>
                  <a:pt x="74059" y="84866"/>
                </a:cubicBezTo>
                <a:cubicBezTo>
                  <a:pt x="73267" y="83954"/>
                  <a:pt x="72475" y="83954"/>
                  <a:pt x="71683" y="83954"/>
                </a:cubicBezTo>
                <a:cubicBezTo>
                  <a:pt x="70891" y="83954"/>
                  <a:pt x="70099" y="83954"/>
                  <a:pt x="69504" y="84410"/>
                </a:cubicBezTo>
                <a:cubicBezTo>
                  <a:pt x="68712" y="84866"/>
                  <a:pt x="68118" y="85779"/>
                  <a:pt x="67722" y="86692"/>
                </a:cubicBezTo>
                <a:cubicBezTo>
                  <a:pt x="67128" y="87604"/>
                  <a:pt x="66732" y="88973"/>
                  <a:pt x="66336" y="90342"/>
                </a:cubicBezTo>
                <a:cubicBezTo>
                  <a:pt x="66138" y="91711"/>
                  <a:pt x="65940" y="93079"/>
                  <a:pt x="65940" y="94904"/>
                </a:cubicBezTo>
                <a:cubicBezTo>
                  <a:pt x="65940" y="96730"/>
                  <a:pt x="66138" y="98555"/>
                  <a:pt x="66336" y="99467"/>
                </a:cubicBezTo>
                <a:cubicBezTo>
                  <a:pt x="66732" y="100836"/>
                  <a:pt x="67128" y="101749"/>
                  <a:pt x="67722" y="102661"/>
                </a:cubicBezTo>
                <a:cubicBezTo>
                  <a:pt x="68316" y="103117"/>
                  <a:pt x="68712" y="103574"/>
                  <a:pt x="69504" y="104030"/>
                </a:cubicBezTo>
                <a:cubicBezTo>
                  <a:pt x="70099" y="104486"/>
                  <a:pt x="70495" y="104942"/>
                  <a:pt x="71089" y="105399"/>
                </a:cubicBezTo>
                <a:cubicBezTo>
                  <a:pt x="71683" y="105855"/>
                  <a:pt x="72079" y="106311"/>
                  <a:pt x="72475" y="106768"/>
                </a:cubicBezTo>
                <a:cubicBezTo>
                  <a:pt x="72673" y="107680"/>
                  <a:pt x="72871" y="108593"/>
                  <a:pt x="72871" y="109505"/>
                </a:cubicBezTo>
                <a:cubicBezTo>
                  <a:pt x="72871" y="109961"/>
                  <a:pt x="72871" y="110418"/>
                  <a:pt x="72673" y="110874"/>
                </a:cubicBezTo>
                <a:cubicBezTo>
                  <a:pt x="72673" y="111330"/>
                  <a:pt x="72475" y="111787"/>
                  <a:pt x="72277" y="112243"/>
                </a:cubicBezTo>
                <a:cubicBezTo>
                  <a:pt x="71881" y="112243"/>
                  <a:pt x="71683" y="112699"/>
                  <a:pt x="71485" y="112699"/>
                </a:cubicBezTo>
                <a:cubicBezTo>
                  <a:pt x="71089" y="113155"/>
                  <a:pt x="70891" y="113155"/>
                  <a:pt x="70693" y="113155"/>
                </a:cubicBezTo>
                <a:cubicBezTo>
                  <a:pt x="70099" y="113155"/>
                  <a:pt x="69504" y="112699"/>
                  <a:pt x="69108" y="112243"/>
                </a:cubicBezTo>
                <a:cubicBezTo>
                  <a:pt x="68514" y="111787"/>
                  <a:pt x="68118" y="110874"/>
                  <a:pt x="67722" y="109961"/>
                </a:cubicBezTo>
                <a:moveTo>
                  <a:pt x="58613" y="84866"/>
                </a:moveTo>
                <a:cubicBezTo>
                  <a:pt x="55445" y="84866"/>
                  <a:pt x="55445" y="84866"/>
                  <a:pt x="55445" y="84866"/>
                </a:cubicBezTo>
                <a:cubicBezTo>
                  <a:pt x="55445" y="119087"/>
                  <a:pt x="55445" y="119087"/>
                  <a:pt x="55445" y="119087"/>
                </a:cubicBezTo>
                <a:cubicBezTo>
                  <a:pt x="64752" y="119087"/>
                  <a:pt x="64752" y="119087"/>
                  <a:pt x="64752" y="119087"/>
                </a:cubicBezTo>
                <a:cubicBezTo>
                  <a:pt x="64752" y="112243"/>
                  <a:pt x="64752" y="112243"/>
                  <a:pt x="64752" y="112243"/>
                </a:cubicBezTo>
                <a:cubicBezTo>
                  <a:pt x="58613" y="112243"/>
                  <a:pt x="58613" y="112243"/>
                  <a:pt x="58613" y="112243"/>
                </a:cubicBezTo>
                <a:lnTo>
                  <a:pt x="58613" y="84866"/>
                </a:lnTo>
                <a:close/>
                <a:moveTo>
                  <a:pt x="52673" y="84866"/>
                </a:moveTo>
                <a:cubicBezTo>
                  <a:pt x="42574" y="84866"/>
                  <a:pt x="42574" y="84866"/>
                  <a:pt x="42574" y="84866"/>
                </a:cubicBezTo>
                <a:cubicBezTo>
                  <a:pt x="42574" y="119087"/>
                  <a:pt x="42574" y="119087"/>
                  <a:pt x="42574" y="119087"/>
                </a:cubicBezTo>
                <a:cubicBezTo>
                  <a:pt x="53069" y="119087"/>
                  <a:pt x="53069" y="119087"/>
                  <a:pt x="53069" y="119087"/>
                </a:cubicBezTo>
                <a:cubicBezTo>
                  <a:pt x="53069" y="112243"/>
                  <a:pt x="53069" y="112243"/>
                  <a:pt x="53069" y="112243"/>
                </a:cubicBezTo>
                <a:cubicBezTo>
                  <a:pt x="45742" y="112243"/>
                  <a:pt x="45742" y="112243"/>
                  <a:pt x="45742" y="112243"/>
                </a:cubicBezTo>
                <a:cubicBezTo>
                  <a:pt x="45742" y="104942"/>
                  <a:pt x="45742" y="104942"/>
                  <a:pt x="45742" y="104942"/>
                </a:cubicBezTo>
                <a:cubicBezTo>
                  <a:pt x="52277" y="104942"/>
                  <a:pt x="52277" y="104942"/>
                  <a:pt x="52277" y="104942"/>
                </a:cubicBezTo>
                <a:cubicBezTo>
                  <a:pt x="52277" y="98098"/>
                  <a:pt x="52277" y="98098"/>
                  <a:pt x="52277" y="98098"/>
                </a:cubicBezTo>
                <a:cubicBezTo>
                  <a:pt x="45742" y="98098"/>
                  <a:pt x="45742" y="98098"/>
                  <a:pt x="45742" y="98098"/>
                </a:cubicBezTo>
                <a:cubicBezTo>
                  <a:pt x="45742" y="91711"/>
                  <a:pt x="45742" y="91711"/>
                  <a:pt x="45742" y="91711"/>
                </a:cubicBezTo>
                <a:cubicBezTo>
                  <a:pt x="52673" y="91711"/>
                  <a:pt x="52673" y="91711"/>
                  <a:pt x="52673" y="91711"/>
                </a:cubicBezTo>
                <a:lnTo>
                  <a:pt x="52673" y="84866"/>
                </a:lnTo>
                <a:close/>
                <a:moveTo>
                  <a:pt x="30099" y="84866"/>
                </a:moveTo>
                <a:cubicBezTo>
                  <a:pt x="26732" y="84866"/>
                  <a:pt x="26732" y="84866"/>
                  <a:pt x="26732" y="84866"/>
                </a:cubicBezTo>
                <a:cubicBezTo>
                  <a:pt x="26732" y="119087"/>
                  <a:pt x="26732" y="119087"/>
                  <a:pt x="26732" y="119087"/>
                </a:cubicBezTo>
                <a:cubicBezTo>
                  <a:pt x="30099" y="119087"/>
                  <a:pt x="30099" y="119087"/>
                  <a:pt x="30099" y="119087"/>
                </a:cubicBezTo>
                <a:cubicBezTo>
                  <a:pt x="30099" y="104486"/>
                  <a:pt x="30099" y="104486"/>
                  <a:pt x="30099" y="104486"/>
                </a:cubicBezTo>
                <a:cubicBezTo>
                  <a:pt x="36435" y="104486"/>
                  <a:pt x="36435" y="104486"/>
                  <a:pt x="36435" y="104486"/>
                </a:cubicBezTo>
                <a:cubicBezTo>
                  <a:pt x="36435" y="119087"/>
                  <a:pt x="36435" y="119087"/>
                  <a:pt x="36435" y="119087"/>
                </a:cubicBezTo>
                <a:cubicBezTo>
                  <a:pt x="39801" y="119087"/>
                  <a:pt x="39801" y="119087"/>
                  <a:pt x="39801" y="119087"/>
                </a:cubicBezTo>
                <a:cubicBezTo>
                  <a:pt x="39801" y="84866"/>
                  <a:pt x="39801" y="84866"/>
                  <a:pt x="39801" y="84866"/>
                </a:cubicBezTo>
                <a:cubicBezTo>
                  <a:pt x="36435" y="84866"/>
                  <a:pt x="36435" y="84866"/>
                  <a:pt x="36435" y="84866"/>
                </a:cubicBezTo>
                <a:cubicBezTo>
                  <a:pt x="36435" y="97642"/>
                  <a:pt x="36435" y="97642"/>
                  <a:pt x="36435" y="97642"/>
                </a:cubicBezTo>
                <a:cubicBezTo>
                  <a:pt x="30099" y="97642"/>
                  <a:pt x="30099" y="97642"/>
                  <a:pt x="30099" y="97642"/>
                </a:cubicBezTo>
                <a:lnTo>
                  <a:pt x="30099" y="84866"/>
                </a:lnTo>
                <a:close/>
                <a:moveTo>
                  <a:pt x="36435" y="77110"/>
                </a:moveTo>
                <a:cubicBezTo>
                  <a:pt x="39801" y="77110"/>
                  <a:pt x="39801" y="77110"/>
                  <a:pt x="39801" y="77110"/>
                </a:cubicBezTo>
                <a:cubicBezTo>
                  <a:pt x="39801" y="42889"/>
                  <a:pt x="39801" y="42889"/>
                  <a:pt x="39801" y="42889"/>
                </a:cubicBezTo>
                <a:cubicBezTo>
                  <a:pt x="36435" y="42889"/>
                  <a:pt x="36435" y="42889"/>
                  <a:pt x="36435" y="42889"/>
                </a:cubicBezTo>
                <a:lnTo>
                  <a:pt x="36435" y="77110"/>
                </a:lnTo>
                <a:close/>
                <a:moveTo>
                  <a:pt x="21386" y="20532"/>
                </a:moveTo>
                <a:cubicBezTo>
                  <a:pt x="21386" y="23269"/>
                  <a:pt x="22376" y="25551"/>
                  <a:pt x="23564" y="25551"/>
                </a:cubicBezTo>
                <a:cubicBezTo>
                  <a:pt x="24950" y="25551"/>
                  <a:pt x="25940" y="23269"/>
                  <a:pt x="25940" y="20532"/>
                </a:cubicBezTo>
                <a:cubicBezTo>
                  <a:pt x="25940" y="17794"/>
                  <a:pt x="24950" y="15513"/>
                  <a:pt x="23564" y="15513"/>
                </a:cubicBezTo>
                <a:cubicBezTo>
                  <a:pt x="22376" y="15513"/>
                  <a:pt x="21386" y="17794"/>
                  <a:pt x="21386" y="20532"/>
                </a:cubicBezTo>
                <a:moveTo>
                  <a:pt x="8514" y="77110"/>
                </a:moveTo>
                <a:cubicBezTo>
                  <a:pt x="14653" y="42889"/>
                  <a:pt x="14653" y="42889"/>
                  <a:pt x="14653" y="42889"/>
                </a:cubicBezTo>
                <a:cubicBezTo>
                  <a:pt x="11089" y="42889"/>
                  <a:pt x="11089" y="42889"/>
                  <a:pt x="11089" y="42889"/>
                </a:cubicBezTo>
                <a:cubicBezTo>
                  <a:pt x="7326" y="65247"/>
                  <a:pt x="7326" y="65247"/>
                  <a:pt x="7326" y="65247"/>
                </a:cubicBezTo>
                <a:cubicBezTo>
                  <a:pt x="7326" y="65247"/>
                  <a:pt x="7326" y="65247"/>
                  <a:pt x="7326" y="65247"/>
                </a:cubicBezTo>
                <a:cubicBezTo>
                  <a:pt x="3564" y="42889"/>
                  <a:pt x="3564" y="42889"/>
                  <a:pt x="3564" y="42889"/>
                </a:cubicBezTo>
                <a:cubicBezTo>
                  <a:pt x="0" y="42889"/>
                  <a:pt x="0" y="42889"/>
                  <a:pt x="0" y="42889"/>
                </a:cubicBezTo>
                <a:cubicBezTo>
                  <a:pt x="5940" y="77110"/>
                  <a:pt x="5940" y="77110"/>
                  <a:pt x="5940" y="77110"/>
                </a:cubicBezTo>
                <a:lnTo>
                  <a:pt x="8514" y="77110"/>
                </a:lnTo>
                <a:close/>
                <a:moveTo>
                  <a:pt x="19603" y="42889"/>
                </a:moveTo>
                <a:cubicBezTo>
                  <a:pt x="16435" y="42889"/>
                  <a:pt x="16435" y="42889"/>
                  <a:pt x="16435" y="42889"/>
                </a:cubicBezTo>
                <a:cubicBezTo>
                  <a:pt x="16435" y="77110"/>
                  <a:pt x="16435" y="77110"/>
                  <a:pt x="16435" y="77110"/>
                </a:cubicBezTo>
                <a:cubicBezTo>
                  <a:pt x="19603" y="77110"/>
                  <a:pt x="19603" y="77110"/>
                  <a:pt x="19603" y="77110"/>
                </a:cubicBezTo>
                <a:lnTo>
                  <a:pt x="19603" y="42889"/>
                </a:lnTo>
                <a:close/>
                <a:moveTo>
                  <a:pt x="19603" y="8669"/>
                </a:moveTo>
                <a:cubicBezTo>
                  <a:pt x="26732" y="8669"/>
                  <a:pt x="26732" y="8669"/>
                  <a:pt x="26732" y="8669"/>
                </a:cubicBezTo>
                <a:cubicBezTo>
                  <a:pt x="26732" y="912"/>
                  <a:pt x="26732" y="912"/>
                  <a:pt x="26732" y="912"/>
                </a:cubicBezTo>
                <a:cubicBezTo>
                  <a:pt x="16435" y="912"/>
                  <a:pt x="16435" y="912"/>
                  <a:pt x="16435" y="912"/>
                </a:cubicBezTo>
                <a:cubicBezTo>
                  <a:pt x="16435" y="35133"/>
                  <a:pt x="16435" y="35133"/>
                  <a:pt x="16435" y="35133"/>
                </a:cubicBezTo>
                <a:cubicBezTo>
                  <a:pt x="19603" y="35133"/>
                  <a:pt x="19603" y="35133"/>
                  <a:pt x="19603" y="35133"/>
                </a:cubicBezTo>
                <a:cubicBezTo>
                  <a:pt x="19603" y="21901"/>
                  <a:pt x="19603" y="21901"/>
                  <a:pt x="19603" y="21901"/>
                </a:cubicBezTo>
                <a:cubicBezTo>
                  <a:pt x="19603" y="14600"/>
                  <a:pt x="19603" y="14600"/>
                  <a:pt x="19603" y="14600"/>
                </a:cubicBezTo>
                <a:lnTo>
                  <a:pt x="19603" y="8669"/>
                </a:lnTo>
                <a:close/>
                <a:moveTo>
                  <a:pt x="30495" y="51102"/>
                </a:moveTo>
                <a:cubicBezTo>
                  <a:pt x="30693" y="51558"/>
                  <a:pt x="30693" y="52471"/>
                  <a:pt x="30693" y="53384"/>
                </a:cubicBezTo>
                <a:cubicBezTo>
                  <a:pt x="30693" y="54296"/>
                  <a:pt x="30693" y="54752"/>
                  <a:pt x="30495" y="55665"/>
                </a:cubicBezTo>
                <a:cubicBezTo>
                  <a:pt x="30297" y="56121"/>
                  <a:pt x="30099" y="56577"/>
                  <a:pt x="29900" y="56577"/>
                </a:cubicBezTo>
                <a:cubicBezTo>
                  <a:pt x="29504" y="57034"/>
                  <a:pt x="29306" y="57034"/>
                  <a:pt x="28910" y="57034"/>
                </a:cubicBezTo>
                <a:cubicBezTo>
                  <a:pt x="28514" y="57034"/>
                  <a:pt x="28316" y="57034"/>
                  <a:pt x="27920" y="57034"/>
                </a:cubicBezTo>
                <a:cubicBezTo>
                  <a:pt x="26138" y="57034"/>
                  <a:pt x="26138" y="57034"/>
                  <a:pt x="26138" y="57034"/>
                </a:cubicBezTo>
                <a:cubicBezTo>
                  <a:pt x="26138" y="49277"/>
                  <a:pt x="26138" y="49277"/>
                  <a:pt x="26138" y="49277"/>
                </a:cubicBezTo>
                <a:cubicBezTo>
                  <a:pt x="28118" y="49277"/>
                  <a:pt x="28118" y="49277"/>
                  <a:pt x="28118" y="49277"/>
                </a:cubicBezTo>
                <a:cubicBezTo>
                  <a:pt x="28514" y="49277"/>
                  <a:pt x="28712" y="49277"/>
                  <a:pt x="29108" y="49277"/>
                </a:cubicBezTo>
                <a:cubicBezTo>
                  <a:pt x="29504" y="49733"/>
                  <a:pt x="29702" y="49733"/>
                  <a:pt x="29900" y="50190"/>
                </a:cubicBezTo>
                <a:cubicBezTo>
                  <a:pt x="30099" y="50190"/>
                  <a:pt x="30297" y="50646"/>
                  <a:pt x="30495" y="51102"/>
                </a:cubicBezTo>
                <a:moveTo>
                  <a:pt x="30693" y="43346"/>
                </a:moveTo>
                <a:cubicBezTo>
                  <a:pt x="30099" y="42889"/>
                  <a:pt x="29306" y="42889"/>
                  <a:pt x="28514" y="42889"/>
                </a:cubicBezTo>
                <a:cubicBezTo>
                  <a:pt x="22772" y="42889"/>
                  <a:pt x="22772" y="42889"/>
                  <a:pt x="22772" y="42889"/>
                </a:cubicBezTo>
                <a:cubicBezTo>
                  <a:pt x="22772" y="77110"/>
                  <a:pt x="22772" y="77110"/>
                  <a:pt x="22772" y="77110"/>
                </a:cubicBezTo>
                <a:cubicBezTo>
                  <a:pt x="26138" y="77110"/>
                  <a:pt x="26138" y="77110"/>
                  <a:pt x="26138" y="77110"/>
                </a:cubicBezTo>
                <a:cubicBezTo>
                  <a:pt x="26138" y="63422"/>
                  <a:pt x="26138" y="63422"/>
                  <a:pt x="26138" y="63422"/>
                </a:cubicBezTo>
                <a:cubicBezTo>
                  <a:pt x="27722" y="63422"/>
                  <a:pt x="27722" y="63422"/>
                  <a:pt x="27722" y="63422"/>
                </a:cubicBezTo>
                <a:cubicBezTo>
                  <a:pt x="30693" y="77110"/>
                  <a:pt x="30693" y="77110"/>
                  <a:pt x="30693" y="77110"/>
                </a:cubicBezTo>
                <a:cubicBezTo>
                  <a:pt x="34653" y="77110"/>
                  <a:pt x="34653" y="77110"/>
                  <a:pt x="34653" y="77110"/>
                </a:cubicBezTo>
                <a:cubicBezTo>
                  <a:pt x="30891" y="62965"/>
                  <a:pt x="30891" y="62965"/>
                  <a:pt x="30891" y="62965"/>
                </a:cubicBezTo>
                <a:cubicBezTo>
                  <a:pt x="32079" y="62509"/>
                  <a:pt x="32871" y="61140"/>
                  <a:pt x="33267" y="59315"/>
                </a:cubicBezTo>
                <a:cubicBezTo>
                  <a:pt x="33861" y="57946"/>
                  <a:pt x="34059" y="55665"/>
                  <a:pt x="34059" y="53384"/>
                </a:cubicBezTo>
                <a:cubicBezTo>
                  <a:pt x="34059" y="51102"/>
                  <a:pt x="34059" y="49733"/>
                  <a:pt x="33663" y="48365"/>
                </a:cubicBezTo>
                <a:cubicBezTo>
                  <a:pt x="33465" y="46996"/>
                  <a:pt x="33069" y="46083"/>
                  <a:pt x="32475" y="45171"/>
                </a:cubicBezTo>
                <a:cubicBezTo>
                  <a:pt x="31881" y="44258"/>
                  <a:pt x="31287" y="43802"/>
                  <a:pt x="30693" y="43346"/>
                </a:cubicBezTo>
                <a:moveTo>
                  <a:pt x="41188" y="17794"/>
                </a:moveTo>
                <a:cubicBezTo>
                  <a:pt x="41188" y="19619"/>
                  <a:pt x="41188" y="20988"/>
                  <a:pt x="40990" y="22357"/>
                </a:cubicBezTo>
                <a:cubicBezTo>
                  <a:pt x="40792" y="23726"/>
                  <a:pt x="40396" y="24638"/>
                  <a:pt x="40000" y="26007"/>
                </a:cubicBezTo>
                <a:cubicBezTo>
                  <a:pt x="39603" y="26920"/>
                  <a:pt x="39009" y="27832"/>
                  <a:pt x="38613" y="28288"/>
                </a:cubicBezTo>
                <a:cubicBezTo>
                  <a:pt x="38019" y="28745"/>
                  <a:pt x="37425" y="29201"/>
                  <a:pt x="36633" y="29201"/>
                </a:cubicBezTo>
                <a:cubicBezTo>
                  <a:pt x="35841" y="29201"/>
                  <a:pt x="35247" y="28745"/>
                  <a:pt x="34653" y="28288"/>
                </a:cubicBezTo>
                <a:cubicBezTo>
                  <a:pt x="34059" y="27832"/>
                  <a:pt x="33663" y="26920"/>
                  <a:pt x="33267" y="26007"/>
                </a:cubicBezTo>
                <a:cubicBezTo>
                  <a:pt x="32871" y="24638"/>
                  <a:pt x="32475" y="23726"/>
                  <a:pt x="32277" y="22357"/>
                </a:cubicBezTo>
                <a:cubicBezTo>
                  <a:pt x="32079" y="20988"/>
                  <a:pt x="32079" y="19619"/>
                  <a:pt x="32079" y="17794"/>
                </a:cubicBezTo>
                <a:cubicBezTo>
                  <a:pt x="32079" y="16425"/>
                  <a:pt x="32079" y="15057"/>
                  <a:pt x="32277" y="13688"/>
                </a:cubicBezTo>
                <a:cubicBezTo>
                  <a:pt x="32475" y="12319"/>
                  <a:pt x="32871" y="10950"/>
                  <a:pt x="33267" y="10038"/>
                </a:cubicBezTo>
                <a:cubicBezTo>
                  <a:pt x="33663" y="9125"/>
                  <a:pt x="34059" y="8212"/>
                  <a:pt x="34653" y="7756"/>
                </a:cubicBezTo>
                <a:cubicBezTo>
                  <a:pt x="35247" y="7300"/>
                  <a:pt x="35841" y="6844"/>
                  <a:pt x="36633" y="6844"/>
                </a:cubicBezTo>
                <a:cubicBezTo>
                  <a:pt x="37425" y="6844"/>
                  <a:pt x="38019" y="7300"/>
                  <a:pt x="38613" y="7756"/>
                </a:cubicBezTo>
                <a:cubicBezTo>
                  <a:pt x="39009" y="8212"/>
                  <a:pt x="39603" y="9125"/>
                  <a:pt x="40000" y="10038"/>
                </a:cubicBezTo>
                <a:cubicBezTo>
                  <a:pt x="40396" y="10950"/>
                  <a:pt x="40792" y="12319"/>
                  <a:pt x="40990" y="13688"/>
                </a:cubicBezTo>
                <a:cubicBezTo>
                  <a:pt x="41188" y="15057"/>
                  <a:pt x="41188" y="16425"/>
                  <a:pt x="41188" y="17794"/>
                </a:cubicBezTo>
                <a:moveTo>
                  <a:pt x="44158" y="25551"/>
                </a:moveTo>
                <a:cubicBezTo>
                  <a:pt x="44554" y="23269"/>
                  <a:pt x="44752" y="20532"/>
                  <a:pt x="44752" y="17794"/>
                </a:cubicBezTo>
                <a:cubicBezTo>
                  <a:pt x="44752" y="15057"/>
                  <a:pt x="44554" y="12775"/>
                  <a:pt x="44158" y="10494"/>
                </a:cubicBezTo>
                <a:cubicBezTo>
                  <a:pt x="43762" y="8212"/>
                  <a:pt x="43168" y="6387"/>
                  <a:pt x="42376" y="4562"/>
                </a:cubicBezTo>
                <a:cubicBezTo>
                  <a:pt x="41782" y="3193"/>
                  <a:pt x="40792" y="1825"/>
                  <a:pt x="39801" y="912"/>
                </a:cubicBezTo>
                <a:cubicBezTo>
                  <a:pt x="38811" y="456"/>
                  <a:pt x="37821" y="0"/>
                  <a:pt x="36633" y="0"/>
                </a:cubicBezTo>
                <a:cubicBezTo>
                  <a:pt x="35445" y="0"/>
                  <a:pt x="34455" y="456"/>
                  <a:pt x="33465" y="912"/>
                </a:cubicBezTo>
                <a:cubicBezTo>
                  <a:pt x="32475" y="1825"/>
                  <a:pt x="31485" y="3193"/>
                  <a:pt x="30891" y="4562"/>
                </a:cubicBezTo>
                <a:cubicBezTo>
                  <a:pt x="30099" y="6387"/>
                  <a:pt x="29504" y="8212"/>
                  <a:pt x="29108" y="10494"/>
                </a:cubicBezTo>
                <a:cubicBezTo>
                  <a:pt x="28712" y="12775"/>
                  <a:pt x="28514" y="15057"/>
                  <a:pt x="28514" y="17794"/>
                </a:cubicBezTo>
                <a:cubicBezTo>
                  <a:pt x="28514" y="20532"/>
                  <a:pt x="28712" y="23269"/>
                  <a:pt x="29108" y="25551"/>
                </a:cubicBezTo>
                <a:cubicBezTo>
                  <a:pt x="29504" y="27832"/>
                  <a:pt x="30099" y="29657"/>
                  <a:pt x="30891" y="31026"/>
                </a:cubicBezTo>
                <a:cubicBezTo>
                  <a:pt x="31485" y="32851"/>
                  <a:pt x="32475" y="33764"/>
                  <a:pt x="33465" y="34676"/>
                </a:cubicBezTo>
                <a:cubicBezTo>
                  <a:pt x="34455" y="35589"/>
                  <a:pt x="35445" y="36045"/>
                  <a:pt x="36633" y="36045"/>
                </a:cubicBezTo>
                <a:cubicBezTo>
                  <a:pt x="37821" y="36045"/>
                  <a:pt x="38811" y="35589"/>
                  <a:pt x="39801" y="34676"/>
                </a:cubicBezTo>
                <a:cubicBezTo>
                  <a:pt x="40792" y="33764"/>
                  <a:pt x="41782" y="32851"/>
                  <a:pt x="42376" y="31026"/>
                </a:cubicBezTo>
                <a:cubicBezTo>
                  <a:pt x="43168" y="29657"/>
                  <a:pt x="43762" y="27832"/>
                  <a:pt x="44158" y="25551"/>
                </a:cubicBezTo>
                <a:moveTo>
                  <a:pt x="47722" y="70722"/>
                </a:moveTo>
                <a:cubicBezTo>
                  <a:pt x="47326" y="70266"/>
                  <a:pt x="46930" y="69809"/>
                  <a:pt x="46732" y="68897"/>
                </a:cubicBezTo>
                <a:cubicBezTo>
                  <a:pt x="46534" y="68441"/>
                  <a:pt x="46336" y="67528"/>
                  <a:pt x="46138" y="66615"/>
                </a:cubicBezTo>
                <a:cubicBezTo>
                  <a:pt x="45940" y="65703"/>
                  <a:pt x="45940" y="64790"/>
                  <a:pt x="45940" y="63878"/>
                </a:cubicBezTo>
                <a:cubicBezTo>
                  <a:pt x="45940" y="42889"/>
                  <a:pt x="45940" y="42889"/>
                  <a:pt x="45940" y="42889"/>
                </a:cubicBezTo>
                <a:cubicBezTo>
                  <a:pt x="42574" y="42889"/>
                  <a:pt x="42574" y="42889"/>
                  <a:pt x="42574" y="42889"/>
                </a:cubicBezTo>
                <a:cubicBezTo>
                  <a:pt x="42574" y="63878"/>
                  <a:pt x="42574" y="63878"/>
                  <a:pt x="42574" y="63878"/>
                </a:cubicBezTo>
                <a:cubicBezTo>
                  <a:pt x="42574" y="66159"/>
                  <a:pt x="42772" y="67984"/>
                  <a:pt x="42970" y="69809"/>
                </a:cubicBezTo>
                <a:cubicBezTo>
                  <a:pt x="43366" y="71178"/>
                  <a:pt x="43762" y="73003"/>
                  <a:pt x="44158" y="73916"/>
                </a:cubicBezTo>
                <a:cubicBezTo>
                  <a:pt x="44752" y="75285"/>
                  <a:pt x="45346" y="76197"/>
                  <a:pt x="46138" y="77110"/>
                </a:cubicBezTo>
                <a:cubicBezTo>
                  <a:pt x="46930" y="77566"/>
                  <a:pt x="47920" y="78022"/>
                  <a:pt x="48910" y="78022"/>
                </a:cubicBezTo>
                <a:cubicBezTo>
                  <a:pt x="49900" y="78022"/>
                  <a:pt x="50891" y="77566"/>
                  <a:pt x="51683" y="77110"/>
                </a:cubicBezTo>
                <a:cubicBezTo>
                  <a:pt x="52475" y="76197"/>
                  <a:pt x="53069" y="75285"/>
                  <a:pt x="53663" y="73916"/>
                </a:cubicBezTo>
                <a:cubicBezTo>
                  <a:pt x="54059" y="73003"/>
                  <a:pt x="54455" y="71178"/>
                  <a:pt x="54851" y="69809"/>
                </a:cubicBezTo>
                <a:cubicBezTo>
                  <a:pt x="55049" y="67984"/>
                  <a:pt x="55247" y="66159"/>
                  <a:pt x="55247" y="63878"/>
                </a:cubicBezTo>
                <a:cubicBezTo>
                  <a:pt x="55247" y="42889"/>
                  <a:pt x="55247" y="42889"/>
                  <a:pt x="55247" y="42889"/>
                </a:cubicBezTo>
                <a:cubicBezTo>
                  <a:pt x="51881" y="42889"/>
                  <a:pt x="51881" y="42889"/>
                  <a:pt x="51881" y="42889"/>
                </a:cubicBezTo>
                <a:cubicBezTo>
                  <a:pt x="51881" y="63878"/>
                  <a:pt x="51881" y="63878"/>
                  <a:pt x="51881" y="63878"/>
                </a:cubicBezTo>
                <a:cubicBezTo>
                  <a:pt x="51881" y="64790"/>
                  <a:pt x="51881" y="65703"/>
                  <a:pt x="51683" y="66615"/>
                </a:cubicBezTo>
                <a:cubicBezTo>
                  <a:pt x="51485" y="67528"/>
                  <a:pt x="51287" y="68441"/>
                  <a:pt x="51089" y="68897"/>
                </a:cubicBezTo>
                <a:cubicBezTo>
                  <a:pt x="50693" y="69809"/>
                  <a:pt x="50495" y="70266"/>
                  <a:pt x="50099" y="70722"/>
                </a:cubicBezTo>
                <a:cubicBezTo>
                  <a:pt x="49702" y="71178"/>
                  <a:pt x="49306" y="71178"/>
                  <a:pt x="48910" y="71178"/>
                </a:cubicBezTo>
                <a:cubicBezTo>
                  <a:pt x="48514" y="71178"/>
                  <a:pt x="48118" y="71178"/>
                  <a:pt x="47722" y="70722"/>
                </a:cubicBezTo>
                <a:moveTo>
                  <a:pt x="54851" y="10950"/>
                </a:moveTo>
                <a:cubicBezTo>
                  <a:pt x="54851" y="11863"/>
                  <a:pt x="54851" y="12775"/>
                  <a:pt x="54653" y="13231"/>
                </a:cubicBezTo>
                <a:cubicBezTo>
                  <a:pt x="54455" y="13688"/>
                  <a:pt x="54257" y="14144"/>
                  <a:pt x="54059" y="14600"/>
                </a:cubicBezTo>
                <a:cubicBezTo>
                  <a:pt x="53663" y="14600"/>
                  <a:pt x="53465" y="14600"/>
                  <a:pt x="53069" y="15057"/>
                </a:cubicBezTo>
                <a:cubicBezTo>
                  <a:pt x="52673" y="15057"/>
                  <a:pt x="52475" y="15057"/>
                  <a:pt x="52079" y="15057"/>
                </a:cubicBezTo>
                <a:cubicBezTo>
                  <a:pt x="50099" y="15057"/>
                  <a:pt x="50099" y="15057"/>
                  <a:pt x="50099" y="15057"/>
                </a:cubicBezTo>
                <a:cubicBezTo>
                  <a:pt x="50099" y="7300"/>
                  <a:pt x="50099" y="7300"/>
                  <a:pt x="50099" y="7300"/>
                </a:cubicBezTo>
                <a:cubicBezTo>
                  <a:pt x="52277" y="7300"/>
                  <a:pt x="52277" y="7300"/>
                  <a:pt x="52277" y="7300"/>
                </a:cubicBezTo>
                <a:cubicBezTo>
                  <a:pt x="52673" y="7300"/>
                  <a:pt x="52871" y="7300"/>
                  <a:pt x="53267" y="7300"/>
                </a:cubicBezTo>
                <a:cubicBezTo>
                  <a:pt x="53465" y="7300"/>
                  <a:pt x="53861" y="7756"/>
                  <a:pt x="54059" y="7756"/>
                </a:cubicBezTo>
                <a:cubicBezTo>
                  <a:pt x="54257" y="8212"/>
                  <a:pt x="54455" y="8669"/>
                  <a:pt x="54653" y="9125"/>
                </a:cubicBezTo>
                <a:cubicBezTo>
                  <a:pt x="54851" y="9581"/>
                  <a:pt x="54851" y="10038"/>
                  <a:pt x="54851" y="10950"/>
                </a:cubicBezTo>
                <a:moveTo>
                  <a:pt x="58811" y="35133"/>
                </a:moveTo>
                <a:cubicBezTo>
                  <a:pt x="55049" y="20532"/>
                  <a:pt x="55049" y="20532"/>
                  <a:pt x="55049" y="20532"/>
                </a:cubicBezTo>
                <a:cubicBezTo>
                  <a:pt x="56237" y="20076"/>
                  <a:pt x="57029" y="19163"/>
                  <a:pt x="57425" y="17338"/>
                </a:cubicBezTo>
                <a:cubicBezTo>
                  <a:pt x="58019" y="15513"/>
                  <a:pt x="58217" y="13688"/>
                  <a:pt x="58217" y="10950"/>
                </a:cubicBezTo>
                <a:cubicBezTo>
                  <a:pt x="58217" y="9125"/>
                  <a:pt x="58217" y="7300"/>
                  <a:pt x="57821" y="5931"/>
                </a:cubicBezTo>
                <a:cubicBezTo>
                  <a:pt x="57623" y="4562"/>
                  <a:pt x="57227" y="3650"/>
                  <a:pt x="56633" y="2737"/>
                </a:cubicBezTo>
                <a:cubicBezTo>
                  <a:pt x="56039" y="2281"/>
                  <a:pt x="55445" y="1368"/>
                  <a:pt x="54851" y="1368"/>
                </a:cubicBezTo>
                <a:cubicBezTo>
                  <a:pt x="54257" y="912"/>
                  <a:pt x="53465" y="912"/>
                  <a:pt x="52673" y="912"/>
                </a:cubicBezTo>
                <a:cubicBezTo>
                  <a:pt x="46930" y="912"/>
                  <a:pt x="46930" y="912"/>
                  <a:pt x="46930" y="912"/>
                </a:cubicBezTo>
                <a:cubicBezTo>
                  <a:pt x="46930" y="35133"/>
                  <a:pt x="46930" y="35133"/>
                  <a:pt x="46930" y="35133"/>
                </a:cubicBezTo>
                <a:cubicBezTo>
                  <a:pt x="50099" y="35133"/>
                  <a:pt x="50099" y="35133"/>
                  <a:pt x="50099" y="35133"/>
                </a:cubicBezTo>
                <a:cubicBezTo>
                  <a:pt x="50099" y="21444"/>
                  <a:pt x="50099" y="21444"/>
                  <a:pt x="50099" y="21444"/>
                </a:cubicBezTo>
                <a:cubicBezTo>
                  <a:pt x="51881" y="21444"/>
                  <a:pt x="51881" y="21444"/>
                  <a:pt x="51881" y="21444"/>
                </a:cubicBezTo>
                <a:cubicBezTo>
                  <a:pt x="54851" y="35133"/>
                  <a:pt x="54851" y="35133"/>
                  <a:pt x="54851" y="35133"/>
                </a:cubicBezTo>
                <a:lnTo>
                  <a:pt x="58811" y="35133"/>
                </a:lnTo>
                <a:close/>
                <a:moveTo>
                  <a:pt x="72871" y="27376"/>
                </a:moveTo>
                <a:cubicBezTo>
                  <a:pt x="73267" y="25551"/>
                  <a:pt x="73267" y="23726"/>
                  <a:pt x="73267" y="21901"/>
                </a:cubicBezTo>
                <a:cubicBezTo>
                  <a:pt x="73267" y="912"/>
                  <a:pt x="73267" y="912"/>
                  <a:pt x="73267" y="912"/>
                </a:cubicBezTo>
                <a:cubicBezTo>
                  <a:pt x="70099" y="912"/>
                  <a:pt x="70099" y="912"/>
                  <a:pt x="70099" y="912"/>
                </a:cubicBezTo>
                <a:cubicBezTo>
                  <a:pt x="70099" y="21444"/>
                  <a:pt x="70099" y="21444"/>
                  <a:pt x="70099" y="21444"/>
                </a:cubicBezTo>
                <a:cubicBezTo>
                  <a:pt x="70099" y="22813"/>
                  <a:pt x="69900" y="23726"/>
                  <a:pt x="69900" y="24638"/>
                </a:cubicBezTo>
                <a:cubicBezTo>
                  <a:pt x="69702" y="25551"/>
                  <a:pt x="69504" y="26007"/>
                  <a:pt x="69108" y="26920"/>
                </a:cubicBezTo>
                <a:cubicBezTo>
                  <a:pt x="68910" y="27376"/>
                  <a:pt x="68514" y="27832"/>
                  <a:pt x="68316" y="28288"/>
                </a:cubicBezTo>
                <a:cubicBezTo>
                  <a:pt x="67920" y="28745"/>
                  <a:pt x="67524" y="29201"/>
                  <a:pt x="67128" y="29201"/>
                </a:cubicBezTo>
                <a:cubicBezTo>
                  <a:pt x="66534" y="29201"/>
                  <a:pt x="66138" y="28745"/>
                  <a:pt x="65742" y="28288"/>
                </a:cubicBezTo>
                <a:cubicBezTo>
                  <a:pt x="65544" y="27832"/>
                  <a:pt x="65148" y="27376"/>
                  <a:pt x="64950" y="26920"/>
                </a:cubicBezTo>
                <a:cubicBezTo>
                  <a:pt x="64554" y="26007"/>
                  <a:pt x="64356" y="25551"/>
                  <a:pt x="64158" y="24638"/>
                </a:cubicBezTo>
                <a:cubicBezTo>
                  <a:pt x="64158" y="23726"/>
                  <a:pt x="63960" y="22813"/>
                  <a:pt x="63960" y="21444"/>
                </a:cubicBezTo>
                <a:cubicBezTo>
                  <a:pt x="63960" y="912"/>
                  <a:pt x="63960" y="912"/>
                  <a:pt x="63960" y="912"/>
                </a:cubicBezTo>
                <a:cubicBezTo>
                  <a:pt x="60792" y="912"/>
                  <a:pt x="60792" y="912"/>
                  <a:pt x="60792" y="912"/>
                </a:cubicBezTo>
                <a:cubicBezTo>
                  <a:pt x="60792" y="21901"/>
                  <a:pt x="60792" y="21901"/>
                  <a:pt x="60792" y="21901"/>
                </a:cubicBezTo>
                <a:cubicBezTo>
                  <a:pt x="60792" y="23726"/>
                  <a:pt x="60792" y="25551"/>
                  <a:pt x="61188" y="27376"/>
                </a:cubicBezTo>
                <a:cubicBezTo>
                  <a:pt x="61386" y="29201"/>
                  <a:pt x="61782" y="30570"/>
                  <a:pt x="62376" y="31939"/>
                </a:cubicBezTo>
                <a:cubicBezTo>
                  <a:pt x="62772" y="33307"/>
                  <a:pt x="63564" y="34220"/>
                  <a:pt x="64356" y="35133"/>
                </a:cubicBezTo>
                <a:cubicBezTo>
                  <a:pt x="65148" y="35589"/>
                  <a:pt x="65940" y="36045"/>
                  <a:pt x="67128" y="36045"/>
                </a:cubicBezTo>
                <a:cubicBezTo>
                  <a:pt x="68118" y="36045"/>
                  <a:pt x="68910" y="35589"/>
                  <a:pt x="69702" y="35133"/>
                </a:cubicBezTo>
                <a:cubicBezTo>
                  <a:pt x="70495" y="34220"/>
                  <a:pt x="71287" y="33307"/>
                  <a:pt x="71683" y="31939"/>
                </a:cubicBezTo>
                <a:cubicBezTo>
                  <a:pt x="72277" y="30570"/>
                  <a:pt x="72673" y="29201"/>
                  <a:pt x="72871" y="27376"/>
                </a:cubicBezTo>
                <a:moveTo>
                  <a:pt x="71485" y="77110"/>
                </a:moveTo>
                <a:cubicBezTo>
                  <a:pt x="74851" y="77110"/>
                  <a:pt x="74851" y="77110"/>
                  <a:pt x="74851" y="77110"/>
                </a:cubicBezTo>
                <a:cubicBezTo>
                  <a:pt x="74851" y="42889"/>
                  <a:pt x="74851" y="42889"/>
                  <a:pt x="74851" y="42889"/>
                </a:cubicBezTo>
                <a:cubicBezTo>
                  <a:pt x="69900" y="42889"/>
                  <a:pt x="69900" y="42889"/>
                  <a:pt x="69900" y="42889"/>
                </a:cubicBezTo>
                <a:cubicBezTo>
                  <a:pt x="66336" y="65247"/>
                  <a:pt x="66336" y="65247"/>
                  <a:pt x="66336" y="65247"/>
                </a:cubicBezTo>
                <a:cubicBezTo>
                  <a:pt x="66336" y="65247"/>
                  <a:pt x="66336" y="65247"/>
                  <a:pt x="66336" y="65247"/>
                </a:cubicBezTo>
                <a:cubicBezTo>
                  <a:pt x="62970" y="42889"/>
                  <a:pt x="62970" y="42889"/>
                  <a:pt x="62970" y="42889"/>
                </a:cubicBezTo>
                <a:cubicBezTo>
                  <a:pt x="58019" y="42889"/>
                  <a:pt x="58019" y="42889"/>
                  <a:pt x="58019" y="42889"/>
                </a:cubicBezTo>
                <a:cubicBezTo>
                  <a:pt x="58019" y="77110"/>
                  <a:pt x="58019" y="77110"/>
                  <a:pt x="58019" y="77110"/>
                </a:cubicBezTo>
                <a:cubicBezTo>
                  <a:pt x="61188" y="77110"/>
                  <a:pt x="61188" y="77110"/>
                  <a:pt x="61188" y="77110"/>
                </a:cubicBezTo>
                <a:cubicBezTo>
                  <a:pt x="61188" y="51102"/>
                  <a:pt x="61188" y="51102"/>
                  <a:pt x="61188" y="51102"/>
                </a:cubicBezTo>
                <a:cubicBezTo>
                  <a:pt x="61386" y="51102"/>
                  <a:pt x="61386" y="51102"/>
                  <a:pt x="61386" y="51102"/>
                </a:cubicBezTo>
                <a:cubicBezTo>
                  <a:pt x="65148" y="77110"/>
                  <a:pt x="65148" y="77110"/>
                  <a:pt x="65148" y="77110"/>
                </a:cubicBezTo>
                <a:cubicBezTo>
                  <a:pt x="67524" y="77110"/>
                  <a:pt x="67524" y="77110"/>
                  <a:pt x="67524" y="77110"/>
                </a:cubicBezTo>
                <a:cubicBezTo>
                  <a:pt x="71485" y="51102"/>
                  <a:pt x="71485" y="51102"/>
                  <a:pt x="71485" y="51102"/>
                </a:cubicBezTo>
                <a:cubicBezTo>
                  <a:pt x="71485" y="51102"/>
                  <a:pt x="71485" y="51102"/>
                  <a:pt x="71485" y="51102"/>
                </a:cubicBezTo>
                <a:lnTo>
                  <a:pt x="71485" y="77110"/>
                </a:lnTo>
                <a:close/>
                <a:moveTo>
                  <a:pt x="89702" y="35133"/>
                </a:moveTo>
                <a:cubicBezTo>
                  <a:pt x="92871" y="35133"/>
                  <a:pt x="92871" y="35133"/>
                  <a:pt x="92871" y="35133"/>
                </a:cubicBezTo>
                <a:cubicBezTo>
                  <a:pt x="92871" y="912"/>
                  <a:pt x="92871" y="912"/>
                  <a:pt x="92871" y="912"/>
                </a:cubicBezTo>
                <a:cubicBezTo>
                  <a:pt x="87920" y="912"/>
                  <a:pt x="87920" y="912"/>
                  <a:pt x="87920" y="912"/>
                </a:cubicBezTo>
                <a:cubicBezTo>
                  <a:pt x="84554" y="23269"/>
                  <a:pt x="84554" y="23269"/>
                  <a:pt x="84554" y="23269"/>
                </a:cubicBezTo>
                <a:cubicBezTo>
                  <a:pt x="84554" y="23269"/>
                  <a:pt x="84554" y="23269"/>
                  <a:pt x="84554" y="23269"/>
                </a:cubicBezTo>
                <a:cubicBezTo>
                  <a:pt x="80990" y="912"/>
                  <a:pt x="80990" y="912"/>
                  <a:pt x="80990" y="912"/>
                </a:cubicBezTo>
                <a:cubicBezTo>
                  <a:pt x="76039" y="912"/>
                  <a:pt x="76039" y="912"/>
                  <a:pt x="76039" y="912"/>
                </a:cubicBezTo>
                <a:cubicBezTo>
                  <a:pt x="76039" y="35133"/>
                  <a:pt x="76039" y="35133"/>
                  <a:pt x="76039" y="35133"/>
                </a:cubicBezTo>
                <a:cubicBezTo>
                  <a:pt x="79405" y="35133"/>
                  <a:pt x="79405" y="35133"/>
                  <a:pt x="79405" y="35133"/>
                </a:cubicBezTo>
                <a:cubicBezTo>
                  <a:pt x="79405" y="8669"/>
                  <a:pt x="79405" y="8669"/>
                  <a:pt x="79405" y="8669"/>
                </a:cubicBezTo>
                <a:cubicBezTo>
                  <a:pt x="79405" y="8669"/>
                  <a:pt x="79405" y="8669"/>
                  <a:pt x="79405" y="8669"/>
                </a:cubicBezTo>
                <a:cubicBezTo>
                  <a:pt x="83168" y="35133"/>
                  <a:pt x="83168" y="35133"/>
                  <a:pt x="83168" y="35133"/>
                </a:cubicBezTo>
                <a:cubicBezTo>
                  <a:pt x="85742" y="35133"/>
                  <a:pt x="85742" y="35133"/>
                  <a:pt x="85742" y="35133"/>
                </a:cubicBezTo>
                <a:cubicBezTo>
                  <a:pt x="89702" y="8669"/>
                  <a:pt x="89702" y="8669"/>
                  <a:pt x="89702" y="8669"/>
                </a:cubicBezTo>
                <a:cubicBezTo>
                  <a:pt x="89702" y="8669"/>
                  <a:pt x="89702" y="8669"/>
                  <a:pt x="89702" y="8669"/>
                </a:cubicBezTo>
                <a:lnTo>
                  <a:pt x="89702" y="35133"/>
                </a:lnTo>
                <a:close/>
                <a:moveTo>
                  <a:pt x="94653" y="119087"/>
                </a:moveTo>
                <a:cubicBezTo>
                  <a:pt x="99009" y="119087"/>
                  <a:pt x="99009" y="119087"/>
                  <a:pt x="99009" y="119087"/>
                </a:cubicBezTo>
                <a:cubicBezTo>
                  <a:pt x="99009" y="84866"/>
                  <a:pt x="99009" y="84866"/>
                  <a:pt x="99009" y="84866"/>
                </a:cubicBezTo>
                <a:cubicBezTo>
                  <a:pt x="95643" y="84866"/>
                  <a:pt x="95643" y="84866"/>
                  <a:pt x="95643" y="84866"/>
                </a:cubicBezTo>
                <a:cubicBezTo>
                  <a:pt x="95643" y="108593"/>
                  <a:pt x="95643" y="108593"/>
                  <a:pt x="95643" y="108593"/>
                </a:cubicBezTo>
                <a:cubicBezTo>
                  <a:pt x="95643" y="108593"/>
                  <a:pt x="95643" y="108593"/>
                  <a:pt x="95643" y="108593"/>
                </a:cubicBezTo>
                <a:cubicBezTo>
                  <a:pt x="89306" y="84866"/>
                  <a:pt x="89306" y="84866"/>
                  <a:pt x="89306" y="84866"/>
                </a:cubicBezTo>
                <a:cubicBezTo>
                  <a:pt x="84950" y="84866"/>
                  <a:pt x="84950" y="84866"/>
                  <a:pt x="84950" y="84866"/>
                </a:cubicBezTo>
                <a:cubicBezTo>
                  <a:pt x="84950" y="119087"/>
                  <a:pt x="84950" y="119087"/>
                  <a:pt x="84950" y="119087"/>
                </a:cubicBezTo>
                <a:cubicBezTo>
                  <a:pt x="88118" y="119087"/>
                  <a:pt x="88118" y="119087"/>
                  <a:pt x="88118" y="119087"/>
                </a:cubicBezTo>
                <a:cubicBezTo>
                  <a:pt x="88118" y="94448"/>
                  <a:pt x="88118" y="94448"/>
                  <a:pt x="88118" y="94448"/>
                </a:cubicBezTo>
                <a:cubicBezTo>
                  <a:pt x="88118" y="94448"/>
                  <a:pt x="88118" y="94448"/>
                  <a:pt x="88118" y="94448"/>
                </a:cubicBezTo>
                <a:lnTo>
                  <a:pt x="94653" y="119087"/>
                </a:lnTo>
                <a:close/>
                <a:moveTo>
                  <a:pt x="115643" y="119087"/>
                </a:moveTo>
                <a:cubicBezTo>
                  <a:pt x="108514" y="100836"/>
                  <a:pt x="108514" y="100836"/>
                  <a:pt x="108514" y="100836"/>
                </a:cubicBezTo>
                <a:cubicBezTo>
                  <a:pt x="115049" y="84866"/>
                  <a:pt x="115049" y="84866"/>
                  <a:pt x="115049" y="84866"/>
                </a:cubicBezTo>
                <a:cubicBezTo>
                  <a:pt x="110891" y="84866"/>
                  <a:pt x="110891" y="84866"/>
                  <a:pt x="110891" y="84866"/>
                </a:cubicBezTo>
                <a:cubicBezTo>
                  <a:pt x="104950" y="99011"/>
                  <a:pt x="104950" y="99011"/>
                  <a:pt x="104950" y="99011"/>
                </a:cubicBezTo>
                <a:cubicBezTo>
                  <a:pt x="104950" y="84866"/>
                  <a:pt x="104950" y="84866"/>
                  <a:pt x="104950" y="84866"/>
                </a:cubicBezTo>
                <a:cubicBezTo>
                  <a:pt x="101782" y="84866"/>
                  <a:pt x="101782" y="84866"/>
                  <a:pt x="101782" y="84866"/>
                </a:cubicBezTo>
                <a:cubicBezTo>
                  <a:pt x="101782" y="119087"/>
                  <a:pt x="101782" y="119087"/>
                  <a:pt x="101782" y="119087"/>
                </a:cubicBezTo>
                <a:cubicBezTo>
                  <a:pt x="104950" y="119087"/>
                  <a:pt x="104950" y="119087"/>
                  <a:pt x="104950" y="119087"/>
                </a:cubicBezTo>
                <a:cubicBezTo>
                  <a:pt x="104950" y="102661"/>
                  <a:pt x="104950" y="102661"/>
                  <a:pt x="104950" y="102661"/>
                </a:cubicBezTo>
                <a:cubicBezTo>
                  <a:pt x="111089" y="119087"/>
                  <a:pt x="111089" y="119087"/>
                  <a:pt x="111089" y="119087"/>
                </a:cubicBezTo>
                <a:lnTo>
                  <a:pt x="115643" y="119087"/>
                </a:lnTo>
                <a:close/>
                <a:moveTo>
                  <a:pt x="120000" y="84866"/>
                </a:moveTo>
                <a:cubicBezTo>
                  <a:pt x="116831" y="84866"/>
                  <a:pt x="116831" y="84866"/>
                  <a:pt x="116831" y="84866"/>
                </a:cubicBezTo>
                <a:cubicBezTo>
                  <a:pt x="116831" y="119087"/>
                  <a:pt x="116831" y="119087"/>
                  <a:pt x="116831" y="119087"/>
                </a:cubicBezTo>
                <a:cubicBezTo>
                  <a:pt x="120000" y="119087"/>
                  <a:pt x="120000" y="119087"/>
                  <a:pt x="120000" y="119087"/>
                </a:cubicBezTo>
                <a:lnTo>
                  <a:pt x="120000" y="8486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107" name="Google Shape;107;p9"/>
          <p:cNvSpPr txBox="1">
            <a:spLocks noGrp="1"/>
          </p:cNvSpPr>
          <p:nvPr>
            <p:ph type="body" idx="1"/>
          </p:nvPr>
        </p:nvSpPr>
        <p:spPr>
          <a:xfrm>
            <a:off x="829650" y="3996782"/>
            <a:ext cx="7484700" cy="410100"/>
          </a:xfrm>
          <a:prstGeom prst="rect">
            <a:avLst/>
          </a:prstGeom>
          <a:noFill/>
          <a:ln>
            <a:noFill/>
          </a:ln>
        </p:spPr>
        <p:txBody>
          <a:bodyPr spcFirstLastPara="1" wrap="square" lIns="91425" tIns="91425" rIns="91425" bIns="91425" anchor="t" anchorCtr="0"/>
          <a:lstStyle>
            <a:lvl1pPr marL="457200" marR="0" lvl="0" indent="-330200" algn="ctr" rtl="0">
              <a:lnSpc>
                <a:spcPct val="90000"/>
              </a:lnSpc>
              <a:spcBef>
                <a:spcPts val="0"/>
              </a:spcBef>
              <a:spcAft>
                <a:spcPts val="0"/>
              </a:spcAft>
              <a:buClr>
                <a:srgbClr val="FFFFFF"/>
              </a:buClr>
              <a:buSzPts val="1600"/>
              <a:buFont typeface="Open Sans Light"/>
              <a:buChar char="●"/>
              <a:defRPr sz="1600" i="0" u="none" strike="noStrike" cap="none">
                <a:solidFill>
                  <a:srgbClr val="FFFFFF"/>
                </a:solidFill>
                <a:latin typeface="Open Sans Light"/>
                <a:ea typeface="Open Sans Light"/>
                <a:cs typeface="Open Sans Light"/>
                <a:sym typeface="Open Sans Light"/>
              </a:defRPr>
            </a:lvl1pPr>
            <a:lvl2pPr marL="914400" marR="0" lvl="1" indent="-330200" algn="ctr" rtl="0">
              <a:lnSpc>
                <a:spcPct val="100000"/>
              </a:lnSpc>
              <a:spcBef>
                <a:spcPts val="315"/>
              </a:spcBef>
              <a:spcAft>
                <a:spcPts val="0"/>
              </a:spcAft>
              <a:buClr>
                <a:srgbClr val="FFFFFF"/>
              </a:buClr>
              <a:buSzPts val="1600"/>
              <a:buFont typeface="Open Sans Light"/>
              <a:buChar char="–"/>
              <a:defRPr sz="1600" i="0" u="none" strike="noStrike" cap="none">
                <a:solidFill>
                  <a:srgbClr val="FFFFFF"/>
                </a:solidFill>
                <a:latin typeface="Open Sans Light"/>
                <a:ea typeface="Open Sans Light"/>
                <a:cs typeface="Open Sans Light"/>
                <a:sym typeface="Open Sans Light"/>
              </a:defRPr>
            </a:lvl2pPr>
            <a:lvl3pPr marL="1371600" marR="0" lvl="2" indent="-330200" algn="ctr" rtl="0">
              <a:lnSpc>
                <a:spcPct val="100000"/>
              </a:lnSpc>
              <a:spcBef>
                <a:spcPts val="270"/>
              </a:spcBef>
              <a:spcAft>
                <a:spcPts val="0"/>
              </a:spcAft>
              <a:buClr>
                <a:srgbClr val="FFFFFF"/>
              </a:buClr>
              <a:buSzPts val="1600"/>
              <a:buFont typeface="Open Sans Light"/>
              <a:buChar char="•"/>
              <a:defRPr sz="1600" i="0" u="none" strike="noStrike" cap="none">
                <a:solidFill>
                  <a:srgbClr val="FFFFFF"/>
                </a:solidFill>
                <a:latin typeface="Open Sans Light"/>
                <a:ea typeface="Open Sans Light"/>
                <a:cs typeface="Open Sans Light"/>
                <a:sym typeface="Open Sans Light"/>
              </a:defRPr>
            </a:lvl3pPr>
            <a:lvl4pPr marL="1828800" marR="0" lvl="3" indent="-330200" algn="ctr" rtl="0">
              <a:lnSpc>
                <a:spcPct val="100000"/>
              </a:lnSpc>
              <a:spcBef>
                <a:spcPts val="225"/>
              </a:spcBef>
              <a:spcAft>
                <a:spcPts val="0"/>
              </a:spcAft>
              <a:buClr>
                <a:srgbClr val="FFFFFF"/>
              </a:buClr>
              <a:buSzPts val="1600"/>
              <a:buFont typeface="Open Sans Light"/>
              <a:buChar char="–"/>
              <a:defRPr sz="1600" i="0" u="none" strike="noStrike" cap="none">
                <a:solidFill>
                  <a:srgbClr val="FFFFFF"/>
                </a:solidFill>
                <a:latin typeface="Open Sans Light"/>
                <a:ea typeface="Open Sans Light"/>
                <a:cs typeface="Open Sans Light"/>
                <a:sym typeface="Open Sans Light"/>
              </a:defRPr>
            </a:lvl4pPr>
            <a:lvl5pPr marL="2286000" marR="0" lvl="4" indent="-330200" algn="ctr" rtl="0">
              <a:lnSpc>
                <a:spcPct val="100000"/>
              </a:lnSpc>
              <a:spcBef>
                <a:spcPts val="225"/>
              </a:spcBef>
              <a:spcAft>
                <a:spcPts val="0"/>
              </a:spcAft>
              <a:buClr>
                <a:srgbClr val="FFFFFF"/>
              </a:buClr>
              <a:buSzPts val="1600"/>
              <a:buFont typeface="Open Sans Light"/>
              <a:buChar char="»"/>
              <a:defRPr sz="1600" i="0" u="none" strike="noStrike" cap="none">
                <a:solidFill>
                  <a:srgbClr val="FFFFFF"/>
                </a:solidFill>
                <a:latin typeface="Open Sans Light"/>
                <a:ea typeface="Open Sans Light"/>
                <a:cs typeface="Open Sans Light"/>
                <a:sym typeface="Open Sans Light"/>
              </a:defRPr>
            </a:lvl5pPr>
            <a:lvl6pPr marL="2743200" marR="0" lvl="5" indent="-330200" algn="ctr" rtl="0">
              <a:lnSpc>
                <a:spcPct val="100000"/>
              </a:lnSpc>
              <a:spcBef>
                <a:spcPts val="225"/>
              </a:spcBef>
              <a:spcAft>
                <a:spcPts val="0"/>
              </a:spcAft>
              <a:buClr>
                <a:srgbClr val="FFFFFF"/>
              </a:buClr>
              <a:buSzPts val="1600"/>
              <a:buFont typeface="Open Sans Light"/>
              <a:buChar char="•"/>
              <a:defRPr sz="1600" i="0" u="none" strike="noStrike" cap="none">
                <a:solidFill>
                  <a:srgbClr val="FFFFFF"/>
                </a:solidFill>
                <a:latin typeface="Open Sans Light"/>
                <a:ea typeface="Open Sans Light"/>
                <a:cs typeface="Open Sans Light"/>
                <a:sym typeface="Open Sans Light"/>
              </a:defRPr>
            </a:lvl6pPr>
            <a:lvl7pPr marL="3200400" marR="0" lvl="6" indent="-330200" algn="ctr" rtl="0">
              <a:lnSpc>
                <a:spcPct val="100000"/>
              </a:lnSpc>
              <a:spcBef>
                <a:spcPts val="225"/>
              </a:spcBef>
              <a:spcAft>
                <a:spcPts val="0"/>
              </a:spcAft>
              <a:buClr>
                <a:srgbClr val="FFFFFF"/>
              </a:buClr>
              <a:buSzPts val="1600"/>
              <a:buFont typeface="Open Sans Light"/>
              <a:buChar char="•"/>
              <a:defRPr sz="1600" i="0" u="none" strike="noStrike" cap="none">
                <a:solidFill>
                  <a:srgbClr val="FFFFFF"/>
                </a:solidFill>
                <a:latin typeface="Open Sans Light"/>
                <a:ea typeface="Open Sans Light"/>
                <a:cs typeface="Open Sans Light"/>
                <a:sym typeface="Open Sans Light"/>
              </a:defRPr>
            </a:lvl7pPr>
            <a:lvl8pPr marL="3657600" marR="0" lvl="7" indent="-330200" algn="ctr" rtl="0">
              <a:lnSpc>
                <a:spcPct val="100000"/>
              </a:lnSpc>
              <a:spcBef>
                <a:spcPts val="225"/>
              </a:spcBef>
              <a:spcAft>
                <a:spcPts val="0"/>
              </a:spcAft>
              <a:buClr>
                <a:srgbClr val="FFFFFF"/>
              </a:buClr>
              <a:buSzPts val="1600"/>
              <a:buFont typeface="Open Sans Light"/>
              <a:buChar char="•"/>
              <a:defRPr sz="1600" i="0" u="none" strike="noStrike" cap="none">
                <a:solidFill>
                  <a:srgbClr val="FFFFFF"/>
                </a:solidFill>
                <a:latin typeface="Open Sans Light"/>
                <a:ea typeface="Open Sans Light"/>
                <a:cs typeface="Open Sans Light"/>
                <a:sym typeface="Open Sans Light"/>
              </a:defRPr>
            </a:lvl8pPr>
            <a:lvl9pPr marL="4114800" marR="0" lvl="8" indent="-330200" algn="ctr" rtl="0">
              <a:lnSpc>
                <a:spcPct val="100000"/>
              </a:lnSpc>
              <a:spcBef>
                <a:spcPts val="225"/>
              </a:spcBef>
              <a:spcAft>
                <a:spcPts val="0"/>
              </a:spcAft>
              <a:buClr>
                <a:srgbClr val="FFFFFF"/>
              </a:buClr>
              <a:buSzPts val="1600"/>
              <a:buFont typeface="Open Sans Light"/>
              <a:buChar char="•"/>
              <a:defRPr sz="1600" i="0" u="none" strike="noStrike" cap="none">
                <a:solidFill>
                  <a:srgbClr val="FFFFFF"/>
                </a:solidFill>
                <a:latin typeface="Open Sans Light"/>
                <a:ea typeface="Open Sans Light"/>
                <a:cs typeface="Open Sans Light"/>
                <a:sym typeface="Open Sans Light"/>
              </a:defRPr>
            </a:lvl9pPr>
          </a:lstStyle>
          <a:p>
            <a:endParaRPr/>
          </a:p>
        </p:txBody>
      </p:sp>
      <p:sp>
        <p:nvSpPr>
          <p:cNvPr id="108" name="Google Shape;108;p9"/>
          <p:cNvSpPr txBox="1">
            <a:spLocks noGrp="1"/>
          </p:cNvSpPr>
          <p:nvPr>
            <p:ph type="title"/>
          </p:nvPr>
        </p:nvSpPr>
        <p:spPr>
          <a:xfrm>
            <a:off x="643925" y="2104369"/>
            <a:ext cx="7963800" cy="880800"/>
          </a:xfrm>
          <a:prstGeom prst="rect">
            <a:avLst/>
          </a:prstGeom>
          <a:noFill/>
          <a:ln>
            <a:noFill/>
          </a:ln>
        </p:spPr>
        <p:txBody>
          <a:bodyPr spcFirstLastPara="1" wrap="square" lIns="91425" tIns="91425" rIns="91425" bIns="91425" anchor="t" anchorCtr="0"/>
          <a:lstStyle>
            <a:lvl1pPr lvl="0" algn="ctr">
              <a:spcBef>
                <a:spcPts val="0"/>
              </a:spcBef>
              <a:spcAft>
                <a:spcPts val="0"/>
              </a:spcAft>
              <a:buNone/>
              <a:defRPr sz="5400" b="1">
                <a:solidFill>
                  <a:srgbClr val="FFFFFF"/>
                </a:solidFill>
                <a:latin typeface="Open Sans"/>
                <a:ea typeface="Open Sans"/>
                <a:cs typeface="Open Sans"/>
                <a:sym typeface="Open Sans"/>
              </a:defRPr>
            </a:lvl1pPr>
            <a:lvl2pPr lvl="1" algn="ctr">
              <a:spcBef>
                <a:spcPts val="0"/>
              </a:spcBef>
              <a:spcAft>
                <a:spcPts val="0"/>
              </a:spcAft>
              <a:buNone/>
              <a:defRPr sz="5400" b="1">
                <a:solidFill>
                  <a:srgbClr val="FFFFFF"/>
                </a:solidFill>
                <a:latin typeface="Open Sans"/>
                <a:ea typeface="Open Sans"/>
                <a:cs typeface="Open Sans"/>
                <a:sym typeface="Open Sans"/>
              </a:defRPr>
            </a:lvl2pPr>
            <a:lvl3pPr lvl="2" algn="ctr">
              <a:spcBef>
                <a:spcPts val="0"/>
              </a:spcBef>
              <a:spcAft>
                <a:spcPts val="0"/>
              </a:spcAft>
              <a:buNone/>
              <a:defRPr sz="5400" b="1">
                <a:solidFill>
                  <a:srgbClr val="FFFFFF"/>
                </a:solidFill>
                <a:latin typeface="Open Sans"/>
                <a:ea typeface="Open Sans"/>
                <a:cs typeface="Open Sans"/>
                <a:sym typeface="Open Sans"/>
              </a:defRPr>
            </a:lvl3pPr>
            <a:lvl4pPr lvl="3" algn="ctr">
              <a:spcBef>
                <a:spcPts val="0"/>
              </a:spcBef>
              <a:spcAft>
                <a:spcPts val="0"/>
              </a:spcAft>
              <a:buNone/>
              <a:defRPr sz="5400" b="1">
                <a:solidFill>
                  <a:srgbClr val="FFFFFF"/>
                </a:solidFill>
                <a:latin typeface="Open Sans"/>
                <a:ea typeface="Open Sans"/>
                <a:cs typeface="Open Sans"/>
                <a:sym typeface="Open Sans"/>
              </a:defRPr>
            </a:lvl4pPr>
            <a:lvl5pPr lvl="4" algn="ctr">
              <a:spcBef>
                <a:spcPts val="0"/>
              </a:spcBef>
              <a:spcAft>
                <a:spcPts val="0"/>
              </a:spcAft>
              <a:buNone/>
              <a:defRPr sz="5400" b="1">
                <a:solidFill>
                  <a:srgbClr val="FFFFFF"/>
                </a:solidFill>
                <a:latin typeface="Open Sans"/>
                <a:ea typeface="Open Sans"/>
                <a:cs typeface="Open Sans"/>
                <a:sym typeface="Open Sans"/>
              </a:defRPr>
            </a:lvl5pPr>
            <a:lvl6pPr lvl="5" algn="ctr">
              <a:spcBef>
                <a:spcPts val="0"/>
              </a:spcBef>
              <a:spcAft>
                <a:spcPts val="0"/>
              </a:spcAft>
              <a:buNone/>
              <a:defRPr sz="5400" b="1">
                <a:solidFill>
                  <a:srgbClr val="FFFFFF"/>
                </a:solidFill>
                <a:latin typeface="Open Sans"/>
                <a:ea typeface="Open Sans"/>
                <a:cs typeface="Open Sans"/>
                <a:sym typeface="Open Sans"/>
              </a:defRPr>
            </a:lvl6pPr>
            <a:lvl7pPr lvl="6" algn="ctr">
              <a:spcBef>
                <a:spcPts val="0"/>
              </a:spcBef>
              <a:spcAft>
                <a:spcPts val="0"/>
              </a:spcAft>
              <a:buNone/>
              <a:defRPr sz="5400" b="1">
                <a:solidFill>
                  <a:srgbClr val="FFFFFF"/>
                </a:solidFill>
                <a:latin typeface="Open Sans"/>
                <a:ea typeface="Open Sans"/>
                <a:cs typeface="Open Sans"/>
                <a:sym typeface="Open Sans"/>
              </a:defRPr>
            </a:lvl7pPr>
            <a:lvl8pPr lvl="7" algn="ctr">
              <a:spcBef>
                <a:spcPts val="0"/>
              </a:spcBef>
              <a:spcAft>
                <a:spcPts val="0"/>
              </a:spcAft>
              <a:buNone/>
              <a:defRPr sz="5400" b="1">
                <a:solidFill>
                  <a:srgbClr val="FFFFFF"/>
                </a:solidFill>
                <a:latin typeface="Open Sans"/>
                <a:ea typeface="Open Sans"/>
                <a:cs typeface="Open Sans"/>
                <a:sym typeface="Open Sans"/>
              </a:defRPr>
            </a:lvl8pPr>
            <a:lvl9pPr lvl="8" algn="ctr">
              <a:spcBef>
                <a:spcPts val="0"/>
              </a:spcBef>
              <a:spcAft>
                <a:spcPts val="0"/>
              </a:spcAft>
              <a:buNone/>
              <a:defRPr sz="5400" b="1">
                <a:solidFill>
                  <a:srgbClr val="FFFFFF"/>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8645814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Kansi">
    <p:bg>
      <p:bgPr>
        <a:solidFill>
          <a:srgbClr val="FF5000"/>
        </a:solidFill>
        <a:effectLst/>
      </p:bgPr>
    </p:bg>
    <p:spTree>
      <p:nvGrpSpPr>
        <p:cNvPr id="1" name=""/>
        <p:cNvGrpSpPr/>
        <p:nvPr/>
      </p:nvGrpSpPr>
      <p:grpSpPr>
        <a:xfrm>
          <a:off x="0" y="0"/>
          <a:ext cx="0" cy="0"/>
          <a:chOff x="0" y="0"/>
          <a:chExt cx="0" cy="0"/>
        </a:xfrm>
      </p:grpSpPr>
      <p:sp>
        <p:nvSpPr>
          <p:cNvPr id="5" name="Freeform 5"/>
          <p:cNvSpPr>
            <a:spLocks noEditPoints="1"/>
          </p:cNvSpPr>
          <p:nvPr userDrawn="1"/>
        </p:nvSpPr>
        <p:spPr bwMode="auto">
          <a:xfrm>
            <a:off x="1793481" y="1252142"/>
            <a:ext cx="5561219" cy="2430859"/>
          </a:xfrm>
          <a:custGeom>
            <a:avLst/>
            <a:gdLst>
              <a:gd name="T0" fmla="*/ 414 w 606"/>
              <a:gd name="T1" fmla="*/ 186 h 263"/>
              <a:gd name="T2" fmla="*/ 367 w 606"/>
              <a:gd name="T3" fmla="*/ 262 h 263"/>
              <a:gd name="T4" fmla="*/ 376 w 606"/>
              <a:gd name="T5" fmla="*/ 221 h 263"/>
              <a:gd name="T6" fmla="*/ 351 w 606"/>
              <a:gd name="T7" fmla="*/ 203 h 263"/>
              <a:gd name="T8" fmla="*/ 373 w 606"/>
              <a:gd name="T9" fmla="*/ 204 h 263"/>
              <a:gd name="T10" fmla="*/ 342 w 606"/>
              <a:gd name="T11" fmla="*/ 190 h 263"/>
              <a:gd name="T12" fmla="*/ 351 w 606"/>
              <a:gd name="T13" fmla="*/ 228 h 263"/>
              <a:gd name="T14" fmla="*/ 365 w 606"/>
              <a:gd name="T15" fmla="*/ 246 h 263"/>
              <a:gd name="T16" fmla="*/ 296 w 606"/>
              <a:gd name="T17" fmla="*/ 186 h 263"/>
              <a:gd name="T18" fmla="*/ 296 w 606"/>
              <a:gd name="T19" fmla="*/ 246 h 263"/>
              <a:gd name="T20" fmla="*/ 268 w 606"/>
              <a:gd name="T21" fmla="*/ 261 h 263"/>
              <a:gd name="T22" fmla="*/ 264 w 606"/>
              <a:gd name="T23" fmla="*/ 215 h 263"/>
              <a:gd name="T24" fmla="*/ 152 w 606"/>
              <a:gd name="T25" fmla="*/ 186 h 263"/>
              <a:gd name="T26" fmla="*/ 184 w 606"/>
              <a:gd name="T27" fmla="*/ 229 h 263"/>
              <a:gd name="T28" fmla="*/ 184 w 606"/>
              <a:gd name="T29" fmla="*/ 214 h 263"/>
              <a:gd name="T30" fmla="*/ 201 w 606"/>
              <a:gd name="T31" fmla="*/ 94 h 263"/>
              <a:gd name="T32" fmla="*/ 131 w 606"/>
              <a:gd name="T33" fmla="*/ 45 h 263"/>
              <a:gd name="T34" fmla="*/ 56 w 606"/>
              <a:gd name="T35" fmla="*/ 94 h 263"/>
              <a:gd name="T36" fmla="*/ 30 w 606"/>
              <a:gd name="T37" fmla="*/ 169 h 263"/>
              <a:gd name="T38" fmla="*/ 99 w 606"/>
              <a:gd name="T39" fmla="*/ 169 h 263"/>
              <a:gd name="T40" fmla="*/ 83 w 606"/>
              <a:gd name="T41" fmla="*/ 2 h 263"/>
              <a:gd name="T42" fmla="*/ 99 w 606"/>
              <a:gd name="T43" fmla="*/ 19 h 263"/>
              <a:gd name="T44" fmla="*/ 146 w 606"/>
              <a:gd name="T45" fmla="*/ 125 h 263"/>
              <a:gd name="T46" fmla="*/ 147 w 606"/>
              <a:gd name="T47" fmla="*/ 108 h 263"/>
              <a:gd name="T48" fmla="*/ 115 w 606"/>
              <a:gd name="T49" fmla="*/ 94 h 263"/>
              <a:gd name="T50" fmla="*/ 155 w 606"/>
              <a:gd name="T51" fmla="*/ 169 h 263"/>
              <a:gd name="T52" fmla="*/ 170 w 606"/>
              <a:gd name="T53" fmla="*/ 106 h 263"/>
              <a:gd name="T54" fmla="*/ 202 w 606"/>
              <a:gd name="T55" fmla="*/ 57 h 263"/>
              <a:gd name="T56" fmla="*/ 163 w 606"/>
              <a:gd name="T57" fmla="*/ 49 h 263"/>
              <a:gd name="T58" fmla="*/ 185 w 606"/>
              <a:gd name="T59" fmla="*/ 15 h 263"/>
              <a:gd name="T60" fmla="*/ 223 w 606"/>
              <a:gd name="T61" fmla="*/ 56 h 263"/>
              <a:gd name="T62" fmla="*/ 185 w 606"/>
              <a:gd name="T63" fmla="*/ 0 h 263"/>
              <a:gd name="T64" fmla="*/ 147 w 606"/>
              <a:gd name="T65" fmla="*/ 56 h 263"/>
              <a:gd name="T66" fmla="*/ 214 w 606"/>
              <a:gd name="T67" fmla="*/ 68 h 263"/>
              <a:gd name="T68" fmla="*/ 232 w 606"/>
              <a:gd name="T69" fmla="*/ 140 h 263"/>
              <a:gd name="T70" fmla="*/ 223 w 606"/>
              <a:gd name="T71" fmla="*/ 162 h 263"/>
              <a:gd name="T72" fmla="*/ 277 w 606"/>
              <a:gd name="T73" fmla="*/ 153 h 263"/>
              <a:gd name="T74" fmla="*/ 261 w 606"/>
              <a:gd name="T75" fmla="*/ 146 h 263"/>
              <a:gd name="T76" fmla="*/ 277 w 606"/>
              <a:gd name="T77" fmla="*/ 24 h 263"/>
              <a:gd name="T78" fmla="*/ 253 w 606"/>
              <a:gd name="T79" fmla="*/ 33 h 263"/>
              <a:gd name="T80" fmla="*/ 276 w 606"/>
              <a:gd name="T81" fmla="*/ 20 h 263"/>
              <a:gd name="T82" fmla="*/ 294 w 606"/>
              <a:gd name="T83" fmla="*/ 24 h 263"/>
              <a:gd name="T84" fmla="*/ 237 w 606"/>
              <a:gd name="T85" fmla="*/ 2 h 263"/>
              <a:gd name="T86" fmla="*/ 277 w 606"/>
              <a:gd name="T87" fmla="*/ 77 h 263"/>
              <a:gd name="T88" fmla="*/ 354 w 606"/>
              <a:gd name="T89" fmla="*/ 2 h 263"/>
              <a:gd name="T90" fmla="*/ 339 w 606"/>
              <a:gd name="T91" fmla="*/ 64 h 263"/>
              <a:gd name="T92" fmla="*/ 323 w 606"/>
              <a:gd name="T93" fmla="*/ 2 h 263"/>
              <a:gd name="T94" fmla="*/ 325 w 606"/>
              <a:gd name="T95" fmla="*/ 77 h 263"/>
              <a:gd name="T96" fmla="*/ 361 w 606"/>
              <a:gd name="T97" fmla="*/ 169 h 263"/>
              <a:gd name="T98" fmla="*/ 335 w 606"/>
              <a:gd name="T99" fmla="*/ 143 h 263"/>
              <a:gd name="T100" fmla="*/ 309 w 606"/>
              <a:gd name="T101" fmla="*/ 112 h 263"/>
              <a:gd name="T102" fmla="*/ 361 w 606"/>
              <a:gd name="T103" fmla="*/ 112 h 263"/>
              <a:gd name="T104" fmla="*/ 444 w 606"/>
              <a:gd name="T105" fmla="*/ 2 h 263"/>
              <a:gd name="T106" fmla="*/ 384 w 606"/>
              <a:gd name="T107" fmla="*/ 77 h 263"/>
              <a:gd name="T108" fmla="*/ 433 w 606"/>
              <a:gd name="T109" fmla="*/ 77 h 263"/>
              <a:gd name="T110" fmla="*/ 500 w 606"/>
              <a:gd name="T111" fmla="*/ 261 h 263"/>
              <a:gd name="T112" fmla="*/ 451 w 606"/>
              <a:gd name="T113" fmla="*/ 186 h 263"/>
              <a:gd name="T114" fmla="*/ 445 w 606"/>
              <a:gd name="T115" fmla="*/ 207 h 263"/>
              <a:gd name="T116" fmla="*/ 560 w 606"/>
              <a:gd name="T117" fmla="*/ 186 h 263"/>
              <a:gd name="T118" fmla="*/ 530 w 606"/>
              <a:gd name="T119" fmla="*/ 261 h 263"/>
              <a:gd name="T120" fmla="*/ 590 w 606"/>
              <a:gd name="T121" fmla="*/ 186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06" h="263">
                <a:moveTo>
                  <a:pt x="414" y="186"/>
                </a:moveTo>
                <a:cubicBezTo>
                  <a:pt x="397" y="186"/>
                  <a:pt x="397" y="186"/>
                  <a:pt x="397" y="186"/>
                </a:cubicBezTo>
                <a:cubicBezTo>
                  <a:pt x="397" y="261"/>
                  <a:pt x="397" y="261"/>
                  <a:pt x="397" y="261"/>
                </a:cubicBezTo>
                <a:cubicBezTo>
                  <a:pt x="414" y="261"/>
                  <a:pt x="414" y="261"/>
                  <a:pt x="414" y="261"/>
                </a:cubicBezTo>
                <a:lnTo>
                  <a:pt x="414" y="186"/>
                </a:lnTo>
                <a:close/>
                <a:moveTo>
                  <a:pt x="342" y="241"/>
                </a:moveTo>
                <a:cubicBezTo>
                  <a:pt x="330" y="254"/>
                  <a:pt x="330" y="254"/>
                  <a:pt x="330" y="254"/>
                </a:cubicBezTo>
                <a:cubicBezTo>
                  <a:pt x="334" y="257"/>
                  <a:pt x="338" y="259"/>
                  <a:pt x="342" y="261"/>
                </a:cubicBezTo>
                <a:cubicBezTo>
                  <a:pt x="346" y="262"/>
                  <a:pt x="351" y="263"/>
                  <a:pt x="356" y="263"/>
                </a:cubicBezTo>
                <a:cubicBezTo>
                  <a:pt x="360" y="263"/>
                  <a:pt x="363" y="263"/>
                  <a:pt x="367" y="262"/>
                </a:cubicBezTo>
                <a:cubicBezTo>
                  <a:pt x="370" y="261"/>
                  <a:pt x="373" y="259"/>
                  <a:pt x="376" y="257"/>
                </a:cubicBezTo>
                <a:cubicBezTo>
                  <a:pt x="379" y="255"/>
                  <a:pt x="381" y="252"/>
                  <a:pt x="382" y="249"/>
                </a:cubicBezTo>
                <a:cubicBezTo>
                  <a:pt x="384" y="246"/>
                  <a:pt x="385" y="242"/>
                  <a:pt x="385" y="238"/>
                </a:cubicBezTo>
                <a:cubicBezTo>
                  <a:pt x="385" y="234"/>
                  <a:pt x="384" y="230"/>
                  <a:pt x="382" y="228"/>
                </a:cubicBezTo>
                <a:cubicBezTo>
                  <a:pt x="381" y="225"/>
                  <a:pt x="378" y="223"/>
                  <a:pt x="376" y="221"/>
                </a:cubicBezTo>
                <a:cubicBezTo>
                  <a:pt x="373" y="220"/>
                  <a:pt x="370" y="219"/>
                  <a:pt x="367" y="218"/>
                </a:cubicBezTo>
                <a:cubicBezTo>
                  <a:pt x="364" y="217"/>
                  <a:pt x="362" y="216"/>
                  <a:pt x="359" y="215"/>
                </a:cubicBezTo>
                <a:cubicBezTo>
                  <a:pt x="356" y="214"/>
                  <a:pt x="354" y="213"/>
                  <a:pt x="353" y="212"/>
                </a:cubicBezTo>
                <a:cubicBezTo>
                  <a:pt x="351" y="211"/>
                  <a:pt x="350" y="209"/>
                  <a:pt x="350" y="207"/>
                </a:cubicBezTo>
                <a:cubicBezTo>
                  <a:pt x="350" y="205"/>
                  <a:pt x="350" y="204"/>
                  <a:pt x="351" y="203"/>
                </a:cubicBezTo>
                <a:cubicBezTo>
                  <a:pt x="352" y="202"/>
                  <a:pt x="353" y="201"/>
                  <a:pt x="354" y="201"/>
                </a:cubicBezTo>
                <a:cubicBezTo>
                  <a:pt x="355" y="200"/>
                  <a:pt x="356" y="200"/>
                  <a:pt x="358" y="200"/>
                </a:cubicBezTo>
                <a:cubicBezTo>
                  <a:pt x="359" y="199"/>
                  <a:pt x="360" y="199"/>
                  <a:pt x="361" y="199"/>
                </a:cubicBezTo>
                <a:cubicBezTo>
                  <a:pt x="363" y="199"/>
                  <a:pt x="366" y="200"/>
                  <a:pt x="368" y="200"/>
                </a:cubicBezTo>
                <a:cubicBezTo>
                  <a:pt x="370" y="201"/>
                  <a:pt x="372" y="202"/>
                  <a:pt x="373" y="204"/>
                </a:cubicBezTo>
                <a:cubicBezTo>
                  <a:pt x="385" y="192"/>
                  <a:pt x="385" y="192"/>
                  <a:pt x="385" y="192"/>
                </a:cubicBezTo>
                <a:cubicBezTo>
                  <a:pt x="381" y="189"/>
                  <a:pt x="378" y="187"/>
                  <a:pt x="374" y="186"/>
                </a:cubicBezTo>
                <a:cubicBezTo>
                  <a:pt x="370" y="184"/>
                  <a:pt x="366" y="184"/>
                  <a:pt x="362" y="184"/>
                </a:cubicBezTo>
                <a:cubicBezTo>
                  <a:pt x="358" y="184"/>
                  <a:pt x="354" y="184"/>
                  <a:pt x="351" y="185"/>
                </a:cubicBezTo>
                <a:cubicBezTo>
                  <a:pt x="347" y="186"/>
                  <a:pt x="344" y="188"/>
                  <a:pt x="342" y="190"/>
                </a:cubicBezTo>
                <a:cubicBezTo>
                  <a:pt x="339" y="192"/>
                  <a:pt x="337" y="195"/>
                  <a:pt x="335" y="198"/>
                </a:cubicBezTo>
                <a:cubicBezTo>
                  <a:pt x="334" y="201"/>
                  <a:pt x="333" y="204"/>
                  <a:pt x="333" y="208"/>
                </a:cubicBezTo>
                <a:cubicBezTo>
                  <a:pt x="333" y="212"/>
                  <a:pt x="334" y="216"/>
                  <a:pt x="335" y="218"/>
                </a:cubicBezTo>
                <a:cubicBezTo>
                  <a:pt x="337" y="221"/>
                  <a:pt x="339" y="223"/>
                  <a:pt x="342" y="225"/>
                </a:cubicBezTo>
                <a:cubicBezTo>
                  <a:pt x="345" y="226"/>
                  <a:pt x="347" y="227"/>
                  <a:pt x="351" y="228"/>
                </a:cubicBezTo>
                <a:cubicBezTo>
                  <a:pt x="354" y="229"/>
                  <a:pt x="356" y="230"/>
                  <a:pt x="359" y="231"/>
                </a:cubicBezTo>
                <a:cubicBezTo>
                  <a:pt x="362" y="232"/>
                  <a:pt x="364" y="233"/>
                  <a:pt x="366" y="234"/>
                </a:cubicBezTo>
                <a:cubicBezTo>
                  <a:pt x="367" y="236"/>
                  <a:pt x="368" y="238"/>
                  <a:pt x="368" y="240"/>
                </a:cubicBezTo>
                <a:cubicBezTo>
                  <a:pt x="368" y="241"/>
                  <a:pt x="368" y="242"/>
                  <a:pt x="367" y="243"/>
                </a:cubicBezTo>
                <a:cubicBezTo>
                  <a:pt x="367" y="244"/>
                  <a:pt x="366" y="245"/>
                  <a:pt x="365" y="246"/>
                </a:cubicBezTo>
                <a:cubicBezTo>
                  <a:pt x="363" y="246"/>
                  <a:pt x="362" y="247"/>
                  <a:pt x="361" y="247"/>
                </a:cubicBezTo>
                <a:cubicBezTo>
                  <a:pt x="359" y="248"/>
                  <a:pt x="358" y="248"/>
                  <a:pt x="357" y="248"/>
                </a:cubicBezTo>
                <a:cubicBezTo>
                  <a:pt x="354" y="248"/>
                  <a:pt x="351" y="247"/>
                  <a:pt x="349" y="246"/>
                </a:cubicBezTo>
                <a:cubicBezTo>
                  <a:pt x="346" y="245"/>
                  <a:pt x="344" y="243"/>
                  <a:pt x="342" y="241"/>
                </a:cubicBezTo>
                <a:moveTo>
                  <a:pt x="296" y="186"/>
                </a:moveTo>
                <a:cubicBezTo>
                  <a:pt x="280" y="186"/>
                  <a:pt x="280" y="186"/>
                  <a:pt x="280" y="186"/>
                </a:cubicBezTo>
                <a:cubicBezTo>
                  <a:pt x="280" y="261"/>
                  <a:pt x="280" y="261"/>
                  <a:pt x="280" y="261"/>
                </a:cubicBezTo>
                <a:cubicBezTo>
                  <a:pt x="327" y="261"/>
                  <a:pt x="327" y="261"/>
                  <a:pt x="327" y="261"/>
                </a:cubicBezTo>
                <a:cubicBezTo>
                  <a:pt x="327" y="246"/>
                  <a:pt x="327" y="246"/>
                  <a:pt x="327" y="246"/>
                </a:cubicBezTo>
                <a:cubicBezTo>
                  <a:pt x="296" y="246"/>
                  <a:pt x="296" y="246"/>
                  <a:pt x="296" y="246"/>
                </a:cubicBezTo>
                <a:lnTo>
                  <a:pt x="296" y="186"/>
                </a:lnTo>
                <a:close/>
                <a:moveTo>
                  <a:pt x="266" y="186"/>
                </a:moveTo>
                <a:cubicBezTo>
                  <a:pt x="215" y="186"/>
                  <a:pt x="215" y="186"/>
                  <a:pt x="215" y="186"/>
                </a:cubicBezTo>
                <a:cubicBezTo>
                  <a:pt x="215" y="261"/>
                  <a:pt x="215" y="261"/>
                  <a:pt x="215" y="261"/>
                </a:cubicBezTo>
                <a:cubicBezTo>
                  <a:pt x="268" y="261"/>
                  <a:pt x="268" y="261"/>
                  <a:pt x="268" y="261"/>
                </a:cubicBezTo>
                <a:cubicBezTo>
                  <a:pt x="268" y="246"/>
                  <a:pt x="268" y="246"/>
                  <a:pt x="268" y="246"/>
                </a:cubicBezTo>
                <a:cubicBezTo>
                  <a:pt x="231" y="246"/>
                  <a:pt x="231" y="246"/>
                  <a:pt x="231" y="246"/>
                </a:cubicBezTo>
                <a:cubicBezTo>
                  <a:pt x="231" y="230"/>
                  <a:pt x="231" y="230"/>
                  <a:pt x="231" y="230"/>
                </a:cubicBezTo>
                <a:cubicBezTo>
                  <a:pt x="264" y="230"/>
                  <a:pt x="264" y="230"/>
                  <a:pt x="264" y="230"/>
                </a:cubicBezTo>
                <a:cubicBezTo>
                  <a:pt x="264" y="215"/>
                  <a:pt x="264" y="215"/>
                  <a:pt x="264" y="215"/>
                </a:cubicBezTo>
                <a:cubicBezTo>
                  <a:pt x="231" y="215"/>
                  <a:pt x="231" y="215"/>
                  <a:pt x="231" y="215"/>
                </a:cubicBezTo>
                <a:cubicBezTo>
                  <a:pt x="231" y="201"/>
                  <a:pt x="231" y="201"/>
                  <a:pt x="231" y="201"/>
                </a:cubicBezTo>
                <a:cubicBezTo>
                  <a:pt x="266" y="201"/>
                  <a:pt x="266" y="201"/>
                  <a:pt x="266" y="201"/>
                </a:cubicBezTo>
                <a:lnTo>
                  <a:pt x="266" y="186"/>
                </a:lnTo>
                <a:close/>
                <a:moveTo>
                  <a:pt x="152" y="186"/>
                </a:moveTo>
                <a:cubicBezTo>
                  <a:pt x="135" y="186"/>
                  <a:pt x="135" y="186"/>
                  <a:pt x="135" y="186"/>
                </a:cubicBezTo>
                <a:cubicBezTo>
                  <a:pt x="135" y="261"/>
                  <a:pt x="135" y="261"/>
                  <a:pt x="135" y="261"/>
                </a:cubicBezTo>
                <a:cubicBezTo>
                  <a:pt x="152" y="261"/>
                  <a:pt x="152" y="261"/>
                  <a:pt x="152" y="261"/>
                </a:cubicBezTo>
                <a:cubicBezTo>
                  <a:pt x="152" y="229"/>
                  <a:pt x="152" y="229"/>
                  <a:pt x="152" y="229"/>
                </a:cubicBezTo>
                <a:cubicBezTo>
                  <a:pt x="184" y="229"/>
                  <a:pt x="184" y="229"/>
                  <a:pt x="184" y="229"/>
                </a:cubicBezTo>
                <a:cubicBezTo>
                  <a:pt x="184" y="261"/>
                  <a:pt x="184" y="261"/>
                  <a:pt x="184" y="261"/>
                </a:cubicBezTo>
                <a:cubicBezTo>
                  <a:pt x="201" y="261"/>
                  <a:pt x="201" y="261"/>
                  <a:pt x="201" y="261"/>
                </a:cubicBezTo>
                <a:cubicBezTo>
                  <a:pt x="201" y="186"/>
                  <a:pt x="201" y="186"/>
                  <a:pt x="201" y="186"/>
                </a:cubicBezTo>
                <a:cubicBezTo>
                  <a:pt x="184" y="186"/>
                  <a:pt x="184" y="186"/>
                  <a:pt x="184" y="186"/>
                </a:cubicBezTo>
                <a:cubicBezTo>
                  <a:pt x="184" y="214"/>
                  <a:pt x="184" y="214"/>
                  <a:pt x="184" y="214"/>
                </a:cubicBezTo>
                <a:cubicBezTo>
                  <a:pt x="152" y="214"/>
                  <a:pt x="152" y="214"/>
                  <a:pt x="152" y="214"/>
                </a:cubicBezTo>
                <a:lnTo>
                  <a:pt x="152" y="186"/>
                </a:lnTo>
                <a:close/>
                <a:moveTo>
                  <a:pt x="184" y="169"/>
                </a:moveTo>
                <a:cubicBezTo>
                  <a:pt x="201" y="169"/>
                  <a:pt x="201" y="169"/>
                  <a:pt x="201" y="169"/>
                </a:cubicBezTo>
                <a:cubicBezTo>
                  <a:pt x="201" y="94"/>
                  <a:pt x="201" y="94"/>
                  <a:pt x="201" y="94"/>
                </a:cubicBezTo>
                <a:cubicBezTo>
                  <a:pt x="184" y="94"/>
                  <a:pt x="184" y="94"/>
                  <a:pt x="184" y="94"/>
                </a:cubicBezTo>
                <a:lnTo>
                  <a:pt x="184" y="169"/>
                </a:lnTo>
                <a:close/>
                <a:moveTo>
                  <a:pt x="108" y="45"/>
                </a:moveTo>
                <a:cubicBezTo>
                  <a:pt x="108" y="51"/>
                  <a:pt x="113" y="56"/>
                  <a:pt x="119" y="56"/>
                </a:cubicBezTo>
                <a:cubicBezTo>
                  <a:pt x="126" y="56"/>
                  <a:pt x="131" y="51"/>
                  <a:pt x="131" y="45"/>
                </a:cubicBezTo>
                <a:cubicBezTo>
                  <a:pt x="131" y="39"/>
                  <a:pt x="126" y="34"/>
                  <a:pt x="119" y="34"/>
                </a:cubicBezTo>
                <a:cubicBezTo>
                  <a:pt x="113" y="34"/>
                  <a:pt x="108" y="39"/>
                  <a:pt x="108" y="45"/>
                </a:cubicBezTo>
                <a:moveTo>
                  <a:pt x="43" y="169"/>
                </a:moveTo>
                <a:cubicBezTo>
                  <a:pt x="74" y="94"/>
                  <a:pt x="74" y="94"/>
                  <a:pt x="74" y="94"/>
                </a:cubicBezTo>
                <a:cubicBezTo>
                  <a:pt x="56" y="94"/>
                  <a:pt x="56" y="94"/>
                  <a:pt x="56" y="94"/>
                </a:cubicBezTo>
                <a:cubicBezTo>
                  <a:pt x="37" y="143"/>
                  <a:pt x="37" y="143"/>
                  <a:pt x="37" y="143"/>
                </a:cubicBezTo>
                <a:cubicBezTo>
                  <a:pt x="37" y="143"/>
                  <a:pt x="37" y="143"/>
                  <a:pt x="37" y="143"/>
                </a:cubicBezTo>
                <a:cubicBezTo>
                  <a:pt x="18" y="94"/>
                  <a:pt x="18" y="94"/>
                  <a:pt x="18" y="94"/>
                </a:cubicBezTo>
                <a:cubicBezTo>
                  <a:pt x="0" y="94"/>
                  <a:pt x="0" y="94"/>
                  <a:pt x="0" y="94"/>
                </a:cubicBezTo>
                <a:cubicBezTo>
                  <a:pt x="30" y="169"/>
                  <a:pt x="30" y="169"/>
                  <a:pt x="30" y="169"/>
                </a:cubicBezTo>
                <a:lnTo>
                  <a:pt x="43" y="169"/>
                </a:lnTo>
                <a:close/>
                <a:moveTo>
                  <a:pt x="99" y="94"/>
                </a:moveTo>
                <a:cubicBezTo>
                  <a:pt x="83" y="94"/>
                  <a:pt x="83" y="94"/>
                  <a:pt x="83" y="94"/>
                </a:cubicBezTo>
                <a:cubicBezTo>
                  <a:pt x="83" y="169"/>
                  <a:pt x="83" y="169"/>
                  <a:pt x="83" y="169"/>
                </a:cubicBezTo>
                <a:cubicBezTo>
                  <a:pt x="99" y="169"/>
                  <a:pt x="99" y="169"/>
                  <a:pt x="99" y="169"/>
                </a:cubicBezTo>
                <a:lnTo>
                  <a:pt x="99" y="94"/>
                </a:lnTo>
                <a:close/>
                <a:moveTo>
                  <a:pt x="99" y="19"/>
                </a:moveTo>
                <a:cubicBezTo>
                  <a:pt x="135" y="19"/>
                  <a:pt x="135" y="19"/>
                  <a:pt x="135" y="19"/>
                </a:cubicBezTo>
                <a:cubicBezTo>
                  <a:pt x="135" y="2"/>
                  <a:pt x="135" y="2"/>
                  <a:pt x="135" y="2"/>
                </a:cubicBezTo>
                <a:cubicBezTo>
                  <a:pt x="83" y="2"/>
                  <a:pt x="83" y="2"/>
                  <a:pt x="83" y="2"/>
                </a:cubicBezTo>
                <a:cubicBezTo>
                  <a:pt x="83" y="77"/>
                  <a:pt x="83" y="77"/>
                  <a:pt x="83" y="77"/>
                </a:cubicBezTo>
                <a:cubicBezTo>
                  <a:pt x="99" y="77"/>
                  <a:pt x="99" y="77"/>
                  <a:pt x="99" y="77"/>
                </a:cubicBezTo>
                <a:cubicBezTo>
                  <a:pt x="99" y="48"/>
                  <a:pt x="99" y="48"/>
                  <a:pt x="99" y="48"/>
                </a:cubicBezTo>
                <a:cubicBezTo>
                  <a:pt x="99" y="32"/>
                  <a:pt x="99" y="32"/>
                  <a:pt x="99" y="32"/>
                </a:cubicBezTo>
                <a:lnTo>
                  <a:pt x="99" y="19"/>
                </a:lnTo>
                <a:close/>
                <a:moveTo>
                  <a:pt x="154" y="112"/>
                </a:moveTo>
                <a:cubicBezTo>
                  <a:pt x="155" y="113"/>
                  <a:pt x="155" y="115"/>
                  <a:pt x="155" y="117"/>
                </a:cubicBezTo>
                <a:cubicBezTo>
                  <a:pt x="155" y="119"/>
                  <a:pt x="155" y="120"/>
                  <a:pt x="154" y="122"/>
                </a:cubicBezTo>
                <a:cubicBezTo>
                  <a:pt x="153" y="123"/>
                  <a:pt x="152" y="124"/>
                  <a:pt x="151" y="124"/>
                </a:cubicBezTo>
                <a:cubicBezTo>
                  <a:pt x="149" y="125"/>
                  <a:pt x="148" y="125"/>
                  <a:pt x="146" y="125"/>
                </a:cubicBezTo>
                <a:cubicBezTo>
                  <a:pt x="144" y="125"/>
                  <a:pt x="143" y="125"/>
                  <a:pt x="141" y="125"/>
                </a:cubicBezTo>
                <a:cubicBezTo>
                  <a:pt x="132" y="125"/>
                  <a:pt x="132" y="125"/>
                  <a:pt x="132" y="125"/>
                </a:cubicBezTo>
                <a:cubicBezTo>
                  <a:pt x="132" y="108"/>
                  <a:pt x="132" y="108"/>
                  <a:pt x="132" y="108"/>
                </a:cubicBezTo>
                <a:cubicBezTo>
                  <a:pt x="142" y="108"/>
                  <a:pt x="142" y="108"/>
                  <a:pt x="142" y="108"/>
                </a:cubicBezTo>
                <a:cubicBezTo>
                  <a:pt x="144" y="108"/>
                  <a:pt x="145" y="108"/>
                  <a:pt x="147" y="108"/>
                </a:cubicBezTo>
                <a:cubicBezTo>
                  <a:pt x="149" y="109"/>
                  <a:pt x="150" y="109"/>
                  <a:pt x="151" y="110"/>
                </a:cubicBezTo>
                <a:cubicBezTo>
                  <a:pt x="152" y="110"/>
                  <a:pt x="153" y="111"/>
                  <a:pt x="154" y="112"/>
                </a:cubicBezTo>
                <a:moveTo>
                  <a:pt x="155" y="95"/>
                </a:moveTo>
                <a:cubicBezTo>
                  <a:pt x="152" y="94"/>
                  <a:pt x="148" y="94"/>
                  <a:pt x="144" y="94"/>
                </a:cubicBezTo>
                <a:cubicBezTo>
                  <a:pt x="115" y="94"/>
                  <a:pt x="115" y="94"/>
                  <a:pt x="115" y="94"/>
                </a:cubicBezTo>
                <a:cubicBezTo>
                  <a:pt x="115" y="169"/>
                  <a:pt x="115" y="169"/>
                  <a:pt x="115" y="169"/>
                </a:cubicBezTo>
                <a:cubicBezTo>
                  <a:pt x="132" y="169"/>
                  <a:pt x="132" y="169"/>
                  <a:pt x="132" y="169"/>
                </a:cubicBezTo>
                <a:cubicBezTo>
                  <a:pt x="132" y="139"/>
                  <a:pt x="132" y="139"/>
                  <a:pt x="132" y="139"/>
                </a:cubicBezTo>
                <a:cubicBezTo>
                  <a:pt x="140" y="139"/>
                  <a:pt x="140" y="139"/>
                  <a:pt x="140" y="139"/>
                </a:cubicBezTo>
                <a:cubicBezTo>
                  <a:pt x="155" y="169"/>
                  <a:pt x="155" y="169"/>
                  <a:pt x="155" y="169"/>
                </a:cubicBezTo>
                <a:cubicBezTo>
                  <a:pt x="175" y="169"/>
                  <a:pt x="175" y="169"/>
                  <a:pt x="175" y="169"/>
                </a:cubicBezTo>
                <a:cubicBezTo>
                  <a:pt x="156" y="138"/>
                  <a:pt x="156" y="138"/>
                  <a:pt x="156" y="138"/>
                </a:cubicBezTo>
                <a:cubicBezTo>
                  <a:pt x="162" y="137"/>
                  <a:pt x="166" y="134"/>
                  <a:pt x="168" y="130"/>
                </a:cubicBezTo>
                <a:cubicBezTo>
                  <a:pt x="171" y="127"/>
                  <a:pt x="172" y="122"/>
                  <a:pt x="172" y="117"/>
                </a:cubicBezTo>
                <a:cubicBezTo>
                  <a:pt x="172" y="112"/>
                  <a:pt x="172" y="109"/>
                  <a:pt x="170" y="106"/>
                </a:cubicBezTo>
                <a:cubicBezTo>
                  <a:pt x="169" y="103"/>
                  <a:pt x="167" y="101"/>
                  <a:pt x="164" y="99"/>
                </a:cubicBezTo>
                <a:cubicBezTo>
                  <a:pt x="161" y="97"/>
                  <a:pt x="158" y="96"/>
                  <a:pt x="155" y="95"/>
                </a:cubicBezTo>
                <a:moveTo>
                  <a:pt x="208" y="39"/>
                </a:moveTo>
                <a:cubicBezTo>
                  <a:pt x="208" y="43"/>
                  <a:pt x="208" y="46"/>
                  <a:pt x="207" y="49"/>
                </a:cubicBezTo>
                <a:cubicBezTo>
                  <a:pt x="206" y="52"/>
                  <a:pt x="204" y="54"/>
                  <a:pt x="202" y="57"/>
                </a:cubicBezTo>
                <a:cubicBezTo>
                  <a:pt x="200" y="59"/>
                  <a:pt x="197" y="61"/>
                  <a:pt x="195" y="62"/>
                </a:cubicBezTo>
                <a:cubicBezTo>
                  <a:pt x="192" y="63"/>
                  <a:pt x="189" y="64"/>
                  <a:pt x="185" y="64"/>
                </a:cubicBezTo>
                <a:cubicBezTo>
                  <a:pt x="181" y="64"/>
                  <a:pt x="178" y="63"/>
                  <a:pt x="175" y="62"/>
                </a:cubicBezTo>
                <a:cubicBezTo>
                  <a:pt x="172" y="61"/>
                  <a:pt x="170" y="59"/>
                  <a:pt x="168" y="57"/>
                </a:cubicBezTo>
                <a:cubicBezTo>
                  <a:pt x="166" y="54"/>
                  <a:pt x="164" y="52"/>
                  <a:pt x="163" y="49"/>
                </a:cubicBezTo>
                <a:cubicBezTo>
                  <a:pt x="162" y="46"/>
                  <a:pt x="162" y="43"/>
                  <a:pt x="162" y="39"/>
                </a:cubicBezTo>
                <a:cubicBezTo>
                  <a:pt x="162" y="36"/>
                  <a:pt x="162" y="33"/>
                  <a:pt x="163" y="30"/>
                </a:cubicBezTo>
                <a:cubicBezTo>
                  <a:pt x="164" y="27"/>
                  <a:pt x="166" y="24"/>
                  <a:pt x="168" y="22"/>
                </a:cubicBezTo>
                <a:cubicBezTo>
                  <a:pt x="170" y="20"/>
                  <a:pt x="172" y="18"/>
                  <a:pt x="175" y="17"/>
                </a:cubicBezTo>
                <a:cubicBezTo>
                  <a:pt x="178" y="16"/>
                  <a:pt x="181" y="15"/>
                  <a:pt x="185" y="15"/>
                </a:cubicBezTo>
                <a:cubicBezTo>
                  <a:pt x="189" y="15"/>
                  <a:pt x="192" y="16"/>
                  <a:pt x="195" y="17"/>
                </a:cubicBezTo>
                <a:cubicBezTo>
                  <a:pt x="197" y="18"/>
                  <a:pt x="200" y="20"/>
                  <a:pt x="202" y="22"/>
                </a:cubicBezTo>
                <a:cubicBezTo>
                  <a:pt x="204" y="24"/>
                  <a:pt x="206" y="27"/>
                  <a:pt x="207" y="30"/>
                </a:cubicBezTo>
                <a:cubicBezTo>
                  <a:pt x="208" y="33"/>
                  <a:pt x="208" y="36"/>
                  <a:pt x="208" y="39"/>
                </a:cubicBezTo>
                <a:moveTo>
                  <a:pt x="223" y="56"/>
                </a:moveTo>
                <a:cubicBezTo>
                  <a:pt x="225" y="51"/>
                  <a:pt x="226" y="45"/>
                  <a:pt x="226" y="39"/>
                </a:cubicBezTo>
                <a:cubicBezTo>
                  <a:pt x="226" y="33"/>
                  <a:pt x="225" y="28"/>
                  <a:pt x="223" y="23"/>
                </a:cubicBezTo>
                <a:cubicBezTo>
                  <a:pt x="221" y="18"/>
                  <a:pt x="218" y="14"/>
                  <a:pt x="214" y="10"/>
                </a:cubicBezTo>
                <a:cubicBezTo>
                  <a:pt x="211" y="7"/>
                  <a:pt x="206" y="4"/>
                  <a:pt x="201" y="2"/>
                </a:cubicBezTo>
                <a:cubicBezTo>
                  <a:pt x="196" y="1"/>
                  <a:pt x="191" y="0"/>
                  <a:pt x="185" y="0"/>
                </a:cubicBezTo>
                <a:cubicBezTo>
                  <a:pt x="179" y="0"/>
                  <a:pt x="174" y="1"/>
                  <a:pt x="169" y="2"/>
                </a:cubicBezTo>
                <a:cubicBezTo>
                  <a:pt x="164" y="4"/>
                  <a:pt x="159" y="7"/>
                  <a:pt x="156" y="10"/>
                </a:cubicBezTo>
                <a:cubicBezTo>
                  <a:pt x="152" y="14"/>
                  <a:pt x="149" y="18"/>
                  <a:pt x="147" y="23"/>
                </a:cubicBezTo>
                <a:cubicBezTo>
                  <a:pt x="145" y="28"/>
                  <a:pt x="144" y="33"/>
                  <a:pt x="144" y="39"/>
                </a:cubicBezTo>
                <a:cubicBezTo>
                  <a:pt x="144" y="45"/>
                  <a:pt x="145" y="51"/>
                  <a:pt x="147" y="56"/>
                </a:cubicBezTo>
                <a:cubicBezTo>
                  <a:pt x="149" y="61"/>
                  <a:pt x="152" y="65"/>
                  <a:pt x="156" y="68"/>
                </a:cubicBezTo>
                <a:cubicBezTo>
                  <a:pt x="159" y="72"/>
                  <a:pt x="164" y="74"/>
                  <a:pt x="169" y="76"/>
                </a:cubicBezTo>
                <a:cubicBezTo>
                  <a:pt x="174" y="78"/>
                  <a:pt x="179" y="79"/>
                  <a:pt x="185" y="79"/>
                </a:cubicBezTo>
                <a:cubicBezTo>
                  <a:pt x="191" y="79"/>
                  <a:pt x="196" y="78"/>
                  <a:pt x="201" y="76"/>
                </a:cubicBezTo>
                <a:cubicBezTo>
                  <a:pt x="206" y="74"/>
                  <a:pt x="211" y="72"/>
                  <a:pt x="214" y="68"/>
                </a:cubicBezTo>
                <a:cubicBezTo>
                  <a:pt x="218" y="65"/>
                  <a:pt x="221" y="61"/>
                  <a:pt x="223" y="56"/>
                </a:cubicBezTo>
                <a:moveTo>
                  <a:pt x="241" y="155"/>
                </a:moveTo>
                <a:cubicBezTo>
                  <a:pt x="239" y="154"/>
                  <a:pt x="237" y="153"/>
                  <a:pt x="236" y="151"/>
                </a:cubicBezTo>
                <a:cubicBezTo>
                  <a:pt x="235" y="150"/>
                  <a:pt x="234" y="148"/>
                  <a:pt x="233" y="146"/>
                </a:cubicBezTo>
                <a:cubicBezTo>
                  <a:pt x="232" y="144"/>
                  <a:pt x="232" y="142"/>
                  <a:pt x="232" y="140"/>
                </a:cubicBezTo>
                <a:cubicBezTo>
                  <a:pt x="232" y="94"/>
                  <a:pt x="232" y="94"/>
                  <a:pt x="232" y="94"/>
                </a:cubicBezTo>
                <a:cubicBezTo>
                  <a:pt x="215" y="94"/>
                  <a:pt x="215" y="94"/>
                  <a:pt x="215" y="94"/>
                </a:cubicBezTo>
                <a:cubicBezTo>
                  <a:pt x="215" y="140"/>
                  <a:pt x="215" y="140"/>
                  <a:pt x="215" y="140"/>
                </a:cubicBezTo>
                <a:cubicBezTo>
                  <a:pt x="215" y="145"/>
                  <a:pt x="216" y="149"/>
                  <a:pt x="217" y="153"/>
                </a:cubicBezTo>
                <a:cubicBezTo>
                  <a:pt x="219" y="156"/>
                  <a:pt x="221" y="160"/>
                  <a:pt x="223" y="162"/>
                </a:cubicBezTo>
                <a:cubicBezTo>
                  <a:pt x="226" y="165"/>
                  <a:pt x="229" y="167"/>
                  <a:pt x="233" y="169"/>
                </a:cubicBezTo>
                <a:cubicBezTo>
                  <a:pt x="237" y="170"/>
                  <a:pt x="242" y="171"/>
                  <a:pt x="247" y="171"/>
                </a:cubicBezTo>
                <a:cubicBezTo>
                  <a:pt x="252" y="171"/>
                  <a:pt x="257" y="170"/>
                  <a:pt x="261" y="169"/>
                </a:cubicBezTo>
                <a:cubicBezTo>
                  <a:pt x="265" y="167"/>
                  <a:pt x="268" y="165"/>
                  <a:pt x="271" y="162"/>
                </a:cubicBezTo>
                <a:cubicBezTo>
                  <a:pt x="273" y="160"/>
                  <a:pt x="275" y="156"/>
                  <a:pt x="277" y="153"/>
                </a:cubicBezTo>
                <a:cubicBezTo>
                  <a:pt x="278" y="149"/>
                  <a:pt x="279" y="145"/>
                  <a:pt x="279" y="140"/>
                </a:cubicBezTo>
                <a:cubicBezTo>
                  <a:pt x="279" y="94"/>
                  <a:pt x="279" y="94"/>
                  <a:pt x="279" y="94"/>
                </a:cubicBezTo>
                <a:cubicBezTo>
                  <a:pt x="262" y="94"/>
                  <a:pt x="262" y="94"/>
                  <a:pt x="262" y="94"/>
                </a:cubicBezTo>
                <a:cubicBezTo>
                  <a:pt x="262" y="140"/>
                  <a:pt x="262" y="140"/>
                  <a:pt x="262" y="140"/>
                </a:cubicBezTo>
                <a:cubicBezTo>
                  <a:pt x="262" y="142"/>
                  <a:pt x="262" y="144"/>
                  <a:pt x="261" y="146"/>
                </a:cubicBezTo>
                <a:cubicBezTo>
                  <a:pt x="260" y="148"/>
                  <a:pt x="259" y="150"/>
                  <a:pt x="258" y="151"/>
                </a:cubicBezTo>
                <a:cubicBezTo>
                  <a:pt x="256" y="153"/>
                  <a:pt x="255" y="154"/>
                  <a:pt x="253" y="155"/>
                </a:cubicBezTo>
                <a:cubicBezTo>
                  <a:pt x="251" y="156"/>
                  <a:pt x="249" y="156"/>
                  <a:pt x="247" y="156"/>
                </a:cubicBezTo>
                <a:cubicBezTo>
                  <a:pt x="245" y="156"/>
                  <a:pt x="243" y="156"/>
                  <a:pt x="241" y="155"/>
                </a:cubicBezTo>
                <a:moveTo>
                  <a:pt x="277" y="24"/>
                </a:moveTo>
                <a:cubicBezTo>
                  <a:pt x="277" y="26"/>
                  <a:pt x="277" y="28"/>
                  <a:pt x="276" y="29"/>
                </a:cubicBezTo>
                <a:cubicBezTo>
                  <a:pt x="275" y="30"/>
                  <a:pt x="274" y="31"/>
                  <a:pt x="273" y="32"/>
                </a:cubicBezTo>
                <a:cubicBezTo>
                  <a:pt x="271" y="32"/>
                  <a:pt x="270" y="32"/>
                  <a:pt x="268" y="33"/>
                </a:cubicBezTo>
                <a:cubicBezTo>
                  <a:pt x="266" y="33"/>
                  <a:pt x="265" y="33"/>
                  <a:pt x="263" y="33"/>
                </a:cubicBezTo>
                <a:cubicBezTo>
                  <a:pt x="253" y="33"/>
                  <a:pt x="253" y="33"/>
                  <a:pt x="253" y="33"/>
                </a:cubicBezTo>
                <a:cubicBezTo>
                  <a:pt x="253" y="16"/>
                  <a:pt x="253" y="16"/>
                  <a:pt x="253" y="16"/>
                </a:cubicBezTo>
                <a:cubicBezTo>
                  <a:pt x="264" y="16"/>
                  <a:pt x="264" y="16"/>
                  <a:pt x="264" y="16"/>
                </a:cubicBezTo>
                <a:cubicBezTo>
                  <a:pt x="266" y="16"/>
                  <a:pt x="267" y="16"/>
                  <a:pt x="269" y="16"/>
                </a:cubicBezTo>
                <a:cubicBezTo>
                  <a:pt x="270" y="16"/>
                  <a:pt x="272" y="17"/>
                  <a:pt x="273" y="17"/>
                </a:cubicBezTo>
                <a:cubicBezTo>
                  <a:pt x="274" y="18"/>
                  <a:pt x="275" y="19"/>
                  <a:pt x="276" y="20"/>
                </a:cubicBezTo>
                <a:cubicBezTo>
                  <a:pt x="277" y="21"/>
                  <a:pt x="277" y="22"/>
                  <a:pt x="277" y="24"/>
                </a:cubicBezTo>
                <a:moveTo>
                  <a:pt x="297" y="77"/>
                </a:moveTo>
                <a:cubicBezTo>
                  <a:pt x="278" y="45"/>
                  <a:pt x="278" y="45"/>
                  <a:pt x="278" y="45"/>
                </a:cubicBezTo>
                <a:cubicBezTo>
                  <a:pt x="284" y="44"/>
                  <a:pt x="288" y="42"/>
                  <a:pt x="290" y="38"/>
                </a:cubicBezTo>
                <a:cubicBezTo>
                  <a:pt x="293" y="34"/>
                  <a:pt x="294" y="30"/>
                  <a:pt x="294" y="24"/>
                </a:cubicBezTo>
                <a:cubicBezTo>
                  <a:pt x="294" y="20"/>
                  <a:pt x="294" y="16"/>
                  <a:pt x="292" y="13"/>
                </a:cubicBezTo>
                <a:cubicBezTo>
                  <a:pt x="291" y="10"/>
                  <a:pt x="289" y="8"/>
                  <a:pt x="286" y="6"/>
                </a:cubicBezTo>
                <a:cubicBezTo>
                  <a:pt x="283" y="5"/>
                  <a:pt x="280" y="3"/>
                  <a:pt x="277" y="3"/>
                </a:cubicBezTo>
                <a:cubicBezTo>
                  <a:pt x="274" y="2"/>
                  <a:pt x="270" y="2"/>
                  <a:pt x="266" y="2"/>
                </a:cubicBezTo>
                <a:cubicBezTo>
                  <a:pt x="237" y="2"/>
                  <a:pt x="237" y="2"/>
                  <a:pt x="237" y="2"/>
                </a:cubicBezTo>
                <a:cubicBezTo>
                  <a:pt x="237" y="77"/>
                  <a:pt x="237" y="77"/>
                  <a:pt x="237" y="77"/>
                </a:cubicBezTo>
                <a:cubicBezTo>
                  <a:pt x="253" y="77"/>
                  <a:pt x="253" y="77"/>
                  <a:pt x="253" y="77"/>
                </a:cubicBezTo>
                <a:cubicBezTo>
                  <a:pt x="253" y="47"/>
                  <a:pt x="253" y="47"/>
                  <a:pt x="253" y="47"/>
                </a:cubicBezTo>
                <a:cubicBezTo>
                  <a:pt x="262" y="47"/>
                  <a:pt x="262" y="47"/>
                  <a:pt x="262" y="47"/>
                </a:cubicBezTo>
                <a:cubicBezTo>
                  <a:pt x="277" y="77"/>
                  <a:pt x="277" y="77"/>
                  <a:pt x="277" y="77"/>
                </a:cubicBezTo>
                <a:lnTo>
                  <a:pt x="297" y="77"/>
                </a:lnTo>
                <a:close/>
                <a:moveTo>
                  <a:pt x="368" y="60"/>
                </a:moveTo>
                <a:cubicBezTo>
                  <a:pt x="370" y="56"/>
                  <a:pt x="370" y="52"/>
                  <a:pt x="370" y="48"/>
                </a:cubicBezTo>
                <a:cubicBezTo>
                  <a:pt x="370" y="2"/>
                  <a:pt x="370" y="2"/>
                  <a:pt x="370" y="2"/>
                </a:cubicBezTo>
                <a:cubicBezTo>
                  <a:pt x="354" y="2"/>
                  <a:pt x="354" y="2"/>
                  <a:pt x="354" y="2"/>
                </a:cubicBezTo>
                <a:cubicBezTo>
                  <a:pt x="354" y="47"/>
                  <a:pt x="354" y="47"/>
                  <a:pt x="354" y="47"/>
                </a:cubicBezTo>
                <a:cubicBezTo>
                  <a:pt x="354" y="50"/>
                  <a:pt x="353" y="52"/>
                  <a:pt x="353" y="54"/>
                </a:cubicBezTo>
                <a:cubicBezTo>
                  <a:pt x="352" y="56"/>
                  <a:pt x="351" y="57"/>
                  <a:pt x="349" y="59"/>
                </a:cubicBezTo>
                <a:cubicBezTo>
                  <a:pt x="348" y="60"/>
                  <a:pt x="346" y="61"/>
                  <a:pt x="345" y="62"/>
                </a:cubicBezTo>
                <a:cubicBezTo>
                  <a:pt x="343" y="63"/>
                  <a:pt x="341" y="64"/>
                  <a:pt x="339" y="64"/>
                </a:cubicBezTo>
                <a:cubicBezTo>
                  <a:pt x="336" y="64"/>
                  <a:pt x="334" y="63"/>
                  <a:pt x="332" y="62"/>
                </a:cubicBezTo>
                <a:cubicBezTo>
                  <a:pt x="331" y="61"/>
                  <a:pt x="329" y="60"/>
                  <a:pt x="328" y="59"/>
                </a:cubicBezTo>
                <a:cubicBezTo>
                  <a:pt x="326" y="57"/>
                  <a:pt x="325" y="56"/>
                  <a:pt x="324" y="54"/>
                </a:cubicBezTo>
                <a:cubicBezTo>
                  <a:pt x="324" y="52"/>
                  <a:pt x="323" y="50"/>
                  <a:pt x="323" y="47"/>
                </a:cubicBezTo>
                <a:cubicBezTo>
                  <a:pt x="323" y="2"/>
                  <a:pt x="323" y="2"/>
                  <a:pt x="323" y="2"/>
                </a:cubicBezTo>
                <a:cubicBezTo>
                  <a:pt x="307" y="2"/>
                  <a:pt x="307" y="2"/>
                  <a:pt x="307" y="2"/>
                </a:cubicBezTo>
                <a:cubicBezTo>
                  <a:pt x="307" y="48"/>
                  <a:pt x="307" y="48"/>
                  <a:pt x="307" y="48"/>
                </a:cubicBezTo>
                <a:cubicBezTo>
                  <a:pt x="307" y="52"/>
                  <a:pt x="307" y="56"/>
                  <a:pt x="309" y="60"/>
                </a:cubicBezTo>
                <a:cubicBezTo>
                  <a:pt x="310" y="64"/>
                  <a:pt x="312" y="67"/>
                  <a:pt x="315" y="70"/>
                </a:cubicBezTo>
                <a:cubicBezTo>
                  <a:pt x="317" y="73"/>
                  <a:pt x="321" y="75"/>
                  <a:pt x="325" y="77"/>
                </a:cubicBezTo>
                <a:cubicBezTo>
                  <a:pt x="329" y="78"/>
                  <a:pt x="333" y="79"/>
                  <a:pt x="339" y="79"/>
                </a:cubicBezTo>
                <a:cubicBezTo>
                  <a:pt x="344" y="79"/>
                  <a:pt x="348" y="78"/>
                  <a:pt x="352" y="77"/>
                </a:cubicBezTo>
                <a:cubicBezTo>
                  <a:pt x="356" y="75"/>
                  <a:pt x="360" y="73"/>
                  <a:pt x="362" y="70"/>
                </a:cubicBezTo>
                <a:cubicBezTo>
                  <a:pt x="365" y="67"/>
                  <a:pt x="367" y="64"/>
                  <a:pt x="368" y="60"/>
                </a:cubicBezTo>
                <a:moveTo>
                  <a:pt x="361" y="169"/>
                </a:moveTo>
                <a:cubicBezTo>
                  <a:pt x="378" y="169"/>
                  <a:pt x="378" y="169"/>
                  <a:pt x="378" y="169"/>
                </a:cubicBezTo>
                <a:cubicBezTo>
                  <a:pt x="378" y="94"/>
                  <a:pt x="378" y="94"/>
                  <a:pt x="378" y="94"/>
                </a:cubicBezTo>
                <a:cubicBezTo>
                  <a:pt x="353" y="94"/>
                  <a:pt x="353" y="94"/>
                  <a:pt x="353" y="94"/>
                </a:cubicBezTo>
                <a:cubicBezTo>
                  <a:pt x="335" y="143"/>
                  <a:pt x="335" y="143"/>
                  <a:pt x="335" y="143"/>
                </a:cubicBezTo>
                <a:cubicBezTo>
                  <a:pt x="335" y="143"/>
                  <a:pt x="335" y="143"/>
                  <a:pt x="335" y="143"/>
                </a:cubicBezTo>
                <a:cubicBezTo>
                  <a:pt x="318" y="94"/>
                  <a:pt x="318" y="94"/>
                  <a:pt x="318" y="94"/>
                </a:cubicBezTo>
                <a:cubicBezTo>
                  <a:pt x="293" y="94"/>
                  <a:pt x="293" y="94"/>
                  <a:pt x="293" y="94"/>
                </a:cubicBezTo>
                <a:cubicBezTo>
                  <a:pt x="293" y="169"/>
                  <a:pt x="293" y="169"/>
                  <a:pt x="293" y="169"/>
                </a:cubicBezTo>
                <a:cubicBezTo>
                  <a:pt x="309" y="169"/>
                  <a:pt x="309" y="169"/>
                  <a:pt x="309" y="169"/>
                </a:cubicBezTo>
                <a:cubicBezTo>
                  <a:pt x="309" y="112"/>
                  <a:pt x="309" y="112"/>
                  <a:pt x="309" y="112"/>
                </a:cubicBezTo>
                <a:cubicBezTo>
                  <a:pt x="310" y="112"/>
                  <a:pt x="310" y="112"/>
                  <a:pt x="310" y="112"/>
                </a:cubicBezTo>
                <a:cubicBezTo>
                  <a:pt x="329" y="169"/>
                  <a:pt x="329" y="169"/>
                  <a:pt x="329" y="169"/>
                </a:cubicBezTo>
                <a:cubicBezTo>
                  <a:pt x="341" y="169"/>
                  <a:pt x="341" y="169"/>
                  <a:pt x="341" y="169"/>
                </a:cubicBezTo>
                <a:cubicBezTo>
                  <a:pt x="361" y="112"/>
                  <a:pt x="361" y="112"/>
                  <a:pt x="361" y="112"/>
                </a:cubicBezTo>
                <a:cubicBezTo>
                  <a:pt x="361" y="112"/>
                  <a:pt x="361" y="112"/>
                  <a:pt x="361" y="112"/>
                </a:cubicBezTo>
                <a:lnTo>
                  <a:pt x="361" y="169"/>
                </a:lnTo>
                <a:close/>
                <a:moveTo>
                  <a:pt x="453" y="77"/>
                </a:moveTo>
                <a:cubicBezTo>
                  <a:pt x="469" y="77"/>
                  <a:pt x="469" y="77"/>
                  <a:pt x="469" y="77"/>
                </a:cubicBezTo>
                <a:cubicBezTo>
                  <a:pt x="469" y="2"/>
                  <a:pt x="469" y="2"/>
                  <a:pt x="469" y="2"/>
                </a:cubicBezTo>
                <a:cubicBezTo>
                  <a:pt x="444" y="2"/>
                  <a:pt x="444" y="2"/>
                  <a:pt x="444" y="2"/>
                </a:cubicBezTo>
                <a:cubicBezTo>
                  <a:pt x="427" y="51"/>
                  <a:pt x="427" y="51"/>
                  <a:pt x="427" y="51"/>
                </a:cubicBezTo>
                <a:cubicBezTo>
                  <a:pt x="427" y="51"/>
                  <a:pt x="427" y="51"/>
                  <a:pt x="427" y="51"/>
                </a:cubicBezTo>
                <a:cubicBezTo>
                  <a:pt x="409" y="2"/>
                  <a:pt x="409" y="2"/>
                  <a:pt x="409" y="2"/>
                </a:cubicBezTo>
                <a:cubicBezTo>
                  <a:pt x="384" y="2"/>
                  <a:pt x="384" y="2"/>
                  <a:pt x="384" y="2"/>
                </a:cubicBezTo>
                <a:cubicBezTo>
                  <a:pt x="384" y="77"/>
                  <a:pt x="384" y="77"/>
                  <a:pt x="384" y="77"/>
                </a:cubicBezTo>
                <a:cubicBezTo>
                  <a:pt x="401" y="77"/>
                  <a:pt x="401" y="77"/>
                  <a:pt x="401" y="77"/>
                </a:cubicBezTo>
                <a:cubicBezTo>
                  <a:pt x="401" y="19"/>
                  <a:pt x="401" y="19"/>
                  <a:pt x="401" y="19"/>
                </a:cubicBezTo>
                <a:cubicBezTo>
                  <a:pt x="401" y="19"/>
                  <a:pt x="401" y="19"/>
                  <a:pt x="401" y="19"/>
                </a:cubicBezTo>
                <a:cubicBezTo>
                  <a:pt x="420" y="77"/>
                  <a:pt x="420" y="77"/>
                  <a:pt x="420" y="77"/>
                </a:cubicBezTo>
                <a:cubicBezTo>
                  <a:pt x="433" y="77"/>
                  <a:pt x="433" y="77"/>
                  <a:pt x="433" y="77"/>
                </a:cubicBezTo>
                <a:cubicBezTo>
                  <a:pt x="453" y="19"/>
                  <a:pt x="453" y="19"/>
                  <a:pt x="453" y="19"/>
                </a:cubicBezTo>
                <a:cubicBezTo>
                  <a:pt x="453" y="19"/>
                  <a:pt x="453" y="19"/>
                  <a:pt x="453" y="19"/>
                </a:cubicBezTo>
                <a:lnTo>
                  <a:pt x="453" y="77"/>
                </a:lnTo>
                <a:close/>
                <a:moveTo>
                  <a:pt x="478" y="261"/>
                </a:moveTo>
                <a:cubicBezTo>
                  <a:pt x="500" y="261"/>
                  <a:pt x="500" y="261"/>
                  <a:pt x="500" y="261"/>
                </a:cubicBezTo>
                <a:cubicBezTo>
                  <a:pt x="500" y="186"/>
                  <a:pt x="500" y="186"/>
                  <a:pt x="500" y="186"/>
                </a:cubicBezTo>
                <a:cubicBezTo>
                  <a:pt x="483" y="186"/>
                  <a:pt x="483" y="186"/>
                  <a:pt x="483" y="186"/>
                </a:cubicBezTo>
                <a:cubicBezTo>
                  <a:pt x="483" y="238"/>
                  <a:pt x="483" y="238"/>
                  <a:pt x="483" y="238"/>
                </a:cubicBezTo>
                <a:cubicBezTo>
                  <a:pt x="483" y="238"/>
                  <a:pt x="483" y="238"/>
                  <a:pt x="483" y="238"/>
                </a:cubicBezTo>
                <a:cubicBezTo>
                  <a:pt x="451" y="186"/>
                  <a:pt x="451" y="186"/>
                  <a:pt x="451" y="186"/>
                </a:cubicBezTo>
                <a:cubicBezTo>
                  <a:pt x="429" y="186"/>
                  <a:pt x="429" y="186"/>
                  <a:pt x="429" y="186"/>
                </a:cubicBezTo>
                <a:cubicBezTo>
                  <a:pt x="429" y="261"/>
                  <a:pt x="429" y="261"/>
                  <a:pt x="429" y="261"/>
                </a:cubicBezTo>
                <a:cubicBezTo>
                  <a:pt x="445" y="261"/>
                  <a:pt x="445" y="261"/>
                  <a:pt x="445" y="261"/>
                </a:cubicBezTo>
                <a:cubicBezTo>
                  <a:pt x="445" y="207"/>
                  <a:pt x="445" y="207"/>
                  <a:pt x="445" y="207"/>
                </a:cubicBezTo>
                <a:cubicBezTo>
                  <a:pt x="445" y="207"/>
                  <a:pt x="445" y="207"/>
                  <a:pt x="445" y="207"/>
                </a:cubicBezTo>
                <a:lnTo>
                  <a:pt x="478" y="261"/>
                </a:lnTo>
                <a:close/>
                <a:moveTo>
                  <a:pt x="584" y="261"/>
                </a:moveTo>
                <a:cubicBezTo>
                  <a:pt x="548" y="221"/>
                  <a:pt x="548" y="221"/>
                  <a:pt x="548" y="221"/>
                </a:cubicBezTo>
                <a:cubicBezTo>
                  <a:pt x="581" y="186"/>
                  <a:pt x="581" y="186"/>
                  <a:pt x="581" y="186"/>
                </a:cubicBezTo>
                <a:cubicBezTo>
                  <a:pt x="560" y="186"/>
                  <a:pt x="560" y="186"/>
                  <a:pt x="560" y="186"/>
                </a:cubicBezTo>
                <a:cubicBezTo>
                  <a:pt x="530" y="217"/>
                  <a:pt x="530" y="217"/>
                  <a:pt x="530" y="217"/>
                </a:cubicBezTo>
                <a:cubicBezTo>
                  <a:pt x="530" y="186"/>
                  <a:pt x="530" y="186"/>
                  <a:pt x="530" y="186"/>
                </a:cubicBezTo>
                <a:cubicBezTo>
                  <a:pt x="514" y="186"/>
                  <a:pt x="514" y="186"/>
                  <a:pt x="514" y="186"/>
                </a:cubicBezTo>
                <a:cubicBezTo>
                  <a:pt x="514" y="261"/>
                  <a:pt x="514" y="261"/>
                  <a:pt x="514" y="261"/>
                </a:cubicBezTo>
                <a:cubicBezTo>
                  <a:pt x="530" y="261"/>
                  <a:pt x="530" y="261"/>
                  <a:pt x="530" y="261"/>
                </a:cubicBezTo>
                <a:cubicBezTo>
                  <a:pt x="530" y="225"/>
                  <a:pt x="530" y="225"/>
                  <a:pt x="530" y="225"/>
                </a:cubicBezTo>
                <a:cubicBezTo>
                  <a:pt x="561" y="261"/>
                  <a:pt x="561" y="261"/>
                  <a:pt x="561" y="261"/>
                </a:cubicBezTo>
                <a:lnTo>
                  <a:pt x="584" y="261"/>
                </a:lnTo>
                <a:close/>
                <a:moveTo>
                  <a:pt x="606" y="186"/>
                </a:moveTo>
                <a:cubicBezTo>
                  <a:pt x="590" y="186"/>
                  <a:pt x="590" y="186"/>
                  <a:pt x="590" y="186"/>
                </a:cubicBezTo>
                <a:cubicBezTo>
                  <a:pt x="590" y="261"/>
                  <a:pt x="590" y="261"/>
                  <a:pt x="590" y="261"/>
                </a:cubicBezTo>
                <a:cubicBezTo>
                  <a:pt x="606" y="261"/>
                  <a:pt x="606" y="261"/>
                  <a:pt x="606" y="261"/>
                </a:cubicBezTo>
                <a:lnTo>
                  <a:pt x="606" y="186"/>
                </a:lnTo>
                <a:close/>
              </a:path>
            </a:pathLst>
          </a:custGeom>
          <a:solidFill>
            <a:schemeClr val="bg1"/>
          </a:solidFill>
          <a:ln>
            <a:noFill/>
          </a:ln>
        </p:spPr>
        <p:txBody>
          <a:bodyPr vert="horz" wrap="square" lIns="51435" tIns="25718" rIns="51435" bIns="25718" numCol="1" anchor="t" anchorCtr="0" compatLnSpc="1">
            <a:prstTxWarp prst="textNoShape">
              <a:avLst/>
            </a:prstTxWarp>
          </a:bodyPr>
          <a:lstStyle/>
          <a:p>
            <a:pPr defTabSz="257175"/>
            <a:endParaRPr lang="fi-FI" sz="1013">
              <a:solidFill>
                <a:prstClr val="black"/>
              </a:solidFill>
            </a:endParaRPr>
          </a:p>
        </p:txBody>
      </p:sp>
    </p:spTree>
    <p:extLst>
      <p:ext uri="{BB962C8B-B14F-4D97-AF65-F5344CB8AC3E}">
        <p14:creationId xmlns:p14="http://schemas.microsoft.com/office/powerpoint/2010/main" val="7067197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Kansi_puhuja_tilaisuus">
    <p:bg>
      <p:bgPr>
        <a:solidFill>
          <a:srgbClr val="FF5000"/>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829647" y="825500"/>
            <a:ext cx="7484620" cy="1675335"/>
          </a:xfrm>
          <a:prstGeom prst="rect">
            <a:avLst/>
          </a:prstGeom>
        </p:spPr>
        <p:txBody>
          <a:bodyPr vert="horz" lIns="0" tIns="0" rIns="0" bIns="0" anchor="b"/>
          <a:lstStyle>
            <a:lvl1pPr marL="0" indent="0">
              <a:lnSpc>
                <a:spcPct val="90000"/>
              </a:lnSpc>
              <a:spcBef>
                <a:spcPts val="0"/>
              </a:spcBef>
              <a:buNone/>
              <a:defRPr sz="3375" b="1" i="0" spc="-56">
                <a:solidFill>
                  <a:schemeClr val="bg1"/>
                </a:solidFill>
                <a:latin typeface="Arial"/>
                <a:cs typeface="Arial"/>
              </a:defRPr>
            </a:lvl1pPr>
          </a:lstStyle>
          <a:p>
            <a:pPr lvl="0"/>
            <a:r>
              <a:rPr lang="fi-FI" dirty="0" err="1"/>
              <a:t>Presentaation</a:t>
            </a:r>
            <a:r>
              <a:rPr lang="fi-FI" dirty="0"/>
              <a:t> otsikko</a:t>
            </a:r>
            <a:endParaRPr lang="en-US" dirty="0"/>
          </a:p>
        </p:txBody>
      </p:sp>
      <p:sp>
        <p:nvSpPr>
          <p:cNvPr id="6" name="Text Placeholder 3"/>
          <p:cNvSpPr>
            <a:spLocks noGrp="1"/>
          </p:cNvSpPr>
          <p:nvPr>
            <p:ph type="body" sz="quarter" idx="11" hasCustomPrompt="1"/>
          </p:nvPr>
        </p:nvSpPr>
        <p:spPr>
          <a:xfrm>
            <a:off x="838203" y="2500836"/>
            <a:ext cx="7476067" cy="895346"/>
          </a:xfrm>
          <a:prstGeom prst="rect">
            <a:avLst/>
          </a:prstGeom>
        </p:spPr>
        <p:txBody>
          <a:bodyPr vert="horz" lIns="0" tIns="0" rIns="0" bIns="0" anchor="t"/>
          <a:lstStyle>
            <a:lvl1pPr marL="0" indent="0">
              <a:spcBef>
                <a:spcPts val="0"/>
              </a:spcBef>
              <a:buNone/>
              <a:defRPr sz="1800" b="0" i="0" spc="-56">
                <a:solidFill>
                  <a:schemeClr val="tx1"/>
                </a:solidFill>
                <a:latin typeface="Arial"/>
                <a:cs typeface="Arial"/>
              </a:defRPr>
            </a:lvl1pPr>
          </a:lstStyle>
          <a:p>
            <a:pPr lvl="0"/>
            <a:r>
              <a:rPr lang="fi-FI" dirty="0"/>
              <a:t>Paikka, pvm, puhuja</a:t>
            </a:r>
            <a:endParaRPr lang="en-US" dirty="0"/>
          </a:p>
        </p:txBody>
      </p:sp>
      <p:sp>
        <p:nvSpPr>
          <p:cNvPr id="5" name="Freeform 5"/>
          <p:cNvSpPr>
            <a:spLocks noEditPoints="1"/>
          </p:cNvSpPr>
          <p:nvPr userDrawn="1"/>
        </p:nvSpPr>
        <p:spPr bwMode="auto">
          <a:xfrm>
            <a:off x="6986589" y="4047103"/>
            <a:ext cx="1700213" cy="743178"/>
          </a:xfrm>
          <a:custGeom>
            <a:avLst/>
            <a:gdLst>
              <a:gd name="T0" fmla="*/ 414 w 606"/>
              <a:gd name="T1" fmla="*/ 186 h 263"/>
              <a:gd name="T2" fmla="*/ 367 w 606"/>
              <a:gd name="T3" fmla="*/ 262 h 263"/>
              <a:gd name="T4" fmla="*/ 376 w 606"/>
              <a:gd name="T5" fmla="*/ 221 h 263"/>
              <a:gd name="T6" fmla="*/ 351 w 606"/>
              <a:gd name="T7" fmla="*/ 203 h 263"/>
              <a:gd name="T8" fmla="*/ 373 w 606"/>
              <a:gd name="T9" fmla="*/ 204 h 263"/>
              <a:gd name="T10" fmla="*/ 342 w 606"/>
              <a:gd name="T11" fmla="*/ 190 h 263"/>
              <a:gd name="T12" fmla="*/ 351 w 606"/>
              <a:gd name="T13" fmla="*/ 228 h 263"/>
              <a:gd name="T14" fmla="*/ 365 w 606"/>
              <a:gd name="T15" fmla="*/ 246 h 263"/>
              <a:gd name="T16" fmla="*/ 296 w 606"/>
              <a:gd name="T17" fmla="*/ 186 h 263"/>
              <a:gd name="T18" fmla="*/ 296 w 606"/>
              <a:gd name="T19" fmla="*/ 246 h 263"/>
              <a:gd name="T20" fmla="*/ 268 w 606"/>
              <a:gd name="T21" fmla="*/ 261 h 263"/>
              <a:gd name="T22" fmla="*/ 264 w 606"/>
              <a:gd name="T23" fmla="*/ 215 h 263"/>
              <a:gd name="T24" fmla="*/ 152 w 606"/>
              <a:gd name="T25" fmla="*/ 186 h 263"/>
              <a:gd name="T26" fmla="*/ 184 w 606"/>
              <a:gd name="T27" fmla="*/ 229 h 263"/>
              <a:gd name="T28" fmla="*/ 184 w 606"/>
              <a:gd name="T29" fmla="*/ 214 h 263"/>
              <a:gd name="T30" fmla="*/ 201 w 606"/>
              <a:gd name="T31" fmla="*/ 94 h 263"/>
              <a:gd name="T32" fmla="*/ 131 w 606"/>
              <a:gd name="T33" fmla="*/ 45 h 263"/>
              <a:gd name="T34" fmla="*/ 56 w 606"/>
              <a:gd name="T35" fmla="*/ 94 h 263"/>
              <a:gd name="T36" fmla="*/ 30 w 606"/>
              <a:gd name="T37" fmla="*/ 169 h 263"/>
              <a:gd name="T38" fmla="*/ 99 w 606"/>
              <a:gd name="T39" fmla="*/ 169 h 263"/>
              <a:gd name="T40" fmla="*/ 83 w 606"/>
              <a:gd name="T41" fmla="*/ 2 h 263"/>
              <a:gd name="T42" fmla="*/ 99 w 606"/>
              <a:gd name="T43" fmla="*/ 19 h 263"/>
              <a:gd name="T44" fmla="*/ 146 w 606"/>
              <a:gd name="T45" fmla="*/ 125 h 263"/>
              <a:gd name="T46" fmla="*/ 147 w 606"/>
              <a:gd name="T47" fmla="*/ 108 h 263"/>
              <a:gd name="T48" fmla="*/ 115 w 606"/>
              <a:gd name="T49" fmla="*/ 94 h 263"/>
              <a:gd name="T50" fmla="*/ 155 w 606"/>
              <a:gd name="T51" fmla="*/ 169 h 263"/>
              <a:gd name="T52" fmla="*/ 170 w 606"/>
              <a:gd name="T53" fmla="*/ 106 h 263"/>
              <a:gd name="T54" fmla="*/ 202 w 606"/>
              <a:gd name="T55" fmla="*/ 57 h 263"/>
              <a:gd name="T56" fmla="*/ 163 w 606"/>
              <a:gd name="T57" fmla="*/ 49 h 263"/>
              <a:gd name="T58" fmla="*/ 185 w 606"/>
              <a:gd name="T59" fmla="*/ 15 h 263"/>
              <a:gd name="T60" fmla="*/ 223 w 606"/>
              <a:gd name="T61" fmla="*/ 56 h 263"/>
              <a:gd name="T62" fmla="*/ 185 w 606"/>
              <a:gd name="T63" fmla="*/ 0 h 263"/>
              <a:gd name="T64" fmla="*/ 147 w 606"/>
              <a:gd name="T65" fmla="*/ 56 h 263"/>
              <a:gd name="T66" fmla="*/ 214 w 606"/>
              <a:gd name="T67" fmla="*/ 68 h 263"/>
              <a:gd name="T68" fmla="*/ 232 w 606"/>
              <a:gd name="T69" fmla="*/ 140 h 263"/>
              <a:gd name="T70" fmla="*/ 223 w 606"/>
              <a:gd name="T71" fmla="*/ 162 h 263"/>
              <a:gd name="T72" fmla="*/ 277 w 606"/>
              <a:gd name="T73" fmla="*/ 153 h 263"/>
              <a:gd name="T74" fmla="*/ 261 w 606"/>
              <a:gd name="T75" fmla="*/ 146 h 263"/>
              <a:gd name="T76" fmla="*/ 277 w 606"/>
              <a:gd name="T77" fmla="*/ 24 h 263"/>
              <a:gd name="T78" fmla="*/ 253 w 606"/>
              <a:gd name="T79" fmla="*/ 33 h 263"/>
              <a:gd name="T80" fmla="*/ 276 w 606"/>
              <a:gd name="T81" fmla="*/ 20 h 263"/>
              <a:gd name="T82" fmla="*/ 294 w 606"/>
              <a:gd name="T83" fmla="*/ 24 h 263"/>
              <a:gd name="T84" fmla="*/ 237 w 606"/>
              <a:gd name="T85" fmla="*/ 2 h 263"/>
              <a:gd name="T86" fmla="*/ 277 w 606"/>
              <a:gd name="T87" fmla="*/ 77 h 263"/>
              <a:gd name="T88" fmla="*/ 354 w 606"/>
              <a:gd name="T89" fmla="*/ 2 h 263"/>
              <a:gd name="T90" fmla="*/ 339 w 606"/>
              <a:gd name="T91" fmla="*/ 64 h 263"/>
              <a:gd name="T92" fmla="*/ 323 w 606"/>
              <a:gd name="T93" fmla="*/ 2 h 263"/>
              <a:gd name="T94" fmla="*/ 325 w 606"/>
              <a:gd name="T95" fmla="*/ 77 h 263"/>
              <a:gd name="T96" fmla="*/ 361 w 606"/>
              <a:gd name="T97" fmla="*/ 169 h 263"/>
              <a:gd name="T98" fmla="*/ 335 w 606"/>
              <a:gd name="T99" fmla="*/ 143 h 263"/>
              <a:gd name="T100" fmla="*/ 309 w 606"/>
              <a:gd name="T101" fmla="*/ 112 h 263"/>
              <a:gd name="T102" fmla="*/ 361 w 606"/>
              <a:gd name="T103" fmla="*/ 112 h 263"/>
              <a:gd name="T104" fmla="*/ 444 w 606"/>
              <a:gd name="T105" fmla="*/ 2 h 263"/>
              <a:gd name="T106" fmla="*/ 384 w 606"/>
              <a:gd name="T107" fmla="*/ 77 h 263"/>
              <a:gd name="T108" fmla="*/ 433 w 606"/>
              <a:gd name="T109" fmla="*/ 77 h 263"/>
              <a:gd name="T110" fmla="*/ 500 w 606"/>
              <a:gd name="T111" fmla="*/ 261 h 263"/>
              <a:gd name="T112" fmla="*/ 451 w 606"/>
              <a:gd name="T113" fmla="*/ 186 h 263"/>
              <a:gd name="T114" fmla="*/ 445 w 606"/>
              <a:gd name="T115" fmla="*/ 207 h 263"/>
              <a:gd name="T116" fmla="*/ 560 w 606"/>
              <a:gd name="T117" fmla="*/ 186 h 263"/>
              <a:gd name="T118" fmla="*/ 530 w 606"/>
              <a:gd name="T119" fmla="*/ 261 h 263"/>
              <a:gd name="T120" fmla="*/ 590 w 606"/>
              <a:gd name="T121" fmla="*/ 186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06" h="263">
                <a:moveTo>
                  <a:pt x="414" y="186"/>
                </a:moveTo>
                <a:cubicBezTo>
                  <a:pt x="397" y="186"/>
                  <a:pt x="397" y="186"/>
                  <a:pt x="397" y="186"/>
                </a:cubicBezTo>
                <a:cubicBezTo>
                  <a:pt x="397" y="261"/>
                  <a:pt x="397" y="261"/>
                  <a:pt x="397" y="261"/>
                </a:cubicBezTo>
                <a:cubicBezTo>
                  <a:pt x="414" y="261"/>
                  <a:pt x="414" y="261"/>
                  <a:pt x="414" y="261"/>
                </a:cubicBezTo>
                <a:lnTo>
                  <a:pt x="414" y="186"/>
                </a:lnTo>
                <a:close/>
                <a:moveTo>
                  <a:pt x="342" y="241"/>
                </a:moveTo>
                <a:cubicBezTo>
                  <a:pt x="330" y="254"/>
                  <a:pt x="330" y="254"/>
                  <a:pt x="330" y="254"/>
                </a:cubicBezTo>
                <a:cubicBezTo>
                  <a:pt x="334" y="257"/>
                  <a:pt x="338" y="259"/>
                  <a:pt x="342" y="261"/>
                </a:cubicBezTo>
                <a:cubicBezTo>
                  <a:pt x="346" y="262"/>
                  <a:pt x="351" y="263"/>
                  <a:pt x="356" y="263"/>
                </a:cubicBezTo>
                <a:cubicBezTo>
                  <a:pt x="360" y="263"/>
                  <a:pt x="363" y="263"/>
                  <a:pt x="367" y="262"/>
                </a:cubicBezTo>
                <a:cubicBezTo>
                  <a:pt x="370" y="261"/>
                  <a:pt x="373" y="259"/>
                  <a:pt x="376" y="257"/>
                </a:cubicBezTo>
                <a:cubicBezTo>
                  <a:pt x="379" y="255"/>
                  <a:pt x="381" y="252"/>
                  <a:pt x="382" y="249"/>
                </a:cubicBezTo>
                <a:cubicBezTo>
                  <a:pt x="384" y="246"/>
                  <a:pt x="385" y="242"/>
                  <a:pt x="385" y="238"/>
                </a:cubicBezTo>
                <a:cubicBezTo>
                  <a:pt x="385" y="234"/>
                  <a:pt x="384" y="230"/>
                  <a:pt x="382" y="228"/>
                </a:cubicBezTo>
                <a:cubicBezTo>
                  <a:pt x="381" y="225"/>
                  <a:pt x="378" y="223"/>
                  <a:pt x="376" y="221"/>
                </a:cubicBezTo>
                <a:cubicBezTo>
                  <a:pt x="373" y="220"/>
                  <a:pt x="370" y="219"/>
                  <a:pt x="367" y="218"/>
                </a:cubicBezTo>
                <a:cubicBezTo>
                  <a:pt x="364" y="217"/>
                  <a:pt x="362" y="216"/>
                  <a:pt x="359" y="215"/>
                </a:cubicBezTo>
                <a:cubicBezTo>
                  <a:pt x="356" y="214"/>
                  <a:pt x="354" y="213"/>
                  <a:pt x="353" y="212"/>
                </a:cubicBezTo>
                <a:cubicBezTo>
                  <a:pt x="351" y="211"/>
                  <a:pt x="350" y="209"/>
                  <a:pt x="350" y="207"/>
                </a:cubicBezTo>
                <a:cubicBezTo>
                  <a:pt x="350" y="205"/>
                  <a:pt x="350" y="204"/>
                  <a:pt x="351" y="203"/>
                </a:cubicBezTo>
                <a:cubicBezTo>
                  <a:pt x="352" y="202"/>
                  <a:pt x="353" y="201"/>
                  <a:pt x="354" y="201"/>
                </a:cubicBezTo>
                <a:cubicBezTo>
                  <a:pt x="355" y="200"/>
                  <a:pt x="356" y="200"/>
                  <a:pt x="358" y="200"/>
                </a:cubicBezTo>
                <a:cubicBezTo>
                  <a:pt x="359" y="199"/>
                  <a:pt x="360" y="199"/>
                  <a:pt x="361" y="199"/>
                </a:cubicBezTo>
                <a:cubicBezTo>
                  <a:pt x="363" y="199"/>
                  <a:pt x="366" y="200"/>
                  <a:pt x="368" y="200"/>
                </a:cubicBezTo>
                <a:cubicBezTo>
                  <a:pt x="370" y="201"/>
                  <a:pt x="372" y="202"/>
                  <a:pt x="373" y="204"/>
                </a:cubicBezTo>
                <a:cubicBezTo>
                  <a:pt x="385" y="192"/>
                  <a:pt x="385" y="192"/>
                  <a:pt x="385" y="192"/>
                </a:cubicBezTo>
                <a:cubicBezTo>
                  <a:pt x="381" y="189"/>
                  <a:pt x="378" y="187"/>
                  <a:pt x="374" y="186"/>
                </a:cubicBezTo>
                <a:cubicBezTo>
                  <a:pt x="370" y="184"/>
                  <a:pt x="366" y="184"/>
                  <a:pt x="362" y="184"/>
                </a:cubicBezTo>
                <a:cubicBezTo>
                  <a:pt x="358" y="184"/>
                  <a:pt x="354" y="184"/>
                  <a:pt x="351" y="185"/>
                </a:cubicBezTo>
                <a:cubicBezTo>
                  <a:pt x="347" y="186"/>
                  <a:pt x="344" y="188"/>
                  <a:pt x="342" y="190"/>
                </a:cubicBezTo>
                <a:cubicBezTo>
                  <a:pt x="339" y="192"/>
                  <a:pt x="337" y="195"/>
                  <a:pt x="335" y="198"/>
                </a:cubicBezTo>
                <a:cubicBezTo>
                  <a:pt x="334" y="201"/>
                  <a:pt x="333" y="204"/>
                  <a:pt x="333" y="208"/>
                </a:cubicBezTo>
                <a:cubicBezTo>
                  <a:pt x="333" y="212"/>
                  <a:pt x="334" y="216"/>
                  <a:pt x="335" y="218"/>
                </a:cubicBezTo>
                <a:cubicBezTo>
                  <a:pt x="337" y="221"/>
                  <a:pt x="339" y="223"/>
                  <a:pt x="342" y="225"/>
                </a:cubicBezTo>
                <a:cubicBezTo>
                  <a:pt x="345" y="226"/>
                  <a:pt x="347" y="227"/>
                  <a:pt x="351" y="228"/>
                </a:cubicBezTo>
                <a:cubicBezTo>
                  <a:pt x="354" y="229"/>
                  <a:pt x="356" y="230"/>
                  <a:pt x="359" y="231"/>
                </a:cubicBezTo>
                <a:cubicBezTo>
                  <a:pt x="362" y="232"/>
                  <a:pt x="364" y="233"/>
                  <a:pt x="366" y="234"/>
                </a:cubicBezTo>
                <a:cubicBezTo>
                  <a:pt x="367" y="236"/>
                  <a:pt x="368" y="238"/>
                  <a:pt x="368" y="240"/>
                </a:cubicBezTo>
                <a:cubicBezTo>
                  <a:pt x="368" y="241"/>
                  <a:pt x="368" y="242"/>
                  <a:pt x="367" y="243"/>
                </a:cubicBezTo>
                <a:cubicBezTo>
                  <a:pt x="367" y="244"/>
                  <a:pt x="366" y="245"/>
                  <a:pt x="365" y="246"/>
                </a:cubicBezTo>
                <a:cubicBezTo>
                  <a:pt x="363" y="246"/>
                  <a:pt x="362" y="247"/>
                  <a:pt x="361" y="247"/>
                </a:cubicBezTo>
                <a:cubicBezTo>
                  <a:pt x="359" y="248"/>
                  <a:pt x="358" y="248"/>
                  <a:pt x="357" y="248"/>
                </a:cubicBezTo>
                <a:cubicBezTo>
                  <a:pt x="354" y="248"/>
                  <a:pt x="351" y="247"/>
                  <a:pt x="349" y="246"/>
                </a:cubicBezTo>
                <a:cubicBezTo>
                  <a:pt x="346" y="245"/>
                  <a:pt x="344" y="243"/>
                  <a:pt x="342" y="241"/>
                </a:cubicBezTo>
                <a:moveTo>
                  <a:pt x="296" y="186"/>
                </a:moveTo>
                <a:cubicBezTo>
                  <a:pt x="280" y="186"/>
                  <a:pt x="280" y="186"/>
                  <a:pt x="280" y="186"/>
                </a:cubicBezTo>
                <a:cubicBezTo>
                  <a:pt x="280" y="261"/>
                  <a:pt x="280" y="261"/>
                  <a:pt x="280" y="261"/>
                </a:cubicBezTo>
                <a:cubicBezTo>
                  <a:pt x="327" y="261"/>
                  <a:pt x="327" y="261"/>
                  <a:pt x="327" y="261"/>
                </a:cubicBezTo>
                <a:cubicBezTo>
                  <a:pt x="327" y="246"/>
                  <a:pt x="327" y="246"/>
                  <a:pt x="327" y="246"/>
                </a:cubicBezTo>
                <a:cubicBezTo>
                  <a:pt x="296" y="246"/>
                  <a:pt x="296" y="246"/>
                  <a:pt x="296" y="246"/>
                </a:cubicBezTo>
                <a:lnTo>
                  <a:pt x="296" y="186"/>
                </a:lnTo>
                <a:close/>
                <a:moveTo>
                  <a:pt x="266" y="186"/>
                </a:moveTo>
                <a:cubicBezTo>
                  <a:pt x="215" y="186"/>
                  <a:pt x="215" y="186"/>
                  <a:pt x="215" y="186"/>
                </a:cubicBezTo>
                <a:cubicBezTo>
                  <a:pt x="215" y="261"/>
                  <a:pt x="215" y="261"/>
                  <a:pt x="215" y="261"/>
                </a:cubicBezTo>
                <a:cubicBezTo>
                  <a:pt x="268" y="261"/>
                  <a:pt x="268" y="261"/>
                  <a:pt x="268" y="261"/>
                </a:cubicBezTo>
                <a:cubicBezTo>
                  <a:pt x="268" y="246"/>
                  <a:pt x="268" y="246"/>
                  <a:pt x="268" y="246"/>
                </a:cubicBezTo>
                <a:cubicBezTo>
                  <a:pt x="231" y="246"/>
                  <a:pt x="231" y="246"/>
                  <a:pt x="231" y="246"/>
                </a:cubicBezTo>
                <a:cubicBezTo>
                  <a:pt x="231" y="230"/>
                  <a:pt x="231" y="230"/>
                  <a:pt x="231" y="230"/>
                </a:cubicBezTo>
                <a:cubicBezTo>
                  <a:pt x="264" y="230"/>
                  <a:pt x="264" y="230"/>
                  <a:pt x="264" y="230"/>
                </a:cubicBezTo>
                <a:cubicBezTo>
                  <a:pt x="264" y="215"/>
                  <a:pt x="264" y="215"/>
                  <a:pt x="264" y="215"/>
                </a:cubicBezTo>
                <a:cubicBezTo>
                  <a:pt x="231" y="215"/>
                  <a:pt x="231" y="215"/>
                  <a:pt x="231" y="215"/>
                </a:cubicBezTo>
                <a:cubicBezTo>
                  <a:pt x="231" y="201"/>
                  <a:pt x="231" y="201"/>
                  <a:pt x="231" y="201"/>
                </a:cubicBezTo>
                <a:cubicBezTo>
                  <a:pt x="266" y="201"/>
                  <a:pt x="266" y="201"/>
                  <a:pt x="266" y="201"/>
                </a:cubicBezTo>
                <a:lnTo>
                  <a:pt x="266" y="186"/>
                </a:lnTo>
                <a:close/>
                <a:moveTo>
                  <a:pt x="152" y="186"/>
                </a:moveTo>
                <a:cubicBezTo>
                  <a:pt x="135" y="186"/>
                  <a:pt x="135" y="186"/>
                  <a:pt x="135" y="186"/>
                </a:cubicBezTo>
                <a:cubicBezTo>
                  <a:pt x="135" y="261"/>
                  <a:pt x="135" y="261"/>
                  <a:pt x="135" y="261"/>
                </a:cubicBezTo>
                <a:cubicBezTo>
                  <a:pt x="152" y="261"/>
                  <a:pt x="152" y="261"/>
                  <a:pt x="152" y="261"/>
                </a:cubicBezTo>
                <a:cubicBezTo>
                  <a:pt x="152" y="229"/>
                  <a:pt x="152" y="229"/>
                  <a:pt x="152" y="229"/>
                </a:cubicBezTo>
                <a:cubicBezTo>
                  <a:pt x="184" y="229"/>
                  <a:pt x="184" y="229"/>
                  <a:pt x="184" y="229"/>
                </a:cubicBezTo>
                <a:cubicBezTo>
                  <a:pt x="184" y="261"/>
                  <a:pt x="184" y="261"/>
                  <a:pt x="184" y="261"/>
                </a:cubicBezTo>
                <a:cubicBezTo>
                  <a:pt x="201" y="261"/>
                  <a:pt x="201" y="261"/>
                  <a:pt x="201" y="261"/>
                </a:cubicBezTo>
                <a:cubicBezTo>
                  <a:pt x="201" y="186"/>
                  <a:pt x="201" y="186"/>
                  <a:pt x="201" y="186"/>
                </a:cubicBezTo>
                <a:cubicBezTo>
                  <a:pt x="184" y="186"/>
                  <a:pt x="184" y="186"/>
                  <a:pt x="184" y="186"/>
                </a:cubicBezTo>
                <a:cubicBezTo>
                  <a:pt x="184" y="214"/>
                  <a:pt x="184" y="214"/>
                  <a:pt x="184" y="214"/>
                </a:cubicBezTo>
                <a:cubicBezTo>
                  <a:pt x="152" y="214"/>
                  <a:pt x="152" y="214"/>
                  <a:pt x="152" y="214"/>
                </a:cubicBezTo>
                <a:lnTo>
                  <a:pt x="152" y="186"/>
                </a:lnTo>
                <a:close/>
                <a:moveTo>
                  <a:pt x="184" y="169"/>
                </a:moveTo>
                <a:cubicBezTo>
                  <a:pt x="201" y="169"/>
                  <a:pt x="201" y="169"/>
                  <a:pt x="201" y="169"/>
                </a:cubicBezTo>
                <a:cubicBezTo>
                  <a:pt x="201" y="94"/>
                  <a:pt x="201" y="94"/>
                  <a:pt x="201" y="94"/>
                </a:cubicBezTo>
                <a:cubicBezTo>
                  <a:pt x="184" y="94"/>
                  <a:pt x="184" y="94"/>
                  <a:pt x="184" y="94"/>
                </a:cubicBezTo>
                <a:lnTo>
                  <a:pt x="184" y="169"/>
                </a:lnTo>
                <a:close/>
                <a:moveTo>
                  <a:pt x="108" y="45"/>
                </a:moveTo>
                <a:cubicBezTo>
                  <a:pt x="108" y="51"/>
                  <a:pt x="113" y="56"/>
                  <a:pt x="119" y="56"/>
                </a:cubicBezTo>
                <a:cubicBezTo>
                  <a:pt x="126" y="56"/>
                  <a:pt x="131" y="51"/>
                  <a:pt x="131" y="45"/>
                </a:cubicBezTo>
                <a:cubicBezTo>
                  <a:pt x="131" y="39"/>
                  <a:pt x="126" y="34"/>
                  <a:pt x="119" y="34"/>
                </a:cubicBezTo>
                <a:cubicBezTo>
                  <a:pt x="113" y="34"/>
                  <a:pt x="108" y="39"/>
                  <a:pt x="108" y="45"/>
                </a:cubicBezTo>
                <a:moveTo>
                  <a:pt x="43" y="169"/>
                </a:moveTo>
                <a:cubicBezTo>
                  <a:pt x="74" y="94"/>
                  <a:pt x="74" y="94"/>
                  <a:pt x="74" y="94"/>
                </a:cubicBezTo>
                <a:cubicBezTo>
                  <a:pt x="56" y="94"/>
                  <a:pt x="56" y="94"/>
                  <a:pt x="56" y="94"/>
                </a:cubicBezTo>
                <a:cubicBezTo>
                  <a:pt x="37" y="143"/>
                  <a:pt x="37" y="143"/>
                  <a:pt x="37" y="143"/>
                </a:cubicBezTo>
                <a:cubicBezTo>
                  <a:pt x="37" y="143"/>
                  <a:pt x="37" y="143"/>
                  <a:pt x="37" y="143"/>
                </a:cubicBezTo>
                <a:cubicBezTo>
                  <a:pt x="18" y="94"/>
                  <a:pt x="18" y="94"/>
                  <a:pt x="18" y="94"/>
                </a:cubicBezTo>
                <a:cubicBezTo>
                  <a:pt x="0" y="94"/>
                  <a:pt x="0" y="94"/>
                  <a:pt x="0" y="94"/>
                </a:cubicBezTo>
                <a:cubicBezTo>
                  <a:pt x="30" y="169"/>
                  <a:pt x="30" y="169"/>
                  <a:pt x="30" y="169"/>
                </a:cubicBezTo>
                <a:lnTo>
                  <a:pt x="43" y="169"/>
                </a:lnTo>
                <a:close/>
                <a:moveTo>
                  <a:pt x="99" y="94"/>
                </a:moveTo>
                <a:cubicBezTo>
                  <a:pt x="83" y="94"/>
                  <a:pt x="83" y="94"/>
                  <a:pt x="83" y="94"/>
                </a:cubicBezTo>
                <a:cubicBezTo>
                  <a:pt x="83" y="169"/>
                  <a:pt x="83" y="169"/>
                  <a:pt x="83" y="169"/>
                </a:cubicBezTo>
                <a:cubicBezTo>
                  <a:pt x="99" y="169"/>
                  <a:pt x="99" y="169"/>
                  <a:pt x="99" y="169"/>
                </a:cubicBezTo>
                <a:lnTo>
                  <a:pt x="99" y="94"/>
                </a:lnTo>
                <a:close/>
                <a:moveTo>
                  <a:pt x="99" y="19"/>
                </a:moveTo>
                <a:cubicBezTo>
                  <a:pt x="135" y="19"/>
                  <a:pt x="135" y="19"/>
                  <a:pt x="135" y="19"/>
                </a:cubicBezTo>
                <a:cubicBezTo>
                  <a:pt x="135" y="2"/>
                  <a:pt x="135" y="2"/>
                  <a:pt x="135" y="2"/>
                </a:cubicBezTo>
                <a:cubicBezTo>
                  <a:pt x="83" y="2"/>
                  <a:pt x="83" y="2"/>
                  <a:pt x="83" y="2"/>
                </a:cubicBezTo>
                <a:cubicBezTo>
                  <a:pt x="83" y="77"/>
                  <a:pt x="83" y="77"/>
                  <a:pt x="83" y="77"/>
                </a:cubicBezTo>
                <a:cubicBezTo>
                  <a:pt x="99" y="77"/>
                  <a:pt x="99" y="77"/>
                  <a:pt x="99" y="77"/>
                </a:cubicBezTo>
                <a:cubicBezTo>
                  <a:pt x="99" y="48"/>
                  <a:pt x="99" y="48"/>
                  <a:pt x="99" y="48"/>
                </a:cubicBezTo>
                <a:cubicBezTo>
                  <a:pt x="99" y="32"/>
                  <a:pt x="99" y="32"/>
                  <a:pt x="99" y="32"/>
                </a:cubicBezTo>
                <a:lnTo>
                  <a:pt x="99" y="19"/>
                </a:lnTo>
                <a:close/>
                <a:moveTo>
                  <a:pt x="154" y="112"/>
                </a:moveTo>
                <a:cubicBezTo>
                  <a:pt x="155" y="113"/>
                  <a:pt x="155" y="115"/>
                  <a:pt x="155" y="117"/>
                </a:cubicBezTo>
                <a:cubicBezTo>
                  <a:pt x="155" y="119"/>
                  <a:pt x="155" y="120"/>
                  <a:pt x="154" y="122"/>
                </a:cubicBezTo>
                <a:cubicBezTo>
                  <a:pt x="153" y="123"/>
                  <a:pt x="152" y="124"/>
                  <a:pt x="151" y="124"/>
                </a:cubicBezTo>
                <a:cubicBezTo>
                  <a:pt x="149" y="125"/>
                  <a:pt x="148" y="125"/>
                  <a:pt x="146" y="125"/>
                </a:cubicBezTo>
                <a:cubicBezTo>
                  <a:pt x="144" y="125"/>
                  <a:pt x="143" y="125"/>
                  <a:pt x="141" y="125"/>
                </a:cubicBezTo>
                <a:cubicBezTo>
                  <a:pt x="132" y="125"/>
                  <a:pt x="132" y="125"/>
                  <a:pt x="132" y="125"/>
                </a:cubicBezTo>
                <a:cubicBezTo>
                  <a:pt x="132" y="108"/>
                  <a:pt x="132" y="108"/>
                  <a:pt x="132" y="108"/>
                </a:cubicBezTo>
                <a:cubicBezTo>
                  <a:pt x="142" y="108"/>
                  <a:pt x="142" y="108"/>
                  <a:pt x="142" y="108"/>
                </a:cubicBezTo>
                <a:cubicBezTo>
                  <a:pt x="144" y="108"/>
                  <a:pt x="145" y="108"/>
                  <a:pt x="147" y="108"/>
                </a:cubicBezTo>
                <a:cubicBezTo>
                  <a:pt x="149" y="109"/>
                  <a:pt x="150" y="109"/>
                  <a:pt x="151" y="110"/>
                </a:cubicBezTo>
                <a:cubicBezTo>
                  <a:pt x="152" y="110"/>
                  <a:pt x="153" y="111"/>
                  <a:pt x="154" y="112"/>
                </a:cubicBezTo>
                <a:moveTo>
                  <a:pt x="155" y="95"/>
                </a:moveTo>
                <a:cubicBezTo>
                  <a:pt x="152" y="94"/>
                  <a:pt x="148" y="94"/>
                  <a:pt x="144" y="94"/>
                </a:cubicBezTo>
                <a:cubicBezTo>
                  <a:pt x="115" y="94"/>
                  <a:pt x="115" y="94"/>
                  <a:pt x="115" y="94"/>
                </a:cubicBezTo>
                <a:cubicBezTo>
                  <a:pt x="115" y="169"/>
                  <a:pt x="115" y="169"/>
                  <a:pt x="115" y="169"/>
                </a:cubicBezTo>
                <a:cubicBezTo>
                  <a:pt x="132" y="169"/>
                  <a:pt x="132" y="169"/>
                  <a:pt x="132" y="169"/>
                </a:cubicBezTo>
                <a:cubicBezTo>
                  <a:pt x="132" y="139"/>
                  <a:pt x="132" y="139"/>
                  <a:pt x="132" y="139"/>
                </a:cubicBezTo>
                <a:cubicBezTo>
                  <a:pt x="140" y="139"/>
                  <a:pt x="140" y="139"/>
                  <a:pt x="140" y="139"/>
                </a:cubicBezTo>
                <a:cubicBezTo>
                  <a:pt x="155" y="169"/>
                  <a:pt x="155" y="169"/>
                  <a:pt x="155" y="169"/>
                </a:cubicBezTo>
                <a:cubicBezTo>
                  <a:pt x="175" y="169"/>
                  <a:pt x="175" y="169"/>
                  <a:pt x="175" y="169"/>
                </a:cubicBezTo>
                <a:cubicBezTo>
                  <a:pt x="156" y="138"/>
                  <a:pt x="156" y="138"/>
                  <a:pt x="156" y="138"/>
                </a:cubicBezTo>
                <a:cubicBezTo>
                  <a:pt x="162" y="137"/>
                  <a:pt x="166" y="134"/>
                  <a:pt x="168" y="130"/>
                </a:cubicBezTo>
                <a:cubicBezTo>
                  <a:pt x="171" y="127"/>
                  <a:pt x="172" y="122"/>
                  <a:pt x="172" y="117"/>
                </a:cubicBezTo>
                <a:cubicBezTo>
                  <a:pt x="172" y="112"/>
                  <a:pt x="172" y="109"/>
                  <a:pt x="170" y="106"/>
                </a:cubicBezTo>
                <a:cubicBezTo>
                  <a:pt x="169" y="103"/>
                  <a:pt x="167" y="101"/>
                  <a:pt x="164" y="99"/>
                </a:cubicBezTo>
                <a:cubicBezTo>
                  <a:pt x="161" y="97"/>
                  <a:pt x="158" y="96"/>
                  <a:pt x="155" y="95"/>
                </a:cubicBezTo>
                <a:moveTo>
                  <a:pt x="208" y="39"/>
                </a:moveTo>
                <a:cubicBezTo>
                  <a:pt x="208" y="43"/>
                  <a:pt x="208" y="46"/>
                  <a:pt x="207" y="49"/>
                </a:cubicBezTo>
                <a:cubicBezTo>
                  <a:pt x="206" y="52"/>
                  <a:pt x="204" y="54"/>
                  <a:pt x="202" y="57"/>
                </a:cubicBezTo>
                <a:cubicBezTo>
                  <a:pt x="200" y="59"/>
                  <a:pt x="197" y="61"/>
                  <a:pt x="195" y="62"/>
                </a:cubicBezTo>
                <a:cubicBezTo>
                  <a:pt x="192" y="63"/>
                  <a:pt x="189" y="64"/>
                  <a:pt x="185" y="64"/>
                </a:cubicBezTo>
                <a:cubicBezTo>
                  <a:pt x="181" y="64"/>
                  <a:pt x="178" y="63"/>
                  <a:pt x="175" y="62"/>
                </a:cubicBezTo>
                <a:cubicBezTo>
                  <a:pt x="172" y="61"/>
                  <a:pt x="170" y="59"/>
                  <a:pt x="168" y="57"/>
                </a:cubicBezTo>
                <a:cubicBezTo>
                  <a:pt x="166" y="54"/>
                  <a:pt x="164" y="52"/>
                  <a:pt x="163" y="49"/>
                </a:cubicBezTo>
                <a:cubicBezTo>
                  <a:pt x="162" y="46"/>
                  <a:pt x="162" y="43"/>
                  <a:pt x="162" y="39"/>
                </a:cubicBezTo>
                <a:cubicBezTo>
                  <a:pt x="162" y="36"/>
                  <a:pt x="162" y="33"/>
                  <a:pt x="163" y="30"/>
                </a:cubicBezTo>
                <a:cubicBezTo>
                  <a:pt x="164" y="27"/>
                  <a:pt x="166" y="24"/>
                  <a:pt x="168" y="22"/>
                </a:cubicBezTo>
                <a:cubicBezTo>
                  <a:pt x="170" y="20"/>
                  <a:pt x="172" y="18"/>
                  <a:pt x="175" y="17"/>
                </a:cubicBezTo>
                <a:cubicBezTo>
                  <a:pt x="178" y="16"/>
                  <a:pt x="181" y="15"/>
                  <a:pt x="185" y="15"/>
                </a:cubicBezTo>
                <a:cubicBezTo>
                  <a:pt x="189" y="15"/>
                  <a:pt x="192" y="16"/>
                  <a:pt x="195" y="17"/>
                </a:cubicBezTo>
                <a:cubicBezTo>
                  <a:pt x="197" y="18"/>
                  <a:pt x="200" y="20"/>
                  <a:pt x="202" y="22"/>
                </a:cubicBezTo>
                <a:cubicBezTo>
                  <a:pt x="204" y="24"/>
                  <a:pt x="206" y="27"/>
                  <a:pt x="207" y="30"/>
                </a:cubicBezTo>
                <a:cubicBezTo>
                  <a:pt x="208" y="33"/>
                  <a:pt x="208" y="36"/>
                  <a:pt x="208" y="39"/>
                </a:cubicBezTo>
                <a:moveTo>
                  <a:pt x="223" y="56"/>
                </a:moveTo>
                <a:cubicBezTo>
                  <a:pt x="225" y="51"/>
                  <a:pt x="226" y="45"/>
                  <a:pt x="226" y="39"/>
                </a:cubicBezTo>
                <a:cubicBezTo>
                  <a:pt x="226" y="33"/>
                  <a:pt x="225" y="28"/>
                  <a:pt x="223" y="23"/>
                </a:cubicBezTo>
                <a:cubicBezTo>
                  <a:pt x="221" y="18"/>
                  <a:pt x="218" y="14"/>
                  <a:pt x="214" y="10"/>
                </a:cubicBezTo>
                <a:cubicBezTo>
                  <a:pt x="211" y="7"/>
                  <a:pt x="206" y="4"/>
                  <a:pt x="201" y="2"/>
                </a:cubicBezTo>
                <a:cubicBezTo>
                  <a:pt x="196" y="1"/>
                  <a:pt x="191" y="0"/>
                  <a:pt x="185" y="0"/>
                </a:cubicBezTo>
                <a:cubicBezTo>
                  <a:pt x="179" y="0"/>
                  <a:pt x="174" y="1"/>
                  <a:pt x="169" y="2"/>
                </a:cubicBezTo>
                <a:cubicBezTo>
                  <a:pt x="164" y="4"/>
                  <a:pt x="159" y="7"/>
                  <a:pt x="156" y="10"/>
                </a:cubicBezTo>
                <a:cubicBezTo>
                  <a:pt x="152" y="14"/>
                  <a:pt x="149" y="18"/>
                  <a:pt x="147" y="23"/>
                </a:cubicBezTo>
                <a:cubicBezTo>
                  <a:pt x="145" y="28"/>
                  <a:pt x="144" y="33"/>
                  <a:pt x="144" y="39"/>
                </a:cubicBezTo>
                <a:cubicBezTo>
                  <a:pt x="144" y="45"/>
                  <a:pt x="145" y="51"/>
                  <a:pt x="147" y="56"/>
                </a:cubicBezTo>
                <a:cubicBezTo>
                  <a:pt x="149" y="61"/>
                  <a:pt x="152" y="65"/>
                  <a:pt x="156" y="68"/>
                </a:cubicBezTo>
                <a:cubicBezTo>
                  <a:pt x="159" y="72"/>
                  <a:pt x="164" y="74"/>
                  <a:pt x="169" y="76"/>
                </a:cubicBezTo>
                <a:cubicBezTo>
                  <a:pt x="174" y="78"/>
                  <a:pt x="179" y="79"/>
                  <a:pt x="185" y="79"/>
                </a:cubicBezTo>
                <a:cubicBezTo>
                  <a:pt x="191" y="79"/>
                  <a:pt x="196" y="78"/>
                  <a:pt x="201" y="76"/>
                </a:cubicBezTo>
                <a:cubicBezTo>
                  <a:pt x="206" y="74"/>
                  <a:pt x="211" y="72"/>
                  <a:pt x="214" y="68"/>
                </a:cubicBezTo>
                <a:cubicBezTo>
                  <a:pt x="218" y="65"/>
                  <a:pt x="221" y="61"/>
                  <a:pt x="223" y="56"/>
                </a:cubicBezTo>
                <a:moveTo>
                  <a:pt x="241" y="155"/>
                </a:moveTo>
                <a:cubicBezTo>
                  <a:pt x="239" y="154"/>
                  <a:pt x="237" y="153"/>
                  <a:pt x="236" y="151"/>
                </a:cubicBezTo>
                <a:cubicBezTo>
                  <a:pt x="235" y="150"/>
                  <a:pt x="234" y="148"/>
                  <a:pt x="233" y="146"/>
                </a:cubicBezTo>
                <a:cubicBezTo>
                  <a:pt x="232" y="144"/>
                  <a:pt x="232" y="142"/>
                  <a:pt x="232" y="140"/>
                </a:cubicBezTo>
                <a:cubicBezTo>
                  <a:pt x="232" y="94"/>
                  <a:pt x="232" y="94"/>
                  <a:pt x="232" y="94"/>
                </a:cubicBezTo>
                <a:cubicBezTo>
                  <a:pt x="215" y="94"/>
                  <a:pt x="215" y="94"/>
                  <a:pt x="215" y="94"/>
                </a:cubicBezTo>
                <a:cubicBezTo>
                  <a:pt x="215" y="140"/>
                  <a:pt x="215" y="140"/>
                  <a:pt x="215" y="140"/>
                </a:cubicBezTo>
                <a:cubicBezTo>
                  <a:pt x="215" y="145"/>
                  <a:pt x="216" y="149"/>
                  <a:pt x="217" y="153"/>
                </a:cubicBezTo>
                <a:cubicBezTo>
                  <a:pt x="219" y="156"/>
                  <a:pt x="221" y="160"/>
                  <a:pt x="223" y="162"/>
                </a:cubicBezTo>
                <a:cubicBezTo>
                  <a:pt x="226" y="165"/>
                  <a:pt x="229" y="167"/>
                  <a:pt x="233" y="169"/>
                </a:cubicBezTo>
                <a:cubicBezTo>
                  <a:pt x="237" y="170"/>
                  <a:pt x="242" y="171"/>
                  <a:pt x="247" y="171"/>
                </a:cubicBezTo>
                <a:cubicBezTo>
                  <a:pt x="252" y="171"/>
                  <a:pt x="257" y="170"/>
                  <a:pt x="261" y="169"/>
                </a:cubicBezTo>
                <a:cubicBezTo>
                  <a:pt x="265" y="167"/>
                  <a:pt x="268" y="165"/>
                  <a:pt x="271" y="162"/>
                </a:cubicBezTo>
                <a:cubicBezTo>
                  <a:pt x="273" y="160"/>
                  <a:pt x="275" y="156"/>
                  <a:pt x="277" y="153"/>
                </a:cubicBezTo>
                <a:cubicBezTo>
                  <a:pt x="278" y="149"/>
                  <a:pt x="279" y="145"/>
                  <a:pt x="279" y="140"/>
                </a:cubicBezTo>
                <a:cubicBezTo>
                  <a:pt x="279" y="94"/>
                  <a:pt x="279" y="94"/>
                  <a:pt x="279" y="94"/>
                </a:cubicBezTo>
                <a:cubicBezTo>
                  <a:pt x="262" y="94"/>
                  <a:pt x="262" y="94"/>
                  <a:pt x="262" y="94"/>
                </a:cubicBezTo>
                <a:cubicBezTo>
                  <a:pt x="262" y="140"/>
                  <a:pt x="262" y="140"/>
                  <a:pt x="262" y="140"/>
                </a:cubicBezTo>
                <a:cubicBezTo>
                  <a:pt x="262" y="142"/>
                  <a:pt x="262" y="144"/>
                  <a:pt x="261" y="146"/>
                </a:cubicBezTo>
                <a:cubicBezTo>
                  <a:pt x="260" y="148"/>
                  <a:pt x="259" y="150"/>
                  <a:pt x="258" y="151"/>
                </a:cubicBezTo>
                <a:cubicBezTo>
                  <a:pt x="256" y="153"/>
                  <a:pt x="255" y="154"/>
                  <a:pt x="253" y="155"/>
                </a:cubicBezTo>
                <a:cubicBezTo>
                  <a:pt x="251" y="156"/>
                  <a:pt x="249" y="156"/>
                  <a:pt x="247" y="156"/>
                </a:cubicBezTo>
                <a:cubicBezTo>
                  <a:pt x="245" y="156"/>
                  <a:pt x="243" y="156"/>
                  <a:pt x="241" y="155"/>
                </a:cubicBezTo>
                <a:moveTo>
                  <a:pt x="277" y="24"/>
                </a:moveTo>
                <a:cubicBezTo>
                  <a:pt x="277" y="26"/>
                  <a:pt x="277" y="28"/>
                  <a:pt x="276" y="29"/>
                </a:cubicBezTo>
                <a:cubicBezTo>
                  <a:pt x="275" y="30"/>
                  <a:pt x="274" y="31"/>
                  <a:pt x="273" y="32"/>
                </a:cubicBezTo>
                <a:cubicBezTo>
                  <a:pt x="271" y="32"/>
                  <a:pt x="270" y="32"/>
                  <a:pt x="268" y="33"/>
                </a:cubicBezTo>
                <a:cubicBezTo>
                  <a:pt x="266" y="33"/>
                  <a:pt x="265" y="33"/>
                  <a:pt x="263" y="33"/>
                </a:cubicBezTo>
                <a:cubicBezTo>
                  <a:pt x="253" y="33"/>
                  <a:pt x="253" y="33"/>
                  <a:pt x="253" y="33"/>
                </a:cubicBezTo>
                <a:cubicBezTo>
                  <a:pt x="253" y="16"/>
                  <a:pt x="253" y="16"/>
                  <a:pt x="253" y="16"/>
                </a:cubicBezTo>
                <a:cubicBezTo>
                  <a:pt x="264" y="16"/>
                  <a:pt x="264" y="16"/>
                  <a:pt x="264" y="16"/>
                </a:cubicBezTo>
                <a:cubicBezTo>
                  <a:pt x="266" y="16"/>
                  <a:pt x="267" y="16"/>
                  <a:pt x="269" y="16"/>
                </a:cubicBezTo>
                <a:cubicBezTo>
                  <a:pt x="270" y="16"/>
                  <a:pt x="272" y="17"/>
                  <a:pt x="273" y="17"/>
                </a:cubicBezTo>
                <a:cubicBezTo>
                  <a:pt x="274" y="18"/>
                  <a:pt x="275" y="19"/>
                  <a:pt x="276" y="20"/>
                </a:cubicBezTo>
                <a:cubicBezTo>
                  <a:pt x="277" y="21"/>
                  <a:pt x="277" y="22"/>
                  <a:pt x="277" y="24"/>
                </a:cubicBezTo>
                <a:moveTo>
                  <a:pt x="297" y="77"/>
                </a:moveTo>
                <a:cubicBezTo>
                  <a:pt x="278" y="45"/>
                  <a:pt x="278" y="45"/>
                  <a:pt x="278" y="45"/>
                </a:cubicBezTo>
                <a:cubicBezTo>
                  <a:pt x="284" y="44"/>
                  <a:pt x="288" y="42"/>
                  <a:pt x="290" y="38"/>
                </a:cubicBezTo>
                <a:cubicBezTo>
                  <a:pt x="293" y="34"/>
                  <a:pt x="294" y="30"/>
                  <a:pt x="294" y="24"/>
                </a:cubicBezTo>
                <a:cubicBezTo>
                  <a:pt x="294" y="20"/>
                  <a:pt x="294" y="16"/>
                  <a:pt x="292" y="13"/>
                </a:cubicBezTo>
                <a:cubicBezTo>
                  <a:pt x="291" y="10"/>
                  <a:pt x="289" y="8"/>
                  <a:pt x="286" y="6"/>
                </a:cubicBezTo>
                <a:cubicBezTo>
                  <a:pt x="283" y="5"/>
                  <a:pt x="280" y="3"/>
                  <a:pt x="277" y="3"/>
                </a:cubicBezTo>
                <a:cubicBezTo>
                  <a:pt x="274" y="2"/>
                  <a:pt x="270" y="2"/>
                  <a:pt x="266" y="2"/>
                </a:cubicBezTo>
                <a:cubicBezTo>
                  <a:pt x="237" y="2"/>
                  <a:pt x="237" y="2"/>
                  <a:pt x="237" y="2"/>
                </a:cubicBezTo>
                <a:cubicBezTo>
                  <a:pt x="237" y="77"/>
                  <a:pt x="237" y="77"/>
                  <a:pt x="237" y="77"/>
                </a:cubicBezTo>
                <a:cubicBezTo>
                  <a:pt x="253" y="77"/>
                  <a:pt x="253" y="77"/>
                  <a:pt x="253" y="77"/>
                </a:cubicBezTo>
                <a:cubicBezTo>
                  <a:pt x="253" y="47"/>
                  <a:pt x="253" y="47"/>
                  <a:pt x="253" y="47"/>
                </a:cubicBezTo>
                <a:cubicBezTo>
                  <a:pt x="262" y="47"/>
                  <a:pt x="262" y="47"/>
                  <a:pt x="262" y="47"/>
                </a:cubicBezTo>
                <a:cubicBezTo>
                  <a:pt x="277" y="77"/>
                  <a:pt x="277" y="77"/>
                  <a:pt x="277" y="77"/>
                </a:cubicBezTo>
                <a:lnTo>
                  <a:pt x="297" y="77"/>
                </a:lnTo>
                <a:close/>
                <a:moveTo>
                  <a:pt x="368" y="60"/>
                </a:moveTo>
                <a:cubicBezTo>
                  <a:pt x="370" y="56"/>
                  <a:pt x="370" y="52"/>
                  <a:pt x="370" y="48"/>
                </a:cubicBezTo>
                <a:cubicBezTo>
                  <a:pt x="370" y="2"/>
                  <a:pt x="370" y="2"/>
                  <a:pt x="370" y="2"/>
                </a:cubicBezTo>
                <a:cubicBezTo>
                  <a:pt x="354" y="2"/>
                  <a:pt x="354" y="2"/>
                  <a:pt x="354" y="2"/>
                </a:cubicBezTo>
                <a:cubicBezTo>
                  <a:pt x="354" y="47"/>
                  <a:pt x="354" y="47"/>
                  <a:pt x="354" y="47"/>
                </a:cubicBezTo>
                <a:cubicBezTo>
                  <a:pt x="354" y="50"/>
                  <a:pt x="353" y="52"/>
                  <a:pt x="353" y="54"/>
                </a:cubicBezTo>
                <a:cubicBezTo>
                  <a:pt x="352" y="56"/>
                  <a:pt x="351" y="57"/>
                  <a:pt x="349" y="59"/>
                </a:cubicBezTo>
                <a:cubicBezTo>
                  <a:pt x="348" y="60"/>
                  <a:pt x="346" y="61"/>
                  <a:pt x="345" y="62"/>
                </a:cubicBezTo>
                <a:cubicBezTo>
                  <a:pt x="343" y="63"/>
                  <a:pt x="341" y="64"/>
                  <a:pt x="339" y="64"/>
                </a:cubicBezTo>
                <a:cubicBezTo>
                  <a:pt x="336" y="64"/>
                  <a:pt x="334" y="63"/>
                  <a:pt x="332" y="62"/>
                </a:cubicBezTo>
                <a:cubicBezTo>
                  <a:pt x="331" y="61"/>
                  <a:pt x="329" y="60"/>
                  <a:pt x="328" y="59"/>
                </a:cubicBezTo>
                <a:cubicBezTo>
                  <a:pt x="326" y="57"/>
                  <a:pt x="325" y="56"/>
                  <a:pt x="324" y="54"/>
                </a:cubicBezTo>
                <a:cubicBezTo>
                  <a:pt x="324" y="52"/>
                  <a:pt x="323" y="50"/>
                  <a:pt x="323" y="47"/>
                </a:cubicBezTo>
                <a:cubicBezTo>
                  <a:pt x="323" y="2"/>
                  <a:pt x="323" y="2"/>
                  <a:pt x="323" y="2"/>
                </a:cubicBezTo>
                <a:cubicBezTo>
                  <a:pt x="307" y="2"/>
                  <a:pt x="307" y="2"/>
                  <a:pt x="307" y="2"/>
                </a:cubicBezTo>
                <a:cubicBezTo>
                  <a:pt x="307" y="48"/>
                  <a:pt x="307" y="48"/>
                  <a:pt x="307" y="48"/>
                </a:cubicBezTo>
                <a:cubicBezTo>
                  <a:pt x="307" y="52"/>
                  <a:pt x="307" y="56"/>
                  <a:pt x="309" y="60"/>
                </a:cubicBezTo>
                <a:cubicBezTo>
                  <a:pt x="310" y="64"/>
                  <a:pt x="312" y="67"/>
                  <a:pt x="315" y="70"/>
                </a:cubicBezTo>
                <a:cubicBezTo>
                  <a:pt x="317" y="73"/>
                  <a:pt x="321" y="75"/>
                  <a:pt x="325" y="77"/>
                </a:cubicBezTo>
                <a:cubicBezTo>
                  <a:pt x="329" y="78"/>
                  <a:pt x="333" y="79"/>
                  <a:pt x="339" y="79"/>
                </a:cubicBezTo>
                <a:cubicBezTo>
                  <a:pt x="344" y="79"/>
                  <a:pt x="348" y="78"/>
                  <a:pt x="352" y="77"/>
                </a:cubicBezTo>
                <a:cubicBezTo>
                  <a:pt x="356" y="75"/>
                  <a:pt x="360" y="73"/>
                  <a:pt x="362" y="70"/>
                </a:cubicBezTo>
                <a:cubicBezTo>
                  <a:pt x="365" y="67"/>
                  <a:pt x="367" y="64"/>
                  <a:pt x="368" y="60"/>
                </a:cubicBezTo>
                <a:moveTo>
                  <a:pt x="361" y="169"/>
                </a:moveTo>
                <a:cubicBezTo>
                  <a:pt x="378" y="169"/>
                  <a:pt x="378" y="169"/>
                  <a:pt x="378" y="169"/>
                </a:cubicBezTo>
                <a:cubicBezTo>
                  <a:pt x="378" y="94"/>
                  <a:pt x="378" y="94"/>
                  <a:pt x="378" y="94"/>
                </a:cubicBezTo>
                <a:cubicBezTo>
                  <a:pt x="353" y="94"/>
                  <a:pt x="353" y="94"/>
                  <a:pt x="353" y="94"/>
                </a:cubicBezTo>
                <a:cubicBezTo>
                  <a:pt x="335" y="143"/>
                  <a:pt x="335" y="143"/>
                  <a:pt x="335" y="143"/>
                </a:cubicBezTo>
                <a:cubicBezTo>
                  <a:pt x="335" y="143"/>
                  <a:pt x="335" y="143"/>
                  <a:pt x="335" y="143"/>
                </a:cubicBezTo>
                <a:cubicBezTo>
                  <a:pt x="318" y="94"/>
                  <a:pt x="318" y="94"/>
                  <a:pt x="318" y="94"/>
                </a:cubicBezTo>
                <a:cubicBezTo>
                  <a:pt x="293" y="94"/>
                  <a:pt x="293" y="94"/>
                  <a:pt x="293" y="94"/>
                </a:cubicBezTo>
                <a:cubicBezTo>
                  <a:pt x="293" y="169"/>
                  <a:pt x="293" y="169"/>
                  <a:pt x="293" y="169"/>
                </a:cubicBezTo>
                <a:cubicBezTo>
                  <a:pt x="309" y="169"/>
                  <a:pt x="309" y="169"/>
                  <a:pt x="309" y="169"/>
                </a:cubicBezTo>
                <a:cubicBezTo>
                  <a:pt x="309" y="112"/>
                  <a:pt x="309" y="112"/>
                  <a:pt x="309" y="112"/>
                </a:cubicBezTo>
                <a:cubicBezTo>
                  <a:pt x="310" y="112"/>
                  <a:pt x="310" y="112"/>
                  <a:pt x="310" y="112"/>
                </a:cubicBezTo>
                <a:cubicBezTo>
                  <a:pt x="329" y="169"/>
                  <a:pt x="329" y="169"/>
                  <a:pt x="329" y="169"/>
                </a:cubicBezTo>
                <a:cubicBezTo>
                  <a:pt x="341" y="169"/>
                  <a:pt x="341" y="169"/>
                  <a:pt x="341" y="169"/>
                </a:cubicBezTo>
                <a:cubicBezTo>
                  <a:pt x="361" y="112"/>
                  <a:pt x="361" y="112"/>
                  <a:pt x="361" y="112"/>
                </a:cubicBezTo>
                <a:cubicBezTo>
                  <a:pt x="361" y="112"/>
                  <a:pt x="361" y="112"/>
                  <a:pt x="361" y="112"/>
                </a:cubicBezTo>
                <a:lnTo>
                  <a:pt x="361" y="169"/>
                </a:lnTo>
                <a:close/>
                <a:moveTo>
                  <a:pt x="453" y="77"/>
                </a:moveTo>
                <a:cubicBezTo>
                  <a:pt x="469" y="77"/>
                  <a:pt x="469" y="77"/>
                  <a:pt x="469" y="77"/>
                </a:cubicBezTo>
                <a:cubicBezTo>
                  <a:pt x="469" y="2"/>
                  <a:pt x="469" y="2"/>
                  <a:pt x="469" y="2"/>
                </a:cubicBezTo>
                <a:cubicBezTo>
                  <a:pt x="444" y="2"/>
                  <a:pt x="444" y="2"/>
                  <a:pt x="444" y="2"/>
                </a:cubicBezTo>
                <a:cubicBezTo>
                  <a:pt x="427" y="51"/>
                  <a:pt x="427" y="51"/>
                  <a:pt x="427" y="51"/>
                </a:cubicBezTo>
                <a:cubicBezTo>
                  <a:pt x="427" y="51"/>
                  <a:pt x="427" y="51"/>
                  <a:pt x="427" y="51"/>
                </a:cubicBezTo>
                <a:cubicBezTo>
                  <a:pt x="409" y="2"/>
                  <a:pt x="409" y="2"/>
                  <a:pt x="409" y="2"/>
                </a:cubicBezTo>
                <a:cubicBezTo>
                  <a:pt x="384" y="2"/>
                  <a:pt x="384" y="2"/>
                  <a:pt x="384" y="2"/>
                </a:cubicBezTo>
                <a:cubicBezTo>
                  <a:pt x="384" y="77"/>
                  <a:pt x="384" y="77"/>
                  <a:pt x="384" y="77"/>
                </a:cubicBezTo>
                <a:cubicBezTo>
                  <a:pt x="401" y="77"/>
                  <a:pt x="401" y="77"/>
                  <a:pt x="401" y="77"/>
                </a:cubicBezTo>
                <a:cubicBezTo>
                  <a:pt x="401" y="19"/>
                  <a:pt x="401" y="19"/>
                  <a:pt x="401" y="19"/>
                </a:cubicBezTo>
                <a:cubicBezTo>
                  <a:pt x="401" y="19"/>
                  <a:pt x="401" y="19"/>
                  <a:pt x="401" y="19"/>
                </a:cubicBezTo>
                <a:cubicBezTo>
                  <a:pt x="420" y="77"/>
                  <a:pt x="420" y="77"/>
                  <a:pt x="420" y="77"/>
                </a:cubicBezTo>
                <a:cubicBezTo>
                  <a:pt x="433" y="77"/>
                  <a:pt x="433" y="77"/>
                  <a:pt x="433" y="77"/>
                </a:cubicBezTo>
                <a:cubicBezTo>
                  <a:pt x="453" y="19"/>
                  <a:pt x="453" y="19"/>
                  <a:pt x="453" y="19"/>
                </a:cubicBezTo>
                <a:cubicBezTo>
                  <a:pt x="453" y="19"/>
                  <a:pt x="453" y="19"/>
                  <a:pt x="453" y="19"/>
                </a:cubicBezTo>
                <a:lnTo>
                  <a:pt x="453" y="77"/>
                </a:lnTo>
                <a:close/>
                <a:moveTo>
                  <a:pt x="478" y="261"/>
                </a:moveTo>
                <a:cubicBezTo>
                  <a:pt x="500" y="261"/>
                  <a:pt x="500" y="261"/>
                  <a:pt x="500" y="261"/>
                </a:cubicBezTo>
                <a:cubicBezTo>
                  <a:pt x="500" y="186"/>
                  <a:pt x="500" y="186"/>
                  <a:pt x="500" y="186"/>
                </a:cubicBezTo>
                <a:cubicBezTo>
                  <a:pt x="483" y="186"/>
                  <a:pt x="483" y="186"/>
                  <a:pt x="483" y="186"/>
                </a:cubicBezTo>
                <a:cubicBezTo>
                  <a:pt x="483" y="238"/>
                  <a:pt x="483" y="238"/>
                  <a:pt x="483" y="238"/>
                </a:cubicBezTo>
                <a:cubicBezTo>
                  <a:pt x="483" y="238"/>
                  <a:pt x="483" y="238"/>
                  <a:pt x="483" y="238"/>
                </a:cubicBezTo>
                <a:cubicBezTo>
                  <a:pt x="451" y="186"/>
                  <a:pt x="451" y="186"/>
                  <a:pt x="451" y="186"/>
                </a:cubicBezTo>
                <a:cubicBezTo>
                  <a:pt x="429" y="186"/>
                  <a:pt x="429" y="186"/>
                  <a:pt x="429" y="186"/>
                </a:cubicBezTo>
                <a:cubicBezTo>
                  <a:pt x="429" y="261"/>
                  <a:pt x="429" y="261"/>
                  <a:pt x="429" y="261"/>
                </a:cubicBezTo>
                <a:cubicBezTo>
                  <a:pt x="445" y="261"/>
                  <a:pt x="445" y="261"/>
                  <a:pt x="445" y="261"/>
                </a:cubicBezTo>
                <a:cubicBezTo>
                  <a:pt x="445" y="207"/>
                  <a:pt x="445" y="207"/>
                  <a:pt x="445" y="207"/>
                </a:cubicBezTo>
                <a:cubicBezTo>
                  <a:pt x="445" y="207"/>
                  <a:pt x="445" y="207"/>
                  <a:pt x="445" y="207"/>
                </a:cubicBezTo>
                <a:lnTo>
                  <a:pt x="478" y="261"/>
                </a:lnTo>
                <a:close/>
                <a:moveTo>
                  <a:pt x="584" y="261"/>
                </a:moveTo>
                <a:cubicBezTo>
                  <a:pt x="548" y="221"/>
                  <a:pt x="548" y="221"/>
                  <a:pt x="548" y="221"/>
                </a:cubicBezTo>
                <a:cubicBezTo>
                  <a:pt x="581" y="186"/>
                  <a:pt x="581" y="186"/>
                  <a:pt x="581" y="186"/>
                </a:cubicBezTo>
                <a:cubicBezTo>
                  <a:pt x="560" y="186"/>
                  <a:pt x="560" y="186"/>
                  <a:pt x="560" y="186"/>
                </a:cubicBezTo>
                <a:cubicBezTo>
                  <a:pt x="530" y="217"/>
                  <a:pt x="530" y="217"/>
                  <a:pt x="530" y="217"/>
                </a:cubicBezTo>
                <a:cubicBezTo>
                  <a:pt x="530" y="186"/>
                  <a:pt x="530" y="186"/>
                  <a:pt x="530" y="186"/>
                </a:cubicBezTo>
                <a:cubicBezTo>
                  <a:pt x="514" y="186"/>
                  <a:pt x="514" y="186"/>
                  <a:pt x="514" y="186"/>
                </a:cubicBezTo>
                <a:cubicBezTo>
                  <a:pt x="514" y="261"/>
                  <a:pt x="514" y="261"/>
                  <a:pt x="514" y="261"/>
                </a:cubicBezTo>
                <a:cubicBezTo>
                  <a:pt x="530" y="261"/>
                  <a:pt x="530" y="261"/>
                  <a:pt x="530" y="261"/>
                </a:cubicBezTo>
                <a:cubicBezTo>
                  <a:pt x="530" y="225"/>
                  <a:pt x="530" y="225"/>
                  <a:pt x="530" y="225"/>
                </a:cubicBezTo>
                <a:cubicBezTo>
                  <a:pt x="561" y="261"/>
                  <a:pt x="561" y="261"/>
                  <a:pt x="561" y="261"/>
                </a:cubicBezTo>
                <a:lnTo>
                  <a:pt x="584" y="261"/>
                </a:lnTo>
                <a:close/>
                <a:moveTo>
                  <a:pt x="606" y="186"/>
                </a:moveTo>
                <a:cubicBezTo>
                  <a:pt x="590" y="186"/>
                  <a:pt x="590" y="186"/>
                  <a:pt x="590" y="186"/>
                </a:cubicBezTo>
                <a:cubicBezTo>
                  <a:pt x="590" y="261"/>
                  <a:pt x="590" y="261"/>
                  <a:pt x="590" y="261"/>
                </a:cubicBezTo>
                <a:cubicBezTo>
                  <a:pt x="606" y="261"/>
                  <a:pt x="606" y="261"/>
                  <a:pt x="606" y="261"/>
                </a:cubicBezTo>
                <a:lnTo>
                  <a:pt x="606" y="186"/>
                </a:lnTo>
                <a:close/>
              </a:path>
            </a:pathLst>
          </a:custGeom>
          <a:solidFill>
            <a:schemeClr val="bg1"/>
          </a:solidFill>
          <a:ln>
            <a:noFill/>
          </a:ln>
        </p:spPr>
        <p:txBody>
          <a:bodyPr vert="horz" wrap="square" lIns="51435" tIns="25718" rIns="51435" bIns="25718" numCol="1" anchor="t" anchorCtr="0" compatLnSpc="1">
            <a:prstTxWarp prst="textNoShape">
              <a:avLst/>
            </a:prstTxWarp>
          </a:bodyPr>
          <a:lstStyle/>
          <a:p>
            <a:pPr defTabSz="257175"/>
            <a:endParaRPr lang="fi-FI" sz="1013">
              <a:solidFill>
                <a:prstClr val="black"/>
              </a:solidFill>
            </a:endParaRPr>
          </a:p>
        </p:txBody>
      </p:sp>
    </p:spTree>
    <p:extLst>
      <p:ext uri="{BB962C8B-B14F-4D97-AF65-F5344CB8AC3E}">
        <p14:creationId xmlns:p14="http://schemas.microsoft.com/office/powerpoint/2010/main" val="2614261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 palsta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lIns="0" tIns="0" rIns="0" bIns="0" anchor="ctr"/>
          <a:lstStyle>
            <a:lvl1pPr algn="l">
              <a:lnSpc>
                <a:spcPts val="2588"/>
              </a:lnSpc>
              <a:defRPr b="1" i="0" spc="-74">
                <a:solidFill>
                  <a:srgbClr val="FF5000"/>
                </a:solidFill>
                <a:latin typeface="Arial"/>
                <a:cs typeface="Arial"/>
              </a:defRPr>
            </a:lvl1pPr>
          </a:lstStyle>
          <a:p>
            <a:r>
              <a:rPr lang="en-US" dirty="0" err="1"/>
              <a:t>Sivun</a:t>
            </a:r>
            <a:r>
              <a:rPr lang="en-US" dirty="0"/>
              <a:t> </a:t>
            </a:r>
            <a:r>
              <a:rPr lang="en-US" dirty="0" err="1"/>
              <a:t>otsikko</a:t>
            </a:r>
            <a:endParaRPr lang="en-US" dirty="0"/>
          </a:p>
        </p:txBody>
      </p:sp>
      <p:sp>
        <p:nvSpPr>
          <p:cNvPr id="3" name="Content Placeholder 2"/>
          <p:cNvSpPr>
            <a:spLocks noGrp="1"/>
          </p:cNvSpPr>
          <p:nvPr>
            <p:ph idx="1"/>
          </p:nvPr>
        </p:nvSpPr>
        <p:spPr>
          <a:xfrm>
            <a:off x="457201" y="1200153"/>
            <a:ext cx="4002056" cy="3227531"/>
          </a:xfrm>
          <a:prstGeom prst="rect">
            <a:avLst/>
          </a:prstGeom>
        </p:spPr>
        <p:txBody>
          <a:bodyPr lIns="36000" tIns="0" rIns="0" bIns="0"/>
          <a:lstStyle>
            <a:lvl1pPr marL="0" indent="0">
              <a:lnSpc>
                <a:spcPct val="80000"/>
              </a:lnSpc>
              <a:spcBef>
                <a:spcPts val="0"/>
              </a:spcBef>
              <a:spcAft>
                <a:spcPts val="563"/>
              </a:spcAft>
              <a:buClr>
                <a:srgbClr val="FF5000"/>
              </a:buClr>
              <a:buSzPct val="70000"/>
              <a:buNone/>
              <a:defRPr sz="1350" b="0" i="0">
                <a:latin typeface="Arial"/>
                <a:cs typeface="Arial"/>
              </a:defRPr>
            </a:lvl1pPr>
            <a:lvl2pPr marL="150019" indent="0">
              <a:lnSpc>
                <a:spcPct val="80000"/>
              </a:lnSpc>
              <a:spcBef>
                <a:spcPts val="0"/>
              </a:spcBef>
              <a:spcAft>
                <a:spcPts val="563"/>
              </a:spcAft>
              <a:buClr>
                <a:schemeClr val="tx1">
                  <a:lumMod val="50000"/>
                  <a:lumOff val="50000"/>
                </a:schemeClr>
              </a:buClr>
              <a:buSzPct val="50000"/>
              <a:buFont typeface="Wingdings" charset="2"/>
              <a:buNone/>
              <a:defRPr sz="1350" b="0" i="0">
                <a:latin typeface="Arial"/>
                <a:cs typeface="Arial"/>
              </a:defRPr>
            </a:lvl2pPr>
            <a:lvl3pPr marL="304502" indent="0">
              <a:lnSpc>
                <a:spcPct val="80000"/>
              </a:lnSpc>
              <a:spcBef>
                <a:spcPts val="0"/>
              </a:spcBef>
              <a:spcAft>
                <a:spcPts val="563"/>
              </a:spcAft>
              <a:buSzPct val="60000"/>
              <a:buNone/>
              <a:defRPr sz="1125" b="0" i="0">
                <a:solidFill>
                  <a:schemeClr val="tx1">
                    <a:lumMod val="65000"/>
                    <a:lumOff val="35000"/>
                  </a:schemeClr>
                </a:solidFill>
                <a:latin typeface="Arial"/>
                <a:cs typeface="Arial"/>
              </a:defRPr>
            </a:lvl3pPr>
            <a:lvl4pPr marL="454522" indent="0">
              <a:lnSpc>
                <a:spcPct val="80000"/>
              </a:lnSpc>
              <a:spcBef>
                <a:spcPts val="0"/>
              </a:spcBef>
              <a:spcAft>
                <a:spcPts val="563"/>
              </a:spcAft>
              <a:buClr>
                <a:srgbClr val="FF5000"/>
              </a:buClr>
              <a:buSzPct val="70000"/>
              <a:buNone/>
              <a:defRPr sz="900" b="0" i="0">
                <a:solidFill>
                  <a:schemeClr val="tx1">
                    <a:lumMod val="65000"/>
                    <a:lumOff val="35000"/>
                  </a:schemeClr>
                </a:solidFill>
                <a:latin typeface="Arial"/>
                <a:cs typeface="Arial"/>
              </a:defRPr>
            </a:lvl4pPr>
            <a:lvl5pPr>
              <a:defRPr b="0" i="0">
                <a:latin typeface="Arial"/>
                <a:cs typeface="Arial"/>
              </a:defRPr>
            </a:lvl5pPr>
          </a:lstStyle>
          <a:p>
            <a:pPr lvl="0"/>
            <a:r>
              <a:rPr lang="en-US"/>
              <a:t>Click to edit Master text styles</a:t>
            </a:r>
          </a:p>
        </p:txBody>
      </p:sp>
      <p:sp>
        <p:nvSpPr>
          <p:cNvPr id="5" name="Content Placeholder 2"/>
          <p:cNvSpPr>
            <a:spLocks noGrp="1"/>
          </p:cNvSpPr>
          <p:nvPr>
            <p:ph idx="10"/>
          </p:nvPr>
        </p:nvSpPr>
        <p:spPr>
          <a:xfrm>
            <a:off x="4675726" y="1200153"/>
            <a:ext cx="4011075" cy="3227531"/>
          </a:xfrm>
          <a:prstGeom prst="rect">
            <a:avLst/>
          </a:prstGeom>
        </p:spPr>
        <p:txBody>
          <a:bodyPr lIns="36000" tIns="0" rIns="0" bIns="0"/>
          <a:lstStyle>
            <a:lvl1pPr marL="0" indent="0">
              <a:lnSpc>
                <a:spcPct val="80000"/>
              </a:lnSpc>
              <a:spcBef>
                <a:spcPts val="0"/>
              </a:spcBef>
              <a:spcAft>
                <a:spcPts val="563"/>
              </a:spcAft>
              <a:buClr>
                <a:srgbClr val="FF5000"/>
              </a:buClr>
              <a:buSzPct val="70000"/>
              <a:buNone/>
              <a:defRPr sz="1350" b="0" i="0">
                <a:latin typeface="Arial"/>
                <a:cs typeface="Arial"/>
              </a:defRPr>
            </a:lvl1pPr>
            <a:lvl2pPr marL="150019" indent="0">
              <a:lnSpc>
                <a:spcPct val="80000"/>
              </a:lnSpc>
              <a:spcBef>
                <a:spcPts val="0"/>
              </a:spcBef>
              <a:spcAft>
                <a:spcPts val="563"/>
              </a:spcAft>
              <a:buClr>
                <a:schemeClr val="tx1">
                  <a:lumMod val="50000"/>
                  <a:lumOff val="50000"/>
                </a:schemeClr>
              </a:buClr>
              <a:buSzPct val="50000"/>
              <a:buFont typeface="Wingdings" charset="2"/>
              <a:buNone/>
              <a:defRPr sz="1350" b="0" i="0">
                <a:latin typeface="Arial"/>
                <a:cs typeface="Arial"/>
              </a:defRPr>
            </a:lvl2pPr>
            <a:lvl3pPr marL="304502" indent="0">
              <a:lnSpc>
                <a:spcPct val="80000"/>
              </a:lnSpc>
              <a:spcBef>
                <a:spcPts val="0"/>
              </a:spcBef>
              <a:spcAft>
                <a:spcPts val="563"/>
              </a:spcAft>
              <a:buSzPct val="60000"/>
              <a:buNone/>
              <a:defRPr sz="1125" b="0" i="0">
                <a:solidFill>
                  <a:schemeClr val="tx1">
                    <a:lumMod val="65000"/>
                    <a:lumOff val="35000"/>
                  </a:schemeClr>
                </a:solidFill>
                <a:latin typeface="Arial"/>
                <a:cs typeface="Arial"/>
              </a:defRPr>
            </a:lvl3pPr>
            <a:lvl4pPr marL="454522" indent="0">
              <a:lnSpc>
                <a:spcPct val="80000"/>
              </a:lnSpc>
              <a:spcBef>
                <a:spcPts val="0"/>
              </a:spcBef>
              <a:spcAft>
                <a:spcPts val="563"/>
              </a:spcAft>
              <a:buClr>
                <a:srgbClr val="FF5000"/>
              </a:buClr>
              <a:buSzPct val="70000"/>
              <a:buNone/>
              <a:defRPr sz="900" b="0" i="0">
                <a:solidFill>
                  <a:schemeClr val="tx1">
                    <a:lumMod val="65000"/>
                    <a:lumOff val="35000"/>
                  </a:schemeClr>
                </a:solidFill>
                <a:latin typeface="Arial"/>
                <a:cs typeface="Arial"/>
              </a:defRPr>
            </a:lvl4pPr>
            <a:lvl5pPr>
              <a:defRPr b="0" i="0">
                <a:latin typeface="Arial"/>
                <a:cs typeface="Arial"/>
              </a:defRPr>
            </a:lvl5pPr>
          </a:lstStyle>
          <a:p>
            <a:pPr lvl="0"/>
            <a:r>
              <a:rPr lang="en-US"/>
              <a:t>Click to edit Master text styles</a:t>
            </a:r>
          </a:p>
        </p:txBody>
      </p:sp>
      <p:sp>
        <p:nvSpPr>
          <p:cNvPr id="6" name="Freeform 5"/>
          <p:cNvSpPr>
            <a:spLocks noEditPoints="1"/>
          </p:cNvSpPr>
          <p:nvPr userDrawn="1"/>
        </p:nvSpPr>
        <p:spPr bwMode="auto">
          <a:xfrm>
            <a:off x="8105379" y="4622200"/>
            <a:ext cx="695722" cy="304106"/>
          </a:xfrm>
          <a:custGeom>
            <a:avLst/>
            <a:gdLst>
              <a:gd name="T0" fmla="*/ 414 w 606"/>
              <a:gd name="T1" fmla="*/ 186 h 263"/>
              <a:gd name="T2" fmla="*/ 367 w 606"/>
              <a:gd name="T3" fmla="*/ 262 h 263"/>
              <a:gd name="T4" fmla="*/ 376 w 606"/>
              <a:gd name="T5" fmla="*/ 221 h 263"/>
              <a:gd name="T6" fmla="*/ 351 w 606"/>
              <a:gd name="T7" fmla="*/ 203 h 263"/>
              <a:gd name="T8" fmla="*/ 373 w 606"/>
              <a:gd name="T9" fmla="*/ 204 h 263"/>
              <a:gd name="T10" fmla="*/ 342 w 606"/>
              <a:gd name="T11" fmla="*/ 190 h 263"/>
              <a:gd name="T12" fmla="*/ 351 w 606"/>
              <a:gd name="T13" fmla="*/ 228 h 263"/>
              <a:gd name="T14" fmla="*/ 365 w 606"/>
              <a:gd name="T15" fmla="*/ 246 h 263"/>
              <a:gd name="T16" fmla="*/ 296 w 606"/>
              <a:gd name="T17" fmla="*/ 186 h 263"/>
              <a:gd name="T18" fmla="*/ 296 w 606"/>
              <a:gd name="T19" fmla="*/ 246 h 263"/>
              <a:gd name="T20" fmla="*/ 268 w 606"/>
              <a:gd name="T21" fmla="*/ 261 h 263"/>
              <a:gd name="T22" fmla="*/ 264 w 606"/>
              <a:gd name="T23" fmla="*/ 215 h 263"/>
              <a:gd name="T24" fmla="*/ 152 w 606"/>
              <a:gd name="T25" fmla="*/ 186 h 263"/>
              <a:gd name="T26" fmla="*/ 184 w 606"/>
              <a:gd name="T27" fmla="*/ 229 h 263"/>
              <a:gd name="T28" fmla="*/ 184 w 606"/>
              <a:gd name="T29" fmla="*/ 214 h 263"/>
              <a:gd name="T30" fmla="*/ 201 w 606"/>
              <a:gd name="T31" fmla="*/ 94 h 263"/>
              <a:gd name="T32" fmla="*/ 131 w 606"/>
              <a:gd name="T33" fmla="*/ 45 h 263"/>
              <a:gd name="T34" fmla="*/ 56 w 606"/>
              <a:gd name="T35" fmla="*/ 94 h 263"/>
              <a:gd name="T36" fmla="*/ 30 w 606"/>
              <a:gd name="T37" fmla="*/ 169 h 263"/>
              <a:gd name="T38" fmla="*/ 99 w 606"/>
              <a:gd name="T39" fmla="*/ 169 h 263"/>
              <a:gd name="T40" fmla="*/ 83 w 606"/>
              <a:gd name="T41" fmla="*/ 2 h 263"/>
              <a:gd name="T42" fmla="*/ 99 w 606"/>
              <a:gd name="T43" fmla="*/ 19 h 263"/>
              <a:gd name="T44" fmla="*/ 146 w 606"/>
              <a:gd name="T45" fmla="*/ 125 h 263"/>
              <a:gd name="T46" fmla="*/ 147 w 606"/>
              <a:gd name="T47" fmla="*/ 108 h 263"/>
              <a:gd name="T48" fmla="*/ 115 w 606"/>
              <a:gd name="T49" fmla="*/ 94 h 263"/>
              <a:gd name="T50" fmla="*/ 155 w 606"/>
              <a:gd name="T51" fmla="*/ 169 h 263"/>
              <a:gd name="T52" fmla="*/ 170 w 606"/>
              <a:gd name="T53" fmla="*/ 106 h 263"/>
              <a:gd name="T54" fmla="*/ 202 w 606"/>
              <a:gd name="T55" fmla="*/ 57 h 263"/>
              <a:gd name="T56" fmla="*/ 163 w 606"/>
              <a:gd name="T57" fmla="*/ 49 h 263"/>
              <a:gd name="T58" fmla="*/ 185 w 606"/>
              <a:gd name="T59" fmla="*/ 15 h 263"/>
              <a:gd name="T60" fmla="*/ 223 w 606"/>
              <a:gd name="T61" fmla="*/ 56 h 263"/>
              <a:gd name="T62" fmla="*/ 185 w 606"/>
              <a:gd name="T63" fmla="*/ 0 h 263"/>
              <a:gd name="T64" fmla="*/ 147 w 606"/>
              <a:gd name="T65" fmla="*/ 56 h 263"/>
              <a:gd name="T66" fmla="*/ 214 w 606"/>
              <a:gd name="T67" fmla="*/ 68 h 263"/>
              <a:gd name="T68" fmla="*/ 232 w 606"/>
              <a:gd name="T69" fmla="*/ 140 h 263"/>
              <a:gd name="T70" fmla="*/ 223 w 606"/>
              <a:gd name="T71" fmla="*/ 162 h 263"/>
              <a:gd name="T72" fmla="*/ 277 w 606"/>
              <a:gd name="T73" fmla="*/ 153 h 263"/>
              <a:gd name="T74" fmla="*/ 261 w 606"/>
              <a:gd name="T75" fmla="*/ 146 h 263"/>
              <a:gd name="T76" fmla="*/ 277 w 606"/>
              <a:gd name="T77" fmla="*/ 24 h 263"/>
              <a:gd name="T78" fmla="*/ 253 w 606"/>
              <a:gd name="T79" fmla="*/ 33 h 263"/>
              <a:gd name="T80" fmla="*/ 276 w 606"/>
              <a:gd name="T81" fmla="*/ 20 h 263"/>
              <a:gd name="T82" fmla="*/ 294 w 606"/>
              <a:gd name="T83" fmla="*/ 24 h 263"/>
              <a:gd name="T84" fmla="*/ 237 w 606"/>
              <a:gd name="T85" fmla="*/ 2 h 263"/>
              <a:gd name="T86" fmla="*/ 277 w 606"/>
              <a:gd name="T87" fmla="*/ 77 h 263"/>
              <a:gd name="T88" fmla="*/ 354 w 606"/>
              <a:gd name="T89" fmla="*/ 2 h 263"/>
              <a:gd name="T90" fmla="*/ 339 w 606"/>
              <a:gd name="T91" fmla="*/ 64 h 263"/>
              <a:gd name="T92" fmla="*/ 323 w 606"/>
              <a:gd name="T93" fmla="*/ 2 h 263"/>
              <a:gd name="T94" fmla="*/ 325 w 606"/>
              <a:gd name="T95" fmla="*/ 77 h 263"/>
              <a:gd name="T96" fmla="*/ 361 w 606"/>
              <a:gd name="T97" fmla="*/ 169 h 263"/>
              <a:gd name="T98" fmla="*/ 335 w 606"/>
              <a:gd name="T99" fmla="*/ 143 h 263"/>
              <a:gd name="T100" fmla="*/ 309 w 606"/>
              <a:gd name="T101" fmla="*/ 112 h 263"/>
              <a:gd name="T102" fmla="*/ 361 w 606"/>
              <a:gd name="T103" fmla="*/ 112 h 263"/>
              <a:gd name="T104" fmla="*/ 444 w 606"/>
              <a:gd name="T105" fmla="*/ 2 h 263"/>
              <a:gd name="T106" fmla="*/ 384 w 606"/>
              <a:gd name="T107" fmla="*/ 77 h 263"/>
              <a:gd name="T108" fmla="*/ 433 w 606"/>
              <a:gd name="T109" fmla="*/ 77 h 263"/>
              <a:gd name="T110" fmla="*/ 500 w 606"/>
              <a:gd name="T111" fmla="*/ 261 h 263"/>
              <a:gd name="T112" fmla="*/ 451 w 606"/>
              <a:gd name="T113" fmla="*/ 186 h 263"/>
              <a:gd name="T114" fmla="*/ 445 w 606"/>
              <a:gd name="T115" fmla="*/ 207 h 263"/>
              <a:gd name="T116" fmla="*/ 560 w 606"/>
              <a:gd name="T117" fmla="*/ 186 h 263"/>
              <a:gd name="T118" fmla="*/ 530 w 606"/>
              <a:gd name="T119" fmla="*/ 261 h 263"/>
              <a:gd name="T120" fmla="*/ 590 w 606"/>
              <a:gd name="T121" fmla="*/ 186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06" h="263">
                <a:moveTo>
                  <a:pt x="414" y="186"/>
                </a:moveTo>
                <a:cubicBezTo>
                  <a:pt x="397" y="186"/>
                  <a:pt x="397" y="186"/>
                  <a:pt x="397" y="186"/>
                </a:cubicBezTo>
                <a:cubicBezTo>
                  <a:pt x="397" y="261"/>
                  <a:pt x="397" y="261"/>
                  <a:pt x="397" y="261"/>
                </a:cubicBezTo>
                <a:cubicBezTo>
                  <a:pt x="414" y="261"/>
                  <a:pt x="414" y="261"/>
                  <a:pt x="414" y="261"/>
                </a:cubicBezTo>
                <a:lnTo>
                  <a:pt x="414" y="186"/>
                </a:lnTo>
                <a:close/>
                <a:moveTo>
                  <a:pt x="342" y="241"/>
                </a:moveTo>
                <a:cubicBezTo>
                  <a:pt x="330" y="254"/>
                  <a:pt x="330" y="254"/>
                  <a:pt x="330" y="254"/>
                </a:cubicBezTo>
                <a:cubicBezTo>
                  <a:pt x="334" y="257"/>
                  <a:pt x="338" y="259"/>
                  <a:pt x="342" y="261"/>
                </a:cubicBezTo>
                <a:cubicBezTo>
                  <a:pt x="346" y="262"/>
                  <a:pt x="351" y="263"/>
                  <a:pt x="356" y="263"/>
                </a:cubicBezTo>
                <a:cubicBezTo>
                  <a:pt x="360" y="263"/>
                  <a:pt x="363" y="263"/>
                  <a:pt x="367" y="262"/>
                </a:cubicBezTo>
                <a:cubicBezTo>
                  <a:pt x="370" y="261"/>
                  <a:pt x="373" y="259"/>
                  <a:pt x="376" y="257"/>
                </a:cubicBezTo>
                <a:cubicBezTo>
                  <a:pt x="379" y="255"/>
                  <a:pt x="381" y="252"/>
                  <a:pt x="382" y="249"/>
                </a:cubicBezTo>
                <a:cubicBezTo>
                  <a:pt x="384" y="246"/>
                  <a:pt x="385" y="242"/>
                  <a:pt x="385" y="238"/>
                </a:cubicBezTo>
                <a:cubicBezTo>
                  <a:pt x="385" y="234"/>
                  <a:pt x="384" y="230"/>
                  <a:pt x="382" y="228"/>
                </a:cubicBezTo>
                <a:cubicBezTo>
                  <a:pt x="381" y="225"/>
                  <a:pt x="378" y="223"/>
                  <a:pt x="376" y="221"/>
                </a:cubicBezTo>
                <a:cubicBezTo>
                  <a:pt x="373" y="220"/>
                  <a:pt x="370" y="219"/>
                  <a:pt x="367" y="218"/>
                </a:cubicBezTo>
                <a:cubicBezTo>
                  <a:pt x="364" y="217"/>
                  <a:pt x="362" y="216"/>
                  <a:pt x="359" y="215"/>
                </a:cubicBezTo>
                <a:cubicBezTo>
                  <a:pt x="356" y="214"/>
                  <a:pt x="354" y="213"/>
                  <a:pt x="353" y="212"/>
                </a:cubicBezTo>
                <a:cubicBezTo>
                  <a:pt x="351" y="211"/>
                  <a:pt x="350" y="209"/>
                  <a:pt x="350" y="207"/>
                </a:cubicBezTo>
                <a:cubicBezTo>
                  <a:pt x="350" y="205"/>
                  <a:pt x="350" y="204"/>
                  <a:pt x="351" y="203"/>
                </a:cubicBezTo>
                <a:cubicBezTo>
                  <a:pt x="352" y="202"/>
                  <a:pt x="353" y="201"/>
                  <a:pt x="354" y="201"/>
                </a:cubicBezTo>
                <a:cubicBezTo>
                  <a:pt x="355" y="200"/>
                  <a:pt x="356" y="200"/>
                  <a:pt x="358" y="200"/>
                </a:cubicBezTo>
                <a:cubicBezTo>
                  <a:pt x="359" y="199"/>
                  <a:pt x="360" y="199"/>
                  <a:pt x="361" y="199"/>
                </a:cubicBezTo>
                <a:cubicBezTo>
                  <a:pt x="363" y="199"/>
                  <a:pt x="366" y="200"/>
                  <a:pt x="368" y="200"/>
                </a:cubicBezTo>
                <a:cubicBezTo>
                  <a:pt x="370" y="201"/>
                  <a:pt x="372" y="202"/>
                  <a:pt x="373" y="204"/>
                </a:cubicBezTo>
                <a:cubicBezTo>
                  <a:pt x="385" y="192"/>
                  <a:pt x="385" y="192"/>
                  <a:pt x="385" y="192"/>
                </a:cubicBezTo>
                <a:cubicBezTo>
                  <a:pt x="381" y="189"/>
                  <a:pt x="378" y="187"/>
                  <a:pt x="374" y="186"/>
                </a:cubicBezTo>
                <a:cubicBezTo>
                  <a:pt x="370" y="184"/>
                  <a:pt x="366" y="184"/>
                  <a:pt x="362" y="184"/>
                </a:cubicBezTo>
                <a:cubicBezTo>
                  <a:pt x="358" y="184"/>
                  <a:pt x="354" y="184"/>
                  <a:pt x="351" y="185"/>
                </a:cubicBezTo>
                <a:cubicBezTo>
                  <a:pt x="347" y="186"/>
                  <a:pt x="344" y="188"/>
                  <a:pt x="342" y="190"/>
                </a:cubicBezTo>
                <a:cubicBezTo>
                  <a:pt x="339" y="192"/>
                  <a:pt x="337" y="195"/>
                  <a:pt x="335" y="198"/>
                </a:cubicBezTo>
                <a:cubicBezTo>
                  <a:pt x="334" y="201"/>
                  <a:pt x="333" y="204"/>
                  <a:pt x="333" y="208"/>
                </a:cubicBezTo>
                <a:cubicBezTo>
                  <a:pt x="333" y="212"/>
                  <a:pt x="334" y="216"/>
                  <a:pt x="335" y="218"/>
                </a:cubicBezTo>
                <a:cubicBezTo>
                  <a:pt x="337" y="221"/>
                  <a:pt x="339" y="223"/>
                  <a:pt x="342" y="225"/>
                </a:cubicBezTo>
                <a:cubicBezTo>
                  <a:pt x="345" y="226"/>
                  <a:pt x="347" y="227"/>
                  <a:pt x="351" y="228"/>
                </a:cubicBezTo>
                <a:cubicBezTo>
                  <a:pt x="354" y="229"/>
                  <a:pt x="356" y="230"/>
                  <a:pt x="359" y="231"/>
                </a:cubicBezTo>
                <a:cubicBezTo>
                  <a:pt x="362" y="232"/>
                  <a:pt x="364" y="233"/>
                  <a:pt x="366" y="234"/>
                </a:cubicBezTo>
                <a:cubicBezTo>
                  <a:pt x="367" y="236"/>
                  <a:pt x="368" y="238"/>
                  <a:pt x="368" y="240"/>
                </a:cubicBezTo>
                <a:cubicBezTo>
                  <a:pt x="368" y="241"/>
                  <a:pt x="368" y="242"/>
                  <a:pt x="367" y="243"/>
                </a:cubicBezTo>
                <a:cubicBezTo>
                  <a:pt x="367" y="244"/>
                  <a:pt x="366" y="245"/>
                  <a:pt x="365" y="246"/>
                </a:cubicBezTo>
                <a:cubicBezTo>
                  <a:pt x="363" y="246"/>
                  <a:pt x="362" y="247"/>
                  <a:pt x="361" y="247"/>
                </a:cubicBezTo>
                <a:cubicBezTo>
                  <a:pt x="359" y="248"/>
                  <a:pt x="358" y="248"/>
                  <a:pt x="357" y="248"/>
                </a:cubicBezTo>
                <a:cubicBezTo>
                  <a:pt x="354" y="248"/>
                  <a:pt x="351" y="247"/>
                  <a:pt x="349" y="246"/>
                </a:cubicBezTo>
                <a:cubicBezTo>
                  <a:pt x="346" y="245"/>
                  <a:pt x="344" y="243"/>
                  <a:pt x="342" y="241"/>
                </a:cubicBezTo>
                <a:moveTo>
                  <a:pt x="296" y="186"/>
                </a:moveTo>
                <a:cubicBezTo>
                  <a:pt x="280" y="186"/>
                  <a:pt x="280" y="186"/>
                  <a:pt x="280" y="186"/>
                </a:cubicBezTo>
                <a:cubicBezTo>
                  <a:pt x="280" y="261"/>
                  <a:pt x="280" y="261"/>
                  <a:pt x="280" y="261"/>
                </a:cubicBezTo>
                <a:cubicBezTo>
                  <a:pt x="327" y="261"/>
                  <a:pt x="327" y="261"/>
                  <a:pt x="327" y="261"/>
                </a:cubicBezTo>
                <a:cubicBezTo>
                  <a:pt x="327" y="246"/>
                  <a:pt x="327" y="246"/>
                  <a:pt x="327" y="246"/>
                </a:cubicBezTo>
                <a:cubicBezTo>
                  <a:pt x="296" y="246"/>
                  <a:pt x="296" y="246"/>
                  <a:pt x="296" y="246"/>
                </a:cubicBezTo>
                <a:lnTo>
                  <a:pt x="296" y="186"/>
                </a:lnTo>
                <a:close/>
                <a:moveTo>
                  <a:pt x="266" y="186"/>
                </a:moveTo>
                <a:cubicBezTo>
                  <a:pt x="215" y="186"/>
                  <a:pt x="215" y="186"/>
                  <a:pt x="215" y="186"/>
                </a:cubicBezTo>
                <a:cubicBezTo>
                  <a:pt x="215" y="261"/>
                  <a:pt x="215" y="261"/>
                  <a:pt x="215" y="261"/>
                </a:cubicBezTo>
                <a:cubicBezTo>
                  <a:pt x="268" y="261"/>
                  <a:pt x="268" y="261"/>
                  <a:pt x="268" y="261"/>
                </a:cubicBezTo>
                <a:cubicBezTo>
                  <a:pt x="268" y="246"/>
                  <a:pt x="268" y="246"/>
                  <a:pt x="268" y="246"/>
                </a:cubicBezTo>
                <a:cubicBezTo>
                  <a:pt x="231" y="246"/>
                  <a:pt x="231" y="246"/>
                  <a:pt x="231" y="246"/>
                </a:cubicBezTo>
                <a:cubicBezTo>
                  <a:pt x="231" y="230"/>
                  <a:pt x="231" y="230"/>
                  <a:pt x="231" y="230"/>
                </a:cubicBezTo>
                <a:cubicBezTo>
                  <a:pt x="264" y="230"/>
                  <a:pt x="264" y="230"/>
                  <a:pt x="264" y="230"/>
                </a:cubicBezTo>
                <a:cubicBezTo>
                  <a:pt x="264" y="215"/>
                  <a:pt x="264" y="215"/>
                  <a:pt x="264" y="215"/>
                </a:cubicBezTo>
                <a:cubicBezTo>
                  <a:pt x="231" y="215"/>
                  <a:pt x="231" y="215"/>
                  <a:pt x="231" y="215"/>
                </a:cubicBezTo>
                <a:cubicBezTo>
                  <a:pt x="231" y="201"/>
                  <a:pt x="231" y="201"/>
                  <a:pt x="231" y="201"/>
                </a:cubicBezTo>
                <a:cubicBezTo>
                  <a:pt x="266" y="201"/>
                  <a:pt x="266" y="201"/>
                  <a:pt x="266" y="201"/>
                </a:cubicBezTo>
                <a:lnTo>
                  <a:pt x="266" y="186"/>
                </a:lnTo>
                <a:close/>
                <a:moveTo>
                  <a:pt x="152" y="186"/>
                </a:moveTo>
                <a:cubicBezTo>
                  <a:pt x="135" y="186"/>
                  <a:pt x="135" y="186"/>
                  <a:pt x="135" y="186"/>
                </a:cubicBezTo>
                <a:cubicBezTo>
                  <a:pt x="135" y="261"/>
                  <a:pt x="135" y="261"/>
                  <a:pt x="135" y="261"/>
                </a:cubicBezTo>
                <a:cubicBezTo>
                  <a:pt x="152" y="261"/>
                  <a:pt x="152" y="261"/>
                  <a:pt x="152" y="261"/>
                </a:cubicBezTo>
                <a:cubicBezTo>
                  <a:pt x="152" y="229"/>
                  <a:pt x="152" y="229"/>
                  <a:pt x="152" y="229"/>
                </a:cubicBezTo>
                <a:cubicBezTo>
                  <a:pt x="184" y="229"/>
                  <a:pt x="184" y="229"/>
                  <a:pt x="184" y="229"/>
                </a:cubicBezTo>
                <a:cubicBezTo>
                  <a:pt x="184" y="261"/>
                  <a:pt x="184" y="261"/>
                  <a:pt x="184" y="261"/>
                </a:cubicBezTo>
                <a:cubicBezTo>
                  <a:pt x="201" y="261"/>
                  <a:pt x="201" y="261"/>
                  <a:pt x="201" y="261"/>
                </a:cubicBezTo>
                <a:cubicBezTo>
                  <a:pt x="201" y="186"/>
                  <a:pt x="201" y="186"/>
                  <a:pt x="201" y="186"/>
                </a:cubicBezTo>
                <a:cubicBezTo>
                  <a:pt x="184" y="186"/>
                  <a:pt x="184" y="186"/>
                  <a:pt x="184" y="186"/>
                </a:cubicBezTo>
                <a:cubicBezTo>
                  <a:pt x="184" y="214"/>
                  <a:pt x="184" y="214"/>
                  <a:pt x="184" y="214"/>
                </a:cubicBezTo>
                <a:cubicBezTo>
                  <a:pt x="152" y="214"/>
                  <a:pt x="152" y="214"/>
                  <a:pt x="152" y="214"/>
                </a:cubicBezTo>
                <a:lnTo>
                  <a:pt x="152" y="186"/>
                </a:lnTo>
                <a:close/>
                <a:moveTo>
                  <a:pt x="184" y="169"/>
                </a:moveTo>
                <a:cubicBezTo>
                  <a:pt x="201" y="169"/>
                  <a:pt x="201" y="169"/>
                  <a:pt x="201" y="169"/>
                </a:cubicBezTo>
                <a:cubicBezTo>
                  <a:pt x="201" y="94"/>
                  <a:pt x="201" y="94"/>
                  <a:pt x="201" y="94"/>
                </a:cubicBezTo>
                <a:cubicBezTo>
                  <a:pt x="184" y="94"/>
                  <a:pt x="184" y="94"/>
                  <a:pt x="184" y="94"/>
                </a:cubicBezTo>
                <a:lnTo>
                  <a:pt x="184" y="169"/>
                </a:lnTo>
                <a:close/>
                <a:moveTo>
                  <a:pt x="108" y="45"/>
                </a:moveTo>
                <a:cubicBezTo>
                  <a:pt x="108" y="51"/>
                  <a:pt x="113" y="56"/>
                  <a:pt x="119" y="56"/>
                </a:cubicBezTo>
                <a:cubicBezTo>
                  <a:pt x="126" y="56"/>
                  <a:pt x="131" y="51"/>
                  <a:pt x="131" y="45"/>
                </a:cubicBezTo>
                <a:cubicBezTo>
                  <a:pt x="131" y="39"/>
                  <a:pt x="126" y="34"/>
                  <a:pt x="119" y="34"/>
                </a:cubicBezTo>
                <a:cubicBezTo>
                  <a:pt x="113" y="34"/>
                  <a:pt x="108" y="39"/>
                  <a:pt x="108" y="45"/>
                </a:cubicBezTo>
                <a:moveTo>
                  <a:pt x="43" y="169"/>
                </a:moveTo>
                <a:cubicBezTo>
                  <a:pt x="74" y="94"/>
                  <a:pt x="74" y="94"/>
                  <a:pt x="74" y="94"/>
                </a:cubicBezTo>
                <a:cubicBezTo>
                  <a:pt x="56" y="94"/>
                  <a:pt x="56" y="94"/>
                  <a:pt x="56" y="94"/>
                </a:cubicBezTo>
                <a:cubicBezTo>
                  <a:pt x="37" y="143"/>
                  <a:pt x="37" y="143"/>
                  <a:pt x="37" y="143"/>
                </a:cubicBezTo>
                <a:cubicBezTo>
                  <a:pt x="37" y="143"/>
                  <a:pt x="37" y="143"/>
                  <a:pt x="37" y="143"/>
                </a:cubicBezTo>
                <a:cubicBezTo>
                  <a:pt x="18" y="94"/>
                  <a:pt x="18" y="94"/>
                  <a:pt x="18" y="94"/>
                </a:cubicBezTo>
                <a:cubicBezTo>
                  <a:pt x="0" y="94"/>
                  <a:pt x="0" y="94"/>
                  <a:pt x="0" y="94"/>
                </a:cubicBezTo>
                <a:cubicBezTo>
                  <a:pt x="30" y="169"/>
                  <a:pt x="30" y="169"/>
                  <a:pt x="30" y="169"/>
                </a:cubicBezTo>
                <a:lnTo>
                  <a:pt x="43" y="169"/>
                </a:lnTo>
                <a:close/>
                <a:moveTo>
                  <a:pt x="99" y="94"/>
                </a:moveTo>
                <a:cubicBezTo>
                  <a:pt x="83" y="94"/>
                  <a:pt x="83" y="94"/>
                  <a:pt x="83" y="94"/>
                </a:cubicBezTo>
                <a:cubicBezTo>
                  <a:pt x="83" y="169"/>
                  <a:pt x="83" y="169"/>
                  <a:pt x="83" y="169"/>
                </a:cubicBezTo>
                <a:cubicBezTo>
                  <a:pt x="99" y="169"/>
                  <a:pt x="99" y="169"/>
                  <a:pt x="99" y="169"/>
                </a:cubicBezTo>
                <a:lnTo>
                  <a:pt x="99" y="94"/>
                </a:lnTo>
                <a:close/>
                <a:moveTo>
                  <a:pt x="99" y="19"/>
                </a:moveTo>
                <a:cubicBezTo>
                  <a:pt x="135" y="19"/>
                  <a:pt x="135" y="19"/>
                  <a:pt x="135" y="19"/>
                </a:cubicBezTo>
                <a:cubicBezTo>
                  <a:pt x="135" y="2"/>
                  <a:pt x="135" y="2"/>
                  <a:pt x="135" y="2"/>
                </a:cubicBezTo>
                <a:cubicBezTo>
                  <a:pt x="83" y="2"/>
                  <a:pt x="83" y="2"/>
                  <a:pt x="83" y="2"/>
                </a:cubicBezTo>
                <a:cubicBezTo>
                  <a:pt x="83" y="77"/>
                  <a:pt x="83" y="77"/>
                  <a:pt x="83" y="77"/>
                </a:cubicBezTo>
                <a:cubicBezTo>
                  <a:pt x="99" y="77"/>
                  <a:pt x="99" y="77"/>
                  <a:pt x="99" y="77"/>
                </a:cubicBezTo>
                <a:cubicBezTo>
                  <a:pt x="99" y="48"/>
                  <a:pt x="99" y="48"/>
                  <a:pt x="99" y="48"/>
                </a:cubicBezTo>
                <a:cubicBezTo>
                  <a:pt x="99" y="32"/>
                  <a:pt x="99" y="32"/>
                  <a:pt x="99" y="32"/>
                </a:cubicBezTo>
                <a:lnTo>
                  <a:pt x="99" y="19"/>
                </a:lnTo>
                <a:close/>
                <a:moveTo>
                  <a:pt x="154" y="112"/>
                </a:moveTo>
                <a:cubicBezTo>
                  <a:pt x="155" y="113"/>
                  <a:pt x="155" y="115"/>
                  <a:pt x="155" y="117"/>
                </a:cubicBezTo>
                <a:cubicBezTo>
                  <a:pt x="155" y="119"/>
                  <a:pt x="155" y="120"/>
                  <a:pt x="154" y="122"/>
                </a:cubicBezTo>
                <a:cubicBezTo>
                  <a:pt x="153" y="123"/>
                  <a:pt x="152" y="124"/>
                  <a:pt x="151" y="124"/>
                </a:cubicBezTo>
                <a:cubicBezTo>
                  <a:pt x="149" y="125"/>
                  <a:pt x="148" y="125"/>
                  <a:pt x="146" y="125"/>
                </a:cubicBezTo>
                <a:cubicBezTo>
                  <a:pt x="144" y="125"/>
                  <a:pt x="143" y="125"/>
                  <a:pt x="141" y="125"/>
                </a:cubicBezTo>
                <a:cubicBezTo>
                  <a:pt x="132" y="125"/>
                  <a:pt x="132" y="125"/>
                  <a:pt x="132" y="125"/>
                </a:cubicBezTo>
                <a:cubicBezTo>
                  <a:pt x="132" y="108"/>
                  <a:pt x="132" y="108"/>
                  <a:pt x="132" y="108"/>
                </a:cubicBezTo>
                <a:cubicBezTo>
                  <a:pt x="142" y="108"/>
                  <a:pt x="142" y="108"/>
                  <a:pt x="142" y="108"/>
                </a:cubicBezTo>
                <a:cubicBezTo>
                  <a:pt x="144" y="108"/>
                  <a:pt x="145" y="108"/>
                  <a:pt x="147" y="108"/>
                </a:cubicBezTo>
                <a:cubicBezTo>
                  <a:pt x="149" y="109"/>
                  <a:pt x="150" y="109"/>
                  <a:pt x="151" y="110"/>
                </a:cubicBezTo>
                <a:cubicBezTo>
                  <a:pt x="152" y="110"/>
                  <a:pt x="153" y="111"/>
                  <a:pt x="154" y="112"/>
                </a:cubicBezTo>
                <a:moveTo>
                  <a:pt x="155" y="95"/>
                </a:moveTo>
                <a:cubicBezTo>
                  <a:pt x="152" y="94"/>
                  <a:pt x="148" y="94"/>
                  <a:pt x="144" y="94"/>
                </a:cubicBezTo>
                <a:cubicBezTo>
                  <a:pt x="115" y="94"/>
                  <a:pt x="115" y="94"/>
                  <a:pt x="115" y="94"/>
                </a:cubicBezTo>
                <a:cubicBezTo>
                  <a:pt x="115" y="169"/>
                  <a:pt x="115" y="169"/>
                  <a:pt x="115" y="169"/>
                </a:cubicBezTo>
                <a:cubicBezTo>
                  <a:pt x="132" y="169"/>
                  <a:pt x="132" y="169"/>
                  <a:pt x="132" y="169"/>
                </a:cubicBezTo>
                <a:cubicBezTo>
                  <a:pt x="132" y="139"/>
                  <a:pt x="132" y="139"/>
                  <a:pt x="132" y="139"/>
                </a:cubicBezTo>
                <a:cubicBezTo>
                  <a:pt x="140" y="139"/>
                  <a:pt x="140" y="139"/>
                  <a:pt x="140" y="139"/>
                </a:cubicBezTo>
                <a:cubicBezTo>
                  <a:pt x="155" y="169"/>
                  <a:pt x="155" y="169"/>
                  <a:pt x="155" y="169"/>
                </a:cubicBezTo>
                <a:cubicBezTo>
                  <a:pt x="175" y="169"/>
                  <a:pt x="175" y="169"/>
                  <a:pt x="175" y="169"/>
                </a:cubicBezTo>
                <a:cubicBezTo>
                  <a:pt x="156" y="138"/>
                  <a:pt x="156" y="138"/>
                  <a:pt x="156" y="138"/>
                </a:cubicBezTo>
                <a:cubicBezTo>
                  <a:pt x="162" y="137"/>
                  <a:pt x="166" y="134"/>
                  <a:pt x="168" y="130"/>
                </a:cubicBezTo>
                <a:cubicBezTo>
                  <a:pt x="171" y="127"/>
                  <a:pt x="172" y="122"/>
                  <a:pt x="172" y="117"/>
                </a:cubicBezTo>
                <a:cubicBezTo>
                  <a:pt x="172" y="112"/>
                  <a:pt x="172" y="109"/>
                  <a:pt x="170" y="106"/>
                </a:cubicBezTo>
                <a:cubicBezTo>
                  <a:pt x="169" y="103"/>
                  <a:pt x="167" y="101"/>
                  <a:pt x="164" y="99"/>
                </a:cubicBezTo>
                <a:cubicBezTo>
                  <a:pt x="161" y="97"/>
                  <a:pt x="158" y="96"/>
                  <a:pt x="155" y="95"/>
                </a:cubicBezTo>
                <a:moveTo>
                  <a:pt x="208" y="39"/>
                </a:moveTo>
                <a:cubicBezTo>
                  <a:pt x="208" y="43"/>
                  <a:pt x="208" y="46"/>
                  <a:pt x="207" y="49"/>
                </a:cubicBezTo>
                <a:cubicBezTo>
                  <a:pt x="206" y="52"/>
                  <a:pt x="204" y="54"/>
                  <a:pt x="202" y="57"/>
                </a:cubicBezTo>
                <a:cubicBezTo>
                  <a:pt x="200" y="59"/>
                  <a:pt x="197" y="61"/>
                  <a:pt x="195" y="62"/>
                </a:cubicBezTo>
                <a:cubicBezTo>
                  <a:pt x="192" y="63"/>
                  <a:pt x="189" y="64"/>
                  <a:pt x="185" y="64"/>
                </a:cubicBezTo>
                <a:cubicBezTo>
                  <a:pt x="181" y="64"/>
                  <a:pt x="178" y="63"/>
                  <a:pt x="175" y="62"/>
                </a:cubicBezTo>
                <a:cubicBezTo>
                  <a:pt x="172" y="61"/>
                  <a:pt x="170" y="59"/>
                  <a:pt x="168" y="57"/>
                </a:cubicBezTo>
                <a:cubicBezTo>
                  <a:pt x="166" y="54"/>
                  <a:pt x="164" y="52"/>
                  <a:pt x="163" y="49"/>
                </a:cubicBezTo>
                <a:cubicBezTo>
                  <a:pt x="162" y="46"/>
                  <a:pt x="162" y="43"/>
                  <a:pt x="162" y="39"/>
                </a:cubicBezTo>
                <a:cubicBezTo>
                  <a:pt x="162" y="36"/>
                  <a:pt x="162" y="33"/>
                  <a:pt x="163" y="30"/>
                </a:cubicBezTo>
                <a:cubicBezTo>
                  <a:pt x="164" y="27"/>
                  <a:pt x="166" y="24"/>
                  <a:pt x="168" y="22"/>
                </a:cubicBezTo>
                <a:cubicBezTo>
                  <a:pt x="170" y="20"/>
                  <a:pt x="172" y="18"/>
                  <a:pt x="175" y="17"/>
                </a:cubicBezTo>
                <a:cubicBezTo>
                  <a:pt x="178" y="16"/>
                  <a:pt x="181" y="15"/>
                  <a:pt x="185" y="15"/>
                </a:cubicBezTo>
                <a:cubicBezTo>
                  <a:pt x="189" y="15"/>
                  <a:pt x="192" y="16"/>
                  <a:pt x="195" y="17"/>
                </a:cubicBezTo>
                <a:cubicBezTo>
                  <a:pt x="197" y="18"/>
                  <a:pt x="200" y="20"/>
                  <a:pt x="202" y="22"/>
                </a:cubicBezTo>
                <a:cubicBezTo>
                  <a:pt x="204" y="24"/>
                  <a:pt x="206" y="27"/>
                  <a:pt x="207" y="30"/>
                </a:cubicBezTo>
                <a:cubicBezTo>
                  <a:pt x="208" y="33"/>
                  <a:pt x="208" y="36"/>
                  <a:pt x="208" y="39"/>
                </a:cubicBezTo>
                <a:moveTo>
                  <a:pt x="223" y="56"/>
                </a:moveTo>
                <a:cubicBezTo>
                  <a:pt x="225" y="51"/>
                  <a:pt x="226" y="45"/>
                  <a:pt x="226" y="39"/>
                </a:cubicBezTo>
                <a:cubicBezTo>
                  <a:pt x="226" y="33"/>
                  <a:pt x="225" y="28"/>
                  <a:pt x="223" y="23"/>
                </a:cubicBezTo>
                <a:cubicBezTo>
                  <a:pt x="221" y="18"/>
                  <a:pt x="218" y="14"/>
                  <a:pt x="214" y="10"/>
                </a:cubicBezTo>
                <a:cubicBezTo>
                  <a:pt x="211" y="7"/>
                  <a:pt x="206" y="4"/>
                  <a:pt x="201" y="2"/>
                </a:cubicBezTo>
                <a:cubicBezTo>
                  <a:pt x="196" y="1"/>
                  <a:pt x="191" y="0"/>
                  <a:pt x="185" y="0"/>
                </a:cubicBezTo>
                <a:cubicBezTo>
                  <a:pt x="179" y="0"/>
                  <a:pt x="174" y="1"/>
                  <a:pt x="169" y="2"/>
                </a:cubicBezTo>
                <a:cubicBezTo>
                  <a:pt x="164" y="4"/>
                  <a:pt x="159" y="7"/>
                  <a:pt x="156" y="10"/>
                </a:cubicBezTo>
                <a:cubicBezTo>
                  <a:pt x="152" y="14"/>
                  <a:pt x="149" y="18"/>
                  <a:pt x="147" y="23"/>
                </a:cubicBezTo>
                <a:cubicBezTo>
                  <a:pt x="145" y="28"/>
                  <a:pt x="144" y="33"/>
                  <a:pt x="144" y="39"/>
                </a:cubicBezTo>
                <a:cubicBezTo>
                  <a:pt x="144" y="45"/>
                  <a:pt x="145" y="51"/>
                  <a:pt x="147" y="56"/>
                </a:cubicBezTo>
                <a:cubicBezTo>
                  <a:pt x="149" y="61"/>
                  <a:pt x="152" y="65"/>
                  <a:pt x="156" y="68"/>
                </a:cubicBezTo>
                <a:cubicBezTo>
                  <a:pt x="159" y="72"/>
                  <a:pt x="164" y="74"/>
                  <a:pt x="169" y="76"/>
                </a:cubicBezTo>
                <a:cubicBezTo>
                  <a:pt x="174" y="78"/>
                  <a:pt x="179" y="79"/>
                  <a:pt x="185" y="79"/>
                </a:cubicBezTo>
                <a:cubicBezTo>
                  <a:pt x="191" y="79"/>
                  <a:pt x="196" y="78"/>
                  <a:pt x="201" y="76"/>
                </a:cubicBezTo>
                <a:cubicBezTo>
                  <a:pt x="206" y="74"/>
                  <a:pt x="211" y="72"/>
                  <a:pt x="214" y="68"/>
                </a:cubicBezTo>
                <a:cubicBezTo>
                  <a:pt x="218" y="65"/>
                  <a:pt x="221" y="61"/>
                  <a:pt x="223" y="56"/>
                </a:cubicBezTo>
                <a:moveTo>
                  <a:pt x="241" y="155"/>
                </a:moveTo>
                <a:cubicBezTo>
                  <a:pt x="239" y="154"/>
                  <a:pt x="237" y="153"/>
                  <a:pt x="236" y="151"/>
                </a:cubicBezTo>
                <a:cubicBezTo>
                  <a:pt x="235" y="150"/>
                  <a:pt x="234" y="148"/>
                  <a:pt x="233" y="146"/>
                </a:cubicBezTo>
                <a:cubicBezTo>
                  <a:pt x="232" y="144"/>
                  <a:pt x="232" y="142"/>
                  <a:pt x="232" y="140"/>
                </a:cubicBezTo>
                <a:cubicBezTo>
                  <a:pt x="232" y="94"/>
                  <a:pt x="232" y="94"/>
                  <a:pt x="232" y="94"/>
                </a:cubicBezTo>
                <a:cubicBezTo>
                  <a:pt x="215" y="94"/>
                  <a:pt x="215" y="94"/>
                  <a:pt x="215" y="94"/>
                </a:cubicBezTo>
                <a:cubicBezTo>
                  <a:pt x="215" y="140"/>
                  <a:pt x="215" y="140"/>
                  <a:pt x="215" y="140"/>
                </a:cubicBezTo>
                <a:cubicBezTo>
                  <a:pt x="215" y="145"/>
                  <a:pt x="216" y="149"/>
                  <a:pt x="217" y="153"/>
                </a:cubicBezTo>
                <a:cubicBezTo>
                  <a:pt x="219" y="156"/>
                  <a:pt x="221" y="160"/>
                  <a:pt x="223" y="162"/>
                </a:cubicBezTo>
                <a:cubicBezTo>
                  <a:pt x="226" y="165"/>
                  <a:pt x="229" y="167"/>
                  <a:pt x="233" y="169"/>
                </a:cubicBezTo>
                <a:cubicBezTo>
                  <a:pt x="237" y="170"/>
                  <a:pt x="242" y="171"/>
                  <a:pt x="247" y="171"/>
                </a:cubicBezTo>
                <a:cubicBezTo>
                  <a:pt x="252" y="171"/>
                  <a:pt x="257" y="170"/>
                  <a:pt x="261" y="169"/>
                </a:cubicBezTo>
                <a:cubicBezTo>
                  <a:pt x="265" y="167"/>
                  <a:pt x="268" y="165"/>
                  <a:pt x="271" y="162"/>
                </a:cubicBezTo>
                <a:cubicBezTo>
                  <a:pt x="273" y="160"/>
                  <a:pt x="275" y="156"/>
                  <a:pt x="277" y="153"/>
                </a:cubicBezTo>
                <a:cubicBezTo>
                  <a:pt x="278" y="149"/>
                  <a:pt x="279" y="145"/>
                  <a:pt x="279" y="140"/>
                </a:cubicBezTo>
                <a:cubicBezTo>
                  <a:pt x="279" y="94"/>
                  <a:pt x="279" y="94"/>
                  <a:pt x="279" y="94"/>
                </a:cubicBezTo>
                <a:cubicBezTo>
                  <a:pt x="262" y="94"/>
                  <a:pt x="262" y="94"/>
                  <a:pt x="262" y="94"/>
                </a:cubicBezTo>
                <a:cubicBezTo>
                  <a:pt x="262" y="140"/>
                  <a:pt x="262" y="140"/>
                  <a:pt x="262" y="140"/>
                </a:cubicBezTo>
                <a:cubicBezTo>
                  <a:pt x="262" y="142"/>
                  <a:pt x="262" y="144"/>
                  <a:pt x="261" y="146"/>
                </a:cubicBezTo>
                <a:cubicBezTo>
                  <a:pt x="260" y="148"/>
                  <a:pt x="259" y="150"/>
                  <a:pt x="258" y="151"/>
                </a:cubicBezTo>
                <a:cubicBezTo>
                  <a:pt x="256" y="153"/>
                  <a:pt x="255" y="154"/>
                  <a:pt x="253" y="155"/>
                </a:cubicBezTo>
                <a:cubicBezTo>
                  <a:pt x="251" y="156"/>
                  <a:pt x="249" y="156"/>
                  <a:pt x="247" y="156"/>
                </a:cubicBezTo>
                <a:cubicBezTo>
                  <a:pt x="245" y="156"/>
                  <a:pt x="243" y="156"/>
                  <a:pt x="241" y="155"/>
                </a:cubicBezTo>
                <a:moveTo>
                  <a:pt x="277" y="24"/>
                </a:moveTo>
                <a:cubicBezTo>
                  <a:pt x="277" y="26"/>
                  <a:pt x="277" y="28"/>
                  <a:pt x="276" y="29"/>
                </a:cubicBezTo>
                <a:cubicBezTo>
                  <a:pt x="275" y="30"/>
                  <a:pt x="274" y="31"/>
                  <a:pt x="273" y="32"/>
                </a:cubicBezTo>
                <a:cubicBezTo>
                  <a:pt x="271" y="32"/>
                  <a:pt x="270" y="32"/>
                  <a:pt x="268" y="33"/>
                </a:cubicBezTo>
                <a:cubicBezTo>
                  <a:pt x="266" y="33"/>
                  <a:pt x="265" y="33"/>
                  <a:pt x="263" y="33"/>
                </a:cubicBezTo>
                <a:cubicBezTo>
                  <a:pt x="253" y="33"/>
                  <a:pt x="253" y="33"/>
                  <a:pt x="253" y="33"/>
                </a:cubicBezTo>
                <a:cubicBezTo>
                  <a:pt x="253" y="16"/>
                  <a:pt x="253" y="16"/>
                  <a:pt x="253" y="16"/>
                </a:cubicBezTo>
                <a:cubicBezTo>
                  <a:pt x="264" y="16"/>
                  <a:pt x="264" y="16"/>
                  <a:pt x="264" y="16"/>
                </a:cubicBezTo>
                <a:cubicBezTo>
                  <a:pt x="266" y="16"/>
                  <a:pt x="267" y="16"/>
                  <a:pt x="269" y="16"/>
                </a:cubicBezTo>
                <a:cubicBezTo>
                  <a:pt x="270" y="16"/>
                  <a:pt x="272" y="17"/>
                  <a:pt x="273" y="17"/>
                </a:cubicBezTo>
                <a:cubicBezTo>
                  <a:pt x="274" y="18"/>
                  <a:pt x="275" y="19"/>
                  <a:pt x="276" y="20"/>
                </a:cubicBezTo>
                <a:cubicBezTo>
                  <a:pt x="277" y="21"/>
                  <a:pt x="277" y="22"/>
                  <a:pt x="277" y="24"/>
                </a:cubicBezTo>
                <a:moveTo>
                  <a:pt x="297" y="77"/>
                </a:moveTo>
                <a:cubicBezTo>
                  <a:pt x="278" y="45"/>
                  <a:pt x="278" y="45"/>
                  <a:pt x="278" y="45"/>
                </a:cubicBezTo>
                <a:cubicBezTo>
                  <a:pt x="284" y="44"/>
                  <a:pt x="288" y="42"/>
                  <a:pt x="290" y="38"/>
                </a:cubicBezTo>
                <a:cubicBezTo>
                  <a:pt x="293" y="34"/>
                  <a:pt x="294" y="30"/>
                  <a:pt x="294" y="24"/>
                </a:cubicBezTo>
                <a:cubicBezTo>
                  <a:pt x="294" y="20"/>
                  <a:pt x="294" y="16"/>
                  <a:pt x="292" y="13"/>
                </a:cubicBezTo>
                <a:cubicBezTo>
                  <a:pt x="291" y="10"/>
                  <a:pt x="289" y="8"/>
                  <a:pt x="286" y="6"/>
                </a:cubicBezTo>
                <a:cubicBezTo>
                  <a:pt x="283" y="5"/>
                  <a:pt x="280" y="3"/>
                  <a:pt x="277" y="3"/>
                </a:cubicBezTo>
                <a:cubicBezTo>
                  <a:pt x="274" y="2"/>
                  <a:pt x="270" y="2"/>
                  <a:pt x="266" y="2"/>
                </a:cubicBezTo>
                <a:cubicBezTo>
                  <a:pt x="237" y="2"/>
                  <a:pt x="237" y="2"/>
                  <a:pt x="237" y="2"/>
                </a:cubicBezTo>
                <a:cubicBezTo>
                  <a:pt x="237" y="77"/>
                  <a:pt x="237" y="77"/>
                  <a:pt x="237" y="77"/>
                </a:cubicBezTo>
                <a:cubicBezTo>
                  <a:pt x="253" y="77"/>
                  <a:pt x="253" y="77"/>
                  <a:pt x="253" y="77"/>
                </a:cubicBezTo>
                <a:cubicBezTo>
                  <a:pt x="253" y="47"/>
                  <a:pt x="253" y="47"/>
                  <a:pt x="253" y="47"/>
                </a:cubicBezTo>
                <a:cubicBezTo>
                  <a:pt x="262" y="47"/>
                  <a:pt x="262" y="47"/>
                  <a:pt x="262" y="47"/>
                </a:cubicBezTo>
                <a:cubicBezTo>
                  <a:pt x="277" y="77"/>
                  <a:pt x="277" y="77"/>
                  <a:pt x="277" y="77"/>
                </a:cubicBezTo>
                <a:lnTo>
                  <a:pt x="297" y="77"/>
                </a:lnTo>
                <a:close/>
                <a:moveTo>
                  <a:pt x="368" y="60"/>
                </a:moveTo>
                <a:cubicBezTo>
                  <a:pt x="370" y="56"/>
                  <a:pt x="370" y="52"/>
                  <a:pt x="370" y="48"/>
                </a:cubicBezTo>
                <a:cubicBezTo>
                  <a:pt x="370" y="2"/>
                  <a:pt x="370" y="2"/>
                  <a:pt x="370" y="2"/>
                </a:cubicBezTo>
                <a:cubicBezTo>
                  <a:pt x="354" y="2"/>
                  <a:pt x="354" y="2"/>
                  <a:pt x="354" y="2"/>
                </a:cubicBezTo>
                <a:cubicBezTo>
                  <a:pt x="354" y="47"/>
                  <a:pt x="354" y="47"/>
                  <a:pt x="354" y="47"/>
                </a:cubicBezTo>
                <a:cubicBezTo>
                  <a:pt x="354" y="50"/>
                  <a:pt x="353" y="52"/>
                  <a:pt x="353" y="54"/>
                </a:cubicBezTo>
                <a:cubicBezTo>
                  <a:pt x="352" y="56"/>
                  <a:pt x="351" y="57"/>
                  <a:pt x="349" y="59"/>
                </a:cubicBezTo>
                <a:cubicBezTo>
                  <a:pt x="348" y="60"/>
                  <a:pt x="346" y="61"/>
                  <a:pt x="345" y="62"/>
                </a:cubicBezTo>
                <a:cubicBezTo>
                  <a:pt x="343" y="63"/>
                  <a:pt x="341" y="64"/>
                  <a:pt x="339" y="64"/>
                </a:cubicBezTo>
                <a:cubicBezTo>
                  <a:pt x="336" y="64"/>
                  <a:pt x="334" y="63"/>
                  <a:pt x="332" y="62"/>
                </a:cubicBezTo>
                <a:cubicBezTo>
                  <a:pt x="331" y="61"/>
                  <a:pt x="329" y="60"/>
                  <a:pt x="328" y="59"/>
                </a:cubicBezTo>
                <a:cubicBezTo>
                  <a:pt x="326" y="57"/>
                  <a:pt x="325" y="56"/>
                  <a:pt x="324" y="54"/>
                </a:cubicBezTo>
                <a:cubicBezTo>
                  <a:pt x="324" y="52"/>
                  <a:pt x="323" y="50"/>
                  <a:pt x="323" y="47"/>
                </a:cubicBezTo>
                <a:cubicBezTo>
                  <a:pt x="323" y="2"/>
                  <a:pt x="323" y="2"/>
                  <a:pt x="323" y="2"/>
                </a:cubicBezTo>
                <a:cubicBezTo>
                  <a:pt x="307" y="2"/>
                  <a:pt x="307" y="2"/>
                  <a:pt x="307" y="2"/>
                </a:cubicBezTo>
                <a:cubicBezTo>
                  <a:pt x="307" y="48"/>
                  <a:pt x="307" y="48"/>
                  <a:pt x="307" y="48"/>
                </a:cubicBezTo>
                <a:cubicBezTo>
                  <a:pt x="307" y="52"/>
                  <a:pt x="307" y="56"/>
                  <a:pt x="309" y="60"/>
                </a:cubicBezTo>
                <a:cubicBezTo>
                  <a:pt x="310" y="64"/>
                  <a:pt x="312" y="67"/>
                  <a:pt x="315" y="70"/>
                </a:cubicBezTo>
                <a:cubicBezTo>
                  <a:pt x="317" y="73"/>
                  <a:pt x="321" y="75"/>
                  <a:pt x="325" y="77"/>
                </a:cubicBezTo>
                <a:cubicBezTo>
                  <a:pt x="329" y="78"/>
                  <a:pt x="333" y="79"/>
                  <a:pt x="339" y="79"/>
                </a:cubicBezTo>
                <a:cubicBezTo>
                  <a:pt x="344" y="79"/>
                  <a:pt x="348" y="78"/>
                  <a:pt x="352" y="77"/>
                </a:cubicBezTo>
                <a:cubicBezTo>
                  <a:pt x="356" y="75"/>
                  <a:pt x="360" y="73"/>
                  <a:pt x="362" y="70"/>
                </a:cubicBezTo>
                <a:cubicBezTo>
                  <a:pt x="365" y="67"/>
                  <a:pt x="367" y="64"/>
                  <a:pt x="368" y="60"/>
                </a:cubicBezTo>
                <a:moveTo>
                  <a:pt x="361" y="169"/>
                </a:moveTo>
                <a:cubicBezTo>
                  <a:pt x="378" y="169"/>
                  <a:pt x="378" y="169"/>
                  <a:pt x="378" y="169"/>
                </a:cubicBezTo>
                <a:cubicBezTo>
                  <a:pt x="378" y="94"/>
                  <a:pt x="378" y="94"/>
                  <a:pt x="378" y="94"/>
                </a:cubicBezTo>
                <a:cubicBezTo>
                  <a:pt x="353" y="94"/>
                  <a:pt x="353" y="94"/>
                  <a:pt x="353" y="94"/>
                </a:cubicBezTo>
                <a:cubicBezTo>
                  <a:pt x="335" y="143"/>
                  <a:pt x="335" y="143"/>
                  <a:pt x="335" y="143"/>
                </a:cubicBezTo>
                <a:cubicBezTo>
                  <a:pt x="335" y="143"/>
                  <a:pt x="335" y="143"/>
                  <a:pt x="335" y="143"/>
                </a:cubicBezTo>
                <a:cubicBezTo>
                  <a:pt x="318" y="94"/>
                  <a:pt x="318" y="94"/>
                  <a:pt x="318" y="94"/>
                </a:cubicBezTo>
                <a:cubicBezTo>
                  <a:pt x="293" y="94"/>
                  <a:pt x="293" y="94"/>
                  <a:pt x="293" y="94"/>
                </a:cubicBezTo>
                <a:cubicBezTo>
                  <a:pt x="293" y="169"/>
                  <a:pt x="293" y="169"/>
                  <a:pt x="293" y="169"/>
                </a:cubicBezTo>
                <a:cubicBezTo>
                  <a:pt x="309" y="169"/>
                  <a:pt x="309" y="169"/>
                  <a:pt x="309" y="169"/>
                </a:cubicBezTo>
                <a:cubicBezTo>
                  <a:pt x="309" y="112"/>
                  <a:pt x="309" y="112"/>
                  <a:pt x="309" y="112"/>
                </a:cubicBezTo>
                <a:cubicBezTo>
                  <a:pt x="310" y="112"/>
                  <a:pt x="310" y="112"/>
                  <a:pt x="310" y="112"/>
                </a:cubicBezTo>
                <a:cubicBezTo>
                  <a:pt x="329" y="169"/>
                  <a:pt x="329" y="169"/>
                  <a:pt x="329" y="169"/>
                </a:cubicBezTo>
                <a:cubicBezTo>
                  <a:pt x="341" y="169"/>
                  <a:pt x="341" y="169"/>
                  <a:pt x="341" y="169"/>
                </a:cubicBezTo>
                <a:cubicBezTo>
                  <a:pt x="361" y="112"/>
                  <a:pt x="361" y="112"/>
                  <a:pt x="361" y="112"/>
                </a:cubicBezTo>
                <a:cubicBezTo>
                  <a:pt x="361" y="112"/>
                  <a:pt x="361" y="112"/>
                  <a:pt x="361" y="112"/>
                </a:cubicBezTo>
                <a:lnTo>
                  <a:pt x="361" y="169"/>
                </a:lnTo>
                <a:close/>
                <a:moveTo>
                  <a:pt x="453" y="77"/>
                </a:moveTo>
                <a:cubicBezTo>
                  <a:pt x="469" y="77"/>
                  <a:pt x="469" y="77"/>
                  <a:pt x="469" y="77"/>
                </a:cubicBezTo>
                <a:cubicBezTo>
                  <a:pt x="469" y="2"/>
                  <a:pt x="469" y="2"/>
                  <a:pt x="469" y="2"/>
                </a:cubicBezTo>
                <a:cubicBezTo>
                  <a:pt x="444" y="2"/>
                  <a:pt x="444" y="2"/>
                  <a:pt x="444" y="2"/>
                </a:cubicBezTo>
                <a:cubicBezTo>
                  <a:pt x="427" y="51"/>
                  <a:pt x="427" y="51"/>
                  <a:pt x="427" y="51"/>
                </a:cubicBezTo>
                <a:cubicBezTo>
                  <a:pt x="427" y="51"/>
                  <a:pt x="427" y="51"/>
                  <a:pt x="427" y="51"/>
                </a:cubicBezTo>
                <a:cubicBezTo>
                  <a:pt x="409" y="2"/>
                  <a:pt x="409" y="2"/>
                  <a:pt x="409" y="2"/>
                </a:cubicBezTo>
                <a:cubicBezTo>
                  <a:pt x="384" y="2"/>
                  <a:pt x="384" y="2"/>
                  <a:pt x="384" y="2"/>
                </a:cubicBezTo>
                <a:cubicBezTo>
                  <a:pt x="384" y="77"/>
                  <a:pt x="384" y="77"/>
                  <a:pt x="384" y="77"/>
                </a:cubicBezTo>
                <a:cubicBezTo>
                  <a:pt x="401" y="77"/>
                  <a:pt x="401" y="77"/>
                  <a:pt x="401" y="77"/>
                </a:cubicBezTo>
                <a:cubicBezTo>
                  <a:pt x="401" y="19"/>
                  <a:pt x="401" y="19"/>
                  <a:pt x="401" y="19"/>
                </a:cubicBezTo>
                <a:cubicBezTo>
                  <a:pt x="401" y="19"/>
                  <a:pt x="401" y="19"/>
                  <a:pt x="401" y="19"/>
                </a:cubicBezTo>
                <a:cubicBezTo>
                  <a:pt x="420" y="77"/>
                  <a:pt x="420" y="77"/>
                  <a:pt x="420" y="77"/>
                </a:cubicBezTo>
                <a:cubicBezTo>
                  <a:pt x="433" y="77"/>
                  <a:pt x="433" y="77"/>
                  <a:pt x="433" y="77"/>
                </a:cubicBezTo>
                <a:cubicBezTo>
                  <a:pt x="453" y="19"/>
                  <a:pt x="453" y="19"/>
                  <a:pt x="453" y="19"/>
                </a:cubicBezTo>
                <a:cubicBezTo>
                  <a:pt x="453" y="19"/>
                  <a:pt x="453" y="19"/>
                  <a:pt x="453" y="19"/>
                </a:cubicBezTo>
                <a:lnTo>
                  <a:pt x="453" y="77"/>
                </a:lnTo>
                <a:close/>
                <a:moveTo>
                  <a:pt x="478" y="261"/>
                </a:moveTo>
                <a:cubicBezTo>
                  <a:pt x="500" y="261"/>
                  <a:pt x="500" y="261"/>
                  <a:pt x="500" y="261"/>
                </a:cubicBezTo>
                <a:cubicBezTo>
                  <a:pt x="500" y="186"/>
                  <a:pt x="500" y="186"/>
                  <a:pt x="500" y="186"/>
                </a:cubicBezTo>
                <a:cubicBezTo>
                  <a:pt x="483" y="186"/>
                  <a:pt x="483" y="186"/>
                  <a:pt x="483" y="186"/>
                </a:cubicBezTo>
                <a:cubicBezTo>
                  <a:pt x="483" y="238"/>
                  <a:pt x="483" y="238"/>
                  <a:pt x="483" y="238"/>
                </a:cubicBezTo>
                <a:cubicBezTo>
                  <a:pt x="483" y="238"/>
                  <a:pt x="483" y="238"/>
                  <a:pt x="483" y="238"/>
                </a:cubicBezTo>
                <a:cubicBezTo>
                  <a:pt x="451" y="186"/>
                  <a:pt x="451" y="186"/>
                  <a:pt x="451" y="186"/>
                </a:cubicBezTo>
                <a:cubicBezTo>
                  <a:pt x="429" y="186"/>
                  <a:pt x="429" y="186"/>
                  <a:pt x="429" y="186"/>
                </a:cubicBezTo>
                <a:cubicBezTo>
                  <a:pt x="429" y="261"/>
                  <a:pt x="429" y="261"/>
                  <a:pt x="429" y="261"/>
                </a:cubicBezTo>
                <a:cubicBezTo>
                  <a:pt x="445" y="261"/>
                  <a:pt x="445" y="261"/>
                  <a:pt x="445" y="261"/>
                </a:cubicBezTo>
                <a:cubicBezTo>
                  <a:pt x="445" y="207"/>
                  <a:pt x="445" y="207"/>
                  <a:pt x="445" y="207"/>
                </a:cubicBezTo>
                <a:cubicBezTo>
                  <a:pt x="445" y="207"/>
                  <a:pt x="445" y="207"/>
                  <a:pt x="445" y="207"/>
                </a:cubicBezTo>
                <a:lnTo>
                  <a:pt x="478" y="261"/>
                </a:lnTo>
                <a:close/>
                <a:moveTo>
                  <a:pt x="584" y="261"/>
                </a:moveTo>
                <a:cubicBezTo>
                  <a:pt x="548" y="221"/>
                  <a:pt x="548" y="221"/>
                  <a:pt x="548" y="221"/>
                </a:cubicBezTo>
                <a:cubicBezTo>
                  <a:pt x="581" y="186"/>
                  <a:pt x="581" y="186"/>
                  <a:pt x="581" y="186"/>
                </a:cubicBezTo>
                <a:cubicBezTo>
                  <a:pt x="560" y="186"/>
                  <a:pt x="560" y="186"/>
                  <a:pt x="560" y="186"/>
                </a:cubicBezTo>
                <a:cubicBezTo>
                  <a:pt x="530" y="217"/>
                  <a:pt x="530" y="217"/>
                  <a:pt x="530" y="217"/>
                </a:cubicBezTo>
                <a:cubicBezTo>
                  <a:pt x="530" y="186"/>
                  <a:pt x="530" y="186"/>
                  <a:pt x="530" y="186"/>
                </a:cubicBezTo>
                <a:cubicBezTo>
                  <a:pt x="514" y="186"/>
                  <a:pt x="514" y="186"/>
                  <a:pt x="514" y="186"/>
                </a:cubicBezTo>
                <a:cubicBezTo>
                  <a:pt x="514" y="261"/>
                  <a:pt x="514" y="261"/>
                  <a:pt x="514" y="261"/>
                </a:cubicBezTo>
                <a:cubicBezTo>
                  <a:pt x="530" y="261"/>
                  <a:pt x="530" y="261"/>
                  <a:pt x="530" y="261"/>
                </a:cubicBezTo>
                <a:cubicBezTo>
                  <a:pt x="530" y="225"/>
                  <a:pt x="530" y="225"/>
                  <a:pt x="530" y="225"/>
                </a:cubicBezTo>
                <a:cubicBezTo>
                  <a:pt x="561" y="261"/>
                  <a:pt x="561" y="261"/>
                  <a:pt x="561" y="261"/>
                </a:cubicBezTo>
                <a:lnTo>
                  <a:pt x="584" y="261"/>
                </a:lnTo>
                <a:close/>
                <a:moveTo>
                  <a:pt x="606" y="186"/>
                </a:moveTo>
                <a:cubicBezTo>
                  <a:pt x="590" y="186"/>
                  <a:pt x="590" y="186"/>
                  <a:pt x="590" y="186"/>
                </a:cubicBezTo>
                <a:cubicBezTo>
                  <a:pt x="590" y="261"/>
                  <a:pt x="590" y="261"/>
                  <a:pt x="590" y="261"/>
                </a:cubicBezTo>
                <a:cubicBezTo>
                  <a:pt x="606" y="261"/>
                  <a:pt x="606" y="261"/>
                  <a:pt x="606" y="261"/>
                </a:cubicBezTo>
                <a:lnTo>
                  <a:pt x="606" y="186"/>
                </a:lnTo>
                <a:close/>
              </a:path>
            </a:pathLst>
          </a:custGeom>
          <a:solidFill>
            <a:schemeClr val="accent1"/>
          </a:solidFill>
          <a:ln>
            <a:noFill/>
          </a:ln>
        </p:spPr>
        <p:txBody>
          <a:bodyPr vert="horz" wrap="square" lIns="51435" tIns="25718" rIns="51435" bIns="25718" numCol="1" anchor="t" anchorCtr="0" compatLnSpc="1">
            <a:prstTxWarp prst="textNoShape">
              <a:avLst/>
            </a:prstTxWarp>
          </a:bodyPr>
          <a:lstStyle/>
          <a:p>
            <a:pPr defTabSz="257175"/>
            <a:endParaRPr lang="fi-FI" sz="1013">
              <a:solidFill>
                <a:prstClr val="black"/>
              </a:solidFill>
            </a:endParaRPr>
          </a:p>
        </p:txBody>
      </p:sp>
    </p:spTree>
    <p:extLst>
      <p:ext uri="{BB962C8B-B14F-4D97-AF65-F5344CB8AC3E}">
        <p14:creationId xmlns:p14="http://schemas.microsoft.com/office/powerpoint/2010/main" val="151444617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Osion aloitus, kuvalla">
    <p:bg>
      <p:bgPr>
        <a:solidFill>
          <a:srgbClr val="FF5000"/>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793750" y="3704990"/>
            <a:ext cx="7475538" cy="689814"/>
          </a:xfrm>
          <a:prstGeom prst="rect">
            <a:avLst/>
          </a:prstGeom>
        </p:spPr>
        <p:txBody>
          <a:bodyPr vert="horz" lIns="0" tIns="0" rIns="0" bIns="0" anchor="b" anchorCtr="0"/>
          <a:lstStyle>
            <a:lvl1pPr marL="0" indent="0">
              <a:buNone/>
              <a:defRPr sz="2250" b="1" i="0" spc="-62" baseline="0">
                <a:solidFill>
                  <a:schemeClr val="bg1"/>
                </a:solidFill>
                <a:latin typeface="Arial"/>
                <a:cs typeface="Arial"/>
              </a:defRPr>
            </a:lvl1pPr>
          </a:lstStyle>
          <a:p>
            <a:pPr lvl="0"/>
            <a:r>
              <a:rPr lang="en-US" dirty="0" err="1"/>
              <a:t>Otsikko</a:t>
            </a:r>
            <a:r>
              <a:rPr lang="en-US" dirty="0"/>
              <a:t>, </a:t>
            </a:r>
            <a:r>
              <a:rPr lang="en-US" dirty="0" err="1"/>
              <a:t>aihe</a:t>
            </a:r>
            <a:r>
              <a:rPr lang="en-US" dirty="0"/>
              <a:t> </a:t>
            </a:r>
            <a:r>
              <a:rPr lang="en-US" dirty="0" err="1"/>
              <a:t>tms</a:t>
            </a:r>
            <a:r>
              <a:rPr lang="en-US" dirty="0"/>
              <a:t>.</a:t>
            </a:r>
          </a:p>
        </p:txBody>
      </p:sp>
      <p:sp>
        <p:nvSpPr>
          <p:cNvPr id="6" name="Text Placeholder 5"/>
          <p:cNvSpPr>
            <a:spLocks noGrp="1"/>
          </p:cNvSpPr>
          <p:nvPr>
            <p:ph type="body" sz="quarter" idx="11" hasCustomPrompt="1"/>
          </p:nvPr>
        </p:nvSpPr>
        <p:spPr>
          <a:xfrm>
            <a:off x="808605" y="4395748"/>
            <a:ext cx="6785996" cy="620360"/>
          </a:xfrm>
          <a:prstGeom prst="rect">
            <a:avLst/>
          </a:prstGeom>
        </p:spPr>
        <p:txBody>
          <a:bodyPr vert="horz" lIns="0" tIns="0" rIns="0" bIns="0"/>
          <a:lstStyle>
            <a:lvl1pPr marL="0" indent="0">
              <a:spcBef>
                <a:spcPts val="0"/>
              </a:spcBef>
              <a:buNone/>
              <a:defRPr sz="1350" b="0" i="0" baseline="0">
                <a:solidFill>
                  <a:schemeClr val="bg1"/>
                </a:solidFill>
                <a:latin typeface="Arial"/>
                <a:cs typeface="Arial"/>
              </a:defRPr>
            </a:lvl1pPr>
          </a:lstStyle>
          <a:p>
            <a:pPr lvl="0"/>
            <a:r>
              <a:rPr lang="en-US" dirty="0" err="1"/>
              <a:t>Alaviite</a:t>
            </a:r>
            <a:r>
              <a:rPr lang="en-US" dirty="0"/>
              <a:t> </a:t>
            </a:r>
            <a:r>
              <a:rPr lang="en-US" dirty="0" err="1"/>
              <a:t>jos</a:t>
            </a:r>
            <a:r>
              <a:rPr lang="en-US" dirty="0"/>
              <a:t> </a:t>
            </a:r>
            <a:r>
              <a:rPr lang="en-US" dirty="0" err="1"/>
              <a:t>tarpeen</a:t>
            </a:r>
            <a:r>
              <a:rPr lang="en-US" dirty="0"/>
              <a:t>, </a:t>
            </a:r>
            <a:r>
              <a:rPr lang="en-US" dirty="0" err="1"/>
              <a:t>keskitä</a:t>
            </a:r>
            <a:r>
              <a:rPr lang="en-US" dirty="0"/>
              <a:t> </a:t>
            </a:r>
            <a:r>
              <a:rPr lang="en-US" dirty="0" err="1"/>
              <a:t>tekstit</a:t>
            </a:r>
            <a:r>
              <a:rPr lang="en-US" dirty="0"/>
              <a:t> </a:t>
            </a:r>
            <a:r>
              <a:rPr lang="en-US" dirty="0" err="1"/>
              <a:t>palkkiin</a:t>
            </a:r>
            <a:r>
              <a:rPr lang="en-US" dirty="0"/>
              <a:t> </a:t>
            </a:r>
            <a:r>
              <a:rPr lang="en-US" dirty="0" err="1"/>
              <a:t>korkeussuunnassa</a:t>
            </a:r>
            <a:r>
              <a:rPr lang="en-US" dirty="0"/>
              <a:t> </a:t>
            </a:r>
            <a:r>
              <a:rPr lang="en-US" dirty="0" err="1"/>
              <a:t>jos</a:t>
            </a:r>
            <a:r>
              <a:rPr lang="en-US" dirty="0"/>
              <a:t> on </a:t>
            </a:r>
            <a:r>
              <a:rPr lang="en-US" dirty="0" err="1"/>
              <a:t>useampi</a:t>
            </a:r>
            <a:r>
              <a:rPr lang="en-US" dirty="0"/>
              <a:t> </a:t>
            </a:r>
            <a:r>
              <a:rPr lang="en-US" dirty="0" err="1"/>
              <a:t>rivi</a:t>
            </a:r>
            <a:endParaRPr lang="en-US" dirty="0"/>
          </a:p>
        </p:txBody>
      </p:sp>
      <p:sp>
        <p:nvSpPr>
          <p:cNvPr id="5" name="Picture Placeholder 4"/>
          <p:cNvSpPr>
            <a:spLocks noGrp="1"/>
          </p:cNvSpPr>
          <p:nvPr>
            <p:ph type="pic" sz="quarter" idx="12"/>
          </p:nvPr>
        </p:nvSpPr>
        <p:spPr>
          <a:xfrm>
            <a:off x="0" y="2"/>
            <a:ext cx="9144000" cy="3475435"/>
          </a:xfrm>
          <a:prstGeom prst="rect">
            <a:avLst/>
          </a:prstGeom>
          <a:solidFill>
            <a:schemeClr val="bg1">
              <a:lumMod val="85000"/>
            </a:schemeClr>
          </a:solidFill>
        </p:spPr>
        <p:txBody>
          <a:bodyPr vert="horz"/>
          <a:lstStyle/>
          <a:p>
            <a:r>
              <a:rPr lang="en-US"/>
              <a:t>Drag picture to placeholder or click icon to add</a:t>
            </a:r>
          </a:p>
        </p:txBody>
      </p:sp>
      <p:sp>
        <p:nvSpPr>
          <p:cNvPr id="7" name="Freeform 5"/>
          <p:cNvSpPr>
            <a:spLocks noEditPoints="1"/>
          </p:cNvSpPr>
          <p:nvPr userDrawn="1"/>
        </p:nvSpPr>
        <p:spPr bwMode="auto">
          <a:xfrm>
            <a:off x="8105379" y="4622200"/>
            <a:ext cx="695722" cy="304106"/>
          </a:xfrm>
          <a:custGeom>
            <a:avLst/>
            <a:gdLst>
              <a:gd name="T0" fmla="*/ 414 w 606"/>
              <a:gd name="T1" fmla="*/ 186 h 263"/>
              <a:gd name="T2" fmla="*/ 367 w 606"/>
              <a:gd name="T3" fmla="*/ 262 h 263"/>
              <a:gd name="T4" fmla="*/ 376 w 606"/>
              <a:gd name="T5" fmla="*/ 221 h 263"/>
              <a:gd name="T6" fmla="*/ 351 w 606"/>
              <a:gd name="T7" fmla="*/ 203 h 263"/>
              <a:gd name="T8" fmla="*/ 373 w 606"/>
              <a:gd name="T9" fmla="*/ 204 h 263"/>
              <a:gd name="T10" fmla="*/ 342 w 606"/>
              <a:gd name="T11" fmla="*/ 190 h 263"/>
              <a:gd name="T12" fmla="*/ 351 w 606"/>
              <a:gd name="T13" fmla="*/ 228 h 263"/>
              <a:gd name="T14" fmla="*/ 365 w 606"/>
              <a:gd name="T15" fmla="*/ 246 h 263"/>
              <a:gd name="T16" fmla="*/ 296 w 606"/>
              <a:gd name="T17" fmla="*/ 186 h 263"/>
              <a:gd name="T18" fmla="*/ 296 w 606"/>
              <a:gd name="T19" fmla="*/ 246 h 263"/>
              <a:gd name="T20" fmla="*/ 268 w 606"/>
              <a:gd name="T21" fmla="*/ 261 h 263"/>
              <a:gd name="T22" fmla="*/ 264 w 606"/>
              <a:gd name="T23" fmla="*/ 215 h 263"/>
              <a:gd name="T24" fmla="*/ 152 w 606"/>
              <a:gd name="T25" fmla="*/ 186 h 263"/>
              <a:gd name="T26" fmla="*/ 184 w 606"/>
              <a:gd name="T27" fmla="*/ 229 h 263"/>
              <a:gd name="T28" fmla="*/ 184 w 606"/>
              <a:gd name="T29" fmla="*/ 214 h 263"/>
              <a:gd name="T30" fmla="*/ 201 w 606"/>
              <a:gd name="T31" fmla="*/ 94 h 263"/>
              <a:gd name="T32" fmla="*/ 131 w 606"/>
              <a:gd name="T33" fmla="*/ 45 h 263"/>
              <a:gd name="T34" fmla="*/ 56 w 606"/>
              <a:gd name="T35" fmla="*/ 94 h 263"/>
              <a:gd name="T36" fmla="*/ 30 w 606"/>
              <a:gd name="T37" fmla="*/ 169 h 263"/>
              <a:gd name="T38" fmla="*/ 99 w 606"/>
              <a:gd name="T39" fmla="*/ 169 h 263"/>
              <a:gd name="T40" fmla="*/ 83 w 606"/>
              <a:gd name="T41" fmla="*/ 2 h 263"/>
              <a:gd name="T42" fmla="*/ 99 w 606"/>
              <a:gd name="T43" fmla="*/ 19 h 263"/>
              <a:gd name="T44" fmla="*/ 146 w 606"/>
              <a:gd name="T45" fmla="*/ 125 h 263"/>
              <a:gd name="T46" fmla="*/ 147 w 606"/>
              <a:gd name="T47" fmla="*/ 108 h 263"/>
              <a:gd name="T48" fmla="*/ 115 w 606"/>
              <a:gd name="T49" fmla="*/ 94 h 263"/>
              <a:gd name="T50" fmla="*/ 155 w 606"/>
              <a:gd name="T51" fmla="*/ 169 h 263"/>
              <a:gd name="T52" fmla="*/ 170 w 606"/>
              <a:gd name="T53" fmla="*/ 106 h 263"/>
              <a:gd name="T54" fmla="*/ 202 w 606"/>
              <a:gd name="T55" fmla="*/ 57 h 263"/>
              <a:gd name="T56" fmla="*/ 163 w 606"/>
              <a:gd name="T57" fmla="*/ 49 h 263"/>
              <a:gd name="T58" fmla="*/ 185 w 606"/>
              <a:gd name="T59" fmla="*/ 15 h 263"/>
              <a:gd name="T60" fmla="*/ 223 w 606"/>
              <a:gd name="T61" fmla="*/ 56 h 263"/>
              <a:gd name="T62" fmla="*/ 185 w 606"/>
              <a:gd name="T63" fmla="*/ 0 h 263"/>
              <a:gd name="T64" fmla="*/ 147 w 606"/>
              <a:gd name="T65" fmla="*/ 56 h 263"/>
              <a:gd name="T66" fmla="*/ 214 w 606"/>
              <a:gd name="T67" fmla="*/ 68 h 263"/>
              <a:gd name="T68" fmla="*/ 232 w 606"/>
              <a:gd name="T69" fmla="*/ 140 h 263"/>
              <a:gd name="T70" fmla="*/ 223 w 606"/>
              <a:gd name="T71" fmla="*/ 162 h 263"/>
              <a:gd name="T72" fmla="*/ 277 w 606"/>
              <a:gd name="T73" fmla="*/ 153 h 263"/>
              <a:gd name="T74" fmla="*/ 261 w 606"/>
              <a:gd name="T75" fmla="*/ 146 h 263"/>
              <a:gd name="T76" fmla="*/ 277 w 606"/>
              <a:gd name="T77" fmla="*/ 24 h 263"/>
              <a:gd name="T78" fmla="*/ 253 w 606"/>
              <a:gd name="T79" fmla="*/ 33 h 263"/>
              <a:gd name="T80" fmla="*/ 276 w 606"/>
              <a:gd name="T81" fmla="*/ 20 h 263"/>
              <a:gd name="T82" fmla="*/ 294 w 606"/>
              <a:gd name="T83" fmla="*/ 24 h 263"/>
              <a:gd name="T84" fmla="*/ 237 w 606"/>
              <a:gd name="T85" fmla="*/ 2 h 263"/>
              <a:gd name="T86" fmla="*/ 277 w 606"/>
              <a:gd name="T87" fmla="*/ 77 h 263"/>
              <a:gd name="T88" fmla="*/ 354 w 606"/>
              <a:gd name="T89" fmla="*/ 2 h 263"/>
              <a:gd name="T90" fmla="*/ 339 w 606"/>
              <a:gd name="T91" fmla="*/ 64 h 263"/>
              <a:gd name="T92" fmla="*/ 323 w 606"/>
              <a:gd name="T93" fmla="*/ 2 h 263"/>
              <a:gd name="T94" fmla="*/ 325 w 606"/>
              <a:gd name="T95" fmla="*/ 77 h 263"/>
              <a:gd name="T96" fmla="*/ 361 w 606"/>
              <a:gd name="T97" fmla="*/ 169 h 263"/>
              <a:gd name="T98" fmla="*/ 335 w 606"/>
              <a:gd name="T99" fmla="*/ 143 h 263"/>
              <a:gd name="T100" fmla="*/ 309 w 606"/>
              <a:gd name="T101" fmla="*/ 112 h 263"/>
              <a:gd name="T102" fmla="*/ 361 w 606"/>
              <a:gd name="T103" fmla="*/ 112 h 263"/>
              <a:gd name="T104" fmla="*/ 444 w 606"/>
              <a:gd name="T105" fmla="*/ 2 h 263"/>
              <a:gd name="T106" fmla="*/ 384 w 606"/>
              <a:gd name="T107" fmla="*/ 77 h 263"/>
              <a:gd name="T108" fmla="*/ 433 w 606"/>
              <a:gd name="T109" fmla="*/ 77 h 263"/>
              <a:gd name="T110" fmla="*/ 500 w 606"/>
              <a:gd name="T111" fmla="*/ 261 h 263"/>
              <a:gd name="T112" fmla="*/ 451 w 606"/>
              <a:gd name="T113" fmla="*/ 186 h 263"/>
              <a:gd name="T114" fmla="*/ 445 w 606"/>
              <a:gd name="T115" fmla="*/ 207 h 263"/>
              <a:gd name="T116" fmla="*/ 560 w 606"/>
              <a:gd name="T117" fmla="*/ 186 h 263"/>
              <a:gd name="T118" fmla="*/ 530 w 606"/>
              <a:gd name="T119" fmla="*/ 261 h 263"/>
              <a:gd name="T120" fmla="*/ 590 w 606"/>
              <a:gd name="T121" fmla="*/ 186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06" h="263">
                <a:moveTo>
                  <a:pt x="414" y="186"/>
                </a:moveTo>
                <a:cubicBezTo>
                  <a:pt x="397" y="186"/>
                  <a:pt x="397" y="186"/>
                  <a:pt x="397" y="186"/>
                </a:cubicBezTo>
                <a:cubicBezTo>
                  <a:pt x="397" y="261"/>
                  <a:pt x="397" y="261"/>
                  <a:pt x="397" y="261"/>
                </a:cubicBezTo>
                <a:cubicBezTo>
                  <a:pt x="414" y="261"/>
                  <a:pt x="414" y="261"/>
                  <a:pt x="414" y="261"/>
                </a:cubicBezTo>
                <a:lnTo>
                  <a:pt x="414" y="186"/>
                </a:lnTo>
                <a:close/>
                <a:moveTo>
                  <a:pt x="342" y="241"/>
                </a:moveTo>
                <a:cubicBezTo>
                  <a:pt x="330" y="254"/>
                  <a:pt x="330" y="254"/>
                  <a:pt x="330" y="254"/>
                </a:cubicBezTo>
                <a:cubicBezTo>
                  <a:pt x="334" y="257"/>
                  <a:pt x="338" y="259"/>
                  <a:pt x="342" y="261"/>
                </a:cubicBezTo>
                <a:cubicBezTo>
                  <a:pt x="346" y="262"/>
                  <a:pt x="351" y="263"/>
                  <a:pt x="356" y="263"/>
                </a:cubicBezTo>
                <a:cubicBezTo>
                  <a:pt x="360" y="263"/>
                  <a:pt x="363" y="263"/>
                  <a:pt x="367" y="262"/>
                </a:cubicBezTo>
                <a:cubicBezTo>
                  <a:pt x="370" y="261"/>
                  <a:pt x="373" y="259"/>
                  <a:pt x="376" y="257"/>
                </a:cubicBezTo>
                <a:cubicBezTo>
                  <a:pt x="379" y="255"/>
                  <a:pt x="381" y="252"/>
                  <a:pt x="382" y="249"/>
                </a:cubicBezTo>
                <a:cubicBezTo>
                  <a:pt x="384" y="246"/>
                  <a:pt x="385" y="242"/>
                  <a:pt x="385" y="238"/>
                </a:cubicBezTo>
                <a:cubicBezTo>
                  <a:pt x="385" y="234"/>
                  <a:pt x="384" y="230"/>
                  <a:pt x="382" y="228"/>
                </a:cubicBezTo>
                <a:cubicBezTo>
                  <a:pt x="381" y="225"/>
                  <a:pt x="378" y="223"/>
                  <a:pt x="376" y="221"/>
                </a:cubicBezTo>
                <a:cubicBezTo>
                  <a:pt x="373" y="220"/>
                  <a:pt x="370" y="219"/>
                  <a:pt x="367" y="218"/>
                </a:cubicBezTo>
                <a:cubicBezTo>
                  <a:pt x="364" y="217"/>
                  <a:pt x="362" y="216"/>
                  <a:pt x="359" y="215"/>
                </a:cubicBezTo>
                <a:cubicBezTo>
                  <a:pt x="356" y="214"/>
                  <a:pt x="354" y="213"/>
                  <a:pt x="353" y="212"/>
                </a:cubicBezTo>
                <a:cubicBezTo>
                  <a:pt x="351" y="211"/>
                  <a:pt x="350" y="209"/>
                  <a:pt x="350" y="207"/>
                </a:cubicBezTo>
                <a:cubicBezTo>
                  <a:pt x="350" y="205"/>
                  <a:pt x="350" y="204"/>
                  <a:pt x="351" y="203"/>
                </a:cubicBezTo>
                <a:cubicBezTo>
                  <a:pt x="352" y="202"/>
                  <a:pt x="353" y="201"/>
                  <a:pt x="354" y="201"/>
                </a:cubicBezTo>
                <a:cubicBezTo>
                  <a:pt x="355" y="200"/>
                  <a:pt x="356" y="200"/>
                  <a:pt x="358" y="200"/>
                </a:cubicBezTo>
                <a:cubicBezTo>
                  <a:pt x="359" y="199"/>
                  <a:pt x="360" y="199"/>
                  <a:pt x="361" y="199"/>
                </a:cubicBezTo>
                <a:cubicBezTo>
                  <a:pt x="363" y="199"/>
                  <a:pt x="366" y="200"/>
                  <a:pt x="368" y="200"/>
                </a:cubicBezTo>
                <a:cubicBezTo>
                  <a:pt x="370" y="201"/>
                  <a:pt x="372" y="202"/>
                  <a:pt x="373" y="204"/>
                </a:cubicBezTo>
                <a:cubicBezTo>
                  <a:pt x="385" y="192"/>
                  <a:pt x="385" y="192"/>
                  <a:pt x="385" y="192"/>
                </a:cubicBezTo>
                <a:cubicBezTo>
                  <a:pt x="381" y="189"/>
                  <a:pt x="378" y="187"/>
                  <a:pt x="374" y="186"/>
                </a:cubicBezTo>
                <a:cubicBezTo>
                  <a:pt x="370" y="184"/>
                  <a:pt x="366" y="184"/>
                  <a:pt x="362" y="184"/>
                </a:cubicBezTo>
                <a:cubicBezTo>
                  <a:pt x="358" y="184"/>
                  <a:pt x="354" y="184"/>
                  <a:pt x="351" y="185"/>
                </a:cubicBezTo>
                <a:cubicBezTo>
                  <a:pt x="347" y="186"/>
                  <a:pt x="344" y="188"/>
                  <a:pt x="342" y="190"/>
                </a:cubicBezTo>
                <a:cubicBezTo>
                  <a:pt x="339" y="192"/>
                  <a:pt x="337" y="195"/>
                  <a:pt x="335" y="198"/>
                </a:cubicBezTo>
                <a:cubicBezTo>
                  <a:pt x="334" y="201"/>
                  <a:pt x="333" y="204"/>
                  <a:pt x="333" y="208"/>
                </a:cubicBezTo>
                <a:cubicBezTo>
                  <a:pt x="333" y="212"/>
                  <a:pt x="334" y="216"/>
                  <a:pt x="335" y="218"/>
                </a:cubicBezTo>
                <a:cubicBezTo>
                  <a:pt x="337" y="221"/>
                  <a:pt x="339" y="223"/>
                  <a:pt x="342" y="225"/>
                </a:cubicBezTo>
                <a:cubicBezTo>
                  <a:pt x="345" y="226"/>
                  <a:pt x="347" y="227"/>
                  <a:pt x="351" y="228"/>
                </a:cubicBezTo>
                <a:cubicBezTo>
                  <a:pt x="354" y="229"/>
                  <a:pt x="356" y="230"/>
                  <a:pt x="359" y="231"/>
                </a:cubicBezTo>
                <a:cubicBezTo>
                  <a:pt x="362" y="232"/>
                  <a:pt x="364" y="233"/>
                  <a:pt x="366" y="234"/>
                </a:cubicBezTo>
                <a:cubicBezTo>
                  <a:pt x="367" y="236"/>
                  <a:pt x="368" y="238"/>
                  <a:pt x="368" y="240"/>
                </a:cubicBezTo>
                <a:cubicBezTo>
                  <a:pt x="368" y="241"/>
                  <a:pt x="368" y="242"/>
                  <a:pt x="367" y="243"/>
                </a:cubicBezTo>
                <a:cubicBezTo>
                  <a:pt x="367" y="244"/>
                  <a:pt x="366" y="245"/>
                  <a:pt x="365" y="246"/>
                </a:cubicBezTo>
                <a:cubicBezTo>
                  <a:pt x="363" y="246"/>
                  <a:pt x="362" y="247"/>
                  <a:pt x="361" y="247"/>
                </a:cubicBezTo>
                <a:cubicBezTo>
                  <a:pt x="359" y="248"/>
                  <a:pt x="358" y="248"/>
                  <a:pt x="357" y="248"/>
                </a:cubicBezTo>
                <a:cubicBezTo>
                  <a:pt x="354" y="248"/>
                  <a:pt x="351" y="247"/>
                  <a:pt x="349" y="246"/>
                </a:cubicBezTo>
                <a:cubicBezTo>
                  <a:pt x="346" y="245"/>
                  <a:pt x="344" y="243"/>
                  <a:pt x="342" y="241"/>
                </a:cubicBezTo>
                <a:moveTo>
                  <a:pt x="296" y="186"/>
                </a:moveTo>
                <a:cubicBezTo>
                  <a:pt x="280" y="186"/>
                  <a:pt x="280" y="186"/>
                  <a:pt x="280" y="186"/>
                </a:cubicBezTo>
                <a:cubicBezTo>
                  <a:pt x="280" y="261"/>
                  <a:pt x="280" y="261"/>
                  <a:pt x="280" y="261"/>
                </a:cubicBezTo>
                <a:cubicBezTo>
                  <a:pt x="327" y="261"/>
                  <a:pt x="327" y="261"/>
                  <a:pt x="327" y="261"/>
                </a:cubicBezTo>
                <a:cubicBezTo>
                  <a:pt x="327" y="246"/>
                  <a:pt x="327" y="246"/>
                  <a:pt x="327" y="246"/>
                </a:cubicBezTo>
                <a:cubicBezTo>
                  <a:pt x="296" y="246"/>
                  <a:pt x="296" y="246"/>
                  <a:pt x="296" y="246"/>
                </a:cubicBezTo>
                <a:lnTo>
                  <a:pt x="296" y="186"/>
                </a:lnTo>
                <a:close/>
                <a:moveTo>
                  <a:pt x="266" y="186"/>
                </a:moveTo>
                <a:cubicBezTo>
                  <a:pt x="215" y="186"/>
                  <a:pt x="215" y="186"/>
                  <a:pt x="215" y="186"/>
                </a:cubicBezTo>
                <a:cubicBezTo>
                  <a:pt x="215" y="261"/>
                  <a:pt x="215" y="261"/>
                  <a:pt x="215" y="261"/>
                </a:cubicBezTo>
                <a:cubicBezTo>
                  <a:pt x="268" y="261"/>
                  <a:pt x="268" y="261"/>
                  <a:pt x="268" y="261"/>
                </a:cubicBezTo>
                <a:cubicBezTo>
                  <a:pt x="268" y="246"/>
                  <a:pt x="268" y="246"/>
                  <a:pt x="268" y="246"/>
                </a:cubicBezTo>
                <a:cubicBezTo>
                  <a:pt x="231" y="246"/>
                  <a:pt x="231" y="246"/>
                  <a:pt x="231" y="246"/>
                </a:cubicBezTo>
                <a:cubicBezTo>
                  <a:pt x="231" y="230"/>
                  <a:pt x="231" y="230"/>
                  <a:pt x="231" y="230"/>
                </a:cubicBezTo>
                <a:cubicBezTo>
                  <a:pt x="264" y="230"/>
                  <a:pt x="264" y="230"/>
                  <a:pt x="264" y="230"/>
                </a:cubicBezTo>
                <a:cubicBezTo>
                  <a:pt x="264" y="215"/>
                  <a:pt x="264" y="215"/>
                  <a:pt x="264" y="215"/>
                </a:cubicBezTo>
                <a:cubicBezTo>
                  <a:pt x="231" y="215"/>
                  <a:pt x="231" y="215"/>
                  <a:pt x="231" y="215"/>
                </a:cubicBezTo>
                <a:cubicBezTo>
                  <a:pt x="231" y="201"/>
                  <a:pt x="231" y="201"/>
                  <a:pt x="231" y="201"/>
                </a:cubicBezTo>
                <a:cubicBezTo>
                  <a:pt x="266" y="201"/>
                  <a:pt x="266" y="201"/>
                  <a:pt x="266" y="201"/>
                </a:cubicBezTo>
                <a:lnTo>
                  <a:pt x="266" y="186"/>
                </a:lnTo>
                <a:close/>
                <a:moveTo>
                  <a:pt x="152" y="186"/>
                </a:moveTo>
                <a:cubicBezTo>
                  <a:pt x="135" y="186"/>
                  <a:pt x="135" y="186"/>
                  <a:pt x="135" y="186"/>
                </a:cubicBezTo>
                <a:cubicBezTo>
                  <a:pt x="135" y="261"/>
                  <a:pt x="135" y="261"/>
                  <a:pt x="135" y="261"/>
                </a:cubicBezTo>
                <a:cubicBezTo>
                  <a:pt x="152" y="261"/>
                  <a:pt x="152" y="261"/>
                  <a:pt x="152" y="261"/>
                </a:cubicBezTo>
                <a:cubicBezTo>
                  <a:pt x="152" y="229"/>
                  <a:pt x="152" y="229"/>
                  <a:pt x="152" y="229"/>
                </a:cubicBezTo>
                <a:cubicBezTo>
                  <a:pt x="184" y="229"/>
                  <a:pt x="184" y="229"/>
                  <a:pt x="184" y="229"/>
                </a:cubicBezTo>
                <a:cubicBezTo>
                  <a:pt x="184" y="261"/>
                  <a:pt x="184" y="261"/>
                  <a:pt x="184" y="261"/>
                </a:cubicBezTo>
                <a:cubicBezTo>
                  <a:pt x="201" y="261"/>
                  <a:pt x="201" y="261"/>
                  <a:pt x="201" y="261"/>
                </a:cubicBezTo>
                <a:cubicBezTo>
                  <a:pt x="201" y="186"/>
                  <a:pt x="201" y="186"/>
                  <a:pt x="201" y="186"/>
                </a:cubicBezTo>
                <a:cubicBezTo>
                  <a:pt x="184" y="186"/>
                  <a:pt x="184" y="186"/>
                  <a:pt x="184" y="186"/>
                </a:cubicBezTo>
                <a:cubicBezTo>
                  <a:pt x="184" y="214"/>
                  <a:pt x="184" y="214"/>
                  <a:pt x="184" y="214"/>
                </a:cubicBezTo>
                <a:cubicBezTo>
                  <a:pt x="152" y="214"/>
                  <a:pt x="152" y="214"/>
                  <a:pt x="152" y="214"/>
                </a:cubicBezTo>
                <a:lnTo>
                  <a:pt x="152" y="186"/>
                </a:lnTo>
                <a:close/>
                <a:moveTo>
                  <a:pt x="184" y="169"/>
                </a:moveTo>
                <a:cubicBezTo>
                  <a:pt x="201" y="169"/>
                  <a:pt x="201" y="169"/>
                  <a:pt x="201" y="169"/>
                </a:cubicBezTo>
                <a:cubicBezTo>
                  <a:pt x="201" y="94"/>
                  <a:pt x="201" y="94"/>
                  <a:pt x="201" y="94"/>
                </a:cubicBezTo>
                <a:cubicBezTo>
                  <a:pt x="184" y="94"/>
                  <a:pt x="184" y="94"/>
                  <a:pt x="184" y="94"/>
                </a:cubicBezTo>
                <a:lnTo>
                  <a:pt x="184" y="169"/>
                </a:lnTo>
                <a:close/>
                <a:moveTo>
                  <a:pt x="108" y="45"/>
                </a:moveTo>
                <a:cubicBezTo>
                  <a:pt x="108" y="51"/>
                  <a:pt x="113" y="56"/>
                  <a:pt x="119" y="56"/>
                </a:cubicBezTo>
                <a:cubicBezTo>
                  <a:pt x="126" y="56"/>
                  <a:pt x="131" y="51"/>
                  <a:pt x="131" y="45"/>
                </a:cubicBezTo>
                <a:cubicBezTo>
                  <a:pt x="131" y="39"/>
                  <a:pt x="126" y="34"/>
                  <a:pt x="119" y="34"/>
                </a:cubicBezTo>
                <a:cubicBezTo>
                  <a:pt x="113" y="34"/>
                  <a:pt x="108" y="39"/>
                  <a:pt x="108" y="45"/>
                </a:cubicBezTo>
                <a:moveTo>
                  <a:pt x="43" y="169"/>
                </a:moveTo>
                <a:cubicBezTo>
                  <a:pt x="74" y="94"/>
                  <a:pt x="74" y="94"/>
                  <a:pt x="74" y="94"/>
                </a:cubicBezTo>
                <a:cubicBezTo>
                  <a:pt x="56" y="94"/>
                  <a:pt x="56" y="94"/>
                  <a:pt x="56" y="94"/>
                </a:cubicBezTo>
                <a:cubicBezTo>
                  <a:pt x="37" y="143"/>
                  <a:pt x="37" y="143"/>
                  <a:pt x="37" y="143"/>
                </a:cubicBezTo>
                <a:cubicBezTo>
                  <a:pt x="37" y="143"/>
                  <a:pt x="37" y="143"/>
                  <a:pt x="37" y="143"/>
                </a:cubicBezTo>
                <a:cubicBezTo>
                  <a:pt x="18" y="94"/>
                  <a:pt x="18" y="94"/>
                  <a:pt x="18" y="94"/>
                </a:cubicBezTo>
                <a:cubicBezTo>
                  <a:pt x="0" y="94"/>
                  <a:pt x="0" y="94"/>
                  <a:pt x="0" y="94"/>
                </a:cubicBezTo>
                <a:cubicBezTo>
                  <a:pt x="30" y="169"/>
                  <a:pt x="30" y="169"/>
                  <a:pt x="30" y="169"/>
                </a:cubicBezTo>
                <a:lnTo>
                  <a:pt x="43" y="169"/>
                </a:lnTo>
                <a:close/>
                <a:moveTo>
                  <a:pt x="99" y="94"/>
                </a:moveTo>
                <a:cubicBezTo>
                  <a:pt x="83" y="94"/>
                  <a:pt x="83" y="94"/>
                  <a:pt x="83" y="94"/>
                </a:cubicBezTo>
                <a:cubicBezTo>
                  <a:pt x="83" y="169"/>
                  <a:pt x="83" y="169"/>
                  <a:pt x="83" y="169"/>
                </a:cubicBezTo>
                <a:cubicBezTo>
                  <a:pt x="99" y="169"/>
                  <a:pt x="99" y="169"/>
                  <a:pt x="99" y="169"/>
                </a:cubicBezTo>
                <a:lnTo>
                  <a:pt x="99" y="94"/>
                </a:lnTo>
                <a:close/>
                <a:moveTo>
                  <a:pt x="99" y="19"/>
                </a:moveTo>
                <a:cubicBezTo>
                  <a:pt x="135" y="19"/>
                  <a:pt x="135" y="19"/>
                  <a:pt x="135" y="19"/>
                </a:cubicBezTo>
                <a:cubicBezTo>
                  <a:pt x="135" y="2"/>
                  <a:pt x="135" y="2"/>
                  <a:pt x="135" y="2"/>
                </a:cubicBezTo>
                <a:cubicBezTo>
                  <a:pt x="83" y="2"/>
                  <a:pt x="83" y="2"/>
                  <a:pt x="83" y="2"/>
                </a:cubicBezTo>
                <a:cubicBezTo>
                  <a:pt x="83" y="77"/>
                  <a:pt x="83" y="77"/>
                  <a:pt x="83" y="77"/>
                </a:cubicBezTo>
                <a:cubicBezTo>
                  <a:pt x="99" y="77"/>
                  <a:pt x="99" y="77"/>
                  <a:pt x="99" y="77"/>
                </a:cubicBezTo>
                <a:cubicBezTo>
                  <a:pt x="99" y="48"/>
                  <a:pt x="99" y="48"/>
                  <a:pt x="99" y="48"/>
                </a:cubicBezTo>
                <a:cubicBezTo>
                  <a:pt x="99" y="32"/>
                  <a:pt x="99" y="32"/>
                  <a:pt x="99" y="32"/>
                </a:cubicBezTo>
                <a:lnTo>
                  <a:pt x="99" y="19"/>
                </a:lnTo>
                <a:close/>
                <a:moveTo>
                  <a:pt x="154" y="112"/>
                </a:moveTo>
                <a:cubicBezTo>
                  <a:pt x="155" y="113"/>
                  <a:pt x="155" y="115"/>
                  <a:pt x="155" y="117"/>
                </a:cubicBezTo>
                <a:cubicBezTo>
                  <a:pt x="155" y="119"/>
                  <a:pt x="155" y="120"/>
                  <a:pt x="154" y="122"/>
                </a:cubicBezTo>
                <a:cubicBezTo>
                  <a:pt x="153" y="123"/>
                  <a:pt x="152" y="124"/>
                  <a:pt x="151" y="124"/>
                </a:cubicBezTo>
                <a:cubicBezTo>
                  <a:pt x="149" y="125"/>
                  <a:pt x="148" y="125"/>
                  <a:pt x="146" y="125"/>
                </a:cubicBezTo>
                <a:cubicBezTo>
                  <a:pt x="144" y="125"/>
                  <a:pt x="143" y="125"/>
                  <a:pt x="141" y="125"/>
                </a:cubicBezTo>
                <a:cubicBezTo>
                  <a:pt x="132" y="125"/>
                  <a:pt x="132" y="125"/>
                  <a:pt x="132" y="125"/>
                </a:cubicBezTo>
                <a:cubicBezTo>
                  <a:pt x="132" y="108"/>
                  <a:pt x="132" y="108"/>
                  <a:pt x="132" y="108"/>
                </a:cubicBezTo>
                <a:cubicBezTo>
                  <a:pt x="142" y="108"/>
                  <a:pt x="142" y="108"/>
                  <a:pt x="142" y="108"/>
                </a:cubicBezTo>
                <a:cubicBezTo>
                  <a:pt x="144" y="108"/>
                  <a:pt x="145" y="108"/>
                  <a:pt x="147" y="108"/>
                </a:cubicBezTo>
                <a:cubicBezTo>
                  <a:pt x="149" y="109"/>
                  <a:pt x="150" y="109"/>
                  <a:pt x="151" y="110"/>
                </a:cubicBezTo>
                <a:cubicBezTo>
                  <a:pt x="152" y="110"/>
                  <a:pt x="153" y="111"/>
                  <a:pt x="154" y="112"/>
                </a:cubicBezTo>
                <a:moveTo>
                  <a:pt x="155" y="95"/>
                </a:moveTo>
                <a:cubicBezTo>
                  <a:pt x="152" y="94"/>
                  <a:pt x="148" y="94"/>
                  <a:pt x="144" y="94"/>
                </a:cubicBezTo>
                <a:cubicBezTo>
                  <a:pt x="115" y="94"/>
                  <a:pt x="115" y="94"/>
                  <a:pt x="115" y="94"/>
                </a:cubicBezTo>
                <a:cubicBezTo>
                  <a:pt x="115" y="169"/>
                  <a:pt x="115" y="169"/>
                  <a:pt x="115" y="169"/>
                </a:cubicBezTo>
                <a:cubicBezTo>
                  <a:pt x="132" y="169"/>
                  <a:pt x="132" y="169"/>
                  <a:pt x="132" y="169"/>
                </a:cubicBezTo>
                <a:cubicBezTo>
                  <a:pt x="132" y="139"/>
                  <a:pt x="132" y="139"/>
                  <a:pt x="132" y="139"/>
                </a:cubicBezTo>
                <a:cubicBezTo>
                  <a:pt x="140" y="139"/>
                  <a:pt x="140" y="139"/>
                  <a:pt x="140" y="139"/>
                </a:cubicBezTo>
                <a:cubicBezTo>
                  <a:pt x="155" y="169"/>
                  <a:pt x="155" y="169"/>
                  <a:pt x="155" y="169"/>
                </a:cubicBezTo>
                <a:cubicBezTo>
                  <a:pt x="175" y="169"/>
                  <a:pt x="175" y="169"/>
                  <a:pt x="175" y="169"/>
                </a:cubicBezTo>
                <a:cubicBezTo>
                  <a:pt x="156" y="138"/>
                  <a:pt x="156" y="138"/>
                  <a:pt x="156" y="138"/>
                </a:cubicBezTo>
                <a:cubicBezTo>
                  <a:pt x="162" y="137"/>
                  <a:pt x="166" y="134"/>
                  <a:pt x="168" y="130"/>
                </a:cubicBezTo>
                <a:cubicBezTo>
                  <a:pt x="171" y="127"/>
                  <a:pt x="172" y="122"/>
                  <a:pt x="172" y="117"/>
                </a:cubicBezTo>
                <a:cubicBezTo>
                  <a:pt x="172" y="112"/>
                  <a:pt x="172" y="109"/>
                  <a:pt x="170" y="106"/>
                </a:cubicBezTo>
                <a:cubicBezTo>
                  <a:pt x="169" y="103"/>
                  <a:pt x="167" y="101"/>
                  <a:pt x="164" y="99"/>
                </a:cubicBezTo>
                <a:cubicBezTo>
                  <a:pt x="161" y="97"/>
                  <a:pt x="158" y="96"/>
                  <a:pt x="155" y="95"/>
                </a:cubicBezTo>
                <a:moveTo>
                  <a:pt x="208" y="39"/>
                </a:moveTo>
                <a:cubicBezTo>
                  <a:pt x="208" y="43"/>
                  <a:pt x="208" y="46"/>
                  <a:pt x="207" y="49"/>
                </a:cubicBezTo>
                <a:cubicBezTo>
                  <a:pt x="206" y="52"/>
                  <a:pt x="204" y="54"/>
                  <a:pt x="202" y="57"/>
                </a:cubicBezTo>
                <a:cubicBezTo>
                  <a:pt x="200" y="59"/>
                  <a:pt x="197" y="61"/>
                  <a:pt x="195" y="62"/>
                </a:cubicBezTo>
                <a:cubicBezTo>
                  <a:pt x="192" y="63"/>
                  <a:pt x="189" y="64"/>
                  <a:pt x="185" y="64"/>
                </a:cubicBezTo>
                <a:cubicBezTo>
                  <a:pt x="181" y="64"/>
                  <a:pt x="178" y="63"/>
                  <a:pt x="175" y="62"/>
                </a:cubicBezTo>
                <a:cubicBezTo>
                  <a:pt x="172" y="61"/>
                  <a:pt x="170" y="59"/>
                  <a:pt x="168" y="57"/>
                </a:cubicBezTo>
                <a:cubicBezTo>
                  <a:pt x="166" y="54"/>
                  <a:pt x="164" y="52"/>
                  <a:pt x="163" y="49"/>
                </a:cubicBezTo>
                <a:cubicBezTo>
                  <a:pt x="162" y="46"/>
                  <a:pt x="162" y="43"/>
                  <a:pt x="162" y="39"/>
                </a:cubicBezTo>
                <a:cubicBezTo>
                  <a:pt x="162" y="36"/>
                  <a:pt x="162" y="33"/>
                  <a:pt x="163" y="30"/>
                </a:cubicBezTo>
                <a:cubicBezTo>
                  <a:pt x="164" y="27"/>
                  <a:pt x="166" y="24"/>
                  <a:pt x="168" y="22"/>
                </a:cubicBezTo>
                <a:cubicBezTo>
                  <a:pt x="170" y="20"/>
                  <a:pt x="172" y="18"/>
                  <a:pt x="175" y="17"/>
                </a:cubicBezTo>
                <a:cubicBezTo>
                  <a:pt x="178" y="16"/>
                  <a:pt x="181" y="15"/>
                  <a:pt x="185" y="15"/>
                </a:cubicBezTo>
                <a:cubicBezTo>
                  <a:pt x="189" y="15"/>
                  <a:pt x="192" y="16"/>
                  <a:pt x="195" y="17"/>
                </a:cubicBezTo>
                <a:cubicBezTo>
                  <a:pt x="197" y="18"/>
                  <a:pt x="200" y="20"/>
                  <a:pt x="202" y="22"/>
                </a:cubicBezTo>
                <a:cubicBezTo>
                  <a:pt x="204" y="24"/>
                  <a:pt x="206" y="27"/>
                  <a:pt x="207" y="30"/>
                </a:cubicBezTo>
                <a:cubicBezTo>
                  <a:pt x="208" y="33"/>
                  <a:pt x="208" y="36"/>
                  <a:pt x="208" y="39"/>
                </a:cubicBezTo>
                <a:moveTo>
                  <a:pt x="223" y="56"/>
                </a:moveTo>
                <a:cubicBezTo>
                  <a:pt x="225" y="51"/>
                  <a:pt x="226" y="45"/>
                  <a:pt x="226" y="39"/>
                </a:cubicBezTo>
                <a:cubicBezTo>
                  <a:pt x="226" y="33"/>
                  <a:pt x="225" y="28"/>
                  <a:pt x="223" y="23"/>
                </a:cubicBezTo>
                <a:cubicBezTo>
                  <a:pt x="221" y="18"/>
                  <a:pt x="218" y="14"/>
                  <a:pt x="214" y="10"/>
                </a:cubicBezTo>
                <a:cubicBezTo>
                  <a:pt x="211" y="7"/>
                  <a:pt x="206" y="4"/>
                  <a:pt x="201" y="2"/>
                </a:cubicBezTo>
                <a:cubicBezTo>
                  <a:pt x="196" y="1"/>
                  <a:pt x="191" y="0"/>
                  <a:pt x="185" y="0"/>
                </a:cubicBezTo>
                <a:cubicBezTo>
                  <a:pt x="179" y="0"/>
                  <a:pt x="174" y="1"/>
                  <a:pt x="169" y="2"/>
                </a:cubicBezTo>
                <a:cubicBezTo>
                  <a:pt x="164" y="4"/>
                  <a:pt x="159" y="7"/>
                  <a:pt x="156" y="10"/>
                </a:cubicBezTo>
                <a:cubicBezTo>
                  <a:pt x="152" y="14"/>
                  <a:pt x="149" y="18"/>
                  <a:pt x="147" y="23"/>
                </a:cubicBezTo>
                <a:cubicBezTo>
                  <a:pt x="145" y="28"/>
                  <a:pt x="144" y="33"/>
                  <a:pt x="144" y="39"/>
                </a:cubicBezTo>
                <a:cubicBezTo>
                  <a:pt x="144" y="45"/>
                  <a:pt x="145" y="51"/>
                  <a:pt x="147" y="56"/>
                </a:cubicBezTo>
                <a:cubicBezTo>
                  <a:pt x="149" y="61"/>
                  <a:pt x="152" y="65"/>
                  <a:pt x="156" y="68"/>
                </a:cubicBezTo>
                <a:cubicBezTo>
                  <a:pt x="159" y="72"/>
                  <a:pt x="164" y="74"/>
                  <a:pt x="169" y="76"/>
                </a:cubicBezTo>
                <a:cubicBezTo>
                  <a:pt x="174" y="78"/>
                  <a:pt x="179" y="79"/>
                  <a:pt x="185" y="79"/>
                </a:cubicBezTo>
                <a:cubicBezTo>
                  <a:pt x="191" y="79"/>
                  <a:pt x="196" y="78"/>
                  <a:pt x="201" y="76"/>
                </a:cubicBezTo>
                <a:cubicBezTo>
                  <a:pt x="206" y="74"/>
                  <a:pt x="211" y="72"/>
                  <a:pt x="214" y="68"/>
                </a:cubicBezTo>
                <a:cubicBezTo>
                  <a:pt x="218" y="65"/>
                  <a:pt x="221" y="61"/>
                  <a:pt x="223" y="56"/>
                </a:cubicBezTo>
                <a:moveTo>
                  <a:pt x="241" y="155"/>
                </a:moveTo>
                <a:cubicBezTo>
                  <a:pt x="239" y="154"/>
                  <a:pt x="237" y="153"/>
                  <a:pt x="236" y="151"/>
                </a:cubicBezTo>
                <a:cubicBezTo>
                  <a:pt x="235" y="150"/>
                  <a:pt x="234" y="148"/>
                  <a:pt x="233" y="146"/>
                </a:cubicBezTo>
                <a:cubicBezTo>
                  <a:pt x="232" y="144"/>
                  <a:pt x="232" y="142"/>
                  <a:pt x="232" y="140"/>
                </a:cubicBezTo>
                <a:cubicBezTo>
                  <a:pt x="232" y="94"/>
                  <a:pt x="232" y="94"/>
                  <a:pt x="232" y="94"/>
                </a:cubicBezTo>
                <a:cubicBezTo>
                  <a:pt x="215" y="94"/>
                  <a:pt x="215" y="94"/>
                  <a:pt x="215" y="94"/>
                </a:cubicBezTo>
                <a:cubicBezTo>
                  <a:pt x="215" y="140"/>
                  <a:pt x="215" y="140"/>
                  <a:pt x="215" y="140"/>
                </a:cubicBezTo>
                <a:cubicBezTo>
                  <a:pt x="215" y="145"/>
                  <a:pt x="216" y="149"/>
                  <a:pt x="217" y="153"/>
                </a:cubicBezTo>
                <a:cubicBezTo>
                  <a:pt x="219" y="156"/>
                  <a:pt x="221" y="160"/>
                  <a:pt x="223" y="162"/>
                </a:cubicBezTo>
                <a:cubicBezTo>
                  <a:pt x="226" y="165"/>
                  <a:pt x="229" y="167"/>
                  <a:pt x="233" y="169"/>
                </a:cubicBezTo>
                <a:cubicBezTo>
                  <a:pt x="237" y="170"/>
                  <a:pt x="242" y="171"/>
                  <a:pt x="247" y="171"/>
                </a:cubicBezTo>
                <a:cubicBezTo>
                  <a:pt x="252" y="171"/>
                  <a:pt x="257" y="170"/>
                  <a:pt x="261" y="169"/>
                </a:cubicBezTo>
                <a:cubicBezTo>
                  <a:pt x="265" y="167"/>
                  <a:pt x="268" y="165"/>
                  <a:pt x="271" y="162"/>
                </a:cubicBezTo>
                <a:cubicBezTo>
                  <a:pt x="273" y="160"/>
                  <a:pt x="275" y="156"/>
                  <a:pt x="277" y="153"/>
                </a:cubicBezTo>
                <a:cubicBezTo>
                  <a:pt x="278" y="149"/>
                  <a:pt x="279" y="145"/>
                  <a:pt x="279" y="140"/>
                </a:cubicBezTo>
                <a:cubicBezTo>
                  <a:pt x="279" y="94"/>
                  <a:pt x="279" y="94"/>
                  <a:pt x="279" y="94"/>
                </a:cubicBezTo>
                <a:cubicBezTo>
                  <a:pt x="262" y="94"/>
                  <a:pt x="262" y="94"/>
                  <a:pt x="262" y="94"/>
                </a:cubicBezTo>
                <a:cubicBezTo>
                  <a:pt x="262" y="140"/>
                  <a:pt x="262" y="140"/>
                  <a:pt x="262" y="140"/>
                </a:cubicBezTo>
                <a:cubicBezTo>
                  <a:pt x="262" y="142"/>
                  <a:pt x="262" y="144"/>
                  <a:pt x="261" y="146"/>
                </a:cubicBezTo>
                <a:cubicBezTo>
                  <a:pt x="260" y="148"/>
                  <a:pt x="259" y="150"/>
                  <a:pt x="258" y="151"/>
                </a:cubicBezTo>
                <a:cubicBezTo>
                  <a:pt x="256" y="153"/>
                  <a:pt x="255" y="154"/>
                  <a:pt x="253" y="155"/>
                </a:cubicBezTo>
                <a:cubicBezTo>
                  <a:pt x="251" y="156"/>
                  <a:pt x="249" y="156"/>
                  <a:pt x="247" y="156"/>
                </a:cubicBezTo>
                <a:cubicBezTo>
                  <a:pt x="245" y="156"/>
                  <a:pt x="243" y="156"/>
                  <a:pt x="241" y="155"/>
                </a:cubicBezTo>
                <a:moveTo>
                  <a:pt x="277" y="24"/>
                </a:moveTo>
                <a:cubicBezTo>
                  <a:pt x="277" y="26"/>
                  <a:pt x="277" y="28"/>
                  <a:pt x="276" y="29"/>
                </a:cubicBezTo>
                <a:cubicBezTo>
                  <a:pt x="275" y="30"/>
                  <a:pt x="274" y="31"/>
                  <a:pt x="273" y="32"/>
                </a:cubicBezTo>
                <a:cubicBezTo>
                  <a:pt x="271" y="32"/>
                  <a:pt x="270" y="32"/>
                  <a:pt x="268" y="33"/>
                </a:cubicBezTo>
                <a:cubicBezTo>
                  <a:pt x="266" y="33"/>
                  <a:pt x="265" y="33"/>
                  <a:pt x="263" y="33"/>
                </a:cubicBezTo>
                <a:cubicBezTo>
                  <a:pt x="253" y="33"/>
                  <a:pt x="253" y="33"/>
                  <a:pt x="253" y="33"/>
                </a:cubicBezTo>
                <a:cubicBezTo>
                  <a:pt x="253" y="16"/>
                  <a:pt x="253" y="16"/>
                  <a:pt x="253" y="16"/>
                </a:cubicBezTo>
                <a:cubicBezTo>
                  <a:pt x="264" y="16"/>
                  <a:pt x="264" y="16"/>
                  <a:pt x="264" y="16"/>
                </a:cubicBezTo>
                <a:cubicBezTo>
                  <a:pt x="266" y="16"/>
                  <a:pt x="267" y="16"/>
                  <a:pt x="269" y="16"/>
                </a:cubicBezTo>
                <a:cubicBezTo>
                  <a:pt x="270" y="16"/>
                  <a:pt x="272" y="17"/>
                  <a:pt x="273" y="17"/>
                </a:cubicBezTo>
                <a:cubicBezTo>
                  <a:pt x="274" y="18"/>
                  <a:pt x="275" y="19"/>
                  <a:pt x="276" y="20"/>
                </a:cubicBezTo>
                <a:cubicBezTo>
                  <a:pt x="277" y="21"/>
                  <a:pt x="277" y="22"/>
                  <a:pt x="277" y="24"/>
                </a:cubicBezTo>
                <a:moveTo>
                  <a:pt x="297" y="77"/>
                </a:moveTo>
                <a:cubicBezTo>
                  <a:pt x="278" y="45"/>
                  <a:pt x="278" y="45"/>
                  <a:pt x="278" y="45"/>
                </a:cubicBezTo>
                <a:cubicBezTo>
                  <a:pt x="284" y="44"/>
                  <a:pt x="288" y="42"/>
                  <a:pt x="290" y="38"/>
                </a:cubicBezTo>
                <a:cubicBezTo>
                  <a:pt x="293" y="34"/>
                  <a:pt x="294" y="30"/>
                  <a:pt x="294" y="24"/>
                </a:cubicBezTo>
                <a:cubicBezTo>
                  <a:pt x="294" y="20"/>
                  <a:pt x="294" y="16"/>
                  <a:pt x="292" y="13"/>
                </a:cubicBezTo>
                <a:cubicBezTo>
                  <a:pt x="291" y="10"/>
                  <a:pt x="289" y="8"/>
                  <a:pt x="286" y="6"/>
                </a:cubicBezTo>
                <a:cubicBezTo>
                  <a:pt x="283" y="5"/>
                  <a:pt x="280" y="3"/>
                  <a:pt x="277" y="3"/>
                </a:cubicBezTo>
                <a:cubicBezTo>
                  <a:pt x="274" y="2"/>
                  <a:pt x="270" y="2"/>
                  <a:pt x="266" y="2"/>
                </a:cubicBezTo>
                <a:cubicBezTo>
                  <a:pt x="237" y="2"/>
                  <a:pt x="237" y="2"/>
                  <a:pt x="237" y="2"/>
                </a:cubicBezTo>
                <a:cubicBezTo>
                  <a:pt x="237" y="77"/>
                  <a:pt x="237" y="77"/>
                  <a:pt x="237" y="77"/>
                </a:cubicBezTo>
                <a:cubicBezTo>
                  <a:pt x="253" y="77"/>
                  <a:pt x="253" y="77"/>
                  <a:pt x="253" y="77"/>
                </a:cubicBezTo>
                <a:cubicBezTo>
                  <a:pt x="253" y="47"/>
                  <a:pt x="253" y="47"/>
                  <a:pt x="253" y="47"/>
                </a:cubicBezTo>
                <a:cubicBezTo>
                  <a:pt x="262" y="47"/>
                  <a:pt x="262" y="47"/>
                  <a:pt x="262" y="47"/>
                </a:cubicBezTo>
                <a:cubicBezTo>
                  <a:pt x="277" y="77"/>
                  <a:pt x="277" y="77"/>
                  <a:pt x="277" y="77"/>
                </a:cubicBezTo>
                <a:lnTo>
                  <a:pt x="297" y="77"/>
                </a:lnTo>
                <a:close/>
                <a:moveTo>
                  <a:pt x="368" y="60"/>
                </a:moveTo>
                <a:cubicBezTo>
                  <a:pt x="370" y="56"/>
                  <a:pt x="370" y="52"/>
                  <a:pt x="370" y="48"/>
                </a:cubicBezTo>
                <a:cubicBezTo>
                  <a:pt x="370" y="2"/>
                  <a:pt x="370" y="2"/>
                  <a:pt x="370" y="2"/>
                </a:cubicBezTo>
                <a:cubicBezTo>
                  <a:pt x="354" y="2"/>
                  <a:pt x="354" y="2"/>
                  <a:pt x="354" y="2"/>
                </a:cubicBezTo>
                <a:cubicBezTo>
                  <a:pt x="354" y="47"/>
                  <a:pt x="354" y="47"/>
                  <a:pt x="354" y="47"/>
                </a:cubicBezTo>
                <a:cubicBezTo>
                  <a:pt x="354" y="50"/>
                  <a:pt x="353" y="52"/>
                  <a:pt x="353" y="54"/>
                </a:cubicBezTo>
                <a:cubicBezTo>
                  <a:pt x="352" y="56"/>
                  <a:pt x="351" y="57"/>
                  <a:pt x="349" y="59"/>
                </a:cubicBezTo>
                <a:cubicBezTo>
                  <a:pt x="348" y="60"/>
                  <a:pt x="346" y="61"/>
                  <a:pt x="345" y="62"/>
                </a:cubicBezTo>
                <a:cubicBezTo>
                  <a:pt x="343" y="63"/>
                  <a:pt x="341" y="64"/>
                  <a:pt x="339" y="64"/>
                </a:cubicBezTo>
                <a:cubicBezTo>
                  <a:pt x="336" y="64"/>
                  <a:pt x="334" y="63"/>
                  <a:pt x="332" y="62"/>
                </a:cubicBezTo>
                <a:cubicBezTo>
                  <a:pt x="331" y="61"/>
                  <a:pt x="329" y="60"/>
                  <a:pt x="328" y="59"/>
                </a:cubicBezTo>
                <a:cubicBezTo>
                  <a:pt x="326" y="57"/>
                  <a:pt x="325" y="56"/>
                  <a:pt x="324" y="54"/>
                </a:cubicBezTo>
                <a:cubicBezTo>
                  <a:pt x="324" y="52"/>
                  <a:pt x="323" y="50"/>
                  <a:pt x="323" y="47"/>
                </a:cubicBezTo>
                <a:cubicBezTo>
                  <a:pt x="323" y="2"/>
                  <a:pt x="323" y="2"/>
                  <a:pt x="323" y="2"/>
                </a:cubicBezTo>
                <a:cubicBezTo>
                  <a:pt x="307" y="2"/>
                  <a:pt x="307" y="2"/>
                  <a:pt x="307" y="2"/>
                </a:cubicBezTo>
                <a:cubicBezTo>
                  <a:pt x="307" y="48"/>
                  <a:pt x="307" y="48"/>
                  <a:pt x="307" y="48"/>
                </a:cubicBezTo>
                <a:cubicBezTo>
                  <a:pt x="307" y="52"/>
                  <a:pt x="307" y="56"/>
                  <a:pt x="309" y="60"/>
                </a:cubicBezTo>
                <a:cubicBezTo>
                  <a:pt x="310" y="64"/>
                  <a:pt x="312" y="67"/>
                  <a:pt x="315" y="70"/>
                </a:cubicBezTo>
                <a:cubicBezTo>
                  <a:pt x="317" y="73"/>
                  <a:pt x="321" y="75"/>
                  <a:pt x="325" y="77"/>
                </a:cubicBezTo>
                <a:cubicBezTo>
                  <a:pt x="329" y="78"/>
                  <a:pt x="333" y="79"/>
                  <a:pt x="339" y="79"/>
                </a:cubicBezTo>
                <a:cubicBezTo>
                  <a:pt x="344" y="79"/>
                  <a:pt x="348" y="78"/>
                  <a:pt x="352" y="77"/>
                </a:cubicBezTo>
                <a:cubicBezTo>
                  <a:pt x="356" y="75"/>
                  <a:pt x="360" y="73"/>
                  <a:pt x="362" y="70"/>
                </a:cubicBezTo>
                <a:cubicBezTo>
                  <a:pt x="365" y="67"/>
                  <a:pt x="367" y="64"/>
                  <a:pt x="368" y="60"/>
                </a:cubicBezTo>
                <a:moveTo>
                  <a:pt x="361" y="169"/>
                </a:moveTo>
                <a:cubicBezTo>
                  <a:pt x="378" y="169"/>
                  <a:pt x="378" y="169"/>
                  <a:pt x="378" y="169"/>
                </a:cubicBezTo>
                <a:cubicBezTo>
                  <a:pt x="378" y="94"/>
                  <a:pt x="378" y="94"/>
                  <a:pt x="378" y="94"/>
                </a:cubicBezTo>
                <a:cubicBezTo>
                  <a:pt x="353" y="94"/>
                  <a:pt x="353" y="94"/>
                  <a:pt x="353" y="94"/>
                </a:cubicBezTo>
                <a:cubicBezTo>
                  <a:pt x="335" y="143"/>
                  <a:pt x="335" y="143"/>
                  <a:pt x="335" y="143"/>
                </a:cubicBezTo>
                <a:cubicBezTo>
                  <a:pt x="335" y="143"/>
                  <a:pt x="335" y="143"/>
                  <a:pt x="335" y="143"/>
                </a:cubicBezTo>
                <a:cubicBezTo>
                  <a:pt x="318" y="94"/>
                  <a:pt x="318" y="94"/>
                  <a:pt x="318" y="94"/>
                </a:cubicBezTo>
                <a:cubicBezTo>
                  <a:pt x="293" y="94"/>
                  <a:pt x="293" y="94"/>
                  <a:pt x="293" y="94"/>
                </a:cubicBezTo>
                <a:cubicBezTo>
                  <a:pt x="293" y="169"/>
                  <a:pt x="293" y="169"/>
                  <a:pt x="293" y="169"/>
                </a:cubicBezTo>
                <a:cubicBezTo>
                  <a:pt x="309" y="169"/>
                  <a:pt x="309" y="169"/>
                  <a:pt x="309" y="169"/>
                </a:cubicBezTo>
                <a:cubicBezTo>
                  <a:pt x="309" y="112"/>
                  <a:pt x="309" y="112"/>
                  <a:pt x="309" y="112"/>
                </a:cubicBezTo>
                <a:cubicBezTo>
                  <a:pt x="310" y="112"/>
                  <a:pt x="310" y="112"/>
                  <a:pt x="310" y="112"/>
                </a:cubicBezTo>
                <a:cubicBezTo>
                  <a:pt x="329" y="169"/>
                  <a:pt x="329" y="169"/>
                  <a:pt x="329" y="169"/>
                </a:cubicBezTo>
                <a:cubicBezTo>
                  <a:pt x="341" y="169"/>
                  <a:pt x="341" y="169"/>
                  <a:pt x="341" y="169"/>
                </a:cubicBezTo>
                <a:cubicBezTo>
                  <a:pt x="361" y="112"/>
                  <a:pt x="361" y="112"/>
                  <a:pt x="361" y="112"/>
                </a:cubicBezTo>
                <a:cubicBezTo>
                  <a:pt x="361" y="112"/>
                  <a:pt x="361" y="112"/>
                  <a:pt x="361" y="112"/>
                </a:cubicBezTo>
                <a:lnTo>
                  <a:pt x="361" y="169"/>
                </a:lnTo>
                <a:close/>
                <a:moveTo>
                  <a:pt x="453" y="77"/>
                </a:moveTo>
                <a:cubicBezTo>
                  <a:pt x="469" y="77"/>
                  <a:pt x="469" y="77"/>
                  <a:pt x="469" y="77"/>
                </a:cubicBezTo>
                <a:cubicBezTo>
                  <a:pt x="469" y="2"/>
                  <a:pt x="469" y="2"/>
                  <a:pt x="469" y="2"/>
                </a:cubicBezTo>
                <a:cubicBezTo>
                  <a:pt x="444" y="2"/>
                  <a:pt x="444" y="2"/>
                  <a:pt x="444" y="2"/>
                </a:cubicBezTo>
                <a:cubicBezTo>
                  <a:pt x="427" y="51"/>
                  <a:pt x="427" y="51"/>
                  <a:pt x="427" y="51"/>
                </a:cubicBezTo>
                <a:cubicBezTo>
                  <a:pt x="427" y="51"/>
                  <a:pt x="427" y="51"/>
                  <a:pt x="427" y="51"/>
                </a:cubicBezTo>
                <a:cubicBezTo>
                  <a:pt x="409" y="2"/>
                  <a:pt x="409" y="2"/>
                  <a:pt x="409" y="2"/>
                </a:cubicBezTo>
                <a:cubicBezTo>
                  <a:pt x="384" y="2"/>
                  <a:pt x="384" y="2"/>
                  <a:pt x="384" y="2"/>
                </a:cubicBezTo>
                <a:cubicBezTo>
                  <a:pt x="384" y="77"/>
                  <a:pt x="384" y="77"/>
                  <a:pt x="384" y="77"/>
                </a:cubicBezTo>
                <a:cubicBezTo>
                  <a:pt x="401" y="77"/>
                  <a:pt x="401" y="77"/>
                  <a:pt x="401" y="77"/>
                </a:cubicBezTo>
                <a:cubicBezTo>
                  <a:pt x="401" y="19"/>
                  <a:pt x="401" y="19"/>
                  <a:pt x="401" y="19"/>
                </a:cubicBezTo>
                <a:cubicBezTo>
                  <a:pt x="401" y="19"/>
                  <a:pt x="401" y="19"/>
                  <a:pt x="401" y="19"/>
                </a:cubicBezTo>
                <a:cubicBezTo>
                  <a:pt x="420" y="77"/>
                  <a:pt x="420" y="77"/>
                  <a:pt x="420" y="77"/>
                </a:cubicBezTo>
                <a:cubicBezTo>
                  <a:pt x="433" y="77"/>
                  <a:pt x="433" y="77"/>
                  <a:pt x="433" y="77"/>
                </a:cubicBezTo>
                <a:cubicBezTo>
                  <a:pt x="453" y="19"/>
                  <a:pt x="453" y="19"/>
                  <a:pt x="453" y="19"/>
                </a:cubicBezTo>
                <a:cubicBezTo>
                  <a:pt x="453" y="19"/>
                  <a:pt x="453" y="19"/>
                  <a:pt x="453" y="19"/>
                </a:cubicBezTo>
                <a:lnTo>
                  <a:pt x="453" y="77"/>
                </a:lnTo>
                <a:close/>
                <a:moveTo>
                  <a:pt x="478" y="261"/>
                </a:moveTo>
                <a:cubicBezTo>
                  <a:pt x="500" y="261"/>
                  <a:pt x="500" y="261"/>
                  <a:pt x="500" y="261"/>
                </a:cubicBezTo>
                <a:cubicBezTo>
                  <a:pt x="500" y="186"/>
                  <a:pt x="500" y="186"/>
                  <a:pt x="500" y="186"/>
                </a:cubicBezTo>
                <a:cubicBezTo>
                  <a:pt x="483" y="186"/>
                  <a:pt x="483" y="186"/>
                  <a:pt x="483" y="186"/>
                </a:cubicBezTo>
                <a:cubicBezTo>
                  <a:pt x="483" y="238"/>
                  <a:pt x="483" y="238"/>
                  <a:pt x="483" y="238"/>
                </a:cubicBezTo>
                <a:cubicBezTo>
                  <a:pt x="483" y="238"/>
                  <a:pt x="483" y="238"/>
                  <a:pt x="483" y="238"/>
                </a:cubicBezTo>
                <a:cubicBezTo>
                  <a:pt x="451" y="186"/>
                  <a:pt x="451" y="186"/>
                  <a:pt x="451" y="186"/>
                </a:cubicBezTo>
                <a:cubicBezTo>
                  <a:pt x="429" y="186"/>
                  <a:pt x="429" y="186"/>
                  <a:pt x="429" y="186"/>
                </a:cubicBezTo>
                <a:cubicBezTo>
                  <a:pt x="429" y="261"/>
                  <a:pt x="429" y="261"/>
                  <a:pt x="429" y="261"/>
                </a:cubicBezTo>
                <a:cubicBezTo>
                  <a:pt x="445" y="261"/>
                  <a:pt x="445" y="261"/>
                  <a:pt x="445" y="261"/>
                </a:cubicBezTo>
                <a:cubicBezTo>
                  <a:pt x="445" y="207"/>
                  <a:pt x="445" y="207"/>
                  <a:pt x="445" y="207"/>
                </a:cubicBezTo>
                <a:cubicBezTo>
                  <a:pt x="445" y="207"/>
                  <a:pt x="445" y="207"/>
                  <a:pt x="445" y="207"/>
                </a:cubicBezTo>
                <a:lnTo>
                  <a:pt x="478" y="261"/>
                </a:lnTo>
                <a:close/>
                <a:moveTo>
                  <a:pt x="584" y="261"/>
                </a:moveTo>
                <a:cubicBezTo>
                  <a:pt x="548" y="221"/>
                  <a:pt x="548" y="221"/>
                  <a:pt x="548" y="221"/>
                </a:cubicBezTo>
                <a:cubicBezTo>
                  <a:pt x="581" y="186"/>
                  <a:pt x="581" y="186"/>
                  <a:pt x="581" y="186"/>
                </a:cubicBezTo>
                <a:cubicBezTo>
                  <a:pt x="560" y="186"/>
                  <a:pt x="560" y="186"/>
                  <a:pt x="560" y="186"/>
                </a:cubicBezTo>
                <a:cubicBezTo>
                  <a:pt x="530" y="217"/>
                  <a:pt x="530" y="217"/>
                  <a:pt x="530" y="217"/>
                </a:cubicBezTo>
                <a:cubicBezTo>
                  <a:pt x="530" y="186"/>
                  <a:pt x="530" y="186"/>
                  <a:pt x="530" y="186"/>
                </a:cubicBezTo>
                <a:cubicBezTo>
                  <a:pt x="514" y="186"/>
                  <a:pt x="514" y="186"/>
                  <a:pt x="514" y="186"/>
                </a:cubicBezTo>
                <a:cubicBezTo>
                  <a:pt x="514" y="261"/>
                  <a:pt x="514" y="261"/>
                  <a:pt x="514" y="261"/>
                </a:cubicBezTo>
                <a:cubicBezTo>
                  <a:pt x="530" y="261"/>
                  <a:pt x="530" y="261"/>
                  <a:pt x="530" y="261"/>
                </a:cubicBezTo>
                <a:cubicBezTo>
                  <a:pt x="530" y="225"/>
                  <a:pt x="530" y="225"/>
                  <a:pt x="530" y="225"/>
                </a:cubicBezTo>
                <a:cubicBezTo>
                  <a:pt x="561" y="261"/>
                  <a:pt x="561" y="261"/>
                  <a:pt x="561" y="261"/>
                </a:cubicBezTo>
                <a:lnTo>
                  <a:pt x="584" y="261"/>
                </a:lnTo>
                <a:close/>
                <a:moveTo>
                  <a:pt x="606" y="186"/>
                </a:moveTo>
                <a:cubicBezTo>
                  <a:pt x="590" y="186"/>
                  <a:pt x="590" y="186"/>
                  <a:pt x="590" y="186"/>
                </a:cubicBezTo>
                <a:cubicBezTo>
                  <a:pt x="590" y="261"/>
                  <a:pt x="590" y="261"/>
                  <a:pt x="590" y="261"/>
                </a:cubicBezTo>
                <a:cubicBezTo>
                  <a:pt x="606" y="261"/>
                  <a:pt x="606" y="261"/>
                  <a:pt x="606" y="261"/>
                </a:cubicBezTo>
                <a:lnTo>
                  <a:pt x="606" y="186"/>
                </a:lnTo>
                <a:close/>
              </a:path>
            </a:pathLst>
          </a:custGeom>
          <a:solidFill>
            <a:schemeClr val="bg1"/>
          </a:solidFill>
          <a:ln>
            <a:noFill/>
          </a:ln>
        </p:spPr>
        <p:txBody>
          <a:bodyPr vert="horz" wrap="square" lIns="51435" tIns="25718" rIns="51435" bIns="25718" numCol="1" anchor="t" anchorCtr="0" compatLnSpc="1">
            <a:prstTxWarp prst="textNoShape">
              <a:avLst/>
            </a:prstTxWarp>
          </a:bodyPr>
          <a:lstStyle/>
          <a:p>
            <a:pPr defTabSz="257175"/>
            <a:endParaRPr lang="fi-FI" sz="1013">
              <a:solidFill>
                <a:prstClr val="black"/>
              </a:solidFill>
            </a:endParaRPr>
          </a:p>
        </p:txBody>
      </p:sp>
    </p:spTree>
    <p:extLst>
      <p:ext uri="{BB962C8B-B14F-4D97-AF65-F5344CB8AC3E}">
        <p14:creationId xmlns:p14="http://schemas.microsoft.com/office/powerpoint/2010/main" val="369986427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1_Osion aloitus, kuvalla">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793750" y="3676415"/>
            <a:ext cx="7475538" cy="689814"/>
          </a:xfrm>
          <a:prstGeom prst="rect">
            <a:avLst/>
          </a:prstGeom>
        </p:spPr>
        <p:txBody>
          <a:bodyPr vert="horz" lIns="0" tIns="0" rIns="0" bIns="0" anchor="b"/>
          <a:lstStyle>
            <a:lvl1pPr marL="0" indent="0">
              <a:buNone/>
              <a:defRPr sz="2250" b="1" i="0" spc="-62" baseline="0">
                <a:solidFill>
                  <a:schemeClr val="bg2"/>
                </a:solidFill>
                <a:latin typeface="Arial"/>
                <a:cs typeface="Arial"/>
              </a:defRPr>
            </a:lvl1pPr>
          </a:lstStyle>
          <a:p>
            <a:pPr lvl="0"/>
            <a:r>
              <a:rPr lang="en-US" dirty="0" err="1"/>
              <a:t>Otsikko</a:t>
            </a:r>
            <a:r>
              <a:rPr lang="en-US" dirty="0"/>
              <a:t>, </a:t>
            </a:r>
            <a:r>
              <a:rPr lang="en-US" dirty="0" err="1"/>
              <a:t>aihe</a:t>
            </a:r>
            <a:r>
              <a:rPr lang="en-US" dirty="0"/>
              <a:t> </a:t>
            </a:r>
            <a:r>
              <a:rPr lang="en-US" dirty="0" err="1"/>
              <a:t>tms</a:t>
            </a:r>
            <a:r>
              <a:rPr lang="en-US" dirty="0"/>
              <a:t>.</a:t>
            </a:r>
          </a:p>
        </p:txBody>
      </p:sp>
      <p:sp>
        <p:nvSpPr>
          <p:cNvPr id="6" name="Text Placeholder 5"/>
          <p:cNvSpPr>
            <a:spLocks noGrp="1"/>
          </p:cNvSpPr>
          <p:nvPr>
            <p:ph type="body" sz="quarter" idx="11" hasCustomPrompt="1"/>
          </p:nvPr>
        </p:nvSpPr>
        <p:spPr>
          <a:xfrm>
            <a:off x="808605" y="4367173"/>
            <a:ext cx="6785996" cy="620360"/>
          </a:xfrm>
          <a:prstGeom prst="rect">
            <a:avLst/>
          </a:prstGeom>
        </p:spPr>
        <p:txBody>
          <a:bodyPr vert="horz" lIns="0" tIns="0" rIns="0" bIns="0"/>
          <a:lstStyle>
            <a:lvl1pPr marL="0" indent="0">
              <a:spcBef>
                <a:spcPts val="0"/>
              </a:spcBef>
              <a:buNone/>
              <a:defRPr sz="1350" b="0" i="0" baseline="0">
                <a:solidFill>
                  <a:schemeClr val="tx2"/>
                </a:solidFill>
                <a:latin typeface="Arial"/>
                <a:cs typeface="Arial"/>
              </a:defRPr>
            </a:lvl1pPr>
          </a:lstStyle>
          <a:p>
            <a:pPr lvl="0"/>
            <a:r>
              <a:rPr lang="en-US" dirty="0" err="1"/>
              <a:t>Alaviite</a:t>
            </a:r>
            <a:r>
              <a:rPr lang="en-US" dirty="0"/>
              <a:t> </a:t>
            </a:r>
            <a:r>
              <a:rPr lang="en-US" dirty="0" err="1"/>
              <a:t>jos</a:t>
            </a:r>
            <a:r>
              <a:rPr lang="en-US" dirty="0"/>
              <a:t> </a:t>
            </a:r>
            <a:r>
              <a:rPr lang="en-US" dirty="0" err="1"/>
              <a:t>tarpeen</a:t>
            </a:r>
            <a:r>
              <a:rPr lang="en-US" dirty="0"/>
              <a:t>, </a:t>
            </a:r>
            <a:r>
              <a:rPr lang="en-US" dirty="0" err="1"/>
              <a:t>keskitä</a:t>
            </a:r>
            <a:r>
              <a:rPr lang="en-US" dirty="0"/>
              <a:t> </a:t>
            </a:r>
            <a:r>
              <a:rPr lang="en-US" dirty="0" err="1"/>
              <a:t>tekstit</a:t>
            </a:r>
            <a:r>
              <a:rPr lang="en-US" dirty="0"/>
              <a:t> </a:t>
            </a:r>
            <a:r>
              <a:rPr lang="en-US" dirty="0" err="1"/>
              <a:t>palkkiin</a:t>
            </a:r>
            <a:r>
              <a:rPr lang="en-US" dirty="0"/>
              <a:t> </a:t>
            </a:r>
            <a:r>
              <a:rPr lang="en-US" dirty="0" err="1"/>
              <a:t>korkeussuunnassa</a:t>
            </a:r>
            <a:r>
              <a:rPr lang="en-US" dirty="0"/>
              <a:t> </a:t>
            </a:r>
            <a:r>
              <a:rPr lang="en-US" dirty="0" err="1"/>
              <a:t>jos</a:t>
            </a:r>
            <a:r>
              <a:rPr lang="en-US" dirty="0"/>
              <a:t> on </a:t>
            </a:r>
            <a:r>
              <a:rPr lang="en-US" dirty="0" err="1"/>
              <a:t>useampi</a:t>
            </a:r>
            <a:r>
              <a:rPr lang="en-US" dirty="0"/>
              <a:t> </a:t>
            </a:r>
            <a:r>
              <a:rPr lang="en-US" dirty="0" err="1"/>
              <a:t>rivi</a:t>
            </a:r>
            <a:endParaRPr lang="en-US" dirty="0"/>
          </a:p>
        </p:txBody>
      </p:sp>
      <p:sp>
        <p:nvSpPr>
          <p:cNvPr id="5" name="Picture Placeholder 4"/>
          <p:cNvSpPr>
            <a:spLocks noGrp="1"/>
          </p:cNvSpPr>
          <p:nvPr>
            <p:ph type="pic" sz="quarter" idx="12"/>
          </p:nvPr>
        </p:nvSpPr>
        <p:spPr>
          <a:xfrm>
            <a:off x="0" y="2"/>
            <a:ext cx="9144000" cy="3475435"/>
          </a:xfrm>
          <a:prstGeom prst="rect">
            <a:avLst/>
          </a:prstGeom>
          <a:solidFill>
            <a:schemeClr val="bg1">
              <a:lumMod val="85000"/>
            </a:schemeClr>
          </a:solidFill>
        </p:spPr>
        <p:txBody>
          <a:bodyPr vert="horz"/>
          <a:lstStyle/>
          <a:p>
            <a:r>
              <a:rPr lang="en-US"/>
              <a:t>Drag picture to placeholder or click icon to add</a:t>
            </a:r>
          </a:p>
        </p:txBody>
      </p:sp>
      <p:sp>
        <p:nvSpPr>
          <p:cNvPr id="8" name="Freeform 5"/>
          <p:cNvSpPr>
            <a:spLocks noEditPoints="1"/>
          </p:cNvSpPr>
          <p:nvPr userDrawn="1"/>
        </p:nvSpPr>
        <p:spPr bwMode="auto">
          <a:xfrm>
            <a:off x="8105379" y="4622200"/>
            <a:ext cx="695722" cy="304106"/>
          </a:xfrm>
          <a:custGeom>
            <a:avLst/>
            <a:gdLst>
              <a:gd name="T0" fmla="*/ 414 w 606"/>
              <a:gd name="T1" fmla="*/ 186 h 263"/>
              <a:gd name="T2" fmla="*/ 367 w 606"/>
              <a:gd name="T3" fmla="*/ 262 h 263"/>
              <a:gd name="T4" fmla="*/ 376 w 606"/>
              <a:gd name="T5" fmla="*/ 221 h 263"/>
              <a:gd name="T6" fmla="*/ 351 w 606"/>
              <a:gd name="T7" fmla="*/ 203 h 263"/>
              <a:gd name="T8" fmla="*/ 373 w 606"/>
              <a:gd name="T9" fmla="*/ 204 h 263"/>
              <a:gd name="T10" fmla="*/ 342 w 606"/>
              <a:gd name="T11" fmla="*/ 190 h 263"/>
              <a:gd name="T12" fmla="*/ 351 w 606"/>
              <a:gd name="T13" fmla="*/ 228 h 263"/>
              <a:gd name="T14" fmla="*/ 365 w 606"/>
              <a:gd name="T15" fmla="*/ 246 h 263"/>
              <a:gd name="T16" fmla="*/ 296 w 606"/>
              <a:gd name="T17" fmla="*/ 186 h 263"/>
              <a:gd name="T18" fmla="*/ 296 w 606"/>
              <a:gd name="T19" fmla="*/ 246 h 263"/>
              <a:gd name="T20" fmla="*/ 268 w 606"/>
              <a:gd name="T21" fmla="*/ 261 h 263"/>
              <a:gd name="T22" fmla="*/ 264 w 606"/>
              <a:gd name="T23" fmla="*/ 215 h 263"/>
              <a:gd name="T24" fmla="*/ 152 w 606"/>
              <a:gd name="T25" fmla="*/ 186 h 263"/>
              <a:gd name="T26" fmla="*/ 184 w 606"/>
              <a:gd name="T27" fmla="*/ 229 h 263"/>
              <a:gd name="T28" fmla="*/ 184 w 606"/>
              <a:gd name="T29" fmla="*/ 214 h 263"/>
              <a:gd name="T30" fmla="*/ 201 w 606"/>
              <a:gd name="T31" fmla="*/ 94 h 263"/>
              <a:gd name="T32" fmla="*/ 131 w 606"/>
              <a:gd name="T33" fmla="*/ 45 h 263"/>
              <a:gd name="T34" fmla="*/ 56 w 606"/>
              <a:gd name="T35" fmla="*/ 94 h 263"/>
              <a:gd name="T36" fmla="*/ 30 w 606"/>
              <a:gd name="T37" fmla="*/ 169 h 263"/>
              <a:gd name="T38" fmla="*/ 99 w 606"/>
              <a:gd name="T39" fmla="*/ 169 h 263"/>
              <a:gd name="T40" fmla="*/ 83 w 606"/>
              <a:gd name="T41" fmla="*/ 2 h 263"/>
              <a:gd name="T42" fmla="*/ 99 w 606"/>
              <a:gd name="T43" fmla="*/ 19 h 263"/>
              <a:gd name="T44" fmla="*/ 146 w 606"/>
              <a:gd name="T45" fmla="*/ 125 h 263"/>
              <a:gd name="T46" fmla="*/ 147 w 606"/>
              <a:gd name="T47" fmla="*/ 108 h 263"/>
              <a:gd name="T48" fmla="*/ 115 w 606"/>
              <a:gd name="T49" fmla="*/ 94 h 263"/>
              <a:gd name="T50" fmla="*/ 155 w 606"/>
              <a:gd name="T51" fmla="*/ 169 h 263"/>
              <a:gd name="T52" fmla="*/ 170 w 606"/>
              <a:gd name="T53" fmla="*/ 106 h 263"/>
              <a:gd name="T54" fmla="*/ 202 w 606"/>
              <a:gd name="T55" fmla="*/ 57 h 263"/>
              <a:gd name="T56" fmla="*/ 163 w 606"/>
              <a:gd name="T57" fmla="*/ 49 h 263"/>
              <a:gd name="T58" fmla="*/ 185 w 606"/>
              <a:gd name="T59" fmla="*/ 15 h 263"/>
              <a:gd name="T60" fmla="*/ 223 w 606"/>
              <a:gd name="T61" fmla="*/ 56 h 263"/>
              <a:gd name="T62" fmla="*/ 185 w 606"/>
              <a:gd name="T63" fmla="*/ 0 h 263"/>
              <a:gd name="T64" fmla="*/ 147 w 606"/>
              <a:gd name="T65" fmla="*/ 56 h 263"/>
              <a:gd name="T66" fmla="*/ 214 w 606"/>
              <a:gd name="T67" fmla="*/ 68 h 263"/>
              <a:gd name="T68" fmla="*/ 232 w 606"/>
              <a:gd name="T69" fmla="*/ 140 h 263"/>
              <a:gd name="T70" fmla="*/ 223 w 606"/>
              <a:gd name="T71" fmla="*/ 162 h 263"/>
              <a:gd name="T72" fmla="*/ 277 w 606"/>
              <a:gd name="T73" fmla="*/ 153 h 263"/>
              <a:gd name="T74" fmla="*/ 261 w 606"/>
              <a:gd name="T75" fmla="*/ 146 h 263"/>
              <a:gd name="T76" fmla="*/ 277 w 606"/>
              <a:gd name="T77" fmla="*/ 24 h 263"/>
              <a:gd name="T78" fmla="*/ 253 w 606"/>
              <a:gd name="T79" fmla="*/ 33 h 263"/>
              <a:gd name="T80" fmla="*/ 276 w 606"/>
              <a:gd name="T81" fmla="*/ 20 h 263"/>
              <a:gd name="T82" fmla="*/ 294 w 606"/>
              <a:gd name="T83" fmla="*/ 24 h 263"/>
              <a:gd name="T84" fmla="*/ 237 w 606"/>
              <a:gd name="T85" fmla="*/ 2 h 263"/>
              <a:gd name="T86" fmla="*/ 277 w 606"/>
              <a:gd name="T87" fmla="*/ 77 h 263"/>
              <a:gd name="T88" fmla="*/ 354 w 606"/>
              <a:gd name="T89" fmla="*/ 2 h 263"/>
              <a:gd name="T90" fmla="*/ 339 w 606"/>
              <a:gd name="T91" fmla="*/ 64 h 263"/>
              <a:gd name="T92" fmla="*/ 323 w 606"/>
              <a:gd name="T93" fmla="*/ 2 h 263"/>
              <a:gd name="T94" fmla="*/ 325 w 606"/>
              <a:gd name="T95" fmla="*/ 77 h 263"/>
              <a:gd name="T96" fmla="*/ 361 w 606"/>
              <a:gd name="T97" fmla="*/ 169 h 263"/>
              <a:gd name="T98" fmla="*/ 335 w 606"/>
              <a:gd name="T99" fmla="*/ 143 h 263"/>
              <a:gd name="T100" fmla="*/ 309 w 606"/>
              <a:gd name="T101" fmla="*/ 112 h 263"/>
              <a:gd name="T102" fmla="*/ 361 w 606"/>
              <a:gd name="T103" fmla="*/ 112 h 263"/>
              <a:gd name="T104" fmla="*/ 444 w 606"/>
              <a:gd name="T105" fmla="*/ 2 h 263"/>
              <a:gd name="T106" fmla="*/ 384 w 606"/>
              <a:gd name="T107" fmla="*/ 77 h 263"/>
              <a:gd name="T108" fmla="*/ 433 w 606"/>
              <a:gd name="T109" fmla="*/ 77 h 263"/>
              <a:gd name="T110" fmla="*/ 500 w 606"/>
              <a:gd name="T111" fmla="*/ 261 h 263"/>
              <a:gd name="T112" fmla="*/ 451 w 606"/>
              <a:gd name="T113" fmla="*/ 186 h 263"/>
              <a:gd name="T114" fmla="*/ 445 w 606"/>
              <a:gd name="T115" fmla="*/ 207 h 263"/>
              <a:gd name="T116" fmla="*/ 560 w 606"/>
              <a:gd name="T117" fmla="*/ 186 h 263"/>
              <a:gd name="T118" fmla="*/ 530 w 606"/>
              <a:gd name="T119" fmla="*/ 261 h 263"/>
              <a:gd name="T120" fmla="*/ 590 w 606"/>
              <a:gd name="T121" fmla="*/ 186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06" h="263">
                <a:moveTo>
                  <a:pt x="414" y="186"/>
                </a:moveTo>
                <a:cubicBezTo>
                  <a:pt x="397" y="186"/>
                  <a:pt x="397" y="186"/>
                  <a:pt x="397" y="186"/>
                </a:cubicBezTo>
                <a:cubicBezTo>
                  <a:pt x="397" y="261"/>
                  <a:pt x="397" y="261"/>
                  <a:pt x="397" y="261"/>
                </a:cubicBezTo>
                <a:cubicBezTo>
                  <a:pt x="414" y="261"/>
                  <a:pt x="414" y="261"/>
                  <a:pt x="414" y="261"/>
                </a:cubicBezTo>
                <a:lnTo>
                  <a:pt x="414" y="186"/>
                </a:lnTo>
                <a:close/>
                <a:moveTo>
                  <a:pt x="342" y="241"/>
                </a:moveTo>
                <a:cubicBezTo>
                  <a:pt x="330" y="254"/>
                  <a:pt x="330" y="254"/>
                  <a:pt x="330" y="254"/>
                </a:cubicBezTo>
                <a:cubicBezTo>
                  <a:pt x="334" y="257"/>
                  <a:pt x="338" y="259"/>
                  <a:pt x="342" y="261"/>
                </a:cubicBezTo>
                <a:cubicBezTo>
                  <a:pt x="346" y="262"/>
                  <a:pt x="351" y="263"/>
                  <a:pt x="356" y="263"/>
                </a:cubicBezTo>
                <a:cubicBezTo>
                  <a:pt x="360" y="263"/>
                  <a:pt x="363" y="263"/>
                  <a:pt x="367" y="262"/>
                </a:cubicBezTo>
                <a:cubicBezTo>
                  <a:pt x="370" y="261"/>
                  <a:pt x="373" y="259"/>
                  <a:pt x="376" y="257"/>
                </a:cubicBezTo>
                <a:cubicBezTo>
                  <a:pt x="379" y="255"/>
                  <a:pt x="381" y="252"/>
                  <a:pt x="382" y="249"/>
                </a:cubicBezTo>
                <a:cubicBezTo>
                  <a:pt x="384" y="246"/>
                  <a:pt x="385" y="242"/>
                  <a:pt x="385" y="238"/>
                </a:cubicBezTo>
                <a:cubicBezTo>
                  <a:pt x="385" y="234"/>
                  <a:pt x="384" y="230"/>
                  <a:pt x="382" y="228"/>
                </a:cubicBezTo>
                <a:cubicBezTo>
                  <a:pt x="381" y="225"/>
                  <a:pt x="378" y="223"/>
                  <a:pt x="376" y="221"/>
                </a:cubicBezTo>
                <a:cubicBezTo>
                  <a:pt x="373" y="220"/>
                  <a:pt x="370" y="219"/>
                  <a:pt x="367" y="218"/>
                </a:cubicBezTo>
                <a:cubicBezTo>
                  <a:pt x="364" y="217"/>
                  <a:pt x="362" y="216"/>
                  <a:pt x="359" y="215"/>
                </a:cubicBezTo>
                <a:cubicBezTo>
                  <a:pt x="356" y="214"/>
                  <a:pt x="354" y="213"/>
                  <a:pt x="353" y="212"/>
                </a:cubicBezTo>
                <a:cubicBezTo>
                  <a:pt x="351" y="211"/>
                  <a:pt x="350" y="209"/>
                  <a:pt x="350" y="207"/>
                </a:cubicBezTo>
                <a:cubicBezTo>
                  <a:pt x="350" y="205"/>
                  <a:pt x="350" y="204"/>
                  <a:pt x="351" y="203"/>
                </a:cubicBezTo>
                <a:cubicBezTo>
                  <a:pt x="352" y="202"/>
                  <a:pt x="353" y="201"/>
                  <a:pt x="354" y="201"/>
                </a:cubicBezTo>
                <a:cubicBezTo>
                  <a:pt x="355" y="200"/>
                  <a:pt x="356" y="200"/>
                  <a:pt x="358" y="200"/>
                </a:cubicBezTo>
                <a:cubicBezTo>
                  <a:pt x="359" y="199"/>
                  <a:pt x="360" y="199"/>
                  <a:pt x="361" y="199"/>
                </a:cubicBezTo>
                <a:cubicBezTo>
                  <a:pt x="363" y="199"/>
                  <a:pt x="366" y="200"/>
                  <a:pt x="368" y="200"/>
                </a:cubicBezTo>
                <a:cubicBezTo>
                  <a:pt x="370" y="201"/>
                  <a:pt x="372" y="202"/>
                  <a:pt x="373" y="204"/>
                </a:cubicBezTo>
                <a:cubicBezTo>
                  <a:pt x="385" y="192"/>
                  <a:pt x="385" y="192"/>
                  <a:pt x="385" y="192"/>
                </a:cubicBezTo>
                <a:cubicBezTo>
                  <a:pt x="381" y="189"/>
                  <a:pt x="378" y="187"/>
                  <a:pt x="374" y="186"/>
                </a:cubicBezTo>
                <a:cubicBezTo>
                  <a:pt x="370" y="184"/>
                  <a:pt x="366" y="184"/>
                  <a:pt x="362" y="184"/>
                </a:cubicBezTo>
                <a:cubicBezTo>
                  <a:pt x="358" y="184"/>
                  <a:pt x="354" y="184"/>
                  <a:pt x="351" y="185"/>
                </a:cubicBezTo>
                <a:cubicBezTo>
                  <a:pt x="347" y="186"/>
                  <a:pt x="344" y="188"/>
                  <a:pt x="342" y="190"/>
                </a:cubicBezTo>
                <a:cubicBezTo>
                  <a:pt x="339" y="192"/>
                  <a:pt x="337" y="195"/>
                  <a:pt x="335" y="198"/>
                </a:cubicBezTo>
                <a:cubicBezTo>
                  <a:pt x="334" y="201"/>
                  <a:pt x="333" y="204"/>
                  <a:pt x="333" y="208"/>
                </a:cubicBezTo>
                <a:cubicBezTo>
                  <a:pt x="333" y="212"/>
                  <a:pt x="334" y="216"/>
                  <a:pt x="335" y="218"/>
                </a:cubicBezTo>
                <a:cubicBezTo>
                  <a:pt x="337" y="221"/>
                  <a:pt x="339" y="223"/>
                  <a:pt x="342" y="225"/>
                </a:cubicBezTo>
                <a:cubicBezTo>
                  <a:pt x="345" y="226"/>
                  <a:pt x="347" y="227"/>
                  <a:pt x="351" y="228"/>
                </a:cubicBezTo>
                <a:cubicBezTo>
                  <a:pt x="354" y="229"/>
                  <a:pt x="356" y="230"/>
                  <a:pt x="359" y="231"/>
                </a:cubicBezTo>
                <a:cubicBezTo>
                  <a:pt x="362" y="232"/>
                  <a:pt x="364" y="233"/>
                  <a:pt x="366" y="234"/>
                </a:cubicBezTo>
                <a:cubicBezTo>
                  <a:pt x="367" y="236"/>
                  <a:pt x="368" y="238"/>
                  <a:pt x="368" y="240"/>
                </a:cubicBezTo>
                <a:cubicBezTo>
                  <a:pt x="368" y="241"/>
                  <a:pt x="368" y="242"/>
                  <a:pt x="367" y="243"/>
                </a:cubicBezTo>
                <a:cubicBezTo>
                  <a:pt x="367" y="244"/>
                  <a:pt x="366" y="245"/>
                  <a:pt x="365" y="246"/>
                </a:cubicBezTo>
                <a:cubicBezTo>
                  <a:pt x="363" y="246"/>
                  <a:pt x="362" y="247"/>
                  <a:pt x="361" y="247"/>
                </a:cubicBezTo>
                <a:cubicBezTo>
                  <a:pt x="359" y="248"/>
                  <a:pt x="358" y="248"/>
                  <a:pt x="357" y="248"/>
                </a:cubicBezTo>
                <a:cubicBezTo>
                  <a:pt x="354" y="248"/>
                  <a:pt x="351" y="247"/>
                  <a:pt x="349" y="246"/>
                </a:cubicBezTo>
                <a:cubicBezTo>
                  <a:pt x="346" y="245"/>
                  <a:pt x="344" y="243"/>
                  <a:pt x="342" y="241"/>
                </a:cubicBezTo>
                <a:moveTo>
                  <a:pt x="296" y="186"/>
                </a:moveTo>
                <a:cubicBezTo>
                  <a:pt x="280" y="186"/>
                  <a:pt x="280" y="186"/>
                  <a:pt x="280" y="186"/>
                </a:cubicBezTo>
                <a:cubicBezTo>
                  <a:pt x="280" y="261"/>
                  <a:pt x="280" y="261"/>
                  <a:pt x="280" y="261"/>
                </a:cubicBezTo>
                <a:cubicBezTo>
                  <a:pt x="327" y="261"/>
                  <a:pt x="327" y="261"/>
                  <a:pt x="327" y="261"/>
                </a:cubicBezTo>
                <a:cubicBezTo>
                  <a:pt x="327" y="246"/>
                  <a:pt x="327" y="246"/>
                  <a:pt x="327" y="246"/>
                </a:cubicBezTo>
                <a:cubicBezTo>
                  <a:pt x="296" y="246"/>
                  <a:pt x="296" y="246"/>
                  <a:pt x="296" y="246"/>
                </a:cubicBezTo>
                <a:lnTo>
                  <a:pt x="296" y="186"/>
                </a:lnTo>
                <a:close/>
                <a:moveTo>
                  <a:pt x="266" y="186"/>
                </a:moveTo>
                <a:cubicBezTo>
                  <a:pt x="215" y="186"/>
                  <a:pt x="215" y="186"/>
                  <a:pt x="215" y="186"/>
                </a:cubicBezTo>
                <a:cubicBezTo>
                  <a:pt x="215" y="261"/>
                  <a:pt x="215" y="261"/>
                  <a:pt x="215" y="261"/>
                </a:cubicBezTo>
                <a:cubicBezTo>
                  <a:pt x="268" y="261"/>
                  <a:pt x="268" y="261"/>
                  <a:pt x="268" y="261"/>
                </a:cubicBezTo>
                <a:cubicBezTo>
                  <a:pt x="268" y="246"/>
                  <a:pt x="268" y="246"/>
                  <a:pt x="268" y="246"/>
                </a:cubicBezTo>
                <a:cubicBezTo>
                  <a:pt x="231" y="246"/>
                  <a:pt x="231" y="246"/>
                  <a:pt x="231" y="246"/>
                </a:cubicBezTo>
                <a:cubicBezTo>
                  <a:pt x="231" y="230"/>
                  <a:pt x="231" y="230"/>
                  <a:pt x="231" y="230"/>
                </a:cubicBezTo>
                <a:cubicBezTo>
                  <a:pt x="264" y="230"/>
                  <a:pt x="264" y="230"/>
                  <a:pt x="264" y="230"/>
                </a:cubicBezTo>
                <a:cubicBezTo>
                  <a:pt x="264" y="215"/>
                  <a:pt x="264" y="215"/>
                  <a:pt x="264" y="215"/>
                </a:cubicBezTo>
                <a:cubicBezTo>
                  <a:pt x="231" y="215"/>
                  <a:pt x="231" y="215"/>
                  <a:pt x="231" y="215"/>
                </a:cubicBezTo>
                <a:cubicBezTo>
                  <a:pt x="231" y="201"/>
                  <a:pt x="231" y="201"/>
                  <a:pt x="231" y="201"/>
                </a:cubicBezTo>
                <a:cubicBezTo>
                  <a:pt x="266" y="201"/>
                  <a:pt x="266" y="201"/>
                  <a:pt x="266" y="201"/>
                </a:cubicBezTo>
                <a:lnTo>
                  <a:pt x="266" y="186"/>
                </a:lnTo>
                <a:close/>
                <a:moveTo>
                  <a:pt x="152" y="186"/>
                </a:moveTo>
                <a:cubicBezTo>
                  <a:pt x="135" y="186"/>
                  <a:pt x="135" y="186"/>
                  <a:pt x="135" y="186"/>
                </a:cubicBezTo>
                <a:cubicBezTo>
                  <a:pt x="135" y="261"/>
                  <a:pt x="135" y="261"/>
                  <a:pt x="135" y="261"/>
                </a:cubicBezTo>
                <a:cubicBezTo>
                  <a:pt x="152" y="261"/>
                  <a:pt x="152" y="261"/>
                  <a:pt x="152" y="261"/>
                </a:cubicBezTo>
                <a:cubicBezTo>
                  <a:pt x="152" y="229"/>
                  <a:pt x="152" y="229"/>
                  <a:pt x="152" y="229"/>
                </a:cubicBezTo>
                <a:cubicBezTo>
                  <a:pt x="184" y="229"/>
                  <a:pt x="184" y="229"/>
                  <a:pt x="184" y="229"/>
                </a:cubicBezTo>
                <a:cubicBezTo>
                  <a:pt x="184" y="261"/>
                  <a:pt x="184" y="261"/>
                  <a:pt x="184" y="261"/>
                </a:cubicBezTo>
                <a:cubicBezTo>
                  <a:pt x="201" y="261"/>
                  <a:pt x="201" y="261"/>
                  <a:pt x="201" y="261"/>
                </a:cubicBezTo>
                <a:cubicBezTo>
                  <a:pt x="201" y="186"/>
                  <a:pt x="201" y="186"/>
                  <a:pt x="201" y="186"/>
                </a:cubicBezTo>
                <a:cubicBezTo>
                  <a:pt x="184" y="186"/>
                  <a:pt x="184" y="186"/>
                  <a:pt x="184" y="186"/>
                </a:cubicBezTo>
                <a:cubicBezTo>
                  <a:pt x="184" y="214"/>
                  <a:pt x="184" y="214"/>
                  <a:pt x="184" y="214"/>
                </a:cubicBezTo>
                <a:cubicBezTo>
                  <a:pt x="152" y="214"/>
                  <a:pt x="152" y="214"/>
                  <a:pt x="152" y="214"/>
                </a:cubicBezTo>
                <a:lnTo>
                  <a:pt x="152" y="186"/>
                </a:lnTo>
                <a:close/>
                <a:moveTo>
                  <a:pt x="184" y="169"/>
                </a:moveTo>
                <a:cubicBezTo>
                  <a:pt x="201" y="169"/>
                  <a:pt x="201" y="169"/>
                  <a:pt x="201" y="169"/>
                </a:cubicBezTo>
                <a:cubicBezTo>
                  <a:pt x="201" y="94"/>
                  <a:pt x="201" y="94"/>
                  <a:pt x="201" y="94"/>
                </a:cubicBezTo>
                <a:cubicBezTo>
                  <a:pt x="184" y="94"/>
                  <a:pt x="184" y="94"/>
                  <a:pt x="184" y="94"/>
                </a:cubicBezTo>
                <a:lnTo>
                  <a:pt x="184" y="169"/>
                </a:lnTo>
                <a:close/>
                <a:moveTo>
                  <a:pt x="108" y="45"/>
                </a:moveTo>
                <a:cubicBezTo>
                  <a:pt x="108" y="51"/>
                  <a:pt x="113" y="56"/>
                  <a:pt x="119" y="56"/>
                </a:cubicBezTo>
                <a:cubicBezTo>
                  <a:pt x="126" y="56"/>
                  <a:pt x="131" y="51"/>
                  <a:pt x="131" y="45"/>
                </a:cubicBezTo>
                <a:cubicBezTo>
                  <a:pt x="131" y="39"/>
                  <a:pt x="126" y="34"/>
                  <a:pt x="119" y="34"/>
                </a:cubicBezTo>
                <a:cubicBezTo>
                  <a:pt x="113" y="34"/>
                  <a:pt x="108" y="39"/>
                  <a:pt x="108" y="45"/>
                </a:cubicBezTo>
                <a:moveTo>
                  <a:pt x="43" y="169"/>
                </a:moveTo>
                <a:cubicBezTo>
                  <a:pt x="74" y="94"/>
                  <a:pt x="74" y="94"/>
                  <a:pt x="74" y="94"/>
                </a:cubicBezTo>
                <a:cubicBezTo>
                  <a:pt x="56" y="94"/>
                  <a:pt x="56" y="94"/>
                  <a:pt x="56" y="94"/>
                </a:cubicBezTo>
                <a:cubicBezTo>
                  <a:pt x="37" y="143"/>
                  <a:pt x="37" y="143"/>
                  <a:pt x="37" y="143"/>
                </a:cubicBezTo>
                <a:cubicBezTo>
                  <a:pt x="37" y="143"/>
                  <a:pt x="37" y="143"/>
                  <a:pt x="37" y="143"/>
                </a:cubicBezTo>
                <a:cubicBezTo>
                  <a:pt x="18" y="94"/>
                  <a:pt x="18" y="94"/>
                  <a:pt x="18" y="94"/>
                </a:cubicBezTo>
                <a:cubicBezTo>
                  <a:pt x="0" y="94"/>
                  <a:pt x="0" y="94"/>
                  <a:pt x="0" y="94"/>
                </a:cubicBezTo>
                <a:cubicBezTo>
                  <a:pt x="30" y="169"/>
                  <a:pt x="30" y="169"/>
                  <a:pt x="30" y="169"/>
                </a:cubicBezTo>
                <a:lnTo>
                  <a:pt x="43" y="169"/>
                </a:lnTo>
                <a:close/>
                <a:moveTo>
                  <a:pt x="99" y="94"/>
                </a:moveTo>
                <a:cubicBezTo>
                  <a:pt x="83" y="94"/>
                  <a:pt x="83" y="94"/>
                  <a:pt x="83" y="94"/>
                </a:cubicBezTo>
                <a:cubicBezTo>
                  <a:pt x="83" y="169"/>
                  <a:pt x="83" y="169"/>
                  <a:pt x="83" y="169"/>
                </a:cubicBezTo>
                <a:cubicBezTo>
                  <a:pt x="99" y="169"/>
                  <a:pt x="99" y="169"/>
                  <a:pt x="99" y="169"/>
                </a:cubicBezTo>
                <a:lnTo>
                  <a:pt x="99" y="94"/>
                </a:lnTo>
                <a:close/>
                <a:moveTo>
                  <a:pt x="99" y="19"/>
                </a:moveTo>
                <a:cubicBezTo>
                  <a:pt x="135" y="19"/>
                  <a:pt x="135" y="19"/>
                  <a:pt x="135" y="19"/>
                </a:cubicBezTo>
                <a:cubicBezTo>
                  <a:pt x="135" y="2"/>
                  <a:pt x="135" y="2"/>
                  <a:pt x="135" y="2"/>
                </a:cubicBezTo>
                <a:cubicBezTo>
                  <a:pt x="83" y="2"/>
                  <a:pt x="83" y="2"/>
                  <a:pt x="83" y="2"/>
                </a:cubicBezTo>
                <a:cubicBezTo>
                  <a:pt x="83" y="77"/>
                  <a:pt x="83" y="77"/>
                  <a:pt x="83" y="77"/>
                </a:cubicBezTo>
                <a:cubicBezTo>
                  <a:pt x="99" y="77"/>
                  <a:pt x="99" y="77"/>
                  <a:pt x="99" y="77"/>
                </a:cubicBezTo>
                <a:cubicBezTo>
                  <a:pt x="99" y="48"/>
                  <a:pt x="99" y="48"/>
                  <a:pt x="99" y="48"/>
                </a:cubicBezTo>
                <a:cubicBezTo>
                  <a:pt x="99" y="32"/>
                  <a:pt x="99" y="32"/>
                  <a:pt x="99" y="32"/>
                </a:cubicBezTo>
                <a:lnTo>
                  <a:pt x="99" y="19"/>
                </a:lnTo>
                <a:close/>
                <a:moveTo>
                  <a:pt x="154" y="112"/>
                </a:moveTo>
                <a:cubicBezTo>
                  <a:pt x="155" y="113"/>
                  <a:pt x="155" y="115"/>
                  <a:pt x="155" y="117"/>
                </a:cubicBezTo>
                <a:cubicBezTo>
                  <a:pt x="155" y="119"/>
                  <a:pt x="155" y="120"/>
                  <a:pt x="154" y="122"/>
                </a:cubicBezTo>
                <a:cubicBezTo>
                  <a:pt x="153" y="123"/>
                  <a:pt x="152" y="124"/>
                  <a:pt x="151" y="124"/>
                </a:cubicBezTo>
                <a:cubicBezTo>
                  <a:pt x="149" y="125"/>
                  <a:pt x="148" y="125"/>
                  <a:pt x="146" y="125"/>
                </a:cubicBezTo>
                <a:cubicBezTo>
                  <a:pt x="144" y="125"/>
                  <a:pt x="143" y="125"/>
                  <a:pt x="141" y="125"/>
                </a:cubicBezTo>
                <a:cubicBezTo>
                  <a:pt x="132" y="125"/>
                  <a:pt x="132" y="125"/>
                  <a:pt x="132" y="125"/>
                </a:cubicBezTo>
                <a:cubicBezTo>
                  <a:pt x="132" y="108"/>
                  <a:pt x="132" y="108"/>
                  <a:pt x="132" y="108"/>
                </a:cubicBezTo>
                <a:cubicBezTo>
                  <a:pt x="142" y="108"/>
                  <a:pt x="142" y="108"/>
                  <a:pt x="142" y="108"/>
                </a:cubicBezTo>
                <a:cubicBezTo>
                  <a:pt x="144" y="108"/>
                  <a:pt x="145" y="108"/>
                  <a:pt x="147" y="108"/>
                </a:cubicBezTo>
                <a:cubicBezTo>
                  <a:pt x="149" y="109"/>
                  <a:pt x="150" y="109"/>
                  <a:pt x="151" y="110"/>
                </a:cubicBezTo>
                <a:cubicBezTo>
                  <a:pt x="152" y="110"/>
                  <a:pt x="153" y="111"/>
                  <a:pt x="154" y="112"/>
                </a:cubicBezTo>
                <a:moveTo>
                  <a:pt x="155" y="95"/>
                </a:moveTo>
                <a:cubicBezTo>
                  <a:pt x="152" y="94"/>
                  <a:pt x="148" y="94"/>
                  <a:pt x="144" y="94"/>
                </a:cubicBezTo>
                <a:cubicBezTo>
                  <a:pt x="115" y="94"/>
                  <a:pt x="115" y="94"/>
                  <a:pt x="115" y="94"/>
                </a:cubicBezTo>
                <a:cubicBezTo>
                  <a:pt x="115" y="169"/>
                  <a:pt x="115" y="169"/>
                  <a:pt x="115" y="169"/>
                </a:cubicBezTo>
                <a:cubicBezTo>
                  <a:pt x="132" y="169"/>
                  <a:pt x="132" y="169"/>
                  <a:pt x="132" y="169"/>
                </a:cubicBezTo>
                <a:cubicBezTo>
                  <a:pt x="132" y="139"/>
                  <a:pt x="132" y="139"/>
                  <a:pt x="132" y="139"/>
                </a:cubicBezTo>
                <a:cubicBezTo>
                  <a:pt x="140" y="139"/>
                  <a:pt x="140" y="139"/>
                  <a:pt x="140" y="139"/>
                </a:cubicBezTo>
                <a:cubicBezTo>
                  <a:pt x="155" y="169"/>
                  <a:pt x="155" y="169"/>
                  <a:pt x="155" y="169"/>
                </a:cubicBezTo>
                <a:cubicBezTo>
                  <a:pt x="175" y="169"/>
                  <a:pt x="175" y="169"/>
                  <a:pt x="175" y="169"/>
                </a:cubicBezTo>
                <a:cubicBezTo>
                  <a:pt x="156" y="138"/>
                  <a:pt x="156" y="138"/>
                  <a:pt x="156" y="138"/>
                </a:cubicBezTo>
                <a:cubicBezTo>
                  <a:pt x="162" y="137"/>
                  <a:pt x="166" y="134"/>
                  <a:pt x="168" y="130"/>
                </a:cubicBezTo>
                <a:cubicBezTo>
                  <a:pt x="171" y="127"/>
                  <a:pt x="172" y="122"/>
                  <a:pt x="172" y="117"/>
                </a:cubicBezTo>
                <a:cubicBezTo>
                  <a:pt x="172" y="112"/>
                  <a:pt x="172" y="109"/>
                  <a:pt x="170" y="106"/>
                </a:cubicBezTo>
                <a:cubicBezTo>
                  <a:pt x="169" y="103"/>
                  <a:pt x="167" y="101"/>
                  <a:pt x="164" y="99"/>
                </a:cubicBezTo>
                <a:cubicBezTo>
                  <a:pt x="161" y="97"/>
                  <a:pt x="158" y="96"/>
                  <a:pt x="155" y="95"/>
                </a:cubicBezTo>
                <a:moveTo>
                  <a:pt x="208" y="39"/>
                </a:moveTo>
                <a:cubicBezTo>
                  <a:pt x="208" y="43"/>
                  <a:pt x="208" y="46"/>
                  <a:pt x="207" y="49"/>
                </a:cubicBezTo>
                <a:cubicBezTo>
                  <a:pt x="206" y="52"/>
                  <a:pt x="204" y="54"/>
                  <a:pt x="202" y="57"/>
                </a:cubicBezTo>
                <a:cubicBezTo>
                  <a:pt x="200" y="59"/>
                  <a:pt x="197" y="61"/>
                  <a:pt x="195" y="62"/>
                </a:cubicBezTo>
                <a:cubicBezTo>
                  <a:pt x="192" y="63"/>
                  <a:pt x="189" y="64"/>
                  <a:pt x="185" y="64"/>
                </a:cubicBezTo>
                <a:cubicBezTo>
                  <a:pt x="181" y="64"/>
                  <a:pt x="178" y="63"/>
                  <a:pt x="175" y="62"/>
                </a:cubicBezTo>
                <a:cubicBezTo>
                  <a:pt x="172" y="61"/>
                  <a:pt x="170" y="59"/>
                  <a:pt x="168" y="57"/>
                </a:cubicBezTo>
                <a:cubicBezTo>
                  <a:pt x="166" y="54"/>
                  <a:pt x="164" y="52"/>
                  <a:pt x="163" y="49"/>
                </a:cubicBezTo>
                <a:cubicBezTo>
                  <a:pt x="162" y="46"/>
                  <a:pt x="162" y="43"/>
                  <a:pt x="162" y="39"/>
                </a:cubicBezTo>
                <a:cubicBezTo>
                  <a:pt x="162" y="36"/>
                  <a:pt x="162" y="33"/>
                  <a:pt x="163" y="30"/>
                </a:cubicBezTo>
                <a:cubicBezTo>
                  <a:pt x="164" y="27"/>
                  <a:pt x="166" y="24"/>
                  <a:pt x="168" y="22"/>
                </a:cubicBezTo>
                <a:cubicBezTo>
                  <a:pt x="170" y="20"/>
                  <a:pt x="172" y="18"/>
                  <a:pt x="175" y="17"/>
                </a:cubicBezTo>
                <a:cubicBezTo>
                  <a:pt x="178" y="16"/>
                  <a:pt x="181" y="15"/>
                  <a:pt x="185" y="15"/>
                </a:cubicBezTo>
                <a:cubicBezTo>
                  <a:pt x="189" y="15"/>
                  <a:pt x="192" y="16"/>
                  <a:pt x="195" y="17"/>
                </a:cubicBezTo>
                <a:cubicBezTo>
                  <a:pt x="197" y="18"/>
                  <a:pt x="200" y="20"/>
                  <a:pt x="202" y="22"/>
                </a:cubicBezTo>
                <a:cubicBezTo>
                  <a:pt x="204" y="24"/>
                  <a:pt x="206" y="27"/>
                  <a:pt x="207" y="30"/>
                </a:cubicBezTo>
                <a:cubicBezTo>
                  <a:pt x="208" y="33"/>
                  <a:pt x="208" y="36"/>
                  <a:pt x="208" y="39"/>
                </a:cubicBezTo>
                <a:moveTo>
                  <a:pt x="223" y="56"/>
                </a:moveTo>
                <a:cubicBezTo>
                  <a:pt x="225" y="51"/>
                  <a:pt x="226" y="45"/>
                  <a:pt x="226" y="39"/>
                </a:cubicBezTo>
                <a:cubicBezTo>
                  <a:pt x="226" y="33"/>
                  <a:pt x="225" y="28"/>
                  <a:pt x="223" y="23"/>
                </a:cubicBezTo>
                <a:cubicBezTo>
                  <a:pt x="221" y="18"/>
                  <a:pt x="218" y="14"/>
                  <a:pt x="214" y="10"/>
                </a:cubicBezTo>
                <a:cubicBezTo>
                  <a:pt x="211" y="7"/>
                  <a:pt x="206" y="4"/>
                  <a:pt x="201" y="2"/>
                </a:cubicBezTo>
                <a:cubicBezTo>
                  <a:pt x="196" y="1"/>
                  <a:pt x="191" y="0"/>
                  <a:pt x="185" y="0"/>
                </a:cubicBezTo>
                <a:cubicBezTo>
                  <a:pt x="179" y="0"/>
                  <a:pt x="174" y="1"/>
                  <a:pt x="169" y="2"/>
                </a:cubicBezTo>
                <a:cubicBezTo>
                  <a:pt x="164" y="4"/>
                  <a:pt x="159" y="7"/>
                  <a:pt x="156" y="10"/>
                </a:cubicBezTo>
                <a:cubicBezTo>
                  <a:pt x="152" y="14"/>
                  <a:pt x="149" y="18"/>
                  <a:pt x="147" y="23"/>
                </a:cubicBezTo>
                <a:cubicBezTo>
                  <a:pt x="145" y="28"/>
                  <a:pt x="144" y="33"/>
                  <a:pt x="144" y="39"/>
                </a:cubicBezTo>
                <a:cubicBezTo>
                  <a:pt x="144" y="45"/>
                  <a:pt x="145" y="51"/>
                  <a:pt x="147" y="56"/>
                </a:cubicBezTo>
                <a:cubicBezTo>
                  <a:pt x="149" y="61"/>
                  <a:pt x="152" y="65"/>
                  <a:pt x="156" y="68"/>
                </a:cubicBezTo>
                <a:cubicBezTo>
                  <a:pt x="159" y="72"/>
                  <a:pt x="164" y="74"/>
                  <a:pt x="169" y="76"/>
                </a:cubicBezTo>
                <a:cubicBezTo>
                  <a:pt x="174" y="78"/>
                  <a:pt x="179" y="79"/>
                  <a:pt x="185" y="79"/>
                </a:cubicBezTo>
                <a:cubicBezTo>
                  <a:pt x="191" y="79"/>
                  <a:pt x="196" y="78"/>
                  <a:pt x="201" y="76"/>
                </a:cubicBezTo>
                <a:cubicBezTo>
                  <a:pt x="206" y="74"/>
                  <a:pt x="211" y="72"/>
                  <a:pt x="214" y="68"/>
                </a:cubicBezTo>
                <a:cubicBezTo>
                  <a:pt x="218" y="65"/>
                  <a:pt x="221" y="61"/>
                  <a:pt x="223" y="56"/>
                </a:cubicBezTo>
                <a:moveTo>
                  <a:pt x="241" y="155"/>
                </a:moveTo>
                <a:cubicBezTo>
                  <a:pt x="239" y="154"/>
                  <a:pt x="237" y="153"/>
                  <a:pt x="236" y="151"/>
                </a:cubicBezTo>
                <a:cubicBezTo>
                  <a:pt x="235" y="150"/>
                  <a:pt x="234" y="148"/>
                  <a:pt x="233" y="146"/>
                </a:cubicBezTo>
                <a:cubicBezTo>
                  <a:pt x="232" y="144"/>
                  <a:pt x="232" y="142"/>
                  <a:pt x="232" y="140"/>
                </a:cubicBezTo>
                <a:cubicBezTo>
                  <a:pt x="232" y="94"/>
                  <a:pt x="232" y="94"/>
                  <a:pt x="232" y="94"/>
                </a:cubicBezTo>
                <a:cubicBezTo>
                  <a:pt x="215" y="94"/>
                  <a:pt x="215" y="94"/>
                  <a:pt x="215" y="94"/>
                </a:cubicBezTo>
                <a:cubicBezTo>
                  <a:pt x="215" y="140"/>
                  <a:pt x="215" y="140"/>
                  <a:pt x="215" y="140"/>
                </a:cubicBezTo>
                <a:cubicBezTo>
                  <a:pt x="215" y="145"/>
                  <a:pt x="216" y="149"/>
                  <a:pt x="217" y="153"/>
                </a:cubicBezTo>
                <a:cubicBezTo>
                  <a:pt x="219" y="156"/>
                  <a:pt x="221" y="160"/>
                  <a:pt x="223" y="162"/>
                </a:cubicBezTo>
                <a:cubicBezTo>
                  <a:pt x="226" y="165"/>
                  <a:pt x="229" y="167"/>
                  <a:pt x="233" y="169"/>
                </a:cubicBezTo>
                <a:cubicBezTo>
                  <a:pt x="237" y="170"/>
                  <a:pt x="242" y="171"/>
                  <a:pt x="247" y="171"/>
                </a:cubicBezTo>
                <a:cubicBezTo>
                  <a:pt x="252" y="171"/>
                  <a:pt x="257" y="170"/>
                  <a:pt x="261" y="169"/>
                </a:cubicBezTo>
                <a:cubicBezTo>
                  <a:pt x="265" y="167"/>
                  <a:pt x="268" y="165"/>
                  <a:pt x="271" y="162"/>
                </a:cubicBezTo>
                <a:cubicBezTo>
                  <a:pt x="273" y="160"/>
                  <a:pt x="275" y="156"/>
                  <a:pt x="277" y="153"/>
                </a:cubicBezTo>
                <a:cubicBezTo>
                  <a:pt x="278" y="149"/>
                  <a:pt x="279" y="145"/>
                  <a:pt x="279" y="140"/>
                </a:cubicBezTo>
                <a:cubicBezTo>
                  <a:pt x="279" y="94"/>
                  <a:pt x="279" y="94"/>
                  <a:pt x="279" y="94"/>
                </a:cubicBezTo>
                <a:cubicBezTo>
                  <a:pt x="262" y="94"/>
                  <a:pt x="262" y="94"/>
                  <a:pt x="262" y="94"/>
                </a:cubicBezTo>
                <a:cubicBezTo>
                  <a:pt x="262" y="140"/>
                  <a:pt x="262" y="140"/>
                  <a:pt x="262" y="140"/>
                </a:cubicBezTo>
                <a:cubicBezTo>
                  <a:pt x="262" y="142"/>
                  <a:pt x="262" y="144"/>
                  <a:pt x="261" y="146"/>
                </a:cubicBezTo>
                <a:cubicBezTo>
                  <a:pt x="260" y="148"/>
                  <a:pt x="259" y="150"/>
                  <a:pt x="258" y="151"/>
                </a:cubicBezTo>
                <a:cubicBezTo>
                  <a:pt x="256" y="153"/>
                  <a:pt x="255" y="154"/>
                  <a:pt x="253" y="155"/>
                </a:cubicBezTo>
                <a:cubicBezTo>
                  <a:pt x="251" y="156"/>
                  <a:pt x="249" y="156"/>
                  <a:pt x="247" y="156"/>
                </a:cubicBezTo>
                <a:cubicBezTo>
                  <a:pt x="245" y="156"/>
                  <a:pt x="243" y="156"/>
                  <a:pt x="241" y="155"/>
                </a:cubicBezTo>
                <a:moveTo>
                  <a:pt x="277" y="24"/>
                </a:moveTo>
                <a:cubicBezTo>
                  <a:pt x="277" y="26"/>
                  <a:pt x="277" y="28"/>
                  <a:pt x="276" y="29"/>
                </a:cubicBezTo>
                <a:cubicBezTo>
                  <a:pt x="275" y="30"/>
                  <a:pt x="274" y="31"/>
                  <a:pt x="273" y="32"/>
                </a:cubicBezTo>
                <a:cubicBezTo>
                  <a:pt x="271" y="32"/>
                  <a:pt x="270" y="32"/>
                  <a:pt x="268" y="33"/>
                </a:cubicBezTo>
                <a:cubicBezTo>
                  <a:pt x="266" y="33"/>
                  <a:pt x="265" y="33"/>
                  <a:pt x="263" y="33"/>
                </a:cubicBezTo>
                <a:cubicBezTo>
                  <a:pt x="253" y="33"/>
                  <a:pt x="253" y="33"/>
                  <a:pt x="253" y="33"/>
                </a:cubicBezTo>
                <a:cubicBezTo>
                  <a:pt x="253" y="16"/>
                  <a:pt x="253" y="16"/>
                  <a:pt x="253" y="16"/>
                </a:cubicBezTo>
                <a:cubicBezTo>
                  <a:pt x="264" y="16"/>
                  <a:pt x="264" y="16"/>
                  <a:pt x="264" y="16"/>
                </a:cubicBezTo>
                <a:cubicBezTo>
                  <a:pt x="266" y="16"/>
                  <a:pt x="267" y="16"/>
                  <a:pt x="269" y="16"/>
                </a:cubicBezTo>
                <a:cubicBezTo>
                  <a:pt x="270" y="16"/>
                  <a:pt x="272" y="17"/>
                  <a:pt x="273" y="17"/>
                </a:cubicBezTo>
                <a:cubicBezTo>
                  <a:pt x="274" y="18"/>
                  <a:pt x="275" y="19"/>
                  <a:pt x="276" y="20"/>
                </a:cubicBezTo>
                <a:cubicBezTo>
                  <a:pt x="277" y="21"/>
                  <a:pt x="277" y="22"/>
                  <a:pt x="277" y="24"/>
                </a:cubicBezTo>
                <a:moveTo>
                  <a:pt x="297" y="77"/>
                </a:moveTo>
                <a:cubicBezTo>
                  <a:pt x="278" y="45"/>
                  <a:pt x="278" y="45"/>
                  <a:pt x="278" y="45"/>
                </a:cubicBezTo>
                <a:cubicBezTo>
                  <a:pt x="284" y="44"/>
                  <a:pt x="288" y="42"/>
                  <a:pt x="290" y="38"/>
                </a:cubicBezTo>
                <a:cubicBezTo>
                  <a:pt x="293" y="34"/>
                  <a:pt x="294" y="30"/>
                  <a:pt x="294" y="24"/>
                </a:cubicBezTo>
                <a:cubicBezTo>
                  <a:pt x="294" y="20"/>
                  <a:pt x="294" y="16"/>
                  <a:pt x="292" y="13"/>
                </a:cubicBezTo>
                <a:cubicBezTo>
                  <a:pt x="291" y="10"/>
                  <a:pt x="289" y="8"/>
                  <a:pt x="286" y="6"/>
                </a:cubicBezTo>
                <a:cubicBezTo>
                  <a:pt x="283" y="5"/>
                  <a:pt x="280" y="3"/>
                  <a:pt x="277" y="3"/>
                </a:cubicBezTo>
                <a:cubicBezTo>
                  <a:pt x="274" y="2"/>
                  <a:pt x="270" y="2"/>
                  <a:pt x="266" y="2"/>
                </a:cubicBezTo>
                <a:cubicBezTo>
                  <a:pt x="237" y="2"/>
                  <a:pt x="237" y="2"/>
                  <a:pt x="237" y="2"/>
                </a:cubicBezTo>
                <a:cubicBezTo>
                  <a:pt x="237" y="77"/>
                  <a:pt x="237" y="77"/>
                  <a:pt x="237" y="77"/>
                </a:cubicBezTo>
                <a:cubicBezTo>
                  <a:pt x="253" y="77"/>
                  <a:pt x="253" y="77"/>
                  <a:pt x="253" y="77"/>
                </a:cubicBezTo>
                <a:cubicBezTo>
                  <a:pt x="253" y="47"/>
                  <a:pt x="253" y="47"/>
                  <a:pt x="253" y="47"/>
                </a:cubicBezTo>
                <a:cubicBezTo>
                  <a:pt x="262" y="47"/>
                  <a:pt x="262" y="47"/>
                  <a:pt x="262" y="47"/>
                </a:cubicBezTo>
                <a:cubicBezTo>
                  <a:pt x="277" y="77"/>
                  <a:pt x="277" y="77"/>
                  <a:pt x="277" y="77"/>
                </a:cubicBezTo>
                <a:lnTo>
                  <a:pt x="297" y="77"/>
                </a:lnTo>
                <a:close/>
                <a:moveTo>
                  <a:pt x="368" y="60"/>
                </a:moveTo>
                <a:cubicBezTo>
                  <a:pt x="370" y="56"/>
                  <a:pt x="370" y="52"/>
                  <a:pt x="370" y="48"/>
                </a:cubicBezTo>
                <a:cubicBezTo>
                  <a:pt x="370" y="2"/>
                  <a:pt x="370" y="2"/>
                  <a:pt x="370" y="2"/>
                </a:cubicBezTo>
                <a:cubicBezTo>
                  <a:pt x="354" y="2"/>
                  <a:pt x="354" y="2"/>
                  <a:pt x="354" y="2"/>
                </a:cubicBezTo>
                <a:cubicBezTo>
                  <a:pt x="354" y="47"/>
                  <a:pt x="354" y="47"/>
                  <a:pt x="354" y="47"/>
                </a:cubicBezTo>
                <a:cubicBezTo>
                  <a:pt x="354" y="50"/>
                  <a:pt x="353" y="52"/>
                  <a:pt x="353" y="54"/>
                </a:cubicBezTo>
                <a:cubicBezTo>
                  <a:pt x="352" y="56"/>
                  <a:pt x="351" y="57"/>
                  <a:pt x="349" y="59"/>
                </a:cubicBezTo>
                <a:cubicBezTo>
                  <a:pt x="348" y="60"/>
                  <a:pt x="346" y="61"/>
                  <a:pt x="345" y="62"/>
                </a:cubicBezTo>
                <a:cubicBezTo>
                  <a:pt x="343" y="63"/>
                  <a:pt x="341" y="64"/>
                  <a:pt x="339" y="64"/>
                </a:cubicBezTo>
                <a:cubicBezTo>
                  <a:pt x="336" y="64"/>
                  <a:pt x="334" y="63"/>
                  <a:pt x="332" y="62"/>
                </a:cubicBezTo>
                <a:cubicBezTo>
                  <a:pt x="331" y="61"/>
                  <a:pt x="329" y="60"/>
                  <a:pt x="328" y="59"/>
                </a:cubicBezTo>
                <a:cubicBezTo>
                  <a:pt x="326" y="57"/>
                  <a:pt x="325" y="56"/>
                  <a:pt x="324" y="54"/>
                </a:cubicBezTo>
                <a:cubicBezTo>
                  <a:pt x="324" y="52"/>
                  <a:pt x="323" y="50"/>
                  <a:pt x="323" y="47"/>
                </a:cubicBezTo>
                <a:cubicBezTo>
                  <a:pt x="323" y="2"/>
                  <a:pt x="323" y="2"/>
                  <a:pt x="323" y="2"/>
                </a:cubicBezTo>
                <a:cubicBezTo>
                  <a:pt x="307" y="2"/>
                  <a:pt x="307" y="2"/>
                  <a:pt x="307" y="2"/>
                </a:cubicBezTo>
                <a:cubicBezTo>
                  <a:pt x="307" y="48"/>
                  <a:pt x="307" y="48"/>
                  <a:pt x="307" y="48"/>
                </a:cubicBezTo>
                <a:cubicBezTo>
                  <a:pt x="307" y="52"/>
                  <a:pt x="307" y="56"/>
                  <a:pt x="309" y="60"/>
                </a:cubicBezTo>
                <a:cubicBezTo>
                  <a:pt x="310" y="64"/>
                  <a:pt x="312" y="67"/>
                  <a:pt x="315" y="70"/>
                </a:cubicBezTo>
                <a:cubicBezTo>
                  <a:pt x="317" y="73"/>
                  <a:pt x="321" y="75"/>
                  <a:pt x="325" y="77"/>
                </a:cubicBezTo>
                <a:cubicBezTo>
                  <a:pt x="329" y="78"/>
                  <a:pt x="333" y="79"/>
                  <a:pt x="339" y="79"/>
                </a:cubicBezTo>
                <a:cubicBezTo>
                  <a:pt x="344" y="79"/>
                  <a:pt x="348" y="78"/>
                  <a:pt x="352" y="77"/>
                </a:cubicBezTo>
                <a:cubicBezTo>
                  <a:pt x="356" y="75"/>
                  <a:pt x="360" y="73"/>
                  <a:pt x="362" y="70"/>
                </a:cubicBezTo>
                <a:cubicBezTo>
                  <a:pt x="365" y="67"/>
                  <a:pt x="367" y="64"/>
                  <a:pt x="368" y="60"/>
                </a:cubicBezTo>
                <a:moveTo>
                  <a:pt x="361" y="169"/>
                </a:moveTo>
                <a:cubicBezTo>
                  <a:pt x="378" y="169"/>
                  <a:pt x="378" y="169"/>
                  <a:pt x="378" y="169"/>
                </a:cubicBezTo>
                <a:cubicBezTo>
                  <a:pt x="378" y="94"/>
                  <a:pt x="378" y="94"/>
                  <a:pt x="378" y="94"/>
                </a:cubicBezTo>
                <a:cubicBezTo>
                  <a:pt x="353" y="94"/>
                  <a:pt x="353" y="94"/>
                  <a:pt x="353" y="94"/>
                </a:cubicBezTo>
                <a:cubicBezTo>
                  <a:pt x="335" y="143"/>
                  <a:pt x="335" y="143"/>
                  <a:pt x="335" y="143"/>
                </a:cubicBezTo>
                <a:cubicBezTo>
                  <a:pt x="335" y="143"/>
                  <a:pt x="335" y="143"/>
                  <a:pt x="335" y="143"/>
                </a:cubicBezTo>
                <a:cubicBezTo>
                  <a:pt x="318" y="94"/>
                  <a:pt x="318" y="94"/>
                  <a:pt x="318" y="94"/>
                </a:cubicBezTo>
                <a:cubicBezTo>
                  <a:pt x="293" y="94"/>
                  <a:pt x="293" y="94"/>
                  <a:pt x="293" y="94"/>
                </a:cubicBezTo>
                <a:cubicBezTo>
                  <a:pt x="293" y="169"/>
                  <a:pt x="293" y="169"/>
                  <a:pt x="293" y="169"/>
                </a:cubicBezTo>
                <a:cubicBezTo>
                  <a:pt x="309" y="169"/>
                  <a:pt x="309" y="169"/>
                  <a:pt x="309" y="169"/>
                </a:cubicBezTo>
                <a:cubicBezTo>
                  <a:pt x="309" y="112"/>
                  <a:pt x="309" y="112"/>
                  <a:pt x="309" y="112"/>
                </a:cubicBezTo>
                <a:cubicBezTo>
                  <a:pt x="310" y="112"/>
                  <a:pt x="310" y="112"/>
                  <a:pt x="310" y="112"/>
                </a:cubicBezTo>
                <a:cubicBezTo>
                  <a:pt x="329" y="169"/>
                  <a:pt x="329" y="169"/>
                  <a:pt x="329" y="169"/>
                </a:cubicBezTo>
                <a:cubicBezTo>
                  <a:pt x="341" y="169"/>
                  <a:pt x="341" y="169"/>
                  <a:pt x="341" y="169"/>
                </a:cubicBezTo>
                <a:cubicBezTo>
                  <a:pt x="361" y="112"/>
                  <a:pt x="361" y="112"/>
                  <a:pt x="361" y="112"/>
                </a:cubicBezTo>
                <a:cubicBezTo>
                  <a:pt x="361" y="112"/>
                  <a:pt x="361" y="112"/>
                  <a:pt x="361" y="112"/>
                </a:cubicBezTo>
                <a:lnTo>
                  <a:pt x="361" y="169"/>
                </a:lnTo>
                <a:close/>
                <a:moveTo>
                  <a:pt x="453" y="77"/>
                </a:moveTo>
                <a:cubicBezTo>
                  <a:pt x="469" y="77"/>
                  <a:pt x="469" y="77"/>
                  <a:pt x="469" y="77"/>
                </a:cubicBezTo>
                <a:cubicBezTo>
                  <a:pt x="469" y="2"/>
                  <a:pt x="469" y="2"/>
                  <a:pt x="469" y="2"/>
                </a:cubicBezTo>
                <a:cubicBezTo>
                  <a:pt x="444" y="2"/>
                  <a:pt x="444" y="2"/>
                  <a:pt x="444" y="2"/>
                </a:cubicBezTo>
                <a:cubicBezTo>
                  <a:pt x="427" y="51"/>
                  <a:pt x="427" y="51"/>
                  <a:pt x="427" y="51"/>
                </a:cubicBezTo>
                <a:cubicBezTo>
                  <a:pt x="427" y="51"/>
                  <a:pt x="427" y="51"/>
                  <a:pt x="427" y="51"/>
                </a:cubicBezTo>
                <a:cubicBezTo>
                  <a:pt x="409" y="2"/>
                  <a:pt x="409" y="2"/>
                  <a:pt x="409" y="2"/>
                </a:cubicBezTo>
                <a:cubicBezTo>
                  <a:pt x="384" y="2"/>
                  <a:pt x="384" y="2"/>
                  <a:pt x="384" y="2"/>
                </a:cubicBezTo>
                <a:cubicBezTo>
                  <a:pt x="384" y="77"/>
                  <a:pt x="384" y="77"/>
                  <a:pt x="384" y="77"/>
                </a:cubicBezTo>
                <a:cubicBezTo>
                  <a:pt x="401" y="77"/>
                  <a:pt x="401" y="77"/>
                  <a:pt x="401" y="77"/>
                </a:cubicBezTo>
                <a:cubicBezTo>
                  <a:pt x="401" y="19"/>
                  <a:pt x="401" y="19"/>
                  <a:pt x="401" y="19"/>
                </a:cubicBezTo>
                <a:cubicBezTo>
                  <a:pt x="401" y="19"/>
                  <a:pt x="401" y="19"/>
                  <a:pt x="401" y="19"/>
                </a:cubicBezTo>
                <a:cubicBezTo>
                  <a:pt x="420" y="77"/>
                  <a:pt x="420" y="77"/>
                  <a:pt x="420" y="77"/>
                </a:cubicBezTo>
                <a:cubicBezTo>
                  <a:pt x="433" y="77"/>
                  <a:pt x="433" y="77"/>
                  <a:pt x="433" y="77"/>
                </a:cubicBezTo>
                <a:cubicBezTo>
                  <a:pt x="453" y="19"/>
                  <a:pt x="453" y="19"/>
                  <a:pt x="453" y="19"/>
                </a:cubicBezTo>
                <a:cubicBezTo>
                  <a:pt x="453" y="19"/>
                  <a:pt x="453" y="19"/>
                  <a:pt x="453" y="19"/>
                </a:cubicBezTo>
                <a:lnTo>
                  <a:pt x="453" y="77"/>
                </a:lnTo>
                <a:close/>
                <a:moveTo>
                  <a:pt x="478" y="261"/>
                </a:moveTo>
                <a:cubicBezTo>
                  <a:pt x="500" y="261"/>
                  <a:pt x="500" y="261"/>
                  <a:pt x="500" y="261"/>
                </a:cubicBezTo>
                <a:cubicBezTo>
                  <a:pt x="500" y="186"/>
                  <a:pt x="500" y="186"/>
                  <a:pt x="500" y="186"/>
                </a:cubicBezTo>
                <a:cubicBezTo>
                  <a:pt x="483" y="186"/>
                  <a:pt x="483" y="186"/>
                  <a:pt x="483" y="186"/>
                </a:cubicBezTo>
                <a:cubicBezTo>
                  <a:pt x="483" y="238"/>
                  <a:pt x="483" y="238"/>
                  <a:pt x="483" y="238"/>
                </a:cubicBezTo>
                <a:cubicBezTo>
                  <a:pt x="483" y="238"/>
                  <a:pt x="483" y="238"/>
                  <a:pt x="483" y="238"/>
                </a:cubicBezTo>
                <a:cubicBezTo>
                  <a:pt x="451" y="186"/>
                  <a:pt x="451" y="186"/>
                  <a:pt x="451" y="186"/>
                </a:cubicBezTo>
                <a:cubicBezTo>
                  <a:pt x="429" y="186"/>
                  <a:pt x="429" y="186"/>
                  <a:pt x="429" y="186"/>
                </a:cubicBezTo>
                <a:cubicBezTo>
                  <a:pt x="429" y="261"/>
                  <a:pt x="429" y="261"/>
                  <a:pt x="429" y="261"/>
                </a:cubicBezTo>
                <a:cubicBezTo>
                  <a:pt x="445" y="261"/>
                  <a:pt x="445" y="261"/>
                  <a:pt x="445" y="261"/>
                </a:cubicBezTo>
                <a:cubicBezTo>
                  <a:pt x="445" y="207"/>
                  <a:pt x="445" y="207"/>
                  <a:pt x="445" y="207"/>
                </a:cubicBezTo>
                <a:cubicBezTo>
                  <a:pt x="445" y="207"/>
                  <a:pt x="445" y="207"/>
                  <a:pt x="445" y="207"/>
                </a:cubicBezTo>
                <a:lnTo>
                  <a:pt x="478" y="261"/>
                </a:lnTo>
                <a:close/>
                <a:moveTo>
                  <a:pt x="584" y="261"/>
                </a:moveTo>
                <a:cubicBezTo>
                  <a:pt x="548" y="221"/>
                  <a:pt x="548" y="221"/>
                  <a:pt x="548" y="221"/>
                </a:cubicBezTo>
                <a:cubicBezTo>
                  <a:pt x="581" y="186"/>
                  <a:pt x="581" y="186"/>
                  <a:pt x="581" y="186"/>
                </a:cubicBezTo>
                <a:cubicBezTo>
                  <a:pt x="560" y="186"/>
                  <a:pt x="560" y="186"/>
                  <a:pt x="560" y="186"/>
                </a:cubicBezTo>
                <a:cubicBezTo>
                  <a:pt x="530" y="217"/>
                  <a:pt x="530" y="217"/>
                  <a:pt x="530" y="217"/>
                </a:cubicBezTo>
                <a:cubicBezTo>
                  <a:pt x="530" y="186"/>
                  <a:pt x="530" y="186"/>
                  <a:pt x="530" y="186"/>
                </a:cubicBezTo>
                <a:cubicBezTo>
                  <a:pt x="514" y="186"/>
                  <a:pt x="514" y="186"/>
                  <a:pt x="514" y="186"/>
                </a:cubicBezTo>
                <a:cubicBezTo>
                  <a:pt x="514" y="261"/>
                  <a:pt x="514" y="261"/>
                  <a:pt x="514" y="261"/>
                </a:cubicBezTo>
                <a:cubicBezTo>
                  <a:pt x="530" y="261"/>
                  <a:pt x="530" y="261"/>
                  <a:pt x="530" y="261"/>
                </a:cubicBezTo>
                <a:cubicBezTo>
                  <a:pt x="530" y="225"/>
                  <a:pt x="530" y="225"/>
                  <a:pt x="530" y="225"/>
                </a:cubicBezTo>
                <a:cubicBezTo>
                  <a:pt x="561" y="261"/>
                  <a:pt x="561" y="261"/>
                  <a:pt x="561" y="261"/>
                </a:cubicBezTo>
                <a:lnTo>
                  <a:pt x="584" y="261"/>
                </a:lnTo>
                <a:close/>
                <a:moveTo>
                  <a:pt x="606" y="186"/>
                </a:moveTo>
                <a:cubicBezTo>
                  <a:pt x="590" y="186"/>
                  <a:pt x="590" y="186"/>
                  <a:pt x="590" y="186"/>
                </a:cubicBezTo>
                <a:cubicBezTo>
                  <a:pt x="590" y="261"/>
                  <a:pt x="590" y="261"/>
                  <a:pt x="590" y="261"/>
                </a:cubicBezTo>
                <a:cubicBezTo>
                  <a:pt x="606" y="261"/>
                  <a:pt x="606" y="261"/>
                  <a:pt x="606" y="261"/>
                </a:cubicBezTo>
                <a:lnTo>
                  <a:pt x="606" y="186"/>
                </a:lnTo>
                <a:close/>
              </a:path>
            </a:pathLst>
          </a:custGeom>
          <a:solidFill>
            <a:schemeClr val="accent1"/>
          </a:solidFill>
          <a:ln>
            <a:noFill/>
          </a:ln>
        </p:spPr>
        <p:txBody>
          <a:bodyPr vert="horz" wrap="square" lIns="51435" tIns="25718" rIns="51435" bIns="25718" numCol="1" anchor="t" anchorCtr="0" compatLnSpc="1">
            <a:prstTxWarp prst="textNoShape">
              <a:avLst/>
            </a:prstTxWarp>
          </a:bodyPr>
          <a:lstStyle/>
          <a:p>
            <a:pPr defTabSz="257175"/>
            <a:endParaRPr lang="fi-FI" sz="1013">
              <a:solidFill>
                <a:prstClr val="black"/>
              </a:solidFill>
            </a:endParaRPr>
          </a:p>
        </p:txBody>
      </p:sp>
    </p:spTree>
    <p:extLst>
      <p:ext uri="{BB962C8B-B14F-4D97-AF65-F5344CB8AC3E}">
        <p14:creationId xmlns:p14="http://schemas.microsoft.com/office/powerpoint/2010/main" val="129406415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Iso kuva tekstiboxilla">
    <p:bg>
      <p:bgPr>
        <a:solidFill>
          <a:srgbClr val="FF5000"/>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0" y="0"/>
            <a:ext cx="9144000" cy="5143500"/>
          </a:xfrm>
          <a:prstGeom prst="rect">
            <a:avLst/>
          </a:prstGeom>
          <a:solidFill>
            <a:schemeClr val="bg1">
              <a:lumMod val="85000"/>
            </a:schemeClr>
          </a:solidFill>
        </p:spPr>
        <p:txBody>
          <a:bodyPr vert="horz"/>
          <a:lstStyle/>
          <a:p>
            <a:r>
              <a:rPr lang="en-US"/>
              <a:t>Drag picture to placeholder or click icon to add</a:t>
            </a:r>
          </a:p>
        </p:txBody>
      </p:sp>
      <p:sp>
        <p:nvSpPr>
          <p:cNvPr id="4" name="Text Placeholder 3"/>
          <p:cNvSpPr>
            <a:spLocks noGrp="1"/>
          </p:cNvSpPr>
          <p:nvPr>
            <p:ph type="body" sz="quarter" idx="10"/>
          </p:nvPr>
        </p:nvSpPr>
        <p:spPr>
          <a:xfrm>
            <a:off x="687882" y="768349"/>
            <a:ext cx="4620721" cy="1714502"/>
          </a:xfrm>
          <a:prstGeom prst="rect">
            <a:avLst/>
          </a:prstGeom>
          <a:solidFill>
            <a:srgbClr val="FF5000"/>
          </a:solidFill>
        </p:spPr>
        <p:txBody>
          <a:bodyPr vert="horz" lIns="504000" tIns="360000" rIns="360000" bIns="360000" anchor="ctr"/>
          <a:lstStyle>
            <a:lvl1pPr marL="0" indent="0">
              <a:lnSpc>
                <a:spcPct val="90000"/>
              </a:lnSpc>
              <a:spcBef>
                <a:spcPts val="0"/>
              </a:spcBef>
              <a:buNone/>
              <a:defRPr sz="2250" b="1" i="0" spc="-62">
                <a:solidFill>
                  <a:schemeClr val="bg1"/>
                </a:solidFill>
                <a:latin typeface="Arial"/>
                <a:cs typeface="Arial"/>
              </a:defRPr>
            </a:lvl1pPr>
          </a:lstStyle>
          <a:p>
            <a:pPr lvl="0"/>
            <a:r>
              <a:rPr lang="en-US"/>
              <a:t>Click to edit Master text styles</a:t>
            </a:r>
          </a:p>
        </p:txBody>
      </p:sp>
      <p:sp>
        <p:nvSpPr>
          <p:cNvPr id="6" name="Freeform 5"/>
          <p:cNvSpPr>
            <a:spLocks noEditPoints="1"/>
          </p:cNvSpPr>
          <p:nvPr userDrawn="1"/>
        </p:nvSpPr>
        <p:spPr bwMode="auto">
          <a:xfrm>
            <a:off x="8105379" y="4622200"/>
            <a:ext cx="695722" cy="304106"/>
          </a:xfrm>
          <a:custGeom>
            <a:avLst/>
            <a:gdLst>
              <a:gd name="T0" fmla="*/ 414 w 606"/>
              <a:gd name="T1" fmla="*/ 186 h 263"/>
              <a:gd name="T2" fmla="*/ 367 w 606"/>
              <a:gd name="T3" fmla="*/ 262 h 263"/>
              <a:gd name="T4" fmla="*/ 376 w 606"/>
              <a:gd name="T5" fmla="*/ 221 h 263"/>
              <a:gd name="T6" fmla="*/ 351 w 606"/>
              <a:gd name="T7" fmla="*/ 203 h 263"/>
              <a:gd name="T8" fmla="*/ 373 w 606"/>
              <a:gd name="T9" fmla="*/ 204 h 263"/>
              <a:gd name="T10" fmla="*/ 342 w 606"/>
              <a:gd name="T11" fmla="*/ 190 h 263"/>
              <a:gd name="T12" fmla="*/ 351 w 606"/>
              <a:gd name="T13" fmla="*/ 228 h 263"/>
              <a:gd name="T14" fmla="*/ 365 w 606"/>
              <a:gd name="T15" fmla="*/ 246 h 263"/>
              <a:gd name="T16" fmla="*/ 296 w 606"/>
              <a:gd name="T17" fmla="*/ 186 h 263"/>
              <a:gd name="T18" fmla="*/ 296 w 606"/>
              <a:gd name="T19" fmla="*/ 246 h 263"/>
              <a:gd name="T20" fmla="*/ 268 w 606"/>
              <a:gd name="T21" fmla="*/ 261 h 263"/>
              <a:gd name="T22" fmla="*/ 264 w 606"/>
              <a:gd name="T23" fmla="*/ 215 h 263"/>
              <a:gd name="T24" fmla="*/ 152 w 606"/>
              <a:gd name="T25" fmla="*/ 186 h 263"/>
              <a:gd name="T26" fmla="*/ 184 w 606"/>
              <a:gd name="T27" fmla="*/ 229 h 263"/>
              <a:gd name="T28" fmla="*/ 184 w 606"/>
              <a:gd name="T29" fmla="*/ 214 h 263"/>
              <a:gd name="T30" fmla="*/ 201 w 606"/>
              <a:gd name="T31" fmla="*/ 94 h 263"/>
              <a:gd name="T32" fmla="*/ 131 w 606"/>
              <a:gd name="T33" fmla="*/ 45 h 263"/>
              <a:gd name="T34" fmla="*/ 56 w 606"/>
              <a:gd name="T35" fmla="*/ 94 h 263"/>
              <a:gd name="T36" fmla="*/ 30 w 606"/>
              <a:gd name="T37" fmla="*/ 169 h 263"/>
              <a:gd name="T38" fmla="*/ 99 w 606"/>
              <a:gd name="T39" fmla="*/ 169 h 263"/>
              <a:gd name="T40" fmla="*/ 83 w 606"/>
              <a:gd name="T41" fmla="*/ 2 h 263"/>
              <a:gd name="T42" fmla="*/ 99 w 606"/>
              <a:gd name="T43" fmla="*/ 19 h 263"/>
              <a:gd name="T44" fmla="*/ 146 w 606"/>
              <a:gd name="T45" fmla="*/ 125 h 263"/>
              <a:gd name="T46" fmla="*/ 147 w 606"/>
              <a:gd name="T47" fmla="*/ 108 h 263"/>
              <a:gd name="T48" fmla="*/ 115 w 606"/>
              <a:gd name="T49" fmla="*/ 94 h 263"/>
              <a:gd name="T50" fmla="*/ 155 w 606"/>
              <a:gd name="T51" fmla="*/ 169 h 263"/>
              <a:gd name="T52" fmla="*/ 170 w 606"/>
              <a:gd name="T53" fmla="*/ 106 h 263"/>
              <a:gd name="T54" fmla="*/ 202 w 606"/>
              <a:gd name="T55" fmla="*/ 57 h 263"/>
              <a:gd name="T56" fmla="*/ 163 w 606"/>
              <a:gd name="T57" fmla="*/ 49 h 263"/>
              <a:gd name="T58" fmla="*/ 185 w 606"/>
              <a:gd name="T59" fmla="*/ 15 h 263"/>
              <a:gd name="T60" fmla="*/ 223 w 606"/>
              <a:gd name="T61" fmla="*/ 56 h 263"/>
              <a:gd name="T62" fmla="*/ 185 w 606"/>
              <a:gd name="T63" fmla="*/ 0 h 263"/>
              <a:gd name="T64" fmla="*/ 147 w 606"/>
              <a:gd name="T65" fmla="*/ 56 h 263"/>
              <a:gd name="T66" fmla="*/ 214 w 606"/>
              <a:gd name="T67" fmla="*/ 68 h 263"/>
              <a:gd name="T68" fmla="*/ 232 w 606"/>
              <a:gd name="T69" fmla="*/ 140 h 263"/>
              <a:gd name="T70" fmla="*/ 223 w 606"/>
              <a:gd name="T71" fmla="*/ 162 h 263"/>
              <a:gd name="T72" fmla="*/ 277 w 606"/>
              <a:gd name="T73" fmla="*/ 153 h 263"/>
              <a:gd name="T74" fmla="*/ 261 w 606"/>
              <a:gd name="T75" fmla="*/ 146 h 263"/>
              <a:gd name="T76" fmla="*/ 277 w 606"/>
              <a:gd name="T77" fmla="*/ 24 h 263"/>
              <a:gd name="T78" fmla="*/ 253 w 606"/>
              <a:gd name="T79" fmla="*/ 33 h 263"/>
              <a:gd name="T80" fmla="*/ 276 w 606"/>
              <a:gd name="T81" fmla="*/ 20 h 263"/>
              <a:gd name="T82" fmla="*/ 294 w 606"/>
              <a:gd name="T83" fmla="*/ 24 h 263"/>
              <a:gd name="T84" fmla="*/ 237 w 606"/>
              <a:gd name="T85" fmla="*/ 2 h 263"/>
              <a:gd name="T86" fmla="*/ 277 w 606"/>
              <a:gd name="T87" fmla="*/ 77 h 263"/>
              <a:gd name="T88" fmla="*/ 354 w 606"/>
              <a:gd name="T89" fmla="*/ 2 h 263"/>
              <a:gd name="T90" fmla="*/ 339 w 606"/>
              <a:gd name="T91" fmla="*/ 64 h 263"/>
              <a:gd name="T92" fmla="*/ 323 w 606"/>
              <a:gd name="T93" fmla="*/ 2 h 263"/>
              <a:gd name="T94" fmla="*/ 325 w 606"/>
              <a:gd name="T95" fmla="*/ 77 h 263"/>
              <a:gd name="T96" fmla="*/ 361 w 606"/>
              <a:gd name="T97" fmla="*/ 169 h 263"/>
              <a:gd name="T98" fmla="*/ 335 w 606"/>
              <a:gd name="T99" fmla="*/ 143 h 263"/>
              <a:gd name="T100" fmla="*/ 309 w 606"/>
              <a:gd name="T101" fmla="*/ 112 h 263"/>
              <a:gd name="T102" fmla="*/ 361 w 606"/>
              <a:gd name="T103" fmla="*/ 112 h 263"/>
              <a:gd name="T104" fmla="*/ 444 w 606"/>
              <a:gd name="T105" fmla="*/ 2 h 263"/>
              <a:gd name="T106" fmla="*/ 384 w 606"/>
              <a:gd name="T107" fmla="*/ 77 h 263"/>
              <a:gd name="T108" fmla="*/ 433 w 606"/>
              <a:gd name="T109" fmla="*/ 77 h 263"/>
              <a:gd name="T110" fmla="*/ 500 w 606"/>
              <a:gd name="T111" fmla="*/ 261 h 263"/>
              <a:gd name="T112" fmla="*/ 451 w 606"/>
              <a:gd name="T113" fmla="*/ 186 h 263"/>
              <a:gd name="T114" fmla="*/ 445 w 606"/>
              <a:gd name="T115" fmla="*/ 207 h 263"/>
              <a:gd name="T116" fmla="*/ 560 w 606"/>
              <a:gd name="T117" fmla="*/ 186 h 263"/>
              <a:gd name="T118" fmla="*/ 530 w 606"/>
              <a:gd name="T119" fmla="*/ 261 h 263"/>
              <a:gd name="T120" fmla="*/ 590 w 606"/>
              <a:gd name="T121" fmla="*/ 186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06" h="263">
                <a:moveTo>
                  <a:pt x="414" y="186"/>
                </a:moveTo>
                <a:cubicBezTo>
                  <a:pt x="397" y="186"/>
                  <a:pt x="397" y="186"/>
                  <a:pt x="397" y="186"/>
                </a:cubicBezTo>
                <a:cubicBezTo>
                  <a:pt x="397" y="261"/>
                  <a:pt x="397" y="261"/>
                  <a:pt x="397" y="261"/>
                </a:cubicBezTo>
                <a:cubicBezTo>
                  <a:pt x="414" y="261"/>
                  <a:pt x="414" y="261"/>
                  <a:pt x="414" y="261"/>
                </a:cubicBezTo>
                <a:lnTo>
                  <a:pt x="414" y="186"/>
                </a:lnTo>
                <a:close/>
                <a:moveTo>
                  <a:pt x="342" y="241"/>
                </a:moveTo>
                <a:cubicBezTo>
                  <a:pt x="330" y="254"/>
                  <a:pt x="330" y="254"/>
                  <a:pt x="330" y="254"/>
                </a:cubicBezTo>
                <a:cubicBezTo>
                  <a:pt x="334" y="257"/>
                  <a:pt x="338" y="259"/>
                  <a:pt x="342" y="261"/>
                </a:cubicBezTo>
                <a:cubicBezTo>
                  <a:pt x="346" y="262"/>
                  <a:pt x="351" y="263"/>
                  <a:pt x="356" y="263"/>
                </a:cubicBezTo>
                <a:cubicBezTo>
                  <a:pt x="360" y="263"/>
                  <a:pt x="363" y="263"/>
                  <a:pt x="367" y="262"/>
                </a:cubicBezTo>
                <a:cubicBezTo>
                  <a:pt x="370" y="261"/>
                  <a:pt x="373" y="259"/>
                  <a:pt x="376" y="257"/>
                </a:cubicBezTo>
                <a:cubicBezTo>
                  <a:pt x="379" y="255"/>
                  <a:pt x="381" y="252"/>
                  <a:pt x="382" y="249"/>
                </a:cubicBezTo>
                <a:cubicBezTo>
                  <a:pt x="384" y="246"/>
                  <a:pt x="385" y="242"/>
                  <a:pt x="385" y="238"/>
                </a:cubicBezTo>
                <a:cubicBezTo>
                  <a:pt x="385" y="234"/>
                  <a:pt x="384" y="230"/>
                  <a:pt x="382" y="228"/>
                </a:cubicBezTo>
                <a:cubicBezTo>
                  <a:pt x="381" y="225"/>
                  <a:pt x="378" y="223"/>
                  <a:pt x="376" y="221"/>
                </a:cubicBezTo>
                <a:cubicBezTo>
                  <a:pt x="373" y="220"/>
                  <a:pt x="370" y="219"/>
                  <a:pt x="367" y="218"/>
                </a:cubicBezTo>
                <a:cubicBezTo>
                  <a:pt x="364" y="217"/>
                  <a:pt x="362" y="216"/>
                  <a:pt x="359" y="215"/>
                </a:cubicBezTo>
                <a:cubicBezTo>
                  <a:pt x="356" y="214"/>
                  <a:pt x="354" y="213"/>
                  <a:pt x="353" y="212"/>
                </a:cubicBezTo>
                <a:cubicBezTo>
                  <a:pt x="351" y="211"/>
                  <a:pt x="350" y="209"/>
                  <a:pt x="350" y="207"/>
                </a:cubicBezTo>
                <a:cubicBezTo>
                  <a:pt x="350" y="205"/>
                  <a:pt x="350" y="204"/>
                  <a:pt x="351" y="203"/>
                </a:cubicBezTo>
                <a:cubicBezTo>
                  <a:pt x="352" y="202"/>
                  <a:pt x="353" y="201"/>
                  <a:pt x="354" y="201"/>
                </a:cubicBezTo>
                <a:cubicBezTo>
                  <a:pt x="355" y="200"/>
                  <a:pt x="356" y="200"/>
                  <a:pt x="358" y="200"/>
                </a:cubicBezTo>
                <a:cubicBezTo>
                  <a:pt x="359" y="199"/>
                  <a:pt x="360" y="199"/>
                  <a:pt x="361" y="199"/>
                </a:cubicBezTo>
                <a:cubicBezTo>
                  <a:pt x="363" y="199"/>
                  <a:pt x="366" y="200"/>
                  <a:pt x="368" y="200"/>
                </a:cubicBezTo>
                <a:cubicBezTo>
                  <a:pt x="370" y="201"/>
                  <a:pt x="372" y="202"/>
                  <a:pt x="373" y="204"/>
                </a:cubicBezTo>
                <a:cubicBezTo>
                  <a:pt x="385" y="192"/>
                  <a:pt x="385" y="192"/>
                  <a:pt x="385" y="192"/>
                </a:cubicBezTo>
                <a:cubicBezTo>
                  <a:pt x="381" y="189"/>
                  <a:pt x="378" y="187"/>
                  <a:pt x="374" y="186"/>
                </a:cubicBezTo>
                <a:cubicBezTo>
                  <a:pt x="370" y="184"/>
                  <a:pt x="366" y="184"/>
                  <a:pt x="362" y="184"/>
                </a:cubicBezTo>
                <a:cubicBezTo>
                  <a:pt x="358" y="184"/>
                  <a:pt x="354" y="184"/>
                  <a:pt x="351" y="185"/>
                </a:cubicBezTo>
                <a:cubicBezTo>
                  <a:pt x="347" y="186"/>
                  <a:pt x="344" y="188"/>
                  <a:pt x="342" y="190"/>
                </a:cubicBezTo>
                <a:cubicBezTo>
                  <a:pt x="339" y="192"/>
                  <a:pt x="337" y="195"/>
                  <a:pt x="335" y="198"/>
                </a:cubicBezTo>
                <a:cubicBezTo>
                  <a:pt x="334" y="201"/>
                  <a:pt x="333" y="204"/>
                  <a:pt x="333" y="208"/>
                </a:cubicBezTo>
                <a:cubicBezTo>
                  <a:pt x="333" y="212"/>
                  <a:pt x="334" y="216"/>
                  <a:pt x="335" y="218"/>
                </a:cubicBezTo>
                <a:cubicBezTo>
                  <a:pt x="337" y="221"/>
                  <a:pt x="339" y="223"/>
                  <a:pt x="342" y="225"/>
                </a:cubicBezTo>
                <a:cubicBezTo>
                  <a:pt x="345" y="226"/>
                  <a:pt x="347" y="227"/>
                  <a:pt x="351" y="228"/>
                </a:cubicBezTo>
                <a:cubicBezTo>
                  <a:pt x="354" y="229"/>
                  <a:pt x="356" y="230"/>
                  <a:pt x="359" y="231"/>
                </a:cubicBezTo>
                <a:cubicBezTo>
                  <a:pt x="362" y="232"/>
                  <a:pt x="364" y="233"/>
                  <a:pt x="366" y="234"/>
                </a:cubicBezTo>
                <a:cubicBezTo>
                  <a:pt x="367" y="236"/>
                  <a:pt x="368" y="238"/>
                  <a:pt x="368" y="240"/>
                </a:cubicBezTo>
                <a:cubicBezTo>
                  <a:pt x="368" y="241"/>
                  <a:pt x="368" y="242"/>
                  <a:pt x="367" y="243"/>
                </a:cubicBezTo>
                <a:cubicBezTo>
                  <a:pt x="367" y="244"/>
                  <a:pt x="366" y="245"/>
                  <a:pt x="365" y="246"/>
                </a:cubicBezTo>
                <a:cubicBezTo>
                  <a:pt x="363" y="246"/>
                  <a:pt x="362" y="247"/>
                  <a:pt x="361" y="247"/>
                </a:cubicBezTo>
                <a:cubicBezTo>
                  <a:pt x="359" y="248"/>
                  <a:pt x="358" y="248"/>
                  <a:pt x="357" y="248"/>
                </a:cubicBezTo>
                <a:cubicBezTo>
                  <a:pt x="354" y="248"/>
                  <a:pt x="351" y="247"/>
                  <a:pt x="349" y="246"/>
                </a:cubicBezTo>
                <a:cubicBezTo>
                  <a:pt x="346" y="245"/>
                  <a:pt x="344" y="243"/>
                  <a:pt x="342" y="241"/>
                </a:cubicBezTo>
                <a:moveTo>
                  <a:pt x="296" y="186"/>
                </a:moveTo>
                <a:cubicBezTo>
                  <a:pt x="280" y="186"/>
                  <a:pt x="280" y="186"/>
                  <a:pt x="280" y="186"/>
                </a:cubicBezTo>
                <a:cubicBezTo>
                  <a:pt x="280" y="261"/>
                  <a:pt x="280" y="261"/>
                  <a:pt x="280" y="261"/>
                </a:cubicBezTo>
                <a:cubicBezTo>
                  <a:pt x="327" y="261"/>
                  <a:pt x="327" y="261"/>
                  <a:pt x="327" y="261"/>
                </a:cubicBezTo>
                <a:cubicBezTo>
                  <a:pt x="327" y="246"/>
                  <a:pt x="327" y="246"/>
                  <a:pt x="327" y="246"/>
                </a:cubicBezTo>
                <a:cubicBezTo>
                  <a:pt x="296" y="246"/>
                  <a:pt x="296" y="246"/>
                  <a:pt x="296" y="246"/>
                </a:cubicBezTo>
                <a:lnTo>
                  <a:pt x="296" y="186"/>
                </a:lnTo>
                <a:close/>
                <a:moveTo>
                  <a:pt x="266" y="186"/>
                </a:moveTo>
                <a:cubicBezTo>
                  <a:pt x="215" y="186"/>
                  <a:pt x="215" y="186"/>
                  <a:pt x="215" y="186"/>
                </a:cubicBezTo>
                <a:cubicBezTo>
                  <a:pt x="215" y="261"/>
                  <a:pt x="215" y="261"/>
                  <a:pt x="215" y="261"/>
                </a:cubicBezTo>
                <a:cubicBezTo>
                  <a:pt x="268" y="261"/>
                  <a:pt x="268" y="261"/>
                  <a:pt x="268" y="261"/>
                </a:cubicBezTo>
                <a:cubicBezTo>
                  <a:pt x="268" y="246"/>
                  <a:pt x="268" y="246"/>
                  <a:pt x="268" y="246"/>
                </a:cubicBezTo>
                <a:cubicBezTo>
                  <a:pt x="231" y="246"/>
                  <a:pt x="231" y="246"/>
                  <a:pt x="231" y="246"/>
                </a:cubicBezTo>
                <a:cubicBezTo>
                  <a:pt x="231" y="230"/>
                  <a:pt x="231" y="230"/>
                  <a:pt x="231" y="230"/>
                </a:cubicBezTo>
                <a:cubicBezTo>
                  <a:pt x="264" y="230"/>
                  <a:pt x="264" y="230"/>
                  <a:pt x="264" y="230"/>
                </a:cubicBezTo>
                <a:cubicBezTo>
                  <a:pt x="264" y="215"/>
                  <a:pt x="264" y="215"/>
                  <a:pt x="264" y="215"/>
                </a:cubicBezTo>
                <a:cubicBezTo>
                  <a:pt x="231" y="215"/>
                  <a:pt x="231" y="215"/>
                  <a:pt x="231" y="215"/>
                </a:cubicBezTo>
                <a:cubicBezTo>
                  <a:pt x="231" y="201"/>
                  <a:pt x="231" y="201"/>
                  <a:pt x="231" y="201"/>
                </a:cubicBezTo>
                <a:cubicBezTo>
                  <a:pt x="266" y="201"/>
                  <a:pt x="266" y="201"/>
                  <a:pt x="266" y="201"/>
                </a:cubicBezTo>
                <a:lnTo>
                  <a:pt x="266" y="186"/>
                </a:lnTo>
                <a:close/>
                <a:moveTo>
                  <a:pt x="152" y="186"/>
                </a:moveTo>
                <a:cubicBezTo>
                  <a:pt x="135" y="186"/>
                  <a:pt x="135" y="186"/>
                  <a:pt x="135" y="186"/>
                </a:cubicBezTo>
                <a:cubicBezTo>
                  <a:pt x="135" y="261"/>
                  <a:pt x="135" y="261"/>
                  <a:pt x="135" y="261"/>
                </a:cubicBezTo>
                <a:cubicBezTo>
                  <a:pt x="152" y="261"/>
                  <a:pt x="152" y="261"/>
                  <a:pt x="152" y="261"/>
                </a:cubicBezTo>
                <a:cubicBezTo>
                  <a:pt x="152" y="229"/>
                  <a:pt x="152" y="229"/>
                  <a:pt x="152" y="229"/>
                </a:cubicBezTo>
                <a:cubicBezTo>
                  <a:pt x="184" y="229"/>
                  <a:pt x="184" y="229"/>
                  <a:pt x="184" y="229"/>
                </a:cubicBezTo>
                <a:cubicBezTo>
                  <a:pt x="184" y="261"/>
                  <a:pt x="184" y="261"/>
                  <a:pt x="184" y="261"/>
                </a:cubicBezTo>
                <a:cubicBezTo>
                  <a:pt x="201" y="261"/>
                  <a:pt x="201" y="261"/>
                  <a:pt x="201" y="261"/>
                </a:cubicBezTo>
                <a:cubicBezTo>
                  <a:pt x="201" y="186"/>
                  <a:pt x="201" y="186"/>
                  <a:pt x="201" y="186"/>
                </a:cubicBezTo>
                <a:cubicBezTo>
                  <a:pt x="184" y="186"/>
                  <a:pt x="184" y="186"/>
                  <a:pt x="184" y="186"/>
                </a:cubicBezTo>
                <a:cubicBezTo>
                  <a:pt x="184" y="214"/>
                  <a:pt x="184" y="214"/>
                  <a:pt x="184" y="214"/>
                </a:cubicBezTo>
                <a:cubicBezTo>
                  <a:pt x="152" y="214"/>
                  <a:pt x="152" y="214"/>
                  <a:pt x="152" y="214"/>
                </a:cubicBezTo>
                <a:lnTo>
                  <a:pt x="152" y="186"/>
                </a:lnTo>
                <a:close/>
                <a:moveTo>
                  <a:pt x="184" y="169"/>
                </a:moveTo>
                <a:cubicBezTo>
                  <a:pt x="201" y="169"/>
                  <a:pt x="201" y="169"/>
                  <a:pt x="201" y="169"/>
                </a:cubicBezTo>
                <a:cubicBezTo>
                  <a:pt x="201" y="94"/>
                  <a:pt x="201" y="94"/>
                  <a:pt x="201" y="94"/>
                </a:cubicBezTo>
                <a:cubicBezTo>
                  <a:pt x="184" y="94"/>
                  <a:pt x="184" y="94"/>
                  <a:pt x="184" y="94"/>
                </a:cubicBezTo>
                <a:lnTo>
                  <a:pt x="184" y="169"/>
                </a:lnTo>
                <a:close/>
                <a:moveTo>
                  <a:pt x="108" y="45"/>
                </a:moveTo>
                <a:cubicBezTo>
                  <a:pt x="108" y="51"/>
                  <a:pt x="113" y="56"/>
                  <a:pt x="119" y="56"/>
                </a:cubicBezTo>
                <a:cubicBezTo>
                  <a:pt x="126" y="56"/>
                  <a:pt x="131" y="51"/>
                  <a:pt x="131" y="45"/>
                </a:cubicBezTo>
                <a:cubicBezTo>
                  <a:pt x="131" y="39"/>
                  <a:pt x="126" y="34"/>
                  <a:pt x="119" y="34"/>
                </a:cubicBezTo>
                <a:cubicBezTo>
                  <a:pt x="113" y="34"/>
                  <a:pt x="108" y="39"/>
                  <a:pt x="108" y="45"/>
                </a:cubicBezTo>
                <a:moveTo>
                  <a:pt x="43" y="169"/>
                </a:moveTo>
                <a:cubicBezTo>
                  <a:pt x="74" y="94"/>
                  <a:pt x="74" y="94"/>
                  <a:pt x="74" y="94"/>
                </a:cubicBezTo>
                <a:cubicBezTo>
                  <a:pt x="56" y="94"/>
                  <a:pt x="56" y="94"/>
                  <a:pt x="56" y="94"/>
                </a:cubicBezTo>
                <a:cubicBezTo>
                  <a:pt x="37" y="143"/>
                  <a:pt x="37" y="143"/>
                  <a:pt x="37" y="143"/>
                </a:cubicBezTo>
                <a:cubicBezTo>
                  <a:pt x="37" y="143"/>
                  <a:pt x="37" y="143"/>
                  <a:pt x="37" y="143"/>
                </a:cubicBezTo>
                <a:cubicBezTo>
                  <a:pt x="18" y="94"/>
                  <a:pt x="18" y="94"/>
                  <a:pt x="18" y="94"/>
                </a:cubicBezTo>
                <a:cubicBezTo>
                  <a:pt x="0" y="94"/>
                  <a:pt x="0" y="94"/>
                  <a:pt x="0" y="94"/>
                </a:cubicBezTo>
                <a:cubicBezTo>
                  <a:pt x="30" y="169"/>
                  <a:pt x="30" y="169"/>
                  <a:pt x="30" y="169"/>
                </a:cubicBezTo>
                <a:lnTo>
                  <a:pt x="43" y="169"/>
                </a:lnTo>
                <a:close/>
                <a:moveTo>
                  <a:pt x="99" y="94"/>
                </a:moveTo>
                <a:cubicBezTo>
                  <a:pt x="83" y="94"/>
                  <a:pt x="83" y="94"/>
                  <a:pt x="83" y="94"/>
                </a:cubicBezTo>
                <a:cubicBezTo>
                  <a:pt x="83" y="169"/>
                  <a:pt x="83" y="169"/>
                  <a:pt x="83" y="169"/>
                </a:cubicBezTo>
                <a:cubicBezTo>
                  <a:pt x="99" y="169"/>
                  <a:pt x="99" y="169"/>
                  <a:pt x="99" y="169"/>
                </a:cubicBezTo>
                <a:lnTo>
                  <a:pt x="99" y="94"/>
                </a:lnTo>
                <a:close/>
                <a:moveTo>
                  <a:pt x="99" y="19"/>
                </a:moveTo>
                <a:cubicBezTo>
                  <a:pt x="135" y="19"/>
                  <a:pt x="135" y="19"/>
                  <a:pt x="135" y="19"/>
                </a:cubicBezTo>
                <a:cubicBezTo>
                  <a:pt x="135" y="2"/>
                  <a:pt x="135" y="2"/>
                  <a:pt x="135" y="2"/>
                </a:cubicBezTo>
                <a:cubicBezTo>
                  <a:pt x="83" y="2"/>
                  <a:pt x="83" y="2"/>
                  <a:pt x="83" y="2"/>
                </a:cubicBezTo>
                <a:cubicBezTo>
                  <a:pt x="83" y="77"/>
                  <a:pt x="83" y="77"/>
                  <a:pt x="83" y="77"/>
                </a:cubicBezTo>
                <a:cubicBezTo>
                  <a:pt x="99" y="77"/>
                  <a:pt x="99" y="77"/>
                  <a:pt x="99" y="77"/>
                </a:cubicBezTo>
                <a:cubicBezTo>
                  <a:pt x="99" y="48"/>
                  <a:pt x="99" y="48"/>
                  <a:pt x="99" y="48"/>
                </a:cubicBezTo>
                <a:cubicBezTo>
                  <a:pt x="99" y="32"/>
                  <a:pt x="99" y="32"/>
                  <a:pt x="99" y="32"/>
                </a:cubicBezTo>
                <a:lnTo>
                  <a:pt x="99" y="19"/>
                </a:lnTo>
                <a:close/>
                <a:moveTo>
                  <a:pt x="154" y="112"/>
                </a:moveTo>
                <a:cubicBezTo>
                  <a:pt x="155" y="113"/>
                  <a:pt x="155" y="115"/>
                  <a:pt x="155" y="117"/>
                </a:cubicBezTo>
                <a:cubicBezTo>
                  <a:pt x="155" y="119"/>
                  <a:pt x="155" y="120"/>
                  <a:pt x="154" y="122"/>
                </a:cubicBezTo>
                <a:cubicBezTo>
                  <a:pt x="153" y="123"/>
                  <a:pt x="152" y="124"/>
                  <a:pt x="151" y="124"/>
                </a:cubicBezTo>
                <a:cubicBezTo>
                  <a:pt x="149" y="125"/>
                  <a:pt x="148" y="125"/>
                  <a:pt x="146" y="125"/>
                </a:cubicBezTo>
                <a:cubicBezTo>
                  <a:pt x="144" y="125"/>
                  <a:pt x="143" y="125"/>
                  <a:pt x="141" y="125"/>
                </a:cubicBezTo>
                <a:cubicBezTo>
                  <a:pt x="132" y="125"/>
                  <a:pt x="132" y="125"/>
                  <a:pt x="132" y="125"/>
                </a:cubicBezTo>
                <a:cubicBezTo>
                  <a:pt x="132" y="108"/>
                  <a:pt x="132" y="108"/>
                  <a:pt x="132" y="108"/>
                </a:cubicBezTo>
                <a:cubicBezTo>
                  <a:pt x="142" y="108"/>
                  <a:pt x="142" y="108"/>
                  <a:pt x="142" y="108"/>
                </a:cubicBezTo>
                <a:cubicBezTo>
                  <a:pt x="144" y="108"/>
                  <a:pt x="145" y="108"/>
                  <a:pt x="147" y="108"/>
                </a:cubicBezTo>
                <a:cubicBezTo>
                  <a:pt x="149" y="109"/>
                  <a:pt x="150" y="109"/>
                  <a:pt x="151" y="110"/>
                </a:cubicBezTo>
                <a:cubicBezTo>
                  <a:pt x="152" y="110"/>
                  <a:pt x="153" y="111"/>
                  <a:pt x="154" y="112"/>
                </a:cubicBezTo>
                <a:moveTo>
                  <a:pt x="155" y="95"/>
                </a:moveTo>
                <a:cubicBezTo>
                  <a:pt x="152" y="94"/>
                  <a:pt x="148" y="94"/>
                  <a:pt x="144" y="94"/>
                </a:cubicBezTo>
                <a:cubicBezTo>
                  <a:pt x="115" y="94"/>
                  <a:pt x="115" y="94"/>
                  <a:pt x="115" y="94"/>
                </a:cubicBezTo>
                <a:cubicBezTo>
                  <a:pt x="115" y="169"/>
                  <a:pt x="115" y="169"/>
                  <a:pt x="115" y="169"/>
                </a:cubicBezTo>
                <a:cubicBezTo>
                  <a:pt x="132" y="169"/>
                  <a:pt x="132" y="169"/>
                  <a:pt x="132" y="169"/>
                </a:cubicBezTo>
                <a:cubicBezTo>
                  <a:pt x="132" y="139"/>
                  <a:pt x="132" y="139"/>
                  <a:pt x="132" y="139"/>
                </a:cubicBezTo>
                <a:cubicBezTo>
                  <a:pt x="140" y="139"/>
                  <a:pt x="140" y="139"/>
                  <a:pt x="140" y="139"/>
                </a:cubicBezTo>
                <a:cubicBezTo>
                  <a:pt x="155" y="169"/>
                  <a:pt x="155" y="169"/>
                  <a:pt x="155" y="169"/>
                </a:cubicBezTo>
                <a:cubicBezTo>
                  <a:pt x="175" y="169"/>
                  <a:pt x="175" y="169"/>
                  <a:pt x="175" y="169"/>
                </a:cubicBezTo>
                <a:cubicBezTo>
                  <a:pt x="156" y="138"/>
                  <a:pt x="156" y="138"/>
                  <a:pt x="156" y="138"/>
                </a:cubicBezTo>
                <a:cubicBezTo>
                  <a:pt x="162" y="137"/>
                  <a:pt x="166" y="134"/>
                  <a:pt x="168" y="130"/>
                </a:cubicBezTo>
                <a:cubicBezTo>
                  <a:pt x="171" y="127"/>
                  <a:pt x="172" y="122"/>
                  <a:pt x="172" y="117"/>
                </a:cubicBezTo>
                <a:cubicBezTo>
                  <a:pt x="172" y="112"/>
                  <a:pt x="172" y="109"/>
                  <a:pt x="170" y="106"/>
                </a:cubicBezTo>
                <a:cubicBezTo>
                  <a:pt x="169" y="103"/>
                  <a:pt x="167" y="101"/>
                  <a:pt x="164" y="99"/>
                </a:cubicBezTo>
                <a:cubicBezTo>
                  <a:pt x="161" y="97"/>
                  <a:pt x="158" y="96"/>
                  <a:pt x="155" y="95"/>
                </a:cubicBezTo>
                <a:moveTo>
                  <a:pt x="208" y="39"/>
                </a:moveTo>
                <a:cubicBezTo>
                  <a:pt x="208" y="43"/>
                  <a:pt x="208" y="46"/>
                  <a:pt x="207" y="49"/>
                </a:cubicBezTo>
                <a:cubicBezTo>
                  <a:pt x="206" y="52"/>
                  <a:pt x="204" y="54"/>
                  <a:pt x="202" y="57"/>
                </a:cubicBezTo>
                <a:cubicBezTo>
                  <a:pt x="200" y="59"/>
                  <a:pt x="197" y="61"/>
                  <a:pt x="195" y="62"/>
                </a:cubicBezTo>
                <a:cubicBezTo>
                  <a:pt x="192" y="63"/>
                  <a:pt x="189" y="64"/>
                  <a:pt x="185" y="64"/>
                </a:cubicBezTo>
                <a:cubicBezTo>
                  <a:pt x="181" y="64"/>
                  <a:pt x="178" y="63"/>
                  <a:pt x="175" y="62"/>
                </a:cubicBezTo>
                <a:cubicBezTo>
                  <a:pt x="172" y="61"/>
                  <a:pt x="170" y="59"/>
                  <a:pt x="168" y="57"/>
                </a:cubicBezTo>
                <a:cubicBezTo>
                  <a:pt x="166" y="54"/>
                  <a:pt x="164" y="52"/>
                  <a:pt x="163" y="49"/>
                </a:cubicBezTo>
                <a:cubicBezTo>
                  <a:pt x="162" y="46"/>
                  <a:pt x="162" y="43"/>
                  <a:pt x="162" y="39"/>
                </a:cubicBezTo>
                <a:cubicBezTo>
                  <a:pt x="162" y="36"/>
                  <a:pt x="162" y="33"/>
                  <a:pt x="163" y="30"/>
                </a:cubicBezTo>
                <a:cubicBezTo>
                  <a:pt x="164" y="27"/>
                  <a:pt x="166" y="24"/>
                  <a:pt x="168" y="22"/>
                </a:cubicBezTo>
                <a:cubicBezTo>
                  <a:pt x="170" y="20"/>
                  <a:pt x="172" y="18"/>
                  <a:pt x="175" y="17"/>
                </a:cubicBezTo>
                <a:cubicBezTo>
                  <a:pt x="178" y="16"/>
                  <a:pt x="181" y="15"/>
                  <a:pt x="185" y="15"/>
                </a:cubicBezTo>
                <a:cubicBezTo>
                  <a:pt x="189" y="15"/>
                  <a:pt x="192" y="16"/>
                  <a:pt x="195" y="17"/>
                </a:cubicBezTo>
                <a:cubicBezTo>
                  <a:pt x="197" y="18"/>
                  <a:pt x="200" y="20"/>
                  <a:pt x="202" y="22"/>
                </a:cubicBezTo>
                <a:cubicBezTo>
                  <a:pt x="204" y="24"/>
                  <a:pt x="206" y="27"/>
                  <a:pt x="207" y="30"/>
                </a:cubicBezTo>
                <a:cubicBezTo>
                  <a:pt x="208" y="33"/>
                  <a:pt x="208" y="36"/>
                  <a:pt x="208" y="39"/>
                </a:cubicBezTo>
                <a:moveTo>
                  <a:pt x="223" y="56"/>
                </a:moveTo>
                <a:cubicBezTo>
                  <a:pt x="225" y="51"/>
                  <a:pt x="226" y="45"/>
                  <a:pt x="226" y="39"/>
                </a:cubicBezTo>
                <a:cubicBezTo>
                  <a:pt x="226" y="33"/>
                  <a:pt x="225" y="28"/>
                  <a:pt x="223" y="23"/>
                </a:cubicBezTo>
                <a:cubicBezTo>
                  <a:pt x="221" y="18"/>
                  <a:pt x="218" y="14"/>
                  <a:pt x="214" y="10"/>
                </a:cubicBezTo>
                <a:cubicBezTo>
                  <a:pt x="211" y="7"/>
                  <a:pt x="206" y="4"/>
                  <a:pt x="201" y="2"/>
                </a:cubicBezTo>
                <a:cubicBezTo>
                  <a:pt x="196" y="1"/>
                  <a:pt x="191" y="0"/>
                  <a:pt x="185" y="0"/>
                </a:cubicBezTo>
                <a:cubicBezTo>
                  <a:pt x="179" y="0"/>
                  <a:pt x="174" y="1"/>
                  <a:pt x="169" y="2"/>
                </a:cubicBezTo>
                <a:cubicBezTo>
                  <a:pt x="164" y="4"/>
                  <a:pt x="159" y="7"/>
                  <a:pt x="156" y="10"/>
                </a:cubicBezTo>
                <a:cubicBezTo>
                  <a:pt x="152" y="14"/>
                  <a:pt x="149" y="18"/>
                  <a:pt x="147" y="23"/>
                </a:cubicBezTo>
                <a:cubicBezTo>
                  <a:pt x="145" y="28"/>
                  <a:pt x="144" y="33"/>
                  <a:pt x="144" y="39"/>
                </a:cubicBezTo>
                <a:cubicBezTo>
                  <a:pt x="144" y="45"/>
                  <a:pt x="145" y="51"/>
                  <a:pt x="147" y="56"/>
                </a:cubicBezTo>
                <a:cubicBezTo>
                  <a:pt x="149" y="61"/>
                  <a:pt x="152" y="65"/>
                  <a:pt x="156" y="68"/>
                </a:cubicBezTo>
                <a:cubicBezTo>
                  <a:pt x="159" y="72"/>
                  <a:pt x="164" y="74"/>
                  <a:pt x="169" y="76"/>
                </a:cubicBezTo>
                <a:cubicBezTo>
                  <a:pt x="174" y="78"/>
                  <a:pt x="179" y="79"/>
                  <a:pt x="185" y="79"/>
                </a:cubicBezTo>
                <a:cubicBezTo>
                  <a:pt x="191" y="79"/>
                  <a:pt x="196" y="78"/>
                  <a:pt x="201" y="76"/>
                </a:cubicBezTo>
                <a:cubicBezTo>
                  <a:pt x="206" y="74"/>
                  <a:pt x="211" y="72"/>
                  <a:pt x="214" y="68"/>
                </a:cubicBezTo>
                <a:cubicBezTo>
                  <a:pt x="218" y="65"/>
                  <a:pt x="221" y="61"/>
                  <a:pt x="223" y="56"/>
                </a:cubicBezTo>
                <a:moveTo>
                  <a:pt x="241" y="155"/>
                </a:moveTo>
                <a:cubicBezTo>
                  <a:pt x="239" y="154"/>
                  <a:pt x="237" y="153"/>
                  <a:pt x="236" y="151"/>
                </a:cubicBezTo>
                <a:cubicBezTo>
                  <a:pt x="235" y="150"/>
                  <a:pt x="234" y="148"/>
                  <a:pt x="233" y="146"/>
                </a:cubicBezTo>
                <a:cubicBezTo>
                  <a:pt x="232" y="144"/>
                  <a:pt x="232" y="142"/>
                  <a:pt x="232" y="140"/>
                </a:cubicBezTo>
                <a:cubicBezTo>
                  <a:pt x="232" y="94"/>
                  <a:pt x="232" y="94"/>
                  <a:pt x="232" y="94"/>
                </a:cubicBezTo>
                <a:cubicBezTo>
                  <a:pt x="215" y="94"/>
                  <a:pt x="215" y="94"/>
                  <a:pt x="215" y="94"/>
                </a:cubicBezTo>
                <a:cubicBezTo>
                  <a:pt x="215" y="140"/>
                  <a:pt x="215" y="140"/>
                  <a:pt x="215" y="140"/>
                </a:cubicBezTo>
                <a:cubicBezTo>
                  <a:pt x="215" y="145"/>
                  <a:pt x="216" y="149"/>
                  <a:pt x="217" y="153"/>
                </a:cubicBezTo>
                <a:cubicBezTo>
                  <a:pt x="219" y="156"/>
                  <a:pt x="221" y="160"/>
                  <a:pt x="223" y="162"/>
                </a:cubicBezTo>
                <a:cubicBezTo>
                  <a:pt x="226" y="165"/>
                  <a:pt x="229" y="167"/>
                  <a:pt x="233" y="169"/>
                </a:cubicBezTo>
                <a:cubicBezTo>
                  <a:pt x="237" y="170"/>
                  <a:pt x="242" y="171"/>
                  <a:pt x="247" y="171"/>
                </a:cubicBezTo>
                <a:cubicBezTo>
                  <a:pt x="252" y="171"/>
                  <a:pt x="257" y="170"/>
                  <a:pt x="261" y="169"/>
                </a:cubicBezTo>
                <a:cubicBezTo>
                  <a:pt x="265" y="167"/>
                  <a:pt x="268" y="165"/>
                  <a:pt x="271" y="162"/>
                </a:cubicBezTo>
                <a:cubicBezTo>
                  <a:pt x="273" y="160"/>
                  <a:pt x="275" y="156"/>
                  <a:pt x="277" y="153"/>
                </a:cubicBezTo>
                <a:cubicBezTo>
                  <a:pt x="278" y="149"/>
                  <a:pt x="279" y="145"/>
                  <a:pt x="279" y="140"/>
                </a:cubicBezTo>
                <a:cubicBezTo>
                  <a:pt x="279" y="94"/>
                  <a:pt x="279" y="94"/>
                  <a:pt x="279" y="94"/>
                </a:cubicBezTo>
                <a:cubicBezTo>
                  <a:pt x="262" y="94"/>
                  <a:pt x="262" y="94"/>
                  <a:pt x="262" y="94"/>
                </a:cubicBezTo>
                <a:cubicBezTo>
                  <a:pt x="262" y="140"/>
                  <a:pt x="262" y="140"/>
                  <a:pt x="262" y="140"/>
                </a:cubicBezTo>
                <a:cubicBezTo>
                  <a:pt x="262" y="142"/>
                  <a:pt x="262" y="144"/>
                  <a:pt x="261" y="146"/>
                </a:cubicBezTo>
                <a:cubicBezTo>
                  <a:pt x="260" y="148"/>
                  <a:pt x="259" y="150"/>
                  <a:pt x="258" y="151"/>
                </a:cubicBezTo>
                <a:cubicBezTo>
                  <a:pt x="256" y="153"/>
                  <a:pt x="255" y="154"/>
                  <a:pt x="253" y="155"/>
                </a:cubicBezTo>
                <a:cubicBezTo>
                  <a:pt x="251" y="156"/>
                  <a:pt x="249" y="156"/>
                  <a:pt x="247" y="156"/>
                </a:cubicBezTo>
                <a:cubicBezTo>
                  <a:pt x="245" y="156"/>
                  <a:pt x="243" y="156"/>
                  <a:pt x="241" y="155"/>
                </a:cubicBezTo>
                <a:moveTo>
                  <a:pt x="277" y="24"/>
                </a:moveTo>
                <a:cubicBezTo>
                  <a:pt x="277" y="26"/>
                  <a:pt x="277" y="28"/>
                  <a:pt x="276" y="29"/>
                </a:cubicBezTo>
                <a:cubicBezTo>
                  <a:pt x="275" y="30"/>
                  <a:pt x="274" y="31"/>
                  <a:pt x="273" y="32"/>
                </a:cubicBezTo>
                <a:cubicBezTo>
                  <a:pt x="271" y="32"/>
                  <a:pt x="270" y="32"/>
                  <a:pt x="268" y="33"/>
                </a:cubicBezTo>
                <a:cubicBezTo>
                  <a:pt x="266" y="33"/>
                  <a:pt x="265" y="33"/>
                  <a:pt x="263" y="33"/>
                </a:cubicBezTo>
                <a:cubicBezTo>
                  <a:pt x="253" y="33"/>
                  <a:pt x="253" y="33"/>
                  <a:pt x="253" y="33"/>
                </a:cubicBezTo>
                <a:cubicBezTo>
                  <a:pt x="253" y="16"/>
                  <a:pt x="253" y="16"/>
                  <a:pt x="253" y="16"/>
                </a:cubicBezTo>
                <a:cubicBezTo>
                  <a:pt x="264" y="16"/>
                  <a:pt x="264" y="16"/>
                  <a:pt x="264" y="16"/>
                </a:cubicBezTo>
                <a:cubicBezTo>
                  <a:pt x="266" y="16"/>
                  <a:pt x="267" y="16"/>
                  <a:pt x="269" y="16"/>
                </a:cubicBezTo>
                <a:cubicBezTo>
                  <a:pt x="270" y="16"/>
                  <a:pt x="272" y="17"/>
                  <a:pt x="273" y="17"/>
                </a:cubicBezTo>
                <a:cubicBezTo>
                  <a:pt x="274" y="18"/>
                  <a:pt x="275" y="19"/>
                  <a:pt x="276" y="20"/>
                </a:cubicBezTo>
                <a:cubicBezTo>
                  <a:pt x="277" y="21"/>
                  <a:pt x="277" y="22"/>
                  <a:pt x="277" y="24"/>
                </a:cubicBezTo>
                <a:moveTo>
                  <a:pt x="297" y="77"/>
                </a:moveTo>
                <a:cubicBezTo>
                  <a:pt x="278" y="45"/>
                  <a:pt x="278" y="45"/>
                  <a:pt x="278" y="45"/>
                </a:cubicBezTo>
                <a:cubicBezTo>
                  <a:pt x="284" y="44"/>
                  <a:pt x="288" y="42"/>
                  <a:pt x="290" y="38"/>
                </a:cubicBezTo>
                <a:cubicBezTo>
                  <a:pt x="293" y="34"/>
                  <a:pt x="294" y="30"/>
                  <a:pt x="294" y="24"/>
                </a:cubicBezTo>
                <a:cubicBezTo>
                  <a:pt x="294" y="20"/>
                  <a:pt x="294" y="16"/>
                  <a:pt x="292" y="13"/>
                </a:cubicBezTo>
                <a:cubicBezTo>
                  <a:pt x="291" y="10"/>
                  <a:pt x="289" y="8"/>
                  <a:pt x="286" y="6"/>
                </a:cubicBezTo>
                <a:cubicBezTo>
                  <a:pt x="283" y="5"/>
                  <a:pt x="280" y="3"/>
                  <a:pt x="277" y="3"/>
                </a:cubicBezTo>
                <a:cubicBezTo>
                  <a:pt x="274" y="2"/>
                  <a:pt x="270" y="2"/>
                  <a:pt x="266" y="2"/>
                </a:cubicBezTo>
                <a:cubicBezTo>
                  <a:pt x="237" y="2"/>
                  <a:pt x="237" y="2"/>
                  <a:pt x="237" y="2"/>
                </a:cubicBezTo>
                <a:cubicBezTo>
                  <a:pt x="237" y="77"/>
                  <a:pt x="237" y="77"/>
                  <a:pt x="237" y="77"/>
                </a:cubicBezTo>
                <a:cubicBezTo>
                  <a:pt x="253" y="77"/>
                  <a:pt x="253" y="77"/>
                  <a:pt x="253" y="77"/>
                </a:cubicBezTo>
                <a:cubicBezTo>
                  <a:pt x="253" y="47"/>
                  <a:pt x="253" y="47"/>
                  <a:pt x="253" y="47"/>
                </a:cubicBezTo>
                <a:cubicBezTo>
                  <a:pt x="262" y="47"/>
                  <a:pt x="262" y="47"/>
                  <a:pt x="262" y="47"/>
                </a:cubicBezTo>
                <a:cubicBezTo>
                  <a:pt x="277" y="77"/>
                  <a:pt x="277" y="77"/>
                  <a:pt x="277" y="77"/>
                </a:cubicBezTo>
                <a:lnTo>
                  <a:pt x="297" y="77"/>
                </a:lnTo>
                <a:close/>
                <a:moveTo>
                  <a:pt x="368" y="60"/>
                </a:moveTo>
                <a:cubicBezTo>
                  <a:pt x="370" y="56"/>
                  <a:pt x="370" y="52"/>
                  <a:pt x="370" y="48"/>
                </a:cubicBezTo>
                <a:cubicBezTo>
                  <a:pt x="370" y="2"/>
                  <a:pt x="370" y="2"/>
                  <a:pt x="370" y="2"/>
                </a:cubicBezTo>
                <a:cubicBezTo>
                  <a:pt x="354" y="2"/>
                  <a:pt x="354" y="2"/>
                  <a:pt x="354" y="2"/>
                </a:cubicBezTo>
                <a:cubicBezTo>
                  <a:pt x="354" y="47"/>
                  <a:pt x="354" y="47"/>
                  <a:pt x="354" y="47"/>
                </a:cubicBezTo>
                <a:cubicBezTo>
                  <a:pt x="354" y="50"/>
                  <a:pt x="353" y="52"/>
                  <a:pt x="353" y="54"/>
                </a:cubicBezTo>
                <a:cubicBezTo>
                  <a:pt x="352" y="56"/>
                  <a:pt x="351" y="57"/>
                  <a:pt x="349" y="59"/>
                </a:cubicBezTo>
                <a:cubicBezTo>
                  <a:pt x="348" y="60"/>
                  <a:pt x="346" y="61"/>
                  <a:pt x="345" y="62"/>
                </a:cubicBezTo>
                <a:cubicBezTo>
                  <a:pt x="343" y="63"/>
                  <a:pt x="341" y="64"/>
                  <a:pt x="339" y="64"/>
                </a:cubicBezTo>
                <a:cubicBezTo>
                  <a:pt x="336" y="64"/>
                  <a:pt x="334" y="63"/>
                  <a:pt x="332" y="62"/>
                </a:cubicBezTo>
                <a:cubicBezTo>
                  <a:pt x="331" y="61"/>
                  <a:pt x="329" y="60"/>
                  <a:pt x="328" y="59"/>
                </a:cubicBezTo>
                <a:cubicBezTo>
                  <a:pt x="326" y="57"/>
                  <a:pt x="325" y="56"/>
                  <a:pt x="324" y="54"/>
                </a:cubicBezTo>
                <a:cubicBezTo>
                  <a:pt x="324" y="52"/>
                  <a:pt x="323" y="50"/>
                  <a:pt x="323" y="47"/>
                </a:cubicBezTo>
                <a:cubicBezTo>
                  <a:pt x="323" y="2"/>
                  <a:pt x="323" y="2"/>
                  <a:pt x="323" y="2"/>
                </a:cubicBezTo>
                <a:cubicBezTo>
                  <a:pt x="307" y="2"/>
                  <a:pt x="307" y="2"/>
                  <a:pt x="307" y="2"/>
                </a:cubicBezTo>
                <a:cubicBezTo>
                  <a:pt x="307" y="48"/>
                  <a:pt x="307" y="48"/>
                  <a:pt x="307" y="48"/>
                </a:cubicBezTo>
                <a:cubicBezTo>
                  <a:pt x="307" y="52"/>
                  <a:pt x="307" y="56"/>
                  <a:pt x="309" y="60"/>
                </a:cubicBezTo>
                <a:cubicBezTo>
                  <a:pt x="310" y="64"/>
                  <a:pt x="312" y="67"/>
                  <a:pt x="315" y="70"/>
                </a:cubicBezTo>
                <a:cubicBezTo>
                  <a:pt x="317" y="73"/>
                  <a:pt x="321" y="75"/>
                  <a:pt x="325" y="77"/>
                </a:cubicBezTo>
                <a:cubicBezTo>
                  <a:pt x="329" y="78"/>
                  <a:pt x="333" y="79"/>
                  <a:pt x="339" y="79"/>
                </a:cubicBezTo>
                <a:cubicBezTo>
                  <a:pt x="344" y="79"/>
                  <a:pt x="348" y="78"/>
                  <a:pt x="352" y="77"/>
                </a:cubicBezTo>
                <a:cubicBezTo>
                  <a:pt x="356" y="75"/>
                  <a:pt x="360" y="73"/>
                  <a:pt x="362" y="70"/>
                </a:cubicBezTo>
                <a:cubicBezTo>
                  <a:pt x="365" y="67"/>
                  <a:pt x="367" y="64"/>
                  <a:pt x="368" y="60"/>
                </a:cubicBezTo>
                <a:moveTo>
                  <a:pt x="361" y="169"/>
                </a:moveTo>
                <a:cubicBezTo>
                  <a:pt x="378" y="169"/>
                  <a:pt x="378" y="169"/>
                  <a:pt x="378" y="169"/>
                </a:cubicBezTo>
                <a:cubicBezTo>
                  <a:pt x="378" y="94"/>
                  <a:pt x="378" y="94"/>
                  <a:pt x="378" y="94"/>
                </a:cubicBezTo>
                <a:cubicBezTo>
                  <a:pt x="353" y="94"/>
                  <a:pt x="353" y="94"/>
                  <a:pt x="353" y="94"/>
                </a:cubicBezTo>
                <a:cubicBezTo>
                  <a:pt x="335" y="143"/>
                  <a:pt x="335" y="143"/>
                  <a:pt x="335" y="143"/>
                </a:cubicBezTo>
                <a:cubicBezTo>
                  <a:pt x="335" y="143"/>
                  <a:pt x="335" y="143"/>
                  <a:pt x="335" y="143"/>
                </a:cubicBezTo>
                <a:cubicBezTo>
                  <a:pt x="318" y="94"/>
                  <a:pt x="318" y="94"/>
                  <a:pt x="318" y="94"/>
                </a:cubicBezTo>
                <a:cubicBezTo>
                  <a:pt x="293" y="94"/>
                  <a:pt x="293" y="94"/>
                  <a:pt x="293" y="94"/>
                </a:cubicBezTo>
                <a:cubicBezTo>
                  <a:pt x="293" y="169"/>
                  <a:pt x="293" y="169"/>
                  <a:pt x="293" y="169"/>
                </a:cubicBezTo>
                <a:cubicBezTo>
                  <a:pt x="309" y="169"/>
                  <a:pt x="309" y="169"/>
                  <a:pt x="309" y="169"/>
                </a:cubicBezTo>
                <a:cubicBezTo>
                  <a:pt x="309" y="112"/>
                  <a:pt x="309" y="112"/>
                  <a:pt x="309" y="112"/>
                </a:cubicBezTo>
                <a:cubicBezTo>
                  <a:pt x="310" y="112"/>
                  <a:pt x="310" y="112"/>
                  <a:pt x="310" y="112"/>
                </a:cubicBezTo>
                <a:cubicBezTo>
                  <a:pt x="329" y="169"/>
                  <a:pt x="329" y="169"/>
                  <a:pt x="329" y="169"/>
                </a:cubicBezTo>
                <a:cubicBezTo>
                  <a:pt x="341" y="169"/>
                  <a:pt x="341" y="169"/>
                  <a:pt x="341" y="169"/>
                </a:cubicBezTo>
                <a:cubicBezTo>
                  <a:pt x="361" y="112"/>
                  <a:pt x="361" y="112"/>
                  <a:pt x="361" y="112"/>
                </a:cubicBezTo>
                <a:cubicBezTo>
                  <a:pt x="361" y="112"/>
                  <a:pt x="361" y="112"/>
                  <a:pt x="361" y="112"/>
                </a:cubicBezTo>
                <a:lnTo>
                  <a:pt x="361" y="169"/>
                </a:lnTo>
                <a:close/>
                <a:moveTo>
                  <a:pt x="453" y="77"/>
                </a:moveTo>
                <a:cubicBezTo>
                  <a:pt x="469" y="77"/>
                  <a:pt x="469" y="77"/>
                  <a:pt x="469" y="77"/>
                </a:cubicBezTo>
                <a:cubicBezTo>
                  <a:pt x="469" y="2"/>
                  <a:pt x="469" y="2"/>
                  <a:pt x="469" y="2"/>
                </a:cubicBezTo>
                <a:cubicBezTo>
                  <a:pt x="444" y="2"/>
                  <a:pt x="444" y="2"/>
                  <a:pt x="444" y="2"/>
                </a:cubicBezTo>
                <a:cubicBezTo>
                  <a:pt x="427" y="51"/>
                  <a:pt x="427" y="51"/>
                  <a:pt x="427" y="51"/>
                </a:cubicBezTo>
                <a:cubicBezTo>
                  <a:pt x="427" y="51"/>
                  <a:pt x="427" y="51"/>
                  <a:pt x="427" y="51"/>
                </a:cubicBezTo>
                <a:cubicBezTo>
                  <a:pt x="409" y="2"/>
                  <a:pt x="409" y="2"/>
                  <a:pt x="409" y="2"/>
                </a:cubicBezTo>
                <a:cubicBezTo>
                  <a:pt x="384" y="2"/>
                  <a:pt x="384" y="2"/>
                  <a:pt x="384" y="2"/>
                </a:cubicBezTo>
                <a:cubicBezTo>
                  <a:pt x="384" y="77"/>
                  <a:pt x="384" y="77"/>
                  <a:pt x="384" y="77"/>
                </a:cubicBezTo>
                <a:cubicBezTo>
                  <a:pt x="401" y="77"/>
                  <a:pt x="401" y="77"/>
                  <a:pt x="401" y="77"/>
                </a:cubicBezTo>
                <a:cubicBezTo>
                  <a:pt x="401" y="19"/>
                  <a:pt x="401" y="19"/>
                  <a:pt x="401" y="19"/>
                </a:cubicBezTo>
                <a:cubicBezTo>
                  <a:pt x="401" y="19"/>
                  <a:pt x="401" y="19"/>
                  <a:pt x="401" y="19"/>
                </a:cubicBezTo>
                <a:cubicBezTo>
                  <a:pt x="420" y="77"/>
                  <a:pt x="420" y="77"/>
                  <a:pt x="420" y="77"/>
                </a:cubicBezTo>
                <a:cubicBezTo>
                  <a:pt x="433" y="77"/>
                  <a:pt x="433" y="77"/>
                  <a:pt x="433" y="77"/>
                </a:cubicBezTo>
                <a:cubicBezTo>
                  <a:pt x="453" y="19"/>
                  <a:pt x="453" y="19"/>
                  <a:pt x="453" y="19"/>
                </a:cubicBezTo>
                <a:cubicBezTo>
                  <a:pt x="453" y="19"/>
                  <a:pt x="453" y="19"/>
                  <a:pt x="453" y="19"/>
                </a:cubicBezTo>
                <a:lnTo>
                  <a:pt x="453" y="77"/>
                </a:lnTo>
                <a:close/>
                <a:moveTo>
                  <a:pt x="478" y="261"/>
                </a:moveTo>
                <a:cubicBezTo>
                  <a:pt x="500" y="261"/>
                  <a:pt x="500" y="261"/>
                  <a:pt x="500" y="261"/>
                </a:cubicBezTo>
                <a:cubicBezTo>
                  <a:pt x="500" y="186"/>
                  <a:pt x="500" y="186"/>
                  <a:pt x="500" y="186"/>
                </a:cubicBezTo>
                <a:cubicBezTo>
                  <a:pt x="483" y="186"/>
                  <a:pt x="483" y="186"/>
                  <a:pt x="483" y="186"/>
                </a:cubicBezTo>
                <a:cubicBezTo>
                  <a:pt x="483" y="238"/>
                  <a:pt x="483" y="238"/>
                  <a:pt x="483" y="238"/>
                </a:cubicBezTo>
                <a:cubicBezTo>
                  <a:pt x="483" y="238"/>
                  <a:pt x="483" y="238"/>
                  <a:pt x="483" y="238"/>
                </a:cubicBezTo>
                <a:cubicBezTo>
                  <a:pt x="451" y="186"/>
                  <a:pt x="451" y="186"/>
                  <a:pt x="451" y="186"/>
                </a:cubicBezTo>
                <a:cubicBezTo>
                  <a:pt x="429" y="186"/>
                  <a:pt x="429" y="186"/>
                  <a:pt x="429" y="186"/>
                </a:cubicBezTo>
                <a:cubicBezTo>
                  <a:pt x="429" y="261"/>
                  <a:pt x="429" y="261"/>
                  <a:pt x="429" y="261"/>
                </a:cubicBezTo>
                <a:cubicBezTo>
                  <a:pt x="445" y="261"/>
                  <a:pt x="445" y="261"/>
                  <a:pt x="445" y="261"/>
                </a:cubicBezTo>
                <a:cubicBezTo>
                  <a:pt x="445" y="207"/>
                  <a:pt x="445" y="207"/>
                  <a:pt x="445" y="207"/>
                </a:cubicBezTo>
                <a:cubicBezTo>
                  <a:pt x="445" y="207"/>
                  <a:pt x="445" y="207"/>
                  <a:pt x="445" y="207"/>
                </a:cubicBezTo>
                <a:lnTo>
                  <a:pt x="478" y="261"/>
                </a:lnTo>
                <a:close/>
                <a:moveTo>
                  <a:pt x="584" y="261"/>
                </a:moveTo>
                <a:cubicBezTo>
                  <a:pt x="548" y="221"/>
                  <a:pt x="548" y="221"/>
                  <a:pt x="548" y="221"/>
                </a:cubicBezTo>
                <a:cubicBezTo>
                  <a:pt x="581" y="186"/>
                  <a:pt x="581" y="186"/>
                  <a:pt x="581" y="186"/>
                </a:cubicBezTo>
                <a:cubicBezTo>
                  <a:pt x="560" y="186"/>
                  <a:pt x="560" y="186"/>
                  <a:pt x="560" y="186"/>
                </a:cubicBezTo>
                <a:cubicBezTo>
                  <a:pt x="530" y="217"/>
                  <a:pt x="530" y="217"/>
                  <a:pt x="530" y="217"/>
                </a:cubicBezTo>
                <a:cubicBezTo>
                  <a:pt x="530" y="186"/>
                  <a:pt x="530" y="186"/>
                  <a:pt x="530" y="186"/>
                </a:cubicBezTo>
                <a:cubicBezTo>
                  <a:pt x="514" y="186"/>
                  <a:pt x="514" y="186"/>
                  <a:pt x="514" y="186"/>
                </a:cubicBezTo>
                <a:cubicBezTo>
                  <a:pt x="514" y="261"/>
                  <a:pt x="514" y="261"/>
                  <a:pt x="514" y="261"/>
                </a:cubicBezTo>
                <a:cubicBezTo>
                  <a:pt x="530" y="261"/>
                  <a:pt x="530" y="261"/>
                  <a:pt x="530" y="261"/>
                </a:cubicBezTo>
                <a:cubicBezTo>
                  <a:pt x="530" y="225"/>
                  <a:pt x="530" y="225"/>
                  <a:pt x="530" y="225"/>
                </a:cubicBezTo>
                <a:cubicBezTo>
                  <a:pt x="561" y="261"/>
                  <a:pt x="561" y="261"/>
                  <a:pt x="561" y="261"/>
                </a:cubicBezTo>
                <a:lnTo>
                  <a:pt x="584" y="261"/>
                </a:lnTo>
                <a:close/>
                <a:moveTo>
                  <a:pt x="606" y="186"/>
                </a:moveTo>
                <a:cubicBezTo>
                  <a:pt x="590" y="186"/>
                  <a:pt x="590" y="186"/>
                  <a:pt x="590" y="186"/>
                </a:cubicBezTo>
                <a:cubicBezTo>
                  <a:pt x="590" y="261"/>
                  <a:pt x="590" y="261"/>
                  <a:pt x="590" y="261"/>
                </a:cubicBezTo>
                <a:cubicBezTo>
                  <a:pt x="606" y="261"/>
                  <a:pt x="606" y="261"/>
                  <a:pt x="606" y="261"/>
                </a:cubicBezTo>
                <a:lnTo>
                  <a:pt x="606" y="186"/>
                </a:lnTo>
                <a:close/>
              </a:path>
            </a:pathLst>
          </a:custGeom>
          <a:solidFill>
            <a:schemeClr val="bg1"/>
          </a:solidFill>
          <a:ln>
            <a:noFill/>
          </a:ln>
        </p:spPr>
        <p:txBody>
          <a:bodyPr vert="horz" wrap="square" lIns="51435" tIns="25718" rIns="51435" bIns="25718" numCol="1" anchor="t" anchorCtr="0" compatLnSpc="1">
            <a:prstTxWarp prst="textNoShape">
              <a:avLst/>
            </a:prstTxWarp>
          </a:bodyPr>
          <a:lstStyle/>
          <a:p>
            <a:pPr defTabSz="257175"/>
            <a:endParaRPr lang="fi-FI" sz="1013">
              <a:solidFill>
                <a:prstClr val="black"/>
              </a:solidFill>
            </a:endParaRPr>
          </a:p>
        </p:txBody>
      </p:sp>
    </p:spTree>
    <p:extLst>
      <p:ext uri="{BB962C8B-B14F-4D97-AF65-F5344CB8AC3E}">
        <p14:creationId xmlns:p14="http://schemas.microsoft.com/office/powerpoint/2010/main" val="409370303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Perus tekstipohja, listauksell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lIns="0" tIns="0" rIns="0" bIns="0" anchor="ctr"/>
          <a:lstStyle>
            <a:lvl1pPr algn="l">
              <a:lnSpc>
                <a:spcPts val="2588"/>
              </a:lnSpc>
              <a:defRPr b="1" i="0" spc="-74">
                <a:solidFill>
                  <a:srgbClr val="FF5000"/>
                </a:solidFill>
                <a:latin typeface="Arial"/>
                <a:cs typeface="Arial"/>
              </a:defRPr>
            </a:lvl1pPr>
          </a:lstStyle>
          <a:p>
            <a:r>
              <a:rPr lang="en-US" dirty="0" err="1"/>
              <a:t>Sivun</a:t>
            </a:r>
            <a:r>
              <a:rPr lang="en-US" dirty="0"/>
              <a:t> </a:t>
            </a:r>
            <a:r>
              <a:rPr lang="en-US" dirty="0" err="1"/>
              <a:t>otsikko</a:t>
            </a:r>
            <a:endParaRPr lang="en-US" dirty="0"/>
          </a:p>
        </p:txBody>
      </p:sp>
      <p:sp>
        <p:nvSpPr>
          <p:cNvPr id="3" name="Content Placeholder 2"/>
          <p:cNvSpPr>
            <a:spLocks noGrp="1"/>
          </p:cNvSpPr>
          <p:nvPr>
            <p:ph idx="1"/>
          </p:nvPr>
        </p:nvSpPr>
        <p:spPr>
          <a:xfrm>
            <a:off x="448733" y="1200151"/>
            <a:ext cx="8229600" cy="3244850"/>
          </a:xfrm>
          <a:prstGeom prst="rect">
            <a:avLst/>
          </a:prstGeom>
        </p:spPr>
        <p:txBody>
          <a:bodyPr lIns="36000" tIns="0" rIns="0" bIns="0"/>
          <a:lstStyle>
            <a:lvl1pPr marL="101798" indent="-101798">
              <a:lnSpc>
                <a:spcPct val="80000"/>
              </a:lnSpc>
              <a:spcBef>
                <a:spcPts val="0"/>
              </a:spcBef>
              <a:spcAft>
                <a:spcPts val="563"/>
              </a:spcAft>
              <a:buClr>
                <a:srgbClr val="FF5000"/>
              </a:buClr>
              <a:buSzPct val="70000"/>
              <a:defRPr sz="1350" b="0" i="0">
                <a:latin typeface="Arial"/>
                <a:cs typeface="Arial"/>
              </a:defRPr>
            </a:lvl1pPr>
            <a:lvl2pPr marL="251817" indent="-101798">
              <a:lnSpc>
                <a:spcPct val="80000"/>
              </a:lnSpc>
              <a:spcBef>
                <a:spcPts val="0"/>
              </a:spcBef>
              <a:spcAft>
                <a:spcPts val="563"/>
              </a:spcAft>
              <a:buClr>
                <a:schemeClr val="tx1">
                  <a:lumMod val="50000"/>
                  <a:lumOff val="50000"/>
                </a:schemeClr>
              </a:buClr>
              <a:buSzPct val="50000"/>
              <a:buFont typeface="Wingdings" charset="2"/>
              <a:buChar char="§"/>
              <a:defRPr sz="1125" b="0" i="0">
                <a:latin typeface="Arial"/>
                <a:cs typeface="Arial"/>
              </a:defRPr>
            </a:lvl2pPr>
            <a:lvl3pPr marL="401836" indent="-97334">
              <a:lnSpc>
                <a:spcPct val="80000"/>
              </a:lnSpc>
              <a:spcBef>
                <a:spcPts val="0"/>
              </a:spcBef>
              <a:spcAft>
                <a:spcPts val="563"/>
              </a:spcAft>
              <a:buSzPct val="60000"/>
              <a:defRPr sz="900" b="0" i="0">
                <a:solidFill>
                  <a:schemeClr val="tx1">
                    <a:lumMod val="65000"/>
                    <a:lumOff val="35000"/>
                  </a:schemeClr>
                </a:solidFill>
                <a:latin typeface="Arial"/>
                <a:cs typeface="Arial"/>
              </a:defRPr>
            </a:lvl3pPr>
            <a:lvl4pPr marL="604541" indent="-150019">
              <a:lnSpc>
                <a:spcPct val="80000"/>
              </a:lnSpc>
              <a:spcBef>
                <a:spcPts val="0"/>
              </a:spcBef>
              <a:spcAft>
                <a:spcPts val="563"/>
              </a:spcAft>
              <a:buClr>
                <a:srgbClr val="FF5000"/>
              </a:buClr>
              <a:buSzPct val="70000"/>
              <a:defRPr sz="788" b="0" i="0">
                <a:solidFill>
                  <a:schemeClr val="tx1">
                    <a:lumMod val="65000"/>
                    <a:lumOff val="35000"/>
                  </a:schemeClr>
                </a:solidFill>
                <a:latin typeface="Arial"/>
                <a:cs typeface="Arial"/>
              </a:defRPr>
            </a:lvl4pPr>
            <a:lvl5pPr>
              <a:defRPr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reeform 5"/>
          <p:cNvSpPr>
            <a:spLocks noEditPoints="1"/>
          </p:cNvSpPr>
          <p:nvPr userDrawn="1"/>
        </p:nvSpPr>
        <p:spPr bwMode="auto">
          <a:xfrm>
            <a:off x="8105379" y="4622200"/>
            <a:ext cx="695722" cy="304106"/>
          </a:xfrm>
          <a:custGeom>
            <a:avLst/>
            <a:gdLst>
              <a:gd name="T0" fmla="*/ 414 w 606"/>
              <a:gd name="T1" fmla="*/ 186 h 263"/>
              <a:gd name="T2" fmla="*/ 367 w 606"/>
              <a:gd name="T3" fmla="*/ 262 h 263"/>
              <a:gd name="T4" fmla="*/ 376 w 606"/>
              <a:gd name="T5" fmla="*/ 221 h 263"/>
              <a:gd name="T6" fmla="*/ 351 w 606"/>
              <a:gd name="T7" fmla="*/ 203 h 263"/>
              <a:gd name="T8" fmla="*/ 373 w 606"/>
              <a:gd name="T9" fmla="*/ 204 h 263"/>
              <a:gd name="T10" fmla="*/ 342 w 606"/>
              <a:gd name="T11" fmla="*/ 190 h 263"/>
              <a:gd name="T12" fmla="*/ 351 w 606"/>
              <a:gd name="T13" fmla="*/ 228 h 263"/>
              <a:gd name="T14" fmla="*/ 365 w 606"/>
              <a:gd name="T15" fmla="*/ 246 h 263"/>
              <a:gd name="T16" fmla="*/ 296 w 606"/>
              <a:gd name="T17" fmla="*/ 186 h 263"/>
              <a:gd name="T18" fmla="*/ 296 w 606"/>
              <a:gd name="T19" fmla="*/ 246 h 263"/>
              <a:gd name="T20" fmla="*/ 268 w 606"/>
              <a:gd name="T21" fmla="*/ 261 h 263"/>
              <a:gd name="T22" fmla="*/ 264 w 606"/>
              <a:gd name="T23" fmla="*/ 215 h 263"/>
              <a:gd name="T24" fmla="*/ 152 w 606"/>
              <a:gd name="T25" fmla="*/ 186 h 263"/>
              <a:gd name="T26" fmla="*/ 184 w 606"/>
              <a:gd name="T27" fmla="*/ 229 h 263"/>
              <a:gd name="T28" fmla="*/ 184 w 606"/>
              <a:gd name="T29" fmla="*/ 214 h 263"/>
              <a:gd name="T30" fmla="*/ 201 w 606"/>
              <a:gd name="T31" fmla="*/ 94 h 263"/>
              <a:gd name="T32" fmla="*/ 131 w 606"/>
              <a:gd name="T33" fmla="*/ 45 h 263"/>
              <a:gd name="T34" fmla="*/ 56 w 606"/>
              <a:gd name="T35" fmla="*/ 94 h 263"/>
              <a:gd name="T36" fmla="*/ 30 w 606"/>
              <a:gd name="T37" fmla="*/ 169 h 263"/>
              <a:gd name="T38" fmla="*/ 99 w 606"/>
              <a:gd name="T39" fmla="*/ 169 h 263"/>
              <a:gd name="T40" fmla="*/ 83 w 606"/>
              <a:gd name="T41" fmla="*/ 2 h 263"/>
              <a:gd name="T42" fmla="*/ 99 w 606"/>
              <a:gd name="T43" fmla="*/ 19 h 263"/>
              <a:gd name="T44" fmla="*/ 146 w 606"/>
              <a:gd name="T45" fmla="*/ 125 h 263"/>
              <a:gd name="T46" fmla="*/ 147 w 606"/>
              <a:gd name="T47" fmla="*/ 108 h 263"/>
              <a:gd name="T48" fmla="*/ 115 w 606"/>
              <a:gd name="T49" fmla="*/ 94 h 263"/>
              <a:gd name="T50" fmla="*/ 155 w 606"/>
              <a:gd name="T51" fmla="*/ 169 h 263"/>
              <a:gd name="T52" fmla="*/ 170 w 606"/>
              <a:gd name="T53" fmla="*/ 106 h 263"/>
              <a:gd name="T54" fmla="*/ 202 w 606"/>
              <a:gd name="T55" fmla="*/ 57 h 263"/>
              <a:gd name="T56" fmla="*/ 163 w 606"/>
              <a:gd name="T57" fmla="*/ 49 h 263"/>
              <a:gd name="T58" fmla="*/ 185 w 606"/>
              <a:gd name="T59" fmla="*/ 15 h 263"/>
              <a:gd name="T60" fmla="*/ 223 w 606"/>
              <a:gd name="T61" fmla="*/ 56 h 263"/>
              <a:gd name="T62" fmla="*/ 185 w 606"/>
              <a:gd name="T63" fmla="*/ 0 h 263"/>
              <a:gd name="T64" fmla="*/ 147 w 606"/>
              <a:gd name="T65" fmla="*/ 56 h 263"/>
              <a:gd name="T66" fmla="*/ 214 w 606"/>
              <a:gd name="T67" fmla="*/ 68 h 263"/>
              <a:gd name="T68" fmla="*/ 232 w 606"/>
              <a:gd name="T69" fmla="*/ 140 h 263"/>
              <a:gd name="T70" fmla="*/ 223 w 606"/>
              <a:gd name="T71" fmla="*/ 162 h 263"/>
              <a:gd name="T72" fmla="*/ 277 w 606"/>
              <a:gd name="T73" fmla="*/ 153 h 263"/>
              <a:gd name="T74" fmla="*/ 261 w 606"/>
              <a:gd name="T75" fmla="*/ 146 h 263"/>
              <a:gd name="T76" fmla="*/ 277 w 606"/>
              <a:gd name="T77" fmla="*/ 24 h 263"/>
              <a:gd name="T78" fmla="*/ 253 w 606"/>
              <a:gd name="T79" fmla="*/ 33 h 263"/>
              <a:gd name="T80" fmla="*/ 276 w 606"/>
              <a:gd name="T81" fmla="*/ 20 h 263"/>
              <a:gd name="T82" fmla="*/ 294 w 606"/>
              <a:gd name="T83" fmla="*/ 24 h 263"/>
              <a:gd name="T84" fmla="*/ 237 w 606"/>
              <a:gd name="T85" fmla="*/ 2 h 263"/>
              <a:gd name="T86" fmla="*/ 277 w 606"/>
              <a:gd name="T87" fmla="*/ 77 h 263"/>
              <a:gd name="T88" fmla="*/ 354 w 606"/>
              <a:gd name="T89" fmla="*/ 2 h 263"/>
              <a:gd name="T90" fmla="*/ 339 w 606"/>
              <a:gd name="T91" fmla="*/ 64 h 263"/>
              <a:gd name="T92" fmla="*/ 323 w 606"/>
              <a:gd name="T93" fmla="*/ 2 h 263"/>
              <a:gd name="T94" fmla="*/ 325 w 606"/>
              <a:gd name="T95" fmla="*/ 77 h 263"/>
              <a:gd name="T96" fmla="*/ 361 w 606"/>
              <a:gd name="T97" fmla="*/ 169 h 263"/>
              <a:gd name="T98" fmla="*/ 335 w 606"/>
              <a:gd name="T99" fmla="*/ 143 h 263"/>
              <a:gd name="T100" fmla="*/ 309 w 606"/>
              <a:gd name="T101" fmla="*/ 112 h 263"/>
              <a:gd name="T102" fmla="*/ 361 w 606"/>
              <a:gd name="T103" fmla="*/ 112 h 263"/>
              <a:gd name="T104" fmla="*/ 444 w 606"/>
              <a:gd name="T105" fmla="*/ 2 h 263"/>
              <a:gd name="T106" fmla="*/ 384 w 606"/>
              <a:gd name="T107" fmla="*/ 77 h 263"/>
              <a:gd name="T108" fmla="*/ 433 w 606"/>
              <a:gd name="T109" fmla="*/ 77 h 263"/>
              <a:gd name="T110" fmla="*/ 500 w 606"/>
              <a:gd name="T111" fmla="*/ 261 h 263"/>
              <a:gd name="T112" fmla="*/ 451 w 606"/>
              <a:gd name="T113" fmla="*/ 186 h 263"/>
              <a:gd name="T114" fmla="*/ 445 w 606"/>
              <a:gd name="T115" fmla="*/ 207 h 263"/>
              <a:gd name="T116" fmla="*/ 560 w 606"/>
              <a:gd name="T117" fmla="*/ 186 h 263"/>
              <a:gd name="T118" fmla="*/ 530 w 606"/>
              <a:gd name="T119" fmla="*/ 261 h 263"/>
              <a:gd name="T120" fmla="*/ 590 w 606"/>
              <a:gd name="T121" fmla="*/ 186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06" h="263">
                <a:moveTo>
                  <a:pt x="414" y="186"/>
                </a:moveTo>
                <a:cubicBezTo>
                  <a:pt x="397" y="186"/>
                  <a:pt x="397" y="186"/>
                  <a:pt x="397" y="186"/>
                </a:cubicBezTo>
                <a:cubicBezTo>
                  <a:pt x="397" y="261"/>
                  <a:pt x="397" y="261"/>
                  <a:pt x="397" y="261"/>
                </a:cubicBezTo>
                <a:cubicBezTo>
                  <a:pt x="414" y="261"/>
                  <a:pt x="414" y="261"/>
                  <a:pt x="414" y="261"/>
                </a:cubicBezTo>
                <a:lnTo>
                  <a:pt x="414" y="186"/>
                </a:lnTo>
                <a:close/>
                <a:moveTo>
                  <a:pt x="342" y="241"/>
                </a:moveTo>
                <a:cubicBezTo>
                  <a:pt x="330" y="254"/>
                  <a:pt x="330" y="254"/>
                  <a:pt x="330" y="254"/>
                </a:cubicBezTo>
                <a:cubicBezTo>
                  <a:pt x="334" y="257"/>
                  <a:pt x="338" y="259"/>
                  <a:pt x="342" y="261"/>
                </a:cubicBezTo>
                <a:cubicBezTo>
                  <a:pt x="346" y="262"/>
                  <a:pt x="351" y="263"/>
                  <a:pt x="356" y="263"/>
                </a:cubicBezTo>
                <a:cubicBezTo>
                  <a:pt x="360" y="263"/>
                  <a:pt x="363" y="263"/>
                  <a:pt x="367" y="262"/>
                </a:cubicBezTo>
                <a:cubicBezTo>
                  <a:pt x="370" y="261"/>
                  <a:pt x="373" y="259"/>
                  <a:pt x="376" y="257"/>
                </a:cubicBezTo>
                <a:cubicBezTo>
                  <a:pt x="379" y="255"/>
                  <a:pt x="381" y="252"/>
                  <a:pt x="382" y="249"/>
                </a:cubicBezTo>
                <a:cubicBezTo>
                  <a:pt x="384" y="246"/>
                  <a:pt x="385" y="242"/>
                  <a:pt x="385" y="238"/>
                </a:cubicBezTo>
                <a:cubicBezTo>
                  <a:pt x="385" y="234"/>
                  <a:pt x="384" y="230"/>
                  <a:pt x="382" y="228"/>
                </a:cubicBezTo>
                <a:cubicBezTo>
                  <a:pt x="381" y="225"/>
                  <a:pt x="378" y="223"/>
                  <a:pt x="376" y="221"/>
                </a:cubicBezTo>
                <a:cubicBezTo>
                  <a:pt x="373" y="220"/>
                  <a:pt x="370" y="219"/>
                  <a:pt x="367" y="218"/>
                </a:cubicBezTo>
                <a:cubicBezTo>
                  <a:pt x="364" y="217"/>
                  <a:pt x="362" y="216"/>
                  <a:pt x="359" y="215"/>
                </a:cubicBezTo>
                <a:cubicBezTo>
                  <a:pt x="356" y="214"/>
                  <a:pt x="354" y="213"/>
                  <a:pt x="353" y="212"/>
                </a:cubicBezTo>
                <a:cubicBezTo>
                  <a:pt x="351" y="211"/>
                  <a:pt x="350" y="209"/>
                  <a:pt x="350" y="207"/>
                </a:cubicBezTo>
                <a:cubicBezTo>
                  <a:pt x="350" y="205"/>
                  <a:pt x="350" y="204"/>
                  <a:pt x="351" y="203"/>
                </a:cubicBezTo>
                <a:cubicBezTo>
                  <a:pt x="352" y="202"/>
                  <a:pt x="353" y="201"/>
                  <a:pt x="354" y="201"/>
                </a:cubicBezTo>
                <a:cubicBezTo>
                  <a:pt x="355" y="200"/>
                  <a:pt x="356" y="200"/>
                  <a:pt x="358" y="200"/>
                </a:cubicBezTo>
                <a:cubicBezTo>
                  <a:pt x="359" y="199"/>
                  <a:pt x="360" y="199"/>
                  <a:pt x="361" y="199"/>
                </a:cubicBezTo>
                <a:cubicBezTo>
                  <a:pt x="363" y="199"/>
                  <a:pt x="366" y="200"/>
                  <a:pt x="368" y="200"/>
                </a:cubicBezTo>
                <a:cubicBezTo>
                  <a:pt x="370" y="201"/>
                  <a:pt x="372" y="202"/>
                  <a:pt x="373" y="204"/>
                </a:cubicBezTo>
                <a:cubicBezTo>
                  <a:pt x="385" y="192"/>
                  <a:pt x="385" y="192"/>
                  <a:pt x="385" y="192"/>
                </a:cubicBezTo>
                <a:cubicBezTo>
                  <a:pt x="381" y="189"/>
                  <a:pt x="378" y="187"/>
                  <a:pt x="374" y="186"/>
                </a:cubicBezTo>
                <a:cubicBezTo>
                  <a:pt x="370" y="184"/>
                  <a:pt x="366" y="184"/>
                  <a:pt x="362" y="184"/>
                </a:cubicBezTo>
                <a:cubicBezTo>
                  <a:pt x="358" y="184"/>
                  <a:pt x="354" y="184"/>
                  <a:pt x="351" y="185"/>
                </a:cubicBezTo>
                <a:cubicBezTo>
                  <a:pt x="347" y="186"/>
                  <a:pt x="344" y="188"/>
                  <a:pt x="342" y="190"/>
                </a:cubicBezTo>
                <a:cubicBezTo>
                  <a:pt x="339" y="192"/>
                  <a:pt x="337" y="195"/>
                  <a:pt x="335" y="198"/>
                </a:cubicBezTo>
                <a:cubicBezTo>
                  <a:pt x="334" y="201"/>
                  <a:pt x="333" y="204"/>
                  <a:pt x="333" y="208"/>
                </a:cubicBezTo>
                <a:cubicBezTo>
                  <a:pt x="333" y="212"/>
                  <a:pt x="334" y="216"/>
                  <a:pt x="335" y="218"/>
                </a:cubicBezTo>
                <a:cubicBezTo>
                  <a:pt x="337" y="221"/>
                  <a:pt x="339" y="223"/>
                  <a:pt x="342" y="225"/>
                </a:cubicBezTo>
                <a:cubicBezTo>
                  <a:pt x="345" y="226"/>
                  <a:pt x="347" y="227"/>
                  <a:pt x="351" y="228"/>
                </a:cubicBezTo>
                <a:cubicBezTo>
                  <a:pt x="354" y="229"/>
                  <a:pt x="356" y="230"/>
                  <a:pt x="359" y="231"/>
                </a:cubicBezTo>
                <a:cubicBezTo>
                  <a:pt x="362" y="232"/>
                  <a:pt x="364" y="233"/>
                  <a:pt x="366" y="234"/>
                </a:cubicBezTo>
                <a:cubicBezTo>
                  <a:pt x="367" y="236"/>
                  <a:pt x="368" y="238"/>
                  <a:pt x="368" y="240"/>
                </a:cubicBezTo>
                <a:cubicBezTo>
                  <a:pt x="368" y="241"/>
                  <a:pt x="368" y="242"/>
                  <a:pt x="367" y="243"/>
                </a:cubicBezTo>
                <a:cubicBezTo>
                  <a:pt x="367" y="244"/>
                  <a:pt x="366" y="245"/>
                  <a:pt x="365" y="246"/>
                </a:cubicBezTo>
                <a:cubicBezTo>
                  <a:pt x="363" y="246"/>
                  <a:pt x="362" y="247"/>
                  <a:pt x="361" y="247"/>
                </a:cubicBezTo>
                <a:cubicBezTo>
                  <a:pt x="359" y="248"/>
                  <a:pt x="358" y="248"/>
                  <a:pt x="357" y="248"/>
                </a:cubicBezTo>
                <a:cubicBezTo>
                  <a:pt x="354" y="248"/>
                  <a:pt x="351" y="247"/>
                  <a:pt x="349" y="246"/>
                </a:cubicBezTo>
                <a:cubicBezTo>
                  <a:pt x="346" y="245"/>
                  <a:pt x="344" y="243"/>
                  <a:pt x="342" y="241"/>
                </a:cubicBezTo>
                <a:moveTo>
                  <a:pt x="296" y="186"/>
                </a:moveTo>
                <a:cubicBezTo>
                  <a:pt x="280" y="186"/>
                  <a:pt x="280" y="186"/>
                  <a:pt x="280" y="186"/>
                </a:cubicBezTo>
                <a:cubicBezTo>
                  <a:pt x="280" y="261"/>
                  <a:pt x="280" y="261"/>
                  <a:pt x="280" y="261"/>
                </a:cubicBezTo>
                <a:cubicBezTo>
                  <a:pt x="327" y="261"/>
                  <a:pt x="327" y="261"/>
                  <a:pt x="327" y="261"/>
                </a:cubicBezTo>
                <a:cubicBezTo>
                  <a:pt x="327" y="246"/>
                  <a:pt x="327" y="246"/>
                  <a:pt x="327" y="246"/>
                </a:cubicBezTo>
                <a:cubicBezTo>
                  <a:pt x="296" y="246"/>
                  <a:pt x="296" y="246"/>
                  <a:pt x="296" y="246"/>
                </a:cubicBezTo>
                <a:lnTo>
                  <a:pt x="296" y="186"/>
                </a:lnTo>
                <a:close/>
                <a:moveTo>
                  <a:pt x="266" y="186"/>
                </a:moveTo>
                <a:cubicBezTo>
                  <a:pt x="215" y="186"/>
                  <a:pt x="215" y="186"/>
                  <a:pt x="215" y="186"/>
                </a:cubicBezTo>
                <a:cubicBezTo>
                  <a:pt x="215" y="261"/>
                  <a:pt x="215" y="261"/>
                  <a:pt x="215" y="261"/>
                </a:cubicBezTo>
                <a:cubicBezTo>
                  <a:pt x="268" y="261"/>
                  <a:pt x="268" y="261"/>
                  <a:pt x="268" y="261"/>
                </a:cubicBezTo>
                <a:cubicBezTo>
                  <a:pt x="268" y="246"/>
                  <a:pt x="268" y="246"/>
                  <a:pt x="268" y="246"/>
                </a:cubicBezTo>
                <a:cubicBezTo>
                  <a:pt x="231" y="246"/>
                  <a:pt x="231" y="246"/>
                  <a:pt x="231" y="246"/>
                </a:cubicBezTo>
                <a:cubicBezTo>
                  <a:pt x="231" y="230"/>
                  <a:pt x="231" y="230"/>
                  <a:pt x="231" y="230"/>
                </a:cubicBezTo>
                <a:cubicBezTo>
                  <a:pt x="264" y="230"/>
                  <a:pt x="264" y="230"/>
                  <a:pt x="264" y="230"/>
                </a:cubicBezTo>
                <a:cubicBezTo>
                  <a:pt x="264" y="215"/>
                  <a:pt x="264" y="215"/>
                  <a:pt x="264" y="215"/>
                </a:cubicBezTo>
                <a:cubicBezTo>
                  <a:pt x="231" y="215"/>
                  <a:pt x="231" y="215"/>
                  <a:pt x="231" y="215"/>
                </a:cubicBezTo>
                <a:cubicBezTo>
                  <a:pt x="231" y="201"/>
                  <a:pt x="231" y="201"/>
                  <a:pt x="231" y="201"/>
                </a:cubicBezTo>
                <a:cubicBezTo>
                  <a:pt x="266" y="201"/>
                  <a:pt x="266" y="201"/>
                  <a:pt x="266" y="201"/>
                </a:cubicBezTo>
                <a:lnTo>
                  <a:pt x="266" y="186"/>
                </a:lnTo>
                <a:close/>
                <a:moveTo>
                  <a:pt x="152" y="186"/>
                </a:moveTo>
                <a:cubicBezTo>
                  <a:pt x="135" y="186"/>
                  <a:pt x="135" y="186"/>
                  <a:pt x="135" y="186"/>
                </a:cubicBezTo>
                <a:cubicBezTo>
                  <a:pt x="135" y="261"/>
                  <a:pt x="135" y="261"/>
                  <a:pt x="135" y="261"/>
                </a:cubicBezTo>
                <a:cubicBezTo>
                  <a:pt x="152" y="261"/>
                  <a:pt x="152" y="261"/>
                  <a:pt x="152" y="261"/>
                </a:cubicBezTo>
                <a:cubicBezTo>
                  <a:pt x="152" y="229"/>
                  <a:pt x="152" y="229"/>
                  <a:pt x="152" y="229"/>
                </a:cubicBezTo>
                <a:cubicBezTo>
                  <a:pt x="184" y="229"/>
                  <a:pt x="184" y="229"/>
                  <a:pt x="184" y="229"/>
                </a:cubicBezTo>
                <a:cubicBezTo>
                  <a:pt x="184" y="261"/>
                  <a:pt x="184" y="261"/>
                  <a:pt x="184" y="261"/>
                </a:cubicBezTo>
                <a:cubicBezTo>
                  <a:pt x="201" y="261"/>
                  <a:pt x="201" y="261"/>
                  <a:pt x="201" y="261"/>
                </a:cubicBezTo>
                <a:cubicBezTo>
                  <a:pt x="201" y="186"/>
                  <a:pt x="201" y="186"/>
                  <a:pt x="201" y="186"/>
                </a:cubicBezTo>
                <a:cubicBezTo>
                  <a:pt x="184" y="186"/>
                  <a:pt x="184" y="186"/>
                  <a:pt x="184" y="186"/>
                </a:cubicBezTo>
                <a:cubicBezTo>
                  <a:pt x="184" y="214"/>
                  <a:pt x="184" y="214"/>
                  <a:pt x="184" y="214"/>
                </a:cubicBezTo>
                <a:cubicBezTo>
                  <a:pt x="152" y="214"/>
                  <a:pt x="152" y="214"/>
                  <a:pt x="152" y="214"/>
                </a:cubicBezTo>
                <a:lnTo>
                  <a:pt x="152" y="186"/>
                </a:lnTo>
                <a:close/>
                <a:moveTo>
                  <a:pt x="184" y="169"/>
                </a:moveTo>
                <a:cubicBezTo>
                  <a:pt x="201" y="169"/>
                  <a:pt x="201" y="169"/>
                  <a:pt x="201" y="169"/>
                </a:cubicBezTo>
                <a:cubicBezTo>
                  <a:pt x="201" y="94"/>
                  <a:pt x="201" y="94"/>
                  <a:pt x="201" y="94"/>
                </a:cubicBezTo>
                <a:cubicBezTo>
                  <a:pt x="184" y="94"/>
                  <a:pt x="184" y="94"/>
                  <a:pt x="184" y="94"/>
                </a:cubicBezTo>
                <a:lnTo>
                  <a:pt x="184" y="169"/>
                </a:lnTo>
                <a:close/>
                <a:moveTo>
                  <a:pt x="108" y="45"/>
                </a:moveTo>
                <a:cubicBezTo>
                  <a:pt x="108" y="51"/>
                  <a:pt x="113" y="56"/>
                  <a:pt x="119" y="56"/>
                </a:cubicBezTo>
                <a:cubicBezTo>
                  <a:pt x="126" y="56"/>
                  <a:pt x="131" y="51"/>
                  <a:pt x="131" y="45"/>
                </a:cubicBezTo>
                <a:cubicBezTo>
                  <a:pt x="131" y="39"/>
                  <a:pt x="126" y="34"/>
                  <a:pt x="119" y="34"/>
                </a:cubicBezTo>
                <a:cubicBezTo>
                  <a:pt x="113" y="34"/>
                  <a:pt x="108" y="39"/>
                  <a:pt x="108" y="45"/>
                </a:cubicBezTo>
                <a:moveTo>
                  <a:pt x="43" y="169"/>
                </a:moveTo>
                <a:cubicBezTo>
                  <a:pt x="74" y="94"/>
                  <a:pt x="74" y="94"/>
                  <a:pt x="74" y="94"/>
                </a:cubicBezTo>
                <a:cubicBezTo>
                  <a:pt x="56" y="94"/>
                  <a:pt x="56" y="94"/>
                  <a:pt x="56" y="94"/>
                </a:cubicBezTo>
                <a:cubicBezTo>
                  <a:pt x="37" y="143"/>
                  <a:pt x="37" y="143"/>
                  <a:pt x="37" y="143"/>
                </a:cubicBezTo>
                <a:cubicBezTo>
                  <a:pt x="37" y="143"/>
                  <a:pt x="37" y="143"/>
                  <a:pt x="37" y="143"/>
                </a:cubicBezTo>
                <a:cubicBezTo>
                  <a:pt x="18" y="94"/>
                  <a:pt x="18" y="94"/>
                  <a:pt x="18" y="94"/>
                </a:cubicBezTo>
                <a:cubicBezTo>
                  <a:pt x="0" y="94"/>
                  <a:pt x="0" y="94"/>
                  <a:pt x="0" y="94"/>
                </a:cubicBezTo>
                <a:cubicBezTo>
                  <a:pt x="30" y="169"/>
                  <a:pt x="30" y="169"/>
                  <a:pt x="30" y="169"/>
                </a:cubicBezTo>
                <a:lnTo>
                  <a:pt x="43" y="169"/>
                </a:lnTo>
                <a:close/>
                <a:moveTo>
                  <a:pt x="99" y="94"/>
                </a:moveTo>
                <a:cubicBezTo>
                  <a:pt x="83" y="94"/>
                  <a:pt x="83" y="94"/>
                  <a:pt x="83" y="94"/>
                </a:cubicBezTo>
                <a:cubicBezTo>
                  <a:pt x="83" y="169"/>
                  <a:pt x="83" y="169"/>
                  <a:pt x="83" y="169"/>
                </a:cubicBezTo>
                <a:cubicBezTo>
                  <a:pt x="99" y="169"/>
                  <a:pt x="99" y="169"/>
                  <a:pt x="99" y="169"/>
                </a:cubicBezTo>
                <a:lnTo>
                  <a:pt x="99" y="94"/>
                </a:lnTo>
                <a:close/>
                <a:moveTo>
                  <a:pt x="99" y="19"/>
                </a:moveTo>
                <a:cubicBezTo>
                  <a:pt x="135" y="19"/>
                  <a:pt x="135" y="19"/>
                  <a:pt x="135" y="19"/>
                </a:cubicBezTo>
                <a:cubicBezTo>
                  <a:pt x="135" y="2"/>
                  <a:pt x="135" y="2"/>
                  <a:pt x="135" y="2"/>
                </a:cubicBezTo>
                <a:cubicBezTo>
                  <a:pt x="83" y="2"/>
                  <a:pt x="83" y="2"/>
                  <a:pt x="83" y="2"/>
                </a:cubicBezTo>
                <a:cubicBezTo>
                  <a:pt x="83" y="77"/>
                  <a:pt x="83" y="77"/>
                  <a:pt x="83" y="77"/>
                </a:cubicBezTo>
                <a:cubicBezTo>
                  <a:pt x="99" y="77"/>
                  <a:pt x="99" y="77"/>
                  <a:pt x="99" y="77"/>
                </a:cubicBezTo>
                <a:cubicBezTo>
                  <a:pt x="99" y="48"/>
                  <a:pt x="99" y="48"/>
                  <a:pt x="99" y="48"/>
                </a:cubicBezTo>
                <a:cubicBezTo>
                  <a:pt x="99" y="32"/>
                  <a:pt x="99" y="32"/>
                  <a:pt x="99" y="32"/>
                </a:cubicBezTo>
                <a:lnTo>
                  <a:pt x="99" y="19"/>
                </a:lnTo>
                <a:close/>
                <a:moveTo>
                  <a:pt x="154" y="112"/>
                </a:moveTo>
                <a:cubicBezTo>
                  <a:pt x="155" y="113"/>
                  <a:pt x="155" y="115"/>
                  <a:pt x="155" y="117"/>
                </a:cubicBezTo>
                <a:cubicBezTo>
                  <a:pt x="155" y="119"/>
                  <a:pt x="155" y="120"/>
                  <a:pt x="154" y="122"/>
                </a:cubicBezTo>
                <a:cubicBezTo>
                  <a:pt x="153" y="123"/>
                  <a:pt x="152" y="124"/>
                  <a:pt x="151" y="124"/>
                </a:cubicBezTo>
                <a:cubicBezTo>
                  <a:pt x="149" y="125"/>
                  <a:pt x="148" y="125"/>
                  <a:pt x="146" y="125"/>
                </a:cubicBezTo>
                <a:cubicBezTo>
                  <a:pt x="144" y="125"/>
                  <a:pt x="143" y="125"/>
                  <a:pt x="141" y="125"/>
                </a:cubicBezTo>
                <a:cubicBezTo>
                  <a:pt x="132" y="125"/>
                  <a:pt x="132" y="125"/>
                  <a:pt x="132" y="125"/>
                </a:cubicBezTo>
                <a:cubicBezTo>
                  <a:pt x="132" y="108"/>
                  <a:pt x="132" y="108"/>
                  <a:pt x="132" y="108"/>
                </a:cubicBezTo>
                <a:cubicBezTo>
                  <a:pt x="142" y="108"/>
                  <a:pt x="142" y="108"/>
                  <a:pt x="142" y="108"/>
                </a:cubicBezTo>
                <a:cubicBezTo>
                  <a:pt x="144" y="108"/>
                  <a:pt x="145" y="108"/>
                  <a:pt x="147" y="108"/>
                </a:cubicBezTo>
                <a:cubicBezTo>
                  <a:pt x="149" y="109"/>
                  <a:pt x="150" y="109"/>
                  <a:pt x="151" y="110"/>
                </a:cubicBezTo>
                <a:cubicBezTo>
                  <a:pt x="152" y="110"/>
                  <a:pt x="153" y="111"/>
                  <a:pt x="154" y="112"/>
                </a:cubicBezTo>
                <a:moveTo>
                  <a:pt x="155" y="95"/>
                </a:moveTo>
                <a:cubicBezTo>
                  <a:pt x="152" y="94"/>
                  <a:pt x="148" y="94"/>
                  <a:pt x="144" y="94"/>
                </a:cubicBezTo>
                <a:cubicBezTo>
                  <a:pt x="115" y="94"/>
                  <a:pt x="115" y="94"/>
                  <a:pt x="115" y="94"/>
                </a:cubicBezTo>
                <a:cubicBezTo>
                  <a:pt x="115" y="169"/>
                  <a:pt x="115" y="169"/>
                  <a:pt x="115" y="169"/>
                </a:cubicBezTo>
                <a:cubicBezTo>
                  <a:pt x="132" y="169"/>
                  <a:pt x="132" y="169"/>
                  <a:pt x="132" y="169"/>
                </a:cubicBezTo>
                <a:cubicBezTo>
                  <a:pt x="132" y="139"/>
                  <a:pt x="132" y="139"/>
                  <a:pt x="132" y="139"/>
                </a:cubicBezTo>
                <a:cubicBezTo>
                  <a:pt x="140" y="139"/>
                  <a:pt x="140" y="139"/>
                  <a:pt x="140" y="139"/>
                </a:cubicBezTo>
                <a:cubicBezTo>
                  <a:pt x="155" y="169"/>
                  <a:pt x="155" y="169"/>
                  <a:pt x="155" y="169"/>
                </a:cubicBezTo>
                <a:cubicBezTo>
                  <a:pt x="175" y="169"/>
                  <a:pt x="175" y="169"/>
                  <a:pt x="175" y="169"/>
                </a:cubicBezTo>
                <a:cubicBezTo>
                  <a:pt x="156" y="138"/>
                  <a:pt x="156" y="138"/>
                  <a:pt x="156" y="138"/>
                </a:cubicBezTo>
                <a:cubicBezTo>
                  <a:pt x="162" y="137"/>
                  <a:pt x="166" y="134"/>
                  <a:pt x="168" y="130"/>
                </a:cubicBezTo>
                <a:cubicBezTo>
                  <a:pt x="171" y="127"/>
                  <a:pt x="172" y="122"/>
                  <a:pt x="172" y="117"/>
                </a:cubicBezTo>
                <a:cubicBezTo>
                  <a:pt x="172" y="112"/>
                  <a:pt x="172" y="109"/>
                  <a:pt x="170" y="106"/>
                </a:cubicBezTo>
                <a:cubicBezTo>
                  <a:pt x="169" y="103"/>
                  <a:pt x="167" y="101"/>
                  <a:pt x="164" y="99"/>
                </a:cubicBezTo>
                <a:cubicBezTo>
                  <a:pt x="161" y="97"/>
                  <a:pt x="158" y="96"/>
                  <a:pt x="155" y="95"/>
                </a:cubicBezTo>
                <a:moveTo>
                  <a:pt x="208" y="39"/>
                </a:moveTo>
                <a:cubicBezTo>
                  <a:pt x="208" y="43"/>
                  <a:pt x="208" y="46"/>
                  <a:pt x="207" y="49"/>
                </a:cubicBezTo>
                <a:cubicBezTo>
                  <a:pt x="206" y="52"/>
                  <a:pt x="204" y="54"/>
                  <a:pt x="202" y="57"/>
                </a:cubicBezTo>
                <a:cubicBezTo>
                  <a:pt x="200" y="59"/>
                  <a:pt x="197" y="61"/>
                  <a:pt x="195" y="62"/>
                </a:cubicBezTo>
                <a:cubicBezTo>
                  <a:pt x="192" y="63"/>
                  <a:pt x="189" y="64"/>
                  <a:pt x="185" y="64"/>
                </a:cubicBezTo>
                <a:cubicBezTo>
                  <a:pt x="181" y="64"/>
                  <a:pt x="178" y="63"/>
                  <a:pt x="175" y="62"/>
                </a:cubicBezTo>
                <a:cubicBezTo>
                  <a:pt x="172" y="61"/>
                  <a:pt x="170" y="59"/>
                  <a:pt x="168" y="57"/>
                </a:cubicBezTo>
                <a:cubicBezTo>
                  <a:pt x="166" y="54"/>
                  <a:pt x="164" y="52"/>
                  <a:pt x="163" y="49"/>
                </a:cubicBezTo>
                <a:cubicBezTo>
                  <a:pt x="162" y="46"/>
                  <a:pt x="162" y="43"/>
                  <a:pt x="162" y="39"/>
                </a:cubicBezTo>
                <a:cubicBezTo>
                  <a:pt x="162" y="36"/>
                  <a:pt x="162" y="33"/>
                  <a:pt x="163" y="30"/>
                </a:cubicBezTo>
                <a:cubicBezTo>
                  <a:pt x="164" y="27"/>
                  <a:pt x="166" y="24"/>
                  <a:pt x="168" y="22"/>
                </a:cubicBezTo>
                <a:cubicBezTo>
                  <a:pt x="170" y="20"/>
                  <a:pt x="172" y="18"/>
                  <a:pt x="175" y="17"/>
                </a:cubicBezTo>
                <a:cubicBezTo>
                  <a:pt x="178" y="16"/>
                  <a:pt x="181" y="15"/>
                  <a:pt x="185" y="15"/>
                </a:cubicBezTo>
                <a:cubicBezTo>
                  <a:pt x="189" y="15"/>
                  <a:pt x="192" y="16"/>
                  <a:pt x="195" y="17"/>
                </a:cubicBezTo>
                <a:cubicBezTo>
                  <a:pt x="197" y="18"/>
                  <a:pt x="200" y="20"/>
                  <a:pt x="202" y="22"/>
                </a:cubicBezTo>
                <a:cubicBezTo>
                  <a:pt x="204" y="24"/>
                  <a:pt x="206" y="27"/>
                  <a:pt x="207" y="30"/>
                </a:cubicBezTo>
                <a:cubicBezTo>
                  <a:pt x="208" y="33"/>
                  <a:pt x="208" y="36"/>
                  <a:pt x="208" y="39"/>
                </a:cubicBezTo>
                <a:moveTo>
                  <a:pt x="223" y="56"/>
                </a:moveTo>
                <a:cubicBezTo>
                  <a:pt x="225" y="51"/>
                  <a:pt x="226" y="45"/>
                  <a:pt x="226" y="39"/>
                </a:cubicBezTo>
                <a:cubicBezTo>
                  <a:pt x="226" y="33"/>
                  <a:pt x="225" y="28"/>
                  <a:pt x="223" y="23"/>
                </a:cubicBezTo>
                <a:cubicBezTo>
                  <a:pt x="221" y="18"/>
                  <a:pt x="218" y="14"/>
                  <a:pt x="214" y="10"/>
                </a:cubicBezTo>
                <a:cubicBezTo>
                  <a:pt x="211" y="7"/>
                  <a:pt x="206" y="4"/>
                  <a:pt x="201" y="2"/>
                </a:cubicBezTo>
                <a:cubicBezTo>
                  <a:pt x="196" y="1"/>
                  <a:pt x="191" y="0"/>
                  <a:pt x="185" y="0"/>
                </a:cubicBezTo>
                <a:cubicBezTo>
                  <a:pt x="179" y="0"/>
                  <a:pt x="174" y="1"/>
                  <a:pt x="169" y="2"/>
                </a:cubicBezTo>
                <a:cubicBezTo>
                  <a:pt x="164" y="4"/>
                  <a:pt x="159" y="7"/>
                  <a:pt x="156" y="10"/>
                </a:cubicBezTo>
                <a:cubicBezTo>
                  <a:pt x="152" y="14"/>
                  <a:pt x="149" y="18"/>
                  <a:pt x="147" y="23"/>
                </a:cubicBezTo>
                <a:cubicBezTo>
                  <a:pt x="145" y="28"/>
                  <a:pt x="144" y="33"/>
                  <a:pt x="144" y="39"/>
                </a:cubicBezTo>
                <a:cubicBezTo>
                  <a:pt x="144" y="45"/>
                  <a:pt x="145" y="51"/>
                  <a:pt x="147" y="56"/>
                </a:cubicBezTo>
                <a:cubicBezTo>
                  <a:pt x="149" y="61"/>
                  <a:pt x="152" y="65"/>
                  <a:pt x="156" y="68"/>
                </a:cubicBezTo>
                <a:cubicBezTo>
                  <a:pt x="159" y="72"/>
                  <a:pt x="164" y="74"/>
                  <a:pt x="169" y="76"/>
                </a:cubicBezTo>
                <a:cubicBezTo>
                  <a:pt x="174" y="78"/>
                  <a:pt x="179" y="79"/>
                  <a:pt x="185" y="79"/>
                </a:cubicBezTo>
                <a:cubicBezTo>
                  <a:pt x="191" y="79"/>
                  <a:pt x="196" y="78"/>
                  <a:pt x="201" y="76"/>
                </a:cubicBezTo>
                <a:cubicBezTo>
                  <a:pt x="206" y="74"/>
                  <a:pt x="211" y="72"/>
                  <a:pt x="214" y="68"/>
                </a:cubicBezTo>
                <a:cubicBezTo>
                  <a:pt x="218" y="65"/>
                  <a:pt x="221" y="61"/>
                  <a:pt x="223" y="56"/>
                </a:cubicBezTo>
                <a:moveTo>
                  <a:pt x="241" y="155"/>
                </a:moveTo>
                <a:cubicBezTo>
                  <a:pt x="239" y="154"/>
                  <a:pt x="237" y="153"/>
                  <a:pt x="236" y="151"/>
                </a:cubicBezTo>
                <a:cubicBezTo>
                  <a:pt x="235" y="150"/>
                  <a:pt x="234" y="148"/>
                  <a:pt x="233" y="146"/>
                </a:cubicBezTo>
                <a:cubicBezTo>
                  <a:pt x="232" y="144"/>
                  <a:pt x="232" y="142"/>
                  <a:pt x="232" y="140"/>
                </a:cubicBezTo>
                <a:cubicBezTo>
                  <a:pt x="232" y="94"/>
                  <a:pt x="232" y="94"/>
                  <a:pt x="232" y="94"/>
                </a:cubicBezTo>
                <a:cubicBezTo>
                  <a:pt x="215" y="94"/>
                  <a:pt x="215" y="94"/>
                  <a:pt x="215" y="94"/>
                </a:cubicBezTo>
                <a:cubicBezTo>
                  <a:pt x="215" y="140"/>
                  <a:pt x="215" y="140"/>
                  <a:pt x="215" y="140"/>
                </a:cubicBezTo>
                <a:cubicBezTo>
                  <a:pt x="215" y="145"/>
                  <a:pt x="216" y="149"/>
                  <a:pt x="217" y="153"/>
                </a:cubicBezTo>
                <a:cubicBezTo>
                  <a:pt x="219" y="156"/>
                  <a:pt x="221" y="160"/>
                  <a:pt x="223" y="162"/>
                </a:cubicBezTo>
                <a:cubicBezTo>
                  <a:pt x="226" y="165"/>
                  <a:pt x="229" y="167"/>
                  <a:pt x="233" y="169"/>
                </a:cubicBezTo>
                <a:cubicBezTo>
                  <a:pt x="237" y="170"/>
                  <a:pt x="242" y="171"/>
                  <a:pt x="247" y="171"/>
                </a:cubicBezTo>
                <a:cubicBezTo>
                  <a:pt x="252" y="171"/>
                  <a:pt x="257" y="170"/>
                  <a:pt x="261" y="169"/>
                </a:cubicBezTo>
                <a:cubicBezTo>
                  <a:pt x="265" y="167"/>
                  <a:pt x="268" y="165"/>
                  <a:pt x="271" y="162"/>
                </a:cubicBezTo>
                <a:cubicBezTo>
                  <a:pt x="273" y="160"/>
                  <a:pt x="275" y="156"/>
                  <a:pt x="277" y="153"/>
                </a:cubicBezTo>
                <a:cubicBezTo>
                  <a:pt x="278" y="149"/>
                  <a:pt x="279" y="145"/>
                  <a:pt x="279" y="140"/>
                </a:cubicBezTo>
                <a:cubicBezTo>
                  <a:pt x="279" y="94"/>
                  <a:pt x="279" y="94"/>
                  <a:pt x="279" y="94"/>
                </a:cubicBezTo>
                <a:cubicBezTo>
                  <a:pt x="262" y="94"/>
                  <a:pt x="262" y="94"/>
                  <a:pt x="262" y="94"/>
                </a:cubicBezTo>
                <a:cubicBezTo>
                  <a:pt x="262" y="140"/>
                  <a:pt x="262" y="140"/>
                  <a:pt x="262" y="140"/>
                </a:cubicBezTo>
                <a:cubicBezTo>
                  <a:pt x="262" y="142"/>
                  <a:pt x="262" y="144"/>
                  <a:pt x="261" y="146"/>
                </a:cubicBezTo>
                <a:cubicBezTo>
                  <a:pt x="260" y="148"/>
                  <a:pt x="259" y="150"/>
                  <a:pt x="258" y="151"/>
                </a:cubicBezTo>
                <a:cubicBezTo>
                  <a:pt x="256" y="153"/>
                  <a:pt x="255" y="154"/>
                  <a:pt x="253" y="155"/>
                </a:cubicBezTo>
                <a:cubicBezTo>
                  <a:pt x="251" y="156"/>
                  <a:pt x="249" y="156"/>
                  <a:pt x="247" y="156"/>
                </a:cubicBezTo>
                <a:cubicBezTo>
                  <a:pt x="245" y="156"/>
                  <a:pt x="243" y="156"/>
                  <a:pt x="241" y="155"/>
                </a:cubicBezTo>
                <a:moveTo>
                  <a:pt x="277" y="24"/>
                </a:moveTo>
                <a:cubicBezTo>
                  <a:pt x="277" y="26"/>
                  <a:pt x="277" y="28"/>
                  <a:pt x="276" y="29"/>
                </a:cubicBezTo>
                <a:cubicBezTo>
                  <a:pt x="275" y="30"/>
                  <a:pt x="274" y="31"/>
                  <a:pt x="273" y="32"/>
                </a:cubicBezTo>
                <a:cubicBezTo>
                  <a:pt x="271" y="32"/>
                  <a:pt x="270" y="32"/>
                  <a:pt x="268" y="33"/>
                </a:cubicBezTo>
                <a:cubicBezTo>
                  <a:pt x="266" y="33"/>
                  <a:pt x="265" y="33"/>
                  <a:pt x="263" y="33"/>
                </a:cubicBezTo>
                <a:cubicBezTo>
                  <a:pt x="253" y="33"/>
                  <a:pt x="253" y="33"/>
                  <a:pt x="253" y="33"/>
                </a:cubicBezTo>
                <a:cubicBezTo>
                  <a:pt x="253" y="16"/>
                  <a:pt x="253" y="16"/>
                  <a:pt x="253" y="16"/>
                </a:cubicBezTo>
                <a:cubicBezTo>
                  <a:pt x="264" y="16"/>
                  <a:pt x="264" y="16"/>
                  <a:pt x="264" y="16"/>
                </a:cubicBezTo>
                <a:cubicBezTo>
                  <a:pt x="266" y="16"/>
                  <a:pt x="267" y="16"/>
                  <a:pt x="269" y="16"/>
                </a:cubicBezTo>
                <a:cubicBezTo>
                  <a:pt x="270" y="16"/>
                  <a:pt x="272" y="17"/>
                  <a:pt x="273" y="17"/>
                </a:cubicBezTo>
                <a:cubicBezTo>
                  <a:pt x="274" y="18"/>
                  <a:pt x="275" y="19"/>
                  <a:pt x="276" y="20"/>
                </a:cubicBezTo>
                <a:cubicBezTo>
                  <a:pt x="277" y="21"/>
                  <a:pt x="277" y="22"/>
                  <a:pt x="277" y="24"/>
                </a:cubicBezTo>
                <a:moveTo>
                  <a:pt x="297" y="77"/>
                </a:moveTo>
                <a:cubicBezTo>
                  <a:pt x="278" y="45"/>
                  <a:pt x="278" y="45"/>
                  <a:pt x="278" y="45"/>
                </a:cubicBezTo>
                <a:cubicBezTo>
                  <a:pt x="284" y="44"/>
                  <a:pt x="288" y="42"/>
                  <a:pt x="290" y="38"/>
                </a:cubicBezTo>
                <a:cubicBezTo>
                  <a:pt x="293" y="34"/>
                  <a:pt x="294" y="30"/>
                  <a:pt x="294" y="24"/>
                </a:cubicBezTo>
                <a:cubicBezTo>
                  <a:pt x="294" y="20"/>
                  <a:pt x="294" y="16"/>
                  <a:pt x="292" y="13"/>
                </a:cubicBezTo>
                <a:cubicBezTo>
                  <a:pt x="291" y="10"/>
                  <a:pt x="289" y="8"/>
                  <a:pt x="286" y="6"/>
                </a:cubicBezTo>
                <a:cubicBezTo>
                  <a:pt x="283" y="5"/>
                  <a:pt x="280" y="3"/>
                  <a:pt x="277" y="3"/>
                </a:cubicBezTo>
                <a:cubicBezTo>
                  <a:pt x="274" y="2"/>
                  <a:pt x="270" y="2"/>
                  <a:pt x="266" y="2"/>
                </a:cubicBezTo>
                <a:cubicBezTo>
                  <a:pt x="237" y="2"/>
                  <a:pt x="237" y="2"/>
                  <a:pt x="237" y="2"/>
                </a:cubicBezTo>
                <a:cubicBezTo>
                  <a:pt x="237" y="77"/>
                  <a:pt x="237" y="77"/>
                  <a:pt x="237" y="77"/>
                </a:cubicBezTo>
                <a:cubicBezTo>
                  <a:pt x="253" y="77"/>
                  <a:pt x="253" y="77"/>
                  <a:pt x="253" y="77"/>
                </a:cubicBezTo>
                <a:cubicBezTo>
                  <a:pt x="253" y="47"/>
                  <a:pt x="253" y="47"/>
                  <a:pt x="253" y="47"/>
                </a:cubicBezTo>
                <a:cubicBezTo>
                  <a:pt x="262" y="47"/>
                  <a:pt x="262" y="47"/>
                  <a:pt x="262" y="47"/>
                </a:cubicBezTo>
                <a:cubicBezTo>
                  <a:pt x="277" y="77"/>
                  <a:pt x="277" y="77"/>
                  <a:pt x="277" y="77"/>
                </a:cubicBezTo>
                <a:lnTo>
                  <a:pt x="297" y="77"/>
                </a:lnTo>
                <a:close/>
                <a:moveTo>
                  <a:pt x="368" y="60"/>
                </a:moveTo>
                <a:cubicBezTo>
                  <a:pt x="370" y="56"/>
                  <a:pt x="370" y="52"/>
                  <a:pt x="370" y="48"/>
                </a:cubicBezTo>
                <a:cubicBezTo>
                  <a:pt x="370" y="2"/>
                  <a:pt x="370" y="2"/>
                  <a:pt x="370" y="2"/>
                </a:cubicBezTo>
                <a:cubicBezTo>
                  <a:pt x="354" y="2"/>
                  <a:pt x="354" y="2"/>
                  <a:pt x="354" y="2"/>
                </a:cubicBezTo>
                <a:cubicBezTo>
                  <a:pt x="354" y="47"/>
                  <a:pt x="354" y="47"/>
                  <a:pt x="354" y="47"/>
                </a:cubicBezTo>
                <a:cubicBezTo>
                  <a:pt x="354" y="50"/>
                  <a:pt x="353" y="52"/>
                  <a:pt x="353" y="54"/>
                </a:cubicBezTo>
                <a:cubicBezTo>
                  <a:pt x="352" y="56"/>
                  <a:pt x="351" y="57"/>
                  <a:pt x="349" y="59"/>
                </a:cubicBezTo>
                <a:cubicBezTo>
                  <a:pt x="348" y="60"/>
                  <a:pt x="346" y="61"/>
                  <a:pt x="345" y="62"/>
                </a:cubicBezTo>
                <a:cubicBezTo>
                  <a:pt x="343" y="63"/>
                  <a:pt x="341" y="64"/>
                  <a:pt x="339" y="64"/>
                </a:cubicBezTo>
                <a:cubicBezTo>
                  <a:pt x="336" y="64"/>
                  <a:pt x="334" y="63"/>
                  <a:pt x="332" y="62"/>
                </a:cubicBezTo>
                <a:cubicBezTo>
                  <a:pt x="331" y="61"/>
                  <a:pt x="329" y="60"/>
                  <a:pt x="328" y="59"/>
                </a:cubicBezTo>
                <a:cubicBezTo>
                  <a:pt x="326" y="57"/>
                  <a:pt x="325" y="56"/>
                  <a:pt x="324" y="54"/>
                </a:cubicBezTo>
                <a:cubicBezTo>
                  <a:pt x="324" y="52"/>
                  <a:pt x="323" y="50"/>
                  <a:pt x="323" y="47"/>
                </a:cubicBezTo>
                <a:cubicBezTo>
                  <a:pt x="323" y="2"/>
                  <a:pt x="323" y="2"/>
                  <a:pt x="323" y="2"/>
                </a:cubicBezTo>
                <a:cubicBezTo>
                  <a:pt x="307" y="2"/>
                  <a:pt x="307" y="2"/>
                  <a:pt x="307" y="2"/>
                </a:cubicBezTo>
                <a:cubicBezTo>
                  <a:pt x="307" y="48"/>
                  <a:pt x="307" y="48"/>
                  <a:pt x="307" y="48"/>
                </a:cubicBezTo>
                <a:cubicBezTo>
                  <a:pt x="307" y="52"/>
                  <a:pt x="307" y="56"/>
                  <a:pt x="309" y="60"/>
                </a:cubicBezTo>
                <a:cubicBezTo>
                  <a:pt x="310" y="64"/>
                  <a:pt x="312" y="67"/>
                  <a:pt x="315" y="70"/>
                </a:cubicBezTo>
                <a:cubicBezTo>
                  <a:pt x="317" y="73"/>
                  <a:pt x="321" y="75"/>
                  <a:pt x="325" y="77"/>
                </a:cubicBezTo>
                <a:cubicBezTo>
                  <a:pt x="329" y="78"/>
                  <a:pt x="333" y="79"/>
                  <a:pt x="339" y="79"/>
                </a:cubicBezTo>
                <a:cubicBezTo>
                  <a:pt x="344" y="79"/>
                  <a:pt x="348" y="78"/>
                  <a:pt x="352" y="77"/>
                </a:cubicBezTo>
                <a:cubicBezTo>
                  <a:pt x="356" y="75"/>
                  <a:pt x="360" y="73"/>
                  <a:pt x="362" y="70"/>
                </a:cubicBezTo>
                <a:cubicBezTo>
                  <a:pt x="365" y="67"/>
                  <a:pt x="367" y="64"/>
                  <a:pt x="368" y="60"/>
                </a:cubicBezTo>
                <a:moveTo>
                  <a:pt x="361" y="169"/>
                </a:moveTo>
                <a:cubicBezTo>
                  <a:pt x="378" y="169"/>
                  <a:pt x="378" y="169"/>
                  <a:pt x="378" y="169"/>
                </a:cubicBezTo>
                <a:cubicBezTo>
                  <a:pt x="378" y="94"/>
                  <a:pt x="378" y="94"/>
                  <a:pt x="378" y="94"/>
                </a:cubicBezTo>
                <a:cubicBezTo>
                  <a:pt x="353" y="94"/>
                  <a:pt x="353" y="94"/>
                  <a:pt x="353" y="94"/>
                </a:cubicBezTo>
                <a:cubicBezTo>
                  <a:pt x="335" y="143"/>
                  <a:pt x="335" y="143"/>
                  <a:pt x="335" y="143"/>
                </a:cubicBezTo>
                <a:cubicBezTo>
                  <a:pt x="335" y="143"/>
                  <a:pt x="335" y="143"/>
                  <a:pt x="335" y="143"/>
                </a:cubicBezTo>
                <a:cubicBezTo>
                  <a:pt x="318" y="94"/>
                  <a:pt x="318" y="94"/>
                  <a:pt x="318" y="94"/>
                </a:cubicBezTo>
                <a:cubicBezTo>
                  <a:pt x="293" y="94"/>
                  <a:pt x="293" y="94"/>
                  <a:pt x="293" y="94"/>
                </a:cubicBezTo>
                <a:cubicBezTo>
                  <a:pt x="293" y="169"/>
                  <a:pt x="293" y="169"/>
                  <a:pt x="293" y="169"/>
                </a:cubicBezTo>
                <a:cubicBezTo>
                  <a:pt x="309" y="169"/>
                  <a:pt x="309" y="169"/>
                  <a:pt x="309" y="169"/>
                </a:cubicBezTo>
                <a:cubicBezTo>
                  <a:pt x="309" y="112"/>
                  <a:pt x="309" y="112"/>
                  <a:pt x="309" y="112"/>
                </a:cubicBezTo>
                <a:cubicBezTo>
                  <a:pt x="310" y="112"/>
                  <a:pt x="310" y="112"/>
                  <a:pt x="310" y="112"/>
                </a:cubicBezTo>
                <a:cubicBezTo>
                  <a:pt x="329" y="169"/>
                  <a:pt x="329" y="169"/>
                  <a:pt x="329" y="169"/>
                </a:cubicBezTo>
                <a:cubicBezTo>
                  <a:pt x="341" y="169"/>
                  <a:pt x="341" y="169"/>
                  <a:pt x="341" y="169"/>
                </a:cubicBezTo>
                <a:cubicBezTo>
                  <a:pt x="361" y="112"/>
                  <a:pt x="361" y="112"/>
                  <a:pt x="361" y="112"/>
                </a:cubicBezTo>
                <a:cubicBezTo>
                  <a:pt x="361" y="112"/>
                  <a:pt x="361" y="112"/>
                  <a:pt x="361" y="112"/>
                </a:cubicBezTo>
                <a:lnTo>
                  <a:pt x="361" y="169"/>
                </a:lnTo>
                <a:close/>
                <a:moveTo>
                  <a:pt x="453" y="77"/>
                </a:moveTo>
                <a:cubicBezTo>
                  <a:pt x="469" y="77"/>
                  <a:pt x="469" y="77"/>
                  <a:pt x="469" y="77"/>
                </a:cubicBezTo>
                <a:cubicBezTo>
                  <a:pt x="469" y="2"/>
                  <a:pt x="469" y="2"/>
                  <a:pt x="469" y="2"/>
                </a:cubicBezTo>
                <a:cubicBezTo>
                  <a:pt x="444" y="2"/>
                  <a:pt x="444" y="2"/>
                  <a:pt x="444" y="2"/>
                </a:cubicBezTo>
                <a:cubicBezTo>
                  <a:pt x="427" y="51"/>
                  <a:pt x="427" y="51"/>
                  <a:pt x="427" y="51"/>
                </a:cubicBezTo>
                <a:cubicBezTo>
                  <a:pt x="427" y="51"/>
                  <a:pt x="427" y="51"/>
                  <a:pt x="427" y="51"/>
                </a:cubicBezTo>
                <a:cubicBezTo>
                  <a:pt x="409" y="2"/>
                  <a:pt x="409" y="2"/>
                  <a:pt x="409" y="2"/>
                </a:cubicBezTo>
                <a:cubicBezTo>
                  <a:pt x="384" y="2"/>
                  <a:pt x="384" y="2"/>
                  <a:pt x="384" y="2"/>
                </a:cubicBezTo>
                <a:cubicBezTo>
                  <a:pt x="384" y="77"/>
                  <a:pt x="384" y="77"/>
                  <a:pt x="384" y="77"/>
                </a:cubicBezTo>
                <a:cubicBezTo>
                  <a:pt x="401" y="77"/>
                  <a:pt x="401" y="77"/>
                  <a:pt x="401" y="77"/>
                </a:cubicBezTo>
                <a:cubicBezTo>
                  <a:pt x="401" y="19"/>
                  <a:pt x="401" y="19"/>
                  <a:pt x="401" y="19"/>
                </a:cubicBezTo>
                <a:cubicBezTo>
                  <a:pt x="401" y="19"/>
                  <a:pt x="401" y="19"/>
                  <a:pt x="401" y="19"/>
                </a:cubicBezTo>
                <a:cubicBezTo>
                  <a:pt x="420" y="77"/>
                  <a:pt x="420" y="77"/>
                  <a:pt x="420" y="77"/>
                </a:cubicBezTo>
                <a:cubicBezTo>
                  <a:pt x="433" y="77"/>
                  <a:pt x="433" y="77"/>
                  <a:pt x="433" y="77"/>
                </a:cubicBezTo>
                <a:cubicBezTo>
                  <a:pt x="453" y="19"/>
                  <a:pt x="453" y="19"/>
                  <a:pt x="453" y="19"/>
                </a:cubicBezTo>
                <a:cubicBezTo>
                  <a:pt x="453" y="19"/>
                  <a:pt x="453" y="19"/>
                  <a:pt x="453" y="19"/>
                </a:cubicBezTo>
                <a:lnTo>
                  <a:pt x="453" y="77"/>
                </a:lnTo>
                <a:close/>
                <a:moveTo>
                  <a:pt x="478" y="261"/>
                </a:moveTo>
                <a:cubicBezTo>
                  <a:pt x="500" y="261"/>
                  <a:pt x="500" y="261"/>
                  <a:pt x="500" y="261"/>
                </a:cubicBezTo>
                <a:cubicBezTo>
                  <a:pt x="500" y="186"/>
                  <a:pt x="500" y="186"/>
                  <a:pt x="500" y="186"/>
                </a:cubicBezTo>
                <a:cubicBezTo>
                  <a:pt x="483" y="186"/>
                  <a:pt x="483" y="186"/>
                  <a:pt x="483" y="186"/>
                </a:cubicBezTo>
                <a:cubicBezTo>
                  <a:pt x="483" y="238"/>
                  <a:pt x="483" y="238"/>
                  <a:pt x="483" y="238"/>
                </a:cubicBezTo>
                <a:cubicBezTo>
                  <a:pt x="483" y="238"/>
                  <a:pt x="483" y="238"/>
                  <a:pt x="483" y="238"/>
                </a:cubicBezTo>
                <a:cubicBezTo>
                  <a:pt x="451" y="186"/>
                  <a:pt x="451" y="186"/>
                  <a:pt x="451" y="186"/>
                </a:cubicBezTo>
                <a:cubicBezTo>
                  <a:pt x="429" y="186"/>
                  <a:pt x="429" y="186"/>
                  <a:pt x="429" y="186"/>
                </a:cubicBezTo>
                <a:cubicBezTo>
                  <a:pt x="429" y="261"/>
                  <a:pt x="429" y="261"/>
                  <a:pt x="429" y="261"/>
                </a:cubicBezTo>
                <a:cubicBezTo>
                  <a:pt x="445" y="261"/>
                  <a:pt x="445" y="261"/>
                  <a:pt x="445" y="261"/>
                </a:cubicBezTo>
                <a:cubicBezTo>
                  <a:pt x="445" y="207"/>
                  <a:pt x="445" y="207"/>
                  <a:pt x="445" y="207"/>
                </a:cubicBezTo>
                <a:cubicBezTo>
                  <a:pt x="445" y="207"/>
                  <a:pt x="445" y="207"/>
                  <a:pt x="445" y="207"/>
                </a:cubicBezTo>
                <a:lnTo>
                  <a:pt x="478" y="261"/>
                </a:lnTo>
                <a:close/>
                <a:moveTo>
                  <a:pt x="584" y="261"/>
                </a:moveTo>
                <a:cubicBezTo>
                  <a:pt x="548" y="221"/>
                  <a:pt x="548" y="221"/>
                  <a:pt x="548" y="221"/>
                </a:cubicBezTo>
                <a:cubicBezTo>
                  <a:pt x="581" y="186"/>
                  <a:pt x="581" y="186"/>
                  <a:pt x="581" y="186"/>
                </a:cubicBezTo>
                <a:cubicBezTo>
                  <a:pt x="560" y="186"/>
                  <a:pt x="560" y="186"/>
                  <a:pt x="560" y="186"/>
                </a:cubicBezTo>
                <a:cubicBezTo>
                  <a:pt x="530" y="217"/>
                  <a:pt x="530" y="217"/>
                  <a:pt x="530" y="217"/>
                </a:cubicBezTo>
                <a:cubicBezTo>
                  <a:pt x="530" y="186"/>
                  <a:pt x="530" y="186"/>
                  <a:pt x="530" y="186"/>
                </a:cubicBezTo>
                <a:cubicBezTo>
                  <a:pt x="514" y="186"/>
                  <a:pt x="514" y="186"/>
                  <a:pt x="514" y="186"/>
                </a:cubicBezTo>
                <a:cubicBezTo>
                  <a:pt x="514" y="261"/>
                  <a:pt x="514" y="261"/>
                  <a:pt x="514" y="261"/>
                </a:cubicBezTo>
                <a:cubicBezTo>
                  <a:pt x="530" y="261"/>
                  <a:pt x="530" y="261"/>
                  <a:pt x="530" y="261"/>
                </a:cubicBezTo>
                <a:cubicBezTo>
                  <a:pt x="530" y="225"/>
                  <a:pt x="530" y="225"/>
                  <a:pt x="530" y="225"/>
                </a:cubicBezTo>
                <a:cubicBezTo>
                  <a:pt x="561" y="261"/>
                  <a:pt x="561" y="261"/>
                  <a:pt x="561" y="261"/>
                </a:cubicBezTo>
                <a:lnTo>
                  <a:pt x="584" y="261"/>
                </a:lnTo>
                <a:close/>
                <a:moveTo>
                  <a:pt x="606" y="186"/>
                </a:moveTo>
                <a:cubicBezTo>
                  <a:pt x="590" y="186"/>
                  <a:pt x="590" y="186"/>
                  <a:pt x="590" y="186"/>
                </a:cubicBezTo>
                <a:cubicBezTo>
                  <a:pt x="590" y="261"/>
                  <a:pt x="590" y="261"/>
                  <a:pt x="590" y="261"/>
                </a:cubicBezTo>
                <a:cubicBezTo>
                  <a:pt x="606" y="261"/>
                  <a:pt x="606" y="261"/>
                  <a:pt x="606" y="261"/>
                </a:cubicBezTo>
                <a:lnTo>
                  <a:pt x="606" y="186"/>
                </a:lnTo>
                <a:close/>
              </a:path>
            </a:pathLst>
          </a:custGeom>
          <a:solidFill>
            <a:schemeClr val="accent1"/>
          </a:solidFill>
          <a:ln>
            <a:noFill/>
          </a:ln>
        </p:spPr>
        <p:txBody>
          <a:bodyPr vert="horz" wrap="square" lIns="51435" tIns="25718" rIns="51435" bIns="25718" numCol="1" anchor="t" anchorCtr="0" compatLnSpc="1">
            <a:prstTxWarp prst="textNoShape">
              <a:avLst/>
            </a:prstTxWarp>
          </a:bodyPr>
          <a:lstStyle/>
          <a:p>
            <a:pPr defTabSz="257175"/>
            <a:endParaRPr lang="fi-FI" sz="1013">
              <a:solidFill>
                <a:prstClr val="black"/>
              </a:solidFill>
            </a:endParaRPr>
          </a:p>
        </p:txBody>
      </p:sp>
    </p:spTree>
    <p:extLst>
      <p:ext uri="{BB962C8B-B14F-4D97-AF65-F5344CB8AC3E}">
        <p14:creationId xmlns:p14="http://schemas.microsoft.com/office/powerpoint/2010/main" val="397523750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Osion aloitus, valkoinen">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793750" y="1092772"/>
            <a:ext cx="7475538" cy="963818"/>
          </a:xfrm>
          <a:prstGeom prst="rect">
            <a:avLst/>
          </a:prstGeom>
        </p:spPr>
        <p:txBody>
          <a:bodyPr vert="horz" lIns="0" tIns="0" rIns="0" bIns="0" anchor="b"/>
          <a:lstStyle>
            <a:lvl1pPr marL="0" indent="0">
              <a:lnSpc>
                <a:spcPct val="90000"/>
              </a:lnSpc>
              <a:buNone/>
              <a:defRPr sz="2700" b="1" i="0" spc="-62">
                <a:solidFill>
                  <a:srgbClr val="FF5000"/>
                </a:solidFill>
                <a:latin typeface="Arial"/>
                <a:cs typeface="Arial"/>
              </a:defRPr>
            </a:lvl1pPr>
          </a:lstStyle>
          <a:p>
            <a:pPr lvl="0"/>
            <a:r>
              <a:rPr lang="en-US" dirty="0" err="1"/>
              <a:t>Uuden</a:t>
            </a:r>
            <a:r>
              <a:rPr lang="en-US" dirty="0"/>
              <a:t> </a:t>
            </a:r>
            <a:r>
              <a:rPr lang="en-US" dirty="0" err="1"/>
              <a:t>osion</a:t>
            </a:r>
            <a:r>
              <a:rPr lang="en-US" dirty="0"/>
              <a:t> </a:t>
            </a:r>
            <a:r>
              <a:rPr lang="en-US" dirty="0" err="1"/>
              <a:t>otsikko</a:t>
            </a:r>
            <a:endParaRPr lang="en-US" dirty="0"/>
          </a:p>
        </p:txBody>
      </p:sp>
      <p:sp>
        <p:nvSpPr>
          <p:cNvPr id="6" name="Text Placeholder 5"/>
          <p:cNvSpPr>
            <a:spLocks noGrp="1"/>
          </p:cNvSpPr>
          <p:nvPr>
            <p:ph type="body" sz="quarter" idx="11" hasCustomPrompt="1"/>
          </p:nvPr>
        </p:nvSpPr>
        <p:spPr>
          <a:xfrm>
            <a:off x="776816" y="2113363"/>
            <a:ext cx="7475538" cy="866775"/>
          </a:xfrm>
          <a:prstGeom prst="rect">
            <a:avLst/>
          </a:prstGeom>
        </p:spPr>
        <p:txBody>
          <a:bodyPr vert="horz" lIns="36000" tIns="0" rIns="0" bIns="0"/>
          <a:lstStyle>
            <a:lvl1pPr marL="0" indent="0">
              <a:buNone/>
              <a:defRPr sz="1350" b="0" i="0">
                <a:solidFill>
                  <a:schemeClr val="tx1">
                    <a:lumMod val="50000"/>
                    <a:lumOff val="50000"/>
                  </a:schemeClr>
                </a:solidFill>
                <a:latin typeface="Arial"/>
                <a:cs typeface="Arial"/>
              </a:defRPr>
            </a:lvl1pPr>
          </a:lstStyle>
          <a:p>
            <a:pPr lvl="0"/>
            <a:r>
              <a:rPr lang="en-US" dirty="0" err="1"/>
              <a:t>Alaviite</a:t>
            </a:r>
            <a:r>
              <a:rPr lang="en-US" dirty="0"/>
              <a:t> tai </a:t>
            </a:r>
            <a:r>
              <a:rPr lang="en-US" dirty="0" err="1"/>
              <a:t>tarkenne</a:t>
            </a:r>
            <a:r>
              <a:rPr lang="en-US" dirty="0"/>
              <a:t> </a:t>
            </a:r>
            <a:r>
              <a:rPr lang="en-US" dirty="0" err="1"/>
              <a:t>tms</a:t>
            </a:r>
            <a:endParaRPr lang="en-US" dirty="0"/>
          </a:p>
        </p:txBody>
      </p:sp>
      <p:grpSp>
        <p:nvGrpSpPr>
          <p:cNvPr id="58" name="Ryhmä 57"/>
          <p:cNvGrpSpPr/>
          <p:nvPr userDrawn="1"/>
        </p:nvGrpSpPr>
        <p:grpSpPr>
          <a:xfrm>
            <a:off x="-4318" y="3707658"/>
            <a:ext cx="9149786" cy="1435842"/>
            <a:chOff x="-5758" y="2666999"/>
            <a:chExt cx="12199715" cy="1914456"/>
          </a:xfrm>
        </p:grpSpPr>
        <p:grpSp>
          <p:nvGrpSpPr>
            <p:cNvPr id="57" name="Ryhmä 56"/>
            <p:cNvGrpSpPr/>
            <p:nvPr userDrawn="1"/>
          </p:nvGrpSpPr>
          <p:grpSpPr>
            <a:xfrm>
              <a:off x="0" y="2666999"/>
              <a:ext cx="12193957" cy="925200"/>
              <a:chOff x="0" y="2666999"/>
              <a:chExt cx="12193957" cy="925200"/>
            </a:xfrm>
          </p:grpSpPr>
          <p:sp>
            <p:nvSpPr>
              <p:cNvPr id="13" name="Freeform 5"/>
              <p:cNvSpPr>
                <a:spLocks/>
              </p:cNvSpPr>
              <p:nvPr userDrawn="1"/>
            </p:nvSpPr>
            <p:spPr bwMode="auto">
              <a:xfrm>
                <a:off x="0" y="2666999"/>
                <a:ext cx="758079" cy="918309"/>
              </a:xfrm>
              <a:custGeom>
                <a:avLst/>
                <a:gdLst>
                  <a:gd name="T0" fmla="*/ 0 w 440"/>
                  <a:gd name="T1" fmla="*/ 0 h 533"/>
                  <a:gd name="T2" fmla="*/ 0 w 440"/>
                  <a:gd name="T3" fmla="*/ 533 h 533"/>
                  <a:gd name="T4" fmla="*/ 137 w 440"/>
                  <a:gd name="T5" fmla="*/ 533 h 533"/>
                  <a:gd name="T6" fmla="*/ 137 w 440"/>
                  <a:gd name="T7" fmla="*/ 383 h 533"/>
                  <a:gd name="T8" fmla="*/ 137 w 440"/>
                  <a:gd name="T9" fmla="*/ 253 h 533"/>
                  <a:gd name="T10" fmla="*/ 137 w 440"/>
                  <a:gd name="T11" fmla="*/ 143 h 533"/>
                  <a:gd name="T12" fmla="*/ 440 w 440"/>
                  <a:gd name="T13" fmla="*/ 143 h 533"/>
                  <a:gd name="T14" fmla="*/ 440 w 440"/>
                  <a:gd name="T15" fmla="*/ 0 h 533"/>
                  <a:gd name="T16" fmla="*/ 0 w 440"/>
                  <a:gd name="T17" fmla="*/ 0 h 533"/>
                  <a:gd name="T18" fmla="*/ 0 w 440"/>
                  <a:gd name="T19"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0" h="533">
                    <a:moveTo>
                      <a:pt x="0" y="0"/>
                    </a:moveTo>
                    <a:lnTo>
                      <a:pt x="0" y="533"/>
                    </a:lnTo>
                    <a:lnTo>
                      <a:pt x="137" y="533"/>
                    </a:lnTo>
                    <a:lnTo>
                      <a:pt x="137" y="383"/>
                    </a:lnTo>
                    <a:lnTo>
                      <a:pt x="137" y="253"/>
                    </a:lnTo>
                    <a:lnTo>
                      <a:pt x="137" y="143"/>
                    </a:lnTo>
                    <a:lnTo>
                      <a:pt x="440" y="143"/>
                    </a:lnTo>
                    <a:lnTo>
                      <a:pt x="440" y="0"/>
                    </a:lnTo>
                    <a:lnTo>
                      <a:pt x="0" y="0"/>
                    </a:lnTo>
                    <a:lnTo>
                      <a:pt x="0" y="0"/>
                    </a:lnTo>
                    <a:close/>
                  </a:path>
                </a:pathLst>
              </a:custGeom>
              <a:solidFill>
                <a:srgbClr val="FF5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57175"/>
                <a:endParaRPr lang="fi-FI" sz="1013">
                  <a:solidFill>
                    <a:prstClr val="black"/>
                  </a:solidFill>
                </a:endParaRPr>
              </a:p>
            </p:txBody>
          </p:sp>
          <p:sp>
            <p:nvSpPr>
              <p:cNvPr id="14" name="Freeform 6"/>
              <p:cNvSpPr>
                <a:spLocks/>
              </p:cNvSpPr>
              <p:nvPr userDrawn="1"/>
            </p:nvSpPr>
            <p:spPr bwMode="auto">
              <a:xfrm>
                <a:off x="366980" y="3128738"/>
                <a:ext cx="322184" cy="320461"/>
              </a:xfrm>
              <a:custGeom>
                <a:avLst/>
                <a:gdLst>
                  <a:gd name="T0" fmla="*/ 39 w 79"/>
                  <a:gd name="T1" fmla="*/ 78 h 78"/>
                  <a:gd name="T2" fmla="*/ 79 w 79"/>
                  <a:gd name="T3" fmla="*/ 40 h 78"/>
                  <a:gd name="T4" fmla="*/ 39 w 79"/>
                  <a:gd name="T5" fmla="*/ 0 h 78"/>
                  <a:gd name="T6" fmla="*/ 0 w 79"/>
                  <a:gd name="T7" fmla="*/ 40 h 78"/>
                  <a:gd name="T8" fmla="*/ 39 w 79"/>
                  <a:gd name="T9" fmla="*/ 78 h 78"/>
                </a:gdLst>
                <a:ahLst/>
                <a:cxnLst>
                  <a:cxn ang="0">
                    <a:pos x="T0" y="T1"/>
                  </a:cxn>
                  <a:cxn ang="0">
                    <a:pos x="T2" y="T3"/>
                  </a:cxn>
                  <a:cxn ang="0">
                    <a:pos x="T4" y="T5"/>
                  </a:cxn>
                  <a:cxn ang="0">
                    <a:pos x="T6" y="T7"/>
                  </a:cxn>
                  <a:cxn ang="0">
                    <a:pos x="T8" y="T9"/>
                  </a:cxn>
                </a:cxnLst>
                <a:rect l="0" t="0" r="r" b="b"/>
                <a:pathLst>
                  <a:path w="79" h="78">
                    <a:moveTo>
                      <a:pt x="39" y="78"/>
                    </a:moveTo>
                    <a:cubicBezTo>
                      <a:pt x="62" y="78"/>
                      <a:pt x="79" y="61"/>
                      <a:pt x="79" y="40"/>
                    </a:cubicBezTo>
                    <a:cubicBezTo>
                      <a:pt x="79" y="18"/>
                      <a:pt x="62" y="0"/>
                      <a:pt x="39" y="0"/>
                    </a:cubicBezTo>
                    <a:cubicBezTo>
                      <a:pt x="18" y="0"/>
                      <a:pt x="0" y="18"/>
                      <a:pt x="0" y="40"/>
                    </a:cubicBezTo>
                    <a:cubicBezTo>
                      <a:pt x="0" y="61"/>
                      <a:pt x="18" y="78"/>
                      <a:pt x="39" y="78"/>
                    </a:cubicBezTo>
                  </a:path>
                </a:pathLst>
              </a:custGeom>
              <a:solidFill>
                <a:srgbClr val="FF5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57175"/>
                <a:endParaRPr lang="fi-FI" sz="1013">
                  <a:solidFill>
                    <a:prstClr val="black"/>
                  </a:solidFill>
                </a:endParaRPr>
              </a:p>
            </p:txBody>
          </p:sp>
          <p:sp>
            <p:nvSpPr>
              <p:cNvPr id="15" name="Freeform 7"/>
              <p:cNvSpPr>
                <a:spLocks/>
              </p:cNvSpPr>
              <p:nvPr userDrawn="1"/>
            </p:nvSpPr>
            <p:spPr bwMode="auto">
              <a:xfrm>
                <a:off x="863177" y="2666999"/>
                <a:ext cx="1071648" cy="918309"/>
              </a:xfrm>
              <a:custGeom>
                <a:avLst/>
                <a:gdLst>
                  <a:gd name="T0" fmla="*/ 473 w 622"/>
                  <a:gd name="T1" fmla="*/ 0 h 533"/>
                  <a:gd name="T2" fmla="*/ 315 w 622"/>
                  <a:gd name="T3" fmla="*/ 411 h 533"/>
                  <a:gd name="T4" fmla="*/ 315 w 622"/>
                  <a:gd name="T5" fmla="*/ 411 h 533"/>
                  <a:gd name="T6" fmla="*/ 159 w 622"/>
                  <a:gd name="T7" fmla="*/ 0 h 533"/>
                  <a:gd name="T8" fmla="*/ 0 w 622"/>
                  <a:gd name="T9" fmla="*/ 0 h 533"/>
                  <a:gd name="T10" fmla="*/ 213 w 622"/>
                  <a:gd name="T11" fmla="*/ 533 h 533"/>
                  <a:gd name="T12" fmla="*/ 403 w 622"/>
                  <a:gd name="T13" fmla="*/ 533 h 533"/>
                  <a:gd name="T14" fmla="*/ 622 w 622"/>
                  <a:gd name="T15" fmla="*/ 0 h 533"/>
                  <a:gd name="T16" fmla="*/ 473 w 622"/>
                  <a:gd name="T17" fmla="*/ 0 h 533"/>
                  <a:gd name="T18" fmla="*/ 473 w 622"/>
                  <a:gd name="T19"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2" h="533">
                    <a:moveTo>
                      <a:pt x="473" y="0"/>
                    </a:moveTo>
                    <a:lnTo>
                      <a:pt x="315" y="411"/>
                    </a:lnTo>
                    <a:lnTo>
                      <a:pt x="315" y="411"/>
                    </a:lnTo>
                    <a:lnTo>
                      <a:pt x="159" y="0"/>
                    </a:lnTo>
                    <a:lnTo>
                      <a:pt x="0" y="0"/>
                    </a:lnTo>
                    <a:lnTo>
                      <a:pt x="213" y="533"/>
                    </a:lnTo>
                    <a:lnTo>
                      <a:pt x="403" y="533"/>
                    </a:lnTo>
                    <a:lnTo>
                      <a:pt x="622" y="0"/>
                    </a:lnTo>
                    <a:lnTo>
                      <a:pt x="473" y="0"/>
                    </a:lnTo>
                    <a:lnTo>
                      <a:pt x="473" y="0"/>
                    </a:lnTo>
                    <a:close/>
                  </a:path>
                </a:pathLst>
              </a:custGeom>
              <a:solidFill>
                <a:srgbClr val="FF5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57175"/>
                <a:endParaRPr lang="fi-FI" sz="1013">
                  <a:solidFill>
                    <a:prstClr val="black"/>
                  </a:solidFill>
                </a:endParaRPr>
              </a:p>
            </p:txBody>
          </p:sp>
          <p:sp>
            <p:nvSpPr>
              <p:cNvPr id="16" name="Freeform 8"/>
              <p:cNvSpPr>
                <a:spLocks/>
              </p:cNvSpPr>
              <p:nvPr userDrawn="1"/>
            </p:nvSpPr>
            <p:spPr bwMode="auto">
              <a:xfrm>
                <a:off x="2074379" y="2666999"/>
                <a:ext cx="752911" cy="918309"/>
              </a:xfrm>
              <a:custGeom>
                <a:avLst/>
                <a:gdLst>
                  <a:gd name="T0" fmla="*/ 0 w 437"/>
                  <a:gd name="T1" fmla="*/ 0 h 533"/>
                  <a:gd name="T2" fmla="*/ 0 w 437"/>
                  <a:gd name="T3" fmla="*/ 533 h 533"/>
                  <a:gd name="T4" fmla="*/ 137 w 437"/>
                  <a:gd name="T5" fmla="*/ 533 h 533"/>
                  <a:gd name="T6" fmla="*/ 137 w 437"/>
                  <a:gd name="T7" fmla="*/ 383 h 533"/>
                  <a:gd name="T8" fmla="*/ 137 w 437"/>
                  <a:gd name="T9" fmla="*/ 253 h 533"/>
                  <a:gd name="T10" fmla="*/ 137 w 437"/>
                  <a:gd name="T11" fmla="*/ 143 h 533"/>
                  <a:gd name="T12" fmla="*/ 437 w 437"/>
                  <a:gd name="T13" fmla="*/ 143 h 533"/>
                  <a:gd name="T14" fmla="*/ 437 w 437"/>
                  <a:gd name="T15" fmla="*/ 0 h 533"/>
                  <a:gd name="T16" fmla="*/ 0 w 437"/>
                  <a:gd name="T17" fmla="*/ 0 h 533"/>
                  <a:gd name="T18" fmla="*/ 0 w 437"/>
                  <a:gd name="T19"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7" h="533">
                    <a:moveTo>
                      <a:pt x="0" y="0"/>
                    </a:moveTo>
                    <a:lnTo>
                      <a:pt x="0" y="533"/>
                    </a:lnTo>
                    <a:lnTo>
                      <a:pt x="137" y="533"/>
                    </a:lnTo>
                    <a:lnTo>
                      <a:pt x="137" y="383"/>
                    </a:lnTo>
                    <a:lnTo>
                      <a:pt x="137" y="253"/>
                    </a:lnTo>
                    <a:lnTo>
                      <a:pt x="137" y="143"/>
                    </a:lnTo>
                    <a:lnTo>
                      <a:pt x="437" y="143"/>
                    </a:lnTo>
                    <a:lnTo>
                      <a:pt x="437" y="0"/>
                    </a:lnTo>
                    <a:lnTo>
                      <a:pt x="0" y="0"/>
                    </a:lnTo>
                    <a:lnTo>
                      <a:pt x="0" y="0"/>
                    </a:lnTo>
                    <a:close/>
                  </a:path>
                </a:pathLst>
              </a:custGeom>
              <a:solidFill>
                <a:srgbClr val="FF5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57175"/>
                <a:endParaRPr lang="fi-FI" sz="1013">
                  <a:solidFill>
                    <a:prstClr val="black"/>
                  </a:solidFill>
                </a:endParaRPr>
              </a:p>
            </p:txBody>
          </p:sp>
          <p:sp>
            <p:nvSpPr>
              <p:cNvPr id="17" name="Oval 9"/>
              <p:cNvSpPr>
                <a:spLocks noChangeArrowheads="1"/>
              </p:cNvSpPr>
              <p:nvPr userDrawn="1"/>
            </p:nvSpPr>
            <p:spPr bwMode="auto">
              <a:xfrm>
                <a:off x="2441359" y="3128738"/>
                <a:ext cx="322184" cy="320461"/>
              </a:xfrm>
              <a:prstGeom prst="ellipse">
                <a:avLst/>
              </a:prstGeom>
              <a:solidFill>
                <a:srgbClr val="FF5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57175"/>
                <a:endParaRPr lang="fi-FI" sz="1013">
                  <a:solidFill>
                    <a:prstClr val="black"/>
                  </a:solidFill>
                </a:endParaRPr>
              </a:p>
            </p:txBody>
          </p:sp>
          <p:sp>
            <p:nvSpPr>
              <p:cNvPr id="18" name="Freeform 10"/>
              <p:cNvSpPr>
                <a:spLocks/>
              </p:cNvSpPr>
              <p:nvPr userDrawn="1"/>
            </p:nvSpPr>
            <p:spPr bwMode="auto">
              <a:xfrm>
                <a:off x="2937556" y="2666999"/>
                <a:ext cx="1071648" cy="918309"/>
              </a:xfrm>
              <a:custGeom>
                <a:avLst/>
                <a:gdLst>
                  <a:gd name="T0" fmla="*/ 473 w 622"/>
                  <a:gd name="T1" fmla="*/ 0 h 533"/>
                  <a:gd name="T2" fmla="*/ 315 w 622"/>
                  <a:gd name="T3" fmla="*/ 411 h 533"/>
                  <a:gd name="T4" fmla="*/ 315 w 622"/>
                  <a:gd name="T5" fmla="*/ 411 h 533"/>
                  <a:gd name="T6" fmla="*/ 159 w 622"/>
                  <a:gd name="T7" fmla="*/ 0 h 533"/>
                  <a:gd name="T8" fmla="*/ 0 w 622"/>
                  <a:gd name="T9" fmla="*/ 0 h 533"/>
                  <a:gd name="T10" fmla="*/ 213 w 622"/>
                  <a:gd name="T11" fmla="*/ 533 h 533"/>
                  <a:gd name="T12" fmla="*/ 402 w 622"/>
                  <a:gd name="T13" fmla="*/ 533 h 533"/>
                  <a:gd name="T14" fmla="*/ 622 w 622"/>
                  <a:gd name="T15" fmla="*/ 0 h 533"/>
                  <a:gd name="T16" fmla="*/ 473 w 622"/>
                  <a:gd name="T17" fmla="*/ 0 h 533"/>
                  <a:gd name="T18" fmla="*/ 473 w 622"/>
                  <a:gd name="T19"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2" h="533">
                    <a:moveTo>
                      <a:pt x="473" y="0"/>
                    </a:moveTo>
                    <a:lnTo>
                      <a:pt x="315" y="411"/>
                    </a:lnTo>
                    <a:lnTo>
                      <a:pt x="315" y="411"/>
                    </a:lnTo>
                    <a:lnTo>
                      <a:pt x="159" y="0"/>
                    </a:lnTo>
                    <a:lnTo>
                      <a:pt x="0" y="0"/>
                    </a:lnTo>
                    <a:lnTo>
                      <a:pt x="213" y="533"/>
                    </a:lnTo>
                    <a:lnTo>
                      <a:pt x="402" y="533"/>
                    </a:lnTo>
                    <a:lnTo>
                      <a:pt x="622" y="0"/>
                    </a:lnTo>
                    <a:lnTo>
                      <a:pt x="473" y="0"/>
                    </a:lnTo>
                    <a:lnTo>
                      <a:pt x="473" y="0"/>
                    </a:lnTo>
                    <a:close/>
                  </a:path>
                </a:pathLst>
              </a:custGeom>
              <a:solidFill>
                <a:srgbClr val="FF5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57175"/>
                <a:endParaRPr lang="fi-FI" sz="1013">
                  <a:solidFill>
                    <a:prstClr val="black"/>
                  </a:solidFill>
                </a:endParaRPr>
              </a:p>
            </p:txBody>
          </p:sp>
          <p:sp>
            <p:nvSpPr>
              <p:cNvPr id="19" name="Freeform 11"/>
              <p:cNvSpPr>
                <a:spLocks/>
              </p:cNvSpPr>
              <p:nvPr userDrawn="1"/>
            </p:nvSpPr>
            <p:spPr bwMode="auto">
              <a:xfrm>
                <a:off x="4136698" y="2666999"/>
                <a:ext cx="758079" cy="918309"/>
              </a:xfrm>
              <a:custGeom>
                <a:avLst/>
                <a:gdLst>
                  <a:gd name="T0" fmla="*/ 0 w 440"/>
                  <a:gd name="T1" fmla="*/ 0 h 533"/>
                  <a:gd name="T2" fmla="*/ 0 w 440"/>
                  <a:gd name="T3" fmla="*/ 533 h 533"/>
                  <a:gd name="T4" fmla="*/ 139 w 440"/>
                  <a:gd name="T5" fmla="*/ 533 h 533"/>
                  <a:gd name="T6" fmla="*/ 139 w 440"/>
                  <a:gd name="T7" fmla="*/ 383 h 533"/>
                  <a:gd name="T8" fmla="*/ 139 w 440"/>
                  <a:gd name="T9" fmla="*/ 253 h 533"/>
                  <a:gd name="T10" fmla="*/ 139 w 440"/>
                  <a:gd name="T11" fmla="*/ 143 h 533"/>
                  <a:gd name="T12" fmla="*/ 440 w 440"/>
                  <a:gd name="T13" fmla="*/ 143 h 533"/>
                  <a:gd name="T14" fmla="*/ 440 w 440"/>
                  <a:gd name="T15" fmla="*/ 0 h 533"/>
                  <a:gd name="T16" fmla="*/ 0 w 440"/>
                  <a:gd name="T17" fmla="*/ 0 h 533"/>
                  <a:gd name="T18" fmla="*/ 0 w 440"/>
                  <a:gd name="T19"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0" h="533">
                    <a:moveTo>
                      <a:pt x="0" y="0"/>
                    </a:moveTo>
                    <a:lnTo>
                      <a:pt x="0" y="533"/>
                    </a:lnTo>
                    <a:lnTo>
                      <a:pt x="139" y="533"/>
                    </a:lnTo>
                    <a:lnTo>
                      <a:pt x="139" y="383"/>
                    </a:lnTo>
                    <a:lnTo>
                      <a:pt x="139" y="253"/>
                    </a:lnTo>
                    <a:lnTo>
                      <a:pt x="139" y="143"/>
                    </a:lnTo>
                    <a:lnTo>
                      <a:pt x="440" y="143"/>
                    </a:lnTo>
                    <a:lnTo>
                      <a:pt x="440" y="0"/>
                    </a:lnTo>
                    <a:lnTo>
                      <a:pt x="0" y="0"/>
                    </a:lnTo>
                    <a:lnTo>
                      <a:pt x="0" y="0"/>
                    </a:lnTo>
                    <a:close/>
                  </a:path>
                </a:pathLst>
              </a:custGeom>
              <a:solidFill>
                <a:srgbClr val="FF5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57175"/>
                <a:endParaRPr lang="fi-FI" sz="1013">
                  <a:solidFill>
                    <a:prstClr val="black"/>
                  </a:solidFill>
                </a:endParaRPr>
              </a:p>
            </p:txBody>
          </p:sp>
          <p:sp>
            <p:nvSpPr>
              <p:cNvPr id="20" name="Oval 12"/>
              <p:cNvSpPr>
                <a:spLocks noChangeArrowheads="1"/>
              </p:cNvSpPr>
              <p:nvPr userDrawn="1"/>
            </p:nvSpPr>
            <p:spPr bwMode="auto">
              <a:xfrm>
                <a:off x="4503677" y="3128738"/>
                <a:ext cx="320461" cy="320461"/>
              </a:xfrm>
              <a:prstGeom prst="ellipse">
                <a:avLst/>
              </a:prstGeom>
              <a:solidFill>
                <a:srgbClr val="FF5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57175"/>
                <a:endParaRPr lang="fi-FI" sz="1013">
                  <a:solidFill>
                    <a:prstClr val="black"/>
                  </a:solidFill>
                </a:endParaRPr>
              </a:p>
            </p:txBody>
          </p:sp>
          <p:sp>
            <p:nvSpPr>
              <p:cNvPr id="21" name="Freeform 13"/>
              <p:cNvSpPr>
                <a:spLocks/>
              </p:cNvSpPr>
              <p:nvPr userDrawn="1"/>
            </p:nvSpPr>
            <p:spPr bwMode="auto">
              <a:xfrm>
                <a:off x="4999874" y="2666999"/>
                <a:ext cx="1071648" cy="918309"/>
              </a:xfrm>
              <a:custGeom>
                <a:avLst/>
                <a:gdLst>
                  <a:gd name="T0" fmla="*/ 475 w 622"/>
                  <a:gd name="T1" fmla="*/ 0 h 533"/>
                  <a:gd name="T2" fmla="*/ 317 w 622"/>
                  <a:gd name="T3" fmla="*/ 411 h 533"/>
                  <a:gd name="T4" fmla="*/ 315 w 622"/>
                  <a:gd name="T5" fmla="*/ 411 h 533"/>
                  <a:gd name="T6" fmla="*/ 159 w 622"/>
                  <a:gd name="T7" fmla="*/ 0 h 533"/>
                  <a:gd name="T8" fmla="*/ 0 w 622"/>
                  <a:gd name="T9" fmla="*/ 0 h 533"/>
                  <a:gd name="T10" fmla="*/ 215 w 622"/>
                  <a:gd name="T11" fmla="*/ 533 h 533"/>
                  <a:gd name="T12" fmla="*/ 402 w 622"/>
                  <a:gd name="T13" fmla="*/ 533 h 533"/>
                  <a:gd name="T14" fmla="*/ 622 w 622"/>
                  <a:gd name="T15" fmla="*/ 0 h 533"/>
                  <a:gd name="T16" fmla="*/ 475 w 622"/>
                  <a:gd name="T17" fmla="*/ 0 h 533"/>
                  <a:gd name="T18" fmla="*/ 475 w 622"/>
                  <a:gd name="T19"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2" h="533">
                    <a:moveTo>
                      <a:pt x="475" y="0"/>
                    </a:moveTo>
                    <a:lnTo>
                      <a:pt x="317" y="411"/>
                    </a:lnTo>
                    <a:lnTo>
                      <a:pt x="315" y="411"/>
                    </a:lnTo>
                    <a:lnTo>
                      <a:pt x="159" y="0"/>
                    </a:lnTo>
                    <a:lnTo>
                      <a:pt x="0" y="0"/>
                    </a:lnTo>
                    <a:lnTo>
                      <a:pt x="215" y="533"/>
                    </a:lnTo>
                    <a:lnTo>
                      <a:pt x="402" y="533"/>
                    </a:lnTo>
                    <a:lnTo>
                      <a:pt x="622" y="0"/>
                    </a:lnTo>
                    <a:lnTo>
                      <a:pt x="475" y="0"/>
                    </a:lnTo>
                    <a:lnTo>
                      <a:pt x="475" y="0"/>
                    </a:lnTo>
                    <a:close/>
                  </a:path>
                </a:pathLst>
              </a:custGeom>
              <a:solidFill>
                <a:srgbClr val="FF5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57175"/>
                <a:endParaRPr lang="fi-FI" sz="1013">
                  <a:solidFill>
                    <a:prstClr val="black"/>
                  </a:solidFill>
                </a:endParaRPr>
              </a:p>
            </p:txBody>
          </p:sp>
          <p:sp>
            <p:nvSpPr>
              <p:cNvPr id="22" name="Freeform 14"/>
              <p:cNvSpPr>
                <a:spLocks/>
              </p:cNvSpPr>
              <p:nvPr userDrawn="1"/>
            </p:nvSpPr>
            <p:spPr bwMode="auto">
              <a:xfrm>
                <a:off x="6211077" y="2666999"/>
                <a:ext cx="752911" cy="918309"/>
              </a:xfrm>
              <a:custGeom>
                <a:avLst/>
                <a:gdLst>
                  <a:gd name="T0" fmla="*/ 0 w 437"/>
                  <a:gd name="T1" fmla="*/ 0 h 533"/>
                  <a:gd name="T2" fmla="*/ 0 w 437"/>
                  <a:gd name="T3" fmla="*/ 533 h 533"/>
                  <a:gd name="T4" fmla="*/ 137 w 437"/>
                  <a:gd name="T5" fmla="*/ 533 h 533"/>
                  <a:gd name="T6" fmla="*/ 137 w 437"/>
                  <a:gd name="T7" fmla="*/ 383 h 533"/>
                  <a:gd name="T8" fmla="*/ 137 w 437"/>
                  <a:gd name="T9" fmla="*/ 253 h 533"/>
                  <a:gd name="T10" fmla="*/ 137 w 437"/>
                  <a:gd name="T11" fmla="*/ 143 h 533"/>
                  <a:gd name="T12" fmla="*/ 437 w 437"/>
                  <a:gd name="T13" fmla="*/ 143 h 533"/>
                  <a:gd name="T14" fmla="*/ 437 w 437"/>
                  <a:gd name="T15" fmla="*/ 0 h 533"/>
                  <a:gd name="T16" fmla="*/ 0 w 437"/>
                  <a:gd name="T17" fmla="*/ 0 h 533"/>
                  <a:gd name="T18" fmla="*/ 0 w 437"/>
                  <a:gd name="T19"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7" h="533">
                    <a:moveTo>
                      <a:pt x="0" y="0"/>
                    </a:moveTo>
                    <a:lnTo>
                      <a:pt x="0" y="533"/>
                    </a:lnTo>
                    <a:lnTo>
                      <a:pt x="137" y="533"/>
                    </a:lnTo>
                    <a:lnTo>
                      <a:pt x="137" y="383"/>
                    </a:lnTo>
                    <a:lnTo>
                      <a:pt x="137" y="253"/>
                    </a:lnTo>
                    <a:lnTo>
                      <a:pt x="137" y="143"/>
                    </a:lnTo>
                    <a:lnTo>
                      <a:pt x="437" y="143"/>
                    </a:lnTo>
                    <a:lnTo>
                      <a:pt x="437" y="0"/>
                    </a:lnTo>
                    <a:lnTo>
                      <a:pt x="0" y="0"/>
                    </a:lnTo>
                    <a:lnTo>
                      <a:pt x="0" y="0"/>
                    </a:lnTo>
                    <a:close/>
                  </a:path>
                </a:pathLst>
              </a:custGeom>
              <a:solidFill>
                <a:srgbClr val="FF5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57175"/>
                <a:endParaRPr lang="fi-FI" sz="1013">
                  <a:solidFill>
                    <a:prstClr val="black"/>
                  </a:solidFill>
                </a:endParaRPr>
              </a:p>
            </p:txBody>
          </p:sp>
          <p:sp>
            <p:nvSpPr>
              <p:cNvPr id="23" name="Oval 15"/>
              <p:cNvSpPr>
                <a:spLocks noChangeArrowheads="1"/>
              </p:cNvSpPr>
              <p:nvPr userDrawn="1"/>
            </p:nvSpPr>
            <p:spPr bwMode="auto">
              <a:xfrm>
                <a:off x="6576333" y="3128738"/>
                <a:ext cx="322184" cy="320461"/>
              </a:xfrm>
              <a:prstGeom prst="ellipse">
                <a:avLst/>
              </a:prstGeom>
              <a:solidFill>
                <a:srgbClr val="FF5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57175"/>
                <a:endParaRPr lang="fi-FI" sz="1013">
                  <a:solidFill>
                    <a:prstClr val="black"/>
                  </a:solidFill>
                </a:endParaRPr>
              </a:p>
            </p:txBody>
          </p:sp>
          <p:sp>
            <p:nvSpPr>
              <p:cNvPr id="24" name="Freeform 16"/>
              <p:cNvSpPr>
                <a:spLocks/>
              </p:cNvSpPr>
              <p:nvPr userDrawn="1"/>
            </p:nvSpPr>
            <p:spPr bwMode="auto">
              <a:xfrm>
                <a:off x="7074253" y="2670445"/>
                <a:ext cx="1071648" cy="920032"/>
              </a:xfrm>
              <a:custGeom>
                <a:avLst/>
                <a:gdLst>
                  <a:gd name="T0" fmla="*/ 473 w 622"/>
                  <a:gd name="T1" fmla="*/ 0 h 534"/>
                  <a:gd name="T2" fmla="*/ 315 w 622"/>
                  <a:gd name="T3" fmla="*/ 409 h 534"/>
                  <a:gd name="T4" fmla="*/ 315 w 622"/>
                  <a:gd name="T5" fmla="*/ 409 h 534"/>
                  <a:gd name="T6" fmla="*/ 158 w 622"/>
                  <a:gd name="T7" fmla="*/ 0 h 534"/>
                  <a:gd name="T8" fmla="*/ 0 w 622"/>
                  <a:gd name="T9" fmla="*/ 0 h 534"/>
                  <a:gd name="T10" fmla="*/ 213 w 622"/>
                  <a:gd name="T11" fmla="*/ 534 h 534"/>
                  <a:gd name="T12" fmla="*/ 402 w 622"/>
                  <a:gd name="T13" fmla="*/ 534 h 534"/>
                  <a:gd name="T14" fmla="*/ 622 w 622"/>
                  <a:gd name="T15" fmla="*/ 0 h 534"/>
                  <a:gd name="T16" fmla="*/ 473 w 622"/>
                  <a:gd name="T17" fmla="*/ 0 h 534"/>
                  <a:gd name="T18" fmla="*/ 473 w 622"/>
                  <a:gd name="T19" fmla="*/ 0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2" h="534">
                    <a:moveTo>
                      <a:pt x="473" y="0"/>
                    </a:moveTo>
                    <a:lnTo>
                      <a:pt x="315" y="409"/>
                    </a:lnTo>
                    <a:lnTo>
                      <a:pt x="315" y="409"/>
                    </a:lnTo>
                    <a:lnTo>
                      <a:pt x="158" y="0"/>
                    </a:lnTo>
                    <a:lnTo>
                      <a:pt x="0" y="0"/>
                    </a:lnTo>
                    <a:lnTo>
                      <a:pt x="213" y="534"/>
                    </a:lnTo>
                    <a:lnTo>
                      <a:pt x="402" y="534"/>
                    </a:lnTo>
                    <a:lnTo>
                      <a:pt x="622" y="0"/>
                    </a:lnTo>
                    <a:lnTo>
                      <a:pt x="473" y="0"/>
                    </a:lnTo>
                    <a:lnTo>
                      <a:pt x="473" y="0"/>
                    </a:lnTo>
                    <a:close/>
                  </a:path>
                </a:pathLst>
              </a:custGeom>
              <a:solidFill>
                <a:srgbClr val="FF5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57175"/>
                <a:endParaRPr lang="fi-FI" sz="1013">
                  <a:solidFill>
                    <a:prstClr val="black"/>
                  </a:solidFill>
                </a:endParaRPr>
              </a:p>
            </p:txBody>
          </p:sp>
          <p:sp>
            <p:nvSpPr>
              <p:cNvPr id="25" name="Freeform 17"/>
              <p:cNvSpPr>
                <a:spLocks/>
              </p:cNvSpPr>
              <p:nvPr userDrawn="1"/>
            </p:nvSpPr>
            <p:spPr bwMode="auto">
              <a:xfrm>
                <a:off x="8288902" y="2670445"/>
                <a:ext cx="752911" cy="920032"/>
              </a:xfrm>
              <a:custGeom>
                <a:avLst/>
                <a:gdLst>
                  <a:gd name="T0" fmla="*/ 0 w 437"/>
                  <a:gd name="T1" fmla="*/ 0 h 534"/>
                  <a:gd name="T2" fmla="*/ 0 w 437"/>
                  <a:gd name="T3" fmla="*/ 534 h 534"/>
                  <a:gd name="T4" fmla="*/ 137 w 437"/>
                  <a:gd name="T5" fmla="*/ 534 h 534"/>
                  <a:gd name="T6" fmla="*/ 137 w 437"/>
                  <a:gd name="T7" fmla="*/ 383 h 534"/>
                  <a:gd name="T8" fmla="*/ 137 w 437"/>
                  <a:gd name="T9" fmla="*/ 254 h 534"/>
                  <a:gd name="T10" fmla="*/ 137 w 437"/>
                  <a:gd name="T11" fmla="*/ 144 h 534"/>
                  <a:gd name="T12" fmla="*/ 437 w 437"/>
                  <a:gd name="T13" fmla="*/ 144 h 534"/>
                  <a:gd name="T14" fmla="*/ 437 w 437"/>
                  <a:gd name="T15" fmla="*/ 0 h 534"/>
                  <a:gd name="T16" fmla="*/ 0 w 437"/>
                  <a:gd name="T17" fmla="*/ 0 h 534"/>
                  <a:gd name="T18" fmla="*/ 0 w 437"/>
                  <a:gd name="T19" fmla="*/ 0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7" h="534">
                    <a:moveTo>
                      <a:pt x="0" y="0"/>
                    </a:moveTo>
                    <a:lnTo>
                      <a:pt x="0" y="534"/>
                    </a:lnTo>
                    <a:lnTo>
                      <a:pt x="137" y="534"/>
                    </a:lnTo>
                    <a:lnTo>
                      <a:pt x="137" y="383"/>
                    </a:lnTo>
                    <a:lnTo>
                      <a:pt x="137" y="254"/>
                    </a:lnTo>
                    <a:lnTo>
                      <a:pt x="137" y="144"/>
                    </a:lnTo>
                    <a:lnTo>
                      <a:pt x="437" y="144"/>
                    </a:lnTo>
                    <a:lnTo>
                      <a:pt x="437" y="0"/>
                    </a:lnTo>
                    <a:lnTo>
                      <a:pt x="0" y="0"/>
                    </a:lnTo>
                    <a:lnTo>
                      <a:pt x="0" y="0"/>
                    </a:lnTo>
                    <a:close/>
                  </a:path>
                </a:pathLst>
              </a:custGeom>
              <a:solidFill>
                <a:srgbClr val="FF5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57175"/>
                <a:endParaRPr lang="fi-FI" sz="1013">
                  <a:solidFill>
                    <a:prstClr val="black"/>
                  </a:solidFill>
                </a:endParaRPr>
              </a:p>
            </p:txBody>
          </p:sp>
          <p:sp>
            <p:nvSpPr>
              <p:cNvPr id="26" name="Oval 18"/>
              <p:cNvSpPr>
                <a:spLocks noChangeArrowheads="1"/>
              </p:cNvSpPr>
              <p:nvPr userDrawn="1"/>
            </p:nvSpPr>
            <p:spPr bwMode="auto">
              <a:xfrm>
                <a:off x="8655881" y="3132184"/>
                <a:ext cx="322184" cy="322184"/>
              </a:xfrm>
              <a:prstGeom prst="ellipse">
                <a:avLst/>
              </a:prstGeom>
              <a:solidFill>
                <a:srgbClr val="FF5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57175"/>
                <a:endParaRPr lang="fi-FI" sz="1013">
                  <a:solidFill>
                    <a:prstClr val="black"/>
                  </a:solidFill>
                </a:endParaRPr>
              </a:p>
            </p:txBody>
          </p:sp>
          <p:sp>
            <p:nvSpPr>
              <p:cNvPr id="28" name="Freeform 13"/>
              <p:cNvSpPr>
                <a:spLocks/>
              </p:cNvSpPr>
              <p:nvPr userDrawn="1"/>
            </p:nvSpPr>
            <p:spPr bwMode="auto">
              <a:xfrm>
                <a:off x="9141164" y="2668721"/>
                <a:ext cx="1071648" cy="918309"/>
              </a:xfrm>
              <a:custGeom>
                <a:avLst/>
                <a:gdLst>
                  <a:gd name="T0" fmla="*/ 475 w 622"/>
                  <a:gd name="T1" fmla="*/ 0 h 533"/>
                  <a:gd name="T2" fmla="*/ 317 w 622"/>
                  <a:gd name="T3" fmla="*/ 411 h 533"/>
                  <a:gd name="T4" fmla="*/ 315 w 622"/>
                  <a:gd name="T5" fmla="*/ 411 h 533"/>
                  <a:gd name="T6" fmla="*/ 159 w 622"/>
                  <a:gd name="T7" fmla="*/ 0 h 533"/>
                  <a:gd name="T8" fmla="*/ 0 w 622"/>
                  <a:gd name="T9" fmla="*/ 0 h 533"/>
                  <a:gd name="T10" fmla="*/ 215 w 622"/>
                  <a:gd name="T11" fmla="*/ 533 h 533"/>
                  <a:gd name="T12" fmla="*/ 402 w 622"/>
                  <a:gd name="T13" fmla="*/ 533 h 533"/>
                  <a:gd name="T14" fmla="*/ 622 w 622"/>
                  <a:gd name="T15" fmla="*/ 0 h 533"/>
                  <a:gd name="T16" fmla="*/ 475 w 622"/>
                  <a:gd name="T17" fmla="*/ 0 h 533"/>
                  <a:gd name="T18" fmla="*/ 475 w 622"/>
                  <a:gd name="T19"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2" h="533">
                    <a:moveTo>
                      <a:pt x="475" y="0"/>
                    </a:moveTo>
                    <a:lnTo>
                      <a:pt x="317" y="411"/>
                    </a:lnTo>
                    <a:lnTo>
                      <a:pt x="315" y="411"/>
                    </a:lnTo>
                    <a:lnTo>
                      <a:pt x="159" y="0"/>
                    </a:lnTo>
                    <a:lnTo>
                      <a:pt x="0" y="0"/>
                    </a:lnTo>
                    <a:lnTo>
                      <a:pt x="215" y="533"/>
                    </a:lnTo>
                    <a:lnTo>
                      <a:pt x="402" y="533"/>
                    </a:lnTo>
                    <a:lnTo>
                      <a:pt x="622" y="0"/>
                    </a:lnTo>
                    <a:lnTo>
                      <a:pt x="475" y="0"/>
                    </a:lnTo>
                    <a:lnTo>
                      <a:pt x="475" y="0"/>
                    </a:lnTo>
                    <a:close/>
                  </a:path>
                </a:pathLst>
              </a:custGeom>
              <a:solidFill>
                <a:srgbClr val="FF5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57175"/>
                <a:endParaRPr lang="fi-FI" sz="1013">
                  <a:solidFill>
                    <a:prstClr val="black"/>
                  </a:solidFill>
                </a:endParaRPr>
              </a:p>
            </p:txBody>
          </p:sp>
          <p:sp>
            <p:nvSpPr>
              <p:cNvPr id="29" name="Freeform 14"/>
              <p:cNvSpPr>
                <a:spLocks/>
              </p:cNvSpPr>
              <p:nvPr userDrawn="1"/>
            </p:nvSpPr>
            <p:spPr bwMode="auto">
              <a:xfrm>
                <a:off x="10352368" y="2668721"/>
                <a:ext cx="752911" cy="918309"/>
              </a:xfrm>
              <a:custGeom>
                <a:avLst/>
                <a:gdLst>
                  <a:gd name="T0" fmla="*/ 0 w 437"/>
                  <a:gd name="T1" fmla="*/ 0 h 533"/>
                  <a:gd name="T2" fmla="*/ 0 w 437"/>
                  <a:gd name="T3" fmla="*/ 533 h 533"/>
                  <a:gd name="T4" fmla="*/ 137 w 437"/>
                  <a:gd name="T5" fmla="*/ 533 h 533"/>
                  <a:gd name="T6" fmla="*/ 137 w 437"/>
                  <a:gd name="T7" fmla="*/ 383 h 533"/>
                  <a:gd name="T8" fmla="*/ 137 w 437"/>
                  <a:gd name="T9" fmla="*/ 253 h 533"/>
                  <a:gd name="T10" fmla="*/ 137 w 437"/>
                  <a:gd name="T11" fmla="*/ 143 h 533"/>
                  <a:gd name="T12" fmla="*/ 437 w 437"/>
                  <a:gd name="T13" fmla="*/ 143 h 533"/>
                  <a:gd name="T14" fmla="*/ 437 w 437"/>
                  <a:gd name="T15" fmla="*/ 0 h 533"/>
                  <a:gd name="T16" fmla="*/ 0 w 437"/>
                  <a:gd name="T17" fmla="*/ 0 h 533"/>
                  <a:gd name="T18" fmla="*/ 0 w 437"/>
                  <a:gd name="T19"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7" h="533">
                    <a:moveTo>
                      <a:pt x="0" y="0"/>
                    </a:moveTo>
                    <a:lnTo>
                      <a:pt x="0" y="533"/>
                    </a:lnTo>
                    <a:lnTo>
                      <a:pt x="137" y="533"/>
                    </a:lnTo>
                    <a:lnTo>
                      <a:pt x="137" y="383"/>
                    </a:lnTo>
                    <a:lnTo>
                      <a:pt x="137" y="253"/>
                    </a:lnTo>
                    <a:lnTo>
                      <a:pt x="137" y="143"/>
                    </a:lnTo>
                    <a:lnTo>
                      <a:pt x="437" y="143"/>
                    </a:lnTo>
                    <a:lnTo>
                      <a:pt x="437" y="0"/>
                    </a:lnTo>
                    <a:lnTo>
                      <a:pt x="0" y="0"/>
                    </a:lnTo>
                    <a:lnTo>
                      <a:pt x="0" y="0"/>
                    </a:lnTo>
                    <a:close/>
                  </a:path>
                </a:pathLst>
              </a:custGeom>
              <a:solidFill>
                <a:srgbClr val="FF5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57175"/>
                <a:endParaRPr lang="fi-FI" sz="1013">
                  <a:solidFill>
                    <a:prstClr val="black"/>
                  </a:solidFill>
                </a:endParaRPr>
              </a:p>
            </p:txBody>
          </p:sp>
          <p:sp>
            <p:nvSpPr>
              <p:cNvPr id="30" name="Oval 15"/>
              <p:cNvSpPr>
                <a:spLocks noChangeArrowheads="1"/>
              </p:cNvSpPr>
              <p:nvPr userDrawn="1"/>
            </p:nvSpPr>
            <p:spPr bwMode="auto">
              <a:xfrm>
                <a:off x="10717624" y="3130460"/>
                <a:ext cx="322184" cy="320461"/>
              </a:xfrm>
              <a:prstGeom prst="ellipse">
                <a:avLst/>
              </a:prstGeom>
              <a:solidFill>
                <a:srgbClr val="FF5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57175"/>
                <a:endParaRPr lang="fi-FI" sz="1013">
                  <a:solidFill>
                    <a:prstClr val="black"/>
                  </a:solidFill>
                </a:endParaRPr>
              </a:p>
            </p:txBody>
          </p:sp>
          <p:sp>
            <p:nvSpPr>
              <p:cNvPr id="31" name="Freeform 16"/>
              <p:cNvSpPr>
                <a:spLocks/>
              </p:cNvSpPr>
              <p:nvPr userDrawn="1"/>
            </p:nvSpPr>
            <p:spPr bwMode="auto">
              <a:xfrm>
                <a:off x="11215542" y="2670879"/>
                <a:ext cx="978415" cy="921320"/>
              </a:xfrm>
              <a:custGeom>
                <a:avLst/>
                <a:gdLst>
                  <a:gd name="T0" fmla="*/ 473 w 622"/>
                  <a:gd name="T1" fmla="*/ 0 h 534"/>
                  <a:gd name="T2" fmla="*/ 315 w 622"/>
                  <a:gd name="T3" fmla="*/ 409 h 534"/>
                  <a:gd name="T4" fmla="*/ 315 w 622"/>
                  <a:gd name="T5" fmla="*/ 409 h 534"/>
                  <a:gd name="T6" fmla="*/ 158 w 622"/>
                  <a:gd name="T7" fmla="*/ 0 h 534"/>
                  <a:gd name="T8" fmla="*/ 0 w 622"/>
                  <a:gd name="T9" fmla="*/ 0 h 534"/>
                  <a:gd name="T10" fmla="*/ 213 w 622"/>
                  <a:gd name="T11" fmla="*/ 534 h 534"/>
                  <a:gd name="T12" fmla="*/ 402 w 622"/>
                  <a:gd name="T13" fmla="*/ 534 h 534"/>
                  <a:gd name="T14" fmla="*/ 622 w 622"/>
                  <a:gd name="T15" fmla="*/ 0 h 534"/>
                  <a:gd name="T16" fmla="*/ 473 w 622"/>
                  <a:gd name="T17" fmla="*/ 0 h 534"/>
                  <a:gd name="T18" fmla="*/ 473 w 622"/>
                  <a:gd name="T19" fmla="*/ 0 h 534"/>
                  <a:gd name="connsiteX0" fmla="*/ 7605 w 10000"/>
                  <a:gd name="connsiteY0" fmla="*/ 14 h 10014"/>
                  <a:gd name="connsiteX1" fmla="*/ 5064 w 10000"/>
                  <a:gd name="connsiteY1" fmla="*/ 7673 h 10014"/>
                  <a:gd name="connsiteX2" fmla="*/ 5064 w 10000"/>
                  <a:gd name="connsiteY2" fmla="*/ 7673 h 10014"/>
                  <a:gd name="connsiteX3" fmla="*/ 2540 w 10000"/>
                  <a:gd name="connsiteY3" fmla="*/ 14 h 10014"/>
                  <a:gd name="connsiteX4" fmla="*/ 0 w 10000"/>
                  <a:gd name="connsiteY4" fmla="*/ 14 h 10014"/>
                  <a:gd name="connsiteX5" fmla="*/ 3424 w 10000"/>
                  <a:gd name="connsiteY5" fmla="*/ 10014 h 10014"/>
                  <a:gd name="connsiteX6" fmla="*/ 6463 w 10000"/>
                  <a:gd name="connsiteY6" fmla="*/ 10014 h 10014"/>
                  <a:gd name="connsiteX7" fmla="*/ 10000 w 10000"/>
                  <a:gd name="connsiteY7" fmla="*/ 14 h 10014"/>
                  <a:gd name="connsiteX8" fmla="*/ 9130 w 10000"/>
                  <a:gd name="connsiteY8" fmla="*/ 0 h 10014"/>
                  <a:gd name="connsiteX9" fmla="*/ 7605 w 10000"/>
                  <a:gd name="connsiteY9" fmla="*/ 14 h 10014"/>
                  <a:gd name="connsiteX10" fmla="*/ 7605 w 10000"/>
                  <a:gd name="connsiteY10" fmla="*/ 14 h 10014"/>
                  <a:gd name="connsiteX0" fmla="*/ 7605 w 10000"/>
                  <a:gd name="connsiteY0" fmla="*/ 14 h 10014"/>
                  <a:gd name="connsiteX1" fmla="*/ 5064 w 10000"/>
                  <a:gd name="connsiteY1" fmla="*/ 7673 h 10014"/>
                  <a:gd name="connsiteX2" fmla="*/ 5064 w 10000"/>
                  <a:gd name="connsiteY2" fmla="*/ 7673 h 10014"/>
                  <a:gd name="connsiteX3" fmla="*/ 2540 w 10000"/>
                  <a:gd name="connsiteY3" fmla="*/ 14 h 10014"/>
                  <a:gd name="connsiteX4" fmla="*/ 0 w 10000"/>
                  <a:gd name="connsiteY4" fmla="*/ 14 h 10014"/>
                  <a:gd name="connsiteX5" fmla="*/ 3424 w 10000"/>
                  <a:gd name="connsiteY5" fmla="*/ 10014 h 10014"/>
                  <a:gd name="connsiteX6" fmla="*/ 6463 w 10000"/>
                  <a:gd name="connsiteY6" fmla="*/ 10014 h 10014"/>
                  <a:gd name="connsiteX7" fmla="*/ 9130 w 10000"/>
                  <a:gd name="connsiteY7" fmla="*/ 2453 h 10014"/>
                  <a:gd name="connsiteX8" fmla="*/ 10000 w 10000"/>
                  <a:gd name="connsiteY8" fmla="*/ 14 h 10014"/>
                  <a:gd name="connsiteX9" fmla="*/ 9130 w 10000"/>
                  <a:gd name="connsiteY9" fmla="*/ 0 h 10014"/>
                  <a:gd name="connsiteX10" fmla="*/ 7605 w 10000"/>
                  <a:gd name="connsiteY10" fmla="*/ 14 h 10014"/>
                  <a:gd name="connsiteX11" fmla="*/ 7605 w 10000"/>
                  <a:gd name="connsiteY11" fmla="*/ 14 h 10014"/>
                  <a:gd name="connsiteX0" fmla="*/ 7605 w 9130"/>
                  <a:gd name="connsiteY0" fmla="*/ 14 h 10014"/>
                  <a:gd name="connsiteX1" fmla="*/ 5064 w 9130"/>
                  <a:gd name="connsiteY1" fmla="*/ 7673 h 10014"/>
                  <a:gd name="connsiteX2" fmla="*/ 5064 w 9130"/>
                  <a:gd name="connsiteY2" fmla="*/ 7673 h 10014"/>
                  <a:gd name="connsiteX3" fmla="*/ 2540 w 9130"/>
                  <a:gd name="connsiteY3" fmla="*/ 14 h 10014"/>
                  <a:gd name="connsiteX4" fmla="*/ 0 w 9130"/>
                  <a:gd name="connsiteY4" fmla="*/ 14 h 10014"/>
                  <a:gd name="connsiteX5" fmla="*/ 3424 w 9130"/>
                  <a:gd name="connsiteY5" fmla="*/ 10014 h 10014"/>
                  <a:gd name="connsiteX6" fmla="*/ 6463 w 9130"/>
                  <a:gd name="connsiteY6" fmla="*/ 10014 h 10014"/>
                  <a:gd name="connsiteX7" fmla="*/ 9130 w 9130"/>
                  <a:gd name="connsiteY7" fmla="*/ 2453 h 10014"/>
                  <a:gd name="connsiteX8" fmla="*/ 9130 w 9130"/>
                  <a:gd name="connsiteY8" fmla="*/ 0 h 10014"/>
                  <a:gd name="connsiteX9" fmla="*/ 7605 w 9130"/>
                  <a:gd name="connsiteY9" fmla="*/ 14 h 10014"/>
                  <a:gd name="connsiteX10" fmla="*/ 7605 w 9130"/>
                  <a:gd name="connsiteY10" fmla="*/ 14 h 1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30" h="10014">
                    <a:moveTo>
                      <a:pt x="7605" y="14"/>
                    </a:moveTo>
                    <a:lnTo>
                      <a:pt x="5064" y="7673"/>
                    </a:lnTo>
                    <a:lnTo>
                      <a:pt x="5064" y="7673"/>
                    </a:lnTo>
                    <a:lnTo>
                      <a:pt x="2540" y="14"/>
                    </a:lnTo>
                    <a:lnTo>
                      <a:pt x="0" y="14"/>
                    </a:lnTo>
                    <a:lnTo>
                      <a:pt x="3424" y="10014"/>
                    </a:lnTo>
                    <a:lnTo>
                      <a:pt x="6463" y="10014"/>
                    </a:lnTo>
                    <a:lnTo>
                      <a:pt x="9130" y="2453"/>
                    </a:lnTo>
                    <a:lnTo>
                      <a:pt x="9130" y="0"/>
                    </a:lnTo>
                    <a:lnTo>
                      <a:pt x="7605" y="14"/>
                    </a:lnTo>
                    <a:lnTo>
                      <a:pt x="7605" y="14"/>
                    </a:lnTo>
                    <a:close/>
                  </a:path>
                </a:pathLst>
              </a:custGeom>
              <a:solidFill>
                <a:srgbClr val="FF5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57175"/>
                <a:endParaRPr lang="fi-FI" sz="1013">
                  <a:solidFill>
                    <a:prstClr val="black"/>
                  </a:solidFill>
                </a:endParaRPr>
              </a:p>
            </p:txBody>
          </p:sp>
        </p:grpSp>
        <p:grpSp>
          <p:nvGrpSpPr>
            <p:cNvPr id="56" name="Ryhmä 55"/>
            <p:cNvGrpSpPr/>
            <p:nvPr userDrawn="1"/>
          </p:nvGrpSpPr>
          <p:grpSpPr>
            <a:xfrm>
              <a:off x="-5758" y="3654694"/>
              <a:ext cx="12197758" cy="926761"/>
              <a:chOff x="-5758" y="3654694"/>
              <a:chExt cx="12197758" cy="926761"/>
            </a:xfrm>
          </p:grpSpPr>
          <p:sp>
            <p:nvSpPr>
              <p:cNvPr id="38" name="Freeform 7"/>
              <p:cNvSpPr>
                <a:spLocks/>
              </p:cNvSpPr>
              <p:nvPr userDrawn="1"/>
            </p:nvSpPr>
            <p:spPr bwMode="auto">
              <a:xfrm>
                <a:off x="-5758" y="3654694"/>
                <a:ext cx="949480" cy="919870"/>
              </a:xfrm>
              <a:custGeom>
                <a:avLst/>
                <a:gdLst>
                  <a:gd name="T0" fmla="*/ 473 w 622"/>
                  <a:gd name="T1" fmla="*/ 0 h 533"/>
                  <a:gd name="T2" fmla="*/ 315 w 622"/>
                  <a:gd name="T3" fmla="*/ 411 h 533"/>
                  <a:gd name="T4" fmla="*/ 315 w 622"/>
                  <a:gd name="T5" fmla="*/ 411 h 533"/>
                  <a:gd name="T6" fmla="*/ 159 w 622"/>
                  <a:gd name="T7" fmla="*/ 0 h 533"/>
                  <a:gd name="T8" fmla="*/ 0 w 622"/>
                  <a:gd name="T9" fmla="*/ 0 h 533"/>
                  <a:gd name="T10" fmla="*/ 213 w 622"/>
                  <a:gd name="T11" fmla="*/ 533 h 533"/>
                  <a:gd name="T12" fmla="*/ 403 w 622"/>
                  <a:gd name="T13" fmla="*/ 533 h 533"/>
                  <a:gd name="T14" fmla="*/ 622 w 622"/>
                  <a:gd name="T15" fmla="*/ 0 h 533"/>
                  <a:gd name="T16" fmla="*/ 473 w 622"/>
                  <a:gd name="T17" fmla="*/ 0 h 533"/>
                  <a:gd name="T18" fmla="*/ 473 w 622"/>
                  <a:gd name="T19" fmla="*/ 0 h 533"/>
                  <a:gd name="connsiteX0" fmla="*/ 7605 w 10000"/>
                  <a:gd name="connsiteY0" fmla="*/ 0 h 10000"/>
                  <a:gd name="connsiteX1" fmla="*/ 5064 w 10000"/>
                  <a:gd name="connsiteY1" fmla="*/ 7711 h 10000"/>
                  <a:gd name="connsiteX2" fmla="*/ 5064 w 10000"/>
                  <a:gd name="connsiteY2" fmla="*/ 7711 h 10000"/>
                  <a:gd name="connsiteX3" fmla="*/ 2556 w 10000"/>
                  <a:gd name="connsiteY3" fmla="*/ 0 h 10000"/>
                  <a:gd name="connsiteX4" fmla="*/ 0 w 10000"/>
                  <a:gd name="connsiteY4" fmla="*/ 0 h 10000"/>
                  <a:gd name="connsiteX5" fmla="*/ 3424 w 10000"/>
                  <a:gd name="connsiteY5" fmla="*/ 10000 h 10000"/>
                  <a:gd name="connsiteX6" fmla="*/ 6479 w 10000"/>
                  <a:gd name="connsiteY6" fmla="*/ 10000 h 10000"/>
                  <a:gd name="connsiteX7" fmla="*/ 10000 w 10000"/>
                  <a:gd name="connsiteY7" fmla="*/ 0 h 10000"/>
                  <a:gd name="connsiteX8" fmla="*/ 7605 w 10000"/>
                  <a:gd name="connsiteY8" fmla="*/ 0 h 10000"/>
                  <a:gd name="connsiteX9" fmla="*/ 7605 w 10000"/>
                  <a:gd name="connsiteY9" fmla="*/ 0 h 10000"/>
                  <a:gd name="connsiteX0" fmla="*/ 7605 w 10000"/>
                  <a:gd name="connsiteY0" fmla="*/ 17 h 10017"/>
                  <a:gd name="connsiteX1" fmla="*/ 5064 w 10000"/>
                  <a:gd name="connsiteY1" fmla="*/ 7728 h 10017"/>
                  <a:gd name="connsiteX2" fmla="*/ 5064 w 10000"/>
                  <a:gd name="connsiteY2" fmla="*/ 7728 h 10017"/>
                  <a:gd name="connsiteX3" fmla="*/ 2556 w 10000"/>
                  <a:gd name="connsiteY3" fmla="*/ 17 h 10017"/>
                  <a:gd name="connsiteX4" fmla="*/ 1140 w 10000"/>
                  <a:gd name="connsiteY4" fmla="*/ 0 h 10017"/>
                  <a:gd name="connsiteX5" fmla="*/ 0 w 10000"/>
                  <a:gd name="connsiteY5" fmla="*/ 17 h 10017"/>
                  <a:gd name="connsiteX6" fmla="*/ 3424 w 10000"/>
                  <a:gd name="connsiteY6" fmla="*/ 10017 h 10017"/>
                  <a:gd name="connsiteX7" fmla="*/ 6479 w 10000"/>
                  <a:gd name="connsiteY7" fmla="*/ 10017 h 10017"/>
                  <a:gd name="connsiteX8" fmla="*/ 10000 w 10000"/>
                  <a:gd name="connsiteY8" fmla="*/ 17 h 10017"/>
                  <a:gd name="connsiteX9" fmla="*/ 7605 w 10000"/>
                  <a:gd name="connsiteY9" fmla="*/ 17 h 10017"/>
                  <a:gd name="connsiteX10" fmla="*/ 7605 w 10000"/>
                  <a:gd name="connsiteY10" fmla="*/ 17 h 10017"/>
                  <a:gd name="connsiteX0" fmla="*/ 7605 w 10000"/>
                  <a:gd name="connsiteY0" fmla="*/ 17 h 10017"/>
                  <a:gd name="connsiteX1" fmla="*/ 5064 w 10000"/>
                  <a:gd name="connsiteY1" fmla="*/ 7728 h 10017"/>
                  <a:gd name="connsiteX2" fmla="*/ 5064 w 10000"/>
                  <a:gd name="connsiteY2" fmla="*/ 7728 h 10017"/>
                  <a:gd name="connsiteX3" fmla="*/ 2556 w 10000"/>
                  <a:gd name="connsiteY3" fmla="*/ 17 h 10017"/>
                  <a:gd name="connsiteX4" fmla="*/ 1140 w 10000"/>
                  <a:gd name="connsiteY4" fmla="*/ 0 h 10017"/>
                  <a:gd name="connsiteX5" fmla="*/ 0 w 10000"/>
                  <a:gd name="connsiteY5" fmla="*/ 17 h 10017"/>
                  <a:gd name="connsiteX6" fmla="*/ 1167 w 10000"/>
                  <a:gd name="connsiteY6" fmla="*/ 3466 h 10017"/>
                  <a:gd name="connsiteX7" fmla="*/ 3424 w 10000"/>
                  <a:gd name="connsiteY7" fmla="*/ 10017 h 10017"/>
                  <a:gd name="connsiteX8" fmla="*/ 6479 w 10000"/>
                  <a:gd name="connsiteY8" fmla="*/ 10017 h 10017"/>
                  <a:gd name="connsiteX9" fmla="*/ 10000 w 10000"/>
                  <a:gd name="connsiteY9" fmla="*/ 17 h 10017"/>
                  <a:gd name="connsiteX10" fmla="*/ 7605 w 10000"/>
                  <a:gd name="connsiteY10" fmla="*/ 17 h 10017"/>
                  <a:gd name="connsiteX11" fmla="*/ 7605 w 10000"/>
                  <a:gd name="connsiteY11" fmla="*/ 17 h 10017"/>
                  <a:gd name="connsiteX0" fmla="*/ 6465 w 8860"/>
                  <a:gd name="connsiteY0" fmla="*/ 17 h 10017"/>
                  <a:gd name="connsiteX1" fmla="*/ 3924 w 8860"/>
                  <a:gd name="connsiteY1" fmla="*/ 7728 h 10017"/>
                  <a:gd name="connsiteX2" fmla="*/ 3924 w 8860"/>
                  <a:gd name="connsiteY2" fmla="*/ 7728 h 10017"/>
                  <a:gd name="connsiteX3" fmla="*/ 1416 w 8860"/>
                  <a:gd name="connsiteY3" fmla="*/ 17 h 10017"/>
                  <a:gd name="connsiteX4" fmla="*/ 0 w 8860"/>
                  <a:gd name="connsiteY4" fmla="*/ 0 h 10017"/>
                  <a:gd name="connsiteX5" fmla="*/ 27 w 8860"/>
                  <a:gd name="connsiteY5" fmla="*/ 3466 h 10017"/>
                  <a:gd name="connsiteX6" fmla="*/ 2284 w 8860"/>
                  <a:gd name="connsiteY6" fmla="*/ 10017 h 10017"/>
                  <a:gd name="connsiteX7" fmla="*/ 5339 w 8860"/>
                  <a:gd name="connsiteY7" fmla="*/ 10017 h 10017"/>
                  <a:gd name="connsiteX8" fmla="*/ 8860 w 8860"/>
                  <a:gd name="connsiteY8" fmla="*/ 17 h 10017"/>
                  <a:gd name="connsiteX9" fmla="*/ 6465 w 8860"/>
                  <a:gd name="connsiteY9" fmla="*/ 17 h 10017"/>
                  <a:gd name="connsiteX10" fmla="*/ 6465 w 8860"/>
                  <a:gd name="connsiteY10" fmla="*/ 17 h 10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60" h="10017">
                    <a:moveTo>
                      <a:pt x="6465" y="17"/>
                    </a:moveTo>
                    <a:lnTo>
                      <a:pt x="3924" y="7728"/>
                    </a:lnTo>
                    <a:lnTo>
                      <a:pt x="3924" y="7728"/>
                    </a:lnTo>
                    <a:lnTo>
                      <a:pt x="1416" y="17"/>
                    </a:lnTo>
                    <a:lnTo>
                      <a:pt x="0" y="0"/>
                    </a:lnTo>
                    <a:cubicBezTo>
                      <a:pt x="9" y="1155"/>
                      <a:pt x="18" y="2311"/>
                      <a:pt x="27" y="3466"/>
                    </a:cubicBezTo>
                    <a:lnTo>
                      <a:pt x="2284" y="10017"/>
                    </a:lnTo>
                    <a:lnTo>
                      <a:pt x="5339" y="10017"/>
                    </a:lnTo>
                    <a:lnTo>
                      <a:pt x="8860" y="17"/>
                    </a:lnTo>
                    <a:lnTo>
                      <a:pt x="6465" y="17"/>
                    </a:lnTo>
                    <a:lnTo>
                      <a:pt x="6465" y="17"/>
                    </a:lnTo>
                    <a:close/>
                  </a:path>
                </a:pathLst>
              </a:custGeom>
              <a:solidFill>
                <a:srgbClr val="FF5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57175"/>
                <a:endParaRPr lang="fi-FI" sz="1013">
                  <a:solidFill>
                    <a:prstClr val="black"/>
                  </a:solidFill>
                </a:endParaRPr>
              </a:p>
            </p:txBody>
          </p:sp>
          <p:sp>
            <p:nvSpPr>
              <p:cNvPr id="39" name="Freeform 8"/>
              <p:cNvSpPr>
                <a:spLocks/>
              </p:cNvSpPr>
              <p:nvPr userDrawn="1"/>
            </p:nvSpPr>
            <p:spPr bwMode="auto">
              <a:xfrm>
                <a:off x="1083276" y="3656255"/>
                <a:ext cx="752911" cy="918309"/>
              </a:xfrm>
              <a:custGeom>
                <a:avLst/>
                <a:gdLst>
                  <a:gd name="T0" fmla="*/ 0 w 437"/>
                  <a:gd name="T1" fmla="*/ 0 h 533"/>
                  <a:gd name="T2" fmla="*/ 0 w 437"/>
                  <a:gd name="T3" fmla="*/ 533 h 533"/>
                  <a:gd name="T4" fmla="*/ 137 w 437"/>
                  <a:gd name="T5" fmla="*/ 533 h 533"/>
                  <a:gd name="T6" fmla="*/ 137 w 437"/>
                  <a:gd name="T7" fmla="*/ 383 h 533"/>
                  <a:gd name="T8" fmla="*/ 137 w 437"/>
                  <a:gd name="T9" fmla="*/ 253 h 533"/>
                  <a:gd name="T10" fmla="*/ 137 w 437"/>
                  <a:gd name="T11" fmla="*/ 143 h 533"/>
                  <a:gd name="T12" fmla="*/ 437 w 437"/>
                  <a:gd name="T13" fmla="*/ 143 h 533"/>
                  <a:gd name="T14" fmla="*/ 437 w 437"/>
                  <a:gd name="T15" fmla="*/ 0 h 533"/>
                  <a:gd name="T16" fmla="*/ 0 w 437"/>
                  <a:gd name="T17" fmla="*/ 0 h 533"/>
                  <a:gd name="T18" fmla="*/ 0 w 437"/>
                  <a:gd name="T19"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7" h="533">
                    <a:moveTo>
                      <a:pt x="0" y="0"/>
                    </a:moveTo>
                    <a:lnTo>
                      <a:pt x="0" y="533"/>
                    </a:lnTo>
                    <a:lnTo>
                      <a:pt x="137" y="533"/>
                    </a:lnTo>
                    <a:lnTo>
                      <a:pt x="137" y="383"/>
                    </a:lnTo>
                    <a:lnTo>
                      <a:pt x="137" y="253"/>
                    </a:lnTo>
                    <a:lnTo>
                      <a:pt x="137" y="143"/>
                    </a:lnTo>
                    <a:lnTo>
                      <a:pt x="437" y="143"/>
                    </a:lnTo>
                    <a:lnTo>
                      <a:pt x="437" y="0"/>
                    </a:lnTo>
                    <a:lnTo>
                      <a:pt x="0" y="0"/>
                    </a:lnTo>
                    <a:lnTo>
                      <a:pt x="0" y="0"/>
                    </a:lnTo>
                    <a:close/>
                  </a:path>
                </a:pathLst>
              </a:custGeom>
              <a:solidFill>
                <a:srgbClr val="FF5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57175"/>
                <a:endParaRPr lang="fi-FI" sz="1013">
                  <a:solidFill>
                    <a:prstClr val="black"/>
                  </a:solidFill>
                </a:endParaRPr>
              </a:p>
            </p:txBody>
          </p:sp>
          <p:sp>
            <p:nvSpPr>
              <p:cNvPr id="40" name="Oval 9"/>
              <p:cNvSpPr>
                <a:spLocks noChangeArrowheads="1"/>
              </p:cNvSpPr>
              <p:nvPr userDrawn="1"/>
            </p:nvSpPr>
            <p:spPr bwMode="auto">
              <a:xfrm>
                <a:off x="1450256" y="4117994"/>
                <a:ext cx="322184" cy="320461"/>
              </a:xfrm>
              <a:prstGeom prst="ellipse">
                <a:avLst/>
              </a:prstGeom>
              <a:solidFill>
                <a:srgbClr val="FF5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57175"/>
                <a:endParaRPr lang="fi-FI" sz="1013">
                  <a:solidFill>
                    <a:prstClr val="black"/>
                  </a:solidFill>
                </a:endParaRPr>
              </a:p>
            </p:txBody>
          </p:sp>
          <p:sp>
            <p:nvSpPr>
              <p:cNvPr id="41" name="Freeform 10"/>
              <p:cNvSpPr>
                <a:spLocks/>
              </p:cNvSpPr>
              <p:nvPr userDrawn="1"/>
            </p:nvSpPr>
            <p:spPr bwMode="auto">
              <a:xfrm>
                <a:off x="1946453" y="3656255"/>
                <a:ext cx="1071648" cy="918309"/>
              </a:xfrm>
              <a:custGeom>
                <a:avLst/>
                <a:gdLst>
                  <a:gd name="T0" fmla="*/ 473 w 622"/>
                  <a:gd name="T1" fmla="*/ 0 h 533"/>
                  <a:gd name="T2" fmla="*/ 315 w 622"/>
                  <a:gd name="T3" fmla="*/ 411 h 533"/>
                  <a:gd name="T4" fmla="*/ 315 w 622"/>
                  <a:gd name="T5" fmla="*/ 411 h 533"/>
                  <a:gd name="T6" fmla="*/ 159 w 622"/>
                  <a:gd name="T7" fmla="*/ 0 h 533"/>
                  <a:gd name="T8" fmla="*/ 0 w 622"/>
                  <a:gd name="T9" fmla="*/ 0 h 533"/>
                  <a:gd name="T10" fmla="*/ 213 w 622"/>
                  <a:gd name="T11" fmla="*/ 533 h 533"/>
                  <a:gd name="T12" fmla="*/ 402 w 622"/>
                  <a:gd name="T13" fmla="*/ 533 h 533"/>
                  <a:gd name="T14" fmla="*/ 622 w 622"/>
                  <a:gd name="T15" fmla="*/ 0 h 533"/>
                  <a:gd name="T16" fmla="*/ 473 w 622"/>
                  <a:gd name="T17" fmla="*/ 0 h 533"/>
                  <a:gd name="T18" fmla="*/ 473 w 622"/>
                  <a:gd name="T19"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2" h="533">
                    <a:moveTo>
                      <a:pt x="473" y="0"/>
                    </a:moveTo>
                    <a:lnTo>
                      <a:pt x="315" y="411"/>
                    </a:lnTo>
                    <a:lnTo>
                      <a:pt x="315" y="411"/>
                    </a:lnTo>
                    <a:lnTo>
                      <a:pt x="159" y="0"/>
                    </a:lnTo>
                    <a:lnTo>
                      <a:pt x="0" y="0"/>
                    </a:lnTo>
                    <a:lnTo>
                      <a:pt x="213" y="533"/>
                    </a:lnTo>
                    <a:lnTo>
                      <a:pt x="402" y="533"/>
                    </a:lnTo>
                    <a:lnTo>
                      <a:pt x="622" y="0"/>
                    </a:lnTo>
                    <a:lnTo>
                      <a:pt x="473" y="0"/>
                    </a:lnTo>
                    <a:lnTo>
                      <a:pt x="473" y="0"/>
                    </a:lnTo>
                    <a:close/>
                  </a:path>
                </a:pathLst>
              </a:custGeom>
              <a:solidFill>
                <a:srgbClr val="FF5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57175"/>
                <a:endParaRPr lang="fi-FI" sz="1013">
                  <a:solidFill>
                    <a:prstClr val="black"/>
                  </a:solidFill>
                </a:endParaRPr>
              </a:p>
            </p:txBody>
          </p:sp>
          <p:sp>
            <p:nvSpPr>
              <p:cNvPr id="42" name="Freeform 11"/>
              <p:cNvSpPr>
                <a:spLocks/>
              </p:cNvSpPr>
              <p:nvPr userDrawn="1"/>
            </p:nvSpPr>
            <p:spPr bwMode="auto">
              <a:xfrm>
                <a:off x="3145595" y="3656255"/>
                <a:ext cx="758079" cy="918309"/>
              </a:xfrm>
              <a:custGeom>
                <a:avLst/>
                <a:gdLst>
                  <a:gd name="T0" fmla="*/ 0 w 440"/>
                  <a:gd name="T1" fmla="*/ 0 h 533"/>
                  <a:gd name="T2" fmla="*/ 0 w 440"/>
                  <a:gd name="T3" fmla="*/ 533 h 533"/>
                  <a:gd name="T4" fmla="*/ 139 w 440"/>
                  <a:gd name="T5" fmla="*/ 533 h 533"/>
                  <a:gd name="T6" fmla="*/ 139 w 440"/>
                  <a:gd name="T7" fmla="*/ 383 h 533"/>
                  <a:gd name="T8" fmla="*/ 139 w 440"/>
                  <a:gd name="T9" fmla="*/ 253 h 533"/>
                  <a:gd name="T10" fmla="*/ 139 w 440"/>
                  <a:gd name="T11" fmla="*/ 143 h 533"/>
                  <a:gd name="T12" fmla="*/ 440 w 440"/>
                  <a:gd name="T13" fmla="*/ 143 h 533"/>
                  <a:gd name="T14" fmla="*/ 440 w 440"/>
                  <a:gd name="T15" fmla="*/ 0 h 533"/>
                  <a:gd name="T16" fmla="*/ 0 w 440"/>
                  <a:gd name="T17" fmla="*/ 0 h 533"/>
                  <a:gd name="T18" fmla="*/ 0 w 440"/>
                  <a:gd name="T19"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0" h="533">
                    <a:moveTo>
                      <a:pt x="0" y="0"/>
                    </a:moveTo>
                    <a:lnTo>
                      <a:pt x="0" y="533"/>
                    </a:lnTo>
                    <a:lnTo>
                      <a:pt x="139" y="533"/>
                    </a:lnTo>
                    <a:lnTo>
                      <a:pt x="139" y="383"/>
                    </a:lnTo>
                    <a:lnTo>
                      <a:pt x="139" y="253"/>
                    </a:lnTo>
                    <a:lnTo>
                      <a:pt x="139" y="143"/>
                    </a:lnTo>
                    <a:lnTo>
                      <a:pt x="440" y="143"/>
                    </a:lnTo>
                    <a:lnTo>
                      <a:pt x="440" y="0"/>
                    </a:lnTo>
                    <a:lnTo>
                      <a:pt x="0" y="0"/>
                    </a:lnTo>
                    <a:lnTo>
                      <a:pt x="0" y="0"/>
                    </a:lnTo>
                    <a:close/>
                  </a:path>
                </a:pathLst>
              </a:custGeom>
              <a:solidFill>
                <a:srgbClr val="FF5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57175"/>
                <a:endParaRPr lang="fi-FI" sz="1013">
                  <a:solidFill>
                    <a:prstClr val="black"/>
                  </a:solidFill>
                </a:endParaRPr>
              </a:p>
            </p:txBody>
          </p:sp>
          <p:sp>
            <p:nvSpPr>
              <p:cNvPr id="43" name="Oval 12"/>
              <p:cNvSpPr>
                <a:spLocks noChangeArrowheads="1"/>
              </p:cNvSpPr>
              <p:nvPr userDrawn="1"/>
            </p:nvSpPr>
            <p:spPr bwMode="auto">
              <a:xfrm>
                <a:off x="3512574" y="4117994"/>
                <a:ext cx="320461" cy="320461"/>
              </a:xfrm>
              <a:prstGeom prst="ellipse">
                <a:avLst/>
              </a:prstGeom>
              <a:solidFill>
                <a:srgbClr val="FF5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57175"/>
                <a:endParaRPr lang="fi-FI" sz="1013">
                  <a:solidFill>
                    <a:prstClr val="black"/>
                  </a:solidFill>
                </a:endParaRPr>
              </a:p>
            </p:txBody>
          </p:sp>
          <p:sp>
            <p:nvSpPr>
              <p:cNvPr id="44" name="Freeform 13"/>
              <p:cNvSpPr>
                <a:spLocks/>
              </p:cNvSpPr>
              <p:nvPr userDrawn="1"/>
            </p:nvSpPr>
            <p:spPr bwMode="auto">
              <a:xfrm>
                <a:off x="4008771" y="3656255"/>
                <a:ext cx="1071648" cy="918309"/>
              </a:xfrm>
              <a:custGeom>
                <a:avLst/>
                <a:gdLst>
                  <a:gd name="T0" fmla="*/ 475 w 622"/>
                  <a:gd name="T1" fmla="*/ 0 h 533"/>
                  <a:gd name="T2" fmla="*/ 317 w 622"/>
                  <a:gd name="T3" fmla="*/ 411 h 533"/>
                  <a:gd name="T4" fmla="*/ 315 w 622"/>
                  <a:gd name="T5" fmla="*/ 411 h 533"/>
                  <a:gd name="T6" fmla="*/ 159 w 622"/>
                  <a:gd name="T7" fmla="*/ 0 h 533"/>
                  <a:gd name="T8" fmla="*/ 0 w 622"/>
                  <a:gd name="T9" fmla="*/ 0 h 533"/>
                  <a:gd name="T10" fmla="*/ 215 w 622"/>
                  <a:gd name="T11" fmla="*/ 533 h 533"/>
                  <a:gd name="T12" fmla="*/ 402 w 622"/>
                  <a:gd name="T13" fmla="*/ 533 h 533"/>
                  <a:gd name="T14" fmla="*/ 622 w 622"/>
                  <a:gd name="T15" fmla="*/ 0 h 533"/>
                  <a:gd name="T16" fmla="*/ 475 w 622"/>
                  <a:gd name="T17" fmla="*/ 0 h 533"/>
                  <a:gd name="T18" fmla="*/ 475 w 622"/>
                  <a:gd name="T19"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2" h="533">
                    <a:moveTo>
                      <a:pt x="475" y="0"/>
                    </a:moveTo>
                    <a:lnTo>
                      <a:pt x="317" y="411"/>
                    </a:lnTo>
                    <a:lnTo>
                      <a:pt x="315" y="411"/>
                    </a:lnTo>
                    <a:lnTo>
                      <a:pt x="159" y="0"/>
                    </a:lnTo>
                    <a:lnTo>
                      <a:pt x="0" y="0"/>
                    </a:lnTo>
                    <a:lnTo>
                      <a:pt x="215" y="533"/>
                    </a:lnTo>
                    <a:lnTo>
                      <a:pt x="402" y="533"/>
                    </a:lnTo>
                    <a:lnTo>
                      <a:pt x="622" y="0"/>
                    </a:lnTo>
                    <a:lnTo>
                      <a:pt x="475" y="0"/>
                    </a:lnTo>
                    <a:lnTo>
                      <a:pt x="475" y="0"/>
                    </a:lnTo>
                    <a:close/>
                  </a:path>
                </a:pathLst>
              </a:custGeom>
              <a:solidFill>
                <a:srgbClr val="FF5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57175"/>
                <a:endParaRPr lang="fi-FI" sz="1013">
                  <a:solidFill>
                    <a:prstClr val="black"/>
                  </a:solidFill>
                </a:endParaRPr>
              </a:p>
            </p:txBody>
          </p:sp>
          <p:sp>
            <p:nvSpPr>
              <p:cNvPr id="45" name="Freeform 14"/>
              <p:cNvSpPr>
                <a:spLocks/>
              </p:cNvSpPr>
              <p:nvPr userDrawn="1"/>
            </p:nvSpPr>
            <p:spPr bwMode="auto">
              <a:xfrm>
                <a:off x="5219974" y="3656255"/>
                <a:ext cx="752911" cy="918309"/>
              </a:xfrm>
              <a:custGeom>
                <a:avLst/>
                <a:gdLst>
                  <a:gd name="T0" fmla="*/ 0 w 437"/>
                  <a:gd name="T1" fmla="*/ 0 h 533"/>
                  <a:gd name="T2" fmla="*/ 0 w 437"/>
                  <a:gd name="T3" fmla="*/ 533 h 533"/>
                  <a:gd name="T4" fmla="*/ 137 w 437"/>
                  <a:gd name="T5" fmla="*/ 533 h 533"/>
                  <a:gd name="T6" fmla="*/ 137 w 437"/>
                  <a:gd name="T7" fmla="*/ 383 h 533"/>
                  <a:gd name="T8" fmla="*/ 137 w 437"/>
                  <a:gd name="T9" fmla="*/ 253 h 533"/>
                  <a:gd name="T10" fmla="*/ 137 w 437"/>
                  <a:gd name="T11" fmla="*/ 143 h 533"/>
                  <a:gd name="T12" fmla="*/ 437 w 437"/>
                  <a:gd name="T13" fmla="*/ 143 h 533"/>
                  <a:gd name="T14" fmla="*/ 437 w 437"/>
                  <a:gd name="T15" fmla="*/ 0 h 533"/>
                  <a:gd name="T16" fmla="*/ 0 w 437"/>
                  <a:gd name="T17" fmla="*/ 0 h 533"/>
                  <a:gd name="T18" fmla="*/ 0 w 437"/>
                  <a:gd name="T19"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7" h="533">
                    <a:moveTo>
                      <a:pt x="0" y="0"/>
                    </a:moveTo>
                    <a:lnTo>
                      <a:pt x="0" y="533"/>
                    </a:lnTo>
                    <a:lnTo>
                      <a:pt x="137" y="533"/>
                    </a:lnTo>
                    <a:lnTo>
                      <a:pt x="137" y="383"/>
                    </a:lnTo>
                    <a:lnTo>
                      <a:pt x="137" y="253"/>
                    </a:lnTo>
                    <a:lnTo>
                      <a:pt x="137" y="143"/>
                    </a:lnTo>
                    <a:lnTo>
                      <a:pt x="437" y="143"/>
                    </a:lnTo>
                    <a:lnTo>
                      <a:pt x="437" y="0"/>
                    </a:lnTo>
                    <a:lnTo>
                      <a:pt x="0" y="0"/>
                    </a:lnTo>
                    <a:lnTo>
                      <a:pt x="0" y="0"/>
                    </a:lnTo>
                    <a:close/>
                  </a:path>
                </a:pathLst>
              </a:custGeom>
              <a:solidFill>
                <a:srgbClr val="FF5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57175"/>
                <a:endParaRPr lang="fi-FI" sz="1013">
                  <a:solidFill>
                    <a:prstClr val="black"/>
                  </a:solidFill>
                </a:endParaRPr>
              </a:p>
            </p:txBody>
          </p:sp>
          <p:sp>
            <p:nvSpPr>
              <p:cNvPr id="46" name="Oval 15"/>
              <p:cNvSpPr>
                <a:spLocks noChangeArrowheads="1"/>
              </p:cNvSpPr>
              <p:nvPr userDrawn="1"/>
            </p:nvSpPr>
            <p:spPr bwMode="auto">
              <a:xfrm>
                <a:off x="5585230" y="4117994"/>
                <a:ext cx="322184" cy="320461"/>
              </a:xfrm>
              <a:prstGeom prst="ellipse">
                <a:avLst/>
              </a:prstGeom>
              <a:solidFill>
                <a:srgbClr val="FF5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57175"/>
                <a:endParaRPr lang="fi-FI" sz="1013">
                  <a:solidFill>
                    <a:prstClr val="black"/>
                  </a:solidFill>
                </a:endParaRPr>
              </a:p>
            </p:txBody>
          </p:sp>
          <p:sp>
            <p:nvSpPr>
              <p:cNvPr id="47" name="Freeform 16"/>
              <p:cNvSpPr>
                <a:spLocks/>
              </p:cNvSpPr>
              <p:nvPr userDrawn="1"/>
            </p:nvSpPr>
            <p:spPr bwMode="auto">
              <a:xfrm>
                <a:off x="6083150" y="3659701"/>
                <a:ext cx="1071648" cy="920032"/>
              </a:xfrm>
              <a:custGeom>
                <a:avLst/>
                <a:gdLst>
                  <a:gd name="T0" fmla="*/ 473 w 622"/>
                  <a:gd name="T1" fmla="*/ 0 h 534"/>
                  <a:gd name="T2" fmla="*/ 315 w 622"/>
                  <a:gd name="T3" fmla="*/ 409 h 534"/>
                  <a:gd name="T4" fmla="*/ 315 w 622"/>
                  <a:gd name="T5" fmla="*/ 409 h 534"/>
                  <a:gd name="T6" fmla="*/ 158 w 622"/>
                  <a:gd name="T7" fmla="*/ 0 h 534"/>
                  <a:gd name="T8" fmla="*/ 0 w 622"/>
                  <a:gd name="T9" fmla="*/ 0 h 534"/>
                  <a:gd name="T10" fmla="*/ 213 w 622"/>
                  <a:gd name="T11" fmla="*/ 534 h 534"/>
                  <a:gd name="T12" fmla="*/ 402 w 622"/>
                  <a:gd name="T13" fmla="*/ 534 h 534"/>
                  <a:gd name="T14" fmla="*/ 622 w 622"/>
                  <a:gd name="T15" fmla="*/ 0 h 534"/>
                  <a:gd name="T16" fmla="*/ 473 w 622"/>
                  <a:gd name="T17" fmla="*/ 0 h 534"/>
                  <a:gd name="T18" fmla="*/ 473 w 622"/>
                  <a:gd name="T19" fmla="*/ 0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2" h="534">
                    <a:moveTo>
                      <a:pt x="473" y="0"/>
                    </a:moveTo>
                    <a:lnTo>
                      <a:pt x="315" y="409"/>
                    </a:lnTo>
                    <a:lnTo>
                      <a:pt x="315" y="409"/>
                    </a:lnTo>
                    <a:lnTo>
                      <a:pt x="158" y="0"/>
                    </a:lnTo>
                    <a:lnTo>
                      <a:pt x="0" y="0"/>
                    </a:lnTo>
                    <a:lnTo>
                      <a:pt x="213" y="534"/>
                    </a:lnTo>
                    <a:lnTo>
                      <a:pt x="402" y="534"/>
                    </a:lnTo>
                    <a:lnTo>
                      <a:pt x="622" y="0"/>
                    </a:lnTo>
                    <a:lnTo>
                      <a:pt x="473" y="0"/>
                    </a:lnTo>
                    <a:lnTo>
                      <a:pt x="473" y="0"/>
                    </a:lnTo>
                    <a:close/>
                  </a:path>
                </a:pathLst>
              </a:custGeom>
              <a:solidFill>
                <a:srgbClr val="FF5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57175"/>
                <a:endParaRPr lang="fi-FI" sz="1013">
                  <a:solidFill>
                    <a:prstClr val="black"/>
                  </a:solidFill>
                </a:endParaRPr>
              </a:p>
            </p:txBody>
          </p:sp>
          <p:sp>
            <p:nvSpPr>
              <p:cNvPr id="48" name="Freeform 17"/>
              <p:cNvSpPr>
                <a:spLocks/>
              </p:cNvSpPr>
              <p:nvPr userDrawn="1"/>
            </p:nvSpPr>
            <p:spPr bwMode="auto">
              <a:xfrm>
                <a:off x="7297799" y="3659701"/>
                <a:ext cx="752911" cy="920032"/>
              </a:xfrm>
              <a:custGeom>
                <a:avLst/>
                <a:gdLst>
                  <a:gd name="T0" fmla="*/ 0 w 437"/>
                  <a:gd name="T1" fmla="*/ 0 h 534"/>
                  <a:gd name="T2" fmla="*/ 0 w 437"/>
                  <a:gd name="T3" fmla="*/ 534 h 534"/>
                  <a:gd name="T4" fmla="*/ 137 w 437"/>
                  <a:gd name="T5" fmla="*/ 534 h 534"/>
                  <a:gd name="T6" fmla="*/ 137 w 437"/>
                  <a:gd name="T7" fmla="*/ 383 h 534"/>
                  <a:gd name="T8" fmla="*/ 137 w 437"/>
                  <a:gd name="T9" fmla="*/ 254 h 534"/>
                  <a:gd name="T10" fmla="*/ 137 w 437"/>
                  <a:gd name="T11" fmla="*/ 144 h 534"/>
                  <a:gd name="T12" fmla="*/ 437 w 437"/>
                  <a:gd name="T13" fmla="*/ 144 h 534"/>
                  <a:gd name="T14" fmla="*/ 437 w 437"/>
                  <a:gd name="T15" fmla="*/ 0 h 534"/>
                  <a:gd name="T16" fmla="*/ 0 w 437"/>
                  <a:gd name="T17" fmla="*/ 0 h 534"/>
                  <a:gd name="T18" fmla="*/ 0 w 437"/>
                  <a:gd name="T19" fmla="*/ 0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7" h="534">
                    <a:moveTo>
                      <a:pt x="0" y="0"/>
                    </a:moveTo>
                    <a:lnTo>
                      <a:pt x="0" y="534"/>
                    </a:lnTo>
                    <a:lnTo>
                      <a:pt x="137" y="534"/>
                    </a:lnTo>
                    <a:lnTo>
                      <a:pt x="137" y="383"/>
                    </a:lnTo>
                    <a:lnTo>
                      <a:pt x="137" y="254"/>
                    </a:lnTo>
                    <a:lnTo>
                      <a:pt x="137" y="144"/>
                    </a:lnTo>
                    <a:lnTo>
                      <a:pt x="437" y="144"/>
                    </a:lnTo>
                    <a:lnTo>
                      <a:pt x="437" y="0"/>
                    </a:lnTo>
                    <a:lnTo>
                      <a:pt x="0" y="0"/>
                    </a:lnTo>
                    <a:lnTo>
                      <a:pt x="0" y="0"/>
                    </a:lnTo>
                    <a:close/>
                  </a:path>
                </a:pathLst>
              </a:custGeom>
              <a:solidFill>
                <a:srgbClr val="FF5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57175"/>
                <a:endParaRPr lang="fi-FI" sz="1013">
                  <a:solidFill>
                    <a:prstClr val="black"/>
                  </a:solidFill>
                </a:endParaRPr>
              </a:p>
            </p:txBody>
          </p:sp>
          <p:sp>
            <p:nvSpPr>
              <p:cNvPr id="49" name="Oval 18"/>
              <p:cNvSpPr>
                <a:spLocks noChangeArrowheads="1"/>
              </p:cNvSpPr>
              <p:nvPr userDrawn="1"/>
            </p:nvSpPr>
            <p:spPr bwMode="auto">
              <a:xfrm>
                <a:off x="7664778" y="4121440"/>
                <a:ext cx="322184" cy="322184"/>
              </a:xfrm>
              <a:prstGeom prst="ellipse">
                <a:avLst/>
              </a:prstGeom>
              <a:solidFill>
                <a:srgbClr val="FF5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57175"/>
                <a:endParaRPr lang="fi-FI" sz="1013">
                  <a:solidFill>
                    <a:prstClr val="black"/>
                  </a:solidFill>
                </a:endParaRPr>
              </a:p>
            </p:txBody>
          </p:sp>
          <p:sp>
            <p:nvSpPr>
              <p:cNvPr id="50" name="Freeform 13"/>
              <p:cNvSpPr>
                <a:spLocks/>
              </p:cNvSpPr>
              <p:nvPr userDrawn="1"/>
            </p:nvSpPr>
            <p:spPr bwMode="auto">
              <a:xfrm>
                <a:off x="8150061" y="3657977"/>
                <a:ext cx="1071648" cy="918309"/>
              </a:xfrm>
              <a:custGeom>
                <a:avLst/>
                <a:gdLst>
                  <a:gd name="T0" fmla="*/ 475 w 622"/>
                  <a:gd name="T1" fmla="*/ 0 h 533"/>
                  <a:gd name="T2" fmla="*/ 317 w 622"/>
                  <a:gd name="T3" fmla="*/ 411 h 533"/>
                  <a:gd name="T4" fmla="*/ 315 w 622"/>
                  <a:gd name="T5" fmla="*/ 411 h 533"/>
                  <a:gd name="T6" fmla="*/ 159 w 622"/>
                  <a:gd name="T7" fmla="*/ 0 h 533"/>
                  <a:gd name="T8" fmla="*/ 0 w 622"/>
                  <a:gd name="T9" fmla="*/ 0 h 533"/>
                  <a:gd name="T10" fmla="*/ 215 w 622"/>
                  <a:gd name="T11" fmla="*/ 533 h 533"/>
                  <a:gd name="T12" fmla="*/ 402 w 622"/>
                  <a:gd name="T13" fmla="*/ 533 h 533"/>
                  <a:gd name="T14" fmla="*/ 622 w 622"/>
                  <a:gd name="T15" fmla="*/ 0 h 533"/>
                  <a:gd name="T16" fmla="*/ 475 w 622"/>
                  <a:gd name="T17" fmla="*/ 0 h 533"/>
                  <a:gd name="T18" fmla="*/ 475 w 622"/>
                  <a:gd name="T19"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2" h="533">
                    <a:moveTo>
                      <a:pt x="475" y="0"/>
                    </a:moveTo>
                    <a:lnTo>
                      <a:pt x="317" y="411"/>
                    </a:lnTo>
                    <a:lnTo>
                      <a:pt x="315" y="411"/>
                    </a:lnTo>
                    <a:lnTo>
                      <a:pt x="159" y="0"/>
                    </a:lnTo>
                    <a:lnTo>
                      <a:pt x="0" y="0"/>
                    </a:lnTo>
                    <a:lnTo>
                      <a:pt x="215" y="533"/>
                    </a:lnTo>
                    <a:lnTo>
                      <a:pt x="402" y="533"/>
                    </a:lnTo>
                    <a:lnTo>
                      <a:pt x="622" y="0"/>
                    </a:lnTo>
                    <a:lnTo>
                      <a:pt x="475" y="0"/>
                    </a:lnTo>
                    <a:lnTo>
                      <a:pt x="475" y="0"/>
                    </a:lnTo>
                    <a:close/>
                  </a:path>
                </a:pathLst>
              </a:custGeom>
              <a:solidFill>
                <a:srgbClr val="FF5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57175"/>
                <a:endParaRPr lang="fi-FI" sz="1013">
                  <a:solidFill>
                    <a:prstClr val="black"/>
                  </a:solidFill>
                </a:endParaRPr>
              </a:p>
            </p:txBody>
          </p:sp>
          <p:sp>
            <p:nvSpPr>
              <p:cNvPr id="51" name="Freeform 14"/>
              <p:cNvSpPr>
                <a:spLocks/>
              </p:cNvSpPr>
              <p:nvPr userDrawn="1"/>
            </p:nvSpPr>
            <p:spPr bwMode="auto">
              <a:xfrm>
                <a:off x="9361265" y="3657977"/>
                <a:ext cx="752911" cy="918309"/>
              </a:xfrm>
              <a:custGeom>
                <a:avLst/>
                <a:gdLst>
                  <a:gd name="T0" fmla="*/ 0 w 437"/>
                  <a:gd name="T1" fmla="*/ 0 h 533"/>
                  <a:gd name="T2" fmla="*/ 0 w 437"/>
                  <a:gd name="T3" fmla="*/ 533 h 533"/>
                  <a:gd name="T4" fmla="*/ 137 w 437"/>
                  <a:gd name="T5" fmla="*/ 533 h 533"/>
                  <a:gd name="T6" fmla="*/ 137 w 437"/>
                  <a:gd name="T7" fmla="*/ 383 h 533"/>
                  <a:gd name="T8" fmla="*/ 137 w 437"/>
                  <a:gd name="T9" fmla="*/ 253 h 533"/>
                  <a:gd name="T10" fmla="*/ 137 w 437"/>
                  <a:gd name="T11" fmla="*/ 143 h 533"/>
                  <a:gd name="T12" fmla="*/ 437 w 437"/>
                  <a:gd name="T13" fmla="*/ 143 h 533"/>
                  <a:gd name="T14" fmla="*/ 437 w 437"/>
                  <a:gd name="T15" fmla="*/ 0 h 533"/>
                  <a:gd name="T16" fmla="*/ 0 w 437"/>
                  <a:gd name="T17" fmla="*/ 0 h 533"/>
                  <a:gd name="T18" fmla="*/ 0 w 437"/>
                  <a:gd name="T19"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7" h="533">
                    <a:moveTo>
                      <a:pt x="0" y="0"/>
                    </a:moveTo>
                    <a:lnTo>
                      <a:pt x="0" y="533"/>
                    </a:lnTo>
                    <a:lnTo>
                      <a:pt x="137" y="533"/>
                    </a:lnTo>
                    <a:lnTo>
                      <a:pt x="137" y="383"/>
                    </a:lnTo>
                    <a:lnTo>
                      <a:pt x="137" y="253"/>
                    </a:lnTo>
                    <a:lnTo>
                      <a:pt x="137" y="143"/>
                    </a:lnTo>
                    <a:lnTo>
                      <a:pt x="437" y="143"/>
                    </a:lnTo>
                    <a:lnTo>
                      <a:pt x="437" y="0"/>
                    </a:lnTo>
                    <a:lnTo>
                      <a:pt x="0" y="0"/>
                    </a:lnTo>
                    <a:lnTo>
                      <a:pt x="0" y="0"/>
                    </a:lnTo>
                    <a:close/>
                  </a:path>
                </a:pathLst>
              </a:custGeom>
              <a:solidFill>
                <a:srgbClr val="FF5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57175"/>
                <a:endParaRPr lang="fi-FI" sz="1013">
                  <a:solidFill>
                    <a:prstClr val="black"/>
                  </a:solidFill>
                </a:endParaRPr>
              </a:p>
            </p:txBody>
          </p:sp>
          <p:sp>
            <p:nvSpPr>
              <p:cNvPr id="52" name="Oval 15"/>
              <p:cNvSpPr>
                <a:spLocks noChangeArrowheads="1"/>
              </p:cNvSpPr>
              <p:nvPr userDrawn="1"/>
            </p:nvSpPr>
            <p:spPr bwMode="auto">
              <a:xfrm>
                <a:off x="9726521" y="4119716"/>
                <a:ext cx="322184" cy="320461"/>
              </a:xfrm>
              <a:prstGeom prst="ellipse">
                <a:avLst/>
              </a:prstGeom>
              <a:solidFill>
                <a:srgbClr val="FF5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57175"/>
                <a:endParaRPr lang="fi-FI" sz="1013">
                  <a:solidFill>
                    <a:prstClr val="black"/>
                  </a:solidFill>
                </a:endParaRPr>
              </a:p>
            </p:txBody>
          </p:sp>
          <p:sp>
            <p:nvSpPr>
              <p:cNvPr id="53" name="Freeform 16"/>
              <p:cNvSpPr>
                <a:spLocks/>
              </p:cNvSpPr>
              <p:nvPr userDrawn="1"/>
            </p:nvSpPr>
            <p:spPr bwMode="auto">
              <a:xfrm>
                <a:off x="10224440" y="3661423"/>
                <a:ext cx="1071648" cy="920032"/>
              </a:xfrm>
              <a:custGeom>
                <a:avLst/>
                <a:gdLst>
                  <a:gd name="T0" fmla="*/ 473 w 622"/>
                  <a:gd name="T1" fmla="*/ 0 h 534"/>
                  <a:gd name="T2" fmla="*/ 315 w 622"/>
                  <a:gd name="T3" fmla="*/ 409 h 534"/>
                  <a:gd name="T4" fmla="*/ 315 w 622"/>
                  <a:gd name="T5" fmla="*/ 409 h 534"/>
                  <a:gd name="T6" fmla="*/ 158 w 622"/>
                  <a:gd name="T7" fmla="*/ 0 h 534"/>
                  <a:gd name="T8" fmla="*/ 0 w 622"/>
                  <a:gd name="T9" fmla="*/ 0 h 534"/>
                  <a:gd name="T10" fmla="*/ 213 w 622"/>
                  <a:gd name="T11" fmla="*/ 534 h 534"/>
                  <a:gd name="T12" fmla="*/ 402 w 622"/>
                  <a:gd name="T13" fmla="*/ 534 h 534"/>
                  <a:gd name="T14" fmla="*/ 622 w 622"/>
                  <a:gd name="T15" fmla="*/ 0 h 534"/>
                  <a:gd name="T16" fmla="*/ 473 w 622"/>
                  <a:gd name="T17" fmla="*/ 0 h 534"/>
                  <a:gd name="T18" fmla="*/ 473 w 622"/>
                  <a:gd name="T19" fmla="*/ 0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2" h="534">
                    <a:moveTo>
                      <a:pt x="473" y="0"/>
                    </a:moveTo>
                    <a:lnTo>
                      <a:pt x="315" y="409"/>
                    </a:lnTo>
                    <a:lnTo>
                      <a:pt x="315" y="409"/>
                    </a:lnTo>
                    <a:lnTo>
                      <a:pt x="158" y="0"/>
                    </a:lnTo>
                    <a:lnTo>
                      <a:pt x="0" y="0"/>
                    </a:lnTo>
                    <a:lnTo>
                      <a:pt x="213" y="534"/>
                    </a:lnTo>
                    <a:lnTo>
                      <a:pt x="402" y="534"/>
                    </a:lnTo>
                    <a:lnTo>
                      <a:pt x="622" y="0"/>
                    </a:lnTo>
                    <a:lnTo>
                      <a:pt x="473" y="0"/>
                    </a:lnTo>
                    <a:lnTo>
                      <a:pt x="473" y="0"/>
                    </a:lnTo>
                    <a:close/>
                  </a:path>
                </a:pathLst>
              </a:custGeom>
              <a:solidFill>
                <a:srgbClr val="FF5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57175"/>
                <a:endParaRPr lang="fi-FI" sz="1013">
                  <a:solidFill>
                    <a:prstClr val="black"/>
                  </a:solidFill>
                </a:endParaRPr>
              </a:p>
            </p:txBody>
          </p:sp>
          <p:sp>
            <p:nvSpPr>
              <p:cNvPr id="54" name="Freeform 17"/>
              <p:cNvSpPr>
                <a:spLocks/>
              </p:cNvSpPr>
              <p:nvPr userDrawn="1"/>
            </p:nvSpPr>
            <p:spPr bwMode="auto">
              <a:xfrm>
                <a:off x="11439089" y="3661423"/>
                <a:ext cx="752911" cy="920032"/>
              </a:xfrm>
              <a:custGeom>
                <a:avLst/>
                <a:gdLst>
                  <a:gd name="T0" fmla="*/ 0 w 437"/>
                  <a:gd name="T1" fmla="*/ 0 h 534"/>
                  <a:gd name="T2" fmla="*/ 0 w 437"/>
                  <a:gd name="T3" fmla="*/ 534 h 534"/>
                  <a:gd name="T4" fmla="*/ 137 w 437"/>
                  <a:gd name="T5" fmla="*/ 534 h 534"/>
                  <a:gd name="T6" fmla="*/ 137 w 437"/>
                  <a:gd name="T7" fmla="*/ 383 h 534"/>
                  <a:gd name="T8" fmla="*/ 137 w 437"/>
                  <a:gd name="T9" fmla="*/ 254 h 534"/>
                  <a:gd name="T10" fmla="*/ 137 w 437"/>
                  <a:gd name="T11" fmla="*/ 144 h 534"/>
                  <a:gd name="T12" fmla="*/ 437 w 437"/>
                  <a:gd name="T13" fmla="*/ 144 h 534"/>
                  <a:gd name="T14" fmla="*/ 437 w 437"/>
                  <a:gd name="T15" fmla="*/ 0 h 534"/>
                  <a:gd name="T16" fmla="*/ 0 w 437"/>
                  <a:gd name="T17" fmla="*/ 0 h 534"/>
                  <a:gd name="T18" fmla="*/ 0 w 437"/>
                  <a:gd name="T19" fmla="*/ 0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7" h="534">
                    <a:moveTo>
                      <a:pt x="0" y="0"/>
                    </a:moveTo>
                    <a:lnTo>
                      <a:pt x="0" y="534"/>
                    </a:lnTo>
                    <a:lnTo>
                      <a:pt x="137" y="534"/>
                    </a:lnTo>
                    <a:lnTo>
                      <a:pt x="137" y="383"/>
                    </a:lnTo>
                    <a:lnTo>
                      <a:pt x="137" y="254"/>
                    </a:lnTo>
                    <a:lnTo>
                      <a:pt x="137" y="144"/>
                    </a:lnTo>
                    <a:lnTo>
                      <a:pt x="437" y="144"/>
                    </a:lnTo>
                    <a:lnTo>
                      <a:pt x="437" y="0"/>
                    </a:lnTo>
                    <a:lnTo>
                      <a:pt x="0" y="0"/>
                    </a:lnTo>
                    <a:lnTo>
                      <a:pt x="0" y="0"/>
                    </a:lnTo>
                    <a:close/>
                  </a:path>
                </a:pathLst>
              </a:custGeom>
              <a:solidFill>
                <a:srgbClr val="FF5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57175"/>
                <a:endParaRPr lang="fi-FI" sz="1013">
                  <a:solidFill>
                    <a:prstClr val="black"/>
                  </a:solidFill>
                </a:endParaRPr>
              </a:p>
            </p:txBody>
          </p:sp>
          <p:sp>
            <p:nvSpPr>
              <p:cNvPr id="55" name="Oval 18"/>
              <p:cNvSpPr>
                <a:spLocks noChangeArrowheads="1"/>
              </p:cNvSpPr>
              <p:nvPr userDrawn="1"/>
            </p:nvSpPr>
            <p:spPr bwMode="auto">
              <a:xfrm>
                <a:off x="11806068" y="4123162"/>
                <a:ext cx="322184" cy="322184"/>
              </a:xfrm>
              <a:prstGeom prst="ellipse">
                <a:avLst/>
              </a:prstGeom>
              <a:solidFill>
                <a:srgbClr val="FF5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257175"/>
                <a:endParaRPr lang="fi-FI" sz="1013">
                  <a:solidFill>
                    <a:prstClr val="black"/>
                  </a:solidFill>
                </a:endParaRPr>
              </a:p>
            </p:txBody>
          </p:sp>
        </p:grpSp>
      </p:grpSp>
    </p:spTree>
    <p:extLst>
      <p:ext uri="{BB962C8B-B14F-4D97-AF65-F5344CB8AC3E}">
        <p14:creationId xmlns:p14="http://schemas.microsoft.com/office/powerpoint/2010/main" val="234962378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Otsikko, ingressi ja teksti">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lIns="0" tIns="0" rIns="0" bIns="0" anchor="ctr"/>
          <a:lstStyle>
            <a:lvl1pPr algn="l">
              <a:lnSpc>
                <a:spcPts val="2588"/>
              </a:lnSpc>
              <a:defRPr b="1" i="0" spc="-74">
                <a:solidFill>
                  <a:srgbClr val="FF5000"/>
                </a:solidFill>
                <a:latin typeface="Arial"/>
                <a:cs typeface="Arial"/>
              </a:defRPr>
            </a:lvl1pPr>
          </a:lstStyle>
          <a:p>
            <a:r>
              <a:rPr lang="en-US" dirty="0" err="1"/>
              <a:t>Sivun</a:t>
            </a:r>
            <a:r>
              <a:rPr lang="en-US" dirty="0"/>
              <a:t> </a:t>
            </a:r>
            <a:r>
              <a:rPr lang="en-US" dirty="0" err="1"/>
              <a:t>otsikko</a:t>
            </a:r>
            <a:endParaRPr lang="en-US" dirty="0"/>
          </a:p>
        </p:txBody>
      </p:sp>
      <p:sp>
        <p:nvSpPr>
          <p:cNvPr id="3" name="Content Placeholder 2"/>
          <p:cNvSpPr>
            <a:spLocks noGrp="1"/>
          </p:cNvSpPr>
          <p:nvPr>
            <p:ph idx="1"/>
          </p:nvPr>
        </p:nvSpPr>
        <p:spPr>
          <a:xfrm>
            <a:off x="457200" y="2070064"/>
            <a:ext cx="8229600" cy="2380711"/>
          </a:xfrm>
          <a:prstGeom prst="rect">
            <a:avLst/>
          </a:prstGeom>
        </p:spPr>
        <p:txBody>
          <a:bodyPr lIns="36000" tIns="0" rIns="0" bIns="0"/>
          <a:lstStyle>
            <a:lvl1pPr marL="101798" indent="-101798">
              <a:lnSpc>
                <a:spcPct val="80000"/>
              </a:lnSpc>
              <a:spcBef>
                <a:spcPts val="0"/>
              </a:spcBef>
              <a:spcAft>
                <a:spcPts val="563"/>
              </a:spcAft>
              <a:buClr>
                <a:srgbClr val="FF5000"/>
              </a:buClr>
              <a:buSzPct val="70000"/>
              <a:defRPr sz="1350" b="0" i="0">
                <a:latin typeface="Arial"/>
                <a:cs typeface="Arial"/>
              </a:defRPr>
            </a:lvl1pPr>
            <a:lvl2pPr marL="251817" indent="-101798">
              <a:lnSpc>
                <a:spcPct val="80000"/>
              </a:lnSpc>
              <a:spcBef>
                <a:spcPts val="0"/>
              </a:spcBef>
              <a:spcAft>
                <a:spcPts val="563"/>
              </a:spcAft>
              <a:buClr>
                <a:schemeClr val="tx1">
                  <a:lumMod val="50000"/>
                  <a:lumOff val="50000"/>
                </a:schemeClr>
              </a:buClr>
              <a:buSzPct val="50000"/>
              <a:buFont typeface="Wingdings" charset="2"/>
              <a:buChar char="§"/>
              <a:defRPr sz="1125" b="0" i="0">
                <a:latin typeface="Arial"/>
                <a:cs typeface="Arial"/>
              </a:defRPr>
            </a:lvl2pPr>
            <a:lvl3pPr marL="401836" indent="-97334">
              <a:lnSpc>
                <a:spcPct val="80000"/>
              </a:lnSpc>
              <a:spcBef>
                <a:spcPts val="0"/>
              </a:spcBef>
              <a:spcAft>
                <a:spcPts val="563"/>
              </a:spcAft>
              <a:buSzPct val="60000"/>
              <a:defRPr sz="900" b="0" i="0">
                <a:solidFill>
                  <a:schemeClr val="tx1">
                    <a:lumMod val="65000"/>
                    <a:lumOff val="35000"/>
                  </a:schemeClr>
                </a:solidFill>
                <a:latin typeface="Arial"/>
                <a:cs typeface="Arial"/>
              </a:defRPr>
            </a:lvl3pPr>
            <a:lvl4pPr marL="604541" indent="-150019">
              <a:lnSpc>
                <a:spcPct val="80000"/>
              </a:lnSpc>
              <a:spcBef>
                <a:spcPts val="0"/>
              </a:spcBef>
              <a:spcAft>
                <a:spcPts val="563"/>
              </a:spcAft>
              <a:buClr>
                <a:srgbClr val="FF5000"/>
              </a:buClr>
              <a:buSzPct val="70000"/>
              <a:defRPr sz="900" b="0" i="0">
                <a:solidFill>
                  <a:schemeClr val="tx1">
                    <a:lumMod val="65000"/>
                    <a:lumOff val="35000"/>
                  </a:schemeClr>
                </a:solidFill>
                <a:latin typeface="Arial"/>
                <a:cs typeface="Arial"/>
              </a:defRPr>
            </a:lvl4pPr>
            <a:lvl5pPr>
              <a:defRPr b="0" i="0">
                <a:latin typeface="Arial"/>
                <a:cs typeface="Arial"/>
              </a:defRPr>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10" hasCustomPrompt="1"/>
          </p:nvPr>
        </p:nvSpPr>
        <p:spPr>
          <a:xfrm>
            <a:off x="457200" y="1063229"/>
            <a:ext cx="8229600" cy="902230"/>
          </a:xfrm>
          <a:prstGeom prst="rect">
            <a:avLst/>
          </a:prstGeom>
        </p:spPr>
        <p:txBody>
          <a:bodyPr vert="horz" lIns="0" tIns="0" rIns="0" bIns="0"/>
          <a:lstStyle>
            <a:lvl1pPr marL="0" indent="0">
              <a:spcBef>
                <a:spcPts val="0"/>
              </a:spcBef>
              <a:buNone/>
              <a:defRPr sz="1575" baseline="0">
                <a:solidFill>
                  <a:schemeClr val="tx1">
                    <a:lumMod val="50000"/>
                    <a:lumOff val="50000"/>
                  </a:schemeClr>
                </a:solidFill>
                <a:latin typeface="Arial"/>
                <a:cs typeface="Arial"/>
              </a:defRPr>
            </a:lvl1pPr>
            <a:lvl3pPr marL="514350" indent="0">
              <a:buNone/>
              <a:defRPr/>
            </a:lvl3pPr>
          </a:lstStyle>
          <a:p>
            <a:pPr lvl="0"/>
            <a:r>
              <a:rPr lang="en-US" dirty="0" err="1"/>
              <a:t>Ingressiteksti</a:t>
            </a:r>
            <a:endParaRPr lang="en-US" dirty="0"/>
          </a:p>
        </p:txBody>
      </p:sp>
      <p:sp>
        <p:nvSpPr>
          <p:cNvPr id="6" name="Freeform 5"/>
          <p:cNvSpPr>
            <a:spLocks noEditPoints="1"/>
          </p:cNvSpPr>
          <p:nvPr userDrawn="1"/>
        </p:nvSpPr>
        <p:spPr bwMode="auto">
          <a:xfrm>
            <a:off x="8105379" y="4622200"/>
            <a:ext cx="695722" cy="304106"/>
          </a:xfrm>
          <a:custGeom>
            <a:avLst/>
            <a:gdLst>
              <a:gd name="T0" fmla="*/ 414 w 606"/>
              <a:gd name="T1" fmla="*/ 186 h 263"/>
              <a:gd name="T2" fmla="*/ 367 w 606"/>
              <a:gd name="T3" fmla="*/ 262 h 263"/>
              <a:gd name="T4" fmla="*/ 376 w 606"/>
              <a:gd name="T5" fmla="*/ 221 h 263"/>
              <a:gd name="T6" fmla="*/ 351 w 606"/>
              <a:gd name="T7" fmla="*/ 203 h 263"/>
              <a:gd name="T8" fmla="*/ 373 w 606"/>
              <a:gd name="T9" fmla="*/ 204 h 263"/>
              <a:gd name="T10" fmla="*/ 342 w 606"/>
              <a:gd name="T11" fmla="*/ 190 h 263"/>
              <a:gd name="T12" fmla="*/ 351 w 606"/>
              <a:gd name="T13" fmla="*/ 228 h 263"/>
              <a:gd name="T14" fmla="*/ 365 w 606"/>
              <a:gd name="T15" fmla="*/ 246 h 263"/>
              <a:gd name="T16" fmla="*/ 296 w 606"/>
              <a:gd name="T17" fmla="*/ 186 h 263"/>
              <a:gd name="T18" fmla="*/ 296 w 606"/>
              <a:gd name="T19" fmla="*/ 246 h 263"/>
              <a:gd name="T20" fmla="*/ 268 w 606"/>
              <a:gd name="T21" fmla="*/ 261 h 263"/>
              <a:gd name="T22" fmla="*/ 264 w 606"/>
              <a:gd name="T23" fmla="*/ 215 h 263"/>
              <a:gd name="T24" fmla="*/ 152 w 606"/>
              <a:gd name="T25" fmla="*/ 186 h 263"/>
              <a:gd name="T26" fmla="*/ 184 w 606"/>
              <a:gd name="T27" fmla="*/ 229 h 263"/>
              <a:gd name="T28" fmla="*/ 184 w 606"/>
              <a:gd name="T29" fmla="*/ 214 h 263"/>
              <a:gd name="T30" fmla="*/ 201 w 606"/>
              <a:gd name="T31" fmla="*/ 94 h 263"/>
              <a:gd name="T32" fmla="*/ 131 w 606"/>
              <a:gd name="T33" fmla="*/ 45 h 263"/>
              <a:gd name="T34" fmla="*/ 56 w 606"/>
              <a:gd name="T35" fmla="*/ 94 h 263"/>
              <a:gd name="T36" fmla="*/ 30 w 606"/>
              <a:gd name="T37" fmla="*/ 169 h 263"/>
              <a:gd name="T38" fmla="*/ 99 w 606"/>
              <a:gd name="T39" fmla="*/ 169 h 263"/>
              <a:gd name="T40" fmla="*/ 83 w 606"/>
              <a:gd name="T41" fmla="*/ 2 h 263"/>
              <a:gd name="T42" fmla="*/ 99 w 606"/>
              <a:gd name="T43" fmla="*/ 19 h 263"/>
              <a:gd name="T44" fmla="*/ 146 w 606"/>
              <a:gd name="T45" fmla="*/ 125 h 263"/>
              <a:gd name="T46" fmla="*/ 147 w 606"/>
              <a:gd name="T47" fmla="*/ 108 h 263"/>
              <a:gd name="T48" fmla="*/ 115 w 606"/>
              <a:gd name="T49" fmla="*/ 94 h 263"/>
              <a:gd name="T50" fmla="*/ 155 w 606"/>
              <a:gd name="T51" fmla="*/ 169 h 263"/>
              <a:gd name="T52" fmla="*/ 170 w 606"/>
              <a:gd name="T53" fmla="*/ 106 h 263"/>
              <a:gd name="T54" fmla="*/ 202 w 606"/>
              <a:gd name="T55" fmla="*/ 57 h 263"/>
              <a:gd name="T56" fmla="*/ 163 w 606"/>
              <a:gd name="T57" fmla="*/ 49 h 263"/>
              <a:gd name="T58" fmla="*/ 185 w 606"/>
              <a:gd name="T59" fmla="*/ 15 h 263"/>
              <a:gd name="T60" fmla="*/ 223 w 606"/>
              <a:gd name="T61" fmla="*/ 56 h 263"/>
              <a:gd name="T62" fmla="*/ 185 w 606"/>
              <a:gd name="T63" fmla="*/ 0 h 263"/>
              <a:gd name="T64" fmla="*/ 147 w 606"/>
              <a:gd name="T65" fmla="*/ 56 h 263"/>
              <a:gd name="T66" fmla="*/ 214 w 606"/>
              <a:gd name="T67" fmla="*/ 68 h 263"/>
              <a:gd name="T68" fmla="*/ 232 w 606"/>
              <a:gd name="T69" fmla="*/ 140 h 263"/>
              <a:gd name="T70" fmla="*/ 223 w 606"/>
              <a:gd name="T71" fmla="*/ 162 h 263"/>
              <a:gd name="T72" fmla="*/ 277 w 606"/>
              <a:gd name="T73" fmla="*/ 153 h 263"/>
              <a:gd name="T74" fmla="*/ 261 w 606"/>
              <a:gd name="T75" fmla="*/ 146 h 263"/>
              <a:gd name="T76" fmla="*/ 277 w 606"/>
              <a:gd name="T77" fmla="*/ 24 h 263"/>
              <a:gd name="T78" fmla="*/ 253 w 606"/>
              <a:gd name="T79" fmla="*/ 33 h 263"/>
              <a:gd name="T80" fmla="*/ 276 w 606"/>
              <a:gd name="T81" fmla="*/ 20 h 263"/>
              <a:gd name="T82" fmla="*/ 294 w 606"/>
              <a:gd name="T83" fmla="*/ 24 h 263"/>
              <a:gd name="T84" fmla="*/ 237 w 606"/>
              <a:gd name="T85" fmla="*/ 2 h 263"/>
              <a:gd name="T86" fmla="*/ 277 w 606"/>
              <a:gd name="T87" fmla="*/ 77 h 263"/>
              <a:gd name="T88" fmla="*/ 354 w 606"/>
              <a:gd name="T89" fmla="*/ 2 h 263"/>
              <a:gd name="T90" fmla="*/ 339 w 606"/>
              <a:gd name="T91" fmla="*/ 64 h 263"/>
              <a:gd name="T92" fmla="*/ 323 w 606"/>
              <a:gd name="T93" fmla="*/ 2 h 263"/>
              <a:gd name="T94" fmla="*/ 325 w 606"/>
              <a:gd name="T95" fmla="*/ 77 h 263"/>
              <a:gd name="T96" fmla="*/ 361 w 606"/>
              <a:gd name="T97" fmla="*/ 169 h 263"/>
              <a:gd name="T98" fmla="*/ 335 w 606"/>
              <a:gd name="T99" fmla="*/ 143 h 263"/>
              <a:gd name="T100" fmla="*/ 309 w 606"/>
              <a:gd name="T101" fmla="*/ 112 h 263"/>
              <a:gd name="T102" fmla="*/ 361 w 606"/>
              <a:gd name="T103" fmla="*/ 112 h 263"/>
              <a:gd name="T104" fmla="*/ 444 w 606"/>
              <a:gd name="T105" fmla="*/ 2 h 263"/>
              <a:gd name="T106" fmla="*/ 384 w 606"/>
              <a:gd name="T107" fmla="*/ 77 h 263"/>
              <a:gd name="T108" fmla="*/ 433 w 606"/>
              <a:gd name="T109" fmla="*/ 77 h 263"/>
              <a:gd name="T110" fmla="*/ 500 w 606"/>
              <a:gd name="T111" fmla="*/ 261 h 263"/>
              <a:gd name="T112" fmla="*/ 451 w 606"/>
              <a:gd name="T113" fmla="*/ 186 h 263"/>
              <a:gd name="T114" fmla="*/ 445 w 606"/>
              <a:gd name="T115" fmla="*/ 207 h 263"/>
              <a:gd name="T116" fmla="*/ 560 w 606"/>
              <a:gd name="T117" fmla="*/ 186 h 263"/>
              <a:gd name="T118" fmla="*/ 530 w 606"/>
              <a:gd name="T119" fmla="*/ 261 h 263"/>
              <a:gd name="T120" fmla="*/ 590 w 606"/>
              <a:gd name="T121" fmla="*/ 186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06" h="263">
                <a:moveTo>
                  <a:pt x="414" y="186"/>
                </a:moveTo>
                <a:cubicBezTo>
                  <a:pt x="397" y="186"/>
                  <a:pt x="397" y="186"/>
                  <a:pt x="397" y="186"/>
                </a:cubicBezTo>
                <a:cubicBezTo>
                  <a:pt x="397" y="261"/>
                  <a:pt x="397" y="261"/>
                  <a:pt x="397" y="261"/>
                </a:cubicBezTo>
                <a:cubicBezTo>
                  <a:pt x="414" y="261"/>
                  <a:pt x="414" y="261"/>
                  <a:pt x="414" y="261"/>
                </a:cubicBezTo>
                <a:lnTo>
                  <a:pt x="414" y="186"/>
                </a:lnTo>
                <a:close/>
                <a:moveTo>
                  <a:pt x="342" y="241"/>
                </a:moveTo>
                <a:cubicBezTo>
                  <a:pt x="330" y="254"/>
                  <a:pt x="330" y="254"/>
                  <a:pt x="330" y="254"/>
                </a:cubicBezTo>
                <a:cubicBezTo>
                  <a:pt x="334" y="257"/>
                  <a:pt x="338" y="259"/>
                  <a:pt x="342" y="261"/>
                </a:cubicBezTo>
                <a:cubicBezTo>
                  <a:pt x="346" y="262"/>
                  <a:pt x="351" y="263"/>
                  <a:pt x="356" y="263"/>
                </a:cubicBezTo>
                <a:cubicBezTo>
                  <a:pt x="360" y="263"/>
                  <a:pt x="363" y="263"/>
                  <a:pt x="367" y="262"/>
                </a:cubicBezTo>
                <a:cubicBezTo>
                  <a:pt x="370" y="261"/>
                  <a:pt x="373" y="259"/>
                  <a:pt x="376" y="257"/>
                </a:cubicBezTo>
                <a:cubicBezTo>
                  <a:pt x="379" y="255"/>
                  <a:pt x="381" y="252"/>
                  <a:pt x="382" y="249"/>
                </a:cubicBezTo>
                <a:cubicBezTo>
                  <a:pt x="384" y="246"/>
                  <a:pt x="385" y="242"/>
                  <a:pt x="385" y="238"/>
                </a:cubicBezTo>
                <a:cubicBezTo>
                  <a:pt x="385" y="234"/>
                  <a:pt x="384" y="230"/>
                  <a:pt x="382" y="228"/>
                </a:cubicBezTo>
                <a:cubicBezTo>
                  <a:pt x="381" y="225"/>
                  <a:pt x="378" y="223"/>
                  <a:pt x="376" y="221"/>
                </a:cubicBezTo>
                <a:cubicBezTo>
                  <a:pt x="373" y="220"/>
                  <a:pt x="370" y="219"/>
                  <a:pt x="367" y="218"/>
                </a:cubicBezTo>
                <a:cubicBezTo>
                  <a:pt x="364" y="217"/>
                  <a:pt x="362" y="216"/>
                  <a:pt x="359" y="215"/>
                </a:cubicBezTo>
                <a:cubicBezTo>
                  <a:pt x="356" y="214"/>
                  <a:pt x="354" y="213"/>
                  <a:pt x="353" y="212"/>
                </a:cubicBezTo>
                <a:cubicBezTo>
                  <a:pt x="351" y="211"/>
                  <a:pt x="350" y="209"/>
                  <a:pt x="350" y="207"/>
                </a:cubicBezTo>
                <a:cubicBezTo>
                  <a:pt x="350" y="205"/>
                  <a:pt x="350" y="204"/>
                  <a:pt x="351" y="203"/>
                </a:cubicBezTo>
                <a:cubicBezTo>
                  <a:pt x="352" y="202"/>
                  <a:pt x="353" y="201"/>
                  <a:pt x="354" y="201"/>
                </a:cubicBezTo>
                <a:cubicBezTo>
                  <a:pt x="355" y="200"/>
                  <a:pt x="356" y="200"/>
                  <a:pt x="358" y="200"/>
                </a:cubicBezTo>
                <a:cubicBezTo>
                  <a:pt x="359" y="199"/>
                  <a:pt x="360" y="199"/>
                  <a:pt x="361" y="199"/>
                </a:cubicBezTo>
                <a:cubicBezTo>
                  <a:pt x="363" y="199"/>
                  <a:pt x="366" y="200"/>
                  <a:pt x="368" y="200"/>
                </a:cubicBezTo>
                <a:cubicBezTo>
                  <a:pt x="370" y="201"/>
                  <a:pt x="372" y="202"/>
                  <a:pt x="373" y="204"/>
                </a:cubicBezTo>
                <a:cubicBezTo>
                  <a:pt x="385" y="192"/>
                  <a:pt x="385" y="192"/>
                  <a:pt x="385" y="192"/>
                </a:cubicBezTo>
                <a:cubicBezTo>
                  <a:pt x="381" y="189"/>
                  <a:pt x="378" y="187"/>
                  <a:pt x="374" y="186"/>
                </a:cubicBezTo>
                <a:cubicBezTo>
                  <a:pt x="370" y="184"/>
                  <a:pt x="366" y="184"/>
                  <a:pt x="362" y="184"/>
                </a:cubicBezTo>
                <a:cubicBezTo>
                  <a:pt x="358" y="184"/>
                  <a:pt x="354" y="184"/>
                  <a:pt x="351" y="185"/>
                </a:cubicBezTo>
                <a:cubicBezTo>
                  <a:pt x="347" y="186"/>
                  <a:pt x="344" y="188"/>
                  <a:pt x="342" y="190"/>
                </a:cubicBezTo>
                <a:cubicBezTo>
                  <a:pt x="339" y="192"/>
                  <a:pt x="337" y="195"/>
                  <a:pt x="335" y="198"/>
                </a:cubicBezTo>
                <a:cubicBezTo>
                  <a:pt x="334" y="201"/>
                  <a:pt x="333" y="204"/>
                  <a:pt x="333" y="208"/>
                </a:cubicBezTo>
                <a:cubicBezTo>
                  <a:pt x="333" y="212"/>
                  <a:pt x="334" y="216"/>
                  <a:pt x="335" y="218"/>
                </a:cubicBezTo>
                <a:cubicBezTo>
                  <a:pt x="337" y="221"/>
                  <a:pt x="339" y="223"/>
                  <a:pt x="342" y="225"/>
                </a:cubicBezTo>
                <a:cubicBezTo>
                  <a:pt x="345" y="226"/>
                  <a:pt x="347" y="227"/>
                  <a:pt x="351" y="228"/>
                </a:cubicBezTo>
                <a:cubicBezTo>
                  <a:pt x="354" y="229"/>
                  <a:pt x="356" y="230"/>
                  <a:pt x="359" y="231"/>
                </a:cubicBezTo>
                <a:cubicBezTo>
                  <a:pt x="362" y="232"/>
                  <a:pt x="364" y="233"/>
                  <a:pt x="366" y="234"/>
                </a:cubicBezTo>
                <a:cubicBezTo>
                  <a:pt x="367" y="236"/>
                  <a:pt x="368" y="238"/>
                  <a:pt x="368" y="240"/>
                </a:cubicBezTo>
                <a:cubicBezTo>
                  <a:pt x="368" y="241"/>
                  <a:pt x="368" y="242"/>
                  <a:pt x="367" y="243"/>
                </a:cubicBezTo>
                <a:cubicBezTo>
                  <a:pt x="367" y="244"/>
                  <a:pt x="366" y="245"/>
                  <a:pt x="365" y="246"/>
                </a:cubicBezTo>
                <a:cubicBezTo>
                  <a:pt x="363" y="246"/>
                  <a:pt x="362" y="247"/>
                  <a:pt x="361" y="247"/>
                </a:cubicBezTo>
                <a:cubicBezTo>
                  <a:pt x="359" y="248"/>
                  <a:pt x="358" y="248"/>
                  <a:pt x="357" y="248"/>
                </a:cubicBezTo>
                <a:cubicBezTo>
                  <a:pt x="354" y="248"/>
                  <a:pt x="351" y="247"/>
                  <a:pt x="349" y="246"/>
                </a:cubicBezTo>
                <a:cubicBezTo>
                  <a:pt x="346" y="245"/>
                  <a:pt x="344" y="243"/>
                  <a:pt x="342" y="241"/>
                </a:cubicBezTo>
                <a:moveTo>
                  <a:pt x="296" y="186"/>
                </a:moveTo>
                <a:cubicBezTo>
                  <a:pt x="280" y="186"/>
                  <a:pt x="280" y="186"/>
                  <a:pt x="280" y="186"/>
                </a:cubicBezTo>
                <a:cubicBezTo>
                  <a:pt x="280" y="261"/>
                  <a:pt x="280" y="261"/>
                  <a:pt x="280" y="261"/>
                </a:cubicBezTo>
                <a:cubicBezTo>
                  <a:pt x="327" y="261"/>
                  <a:pt x="327" y="261"/>
                  <a:pt x="327" y="261"/>
                </a:cubicBezTo>
                <a:cubicBezTo>
                  <a:pt x="327" y="246"/>
                  <a:pt x="327" y="246"/>
                  <a:pt x="327" y="246"/>
                </a:cubicBezTo>
                <a:cubicBezTo>
                  <a:pt x="296" y="246"/>
                  <a:pt x="296" y="246"/>
                  <a:pt x="296" y="246"/>
                </a:cubicBezTo>
                <a:lnTo>
                  <a:pt x="296" y="186"/>
                </a:lnTo>
                <a:close/>
                <a:moveTo>
                  <a:pt x="266" y="186"/>
                </a:moveTo>
                <a:cubicBezTo>
                  <a:pt x="215" y="186"/>
                  <a:pt x="215" y="186"/>
                  <a:pt x="215" y="186"/>
                </a:cubicBezTo>
                <a:cubicBezTo>
                  <a:pt x="215" y="261"/>
                  <a:pt x="215" y="261"/>
                  <a:pt x="215" y="261"/>
                </a:cubicBezTo>
                <a:cubicBezTo>
                  <a:pt x="268" y="261"/>
                  <a:pt x="268" y="261"/>
                  <a:pt x="268" y="261"/>
                </a:cubicBezTo>
                <a:cubicBezTo>
                  <a:pt x="268" y="246"/>
                  <a:pt x="268" y="246"/>
                  <a:pt x="268" y="246"/>
                </a:cubicBezTo>
                <a:cubicBezTo>
                  <a:pt x="231" y="246"/>
                  <a:pt x="231" y="246"/>
                  <a:pt x="231" y="246"/>
                </a:cubicBezTo>
                <a:cubicBezTo>
                  <a:pt x="231" y="230"/>
                  <a:pt x="231" y="230"/>
                  <a:pt x="231" y="230"/>
                </a:cubicBezTo>
                <a:cubicBezTo>
                  <a:pt x="264" y="230"/>
                  <a:pt x="264" y="230"/>
                  <a:pt x="264" y="230"/>
                </a:cubicBezTo>
                <a:cubicBezTo>
                  <a:pt x="264" y="215"/>
                  <a:pt x="264" y="215"/>
                  <a:pt x="264" y="215"/>
                </a:cubicBezTo>
                <a:cubicBezTo>
                  <a:pt x="231" y="215"/>
                  <a:pt x="231" y="215"/>
                  <a:pt x="231" y="215"/>
                </a:cubicBezTo>
                <a:cubicBezTo>
                  <a:pt x="231" y="201"/>
                  <a:pt x="231" y="201"/>
                  <a:pt x="231" y="201"/>
                </a:cubicBezTo>
                <a:cubicBezTo>
                  <a:pt x="266" y="201"/>
                  <a:pt x="266" y="201"/>
                  <a:pt x="266" y="201"/>
                </a:cubicBezTo>
                <a:lnTo>
                  <a:pt x="266" y="186"/>
                </a:lnTo>
                <a:close/>
                <a:moveTo>
                  <a:pt x="152" y="186"/>
                </a:moveTo>
                <a:cubicBezTo>
                  <a:pt x="135" y="186"/>
                  <a:pt x="135" y="186"/>
                  <a:pt x="135" y="186"/>
                </a:cubicBezTo>
                <a:cubicBezTo>
                  <a:pt x="135" y="261"/>
                  <a:pt x="135" y="261"/>
                  <a:pt x="135" y="261"/>
                </a:cubicBezTo>
                <a:cubicBezTo>
                  <a:pt x="152" y="261"/>
                  <a:pt x="152" y="261"/>
                  <a:pt x="152" y="261"/>
                </a:cubicBezTo>
                <a:cubicBezTo>
                  <a:pt x="152" y="229"/>
                  <a:pt x="152" y="229"/>
                  <a:pt x="152" y="229"/>
                </a:cubicBezTo>
                <a:cubicBezTo>
                  <a:pt x="184" y="229"/>
                  <a:pt x="184" y="229"/>
                  <a:pt x="184" y="229"/>
                </a:cubicBezTo>
                <a:cubicBezTo>
                  <a:pt x="184" y="261"/>
                  <a:pt x="184" y="261"/>
                  <a:pt x="184" y="261"/>
                </a:cubicBezTo>
                <a:cubicBezTo>
                  <a:pt x="201" y="261"/>
                  <a:pt x="201" y="261"/>
                  <a:pt x="201" y="261"/>
                </a:cubicBezTo>
                <a:cubicBezTo>
                  <a:pt x="201" y="186"/>
                  <a:pt x="201" y="186"/>
                  <a:pt x="201" y="186"/>
                </a:cubicBezTo>
                <a:cubicBezTo>
                  <a:pt x="184" y="186"/>
                  <a:pt x="184" y="186"/>
                  <a:pt x="184" y="186"/>
                </a:cubicBezTo>
                <a:cubicBezTo>
                  <a:pt x="184" y="214"/>
                  <a:pt x="184" y="214"/>
                  <a:pt x="184" y="214"/>
                </a:cubicBezTo>
                <a:cubicBezTo>
                  <a:pt x="152" y="214"/>
                  <a:pt x="152" y="214"/>
                  <a:pt x="152" y="214"/>
                </a:cubicBezTo>
                <a:lnTo>
                  <a:pt x="152" y="186"/>
                </a:lnTo>
                <a:close/>
                <a:moveTo>
                  <a:pt x="184" y="169"/>
                </a:moveTo>
                <a:cubicBezTo>
                  <a:pt x="201" y="169"/>
                  <a:pt x="201" y="169"/>
                  <a:pt x="201" y="169"/>
                </a:cubicBezTo>
                <a:cubicBezTo>
                  <a:pt x="201" y="94"/>
                  <a:pt x="201" y="94"/>
                  <a:pt x="201" y="94"/>
                </a:cubicBezTo>
                <a:cubicBezTo>
                  <a:pt x="184" y="94"/>
                  <a:pt x="184" y="94"/>
                  <a:pt x="184" y="94"/>
                </a:cubicBezTo>
                <a:lnTo>
                  <a:pt x="184" y="169"/>
                </a:lnTo>
                <a:close/>
                <a:moveTo>
                  <a:pt x="108" y="45"/>
                </a:moveTo>
                <a:cubicBezTo>
                  <a:pt x="108" y="51"/>
                  <a:pt x="113" y="56"/>
                  <a:pt x="119" y="56"/>
                </a:cubicBezTo>
                <a:cubicBezTo>
                  <a:pt x="126" y="56"/>
                  <a:pt x="131" y="51"/>
                  <a:pt x="131" y="45"/>
                </a:cubicBezTo>
                <a:cubicBezTo>
                  <a:pt x="131" y="39"/>
                  <a:pt x="126" y="34"/>
                  <a:pt x="119" y="34"/>
                </a:cubicBezTo>
                <a:cubicBezTo>
                  <a:pt x="113" y="34"/>
                  <a:pt x="108" y="39"/>
                  <a:pt x="108" y="45"/>
                </a:cubicBezTo>
                <a:moveTo>
                  <a:pt x="43" y="169"/>
                </a:moveTo>
                <a:cubicBezTo>
                  <a:pt x="74" y="94"/>
                  <a:pt x="74" y="94"/>
                  <a:pt x="74" y="94"/>
                </a:cubicBezTo>
                <a:cubicBezTo>
                  <a:pt x="56" y="94"/>
                  <a:pt x="56" y="94"/>
                  <a:pt x="56" y="94"/>
                </a:cubicBezTo>
                <a:cubicBezTo>
                  <a:pt x="37" y="143"/>
                  <a:pt x="37" y="143"/>
                  <a:pt x="37" y="143"/>
                </a:cubicBezTo>
                <a:cubicBezTo>
                  <a:pt x="37" y="143"/>
                  <a:pt x="37" y="143"/>
                  <a:pt x="37" y="143"/>
                </a:cubicBezTo>
                <a:cubicBezTo>
                  <a:pt x="18" y="94"/>
                  <a:pt x="18" y="94"/>
                  <a:pt x="18" y="94"/>
                </a:cubicBezTo>
                <a:cubicBezTo>
                  <a:pt x="0" y="94"/>
                  <a:pt x="0" y="94"/>
                  <a:pt x="0" y="94"/>
                </a:cubicBezTo>
                <a:cubicBezTo>
                  <a:pt x="30" y="169"/>
                  <a:pt x="30" y="169"/>
                  <a:pt x="30" y="169"/>
                </a:cubicBezTo>
                <a:lnTo>
                  <a:pt x="43" y="169"/>
                </a:lnTo>
                <a:close/>
                <a:moveTo>
                  <a:pt x="99" y="94"/>
                </a:moveTo>
                <a:cubicBezTo>
                  <a:pt x="83" y="94"/>
                  <a:pt x="83" y="94"/>
                  <a:pt x="83" y="94"/>
                </a:cubicBezTo>
                <a:cubicBezTo>
                  <a:pt x="83" y="169"/>
                  <a:pt x="83" y="169"/>
                  <a:pt x="83" y="169"/>
                </a:cubicBezTo>
                <a:cubicBezTo>
                  <a:pt x="99" y="169"/>
                  <a:pt x="99" y="169"/>
                  <a:pt x="99" y="169"/>
                </a:cubicBezTo>
                <a:lnTo>
                  <a:pt x="99" y="94"/>
                </a:lnTo>
                <a:close/>
                <a:moveTo>
                  <a:pt x="99" y="19"/>
                </a:moveTo>
                <a:cubicBezTo>
                  <a:pt x="135" y="19"/>
                  <a:pt x="135" y="19"/>
                  <a:pt x="135" y="19"/>
                </a:cubicBezTo>
                <a:cubicBezTo>
                  <a:pt x="135" y="2"/>
                  <a:pt x="135" y="2"/>
                  <a:pt x="135" y="2"/>
                </a:cubicBezTo>
                <a:cubicBezTo>
                  <a:pt x="83" y="2"/>
                  <a:pt x="83" y="2"/>
                  <a:pt x="83" y="2"/>
                </a:cubicBezTo>
                <a:cubicBezTo>
                  <a:pt x="83" y="77"/>
                  <a:pt x="83" y="77"/>
                  <a:pt x="83" y="77"/>
                </a:cubicBezTo>
                <a:cubicBezTo>
                  <a:pt x="99" y="77"/>
                  <a:pt x="99" y="77"/>
                  <a:pt x="99" y="77"/>
                </a:cubicBezTo>
                <a:cubicBezTo>
                  <a:pt x="99" y="48"/>
                  <a:pt x="99" y="48"/>
                  <a:pt x="99" y="48"/>
                </a:cubicBezTo>
                <a:cubicBezTo>
                  <a:pt x="99" y="32"/>
                  <a:pt x="99" y="32"/>
                  <a:pt x="99" y="32"/>
                </a:cubicBezTo>
                <a:lnTo>
                  <a:pt x="99" y="19"/>
                </a:lnTo>
                <a:close/>
                <a:moveTo>
                  <a:pt x="154" y="112"/>
                </a:moveTo>
                <a:cubicBezTo>
                  <a:pt x="155" y="113"/>
                  <a:pt x="155" y="115"/>
                  <a:pt x="155" y="117"/>
                </a:cubicBezTo>
                <a:cubicBezTo>
                  <a:pt x="155" y="119"/>
                  <a:pt x="155" y="120"/>
                  <a:pt x="154" y="122"/>
                </a:cubicBezTo>
                <a:cubicBezTo>
                  <a:pt x="153" y="123"/>
                  <a:pt x="152" y="124"/>
                  <a:pt x="151" y="124"/>
                </a:cubicBezTo>
                <a:cubicBezTo>
                  <a:pt x="149" y="125"/>
                  <a:pt x="148" y="125"/>
                  <a:pt x="146" y="125"/>
                </a:cubicBezTo>
                <a:cubicBezTo>
                  <a:pt x="144" y="125"/>
                  <a:pt x="143" y="125"/>
                  <a:pt x="141" y="125"/>
                </a:cubicBezTo>
                <a:cubicBezTo>
                  <a:pt x="132" y="125"/>
                  <a:pt x="132" y="125"/>
                  <a:pt x="132" y="125"/>
                </a:cubicBezTo>
                <a:cubicBezTo>
                  <a:pt x="132" y="108"/>
                  <a:pt x="132" y="108"/>
                  <a:pt x="132" y="108"/>
                </a:cubicBezTo>
                <a:cubicBezTo>
                  <a:pt x="142" y="108"/>
                  <a:pt x="142" y="108"/>
                  <a:pt x="142" y="108"/>
                </a:cubicBezTo>
                <a:cubicBezTo>
                  <a:pt x="144" y="108"/>
                  <a:pt x="145" y="108"/>
                  <a:pt x="147" y="108"/>
                </a:cubicBezTo>
                <a:cubicBezTo>
                  <a:pt x="149" y="109"/>
                  <a:pt x="150" y="109"/>
                  <a:pt x="151" y="110"/>
                </a:cubicBezTo>
                <a:cubicBezTo>
                  <a:pt x="152" y="110"/>
                  <a:pt x="153" y="111"/>
                  <a:pt x="154" y="112"/>
                </a:cubicBezTo>
                <a:moveTo>
                  <a:pt x="155" y="95"/>
                </a:moveTo>
                <a:cubicBezTo>
                  <a:pt x="152" y="94"/>
                  <a:pt x="148" y="94"/>
                  <a:pt x="144" y="94"/>
                </a:cubicBezTo>
                <a:cubicBezTo>
                  <a:pt x="115" y="94"/>
                  <a:pt x="115" y="94"/>
                  <a:pt x="115" y="94"/>
                </a:cubicBezTo>
                <a:cubicBezTo>
                  <a:pt x="115" y="169"/>
                  <a:pt x="115" y="169"/>
                  <a:pt x="115" y="169"/>
                </a:cubicBezTo>
                <a:cubicBezTo>
                  <a:pt x="132" y="169"/>
                  <a:pt x="132" y="169"/>
                  <a:pt x="132" y="169"/>
                </a:cubicBezTo>
                <a:cubicBezTo>
                  <a:pt x="132" y="139"/>
                  <a:pt x="132" y="139"/>
                  <a:pt x="132" y="139"/>
                </a:cubicBezTo>
                <a:cubicBezTo>
                  <a:pt x="140" y="139"/>
                  <a:pt x="140" y="139"/>
                  <a:pt x="140" y="139"/>
                </a:cubicBezTo>
                <a:cubicBezTo>
                  <a:pt x="155" y="169"/>
                  <a:pt x="155" y="169"/>
                  <a:pt x="155" y="169"/>
                </a:cubicBezTo>
                <a:cubicBezTo>
                  <a:pt x="175" y="169"/>
                  <a:pt x="175" y="169"/>
                  <a:pt x="175" y="169"/>
                </a:cubicBezTo>
                <a:cubicBezTo>
                  <a:pt x="156" y="138"/>
                  <a:pt x="156" y="138"/>
                  <a:pt x="156" y="138"/>
                </a:cubicBezTo>
                <a:cubicBezTo>
                  <a:pt x="162" y="137"/>
                  <a:pt x="166" y="134"/>
                  <a:pt x="168" y="130"/>
                </a:cubicBezTo>
                <a:cubicBezTo>
                  <a:pt x="171" y="127"/>
                  <a:pt x="172" y="122"/>
                  <a:pt x="172" y="117"/>
                </a:cubicBezTo>
                <a:cubicBezTo>
                  <a:pt x="172" y="112"/>
                  <a:pt x="172" y="109"/>
                  <a:pt x="170" y="106"/>
                </a:cubicBezTo>
                <a:cubicBezTo>
                  <a:pt x="169" y="103"/>
                  <a:pt x="167" y="101"/>
                  <a:pt x="164" y="99"/>
                </a:cubicBezTo>
                <a:cubicBezTo>
                  <a:pt x="161" y="97"/>
                  <a:pt x="158" y="96"/>
                  <a:pt x="155" y="95"/>
                </a:cubicBezTo>
                <a:moveTo>
                  <a:pt x="208" y="39"/>
                </a:moveTo>
                <a:cubicBezTo>
                  <a:pt x="208" y="43"/>
                  <a:pt x="208" y="46"/>
                  <a:pt x="207" y="49"/>
                </a:cubicBezTo>
                <a:cubicBezTo>
                  <a:pt x="206" y="52"/>
                  <a:pt x="204" y="54"/>
                  <a:pt x="202" y="57"/>
                </a:cubicBezTo>
                <a:cubicBezTo>
                  <a:pt x="200" y="59"/>
                  <a:pt x="197" y="61"/>
                  <a:pt x="195" y="62"/>
                </a:cubicBezTo>
                <a:cubicBezTo>
                  <a:pt x="192" y="63"/>
                  <a:pt x="189" y="64"/>
                  <a:pt x="185" y="64"/>
                </a:cubicBezTo>
                <a:cubicBezTo>
                  <a:pt x="181" y="64"/>
                  <a:pt x="178" y="63"/>
                  <a:pt x="175" y="62"/>
                </a:cubicBezTo>
                <a:cubicBezTo>
                  <a:pt x="172" y="61"/>
                  <a:pt x="170" y="59"/>
                  <a:pt x="168" y="57"/>
                </a:cubicBezTo>
                <a:cubicBezTo>
                  <a:pt x="166" y="54"/>
                  <a:pt x="164" y="52"/>
                  <a:pt x="163" y="49"/>
                </a:cubicBezTo>
                <a:cubicBezTo>
                  <a:pt x="162" y="46"/>
                  <a:pt x="162" y="43"/>
                  <a:pt x="162" y="39"/>
                </a:cubicBezTo>
                <a:cubicBezTo>
                  <a:pt x="162" y="36"/>
                  <a:pt x="162" y="33"/>
                  <a:pt x="163" y="30"/>
                </a:cubicBezTo>
                <a:cubicBezTo>
                  <a:pt x="164" y="27"/>
                  <a:pt x="166" y="24"/>
                  <a:pt x="168" y="22"/>
                </a:cubicBezTo>
                <a:cubicBezTo>
                  <a:pt x="170" y="20"/>
                  <a:pt x="172" y="18"/>
                  <a:pt x="175" y="17"/>
                </a:cubicBezTo>
                <a:cubicBezTo>
                  <a:pt x="178" y="16"/>
                  <a:pt x="181" y="15"/>
                  <a:pt x="185" y="15"/>
                </a:cubicBezTo>
                <a:cubicBezTo>
                  <a:pt x="189" y="15"/>
                  <a:pt x="192" y="16"/>
                  <a:pt x="195" y="17"/>
                </a:cubicBezTo>
                <a:cubicBezTo>
                  <a:pt x="197" y="18"/>
                  <a:pt x="200" y="20"/>
                  <a:pt x="202" y="22"/>
                </a:cubicBezTo>
                <a:cubicBezTo>
                  <a:pt x="204" y="24"/>
                  <a:pt x="206" y="27"/>
                  <a:pt x="207" y="30"/>
                </a:cubicBezTo>
                <a:cubicBezTo>
                  <a:pt x="208" y="33"/>
                  <a:pt x="208" y="36"/>
                  <a:pt x="208" y="39"/>
                </a:cubicBezTo>
                <a:moveTo>
                  <a:pt x="223" y="56"/>
                </a:moveTo>
                <a:cubicBezTo>
                  <a:pt x="225" y="51"/>
                  <a:pt x="226" y="45"/>
                  <a:pt x="226" y="39"/>
                </a:cubicBezTo>
                <a:cubicBezTo>
                  <a:pt x="226" y="33"/>
                  <a:pt x="225" y="28"/>
                  <a:pt x="223" y="23"/>
                </a:cubicBezTo>
                <a:cubicBezTo>
                  <a:pt x="221" y="18"/>
                  <a:pt x="218" y="14"/>
                  <a:pt x="214" y="10"/>
                </a:cubicBezTo>
                <a:cubicBezTo>
                  <a:pt x="211" y="7"/>
                  <a:pt x="206" y="4"/>
                  <a:pt x="201" y="2"/>
                </a:cubicBezTo>
                <a:cubicBezTo>
                  <a:pt x="196" y="1"/>
                  <a:pt x="191" y="0"/>
                  <a:pt x="185" y="0"/>
                </a:cubicBezTo>
                <a:cubicBezTo>
                  <a:pt x="179" y="0"/>
                  <a:pt x="174" y="1"/>
                  <a:pt x="169" y="2"/>
                </a:cubicBezTo>
                <a:cubicBezTo>
                  <a:pt x="164" y="4"/>
                  <a:pt x="159" y="7"/>
                  <a:pt x="156" y="10"/>
                </a:cubicBezTo>
                <a:cubicBezTo>
                  <a:pt x="152" y="14"/>
                  <a:pt x="149" y="18"/>
                  <a:pt x="147" y="23"/>
                </a:cubicBezTo>
                <a:cubicBezTo>
                  <a:pt x="145" y="28"/>
                  <a:pt x="144" y="33"/>
                  <a:pt x="144" y="39"/>
                </a:cubicBezTo>
                <a:cubicBezTo>
                  <a:pt x="144" y="45"/>
                  <a:pt x="145" y="51"/>
                  <a:pt x="147" y="56"/>
                </a:cubicBezTo>
                <a:cubicBezTo>
                  <a:pt x="149" y="61"/>
                  <a:pt x="152" y="65"/>
                  <a:pt x="156" y="68"/>
                </a:cubicBezTo>
                <a:cubicBezTo>
                  <a:pt x="159" y="72"/>
                  <a:pt x="164" y="74"/>
                  <a:pt x="169" y="76"/>
                </a:cubicBezTo>
                <a:cubicBezTo>
                  <a:pt x="174" y="78"/>
                  <a:pt x="179" y="79"/>
                  <a:pt x="185" y="79"/>
                </a:cubicBezTo>
                <a:cubicBezTo>
                  <a:pt x="191" y="79"/>
                  <a:pt x="196" y="78"/>
                  <a:pt x="201" y="76"/>
                </a:cubicBezTo>
                <a:cubicBezTo>
                  <a:pt x="206" y="74"/>
                  <a:pt x="211" y="72"/>
                  <a:pt x="214" y="68"/>
                </a:cubicBezTo>
                <a:cubicBezTo>
                  <a:pt x="218" y="65"/>
                  <a:pt x="221" y="61"/>
                  <a:pt x="223" y="56"/>
                </a:cubicBezTo>
                <a:moveTo>
                  <a:pt x="241" y="155"/>
                </a:moveTo>
                <a:cubicBezTo>
                  <a:pt x="239" y="154"/>
                  <a:pt x="237" y="153"/>
                  <a:pt x="236" y="151"/>
                </a:cubicBezTo>
                <a:cubicBezTo>
                  <a:pt x="235" y="150"/>
                  <a:pt x="234" y="148"/>
                  <a:pt x="233" y="146"/>
                </a:cubicBezTo>
                <a:cubicBezTo>
                  <a:pt x="232" y="144"/>
                  <a:pt x="232" y="142"/>
                  <a:pt x="232" y="140"/>
                </a:cubicBezTo>
                <a:cubicBezTo>
                  <a:pt x="232" y="94"/>
                  <a:pt x="232" y="94"/>
                  <a:pt x="232" y="94"/>
                </a:cubicBezTo>
                <a:cubicBezTo>
                  <a:pt x="215" y="94"/>
                  <a:pt x="215" y="94"/>
                  <a:pt x="215" y="94"/>
                </a:cubicBezTo>
                <a:cubicBezTo>
                  <a:pt x="215" y="140"/>
                  <a:pt x="215" y="140"/>
                  <a:pt x="215" y="140"/>
                </a:cubicBezTo>
                <a:cubicBezTo>
                  <a:pt x="215" y="145"/>
                  <a:pt x="216" y="149"/>
                  <a:pt x="217" y="153"/>
                </a:cubicBezTo>
                <a:cubicBezTo>
                  <a:pt x="219" y="156"/>
                  <a:pt x="221" y="160"/>
                  <a:pt x="223" y="162"/>
                </a:cubicBezTo>
                <a:cubicBezTo>
                  <a:pt x="226" y="165"/>
                  <a:pt x="229" y="167"/>
                  <a:pt x="233" y="169"/>
                </a:cubicBezTo>
                <a:cubicBezTo>
                  <a:pt x="237" y="170"/>
                  <a:pt x="242" y="171"/>
                  <a:pt x="247" y="171"/>
                </a:cubicBezTo>
                <a:cubicBezTo>
                  <a:pt x="252" y="171"/>
                  <a:pt x="257" y="170"/>
                  <a:pt x="261" y="169"/>
                </a:cubicBezTo>
                <a:cubicBezTo>
                  <a:pt x="265" y="167"/>
                  <a:pt x="268" y="165"/>
                  <a:pt x="271" y="162"/>
                </a:cubicBezTo>
                <a:cubicBezTo>
                  <a:pt x="273" y="160"/>
                  <a:pt x="275" y="156"/>
                  <a:pt x="277" y="153"/>
                </a:cubicBezTo>
                <a:cubicBezTo>
                  <a:pt x="278" y="149"/>
                  <a:pt x="279" y="145"/>
                  <a:pt x="279" y="140"/>
                </a:cubicBezTo>
                <a:cubicBezTo>
                  <a:pt x="279" y="94"/>
                  <a:pt x="279" y="94"/>
                  <a:pt x="279" y="94"/>
                </a:cubicBezTo>
                <a:cubicBezTo>
                  <a:pt x="262" y="94"/>
                  <a:pt x="262" y="94"/>
                  <a:pt x="262" y="94"/>
                </a:cubicBezTo>
                <a:cubicBezTo>
                  <a:pt x="262" y="140"/>
                  <a:pt x="262" y="140"/>
                  <a:pt x="262" y="140"/>
                </a:cubicBezTo>
                <a:cubicBezTo>
                  <a:pt x="262" y="142"/>
                  <a:pt x="262" y="144"/>
                  <a:pt x="261" y="146"/>
                </a:cubicBezTo>
                <a:cubicBezTo>
                  <a:pt x="260" y="148"/>
                  <a:pt x="259" y="150"/>
                  <a:pt x="258" y="151"/>
                </a:cubicBezTo>
                <a:cubicBezTo>
                  <a:pt x="256" y="153"/>
                  <a:pt x="255" y="154"/>
                  <a:pt x="253" y="155"/>
                </a:cubicBezTo>
                <a:cubicBezTo>
                  <a:pt x="251" y="156"/>
                  <a:pt x="249" y="156"/>
                  <a:pt x="247" y="156"/>
                </a:cubicBezTo>
                <a:cubicBezTo>
                  <a:pt x="245" y="156"/>
                  <a:pt x="243" y="156"/>
                  <a:pt x="241" y="155"/>
                </a:cubicBezTo>
                <a:moveTo>
                  <a:pt x="277" y="24"/>
                </a:moveTo>
                <a:cubicBezTo>
                  <a:pt x="277" y="26"/>
                  <a:pt x="277" y="28"/>
                  <a:pt x="276" y="29"/>
                </a:cubicBezTo>
                <a:cubicBezTo>
                  <a:pt x="275" y="30"/>
                  <a:pt x="274" y="31"/>
                  <a:pt x="273" y="32"/>
                </a:cubicBezTo>
                <a:cubicBezTo>
                  <a:pt x="271" y="32"/>
                  <a:pt x="270" y="32"/>
                  <a:pt x="268" y="33"/>
                </a:cubicBezTo>
                <a:cubicBezTo>
                  <a:pt x="266" y="33"/>
                  <a:pt x="265" y="33"/>
                  <a:pt x="263" y="33"/>
                </a:cubicBezTo>
                <a:cubicBezTo>
                  <a:pt x="253" y="33"/>
                  <a:pt x="253" y="33"/>
                  <a:pt x="253" y="33"/>
                </a:cubicBezTo>
                <a:cubicBezTo>
                  <a:pt x="253" y="16"/>
                  <a:pt x="253" y="16"/>
                  <a:pt x="253" y="16"/>
                </a:cubicBezTo>
                <a:cubicBezTo>
                  <a:pt x="264" y="16"/>
                  <a:pt x="264" y="16"/>
                  <a:pt x="264" y="16"/>
                </a:cubicBezTo>
                <a:cubicBezTo>
                  <a:pt x="266" y="16"/>
                  <a:pt x="267" y="16"/>
                  <a:pt x="269" y="16"/>
                </a:cubicBezTo>
                <a:cubicBezTo>
                  <a:pt x="270" y="16"/>
                  <a:pt x="272" y="17"/>
                  <a:pt x="273" y="17"/>
                </a:cubicBezTo>
                <a:cubicBezTo>
                  <a:pt x="274" y="18"/>
                  <a:pt x="275" y="19"/>
                  <a:pt x="276" y="20"/>
                </a:cubicBezTo>
                <a:cubicBezTo>
                  <a:pt x="277" y="21"/>
                  <a:pt x="277" y="22"/>
                  <a:pt x="277" y="24"/>
                </a:cubicBezTo>
                <a:moveTo>
                  <a:pt x="297" y="77"/>
                </a:moveTo>
                <a:cubicBezTo>
                  <a:pt x="278" y="45"/>
                  <a:pt x="278" y="45"/>
                  <a:pt x="278" y="45"/>
                </a:cubicBezTo>
                <a:cubicBezTo>
                  <a:pt x="284" y="44"/>
                  <a:pt x="288" y="42"/>
                  <a:pt x="290" y="38"/>
                </a:cubicBezTo>
                <a:cubicBezTo>
                  <a:pt x="293" y="34"/>
                  <a:pt x="294" y="30"/>
                  <a:pt x="294" y="24"/>
                </a:cubicBezTo>
                <a:cubicBezTo>
                  <a:pt x="294" y="20"/>
                  <a:pt x="294" y="16"/>
                  <a:pt x="292" y="13"/>
                </a:cubicBezTo>
                <a:cubicBezTo>
                  <a:pt x="291" y="10"/>
                  <a:pt x="289" y="8"/>
                  <a:pt x="286" y="6"/>
                </a:cubicBezTo>
                <a:cubicBezTo>
                  <a:pt x="283" y="5"/>
                  <a:pt x="280" y="3"/>
                  <a:pt x="277" y="3"/>
                </a:cubicBezTo>
                <a:cubicBezTo>
                  <a:pt x="274" y="2"/>
                  <a:pt x="270" y="2"/>
                  <a:pt x="266" y="2"/>
                </a:cubicBezTo>
                <a:cubicBezTo>
                  <a:pt x="237" y="2"/>
                  <a:pt x="237" y="2"/>
                  <a:pt x="237" y="2"/>
                </a:cubicBezTo>
                <a:cubicBezTo>
                  <a:pt x="237" y="77"/>
                  <a:pt x="237" y="77"/>
                  <a:pt x="237" y="77"/>
                </a:cubicBezTo>
                <a:cubicBezTo>
                  <a:pt x="253" y="77"/>
                  <a:pt x="253" y="77"/>
                  <a:pt x="253" y="77"/>
                </a:cubicBezTo>
                <a:cubicBezTo>
                  <a:pt x="253" y="47"/>
                  <a:pt x="253" y="47"/>
                  <a:pt x="253" y="47"/>
                </a:cubicBezTo>
                <a:cubicBezTo>
                  <a:pt x="262" y="47"/>
                  <a:pt x="262" y="47"/>
                  <a:pt x="262" y="47"/>
                </a:cubicBezTo>
                <a:cubicBezTo>
                  <a:pt x="277" y="77"/>
                  <a:pt x="277" y="77"/>
                  <a:pt x="277" y="77"/>
                </a:cubicBezTo>
                <a:lnTo>
                  <a:pt x="297" y="77"/>
                </a:lnTo>
                <a:close/>
                <a:moveTo>
                  <a:pt x="368" y="60"/>
                </a:moveTo>
                <a:cubicBezTo>
                  <a:pt x="370" y="56"/>
                  <a:pt x="370" y="52"/>
                  <a:pt x="370" y="48"/>
                </a:cubicBezTo>
                <a:cubicBezTo>
                  <a:pt x="370" y="2"/>
                  <a:pt x="370" y="2"/>
                  <a:pt x="370" y="2"/>
                </a:cubicBezTo>
                <a:cubicBezTo>
                  <a:pt x="354" y="2"/>
                  <a:pt x="354" y="2"/>
                  <a:pt x="354" y="2"/>
                </a:cubicBezTo>
                <a:cubicBezTo>
                  <a:pt x="354" y="47"/>
                  <a:pt x="354" y="47"/>
                  <a:pt x="354" y="47"/>
                </a:cubicBezTo>
                <a:cubicBezTo>
                  <a:pt x="354" y="50"/>
                  <a:pt x="353" y="52"/>
                  <a:pt x="353" y="54"/>
                </a:cubicBezTo>
                <a:cubicBezTo>
                  <a:pt x="352" y="56"/>
                  <a:pt x="351" y="57"/>
                  <a:pt x="349" y="59"/>
                </a:cubicBezTo>
                <a:cubicBezTo>
                  <a:pt x="348" y="60"/>
                  <a:pt x="346" y="61"/>
                  <a:pt x="345" y="62"/>
                </a:cubicBezTo>
                <a:cubicBezTo>
                  <a:pt x="343" y="63"/>
                  <a:pt x="341" y="64"/>
                  <a:pt x="339" y="64"/>
                </a:cubicBezTo>
                <a:cubicBezTo>
                  <a:pt x="336" y="64"/>
                  <a:pt x="334" y="63"/>
                  <a:pt x="332" y="62"/>
                </a:cubicBezTo>
                <a:cubicBezTo>
                  <a:pt x="331" y="61"/>
                  <a:pt x="329" y="60"/>
                  <a:pt x="328" y="59"/>
                </a:cubicBezTo>
                <a:cubicBezTo>
                  <a:pt x="326" y="57"/>
                  <a:pt x="325" y="56"/>
                  <a:pt x="324" y="54"/>
                </a:cubicBezTo>
                <a:cubicBezTo>
                  <a:pt x="324" y="52"/>
                  <a:pt x="323" y="50"/>
                  <a:pt x="323" y="47"/>
                </a:cubicBezTo>
                <a:cubicBezTo>
                  <a:pt x="323" y="2"/>
                  <a:pt x="323" y="2"/>
                  <a:pt x="323" y="2"/>
                </a:cubicBezTo>
                <a:cubicBezTo>
                  <a:pt x="307" y="2"/>
                  <a:pt x="307" y="2"/>
                  <a:pt x="307" y="2"/>
                </a:cubicBezTo>
                <a:cubicBezTo>
                  <a:pt x="307" y="48"/>
                  <a:pt x="307" y="48"/>
                  <a:pt x="307" y="48"/>
                </a:cubicBezTo>
                <a:cubicBezTo>
                  <a:pt x="307" y="52"/>
                  <a:pt x="307" y="56"/>
                  <a:pt x="309" y="60"/>
                </a:cubicBezTo>
                <a:cubicBezTo>
                  <a:pt x="310" y="64"/>
                  <a:pt x="312" y="67"/>
                  <a:pt x="315" y="70"/>
                </a:cubicBezTo>
                <a:cubicBezTo>
                  <a:pt x="317" y="73"/>
                  <a:pt x="321" y="75"/>
                  <a:pt x="325" y="77"/>
                </a:cubicBezTo>
                <a:cubicBezTo>
                  <a:pt x="329" y="78"/>
                  <a:pt x="333" y="79"/>
                  <a:pt x="339" y="79"/>
                </a:cubicBezTo>
                <a:cubicBezTo>
                  <a:pt x="344" y="79"/>
                  <a:pt x="348" y="78"/>
                  <a:pt x="352" y="77"/>
                </a:cubicBezTo>
                <a:cubicBezTo>
                  <a:pt x="356" y="75"/>
                  <a:pt x="360" y="73"/>
                  <a:pt x="362" y="70"/>
                </a:cubicBezTo>
                <a:cubicBezTo>
                  <a:pt x="365" y="67"/>
                  <a:pt x="367" y="64"/>
                  <a:pt x="368" y="60"/>
                </a:cubicBezTo>
                <a:moveTo>
                  <a:pt x="361" y="169"/>
                </a:moveTo>
                <a:cubicBezTo>
                  <a:pt x="378" y="169"/>
                  <a:pt x="378" y="169"/>
                  <a:pt x="378" y="169"/>
                </a:cubicBezTo>
                <a:cubicBezTo>
                  <a:pt x="378" y="94"/>
                  <a:pt x="378" y="94"/>
                  <a:pt x="378" y="94"/>
                </a:cubicBezTo>
                <a:cubicBezTo>
                  <a:pt x="353" y="94"/>
                  <a:pt x="353" y="94"/>
                  <a:pt x="353" y="94"/>
                </a:cubicBezTo>
                <a:cubicBezTo>
                  <a:pt x="335" y="143"/>
                  <a:pt x="335" y="143"/>
                  <a:pt x="335" y="143"/>
                </a:cubicBezTo>
                <a:cubicBezTo>
                  <a:pt x="335" y="143"/>
                  <a:pt x="335" y="143"/>
                  <a:pt x="335" y="143"/>
                </a:cubicBezTo>
                <a:cubicBezTo>
                  <a:pt x="318" y="94"/>
                  <a:pt x="318" y="94"/>
                  <a:pt x="318" y="94"/>
                </a:cubicBezTo>
                <a:cubicBezTo>
                  <a:pt x="293" y="94"/>
                  <a:pt x="293" y="94"/>
                  <a:pt x="293" y="94"/>
                </a:cubicBezTo>
                <a:cubicBezTo>
                  <a:pt x="293" y="169"/>
                  <a:pt x="293" y="169"/>
                  <a:pt x="293" y="169"/>
                </a:cubicBezTo>
                <a:cubicBezTo>
                  <a:pt x="309" y="169"/>
                  <a:pt x="309" y="169"/>
                  <a:pt x="309" y="169"/>
                </a:cubicBezTo>
                <a:cubicBezTo>
                  <a:pt x="309" y="112"/>
                  <a:pt x="309" y="112"/>
                  <a:pt x="309" y="112"/>
                </a:cubicBezTo>
                <a:cubicBezTo>
                  <a:pt x="310" y="112"/>
                  <a:pt x="310" y="112"/>
                  <a:pt x="310" y="112"/>
                </a:cubicBezTo>
                <a:cubicBezTo>
                  <a:pt x="329" y="169"/>
                  <a:pt x="329" y="169"/>
                  <a:pt x="329" y="169"/>
                </a:cubicBezTo>
                <a:cubicBezTo>
                  <a:pt x="341" y="169"/>
                  <a:pt x="341" y="169"/>
                  <a:pt x="341" y="169"/>
                </a:cubicBezTo>
                <a:cubicBezTo>
                  <a:pt x="361" y="112"/>
                  <a:pt x="361" y="112"/>
                  <a:pt x="361" y="112"/>
                </a:cubicBezTo>
                <a:cubicBezTo>
                  <a:pt x="361" y="112"/>
                  <a:pt x="361" y="112"/>
                  <a:pt x="361" y="112"/>
                </a:cubicBezTo>
                <a:lnTo>
                  <a:pt x="361" y="169"/>
                </a:lnTo>
                <a:close/>
                <a:moveTo>
                  <a:pt x="453" y="77"/>
                </a:moveTo>
                <a:cubicBezTo>
                  <a:pt x="469" y="77"/>
                  <a:pt x="469" y="77"/>
                  <a:pt x="469" y="77"/>
                </a:cubicBezTo>
                <a:cubicBezTo>
                  <a:pt x="469" y="2"/>
                  <a:pt x="469" y="2"/>
                  <a:pt x="469" y="2"/>
                </a:cubicBezTo>
                <a:cubicBezTo>
                  <a:pt x="444" y="2"/>
                  <a:pt x="444" y="2"/>
                  <a:pt x="444" y="2"/>
                </a:cubicBezTo>
                <a:cubicBezTo>
                  <a:pt x="427" y="51"/>
                  <a:pt x="427" y="51"/>
                  <a:pt x="427" y="51"/>
                </a:cubicBezTo>
                <a:cubicBezTo>
                  <a:pt x="427" y="51"/>
                  <a:pt x="427" y="51"/>
                  <a:pt x="427" y="51"/>
                </a:cubicBezTo>
                <a:cubicBezTo>
                  <a:pt x="409" y="2"/>
                  <a:pt x="409" y="2"/>
                  <a:pt x="409" y="2"/>
                </a:cubicBezTo>
                <a:cubicBezTo>
                  <a:pt x="384" y="2"/>
                  <a:pt x="384" y="2"/>
                  <a:pt x="384" y="2"/>
                </a:cubicBezTo>
                <a:cubicBezTo>
                  <a:pt x="384" y="77"/>
                  <a:pt x="384" y="77"/>
                  <a:pt x="384" y="77"/>
                </a:cubicBezTo>
                <a:cubicBezTo>
                  <a:pt x="401" y="77"/>
                  <a:pt x="401" y="77"/>
                  <a:pt x="401" y="77"/>
                </a:cubicBezTo>
                <a:cubicBezTo>
                  <a:pt x="401" y="19"/>
                  <a:pt x="401" y="19"/>
                  <a:pt x="401" y="19"/>
                </a:cubicBezTo>
                <a:cubicBezTo>
                  <a:pt x="401" y="19"/>
                  <a:pt x="401" y="19"/>
                  <a:pt x="401" y="19"/>
                </a:cubicBezTo>
                <a:cubicBezTo>
                  <a:pt x="420" y="77"/>
                  <a:pt x="420" y="77"/>
                  <a:pt x="420" y="77"/>
                </a:cubicBezTo>
                <a:cubicBezTo>
                  <a:pt x="433" y="77"/>
                  <a:pt x="433" y="77"/>
                  <a:pt x="433" y="77"/>
                </a:cubicBezTo>
                <a:cubicBezTo>
                  <a:pt x="453" y="19"/>
                  <a:pt x="453" y="19"/>
                  <a:pt x="453" y="19"/>
                </a:cubicBezTo>
                <a:cubicBezTo>
                  <a:pt x="453" y="19"/>
                  <a:pt x="453" y="19"/>
                  <a:pt x="453" y="19"/>
                </a:cubicBezTo>
                <a:lnTo>
                  <a:pt x="453" y="77"/>
                </a:lnTo>
                <a:close/>
                <a:moveTo>
                  <a:pt x="478" y="261"/>
                </a:moveTo>
                <a:cubicBezTo>
                  <a:pt x="500" y="261"/>
                  <a:pt x="500" y="261"/>
                  <a:pt x="500" y="261"/>
                </a:cubicBezTo>
                <a:cubicBezTo>
                  <a:pt x="500" y="186"/>
                  <a:pt x="500" y="186"/>
                  <a:pt x="500" y="186"/>
                </a:cubicBezTo>
                <a:cubicBezTo>
                  <a:pt x="483" y="186"/>
                  <a:pt x="483" y="186"/>
                  <a:pt x="483" y="186"/>
                </a:cubicBezTo>
                <a:cubicBezTo>
                  <a:pt x="483" y="238"/>
                  <a:pt x="483" y="238"/>
                  <a:pt x="483" y="238"/>
                </a:cubicBezTo>
                <a:cubicBezTo>
                  <a:pt x="483" y="238"/>
                  <a:pt x="483" y="238"/>
                  <a:pt x="483" y="238"/>
                </a:cubicBezTo>
                <a:cubicBezTo>
                  <a:pt x="451" y="186"/>
                  <a:pt x="451" y="186"/>
                  <a:pt x="451" y="186"/>
                </a:cubicBezTo>
                <a:cubicBezTo>
                  <a:pt x="429" y="186"/>
                  <a:pt x="429" y="186"/>
                  <a:pt x="429" y="186"/>
                </a:cubicBezTo>
                <a:cubicBezTo>
                  <a:pt x="429" y="261"/>
                  <a:pt x="429" y="261"/>
                  <a:pt x="429" y="261"/>
                </a:cubicBezTo>
                <a:cubicBezTo>
                  <a:pt x="445" y="261"/>
                  <a:pt x="445" y="261"/>
                  <a:pt x="445" y="261"/>
                </a:cubicBezTo>
                <a:cubicBezTo>
                  <a:pt x="445" y="207"/>
                  <a:pt x="445" y="207"/>
                  <a:pt x="445" y="207"/>
                </a:cubicBezTo>
                <a:cubicBezTo>
                  <a:pt x="445" y="207"/>
                  <a:pt x="445" y="207"/>
                  <a:pt x="445" y="207"/>
                </a:cubicBezTo>
                <a:lnTo>
                  <a:pt x="478" y="261"/>
                </a:lnTo>
                <a:close/>
                <a:moveTo>
                  <a:pt x="584" y="261"/>
                </a:moveTo>
                <a:cubicBezTo>
                  <a:pt x="548" y="221"/>
                  <a:pt x="548" y="221"/>
                  <a:pt x="548" y="221"/>
                </a:cubicBezTo>
                <a:cubicBezTo>
                  <a:pt x="581" y="186"/>
                  <a:pt x="581" y="186"/>
                  <a:pt x="581" y="186"/>
                </a:cubicBezTo>
                <a:cubicBezTo>
                  <a:pt x="560" y="186"/>
                  <a:pt x="560" y="186"/>
                  <a:pt x="560" y="186"/>
                </a:cubicBezTo>
                <a:cubicBezTo>
                  <a:pt x="530" y="217"/>
                  <a:pt x="530" y="217"/>
                  <a:pt x="530" y="217"/>
                </a:cubicBezTo>
                <a:cubicBezTo>
                  <a:pt x="530" y="186"/>
                  <a:pt x="530" y="186"/>
                  <a:pt x="530" y="186"/>
                </a:cubicBezTo>
                <a:cubicBezTo>
                  <a:pt x="514" y="186"/>
                  <a:pt x="514" y="186"/>
                  <a:pt x="514" y="186"/>
                </a:cubicBezTo>
                <a:cubicBezTo>
                  <a:pt x="514" y="261"/>
                  <a:pt x="514" y="261"/>
                  <a:pt x="514" y="261"/>
                </a:cubicBezTo>
                <a:cubicBezTo>
                  <a:pt x="530" y="261"/>
                  <a:pt x="530" y="261"/>
                  <a:pt x="530" y="261"/>
                </a:cubicBezTo>
                <a:cubicBezTo>
                  <a:pt x="530" y="225"/>
                  <a:pt x="530" y="225"/>
                  <a:pt x="530" y="225"/>
                </a:cubicBezTo>
                <a:cubicBezTo>
                  <a:pt x="561" y="261"/>
                  <a:pt x="561" y="261"/>
                  <a:pt x="561" y="261"/>
                </a:cubicBezTo>
                <a:lnTo>
                  <a:pt x="584" y="261"/>
                </a:lnTo>
                <a:close/>
                <a:moveTo>
                  <a:pt x="606" y="186"/>
                </a:moveTo>
                <a:cubicBezTo>
                  <a:pt x="590" y="186"/>
                  <a:pt x="590" y="186"/>
                  <a:pt x="590" y="186"/>
                </a:cubicBezTo>
                <a:cubicBezTo>
                  <a:pt x="590" y="261"/>
                  <a:pt x="590" y="261"/>
                  <a:pt x="590" y="261"/>
                </a:cubicBezTo>
                <a:cubicBezTo>
                  <a:pt x="606" y="261"/>
                  <a:pt x="606" y="261"/>
                  <a:pt x="606" y="261"/>
                </a:cubicBezTo>
                <a:lnTo>
                  <a:pt x="606" y="186"/>
                </a:lnTo>
                <a:close/>
              </a:path>
            </a:pathLst>
          </a:custGeom>
          <a:solidFill>
            <a:schemeClr val="accent1"/>
          </a:solidFill>
          <a:ln>
            <a:noFill/>
          </a:ln>
        </p:spPr>
        <p:txBody>
          <a:bodyPr vert="horz" wrap="square" lIns="51435" tIns="25718" rIns="51435" bIns="25718" numCol="1" anchor="t" anchorCtr="0" compatLnSpc="1">
            <a:prstTxWarp prst="textNoShape">
              <a:avLst/>
            </a:prstTxWarp>
          </a:bodyPr>
          <a:lstStyle/>
          <a:p>
            <a:pPr defTabSz="257175"/>
            <a:endParaRPr lang="fi-FI" sz="1013">
              <a:solidFill>
                <a:prstClr val="black"/>
              </a:solidFill>
            </a:endParaRPr>
          </a:p>
        </p:txBody>
      </p:sp>
    </p:spTree>
    <p:extLst>
      <p:ext uri="{BB962C8B-B14F-4D97-AF65-F5344CB8AC3E}">
        <p14:creationId xmlns:p14="http://schemas.microsoft.com/office/powerpoint/2010/main" val="224401723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Perus tekstipohja">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lIns="0" tIns="0" rIns="0" bIns="0" anchor="ctr"/>
          <a:lstStyle>
            <a:lvl1pPr algn="l">
              <a:lnSpc>
                <a:spcPts val="2588"/>
              </a:lnSpc>
              <a:defRPr b="1" i="0" spc="-74">
                <a:solidFill>
                  <a:srgbClr val="FF5000"/>
                </a:solidFill>
                <a:latin typeface="Arial"/>
                <a:cs typeface="Arial"/>
              </a:defRPr>
            </a:lvl1pPr>
          </a:lstStyle>
          <a:p>
            <a:r>
              <a:rPr lang="en-US"/>
              <a:t>Click to edit Master title style</a:t>
            </a:r>
            <a:endParaRPr lang="en-US" dirty="0"/>
          </a:p>
        </p:txBody>
      </p:sp>
      <p:sp>
        <p:nvSpPr>
          <p:cNvPr id="3" name="Content Placeholder 2"/>
          <p:cNvSpPr>
            <a:spLocks noGrp="1"/>
          </p:cNvSpPr>
          <p:nvPr>
            <p:ph idx="1"/>
          </p:nvPr>
        </p:nvSpPr>
        <p:spPr>
          <a:xfrm>
            <a:off x="457200" y="1200151"/>
            <a:ext cx="8229600" cy="3227532"/>
          </a:xfrm>
          <a:prstGeom prst="rect">
            <a:avLst/>
          </a:prstGeom>
        </p:spPr>
        <p:txBody>
          <a:bodyPr lIns="36000" tIns="0" rIns="0" bIns="0"/>
          <a:lstStyle>
            <a:lvl1pPr marL="0" indent="0">
              <a:lnSpc>
                <a:spcPct val="100000"/>
              </a:lnSpc>
              <a:spcBef>
                <a:spcPts val="0"/>
              </a:spcBef>
              <a:spcAft>
                <a:spcPts val="563"/>
              </a:spcAft>
              <a:buClr>
                <a:srgbClr val="FF5000"/>
              </a:buClr>
              <a:buSzPct val="70000"/>
              <a:buNone/>
              <a:defRPr sz="1350" b="0" i="0">
                <a:latin typeface="Arial"/>
                <a:cs typeface="Arial"/>
              </a:defRPr>
            </a:lvl1pPr>
            <a:lvl2pPr marL="150019" indent="0">
              <a:lnSpc>
                <a:spcPct val="80000"/>
              </a:lnSpc>
              <a:spcBef>
                <a:spcPts val="0"/>
              </a:spcBef>
              <a:spcAft>
                <a:spcPts val="563"/>
              </a:spcAft>
              <a:buClr>
                <a:schemeClr val="tx1">
                  <a:lumMod val="50000"/>
                  <a:lumOff val="50000"/>
                </a:schemeClr>
              </a:buClr>
              <a:buSzPct val="50000"/>
              <a:buFont typeface="Wingdings" charset="2"/>
              <a:buNone/>
              <a:defRPr sz="1350" b="0" i="0">
                <a:latin typeface="Arial"/>
                <a:cs typeface="Arial"/>
              </a:defRPr>
            </a:lvl2pPr>
            <a:lvl3pPr marL="304502" indent="0">
              <a:lnSpc>
                <a:spcPct val="80000"/>
              </a:lnSpc>
              <a:spcBef>
                <a:spcPts val="0"/>
              </a:spcBef>
              <a:spcAft>
                <a:spcPts val="563"/>
              </a:spcAft>
              <a:buSzPct val="60000"/>
              <a:buNone/>
              <a:defRPr sz="1125" b="0" i="0">
                <a:solidFill>
                  <a:schemeClr val="tx1">
                    <a:lumMod val="65000"/>
                    <a:lumOff val="35000"/>
                  </a:schemeClr>
                </a:solidFill>
                <a:latin typeface="Arial"/>
                <a:cs typeface="Arial"/>
              </a:defRPr>
            </a:lvl3pPr>
            <a:lvl4pPr marL="454522" indent="0">
              <a:lnSpc>
                <a:spcPct val="80000"/>
              </a:lnSpc>
              <a:spcBef>
                <a:spcPts val="0"/>
              </a:spcBef>
              <a:spcAft>
                <a:spcPts val="563"/>
              </a:spcAft>
              <a:buClr>
                <a:srgbClr val="FF5000"/>
              </a:buClr>
              <a:buSzPct val="70000"/>
              <a:buNone/>
              <a:defRPr sz="900" b="0" i="0">
                <a:solidFill>
                  <a:schemeClr val="tx1">
                    <a:lumMod val="65000"/>
                    <a:lumOff val="35000"/>
                  </a:schemeClr>
                </a:solidFill>
                <a:latin typeface="Arial"/>
                <a:cs typeface="Arial"/>
              </a:defRPr>
            </a:lvl4pPr>
            <a:lvl5pPr>
              <a:defRPr b="0" i="0">
                <a:latin typeface="Arial"/>
                <a:cs typeface="Arial"/>
              </a:defRPr>
            </a:lvl5pPr>
          </a:lstStyle>
          <a:p>
            <a:pPr lvl="0"/>
            <a:r>
              <a:rPr lang="en-US"/>
              <a:t>Click to edit Master text styles</a:t>
            </a:r>
          </a:p>
        </p:txBody>
      </p:sp>
      <p:sp>
        <p:nvSpPr>
          <p:cNvPr id="5" name="Freeform 5"/>
          <p:cNvSpPr>
            <a:spLocks noEditPoints="1"/>
          </p:cNvSpPr>
          <p:nvPr userDrawn="1"/>
        </p:nvSpPr>
        <p:spPr bwMode="auto">
          <a:xfrm>
            <a:off x="8105379" y="4622200"/>
            <a:ext cx="695722" cy="304106"/>
          </a:xfrm>
          <a:custGeom>
            <a:avLst/>
            <a:gdLst>
              <a:gd name="T0" fmla="*/ 414 w 606"/>
              <a:gd name="T1" fmla="*/ 186 h 263"/>
              <a:gd name="T2" fmla="*/ 367 w 606"/>
              <a:gd name="T3" fmla="*/ 262 h 263"/>
              <a:gd name="T4" fmla="*/ 376 w 606"/>
              <a:gd name="T5" fmla="*/ 221 h 263"/>
              <a:gd name="T6" fmla="*/ 351 w 606"/>
              <a:gd name="T7" fmla="*/ 203 h 263"/>
              <a:gd name="T8" fmla="*/ 373 w 606"/>
              <a:gd name="T9" fmla="*/ 204 h 263"/>
              <a:gd name="T10" fmla="*/ 342 w 606"/>
              <a:gd name="T11" fmla="*/ 190 h 263"/>
              <a:gd name="T12" fmla="*/ 351 w 606"/>
              <a:gd name="T13" fmla="*/ 228 h 263"/>
              <a:gd name="T14" fmla="*/ 365 w 606"/>
              <a:gd name="T15" fmla="*/ 246 h 263"/>
              <a:gd name="T16" fmla="*/ 296 w 606"/>
              <a:gd name="T17" fmla="*/ 186 h 263"/>
              <a:gd name="T18" fmla="*/ 296 w 606"/>
              <a:gd name="T19" fmla="*/ 246 h 263"/>
              <a:gd name="T20" fmla="*/ 268 w 606"/>
              <a:gd name="T21" fmla="*/ 261 h 263"/>
              <a:gd name="T22" fmla="*/ 264 w 606"/>
              <a:gd name="T23" fmla="*/ 215 h 263"/>
              <a:gd name="T24" fmla="*/ 152 w 606"/>
              <a:gd name="T25" fmla="*/ 186 h 263"/>
              <a:gd name="T26" fmla="*/ 184 w 606"/>
              <a:gd name="T27" fmla="*/ 229 h 263"/>
              <a:gd name="T28" fmla="*/ 184 w 606"/>
              <a:gd name="T29" fmla="*/ 214 h 263"/>
              <a:gd name="T30" fmla="*/ 201 w 606"/>
              <a:gd name="T31" fmla="*/ 94 h 263"/>
              <a:gd name="T32" fmla="*/ 131 w 606"/>
              <a:gd name="T33" fmla="*/ 45 h 263"/>
              <a:gd name="T34" fmla="*/ 56 w 606"/>
              <a:gd name="T35" fmla="*/ 94 h 263"/>
              <a:gd name="T36" fmla="*/ 30 w 606"/>
              <a:gd name="T37" fmla="*/ 169 h 263"/>
              <a:gd name="T38" fmla="*/ 99 w 606"/>
              <a:gd name="T39" fmla="*/ 169 h 263"/>
              <a:gd name="T40" fmla="*/ 83 w 606"/>
              <a:gd name="T41" fmla="*/ 2 h 263"/>
              <a:gd name="T42" fmla="*/ 99 w 606"/>
              <a:gd name="T43" fmla="*/ 19 h 263"/>
              <a:gd name="T44" fmla="*/ 146 w 606"/>
              <a:gd name="T45" fmla="*/ 125 h 263"/>
              <a:gd name="T46" fmla="*/ 147 w 606"/>
              <a:gd name="T47" fmla="*/ 108 h 263"/>
              <a:gd name="T48" fmla="*/ 115 w 606"/>
              <a:gd name="T49" fmla="*/ 94 h 263"/>
              <a:gd name="T50" fmla="*/ 155 w 606"/>
              <a:gd name="T51" fmla="*/ 169 h 263"/>
              <a:gd name="T52" fmla="*/ 170 w 606"/>
              <a:gd name="T53" fmla="*/ 106 h 263"/>
              <a:gd name="T54" fmla="*/ 202 w 606"/>
              <a:gd name="T55" fmla="*/ 57 h 263"/>
              <a:gd name="T56" fmla="*/ 163 w 606"/>
              <a:gd name="T57" fmla="*/ 49 h 263"/>
              <a:gd name="T58" fmla="*/ 185 w 606"/>
              <a:gd name="T59" fmla="*/ 15 h 263"/>
              <a:gd name="T60" fmla="*/ 223 w 606"/>
              <a:gd name="T61" fmla="*/ 56 h 263"/>
              <a:gd name="T62" fmla="*/ 185 w 606"/>
              <a:gd name="T63" fmla="*/ 0 h 263"/>
              <a:gd name="T64" fmla="*/ 147 w 606"/>
              <a:gd name="T65" fmla="*/ 56 h 263"/>
              <a:gd name="T66" fmla="*/ 214 w 606"/>
              <a:gd name="T67" fmla="*/ 68 h 263"/>
              <a:gd name="T68" fmla="*/ 232 w 606"/>
              <a:gd name="T69" fmla="*/ 140 h 263"/>
              <a:gd name="T70" fmla="*/ 223 w 606"/>
              <a:gd name="T71" fmla="*/ 162 h 263"/>
              <a:gd name="T72" fmla="*/ 277 w 606"/>
              <a:gd name="T73" fmla="*/ 153 h 263"/>
              <a:gd name="T74" fmla="*/ 261 w 606"/>
              <a:gd name="T75" fmla="*/ 146 h 263"/>
              <a:gd name="T76" fmla="*/ 277 w 606"/>
              <a:gd name="T77" fmla="*/ 24 h 263"/>
              <a:gd name="T78" fmla="*/ 253 w 606"/>
              <a:gd name="T79" fmla="*/ 33 h 263"/>
              <a:gd name="T80" fmla="*/ 276 w 606"/>
              <a:gd name="T81" fmla="*/ 20 h 263"/>
              <a:gd name="T82" fmla="*/ 294 w 606"/>
              <a:gd name="T83" fmla="*/ 24 h 263"/>
              <a:gd name="T84" fmla="*/ 237 w 606"/>
              <a:gd name="T85" fmla="*/ 2 h 263"/>
              <a:gd name="T86" fmla="*/ 277 w 606"/>
              <a:gd name="T87" fmla="*/ 77 h 263"/>
              <a:gd name="T88" fmla="*/ 354 w 606"/>
              <a:gd name="T89" fmla="*/ 2 h 263"/>
              <a:gd name="T90" fmla="*/ 339 w 606"/>
              <a:gd name="T91" fmla="*/ 64 h 263"/>
              <a:gd name="T92" fmla="*/ 323 w 606"/>
              <a:gd name="T93" fmla="*/ 2 h 263"/>
              <a:gd name="T94" fmla="*/ 325 w 606"/>
              <a:gd name="T95" fmla="*/ 77 h 263"/>
              <a:gd name="T96" fmla="*/ 361 w 606"/>
              <a:gd name="T97" fmla="*/ 169 h 263"/>
              <a:gd name="T98" fmla="*/ 335 w 606"/>
              <a:gd name="T99" fmla="*/ 143 h 263"/>
              <a:gd name="T100" fmla="*/ 309 w 606"/>
              <a:gd name="T101" fmla="*/ 112 h 263"/>
              <a:gd name="T102" fmla="*/ 361 w 606"/>
              <a:gd name="T103" fmla="*/ 112 h 263"/>
              <a:gd name="T104" fmla="*/ 444 w 606"/>
              <a:gd name="T105" fmla="*/ 2 h 263"/>
              <a:gd name="T106" fmla="*/ 384 w 606"/>
              <a:gd name="T107" fmla="*/ 77 h 263"/>
              <a:gd name="T108" fmla="*/ 433 w 606"/>
              <a:gd name="T109" fmla="*/ 77 h 263"/>
              <a:gd name="T110" fmla="*/ 500 w 606"/>
              <a:gd name="T111" fmla="*/ 261 h 263"/>
              <a:gd name="T112" fmla="*/ 451 w 606"/>
              <a:gd name="T113" fmla="*/ 186 h 263"/>
              <a:gd name="T114" fmla="*/ 445 w 606"/>
              <a:gd name="T115" fmla="*/ 207 h 263"/>
              <a:gd name="T116" fmla="*/ 560 w 606"/>
              <a:gd name="T117" fmla="*/ 186 h 263"/>
              <a:gd name="T118" fmla="*/ 530 w 606"/>
              <a:gd name="T119" fmla="*/ 261 h 263"/>
              <a:gd name="T120" fmla="*/ 590 w 606"/>
              <a:gd name="T121" fmla="*/ 186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06" h="263">
                <a:moveTo>
                  <a:pt x="414" y="186"/>
                </a:moveTo>
                <a:cubicBezTo>
                  <a:pt x="397" y="186"/>
                  <a:pt x="397" y="186"/>
                  <a:pt x="397" y="186"/>
                </a:cubicBezTo>
                <a:cubicBezTo>
                  <a:pt x="397" y="261"/>
                  <a:pt x="397" y="261"/>
                  <a:pt x="397" y="261"/>
                </a:cubicBezTo>
                <a:cubicBezTo>
                  <a:pt x="414" y="261"/>
                  <a:pt x="414" y="261"/>
                  <a:pt x="414" y="261"/>
                </a:cubicBezTo>
                <a:lnTo>
                  <a:pt x="414" y="186"/>
                </a:lnTo>
                <a:close/>
                <a:moveTo>
                  <a:pt x="342" y="241"/>
                </a:moveTo>
                <a:cubicBezTo>
                  <a:pt x="330" y="254"/>
                  <a:pt x="330" y="254"/>
                  <a:pt x="330" y="254"/>
                </a:cubicBezTo>
                <a:cubicBezTo>
                  <a:pt x="334" y="257"/>
                  <a:pt x="338" y="259"/>
                  <a:pt x="342" y="261"/>
                </a:cubicBezTo>
                <a:cubicBezTo>
                  <a:pt x="346" y="262"/>
                  <a:pt x="351" y="263"/>
                  <a:pt x="356" y="263"/>
                </a:cubicBezTo>
                <a:cubicBezTo>
                  <a:pt x="360" y="263"/>
                  <a:pt x="363" y="263"/>
                  <a:pt x="367" y="262"/>
                </a:cubicBezTo>
                <a:cubicBezTo>
                  <a:pt x="370" y="261"/>
                  <a:pt x="373" y="259"/>
                  <a:pt x="376" y="257"/>
                </a:cubicBezTo>
                <a:cubicBezTo>
                  <a:pt x="379" y="255"/>
                  <a:pt x="381" y="252"/>
                  <a:pt x="382" y="249"/>
                </a:cubicBezTo>
                <a:cubicBezTo>
                  <a:pt x="384" y="246"/>
                  <a:pt x="385" y="242"/>
                  <a:pt x="385" y="238"/>
                </a:cubicBezTo>
                <a:cubicBezTo>
                  <a:pt x="385" y="234"/>
                  <a:pt x="384" y="230"/>
                  <a:pt x="382" y="228"/>
                </a:cubicBezTo>
                <a:cubicBezTo>
                  <a:pt x="381" y="225"/>
                  <a:pt x="378" y="223"/>
                  <a:pt x="376" y="221"/>
                </a:cubicBezTo>
                <a:cubicBezTo>
                  <a:pt x="373" y="220"/>
                  <a:pt x="370" y="219"/>
                  <a:pt x="367" y="218"/>
                </a:cubicBezTo>
                <a:cubicBezTo>
                  <a:pt x="364" y="217"/>
                  <a:pt x="362" y="216"/>
                  <a:pt x="359" y="215"/>
                </a:cubicBezTo>
                <a:cubicBezTo>
                  <a:pt x="356" y="214"/>
                  <a:pt x="354" y="213"/>
                  <a:pt x="353" y="212"/>
                </a:cubicBezTo>
                <a:cubicBezTo>
                  <a:pt x="351" y="211"/>
                  <a:pt x="350" y="209"/>
                  <a:pt x="350" y="207"/>
                </a:cubicBezTo>
                <a:cubicBezTo>
                  <a:pt x="350" y="205"/>
                  <a:pt x="350" y="204"/>
                  <a:pt x="351" y="203"/>
                </a:cubicBezTo>
                <a:cubicBezTo>
                  <a:pt x="352" y="202"/>
                  <a:pt x="353" y="201"/>
                  <a:pt x="354" y="201"/>
                </a:cubicBezTo>
                <a:cubicBezTo>
                  <a:pt x="355" y="200"/>
                  <a:pt x="356" y="200"/>
                  <a:pt x="358" y="200"/>
                </a:cubicBezTo>
                <a:cubicBezTo>
                  <a:pt x="359" y="199"/>
                  <a:pt x="360" y="199"/>
                  <a:pt x="361" y="199"/>
                </a:cubicBezTo>
                <a:cubicBezTo>
                  <a:pt x="363" y="199"/>
                  <a:pt x="366" y="200"/>
                  <a:pt x="368" y="200"/>
                </a:cubicBezTo>
                <a:cubicBezTo>
                  <a:pt x="370" y="201"/>
                  <a:pt x="372" y="202"/>
                  <a:pt x="373" y="204"/>
                </a:cubicBezTo>
                <a:cubicBezTo>
                  <a:pt x="385" y="192"/>
                  <a:pt x="385" y="192"/>
                  <a:pt x="385" y="192"/>
                </a:cubicBezTo>
                <a:cubicBezTo>
                  <a:pt x="381" y="189"/>
                  <a:pt x="378" y="187"/>
                  <a:pt x="374" y="186"/>
                </a:cubicBezTo>
                <a:cubicBezTo>
                  <a:pt x="370" y="184"/>
                  <a:pt x="366" y="184"/>
                  <a:pt x="362" y="184"/>
                </a:cubicBezTo>
                <a:cubicBezTo>
                  <a:pt x="358" y="184"/>
                  <a:pt x="354" y="184"/>
                  <a:pt x="351" y="185"/>
                </a:cubicBezTo>
                <a:cubicBezTo>
                  <a:pt x="347" y="186"/>
                  <a:pt x="344" y="188"/>
                  <a:pt x="342" y="190"/>
                </a:cubicBezTo>
                <a:cubicBezTo>
                  <a:pt x="339" y="192"/>
                  <a:pt x="337" y="195"/>
                  <a:pt x="335" y="198"/>
                </a:cubicBezTo>
                <a:cubicBezTo>
                  <a:pt x="334" y="201"/>
                  <a:pt x="333" y="204"/>
                  <a:pt x="333" y="208"/>
                </a:cubicBezTo>
                <a:cubicBezTo>
                  <a:pt x="333" y="212"/>
                  <a:pt x="334" y="216"/>
                  <a:pt x="335" y="218"/>
                </a:cubicBezTo>
                <a:cubicBezTo>
                  <a:pt x="337" y="221"/>
                  <a:pt x="339" y="223"/>
                  <a:pt x="342" y="225"/>
                </a:cubicBezTo>
                <a:cubicBezTo>
                  <a:pt x="345" y="226"/>
                  <a:pt x="347" y="227"/>
                  <a:pt x="351" y="228"/>
                </a:cubicBezTo>
                <a:cubicBezTo>
                  <a:pt x="354" y="229"/>
                  <a:pt x="356" y="230"/>
                  <a:pt x="359" y="231"/>
                </a:cubicBezTo>
                <a:cubicBezTo>
                  <a:pt x="362" y="232"/>
                  <a:pt x="364" y="233"/>
                  <a:pt x="366" y="234"/>
                </a:cubicBezTo>
                <a:cubicBezTo>
                  <a:pt x="367" y="236"/>
                  <a:pt x="368" y="238"/>
                  <a:pt x="368" y="240"/>
                </a:cubicBezTo>
                <a:cubicBezTo>
                  <a:pt x="368" y="241"/>
                  <a:pt x="368" y="242"/>
                  <a:pt x="367" y="243"/>
                </a:cubicBezTo>
                <a:cubicBezTo>
                  <a:pt x="367" y="244"/>
                  <a:pt x="366" y="245"/>
                  <a:pt x="365" y="246"/>
                </a:cubicBezTo>
                <a:cubicBezTo>
                  <a:pt x="363" y="246"/>
                  <a:pt x="362" y="247"/>
                  <a:pt x="361" y="247"/>
                </a:cubicBezTo>
                <a:cubicBezTo>
                  <a:pt x="359" y="248"/>
                  <a:pt x="358" y="248"/>
                  <a:pt x="357" y="248"/>
                </a:cubicBezTo>
                <a:cubicBezTo>
                  <a:pt x="354" y="248"/>
                  <a:pt x="351" y="247"/>
                  <a:pt x="349" y="246"/>
                </a:cubicBezTo>
                <a:cubicBezTo>
                  <a:pt x="346" y="245"/>
                  <a:pt x="344" y="243"/>
                  <a:pt x="342" y="241"/>
                </a:cubicBezTo>
                <a:moveTo>
                  <a:pt x="296" y="186"/>
                </a:moveTo>
                <a:cubicBezTo>
                  <a:pt x="280" y="186"/>
                  <a:pt x="280" y="186"/>
                  <a:pt x="280" y="186"/>
                </a:cubicBezTo>
                <a:cubicBezTo>
                  <a:pt x="280" y="261"/>
                  <a:pt x="280" y="261"/>
                  <a:pt x="280" y="261"/>
                </a:cubicBezTo>
                <a:cubicBezTo>
                  <a:pt x="327" y="261"/>
                  <a:pt x="327" y="261"/>
                  <a:pt x="327" y="261"/>
                </a:cubicBezTo>
                <a:cubicBezTo>
                  <a:pt x="327" y="246"/>
                  <a:pt x="327" y="246"/>
                  <a:pt x="327" y="246"/>
                </a:cubicBezTo>
                <a:cubicBezTo>
                  <a:pt x="296" y="246"/>
                  <a:pt x="296" y="246"/>
                  <a:pt x="296" y="246"/>
                </a:cubicBezTo>
                <a:lnTo>
                  <a:pt x="296" y="186"/>
                </a:lnTo>
                <a:close/>
                <a:moveTo>
                  <a:pt x="266" y="186"/>
                </a:moveTo>
                <a:cubicBezTo>
                  <a:pt x="215" y="186"/>
                  <a:pt x="215" y="186"/>
                  <a:pt x="215" y="186"/>
                </a:cubicBezTo>
                <a:cubicBezTo>
                  <a:pt x="215" y="261"/>
                  <a:pt x="215" y="261"/>
                  <a:pt x="215" y="261"/>
                </a:cubicBezTo>
                <a:cubicBezTo>
                  <a:pt x="268" y="261"/>
                  <a:pt x="268" y="261"/>
                  <a:pt x="268" y="261"/>
                </a:cubicBezTo>
                <a:cubicBezTo>
                  <a:pt x="268" y="246"/>
                  <a:pt x="268" y="246"/>
                  <a:pt x="268" y="246"/>
                </a:cubicBezTo>
                <a:cubicBezTo>
                  <a:pt x="231" y="246"/>
                  <a:pt x="231" y="246"/>
                  <a:pt x="231" y="246"/>
                </a:cubicBezTo>
                <a:cubicBezTo>
                  <a:pt x="231" y="230"/>
                  <a:pt x="231" y="230"/>
                  <a:pt x="231" y="230"/>
                </a:cubicBezTo>
                <a:cubicBezTo>
                  <a:pt x="264" y="230"/>
                  <a:pt x="264" y="230"/>
                  <a:pt x="264" y="230"/>
                </a:cubicBezTo>
                <a:cubicBezTo>
                  <a:pt x="264" y="215"/>
                  <a:pt x="264" y="215"/>
                  <a:pt x="264" y="215"/>
                </a:cubicBezTo>
                <a:cubicBezTo>
                  <a:pt x="231" y="215"/>
                  <a:pt x="231" y="215"/>
                  <a:pt x="231" y="215"/>
                </a:cubicBezTo>
                <a:cubicBezTo>
                  <a:pt x="231" y="201"/>
                  <a:pt x="231" y="201"/>
                  <a:pt x="231" y="201"/>
                </a:cubicBezTo>
                <a:cubicBezTo>
                  <a:pt x="266" y="201"/>
                  <a:pt x="266" y="201"/>
                  <a:pt x="266" y="201"/>
                </a:cubicBezTo>
                <a:lnTo>
                  <a:pt x="266" y="186"/>
                </a:lnTo>
                <a:close/>
                <a:moveTo>
                  <a:pt x="152" y="186"/>
                </a:moveTo>
                <a:cubicBezTo>
                  <a:pt x="135" y="186"/>
                  <a:pt x="135" y="186"/>
                  <a:pt x="135" y="186"/>
                </a:cubicBezTo>
                <a:cubicBezTo>
                  <a:pt x="135" y="261"/>
                  <a:pt x="135" y="261"/>
                  <a:pt x="135" y="261"/>
                </a:cubicBezTo>
                <a:cubicBezTo>
                  <a:pt x="152" y="261"/>
                  <a:pt x="152" y="261"/>
                  <a:pt x="152" y="261"/>
                </a:cubicBezTo>
                <a:cubicBezTo>
                  <a:pt x="152" y="229"/>
                  <a:pt x="152" y="229"/>
                  <a:pt x="152" y="229"/>
                </a:cubicBezTo>
                <a:cubicBezTo>
                  <a:pt x="184" y="229"/>
                  <a:pt x="184" y="229"/>
                  <a:pt x="184" y="229"/>
                </a:cubicBezTo>
                <a:cubicBezTo>
                  <a:pt x="184" y="261"/>
                  <a:pt x="184" y="261"/>
                  <a:pt x="184" y="261"/>
                </a:cubicBezTo>
                <a:cubicBezTo>
                  <a:pt x="201" y="261"/>
                  <a:pt x="201" y="261"/>
                  <a:pt x="201" y="261"/>
                </a:cubicBezTo>
                <a:cubicBezTo>
                  <a:pt x="201" y="186"/>
                  <a:pt x="201" y="186"/>
                  <a:pt x="201" y="186"/>
                </a:cubicBezTo>
                <a:cubicBezTo>
                  <a:pt x="184" y="186"/>
                  <a:pt x="184" y="186"/>
                  <a:pt x="184" y="186"/>
                </a:cubicBezTo>
                <a:cubicBezTo>
                  <a:pt x="184" y="214"/>
                  <a:pt x="184" y="214"/>
                  <a:pt x="184" y="214"/>
                </a:cubicBezTo>
                <a:cubicBezTo>
                  <a:pt x="152" y="214"/>
                  <a:pt x="152" y="214"/>
                  <a:pt x="152" y="214"/>
                </a:cubicBezTo>
                <a:lnTo>
                  <a:pt x="152" y="186"/>
                </a:lnTo>
                <a:close/>
                <a:moveTo>
                  <a:pt x="184" y="169"/>
                </a:moveTo>
                <a:cubicBezTo>
                  <a:pt x="201" y="169"/>
                  <a:pt x="201" y="169"/>
                  <a:pt x="201" y="169"/>
                </a:cubicBezTo>
                <a:cubicBezTo>
                  <a:pt x="201" y="94"/>
                  <a:pt x="201" y="94"/>
                  <a:pt x="201" y="94"/>
                </a:cubicBezTo>
                <a:cubicBezTo>
                  <a:pt x="184" y="94"/>
                  <a:pt x="184" y="94"/>
                  <a:pt x="184" y="94"/>
                </a:cubicBezTo>
                <a:lnTo>
                  <a:pt x="184" y="169"/>
                </a:lnTo>
                <a:close/>
                <a:moveTo>
                  <a:pt x="108" y="45"/>
                </a:moveTo>
                <a:cubicBezTo>
                  <a:pt x="108" y="51"/>
                  <a:pt x="113" y="56"/>
                  <a:pt x="119" y="56"/>
                </a:cubicBezTo>
                <a:cubicBezTo>
                  <a:pt x="126" y="56"/>
                  <a:pt x="131" y="51"/>
                  <a:pt x="131" y="45"/>
                </a:cubicBezTo>
                <a:cubicBezTo>
                  <a:pt x="131" y="39"/>
                  <a:pt x="126" y="34"/>
                  <a:pt x="119" y="34"/>
                </a:cubicBezTo>
                <a:cubicBezTo>
                  <a:pt x="113" y="34"/>
                  <a:pt x="108" y="39"/>
                  <a:pt x="108" y="45"/>
                </a:cubicBezTo>
                <a:moveTo>
                  <a:pt x="43" y="169"/>
                </a:moveTo>
                <a:cubicBezTo>
                  <a:pt x="74" y="94"/>
                  <a:pt x="74" y="94"/>
                  <a:pt x="74" y="94"/>
                </a:cubicBezTo>
                <a:cubicBezTo>
                  <a:pt x="56" y="94"/>
                  <a:pt x="56" y="94"/>
                  <a:pt x="56" y="94"/>
                </a:cubicBezTo>
                <a:cubicBezTo>
                  <a:pt x="37" y="143"/>
                  <a:pt x="37" y="143"/>
                  <a:pt x="37" y="143"/>
                </a:cubicBezTo>
                <a:cubicBezTo>
                  <a:pt x="37" y="143"/>
                  <a:pt x="37" y="143"/>
                  <a:pt x="37" y="143"/>
                </a:cubicBezTo>
                <a:cubicBezTo>
                  <a:pt x="18" y="94"/>
                  <a:pt x="18" y="94"/>
                  <a:pt x="18" y="94"/>
                </a:cubicBezTo>
                <a:cubicBezTo>
                  <a:pt x="0" y="94"/>
                  <a:pt x="0" y="94"/>
                  <a:pt x="0" y="94"/>
                </a:cubicBezTo>
                <a:cubicBezTo>
                  <a:pt x="30" y="169"/>
                  <a:pt x="30" y="169"/>
                  <a:pt x="30" y="169"/>
                </a:cubicBezTo>
                <a:lnTo>
                  <a:pt x="43" y="169"/>
                </a:lnTo>
                <a:close/>
                <a:moveTo>
                  <a:pt x="99" y="94"/>
                </a:moveTo>
                <a:cubicBezTo>
                  <a:pt x="83" y="94"/>
                  <a:pt x="83" y="94"/>
                  <a:pt x="83" y="94"/>
                </a:cubicBezTo>
                <a:cubicBezTo>
                  <a:pt x="83" y="169"/>
                  <a:pt x="83" y="169"/>
                  <a:pt x="83" y="169"/>
                </a:cubicBezTo>
                <a:cubicBezTo>
                  <a:pt x="99" y="169"/>
                  <a:pt x="99" y="169"/>
                  <a:pt x="99" y="169"/>
                </a:cubicBezTo>
                <a:lnTo>
                  <a:pt x="99" y="94"/>
                </a:lnTo>
                <a:close/>
                <a:moveTo>
                  <a:pt x="99" y="19"/>
                </a:moveTo>
                <a:cubicBezTo>
                  <a:pt x="135" y="19"/>
                  <a:pt x="135" y="19"/>
                  <a:pt x="135" y="19"/>
                </a:cubicBezTo>
                <a:cubicBezTo>
                  <a:pt x="135" y="2"/>
                  <a:pt x="135" y="2"/>
                  <a:pt x="135" y="2"/>
                </a:cubicBezTo>
                <a:cubicBezTo>
                  <a:pt x="83" y="2"/>
                  <a:pt x="83" y="2"/>
                  <a:pt x="83" y="2"/>
                </a:cubicBezTo>
                <a:cubicBezTo>
                  <a:pt x="83" y="77"/>
                  <a:pt x="83" y="77"/>
                  <a:pt x="83" y="77"/>
                </a:cubicBezTo>
                <a:cubicBezTo>
                  <a:pt x="99" y="77"/>
                  <a:pt x="99" y="77"/>
                  <a:pt x="99" y="77"/>
                </a:cubicBezTo>
                <a:cubicBezTo>
                  <a:pt x="99" y="48"/>
                  <a:pt x="99" y="48"/>
                  <a:pt x="99" y="48"/>
                </a:cubicBezTo>
                <a:cubicBezTo>
                  <a:pt x="99" y="32"/>
                  <a:pt x="99" y="32"/>
                  <a:pt x="99" y="32"/>
                </a:cubicBezTo>
                <a:lnTo>
                  <a:pt x="99" y="19"/>
                </a:lnTo>
                <a:close/>
                <a:moveTo>
                  <a:pt x="154" y="112"/>
                </a:moveTo>
                <a:cubicBezTo>
                  <a:pt x="155" y="113"/>
                  <a:pt x="155" y="115"/>
                  <a:pt x="155" y="117"/>
                </a:cubicBezTo>
                <a:cubicBezTo>
                  <a:pt x="155" y="119"/>
                  <a:pt x="155" y="120"/>
                  <a:pt x="154" y="122"/>
                </a:cubicBezTo>
                <a:cubicBezTo>
                  <a:pt x="153" y="123"/>
                  <a:pt x="152" y="124"/>
                  <a:pt x="151" y="124"/>
                </a:cubicBezTo>
                <a:cubicBezTo>
                  <a:pt x="149" y="125"/>
                  <a:pt x="148" y="125"/>
                  <a:pt x="146" y="125"/>
                </a:cubicBezTo>
                <a:cubicBezTo>
                  <a:pt x="144" y="125"/>
                  <a:pt x="143" y="125"/>
                  <a:pt x="141" y="125"/>
                </a:cubicBezTo>
                <a:cubicBezTo>
                  <a:pt x="132" y="125"/>
                  <a:pt x="132" y="125"/>
                  <a:pt x="132" y="125"/>
                </a:cubicBezTo>
                <a:cubicBezTo>
                  <a:pt x="132" y="108"/>
                  <a:pt x="132" y="108"/>
                  <a:pt x="132" y="108"/>
                </a:cubicBezTo>
                <a:cubicBezTo>
                  <a:pt x="142" y="108"/>
                  <a:pt x="142" y="108"/>
                  <a:pt x="142" y="108"/>
                </a:cubicBezTo>
                <a:cubicBezTo>
                  <a:pt x="144" y="108"/>
                  <a:pt x="145" y="108"/>
                  <a:pt x="147" y="108"/>
                </a:cubicBezTo>
                <a:cubicBezTo>
                  <a:pt x="149" y="109"/>
                  <a:pt x="150" y="109"/>
                  <a:pt x="151" y="110"/>
                </a:cubicBezTo>
                <a:cubicBezTo>
                  <a:pt x="152" y="110"/>
                  <a:pt x="153" y="111"/>
                  <a:pt x="154" y="112"/>
                </a:cubicBezTo>
                <a:moveTo>
                  <a:pt x="155" y="95"/>
                </a:moveTo>
                <a:cubicBezTo>
                  <a:pt x="152" y="94"/>
                  <a:pt x="148" y="94"/>
                  <a:pt x="144" y="94"/>
                </a:cubicBezTo>
                <a:cubicBezTo>
                  <a:pt x="115" y="94"/>
                  <a:pt x="115" y="94"/>
                  <a:pt x="115" y="94"/>
                </a:cubicBezTo>
                <a:cubicBezTo>
                  <a:pt x="115" y="169"/>
                  <a:pt x="115" y="169"/>
                  <a:pt x="115" y="169"/>
                </a:cubicBezTo>
                <a:cubicBezTo>
                  <a:pt x="132" y="169"/>
                  <a:pt x="132" y="169"/>
                  <a:pt x="132" y="169"/>
                </a:cubicBezTo>
                <a:cubicBezTo>
                  <a:pt x="132" y="139"/>
                  <a:pt x="132" y="139"/>
                  <a:pt x="132" y="139"/>
                </a:cubicBezTo>
                <a:cubicBezTo>
                  <a:pt x="140" y="139"/>
                  <a:pt x="140" y="139"/>
                  <a:pt x="140" y="139"/>
                </a:cubicBezTo>
                <a:cubicBezTo>
                  <a:pt x="155" y="169"/>
                  <a:pt x="155" y="169"/>
                  <a:pt x="155" y="169"/>
                </a:cubicBezTo>
                <a:cubicBezTo>
                  <a:pt x="175" y="169"/>
                  <a:pt x="175" y="169"/>
                  <a:pt x="175" y="169"/>
                </a:cubicBezTo>
                <a:cubicBezTo>
                  <a:pt x="156" y="138"/>
                  <a:pt x="156" y="138"/>
                  <a:pt x="156" y="138"/>
                </a:cubicBezTo>
                <a:cubicBezTo>
                  <a:pt x="162" y="137"/>
                  <a:pt x="166" y="134"/>
                  <a:pt x="168" y="130"/>
                </a:cubicBezTo>
                <a:cubicBezTo>
                  <a:pt x="171" y="127"/>
                  <a:pt x="172" y="122"/>
                  <a:pt x="172" y="117"/>
                </a:cubicBezTo>
                <a:cubicBezTo>
                  <a:pt x="172" y="112"/>
                  <a:pt x="172" y="109"/>
                  <a:pt x="170" y="106"/>
                </a:cubicBezTo>
                <a:cubicBezTo>
                  <a:pt x="169" y="103"/>
                  <a:pt x="167" y="101"/>
                  <a:pt x="164" y="99"/>
                </a:cubicBezTo>
                <a:cubicBezTo>
                  <a:pt x="161" y="97"/>
                  <a:pt x="158" y="96"/>
                  <a:pt x="155" y="95"/>
                </a:cubicBezTo>
                <a:moveTo>
                  <a:pt x="208" y="39"/>
                </a:moveTo>
                <a:cubicBezTo>
                  <a:pt x="208" y="43"/>
                  <a:pt x="208" y="46"/>
                  <a:pt x="207" y="49"/>
                </a:cubicBezTo>
                <a:cubicBezTo>
                  <a:pt x="206" y="52"/>
                  <a:pt x="204" y="54"/>
                  <a:pt x="202" y="57"/>
                </a:cubicBezTo>
                <a:cubicBezTo>
                  <a:pt x="200" y="59"/>
                  <a:pt x="197" y="61"/>
                  <a:pt x="195" y="62"/>
                </a:cubicBezTo>
                <a:cubicBezTo>
                  <a:pt x="192" y="63"/>
                  <a:pt x="189" y="64"/>
                  <a:pt x="185" y="64"/>
                </a:cubicBezTo>
                <a:cubicBezTo>
                  <a:pt x="181" y="64"/>
                  <a:pt x="178" y="63"/>
                  <a:pt x="175" y="62"/>
                </a:cubicBezTo>
                <a:cubicBezTo>
                  <a:pt x="172" y="61"/>
                  <a:pt x="170" y="59"/>
                  <a:pt x="168" y="57"/>
                </a:cubicBezTo>
                <a:cubicBezTo>
                  <a:pt x="166" y="54"/>
                  <a:pt x="164" y="52"/>
                  <a:pt x="163" y="49"/>
                </a:cubicBezTo>
                <a:cubicBezTo>
                  <a:pt x="162" y="46"/>
                  <a:pt x="162" y="43"/>
                  <a:pt x="162" y="39"/>
                </a:cubicBezTo>
                <a:cubicBezTo>
                  <a:pt x="162" y="36"/>
                  <a:pt x="162" y="33"/>
                  <a:pt x="163" y="30"/>
                </a:cubicBezTo>
                <a:cubicBezTo>
                  <a:pt x="164" y="27"/>
                  <a:pt x="166" y="24"/>
                  <a:pt x="168" y="22"/>
                </a:cubicBezTo>
                <a:cubicBezTo>
                  <a:pt x="170" y="20"/>
                  <a:pt x="172" y="18"/>
                  <a:pt x="175" y="17"/>
                </a:cubicBezTo>
                <a:cubicBezTo>
                  <a:pt x="178" y="16"/>
                  <a:pt x="181" y="15"/>
                  <a:pt x="185" y="15"/>
                </a:cubicBezTo>
                <a:cubicBezTo>
                  <a:pt x="189" y="15"/>
                  <a:pt x="192" y="16"/>
                  <a:pt x="195" y="17"/>
                </a:cubicBezTo>
                <a:cubicBezTo>
                  <a:pt x="197" y="18"/>
                  <a:pt x="200" y="20"/>
                  <a:pt x="202" y="22"/>
                </a:cubicBezTo>
                <a:cubicBezTo>
                  <a:pt x="204" y="24"/>
                  <a:pt x="206" y="27"/>
                  <a:pt x="207" y="30"/>
                </a:cubicBezTo>
                <a:cubicBezTo>
                  <a:pt x="208" y="33"/>
                  <a:pt x="208" y="36"/>
                  <a:pt x="208" y="39"/>
                </a:cubicBezTo>
                <a:moveTo>
                  <a:pt x="223" y="56"/>
                </a:moveTo>
                <a:cubicBezTo>
                  <a:pt x="225" y="51"/>
                  <a:pt x="226" y="45"/>
                  <a:pt x="226" y="39"/>
                </a:cubicBezTo>
                <a:cubicBezTo>
                  <a:pt x="226" y="33"/>
                  <a:pt x="225" y="28"/>
                  <a:pt x="223" y="23"/>
                </a:cubicBezTo>
                <a:cubicBezTo>
                  <a:pt x="221" y="18"/>
                  <a:pt x="218" y="14"/>
                  <a:pt x="214" y="10"/>
                </a:cubicBezTo>
                <a:cubicBezTo>
                  <a:pt x="211" y="7"/>
                  <a:pt x="206" y="4"/>
                  <a:pt x="201" y="2"/>
                </a:cubicBezTo>
                <a:cubicBezTo>
                  <a:pt x="196" y="1"/>
                  <a:pt x="191" y="0"/>
                  <a:pt x="185" y="0"/>
                </a:cubicBezTo>
                <a:cubicBezTo>
                  <a:pt x="179" y="0"/>
                  <a:pt x="174" y="1"/>
                  <a:pt x="169" y="2"/>
                </a:cubicBezTo>
                <a:cubicBezTo>
                  <a:pt x="164" y="4"/>
                  <a:pt x="159" y="7"/>
                  <a:pt x="156" y="10"/>
                </a:cubicBezTo>
                <a:cubicBezTo>
                  <a:pt x="152" y="14"/>
                  <a:pt x="149" y="18"/>
                  <a:pt x="147" y="23"/>
                </a:cubicBezTo>
                <a:cubicBezTo>
                  <a:pt x="145" y="28"/>
                  <a:pt x="144" y="33"/>
                  <a:pt x="144" y="39"/>
                </a:cubicBezTo>
                <a:cubicBezTo>
                  <a:pt x="144" y="45"/>
                  <a:pt x="145" y="51"/>
                  <a:pt x="147" y="56"/>
                </a:cubicBezTo>
                <a:cubicBezTo>
                  <a:pt x="149" y="61"/>
                  <a:pt x="152" y="65"/>
                  <a:pt x="156" y="68"/>
                </a:cubicBezTo>
                <a:cubicBezTo>
                  <a:pt x="159" y="72"/>
                  <a:pt x="164" y="74"/>
                  <a:pt x="169" y="76"/>
                </a:cubicBezTo>
                <a:cubicBezTo>
                  <a:pt x="174" y="78"/>
                  <a:pt x="179" y="79"/>
                  <a:pt x="185" y="79"/>
                </a:cubicBezTo>
                <a:cubicBezTo>
                  <a:pt x="191" y="79"/>
                  <a:pt x="196" y="78"/>
                  <a:pt x="201" y="76"/>
                </a:cubicBezTo>
                <a:cubicBezTo>
                  <a:pt x="206" y="74"/>
                  <a:pt x="211" y="72"/>
                  <a:pt x="214" y="68"/>
                </a:cubicBezTo>
                <a:cubicBezTo>
                  <a:pt x="218" y="65"/>
                  <a:pt x="221" y="61"/>
                  <a:pt x="223" y="56"/>
                </a:cubicBezTo>
                <a:moveTo>
                  <a:pt x="241" y="155"/>
                </a:moveTo>
                <a:cubicBezTo>
                  <a:pt x="239" y="154"/>
                  <a:pt x="237" y="153"/>
                  <a:pt x="236" y="151"/>
                </a:cubicBezTo>
                <a:cubicBezTo>
                  <a:pt x="235" y="150"/>
                  <a:pt x="234" y="148"/>
                  <a:pt x="233" y="146"/>
                </a:cubicBezTo>
                <a:cubicBezTo>
                  <a:pt x="232" y="144"/>
                  <a:pt x="232" y="142"/>
                  <a:pt x="232" y="140"/>
                </a:cubicBezTo>
                <a:cubicBezTo>
                  <a:pt x="232" y="94"/>
                  <a:pt x="232" y="94"/>
                  <a:pt x="232" y="94"/>
                </a:cubicBezTo>
                <a:cubicBezTo>
                  <a:pt x="215" y="94"/>
                  <a:pt x="215" y="94"/>
                  <a:pt x="215" y="94"/>
                </a:cubicBezTo>
                <a:cubicBezTo>
                  <a:pt x="215" y="140"/>
                  <a:pt x="215" y="140"/>
                  <a:pt x="215" y="140"/>
                </a:cubicBezTo>
                <a:cubicBezTo>
                  <a:pt x="215" y="145"/>
                  <a:pt x="216" y="149"/>
                  <a:pt x="217" y="153"/>
                </a:cubicBezTo>
                <a:cubicBezTo>
                  <a:pt x="219" y="156"/>
                  <a:pt x="221" y="160"/>
                  <a:pt x="223" y="162"/>
                </a:cubicBezTo>
                <a:cubicBezTo>
                  <a:pt x="226" y="165"/>
                  <a:pt x="229" y="167"/>
                  <a:pt x="233" y="169"/>
                </a:cubicBezTo>
                <a:cubicBezTo>
                  <a:pt x="237" y="170"/>
                  <a:pt x="242" y="171"/>
                  <a:pt x="247" y="171"/>
                </a:cubicBezTo>
                <a:cubicBezTo>
                  <a:pt x="252" y="171"/>
                  <a:pt x="257" y="170"/>
                  <a:pt x="261" y="169"/>
                </a:cubicBezTo>
                <a:cubicBezTo>
                  <a:pt x="265" y="167"/>
                  <a:pt x="268" y="165"/>
                  <a:pt x="271" y="162"/>
                </a:cubicBezTo>
                <a:cubicBezTo>
                  <a:pt x="273" y="160"/>
                  <a:pt x="275" y="156"/>
                  <a:pt x="277" y="153"/>
                </a:cubicBezTo>
                <a:cubicBezTo>
                  <a:pt x="278" y="149"/>
                  <a:pt x="279" y="145"/>
                  <a:pt x="279" y="140"/>
                </a:cubicBezTo>
                <a:cubicBezTo>
                  <a:pt x="279" y="94"/>
                  <a:pt x="279" y="94"/>
                  <a:pt x="279" y="94"/>
                </a:cubicBezTo>
                <a:cubicBezTo>
                  <a:pt x="262" y="94"/>
                  <a:pt x="262" y="94"/>
                  <a:pt x="262" y="94"/>
                </a:cubicBezTo>
                <a:cubicBezTo>
                  <a:pt x="262" y="140"/>
                  <a:pt x="262" y="140"/>
                  <a:pt x="262" y="140"/>
                </a:cubicBezTo>
                <a:cubicBezTo>
                  <a:pt x="262" y="142"/>
                  <a:pt x="262" y="144"/>
                  <a:pt x="261" y="146"/>
                </a:cubicBezTo>
                <a:cubicBezTo>
                  <a:pt x="260" y="148"/>
                  <a:pt x="259" y="150"/>
                  <a:pt x="258" y="151"/>
                </a:cubicBezTo>
                <a:cubicBezTo>
                  <a:pt x="256" y="153"/>
                  <a:pt x="255" y="154"/>
                  <a:pt x="253" y="155"/>
                </a:cubicBezTo>
                <a:cubicBezTo>
                  <a:pt x="251" y="156"/>
                  <a:pt x="249" y="156"/>
                  <a:pt x="247" y="156"/>
                </a:cubicBezTo>
                <a:cubicBezTo>
                  <a:pt x="245" y="156"/>
                  <a:pt x="243" y="156"/>
                  <a:pt x="241" y="155"/>
                </a:cubicBezTo>
                <a:moveTo>
                  <a:pt x="277" y="24"/>
                </a:moveTo>
                <a:cubicBezTo>
                  <a:pt x="277" y="26"/>
                  <a:pt x="277" y="28"/>
                  <a:pt x="276" y="29"/>
                </a:cubicBezTo>
                <a:cubicBezTo>
                  <a:pt x="275" y="30"/>
                  <a:pt x="274" y="31"/>
                  <a:pt x="273" y="32"/>
                </a:cubicBezTo>
                <a:cubicBezTo>
                  <a:pt x="271" y="32"/>
                  <a:pt x="270" y="32"/>
                  <a:pt x="268" y="33"/>
                </a:cubicBezTo>
                <a:cubicBezTo>
                  <a:pt x="266" y="33"/>
                  <a:pt x="265" y="33"/>
                  <a:pt x="263" y="33"/>
                </a:cubicBezTo>
                <a:cubicBezTo>
                  <a:pt x="253" y="33"/>
                  <a:pt x="253" y="33"/>
                  <a:pt x="253" y="33"/>
                </a:cubicBezTo>
                <a:cubicBezTo>
                  <a:pt x="253" y="16"/>
                  <a:pt x="253" y="16"/>
                  <a:pt x="253" y="16"/>
                </a:cubicBezTo>
                <a:cubicBezTo>
                  <a:pt x="264" y="16"/>
                  <a:pt x="264" y="16"/>
                  <a:pt x="264" y="16"/>
                </a:cubicBezTo>
                <a:cubicBezTo>
                  <a:pt x="266" y="16"/>
                  <a:pt x="267" y="16"/>
                  <a:pt x="269" y="16"/>
                </a:cubicBezTo>
                <a:cubicBezTo>
                  <a:pt x="270" y="16"/>
                  <a:pt x="272" y="17"/>
                  <a:pt x="273" y="17"/>
                </a:cubicBezTo>
                <a:cubicBezTo>
                  <a:pt x="274" y="18"/>
                  <a:pt x="275" y="19"/>
                  <a:pt x="276" y="20"/>
                </a:cubicBezTo>
                <a:cubicBezTo>
                  <a:pt x="277" y="21"/>
                  <a:pt x="277" y="22"/>
                  <a:pt x="277" y="24"/>
                </a:cubicBezTo>
                <a:moveTo>
                  <a:pt x="297" y="77"/>
                </a:moveTo>
                <a:cubicBezTo>
                  <a:pt x="278" y="45"/>
                  <a:pt x="278" y="45"/>
                  <a:pt x="278" y="45"/>
                </a:cubicBezTo>
                <a:cubicBezTo>
                  <a:pt x="284" y="44"/>
                  <a:pt x="288" y="42"/>
                  <a:pt x="290" y="38"/>
                </a:cubicBezTo>
                <a:cubicBezTo>
                  <a:pt x="293" y="34"/>
                  <a:pt x="294" y="30"/>
                  <a:pt x="294" y="24"/>
                </a:cubicBezTo>
                <a:cubicBezTo>
                  <a:pt x="294" y="20"/>
                  <a:pt x="294" y="16"/>
                  <a:pt x="292" y="13"/>
                </a:cubicBezTo>
                <a:cubicBezTo>
                  <a:pt x="291" y="10"/>
                  <a:pt x="289" y="8"/>
                  <a:pt x="286" y="6"/>
                </a:cubicBezTo>
                <a:cubicBezTo>
                  <a:pt x="283" y="5"/>
                  <a:pt x="280" y="3"/>
                  <a:pt x="277" y="3"/>
                </a:cubicBezTo>
                <a:cubicBezTo>
                  <a:pt x="274" y="2"/>
                  <a:pt x="270" y="2"/>
                  <a:pt x="266" y="2"/>
                </a:cubicBezTo>
                <a:cubicBezTo>
                  <a:pt x="237" y="2"/>
                  <a:pt x="237" y="2"/>
                  <a:pt x="237" y="2"/>
                </a:cubicBezTo>
                <a:cubicBezTo>
                  <a:pt x="237" y="77"/>
                  <a:pt x="237" y="77"/>
                  <a:pt x="237" y="77"/>
                </a:cubicBezTo>
                <a:cubicBezTo>
                  <a:pt x="253" y="77"/>
                  <a:pt x="253" y="77"/>
                  <a:pt x="253" y="77"/>
                </a:cubicBezTo>
                <a:cubicBezTo>
                  <a:pt x="253" y="47"/>
                  <a:pt x="253" y="47"/>
                  <a:pt x="253" y="47"/>
                </a:cubicBezTo>
                <a:cubicBezTo>
                  <a:pt x="262" y="47"/>
                  <a:pt x="262" y="47"/>
                  <a:pt x="262" y="47"/>
                </a:cubicBezTo>
                <a:cubicBezTo>
                  <a:pt x="277" y="77"/>
                  <a:pt x="277" y="77"/>
                  <a:pt x="277" y="77"/>
                </a:cubicBezTo>
                <a:lnTo>
                  <a:pt x="297" y="77"/>
                </a:lnTo>
                <a:close/>
                <a:moveTo>
                  <a:pt x="368" y="60"/>
                </a:moveTo>
                <a:cubicBezTo>
                  <a:pt x="370" y="56"/>
                  <a:pt x="370" y="52"/>
                  <a:pt x="370" y="48"/>
                </a:cubicBezTo>
                <a:cubicBezTo>
                  <a:pt x="370" y="2"/>
                  <a:pt x="370" y="2"/>
                  <a:pt x="370" y="2"/>
                </a:cubicBezTo>
                <a:cubicBezTo>
                  <a:pt x="354" y="2"/>
                  <a:pt x="354" y="2"/>
                  <a:pt x="354" y="2"/>
                </a:cubicBezTo>
                <a:cubicBezTo>
                  <a:pt x="354" y="47"/>
                  <a:pt x="354" y="47"/>
                  <a:pt x="354" y="47"/>
                </a:cubicBezTo>
                <a:cubicBezTo>
                  <a:pt x="354" y="50"/>
                  <a:pt x="353" y="52"/>
                  <a:pt x="353" y="54"/>
                </a:cubicBezTo>
                <a:cubicBezTo>
                  <a:pt x="352" y="56"/>
                  <a:pt x="351" y="57"/>
                  <a:pt x="349" y="59"/>
                </a:cubicBezTo>
                <a:cubicBezTo>
                  <a:pt x="348" y="60"/>
                  <a:pt x="346" y="61"/>
                  <a:pt x="345" y="62"/>
                </a:cubicBezTo>
                <a:cubicBezTo>
                  <a:pt x="343" y="63"/>
                  <a:pt x="341" y="64"/>
                  <a:pt x="339" y="64"/>
                </a:cubicBezTo>
                <a:cubicBezTo>
                  <a:pt x="336" y="64"/>
                  <a:pt x="334" y="63"/>
                  <a:pt x="332" y="62"/>
                </a:cubicBezTo>
                <a:cubicBezTo>
                  <a:pt x="331" y="61"/>
                  <a:pt x="329" y="60"/>
                  <a:pt x="328" y="59"/>
                </a:cubicBezTo>
                <a:cubicBezTo>
                  <a:pt x="326" y="57"/>
                  <a:pt x="325" y="56"/>
                  <a:pt x="324" y="54"/>
                </a:cubicBezTo>
                <a:cubicBezTo>
                  <a:pt x="324" y="52"/>
                  <a:pt x="323" y="50"/>
                  <a:pt x="323" y="47"/>
                </a:cubicBezTo>
                <a:cubicBezTo>
                  <a:pt x="323" y="2"/>
                  <a:pt x="323" y="2"/>
                  <a:pt x="323" y="2"/>
                </a:cubicBezTo>
                <a:cubicBezTo>
                  <a:pt x="307" y="2"/>
                  <a:pt x="307" y="2"/>
                  <a:pt x="307" y="2"/>
                </a:cubicBezTo>
                <a:cubicBezTo>
                  <a:pt x="307" y="48"/>
                  <a:pt x="307" y="48"/>
                  <a:pt x="307" y="48"/>
                </a:cubicBezTo>
                <a:cubicBezTo>
                  <a:pt x="307" y="52"/>
                  <a:pt x="307" y="56"/>
                  <a:pt x="309" y="60"/>
                </a:cubicBezTo>
                <a:cubicBezTo>
                  <a:pt x="310" y="64"/>
                  <a:pt x="312" y="67"/>
                  <a:pt x="315" y="70"/>
                </a:cubicBezTo>
                <a:cubicBezTo>
                  <a:pt x="317" y="73"/>
                  <a:pt x="321" y="75"/>
                  <a:pt x="325" y="77"/>
                </a:cubicBezTo>
                <a:cubicBezTo>
                  <a:pt x="329" y="78"/>
                  <a:pt x="333" y="79"/>
                  <a:pt x="339" y="79"/>
                </a:cubicBezTo>
                <a:cubicBezTo>
                  <a:pt x="344" y="79"/>
                  <a:pt x="348" y="78"/>
                  <a:pt x="352" y="77"/>
                </a:cubicBezTo>
                <a:cubicBezTo>
                  <a:pt x="356" y="75"/>
                  <a:pt x="360" y="73"/>
                  <a:pt x="362" y="70"/>
                </a:cubicBezTo>
                <a:cubicBezTo>
                  <a:pt x="365" y="67"/>
                  <a:pt x="367" y="64"/>
                  <a:pt x="368" y="60"/>
                </a:cubicBezTo>
                <a:moveTo>
                  <a:pt x="361" y="169"/>
                </a:moveTo>
                <a:cubicBezTo>
                  <a:pt x="378" y="169"/>
                  <a:pt x="378" y="169"/>
                  <a:pt x="378" y="169"/>
                </a:cubicBezTo>
                <a:cubicBezTo>
                  <a:pt x="378" y="94"/>
                  <a:pt x="378" y="94"/>
                  <a:pt x="378" y="94"/>
                </a:cubicBezTo>
                <a:cubicBezTo>
                  <a:pt x="353" y="94"/>
                  <a:pt x="353" y="94"/>
                  <a:pt x="353" y="94"/>
                </a:cubicBezTo>
                <a:cubicBezTo>
                  <a:pt x="335" y="143"/>
                  <a:pt x="335" y="143"/>
                  <a:pt x="335" y="143"/>
                </a:cubicBezTo>
                <a:cubicBezTo>
                  <a:pt x="335" y="143"/>
                  <a:pt x="335" y="143"/>
                  <a:pt x="335" y="143"/>
                </a:cubicBezTo>
                <a:cubicBezTo>
                  <a:pt x="318" y="94"/>
                  <a:pt x="318" y="94"/>
                  <a:pt x="318" y="94"/>
                </a:cubicBezTo>
                <a:cubicBezTo>
                  <a:pt x="293" y="94"/>
                  <a:pt x="293" y="94"/>
                  <a:pt x="293" y="94"/>
                </a:cubicBezTo>
                <a:cubicBezTo>
                  <a:pt x="293" y="169"/>
                  <a:pt x="293" y="169"/>
                  <a:pt x="293" y="169"/>
                </a:cubicBezTo>
                <a:cubicBezTo>
                  <a:pt x="309" y="169"/>
                  <a:pt x="309" y="169"/>
                  <a:pt x="309" y="169"/>
                </a:cubicBezTo>
                <a:cubicBezTo>
                  <a:pt x="309" y="112"/>
                  <a:pt x="309" y="112"/>
                  <a:pt x="309" y="112"/>
                </a:cubicBezTo>
                <a:cubicBezTo>
                  <a:pt x="310" y="112"/>
                  <a:pt x="310" y="112"/>
                  <a:pt x="310" y="112"/>
                </a:cubicBezTo>
                <a:cubicBezTo>
                  <a:pt x="329" y="169"/>
                  <a:pt x="329" y="169"/>
                  <a:pt x="329" y="169"/>
                </a:cubicBezTo>
                <a:cubicBezTo>
                  <a:pt x="341" y="169"/>
                  <a:pt x="341" y="169"/>
                  <a:pt x="341" y="169"/>
                </a:cubicBezTo>
                <a:cubicBezTo>
                  <a:pt x="361" y="112"/>
                  <a:pt x="361" y="112"/>
                  <a:pt x="361" y="112"/>
                </a:cubicBezTo>
                <a:cubicBezTo>
                  <a:pt x="361" y="112"/>
                  <a:pt x="361" y="112"/>
                  <a:pt x="361" y="112"/>
                </a:cubicBezTo>
                <a:lnTo>
                  <a:pt x="361" y="169"/>
                </a:lnTo>
                <a:close/>
                <a:moveTo>
                  <a:pt x="453" y="77"/>
                </a:moveTo>
                <a:cubicBezTo>
                  <a:pt x="469" y="77"/>
                  <a:pt x="469" y="77"/>
                  <a:pt x="469" y="77"/>
                </a:cubicBezTo>
                <a:cubicBezTo>
                  <a:pt x="469" y="2"/>
                  <a:pt x="469" y="2"/>
                  <a:pt x="469" y="2"/>
                </a:cubicBezTo>
                <a:cubicBezTo>
                  <a:pt x="444" y="2"/>
                  <a:pt x="444" y="2"/>
                  <a:pt x="444" y="2"/>
                </a:cubicBezTo>
                <a:cubicBezTo>
                  <a:pt x="427" y="51"/>
                  <a:pt x="427" y="51"/>
                  <a:pt x="427" y="51"/>
                </a:cubicBezTo>
                <a:cubicBezTo>
                  <a:pt x="427" y="51"/>
                  <a:pt x="427" y="51"/>
                  <a:pt x="427" y="51"/>
                </a:cubicBezTo>
                <a:cubicBezTo>
                  <a:pt x="409" y="2"/>
                  <a:pt x="409" y="2"/>
                  <a:pt x="409" y="2"/>
                </a:cubicBezTo>
                <a:cubicBezTo>
                  <a:pt x="384" y="2"/>
                  <a:pt x="384" y="2"/>
                  <a:pt x="384" y="2"/>
                </a:cubicBezTo>
                <a:cubicBezTo>
                  <a:pt x="384" y="77"/>
                  <a:pt x="384" y="77"/>
                  <a:pt x="384" y="77"/>
                </a:cubicBezTo>
                <a:cubicBezTo>
                  <a:pt x="401" y="77"/>
                  <a:pt x="401" y="77"/>
                  <a:pt x="401" y="77"/>
                </a:cubicBezTo>
                <a:cubicBezTo>
                  <a:pt x="401" y="19"/>
                  <a:pt x="401" y="19"/>
                  <a:pt x="401" y="19"/>
                </a:cubicBezTo>
                <a:cubicBezTo>
                  <a:pt x="401" y="19"/>
                  <a:pt x="401" y="19"/>
                  <a:pt x="401" y="19"/>
                </a:cubicBezTo>
                <a:cubicBezTo>
                  <a:pt x="420" y="77"/>
                  <a:pt x="420" y="77"/>
                  <a:pt x="420" y="77"/>
                </a:cubicBezTo>
                <a:cubicBezTo>
                  <a:pt x="433" y="77"/>
                  <a:pt x="433" y="77"/>
                  <a:pt x="433" y="77"/>
                </a:cubicBezTo>
                <a:cubicBezTo>
                  <a:pt x="453" y="19"/>
                  <a:pt x="453" y="19"/>
                  <a:pt x="453" y="19"/>
                </a:cubicBezTo>
                <a:cubicBezTo>
                  <a:pt x="453" y="19"/>
                  <a:pt x="453" y="19"/>
                  <a:pt x="453" y="19"/>
                </a:cubicBezTo>
                <a:lnTo>
                  <a:pt x="453" y="77"/>
                </a:lnTo>
                <a:close/>
                <a:moveTo>
                  <a:pt x="478" y="261"/>
                </a:moveTo>
                <a:cubicBezTo>
                  <a:pt x="500" y="261"/>
                  <a:pt x="500" y="261"/>
                  <a:pt x="500" y="261"/>
                </a:cubicBezTo>
                <a:cubicBezTo>
                  <a:pt x="500" y="186"/>
                  <a:pt x="500" y="186"/>
                  <a:pt x="500" y="186"/>
                </a:cubicBezTo>
                <a:cubicBezTo>
                  <a:pt x="483" y="186"/>
                  <a:pt x="483" y="186"/>
                  <a:pt x="483" y="186"/>
                </a:cubicBezTo>
                <a:cubicBezTo>
                  <a:pt x="483" y="238"/>
                  <a:pt x="483" y="238"/>
                  <a:pt x="483" y="238"/>
                </a:cubicBezTo>
                <a:cubicBezTo>
                  <a:pt x="483" y="238"/>
                  <a:pt x="483" y="238"/>
                  <a:pt x="483" y="238"/>
                </a:cubicBezTo>
                <a:cubicBezTo>
                  <a:pt x="451" y="186"/>
                  <a:pt x="451" y="186"/>
                  <a:pt x="451" y="186"/>
                </a:cubicBezTo>
                <a:cubicBezTo>
                  <a:pt x="429" y="186"/>
                  <a:pt x="429" y="186"/>
                  <a:pt x="429" y="186"/>
                </a:cubicBezTo>
                <a:cubicBezTo>
                  <a:pt x="429" y="261"/>
                  <a:pt x="429" y="261"/>
                  <a:pt x="429" y="261"/>
                </a:cubicBezTo>
                <a:cubicBezTo>
                  <a:pt x="445" y="261"/>
                  <a:pt x="445" y="261"/>
                  <a:pt x="445" y="261"/>
                </a:cubicBezTo>
                <a:cubicBezTo>
                  <a:pt x="445" y="207"/>
                  <a:pt x="445" y="207"/>
                  <a:pt x="445" y="207"/>
                </a:cubicBezTo>
                <a:cubicBezTo>
                  <a:pt x="445" y="207"/>
                  <a:pt x="445" y="207"/>
                  <a:pt x="445" y="207"/>
                </a:cubicBezTo>
                <a:lnTo>
                  <a:pt x="478" y="261"/>
                </a:lnTo>
                <a:close/>
                <a:moveTo>
                  <a:pt x="584" y="261"/>
                </a:moveTo>
                <a:cubicBezTo>
                  <a:pt x="548" y="221"/>
                  <a:pt x="548" y="221"/>
                  <a:pt x="548" y="221"/>
                </a:cubicBezTo>
                <a:cubicBezTo>
                  <a:pt x="581" y="186"/>
                  <a:pt x="581" y="186"/>
                  <a:pt x="581" y="186"/>
                </a:cubicBezTo>
                <a:cubicBezTo>
                  <a:pt x="560" y="186"/>
                  <a:pt x="560" y="186"/>
                  <a:pt x="560" y="186"/>
                </a:cubicBezTo>
                <a:cubicBezTo>
                  <a:pt x="530" y="217"/>
                  <a:pt x="530" y="217"/>
                  <a:pt x="530" y="217"/>
                </a:cubicBezTo>
                <a:cubicBezTo>
                  <a:pt x="530" y="186"/>
                  <a:pt x="530" y="186"/>
                  <a:pt x="530" y="186"/>
                </a:cubicBezTo>
                <a:cubicBezTo>
                  <a:pt x="514" y="186"/>
                  <a:pt x="514" y="186"/>
                  <a:pt x="514" y="186"/>
                </a:cubicBezTo>
                <a:cubicBezTo>
                  <a:pt x="514" y="261"/>
                  <a:pt x="514" y="261"/>
                  <a:pt x="514" y="261"/>
                </a:cubicBezTo>
                <a:cubicBezTo>
                  <a:pt x="530" y="261"/>
                  <a:pt x="530" y="261"/>
                  <a:pt x="530" y="261"/>
                </a:cubicBezTo>
                <a:cubicBezTo>
                  <a:pt x="530" y="225"/>
                  <a:pt x="530" y="225"/>
                  <a:pt x="530" y="225"/>
                </a:cubicBezTo>
                <a:cubicBezTo>
                  <a:pt x="561" y="261"/>
                  <a:pt x="561" y="261"/>
                  <a:pt x="561" y="261"/>
                </a:cubicBezTo>
                <a:lnTo>
                  <a:pt x="584" y="261"/>
                </a:lnTo>
                <a:close/>
                <a:moveTo>
                  <a:pt x="606" y="186"/>
                </a:moveTo>
                <a:cubicBezTo>
                  <a:pt x="590" y="186"/>
                  <a:pt x="590" y="186"/>
                  <a:pt x="590" y="186"/>
                </a:cubicBezTo>
                <a:cubicBezTo>
                  <a:pt x="590" y="261"/>
                  <a:pt x="590" y="261"/>
                  <a:pt x="590" y="261"/>
                </a:cubicBezTo>
                <a:cubicBezTo>
                  <a:pt x="606" y="261"/>
                  <a:pt x="606" y="261"/>
                  <a:pt x="606" y="261"/>
                </a:cubicBezTo>
                <a:lnTo>
                  <a:pt x="606" y="186"/>
                </a:lnTo>
                <a:close/>
              </a:path>
            </a:pathLst>
          </a:custGeom>
          <a:solidFill>
            <a:schemeClr val="accent1"/>
          </a:solidFill>
          <a:ln>
            <a:noFill/>
          </a:ln>
        </p:spPr>
        <p:txBody>
          <a:bodyPr vert="horz" wrap="square" lIns="51435" tIns="25718" rIns="51435" bIns="25718" numCol="1" anchor="t" anchorCtr="0" compatLnSpc="1">
            <a:prstTxWarp prst="textNoShape">
              <a:avLst/>
            </a:prstTxWarp>
          </a:bodyPr>
          <a:lstStyle/>
          <a:p>
            <a:pPr defTabSz="257175"/>
            <a:endParaRPr lang="fi-FI" sz="1013">
              <a:solidFill>
                <a:prstClr val="black"/>
              </a:solidFill>
            </a:endParaRPr>
          </a:p>
        </p:txBody>
      </p:sp>
    </p:spTree>
    <p:extLst>
      <p:ext uri="{BB962C8B-B14F-4D97-AF65-F5344CB8AC3E}">
        <p14:creationId xmlns:p14="http://schemas.microsoft.com/office/powerpoint/2010/main" val="187911092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2 palsta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lIns="0" tIns="0" rIns="0" bIns="0" anchor="ctr"/>
          <a:lstStyle>
            <a:lvl1pPr algn="l">
              <a:lnSpc>
                <a:spcPts val="2588"/>
              </a:lnSpc>
              <a:defRPr b="1" i="0" spc="-74">
                <a:solidFill>
                  <a:srgbClr val="FF5000"/>
                </a:solidFill>
                <a:latin typeface="Arial"/>
                <a:cs typeface="Arial"/>
              </a:defRPr>
            </a:lvl1pPr>
          </a:lstStyle>
          <a:p>
            <a:r>
              <a:rPr lang="en-US" dirty="0" err="1"/>
              <a:t>Sivun</a:t>
            </a:r>
            <a:r>
              <a:rPr lang="en-US" dirty="0"/>
              <a:t> </a:t>
            </a:r>
            <a:r>
              <a:rPr lang="en-US" dirty="0" err="1"/>
              <a:t>otsikko</a:t>
            </a:r>
            <a:endParaRPr lang="en-US" dirty="0"/>
          </a:p>
        </p:txBody>
      </p:sp>
      <p:sp>
        <p:nvSpPr>
          <p:cNvPr id="3" name="Content Placeholder 2"/>
          <p:cNvSpPr>
            <a:spLocks noGrp="1"/>
          </p:cNvSpPr>
          <p:nvPr>
            <p:ph idx="1"/>
          </p:nvPr>
        </p:nvSpPr>
        <p:spPr>
          <a:xfrm>
            <a:off x="457201" y="1200153"/>
            <a:ext cx="4002056" cy="3227531"/>
          </a:xfrm>
          <a:prstGeom prst="rect">
            <a:avLst/>
          </a:prstGeom>
        </p:spPr>
        <p:txBody>
          <a:bodyPr lIns="36000" tIns="0" rIns="0" bIns="0"/>
          <a:lstStyle>
            <a:lvl1pPr marL="0" indent="0">
              <a:lnSpc>
                <a:spcPct val="80000"/>
              </a:lnSpc>
              <a:spcBef>
                <a:spcPts val="0"/>
              </a:spcBef>
              <a:spcAft>
                <a:spcPts val="563"/>
              </a:spcAft>
              <a:buClr>
                <a:srgbClr val="FF5000"/>
              </a:buClr>
              <a:buSzPct val="70000"/>
              <a:buNone/>
              <a:defRPr sz="1350" b="0" i="0">
                <a:latin typeface="Arial"/>
                <a:cs typeface="Arial"/>
              </a:defRPr>
            </a:lvl1pPr>
            <a:lvl2pPr marL="150019" indent="0">
              <a:lnSpc>
                <a:spcPct val="80000"/>
              </a:lnSpc>
              <a:spcBef>
                <a:spcPts val="0"/>
              </a:spcBef>
              <a:spcAft>
                <a:spcPts val="563"/>
              </a:spcAft>
              <a:buClr>
                <a:schemeClr val="tx1">
                  <a:lumMod val="50000"/>
                  <a:lumOff val="50000"/>
                </a:schemeClr>
              </a:buClr>
              <a:buSzPct val="50000"/>
              <a:buFont typeface="Wingdings" charset="2"/>
              <a:buNone/>
              <a:defRPr sz="1350" b="0" i="0">
                <a:latin typeface="Arial"/>
                <a:cs typeface="Arial"/>
              </a:defRPr>
            </a:lvl2pPr>
            <a:lvl3pPr marL="304502" indent="0">
              <a:lnSpc>
                <a:spcPct val="80000"/>
              </a:lnSpc>
              <a:spcBef>
                <a:spcPts val="0"/>
              </a:spcBef>
              <a:spcAft>
                <a:spcPts val="563"/>
              </a:spcAft>
              <a:buSzPct val="60000"/>
              <a:buNone/>
              <a:defRPr sz="1125" b="0" i="0">
                <a:solidFill>
                  <a:schemeClr val="tx1">
                    <a:lumMod val="65000"/>
                    <a:lumOff val="35000"/>
                  </a:schemeClr>
                </a:solidFill>
                <a:latin typeface="Arial"/>
                <a:cs typeface="Arial"/>
              </a:defRPr>
            </a:lvl3pPr>
            <a:lvl4pPr marL="454522" indent="0">
              <a:lnSpc>
                <a:spcPct val="80000"/>
              </a:lnSpc>
              <a:spcBef>
                <a:spcPts val="0"/>
              </a:spcBef>
              <a:spcAft>
                <a:spcPts val="563"/>
              </a:spcAft>
              <a:buClr>
                <a:srgbClr val="FF5000"/>
              </a:buClr>
              <a:buSzPct val="70000"/>
              <a:buNone/>
              <a:defRPr sz="900" b="0" i="0">
                <a:solidFill>
                  <a:schemeClr val="tx1">
                    <a:lumMod val="65000"/>
                    <a:lumOff val="35000"/>
                  </a:schemeClr>
                </a:solidFill>
                <a:latin typeface="Arial"/>
                <a:cs typeface="Arial"/>
              </a:defRPr>
            </a:lvl4pPr>
            <a:lvl5pPr>
              <a:defRPr b="0" i="0">
                <a:latin typeface="Arial"/>
                <a:cs typeface="Arial"/>
              </a:defRPr>
            </a:lvl5pPr>
          </a:lstStyle>
          <a:p>
            <a:pPr lvl="0"/>
            <a:r>
              <a:rPr lang="en-US"/>
              <a:t>Click to edit Master text styles</a:t>
            </a:r>
          </a:p>
        </p:txBody>
      </p:sp>
      <p:sp>
        <p:nvSpPr>
          <p:cNvPr id="5" name="Content Placeholder 2"/>
          <p:cNvSpPr>
            <a:spLocks noGrp="1"/>
          </p:cNvSpPr>
          <p:nvPr>
            <p:ph idx="10"/>
          </p:nvPr>
        </p:nvSpPr>
        <p:spPr>
          <a:xfrm>
            <a:off x="4675726" y="1200153"/>
            <a:ext cx="4011075" cy="3227531"/>
          </a:xfrm>
          <a:prstGeom prst="rect">
            <a:avLst/>
          </a:prstGeom>
        </p:spPr>
        <p:txBody>
          <a:bodyPr lIns="36000" tIns="0" rIns="0" bIns="0"/>
          <a:lstStyle>
            <a:lvl1pPr marL="0" indent="0">
              <a:lnSpc>
                <a:spcPct val="80000"/>
              </a:lnSpc>
              <a:spcBef>
                <a:spcPts val="0"/>
              </a:spcBef>
              <a:spcAft>
                <a:spcPts val="563"/>
              </a:spcAft>
              <a:buClr>
                <a:srgbClr val="FF5000"/>
              </a:buClr>
              <a:buSzPct val="70000"/>
              <a:buNone/>
              <a:defRPr sz="1350" b="0" i="0">
                <a:latin typeface="Arial"/>
                <a:cs typeface="Arial"/>
              </a:defRPr>
            </a:lvl1pPr>
            <a:lvl2pPr marL="150019" indent="0">
              <a:lnSpc>
                <a:spcPct val="80000"/>
              </a:lnSpc>
              <a:spcBef>
                <a:spcPts val="0"/>
              </a:spcBef>
              <a:spcAft>
                <a:spcPts val="563"/>
              </a:spcAft>
              <a:buClr>
                <a:schemeClr val="tx1">
                  <a:lumMod val="50000"/>
                  <a:lumOff val="50000"/>
                </a:schemeClr>
              </a:buClr>
              <a:buSzPct val="50000"/>
              <a:buFont typeface="Wingdings" charset="2"/>
              <a:buNone/>
              <a:defRPr sz="1350" b="0" i="0">
                <a:latin typeface="Arial"/>
                <a:cs typeface="Arial"/>
              </a:defRPr>
            </a:lvl2pPr>
            <a:lvl3pPr marL="304502" indent="0">
              <a:lnSpc>
                <a:spcPct val="80000"/>
              </a:lnSpc>
              <a:spcBef>
                <a:spcPts val="0"/>
              </a:spcBef>
              <a:spcAft>
                <a:spcPts val="563"/>
              </a:spcAft>
              <a:buSzPct val="60000"/>
              <a:buNone/>
              <a:defRPr sz="1125" b="0" i="0">
                <a:solidFill>
                  <a:schemeClr val="tx1">
                    <a:lumMod val="65000"/>
                    <a:lumOff val="35000"/>
                  </a:schemeClr>
                </a:solidFill>
                <a:latin typeface="Arial"/>
                <a:cs typeface="Arial"/>
              </a:defRPr>
            </a:lvl3pPr>
            <a:lvl4pPr marL="454522" indent="0">
              <a:lnSpc>
                <a:spcPct val="80000"/>
              </a:lnSpc>
              <a:spcBef>
                <a:spcPts val="0"/>
              </a:spcBef>
              <a:spcAft>
                <a:spcPts val="563"/>
              </a:spcAft>
              <a:buClr>
                <a:srgbClr val="FF5000"/>
              </a:buClr>
              <a:buSzPct val="70000"/>
              <a:buNone/>
              <a:defRPr sz="900" b="0" i="0">
                <a:solidFill>
                  <a:schemeClr val="tx1">
                    <a:lumMod val="65000"/>
                    <a:lumOff val="35000"/>
                  </a:schemeClr>
                </a:solidFill>
                <a:latin typeface="Arial"/>
                <a:cs typeface="Arial"/>
              </a:defRPr>
            </a:lvl4pPr>
            <a:lvl5pPr>
              <a:defRPr b="0" i="0">
                <a:latin typeface="Arial"/>
                <a:cs typeface="Arial"/>
              </a:defRPr>
            </a:lvl5pPr>
          </a:lstStyle>
          <a:p>
            <a:pPr lvl="0"/>
            <a:r>
              <a:rPr lang="en-US"/>
              <a:t>Click to edit Master text styles</a:t>
            </a:r>
          </a:p>
        </p:txBody>
      </p:sp>
      <p:sp>
        <p:nvSpPr>
          <p:cNvPr id="6" name="Freeform 5"/>
          <p:cNvSpPr>
            <a:spLocks noEditPoints="1"/>
          </p:cNvSpPr>
          <p:nvPr userDrawn="1"/>
        </p:nvSpPr>
        <p:spPr bwMode="auto">
          <a:xfrm>
            <a:off x="8105379" y="4622200"/>
            <a:ext cx="695722" cy="304106"/>
          </a:xfrm>
          <a:custGeom>
            <a:avLst/>
            <a:gdLst>
              <a:gd name="T0" fmla="*/ 414 w 606"/>
              <a:gd name="T1" fmla="*/ 186 h 263"/>
              <a:gd name="T2" fmla="*/ 367 w 606"/>
              <a:gd name="T3" fmla="*/ 262 h 263"/>
              <a:gd name="T4" fmla="*/ 376 w 606"/>
              <a:gd name="T5" fmla="*/ 221 h 263"/>
              <a:gd name="T6" fmla="*/ 351 w 606"/>
              <a:gd name="T7" fmla="*/ 203 h 263"/>
              <a:gd name="T8" fmla="*/ 373 w 606"/>
              <a:gd name="T9" fmla="*/ 204 h 263"/>
              <a:gd name="T10" fmla="*/ 342 w 606"/>
              <a:gd name="T11" fmla="*/ 190 h 263"/>
              <a:gd name="T12" fmla="*/ 351 w 606"/>
              <a:gd name="T13" fmla="*/ 228 h 263"/>
              <a:gd name="T14" fmla="*/ 365 w 606"/>
              <a:gd name="T15" fmla="*/ 246 h 263"/>
              <a:gd name="T16" fmla="*/ 296 w 606"/>
              <a:gd name="T17" fmla="*/ 186 h 263"/>
              <a:gd name="T18" fmla="*/ 296 w 606"/>
              <a:gd name="T19" fmla="*/ 246 h 263"/>
              <a:gd name="T20" fmla="*/ 268 w 606"/>
              <a:gd name="T21" fmla="*/ 261 h 263"/>
              <a:gd name="T22" fmla="*/ 264 w 606"/>
              <a:gd name="T23" fmla="*/ 215 h 263"/>
              <a:gd name="T24" fmla="*/ 152 w 606"/>
              <a:gd name="T25" fmla="*/ 186 h 263"/>
              <a:gd name="T26" fmla="*/ 184 w 606"/>
              <a:gd name="T27" fmla="*/ 229 h 263"/>
              <a:gd name="T28" fmla="*/ 184 w 606"/>
              <a:gd name="T29" fmla="*/ 214 h 263"/>
              <a:gd name="T30" fmla="*/ 201 w 606"/>
              <a:gd name="T31" fmla="*/ 94 h 263"/>
              <a:gd name="T32" fmla="*/ 131 w 606"/>
              <a:gd name="T33" fmla="*/ 45 h 263"/>
              <a:gd name="T34" fmla="*/ 56 w 606"/>
              <a:gd name="T35" fmla="*/ 94 h 263"/>
              <a:gd name="T36" fmla="*/ 30 w 606"/>
              <a:gd name="T37" fmla="*/ 169 h 263"/>
              <a:gd name="T38" fmla="*/ 99 w 606"/>
              <a:gd name="T39" fmla="*/ 169 h 263"/>
              <a:gd name="T40" fmla="*/ 83 w 606"/>
              <a:gd name="T41" fmla="*/ 2 h 263"/>
              <a:gd name="T42" fmla="*/ 99 w 606"/>
              <a:gd name="T43" fmla="*/ 19 h 263"/>
              <a:gd name="T44" fmla="*/ 146 w 606"/>
              <a:gd name="T45" fmla="*/ 125 h 263"/>
              <a:gd name="T46" fmla="*/ 147 w 606"/>
              <a:gd name="T47" fmla="*/ 108 h 263"/>
              <a:gd name="T48" fmla="*/ 115 w 606"/>
              <a:gd name="T49" fmla="*/ 94 h 263"/>
              <a:gd name="T50" fmla="*/ 155 w 606"/>
              <a:gd name="T51" fmla="*/ 169 h 263"/>
              <a:gd name="T52" fmla="*/ 170 w 606"/>
              <a:gd name="T53" fmla="*/ 106 h 263"/>
              <a:gd name="T54" fmla="*/ 202 w 606"/>
              <a:gd name="T55" fmla="*/ 57 h 263"/>
              <a:gd name="T56" fmla="*/ 163 w 606"/>
              <a:gd name="T57" fmla="*/ 49 h 263"/>
              <a:gd name="T58" fmla="*/ 185 w 606"/>
              <a:gd name="T59" fmla="*/ 15 h 263"/>
              <a:gd name="T60" fmla="*/ 223 w 606"/>
              <a:gd name="T61" fmla="*/ 56 h 263"/>
              <a:gd name="T62" fmla="*/ 185 w 606"/>
              <a:gd name="T63" fmla="*/ 0 h 263"/>
              <a:gd name="T64" fmla="*/ 147 w 606"/>
              <a:gd name="T65" fmla="*/ 56 h 263"/>
              <a:gd name="T66" fmla="*/ 214 w 606"/>
              <a:gd name="T67" fmla="*/ 68 h 263"/>
              <a:gd name="T68" fmla="*/ 232 w 606"/>
              <a:gd name="T69" fmla="*/ 140 h 263"/>
              <a:gd name="T70" fmla="*/ 223 w 606"/>
              <a:gd name="T71" fmla="*/ 162 h 263"/>
              <a:gd name="T72" fmla="*/ 277 w 606"/>
              <a:gd name="T73" fmla="*/ 153 h 263"/>
              <a:gd name="T74" fmla="*/ 261 w 606"/>
              <a:gd name="T75" fmla="*/ 146 h 263"/>
              <a:gd name="T76" fmla="*/ 277 w 606"/>
              <a:gd name="T77" fmla="*/ 24 h 263"/>
              <a:gd name="T78" fmla="*/ 253 w 606"/>
              <a:gd name="T79" fmla="*/ 33 h 263"/>
              <a:gd name="T80" fmla="*/ 276 w 606"/>
              <a:gd name="T81" fmla="*/ 20 h 263"/>
              <a:gd name="T82" fmla="*/ 294 w 606"/>
              <a:gd name="T83" fmla="*/ 24 h 263"/>
              <a:gd name="T84" fmla="*/ 237 w 606"/>
              <a:gd name="T85" fmla="*/ 2 h 263"/>
              <a:gd name="T86" fmla="*/ 277 w 606"/>
              <a:gd name="T87" fmla="*/ 77 h 263"/>
              <a:gd name="T88" fmla="*/ 354 w 606"/>
              <a:gd name="T89" fmla="*/ 2 h 263"/>
              <a:gd name="T90" fmla="*/ 339 w 606"/>
              <a:gd name="T91" fmla="*/ 64 h 263"/>
              <a:gd name="T92" fmla="*/ 323 w 606"/>
              <a:gd name="T93" fmla="*/ 2 h 263"/>
              <a:gd name="T94" fmla="*/ 325 w 606"/>
              <a:gd name="T95" fmla="*/ 77 h 263"/>
              <a:gd name="T96" fmla="*/ 361 w 606"/>
              <a:gd name="T97" fmla="*/ 169 h 263"/>
              <a:gd name="T98" fmla="*/ 335 w 606"/>
              <a:gd name="T99" fmla="*/ 143 h 263"/>
              <a:gd name="T100" fmla="*/ 309 w 606"/>
              <a:gd name="T101" fmla="*/ 112 h 263"/>
              <a:gd name="T102" fmla="*/ 361 w 606"/>
              <a:gd name="T103" fmla="*/ 112 h 263"/>
              <a:gd name="T104" fmla="*/ 444 w 606"/>
              <a:gd name="T105" fmla="*/ 2 h 263"/>
              <a:gd name="T106" fmla="*/ 384 w 606"/>
              <a:gd name="T107" fmla="*/ 77 h 263"/>
              <a:gd name="T108" fmla="*/ 433 w 606"/>
              <a:gd name="T109" fmla="*/ 77 h 263"/>
              <a:gd name="T110" fmla="*/ 500 w 606"/>
              <a:gd name="T111" fmla="*/ 261 h 263"/>
              <a:gd name="T112" fmla="*/ 451 w 606"/>
              <a:gd name="T113" fmla="*/ 186 h 263"/>
              <a:gd name="T114" fmla="*/ 445 w 606"/>
              <a:gd name="T115" fmla="*/ 207 h 263"/>
              <a:gd name="T116" fmla="*/ 560 w 606"/>
              <a:gd name="T117" fmla="*/ 186 h 263"/>
              <a:gd name="T118" fmla="*/ 530 w 606"/>
              <a:gd name="T119" fmla="*/ 261 h 263"/>
              <a:gd name="T120" fmla="*/ 590 w 606"/>
              <a:gd name="T121" fmla="*/ 186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06" h="263">
                <a:moveTo>
                  <a:pt x="414" y="186"/>
                </a:moveTo>
                <a:cubicBezTo>
                  <a:pt x="397" y="186"/>
                  <a:pt x="397" y="186"/>
                  <a:pt x="397" y="186"/>
                </a:cubicBezTo>
                <a:cubicBezTo>
                  <a:pt x="397" y="261"/>
                  <a:pt x="397" y="261"/>
                  <a:pt x="397" y="261"/>
                </a:cubicBezTo>
                <a:cubicBezTo>
                  <a:pt x="414" y="261"/>
                  <a:pt x="414" y="261"/>
                  <a:pt x="414" y="261"/>
                </a:cubicBezTo>
                <a:lnTo>
                  <a:pt x="414" y="186"/>
                </a:lnTo>
                <a:close/>
                <a:moveTo>
                  <a:pt x="342" y="241"/>
                </a:moveTo>
                <a:cubicBezTo>
                  <a:pt x="330" y="254"/>
                  <a:pt x="330" y="254"/>
                  <a:pt x="330" y="254"/>
                </a:cubicBezTo>
                <a:cubicBezTo>
                  <a:pt x="334" y="257"/>
                  <a:pt x="338" y="259"/>
                  <a:pt x="342" y="261"/>
                </a:cubicBezTo>
                <a:cubicBezTo>
                  <a:pt x="346" y="262"/>
                  <a:pt x="351" y="263"/>
                  <a:pt x="356" y="263"/>
                </a:cubicBezTo>
                <a:cubicBezTo>
                  <a:pt x="360" y="263"/>
                  <a:pt x="363" y="263"/>
                  <a:pt x="367" y="262"/>
                </a:cubicBezTo>
                <a:cubicBezTo>
                  <a:pt x="370" y="261"/>
                  <a:pt x="373" y="259"/>
                  <a:pt x="376" y="257"/>
                </a:cubicBezTo>
                <a:cubicBezTo>
                  <a:pt x="379" y="255"/>
                  <a:pt x="381" y="252"/>
                  <a:pt x="382" y="249"/>
                </a:cubicBezTo>
                <a:cubicBezTo>
                  <a:pt x="384" y="246"/>
                  <a:pt x="385" y="242"/>
                  <a:pt x="385" y="238"/>
                </a:cubicBezTo>
                <a:cubicBezTo>
                  <a:pt x="385" y="234"/>
                  <a:pt x="384" y="230"/>
                  <a:pt x="382" y="228"/>
                </a:cubicBezTo>
                <a:cubicBezTo>
                  <a:pt x="381" y="225"/>
                  <a:pt x="378" y="223"/>
                  <a:pt x="376" y="221"/>
                </a:cubicBezTo>
                <a:cubicBezTo>
                  <a:pt x="373" y="220"/>
                  <a:pt x="370" y="219"/>
                  <a:pt x="367" y="218"/>
                </a:cubicBezTo>
                <a:cubicBezTo>
                  <a:pt x="364" y="217"/>
                  <a:pt x="362" y="216"/>
                  <a:pt x="359" y="215"/>
                </a:cubicBezTo>
                <a:cubicBezTo>
                  <a:pt x="356" y="214"/>
                  <a:pt x="354" y="213"/>
                  <a:pt x="353" y="212"/>
                </a:cubicBezTo>
                <a:cubicBezTo>
                  <a:pt x="351" y="211"/>
                  <a:pt x="350" y="209"/>
                  <a:pt x="350" y="207"/>
                </a:cubicBezTo>
                <a:cubicBezTo>
                  <a:pt x="350" y="205"/>
                  <a:pt x="350" y="204"/>
                  <a:pt x="351" y="203"/>
                </a:cubicBezTo>
                <a:cubicBezTo>
                  <a:pt x="352" y="202"/>
                  <a:pt x="353" y="201"/>
                  <a:pt x="354" y="201"/>
                </a:cubicBezTo>
                <a:cubicBezTo>
                  <a:pt x="355" y="200"/>
                  <a:pt x="356" y="200"/>
                  <a:pt x="358" y="200"/>
                </a:cubicBezTo>
                <a:cubicBezTo>
                  <a:pt x="359" y="199"/>
                  <a:pt x="360" y="199"/>
                  <a:pt x="361" y="199"/>
                </a:cubicBezTo>
                <a:cubicBezTo>
                  <a:pt x="363" y="199"/>
                  <a:pt x="366" y="200"/>
                  <a:pt x="368" y="200"/>
                </a:cubicBezTo>
                <a:cubicBezTo>
                  <a:pt x="370" y="201"/>
                  <a:pt x="372" y="202"/>
                  <a:pt x="373" y="204"/>
                </a:cubicBezTo>
                <a:cubicBezTo>
                  <a:pt x="385" y="192"/>
                  <a:pt x="385" y="192"/>
                  <a:pt x="385" y="192"/>
                </a:cubicBezTo>
                <a:cubicBezTo>
                  <a:pt x="381" y="189"/>
                  <a:pt x="378" y="187"/>
                  <a:pt x="374" y="186"/>
                </a:cubicBezTo>
                <a:cubicBezTo>
                  <a:pt x="370" y="184"/>
                  <a:pt x="366" y="184"/>
                  <a:pt x="362" y="184"/>
                </a:cubicBezTo>
                <a:cubicBezTo>
                  <a:pt x="358" y="184"/>
                  <a:pt x="354" y="184"/>
                  <a:pt x="351" y="185"/>
                </a:cubicBezTo>
                <a:cubicBezTo>
                  <a:pt x="347" y="186"/>
                  <a:pt x="344" y="188"/>
                  <a:pt x="342" y="190"/>
                </a:cubicBezTo>
                <a:cubicBezTo>
                  <a:pt x="339" y="192"/>
                  <a:pt x="337" y="195"/>
                  <a:pt x="335" y="198"/>
                </a:cubicBezTo>
                <a:cubicBezTo>
                  <a:pt x="334" y="201"/>
                  <a:pt x="333" y="204"/>
                  <a:pt x="333" y="208"/>
                </a:cubicBezTo>
                <a:cubicBezTo>
                  <a:pt x="333" y="212"/>
                  <a:pt x="334" y="216"/>
                  <a:pt x="335" y="218"/>
                </a:cubicBezTo>
                <a:cubicBezTo>
                  <a:pt x="337" y="221"/>
                  <a:pt x="339" y="223"/>
                  <a:pt x="342" y="225"/>
                </a:cubicBezTo>
                <a:cubicBezTo>
                  <a:pt x="345" y="226"/>
                  <a:pt x="347" y="227"/>
                  <a:pt x="351" y="228"/>
                </a:cubicBezTo>
                <a:cubicBezTo>
                  <a:pt x="354" y="229"/>
                  <a:pt x="356" y="230"/>
                  <a:pt x="359" y="231"/>
                </a:cubicBezTo>
                <a:cubicBezTo>
                  <a:pt x="362" y="232"/>
                  <a:pt x="364" y="233"/>
                  <a:pt x="366" y="234"/>
                </a:cubicBezTo>
                <a:cubicBezTo>
                  <a:pt x="367" y="236"/>
                  <a:pt x="368" y="238"/>
                  <a:pt x="368" y="240"/>
                </a:cubicBezTo>
                <a:cubicBezTo>
                  <a:pt x="368" y="241"/>
                  <a:pt x="368" y="242"/>
                  <a:pt x="367" y="243"/>
                </a:cubicBezTo>
                <a:cubicBezTo>
                  <a:pt x="367" y="244"/>
                  <a:pt x="366" y="245"/>
                  <a:pt x="365" y="246"/>
                </a:cubicBezTo>
                <a:cubicBezTo>
                  <a:pt x="363" y="246"/>
                  <a:pt x="362" y="247"/>
                  <a:pt x="361" y="247"/>
                </a:cubicBezTo>
                <a:cubicBezTo>
                  <a:pt x="359" y="248"/>
                  <a:pt x="358" y="248"/>
                  <a:pt x="357" y="248"/>
                </a:cubicBezTo>
                <a:cubicBezTo>
                  <a:pt x="354" y="248"/>
                  <a:pt x="351" y="247"/>
                  <a:pt x="349" y="246"/>
                </a:cubicBezTo>
                <a:cubicBezTo>
                  <a:pt x="346" y="245"/>
                  <a:pt x="344" y="243"/>
                  <a:pt x="342" y="241"/>
                </a:cubicBezTo>
                <a:moveTo>
                  <a:pt x="296" y="186"/>
                </a:moveTo>
                <a:cubicBezTo>
                  <a:pt x="280" y="186"/>
                  <a:pt x="280" y="186"/>
                  <a:pt x="280" y="186"/>
                </a:cubicBezTo>
                <a:cubicBezTo>
                  <a:pt x="280" y="261"/>
                  <a:pt x="280" y="261"/>
                  <a:pt x="280" y="261"/>
                </a:cubicBezTo>
                <a:cubicBezTo>
                  <a:pt x="327" y="261"/>
                  <a:pt x="327" y="261"/>
                  <a:pt x="327" y="261"/>
                </a:cubicBezTo>
                <a:cubicBezTo>
                  <a:pt x="327" y="246"/>
                  <a:pt x="327" y="246"/>
                  <a:pt x="327" y="246"/>
                </a:cubicBezTo>
                <a:cubicBezTo>
                  <a:pt x="296" y="246"/>
                  <a:pt x="296" y="246"/>
                  <a:pt x="296" y="246"/>
                </a:cubicBezTo>
                <a:lnTo>
                  <a:pt x="296" y="186"/>
                </a:lnTo>
                <a:close/>
                <a:moveTo>
                  <a:pt x="266" y="186"/>
                </a:moveTo>
                <a:cubicBezTo>
                  <a:pt x="215" y="186"/>
                  <a:pt x="215" y="186"/>
                  <a:pt x="215" y="186"/>
                </a:cubicBezTo>
                <a:cubicBezTo>
                  <a:pt x="215" y="261"/>
                  <a:pt x="215" y="261"/>
                  <a:pt x="215" y="261"/>
                </a:cubicBezTo>
                <a:cubicBezTo>
                  <a:pt x="268" y="261"/>
                  <a:pt x="268" y="261"/>
                  <a:pt x="268" y="261"/>
                </a:cubicBezTo>
                <a:cubicBezTo>
                  <a:pt x="268" y="246"/>
                  <a:pt x="268" y="246"/>
                  <a:pt x="268" y="246"/>
                </a:cubicBezTo>
                <a:cubicBezTo>
                  <a:pt x="231" y="246"/>
                  <a:pt x="231" y="246"/>
                  <a:pt x="231" y="246"/>
                </a:cubicBezTo>
                <a:cubicBezTo>
                  <a:pt x="231" y="230"/>
                  <a:pt x="231" y="230"/>
                  <a:pt x="231" y="230"/>
                </a:cubicBezTo>
                <a:cubicBezTo>
                  <a:pt x="264" y="230"/>
                  <a:pt x="264" y="230"/>
                  <a:pt x="264" y="230"/>
                </a:cubicBezTo>
                <a:cubicBezTo>
                  <a:pt x="264" y="215"/>
                  <a:pt x="264" y="215"/>
                  <a:pt x="264" y="215"/>
                </a:cubicBezTo>
                <a:cubicBezTo>
                  <a:pt x="231" y="215"/>
                  <a:pt x="231" y="215"/>
                  <a:pt x="231" y="215"/>
                </a:cubicBezTo>
                <a:cubicBezTo>
                  <a:pt x="231" y="201"/>
                  <a:pt x="231" y="201"/>
                  <a:pt x="231" y="201"/>
                </a:cubicBezTo>
                <a:cubicBezTo>
                  <a:pt x="266" y="201"/>
                  <a:pt x="266" y="201"/>
                  <a:pt x="266" y="201"/>
                </a:cubicBezTo>
                <a:lnTo>
                  <a:pt x="266" y="186"/>
                </a:lnTo>
                <a:close/>
                <a:moveTo>
                  <a:pt x="152" y="186"/>
                </a:moveTo>
                <a:cubicBezTo>
                  <a:pt x="135" y="186"/>
                  <a:pt x="135" y="186"/>
                  <a:pt x="135" y="186"/>
                </a:cubicBezTo>
                <a:cubicBezTo>
                  <a:pt x="135" y="261"/>
                  <a:pt x="135" y="261"/>
                  <a:pt x="135" y="261"/>
                </a:cubicBezTo>
                <a:cubicBezTo>
                  <a:pt x="152" y="261"/>
                  <a:pt x="152" y="261"/>
                  <a:pt x="152" y="261"/>
                </a:cubicBezTo>
                <a:cubicBezTo>
                  <a:pt x="152" y="229"/>
                  <a:pt x="152" y="229"/>
                  <a:pt x="152" y="229"/>
                </a:cubicBezTo>
                <a:cubicBezTo>
                  <a:pt x="184" y="229"/>
                  <a:pt x="184" y="229"/>
                  <a:pt x="184" y="229"/>
                </a:cubicBezTo>
                <a:cubicBezTo>
                  <a:pt x="184" y="261"/>
                  <a:pt x="184" y="261"/>
                  <a:pt x="184" y="261"/>
                </a:cubicBezTo>
                <a:cubicBezTo>
                  <a:pt x="201" y="261"/>
                  <a:pt x="201" y="261"/>
                  <a:pt x="201" y="261"/>
                </a:cubicBezTo>
                <a:cubicBezTo>
                  <a:pt x="201" y="186"/>
                  <a:pt x="201" y="186"/>
                  <a:pt x="201" y="186"/>
                </a:cubicBezTo>
                <a:cubicBezTo>
                  <a:pt x="184" y="186"/>
                  <a:pt x="184" y="186"/>
                  <a:pt x="184" y="186"/>
                </a:cubicBezTo>
                <a:cubicBezTo>
                  <a:pt x="184" y="214"/>
                  <a:pt x="184" y="214"/>
                  <a:pt x="184" y="214"/>
                </a:cubicBezTo>
                <a:cubicBezTo>
                  <a:pt x="152" y="214"/>
                  <a:pt x="152" y="214"/>
                  <a:pt x="152" y="214"/>
                </a:cubicBezTo>
                <a:lnTo>
                  <a:pt x="152" y="186"/>
                </a:lnTo>
                <a:close/>
                <a:moveTo>
                  <a:pt x="184" y="169"/>
                </a:moveTo>
                <a:cubicBezTo>
                  <a:pt x="201" y="169"/>
                  <a:pt x="201" y="169"/>
                  <a:pt x="201" y="169"/>
                </a:cubicBezTo>
                <a:cubicBezTo>
                  <a:pt x="201" y="94"/>
                  <a:pt x="201" y="94"/>
                  <a:pt x="201" y="94"/>
                </a:cubicBezTo>
                <a:cubicBezTo>
                  <a:pt x="184" y="94"/>
                  <a:pt x="184" y="94"/>
                  <a:pt x="184" y="94"/>
                </a:cubicBezTo>
                <a:lnTo>
                  <a:pt x="184" y="169"/>
                </a:lnTo>
                <a:close/>
                <a:moveTo>
                  <a:pt x="108" y="45"/>
                </a:moveTo>
                <a:cubicBezTo>
                  <a:pt x="108" y="51"/>
                  <a:pt x="113" y="56"/>
                  <a:pt x="119" y="56"/>
                </a:cubicBezTo>
                <a:cubicBezTo>
                  <a:pt x="126" y="56"/>
                  <a:pt x="131" y="51"/>
                  <a:pt x="131" y="45"/>
                </a:cubicBezTo>
                <a:cubicBezTo>
                  <a:pt x="131" y="39"/>
                  <a:pt x="126" y="34"/>
                  <a:pt x="119" y="34"/>
                </a:cubicBezTo>
                <a:cubicBezTo>
                  <a:pt x="113" y="34"/>
                  <a:pt x="108" y="39"/>
                  <a:pt x="108" y="45"/>
                </a:cubicBezTo>
                <a:moveTo>
                  <a:pt x="43" y="169"/>
                </a:moveTo>
                <a:cubicBezTo>
                  <a:pt x="74" y="94"/>
                  <a:pt x="74" y="94"/>
                  <a:pt x="74" y="94"/>
                </a:cubicBezTo>
                <a:cubicBezTo>
                  <a:pt x="56" y="94"/>
                  <a:pt x="56" y="94"/>
                  <a:pt x="56" y="94"/>
                </a:cubicBezTo>
                <a:cubicBezTo>
                  <a:pt x="37" y="143"/>
                  <a:pt x="37" y="143"/>
                  <a:pt x="37" y="143"/>
                </a:cubicBezTo>
                <a:cubicBezTo>
                  <a:pt x="37" y="143"/>
                  <a:pt x="37" y="143"/>
                  <a:pt x="37" y="143"/>
                </a:cubicBezTo>
                <a:cubicBezTo>
                  <a:pt x="18" y="94"/>
                  <a:pt x="18" y="94"/>
                  <a:pt x="18" y="94"/>
                </a:cubicBezTo>
                <a:cubicBezTo>
                  <a:pt x="0" y="94"/>
                  <a:pt x="0" y="94"/>
                  <a:pt x="0" y="94"/>
                </a:cubicBezTo>
                <a:cubicBezTo>
                  <a:pt x="30" y="169"/>
                  <a:pt x="30" y="169"/>
                  <a:pt x="30" y="169"/>
                </a:cubicBezTo>
                <a:lnTo>
                  <a:pt x="43" y="169"/>
                </a:lnTo>
                <a:close/>
                <a:moveTo>
                  <a:pt x="99" y="94"/>
                </a:moveTo>
                <a:cubicBezTo>
                  <a:pt x="83" y="94"/>
                  <a:pt x="83" y="94"/>
                  <a:pt x="83" y="94"/>
                </a:cubicBezTo>
                <a:cubicBezTo>
                  <a:pt x="83" y="169"/>
                  <a:pt x="83" y="169"/>
                  <a:pt x="83" y="169"/>
                </a:cubicBezTo>
                <a:cubicBezTo>
                  <a:pt x="99" y="169"/>
                  <a:pt x="99" y="169"/>
                  <a:pt x="99" y="169"/>
                </a:cubicBezTo>
                <a:lnTo>
                  <a:pt x="99" y="94"/>
                </a:lnTo>
                <a:close/>
                <a:moveTo>
                  <a:pt x="99" y="19"/>
                </a:moveTo>
                <a:cubicBezTo>
                  <a:pt x="135" y="19"/>
                  <a:pt x="135" y="19"/>
                  <a:pt x="135" y="19"/>
                </a:cubicBezTo>
                <a:cubicBezTo>
                  <a:pt x="135" y="2"/>
                  <a:pt x="135" y="2"/>
                  <a:pt x="135" y="2"/>
                </a:cubicBezTo>
                <a:cubicBezTo>
                  <a:pt x="83" y="2"/>
                  <a:pt x="83" y="2"/>
                  <a:pt x="83" y="2"/>
                </a:cubicBezTo>
                <a:cubicBezTo>
                  <a:pt x="83" y="77"/>
                  <a:pt x="83" y="77"/>
                  <a:pt x="83" y="77"/>
                </a:cubicBezTo>
                <a:cubicBezTo>
                  <a:pt x="99" y="77"/>
                  <a:pt x="99" y="77"/>
                  <a:pt x="99" y="77"/>
                </a:cubicBezTo>
                <a:cubicBezTo>
                  <a:pt x="99" y="48"/>
                  <a:pt x="99" y="48"/>
                  <a:pt x="99" y="48"/>
                </a:cubicBezTo>
                <a:cubicBezTo>
                  <a:pt x="99" y="32"/>
                  <a:pt x="99" y="32"/>
                  <a:pt x="99" y="32"/>
                </a:cubicBezTo>
                <a:lnTo>
                  <a:pt x="99" y="19"/>
                </a:lnTo>
                <a:close/>
                <a:moveTo>
                  <a:pt x="154" y="112"/>
                </a:moveTo>
                <a:cubicBezTo>
                  <a:pt x="155" y="113"/>
                  <a:pt x="155" y="115"/>
                  <a:pt x="155" y="117"/>
                </a:cubicBezTo>
                <a:cubicBezTo>
                  <a:pt x="155" y="119"/>
                  <a:pt x="155" y="120"/>
                  <a:pt x="154" y="122"/>
                </a:cubicBezTo>
                <a:cubicBezTo>
                  <a:pt x="153" y="123"/>
                  <a:pt x="152" y="124"/>
                  <a:pt x="151" y="124"/>
                </a:cubicBezTo>
                <a:cubicBezTo>
                  <a:pt x="149" y="125"/>
                  <a:pt x="148" y="125"/>
                  <a:pt x="146" y="125"/>
                </a:cubicBezTo>
                <a:cubicBezTo>
                  <a:pt x="144" y="125"/>
                  <a:pt x="143" y="125"/>
                  <a:pt x="141" y="125"/>
                </a:cubicBezTo>
                <a:cubicBezTo>
                  <a:pt x="132" y="125"/>
                  <a:pt x="132" y="125"/>
                  <a:pt x="132" y="125"/>
                </a:cubicBezTo>
                <a:cubicBezTo>
                  <a:pt x="132" y="108"/>
                  <a:pt x="132" y="108"/>
                  <a:pt x="132" y="108"/>
                </a:cubicBezTo>
                <a:cubicBezTo>
                  <a:pt x="142" y="108"/>
                  <a:pt x="142" y="108"/>
                  <a:pt x="142" y="108"/>
                </a:cubicBezTo>
                <a:cubicBezTo>
                  <a:pt x="144" y="108"/>
                  <a:pt x="145" y="108"/>
                  <a:pt x="147" y="108"/>
                </a:cubicBezTo>
                <a:cubicBezTo>
                  <a:pt x="149" y="109"/>
                  <a:pt x="150" y="109"/>
                  <a:pt x="151" y="110"/>
                </a:cubicBezTo>
                <a:cubicBezTo>
                  <a:pt x="152" y="110"/>
                  <a:pt x="153" y="111"/>
                  <a:pt x="154" y="112"/>
                </a:cubicBezTo>
                <a:moveTo>
                  <a:pt x="155" y="95"/>
                </a:moveTo>
                <a:cubicBezTo>
                  <a:pt x="152" y="94"/>
                  <a:pt x="148" y="94"/>
                  <a:pt x="144" y="94"/>
                </a:cubicBezTo>
                <a:cubicBezTo>
                  <a:pt x="115" y="94"/>
                  <a:pt x="115" y="94"/>
                  <a:pt x="115" y="94"/>
                </a:cubicBezTo>
                <a:cubicBezTo>
                  <a:pt x="115" y="169"/>
                  <a:pt x="115" y="169"/>
                  <a:pt x="115" y="169"/>
                </a:cubicBezTo>
                <a:cubicBezTo>
                  <a:pt x="132" y="169"/>
                  <a:pt x="132" y="169"/>
                  <a:pt x="132" y="169"/>
                </a:cubicBezTo>
                <a:cubicBezTo>
                  <a:pt x="132" y="139"/>
                  <a:pt x="132" y="139"/>
                  <a:pt x="132" y="139"/>
                </a:cubicBezTo>
                <a:cubicBezTo>
                  <a:pt x="140" y="139"/>
                  <a:pt x="140" y="139"/>
                  <a:pt x="140" y="139"/>
                </a:cubicBezTo>
                <a:cubicBezTo>
                  <a:pt x="155" y="169"/>
                  <a:pt x="155" y="169"/>
                  <a:pt x="155" y="169"/>
                </a:cubicBezTo>
                <a:cubicBezTo>
                  <a:pt x="175" y="169"/>
                  <a:pt x="175" y="169"/>
                  <a:pt x="175" y="169"/>
                </a:cubicBezTo>
                <a:cubicBezTo>
                  <a:pt x="156" y="138"/>
                  <a:pt x="156" y="138"/>
                  <a:pt x="156" y="138"/>
                </a:cubicBezTo>
                <a:cubicBezTo>
                  <a:pt x="162" y="137"/>
                  <a:pt x="166" y="134"/>
                  <a:pt x="168" y="130"/>
                </a:cubicBezTo>
                <a:cubicBezTo>
                  <a:pt x="171" y="127"/>
                  <a:pt x="172" y="122"/>
                  <a:pt x="172" y="117"/>
                </a:cubicBezTo>
                <a:cubicBezTo>
                  <a:pt x="172" y="112"/>
                  <a:pt x="172" y="109"/>
                  <a:pt x="170" y="106"/>
                </a:cubicBezTo>
                <a:cubicBezTo>
                  <a:pt x="169" y="103"/>
                  <a:pt x="167" y="101"/>
                  <a:pt x="164" y="99"/>
                </a:cubicBezTo>
                <a:cubicBezTo>
                  <a:pt x="161" y="97"/>
                  <a:pt x="158" y="96"/>
                  <a:pt x="155" y="95"/>
                </a:cubicBezTo>
                <a:moveTo>
                  <a:pt x="208" y="39"/>
                </a:moveTo>
                <a:cubicBezTo>
                  <a:pt x="208" y="43"/>
                  <a:pt x="208" y="46"/>
                  <a:pt x="207" y="49"/>
                </a:cubicBezTo>
                <a:cubicBezTo>
                  <a:pt x="206" y="52"/>
                  <a:pt x="204" y="54"/>
                  <a:pt x="202" y="57"/>
                </a:cubicBezTo>
                <a:cubicBezTo>
                  <a:pt x="200" y="59"/>
                  <a:pt x="197" y="61"/>
                  <a:pt x="195" y="62"/>
                </a:cubicBezTo>
                <a:cubicBezTo>
                  <a:pt x="192" y="63"/>
                  <a:pt x="189" y="64"/>
                  <a:pt x="185" y="64"/>
                </a:cubicBezTo>
                <a:cubicBezTo>
                  <a:pt x="181" y="64"/>
                  <a:pt x="178" y="63"/>
                  <a:pt x="175" y="62"/>
                </a:cubicBezTo>
                <a:cubicBezTo>
                  <a:pt x="172" y="61"/>
                  <a:pt x="170" y="59"/>
                  <a:pt x="168" y="57"/>
                </a:cubicBezTo>
                <a:cubicBezTo>
                  <a:pt x="166" y="54"/>
                  <a:pt x="164" y="52"/>
                  <a:pt x="163" y="49"/>
                </a:cubicBezTo>
                <a:cubicBezTo>
                  <a:pt x="162" y="46"/>
                  <a:pt x="162" y="43"/>
                  <a:pt x="162" y="39"/>
                </a:cubicBezTo>
                <a:cubicBezTo>
                  <a:pt x="162" y="36"/>
                  <a:pt x="162" y="33"/>
                  <a:pt x="163" y="30"/>
                </a:cubicBezTo>
                <a:cubicBezTo>
                  <a:pt x="164" y="27"/>
                  <a:pt x="166" y="24"/>
                  <a:pt x="168" y="22"/>
                </a:cubicBezTo>
                <a:cubicBezTo>
                  <a:pt x="170" y="20"/>
                  <a:pt x="172" y="18"/>
                  <a:pt x="175" y="17"/>
                </a:cubicBezTo>
                <a:cubicBezTo>
                  <a:pt x="178" y="16"/>
                  <a:pt x="181" y="15"/>
                  <a:pt x="185" y="15"/>
                </a:cubicBezTo>
                <a:cubicBezTo>
                  <a:pt x="189" y="15"/>
                  <a:pt x="192" y="16"/>
                  <a:pt x="195" y="17"/>
                </a:cubicBezTo>
                <a:cubicBezTo>
                  <a:pt x="197" y="18"/>
                  <a:pt x="200" y="20"/>
                  <a:pt x="202" y="22"/>
                </a:cubicBezTo>
                <a:cubicBezTo>
                  <a:pt x="204" y="24"/>
                  <a:pt x="206" y="27"/>
                  <a:pt x="207" y="30"/>
                </a:cubicBezTo>
                <a:cubicBezTo>
                  <a:pt x="208" y="33"/>
                  <a:pt x="208" y="36"/>
                  <a:pt x="208" y="39"/>
                </a:cubicBezTo>
                <a:moveTo>
                  <a:pt x="223" y="56"/>
                </a:moveTo>
                <a:cubicBezTo>
                  <a:pt x="225" y="51"/>
                  <a:pt x="226" y="45"/>
                  <a:pt x="226" y="39"/>
                </a:cubicBezTo>
                <a:cubicBezTo>
                  <a:pt x="226" y="33"/>
                  <a:pt x="225" y="28"/>
                  <a:pt x="223" y="23"/>
                </a:cubicBezTo>
                <a:cubicBezTo>
                  <a:pt x="221" y="18"/>
                  <a:pt x="218" y="14"/>
                  <a:pt x="214" y="10"/>
                </a:cubicBezTo>
                <a:cubicBezTo>
                  <a:pt x="211" y="7"/>
                  <a:pt x="206" y="4"/>
                  <a:pt x="201" y="2"/>
                </a:cubicBezTo>
                <a:cubicBezTo>
                  <a:pt x="196" y="1"/>
                  <a:pt x="191" y="0"/>
                  <a:pt x="185" y="0"/>
                </a:cubicBezTo>
                <a:cubicBezTo>
                  <a:pt x="179" y="0"/>
                  <a:pt x="174" y="1"/>
                  <a:pt x="169" y="2"/>
                </a:cubicBezTo>
                <a:cubicBezTo>
                  <a:pt x="164" y="4"/>
                  <a:pt x="159" y="7"/>
                  <a:pt x="156" y="10"/>
                </a:cubicBezTo>
                <a:cubicBezTo>
                  <a:pt x="152" y="14"/>
                  <a:pt x="149" y="18"/>
                  <a:pt x="147" y="23"/>
                </a:cubicBezTo>
                <a:cubicBezTo>
                  <a:pt x="145" y="28"/>
                  <a:pt x="144" y="33"/>
                  <a:pt x="144" y="39"/>
                </a:cubicBezTo>
                <a:cubicBezTo>
                  <a:pt x="144" y="45"/>
                  <a:pt x="145" y="51"/>
                  <a:pt x="147" y="56"/>
                </a:cubicBezTo>
                <a:cubicBezTo>
                  <a:pt x="149" y="61"/>
                  <a:pt x="152" y="65"/>
                  <a:pt x="156" y="68"/>
                </a:cubicBezTo>
                <a:cubicBezTo>
                  <a:pt x="159" y="72"/>
                  <a:pt x="164" y="74"/>
                  <a:pt x="169" y="76"/>
                </a:cubicBezTo>
                <a:cubicBezTo>
                  <a:pt x="174" y="78"/>
                  <a:pt x="179" y="79"/>
                  <a:pt x="185" y="79"/>
                </a:cubicBezTo>
                <a:cubicBezTo>
                  <a:pt x="191" y="79"/>
                  <a:pt x="196" y="78"/>
                  <a:pt x="201" y="76"/>
                </a:cubicBezTo>
                <a:cubicBezTo>
                  <a:pt x="206" y="74"/>
                  <a:pt x="211" y="72"/>
                  <a:pt x="214" y="68"/>
                </a:cubicBezTo>
                <a:cubicBezTo>
                  <a:pt x="218" y="65"/>
                  <a:pt x="221" y="61"/>
                  <a:pt x="223" y="56"/>
                </a:cubicBezTo>
                <a:moveTo>
                  <a:pt x="241" y="155"/>
                </a:moveTo>
                <a:cubicBezTo>
                  <a:pt x="239" y="154"/>
                  <a:pt x="237" y="153"/>
                  <a:pt x="236" y="151"/>
                </a:cubicBezTo>
                <a:cubicBezTo>
                  <a:pt x="235" y="150"/>
                  <a:pt x="234" y="148"/>
                  <a:pt x="233" y="146"/>
                </a:cubicBezTo>
                <a:cubicBezTo>
                  <a:pt x="232" y="144"/>
                  <a:pt x="232" y="142"/>
                  <a:pt x="232" y="140"/>
                </a:cubicBezTo>
                <a:cubicBezTo>
                  <a:pt x="232" y="94"/>
                  <a:pt x="232" y="94"/>
                  <a:pt x="232" y="94"/>
                </a:cubicBezTo>
                <a:cubicBezTo>
                  <a:pt x="215" y="94"/>
                  <a:pt x="215" y="94"/>
                  <a:pt x="215" y="94"/>
                </a:cubicBezTo>
                <a:cubicBezTo>
                  <a:pt x="215" y="140"/>
                  <a:pt x="215" y="140"/>
                  <a:pt x="215" y="140"/>
                </a:cubicBezTo>
                <a:cubicBezTo>
                  <a:pt x="215" y="145"/>
                  <a:pt x="216" y="149"/>
                  <a:pt x="217" y="153"/>
                </a:cubicBezTo>
                <a:cubicBezTo>
                  <a:pt x="219" y="156"/>
                  <a:pt x="221" y="160"/>
                  <a:pt x="223" y="162"/>
                </a:cubicBezTo>
                <a:cubicBezTo>
                  <a:pt x="226" y="165"/>
                  <a:pt x="229" y="167"/>
                  <a:pt x="233" y="169"/>
                </a:cubicBezTo>
                <a:cubicBezTo>
                  <a:pt x="237" y="170"/>
                  <a:pt x="242" y="171"/>
                  <a:pt x="247" y="171"/>
                </a:cubicBezTo>
                <a:cubicBezTo>
                  <a:pt x="252" y="171"/>
                  <a:pt x="257" y="170"/>
                  <a:pt x="261" y="169"/>
                </a:cubicBezTo>
                <a:cubicBezTo>
                  <a:pt x="265" y="167"/>
                  <a:pt x="268" y="165"/>
                  <a:pt x="271" y="162"/>
                </a:cubicBezTo>
                <a:cubicBezTo>
                  <a:pt x="273" y="160"/>
                  <a:pt x="275" y="156"/>
                  <a:pt x="277" y="153"/>
                </a:cubicBezTo>
                <a:cubicBezTo>
                  <a:pt x="278" y="149"/>
                  <a:pt x="279" y="145"/>
                  <a:pt x="279" y="140"/>
                </a:cubicBezTo>
                <a:cubicBezTo>
                  <a:pt x="279" y="94"/>
                  <a:pt x="279" y="94"/>
                  <a:pt x="279" y="94"/>
                </a:cubicBezTo>
                <a:cubicBezTo>
                  <a:pt x="262" y="94"/>
                  <a:pt x="262" y="94"/>
                  <a:pt x="262" y="94"/>
                </a:cubicBezTo>
                <a:cubicBezTo>
                  <a:pt x="262" y="140"/>
                  <a:pt x="262" y="140"/>
                  <a:pt x="262" y="140"/>
                </a:cubicBezTo>
                <a:cubicBezTo>
                  <a:pt x="262" y="142"/>
                  <a:pt x="262" y="144"/>
                  <a:pt x="261" y="146"/>
                </a:cubicBezTo>
                <a:cubicBezTo>
                  <a:pt x="260" y="148"/>
                  <a:pt x="259" y="150"/>
                  <a:pt x="258" y="151"/>
                </a:cubicBezTo>
                <a:cubicBezTo>
                  <a:pt x="256" y="153"/>
                  <a:pt x="255" y="154"/>
                  <a:pt x="253" y="155"/>
                </a:cubicBezTo>
                <a:cubicBezTo>
                  <a:pt x="251" y="156"/>
                  <a:pt x="249" y="156"/>
                  <a:pt x="247" y="156"/>
                </a:cubicBezTo>
                <a:cubicBezTo>
                  <a:pt x="245" y="156"/>
                  <a:pt x="243" y="156"/>
                  <a:pt x="241" y="155"/>
                </a:cubicBezTo>
                <a:moveTo>
                  <a:pt x="277" y="24"/>
                </a:moveTo>
                <a:cubicBezTo>
                  <a:pt x="277" y="26"/>
                  <a:pt x="277" y="28"/>
                  <a:pt x="276" y="29"/>
                </a:cubicBezTo>
                <a:cubicBezTo>
                  <a:pt x="275" y="30"/>
                  <a:pt x="274" y="31"/>
                  <a:pt x="273" y="32"/>
                </a:cubicBezTo>
                <a:cubicBezTo>
                  <a:pt x="271" y="32"/>
                  <a:pt x="270" y="32"/>
                  <a:pt x="268" y="33"/>
                </a:cubicBezTo>
                <a:cubicBezTo>
                  <a:pt x="266" y="33"/>
                  <a:pt x="265" y="33"/>
                  <a:pt x="263" y="33"/>
                </a:cubicBezTo>
                <a:cubicBezTo>
                  <a:pt x="253" y="33"/>
                  <a:pt x="253" y="33"/>
                  <a:pt x="253" y="33"/>
                </a:cubicBezTo>
                <a:cubicBezTo>
                  <a:pt x="253" y="16"/>
                  <a:pt x="253" y="16"/>
                  <a:pt x="253" y="16"/>
                </a:cubicBezTo>
                <a:cubicBezTo>
                  <a:pt x="264" y="16"/>
                  <a:pt x="264" y="16"/>
                  <a:pt x="264" y="16"/>
                </a:cubicBezTo>
                <a:cubicBezTo>
                  <a:pt x="266" y="16"/>
                  <a:pt x="267" y="16"/>
                  <a:pt x="269" y="16"/>
                </a:cubicBezTo>
                <a:cubicBezTo>
                  <a:pt x="270" y="16"/>
                  <a:pt x="272" y="17"/>
                  <a:pt x="273" y="17"/>
                </a:cubicBezTo>
                <a:cubicBezTo>
                  <a:pt x="274" y="18"/>
                  <a:pt x="275" y="19"/>
                  <a:pt x="276" y="20"/>
                </a:cubicBezTo>
                <a:cubicBezTo>
                  <a:pt x="277" y="21"/>
                  <a:pt x="277" y="22"/>
                  <a:pt x="277" y="24"/>
                </a:cubicBezTo>
                <a:moveTo>
                  <a:pt x="297" y="77"/>
                </a:moveTo>
                <a:cubicBezTo>
                  <a:pt x="278" y="45"/>
                  <a:pt x="278" y="45"/>
                  <a:pt x="278" y="45"/>
                </a:cubicBezTo>
                <a:cubicBezTo>
                  <a:pt x="284" y="44"/>
                  <a:pt x="288" y="42"/>
                  <a:pt x="290" y="38"/>
                </a:cubicBezTo>
                <a:cubicBezTo>
                  <a:pt x="293" y="34"/>
                  <a:pt x="294" y="30"/>
                  <a:pt x="294" y="24"/>
                </a:cubicBezTo>
                <a:cubicBezTo>
                  <a:pt x="294" y="20"/>
                  <a:pt x="294" y="16"/>
                  <a:pt x="292" y="13"/>
                </a:cubicBezTo>
                <a:cubicBezTo>
                  <a:pt x="291" y="10"/>
                  <a:pt x="289" y="8"/>
                  <a:pt x="286" y="6"/>
                </a:cubicBezTo>
                <a:cubicBezTo>
                  <a:pt x="283" y="5"/>
                  <a:pt x="280" y="3"/>
                  <a:pt x="277" y="3"/>
                </a:cubicBezTo>
                <a:cubicBezTo>
                  <a:pt x="274" y="2"/>
                  <a:pt x="270" y="2"/>
                  <a:pt x="266" y="2"/>
                </a:cubicBezTo>
                <a:cubicBezTo>
                  <a:pt x="237" y="2"/>
                  <a:pt x="237" y="2"/>
                  <a:pt x="237" y="2"/>
                </a:cubicBezTo>
                <a:cubicBezTo>
                  <a:pt x="237" y="77"/>
                  <a:pt x="237" y="77"/>
                  <a:pt x="237" y="77"/>
                </a:cubicBezTo>
                <a:cubicBezTo>
                  <a:pt x="253" y="77"/>
                  <a:pt x="253" y="77"/>
                  <a:pt x="253" y="77"/>
                </a:cubicBezTo>
                <a:cubicBezTo>
                  <a:pt x="253" y="47"/>
                  <a:pt x="253" y="47"/>
                  <a:pt x="253" y="47"/>
                </a:cubicBezTo>
                <a:cubicBezTo>
                  <a:pt x="262" y="47"/>
                  <a:pt x="262" y="47"/>
                  <a:pt x="262" y="47"/>
                </a:cubicBezTo>
                <a:cubicBezTo>
                  <a:pt x="277" y="77"/>
                  <a:pt x="277" y="77"/>
                  <a:pt x="277" y="77"/>
                </a:cubicBezTo>
                <a:lnTo>
                  <a:pt x="297" y="77"/>
                </a:lnTo>
                <a:close/>
                <a:moveTo>
                  <a:pt x="368" y="60"/>
                </a:moveTo>
                <a:cubicBezTo>
                  <a:pt x="370" y="56"/>
                  <a:pt x="370" y="52"/>
                  <a:pt x="370" y="48"/>
                </a:cubicBezTo>
                <a:cubicBezTo>
                  <a:pt x="370" y="2"/>
                  <a:pt x="370" y="2"/>
                  <a:pt x="370" y="2"/>
                </a:cubicBezTo>
                <a:cubicBezTo>
                  <a:pt x="354" y="2"/>
                  <a:pt x="354" y="2"/>
                  <a:pt x="354" y="2"/>
                </a:cubicBezTo>
                <a:cubicBezTo>
                  <a:pt x="354" y="47"/>
                  <a:pt x="354" y="47"/>
                  <a:pt x="354" y="47"/>
                </a:cubicBezTo>
                <a:cubicBezTo>
                  <a:pt x="354" y="50"/>
                  <a:pt x="353" y="52"/>
                  <a:pt x="353" y="54"/>
                </a:cubicBezTo>
                <a:cubicBezTo>
                  <a:pt x="352" y="56"/>
                  <a:pt x="351" y="57"/>
                  <a:pt x="349" y="59"/>
                </a:cubicBezTo>
                <a:cubicBezTo>
                  <a:pt x="348" y="60"/>
                  <a:pt x="346" y="61"/>
                  <a:pt x="345" y="62"/>
                </a:cubicBezTo>
                <a:cubicBezTo>
                  <a:pt x="343" y="63"/>
                  <a:pt x="341" y="64"/>
                  <a:pt x="339" y="64"/>
                </a:cubicBezTo>
                <a:cubicBezTo>
                  <a:pt x="336" y="64"/>
                  <a:pt x="334" y="63"/>
                  <a:pt x="332" y="62"/>
                </a:cubicBezTo>
                <a:cubicBezTo>
                  <a:pt x="331" y="61"/>
                  <a:pt x="329" y="60"/>
                  <a:pt x="328" y="59"/>
                </a:cubicBezTo>
                <a:cubicBezTo>
                  <a:pt x="326" y="57"/>
                  <a:pt x="325" y="56"/>
                  <a:pt x="324" y="54"/>
                </a:cubicBezTo>
                <a:cubicBezTo>
                  <a:pt x="324" y="52"/>
                  <a:pt x="323" y="50"/>
                  <a:pt x="323" y="47"/>
                </a:cubicBezTo>
                <a:cubicBezTo>
                  <a:pt x="323" y="2"/>
                  <a:pt x="323" y="2"/>
                  <a:pt x="323" y="2"/>
                </a:cubicBezTo>
                <a:cubicBezTo>
                  <a:pt x="307" y="2"/>
                  <a:pt x="307" y="2"/>
                  <a:pt x="307" y="2"/>
                </a:cubicBezTo>
                <a:cubicBezTo>
                  <a:pt x="307" y="48"/>
                  <a:pt x="307" y="48"/>
                  <a:pt x="307" y="48"/>
                </a:cubicBezTo>
                <a:cubicBezTo>
                  <a:pt x="307" y="52"/>
                  <a:pt x="307" y="56"/>
                  <a:pt x="309" y="60"/>
                </a:cubicBezTo>
                <a:cubicBezTo>
                  <a:pt x="310" y="64"/>
                  <a:pt x="312" y="67"/>
                  <a:pt x="315" y="70"/>
                </a:cubicBezTo>
                <a:cubicBezTo>
                  <a:pt x="317" y="73"/>
                  <a:pt x="321" y="75"/>
                  <a:pt x="325" y="77"/>
                </a:cubicBezTo>
                <a:cubicBezTo>
                  <a:pt x="329" y="78"/>
                  <a:pt x="333" y="79"/>
                  <a:pt x="339" y="79"/>
                </a:cubicBezTo>
                <a:cubicBezTo>
                  <a:pt x="344" y="79"/>
                  <a:pt x="348" y="78"/>
                  <a:pt x="352" y="77"/>
                </a:cubicBezTo>
                <a:cubicBezTo>
                  <a:pt x="356" y="75"/>
                  <a:pt x="360" y="73"/>
                  <a:pt x="362" y="70"/>
                </a:cubicBezTo>
                <a:cubicBezTo>
                  <a:pt x="365" y="67"/>
                  <a:pt x="367" y="64"/>
                  <a:pt x="368" y="60"/>
                </a:cubicBezTo>
                <a:moveTo>
                  <a:pt x="361" y="169"/>
                </a:moveTo>
                <a:cubicBezTo>
                  <a:pt x="378" y="169"/>
                  <a:pt x="378" y="169"/>
                  <a:pt x="378" y="169"/>
                </a:cubicBezTo>
                <a:cubicBezTo>
                  <a:pt x="378" y="94"/>
                  <a:pt x="378" y="94"/>
                  <a:pt x="378" y="94"/>
                </a:cubicBezTo>
                <a:cubicBezTo>
                  <a:pt x="353" y="94"/>
                  <a:pt x="353" y="94"/>
                  <a:pt x="353" y="94"/>
                </a:cubicBezTo>
                <a:cubicBezTo>
                  <a:pt x="335" y="143"/>
                  <a:pt x="335" y="143"/>
                  <a:pt x="335" y="143"/>
                </a:cubicBezTo>
                <a:cubicBezTo>
                  <a:pt x="335" y="143"/>
                  <a:pt x="335" y="143"/>
                  <a:pt x="335" y="143"/>
                </a:cubicBezTo>
                <a:cubicBezTo>
                  <a:pt x="318" y="94"/>
                  <a:pt x="318" y="94"/>
                  <a:pt x="318" y="94"/>
                </a:cubicBezTo>
                <a:cubicBezTo>
                  <a:pt x="293" y="94"/>
                  <a:pt x="293" y="94"/>
                  <a:pt x="293" y="94"/>
                </a:cubicBezTo>
                <a:cubicBezTo>
                  <a:pt x="293" y="169"/>
                  <a:pt x="293" y="169"/>
                  <a:pt x="293" y="169"/>
                </a:cubicBezTo>
                <a:cubicBezTo>
                  <a:pt x="309" y="169"/>
                  <a:pt x="309" y="169"/>
                  <a:pt x="309" y="169"/>
                </a:cubicBezTo>
                <a:cubicBezTo>
                  <a:pt x="309" y="112"/>
                  <a:pt x="309" y="112"/>
                  <a:pt x="309" y="112"/>
                </a:cubicBezTo>
                <a:cubicBezTo>
                  <a:pt x="310" y="112"/>
                  <a:pt x="310" y="112"/>
                  <a:pt x="310" y="112"/>
                </a:cubicBezTo>
                <a:cubicBezTo>
                  <a:pt x="329" y="169"/>
                  <a:pt x="329" y="169"/>
                  <a:pt x="329" y="169"/>
                </a:cubicBezTo>
                <a:cubicBezTo>
                  <a:pt x="341" y="169"/>
                  <a:pt x="341" y="169"/>
                  <a:pt x="341" y="169"/>
                </a:cubicBezTo>
                <a:cubicBezTo>
                  <a:pt x="361" y="112"/>
                  <a:pt x="361" y="112"/>
                  <a:pt x="361" y="112"/>
                </a:cubicBezTo>
                <a:cubicBezTo>
                  <a:pt x="361" y="112"/>
                  <a:pt x="361" y="112"/>
                  <a:pt x="361" y="112"/>
                </a:cubicBezTo>
                <a:lnTo>
                  <a:pt x="361" y="169"/>
                </a:lnTo>
                <a:close/>
                <a:moveTo>
                  <a:pt x="453" y="77"/>
                </a:moveTo>
                <a:cubicBezTo>
                  <a:pt x="469" y="77"/>
                  <a:pt x="469" y="77"/>
                  <a:pt x="469" y="77"/>
                </a:cubicBezTo>
                <a:cubicBezTo>
                  <a:pt x="469" y="2"/>
                  <a:pt x="469" y="2"/>
                  <a:pt x="469" y="2"/>
                </a:cubicBezTo>
                <a:cubicBezTo>
                  <a:pt x="444" y="2"/>
                  <a:pt x="444" y="2"/>
                  <a:pt x="444" y="2"/>
                </a:cubicBezTo>
                <a:cubicBezTo>
                  <a:pt x="427" y="51"/>
                  <a:pt x="427" y="51"/>
                  <a:pt x="427" y="51"/>
                </a:cubicBezTo>
                <a:cubicBezTo>
                  <a:pt x="427" y="51"/>
                  <a:pt x="427" y="51"/>
                  <a:pt x="427" y="51"/>
                </a:cubicBezTo>
                <a:cubicBezTo>
                  <a:pt x="409" y="2"/>
                  <a:pt x="409" y="2"/>
                  <a:pt x="409" y="2"/>
                </a:cubicBezTo>
                <a:cubicBezTo>
                  <a:pt x="384" y="2"/>
                  <a:pt x="384" y="2"/>
                  <a:pt x="384" y="2"/>
                </a:cubicBezTo>
                <a:cubicBezTo>
                  <a:pt x="384" y="77"/>
                  <a:pt x="384" y="77"/>
                  <a:pt x="384" y="77"/>
                </a:cubicBezTo>
                <a:cubicBezTo>
                  <a:pt x="401" y="77"/>
                  <a:pt x="401" y="77"/>
                  <a:pt x="401" y="77"/>
                </a:cubicBezTo>
                <a:cubicBezTo>
                  <a:pt x="401" y="19"/>
                  <a:pt x="401" y="19"/>
                  <a:pt x="401" y="19"/>
                </a:cubicBezTo>
                <a:cubicBezTo>
                  <a:pt x="401" y="19"/>
                  <a:pt x="401" y="19"/>
                  <a:pt x="401" y="19"/>
                </a:cubicBezTo>
                <a:cubicBezTo>
                  <a:pt x="420" y="77"/>
                  <a:pt x="420" y="77"/>
                  <a:pt x="420" y="77"/>
                </a:cubicBezTo>
                <a:cubicBezTo>
                  <a:pt x="433" y="77"/>
                  <a:pt x="433" y="77"/>
                  <a:pt x="433" y="77"/>
                </a:cubicBezTo>
                <a:cubicBezTo>
                  <a:pt x="453" y="19"/>
                  <a:pt x="453" y="19"/>
                  <a:pt x="453" y="19"/>
                </a:cubicBezTo>
                <a:cubicBezTo>
                  <a:pt x="453" y="19"/>
                  <a:pt x="453" y="19"/>
                  <a:pt x="453" y="19"/>
                </a:cubicBezTo>
                <a:lnTo>
                  <a:pt x="453" y="77"/>
                </a:lnTo>
                <a:close/>
                <a:moveTo>
                  <a:pt x="478" y="261"/>
                </a:moveTo>
                <a:cubicBezTo>
                  <a:pt x="500" y="261"/>
                  <a:pt x="500" y="261"/>
                  <a:pt x="500" y="261"/>
                </a:cubicBezTo>
                <a:cubicBezTo>
                  <a:pt x="500" y="186"/>
                  <a:pt x="500" y="186"/>
                  <a:pt x="500" y="186"/>
                </a:cubicBezTo>
                <a:cubicBezTo>
                  <a:pt x="483" y="186"/>
                  <a:pt x="483" y="186"/>
                  <a:pt x="483" y="186"/>
                </a:cubicBezTo>
                <a:cubicBezTo>
                  <a:pt x="483" y="238"/>
                  <a:pt x="483" y="238"/>
                  <a:pt x="483" y="238"/>
                </a:cubicBezTo>
                <a:cubicBezTo>
                  <a:pt x="483" y="238"/>
                  <a:pt x="483" y="238"/>
                  <a:pt x="483" y="238"/>
                </a:cubicBezTo>
                <a:cubicBezTo>
                  <a:pt x="451" y="186"/>
                  <a:pt x="451" y="186"/>
                  <a:pt x="451" y="186"/>
                </a:cubicBezTo>
                <a:cubicBezTo>
                  <a:pt x="429" y="186"/>
                  <a:pt x="429" y="186"/>
                  <a:pt x="429" y="186"/>
                </a:cubicBezTo>
                <a:cubicBezTo>
                  <a:pt x="429" y="261"/>
                  <a:pt x="429" y="261"/>
                  <a:pt x="429" y="261"/>
                </a:cubicBezTo>
                <a:cubicBezTo>
                  <a:pt x="445" y="261"/>
                  <a:pt x="445" y="261"/>
                  <a:pt x="445" y="261"/>
                </a:cubicBezTo>
                <a:cubicBezTo>
                  <a:pt x="445" y="207"/>
                  <a:pt x="445" y="207"/>
                  <a:pt x="445" y="207"/>
                </a:cubicBezTo>
                <a:cubicBezTo>
                  <a:pt x="445" y="207"/>
                  <a:pt x="445" y="207"/>
                  <a:pt x="445" y="207"/>
                </a:cubicBezTo>
                <a:lnTo>
                  <a:pt x="478" y="261"/>
                </a:lnTo>
                <a:close/>
                <a:moveTo>
                  <a:pt x="584" y="261"/>
                </a:moveTo>
                <a:cubicBezTo>
                  <a:pt x="548" y="221"/>
                  <a:pt x="548" y="221"/>
                  <a:pt x="548" y="221"/>
                </a:cubicBezTo>
                <a:cubicBezTo>
                  <a:pt x="581" y="186"/>
                  <a:pt x="581" y="186"/>
                  <a:pt x="581" y="186"/>
                </a:cubicBezTo>
                <a:cubicBezTo>
                  <a:pt x="560" y="186"/>
                  <a:pt x="560" y="186"/>
                  <a:pt x="560" y="186"/>
                </a:cubicBezTo>
                <a:cubicBezTo>
                  <a:pt x="530" y="217"/>
                  <a:pt x="530" y="217"/>
                  <a:pt x="530" y="217"/>
                </a:cubicBezTo>
                <a:cubicBezTo>
                  <a:pt x="530" y="186"/>
                  <a:pt x="530" y="186"/>
                  <a:pt x="530" y="186"/>
                </a:cubicBezTo>
                <a:cubicBezTo>
                  <a:pt x="514" y="186"/>
                  <a:pt x="514" y="186"/>
                  <a:pt x="514" y="186"/>
                </a:cubicBezTo>
                <a:cubicBezTo>
                  <a:pt x="514" y="261"/>
                  <a:pt x="514" y="261"/>
                  <a:pt x="514" y="261"/>
                </a:cubicBezTo>
                <a:cubicBezTo>
                  <a:pt x="530" y="261"/>
                  <a:pt x="530" y="261"/>
                  <a:pt x="530" y="261"/>
                </a:cubicBezTo>
                <a:cubicBezTo>
                  <a:pt x="530" y="225"/>
                  <a:pt x="530" y="225"/>
                  <a:pt x="530" y="225"/>
                </a:cubicBezTo>
                <a:cubicBezTo>
                  <a:pt x="561" y="261"/>
                  <a:pt x="561" y="261"/>
                  <a:pt x="561" y="261"/>
                </a:cubicBezTo>
                <a:lnTo>
                  <a:pt x="584" y="261"/>
                </a:lnTo>
                <a:close/>
                <a:moveTo>
                  <a:pt x="606" y="186"/>
                </a:moveTo>
                <a:cubicBezTo>
                  <a:pt x="590" y="186"/>
                  <a:pt x="590" y="186"/>
                  <a:pt x="590" y="186"/>
                </a:cubicBezTo>
                <a:cubicBezTo>
                  <a:pt x="590" y="261"/>
                  <a:pt x="590" y="261"/>
                  <a:pt x="590" y="261"/>
                </a:cubicBezTo>
                <a:cubicBezTo>
                  <a:pt x="606" y="261"/>
                  <a:pt x="606" y="261"/>
                  <a:pt x="606" y="261"/>
                </a:cubicBezTo>
                <a:lnTo>
                  <a:pt x="606" y="186"/>
                </a:lnTo>
                <a:close/>
              </a:path>
            </a:pathLst>
          </a:custGeom>
          <a:solidFill>
            <a:schemeClr val="accent1"/>
          </a:solidFill>
          <a:ln>
            <a:noFill/>
          </a:ln>
        </p:spPr>
        <p:txBody>
          <a:bodyPr vert="horz" wrap="square" lIns="51435" tIns="25718" rIns="51435" bIns="25718" numCol="1" anchor="t" anchorCtr="0" compatLnSpc="1">
            <a:prstTxWarp prst="textNoShape">
              <a:avLst/>
            </a:prstTxWarp>
          </a:bodyPr>
          <a:lstStyle/>
          <a:p>
            <a:pPr defTabSz="257175"/>
            <a:endParaRPr lang="fi-FI" sz="1013">
              <a:solidFill>
                <a:prstClr val="black"/>
              </a:solidFill>
            </a:endParaRPr>
          </a:p>
        </p:txBody>
      </p:sp>
    </p:spTree>
    <p:extLst>
      <p:ext uri="{BB962C8B-B14F-4D97-AF65-F5344CB8AC3E}">
        <p14:creationId xmlns:p14="http://schemas.microsoft.com/office/powerpoint/2010/main" val="268743379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2 palstaa, alaotsikoill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lIns="0" tIns="0" rIns="0" bIns="0" anchor="ctr"/>
          <a:lstStyle>
            <a:lvl1pPr algn="l">
              <a:lnSpc>
                <a:spcPts val="2588"/>
              </a:lnSpc>
              <a:defRPr b="1" i="0" spc="-74">
                <a:solidFill>
                  <a:srgbClr val="FF5000"/>
                </a:solidFill>
                <a:latin typeface="Arial"/>
                <a:cs typeface="Arial"/>
              </a:defRPr>
            </a:lvl1pPr>
          </a:lstStyle>
          <a:p>
            <a:r>
              <a:rPr lang="en-US" dirty="0" err="1"/>
              <a:t>Sivun</a:t>
            </a:r>
            <a:r>
              <a:rPr lang="en-US" dirty="0"/>
              <a:t> </a:t>
            </a:r>
            <a:r>
              <a:rPr lang="en-US" dirty="0" err="1"/>
              <a:t>otsikko</a:t>
            </a:r>
            <a:endParaRPr lang="en-US" dirty="0"/>
          </a:p>
        </p:txBody>
      </p:sp>
      <p:sp>
        <p:nvSpPr>
          <p:cNvPr id="6" name="Content Placeholder 2"/>
          <p:cNvSpPr>
            <a:spLocks noGrp="1"/>
          </p:cNvSpPr>
          <p:nvPr>
            <p:ph idx="11" hasCustomPrompt="1"/>
          </p:nvPr>
        </p:nvSpPr>
        <p:spPr>
          <a:xfrm>
            <a:off x="457201" y="1074053"/>
            <a:ext cx="4002056" cy="452153"/>
          </a:xfrm>
          <a:prstGeom prst="rect">
            <a:avLst/>
          </a:prstGeom>
        </p:spPr>
        <p:txBody>
          <a:bodyPr lIns="36000" tIns="0" rIns="0" bIns="0" anchor="b"/>
          <a:lstStyle>
            <a:lvl1pPr marL="0" indent="0">
              <a:lnSpc>
                <a:spcPct val="80000"/>
              </a:lnSpc>
              <a:spcBef>
                <a:spcPts val="0"/>
              </a:spcBef>
              <a:spcAft>
                <a:spcPts val="563"/>
              </a:spcAft>
              <a:buClr>
                <a:srgbClr val="FF5000"/>
              </a:buClr>
              <a:buSzPct val="70000"/>
              <a:buNone/>
              <a:defRPr sz="1350" b="1" i="0">
                <a:latin typeface="Arial"/>
                <a:cs typeface="Arial"/>
              </a:defRPr>
            </a:lvl1pPr>
            <a:lvl2pPr marL="150019" indent="0">
              <a:lnSpc>
                <a:spcPct val="80000"/>
              </a:lnSpc>
              <a:spcBef>
                <a:spcPts val="0"/>
              </a:spcBef>
              <a:spcAft>
                <a:spcPts val="563"/>
              </a:spcAft>
              <a:buClr>
                <a:schemeClr val="tx1">
                  <a:lumMod val="50000"/>
                  <a:lumOff val="50000"/>
                </a:schemeClr>
              </a:buClr>
              <a:buSzPct val="50000"/>
              <a:buFont typeface="Wingdings" charset="2"/>
              <a:buNone/>
              <a:defRPr sz="1350" b="0" i="0">
                <a:latin typeface="Arial"/>
                <a:cs typeface="Arial"/>
              </a:defRPr>
            </a:lvl2pPr>
            <a:lvl3pPr marL="304502" indent="0">
              <a:lnSpc>
                <a:spcPct val="80000"/>
              </a:lnSpc>
              <a:spcBef>
                <a:spcPts val="0"/>
              </a:spcBef>
              <a:spcAft>
                <a:spcPts val="563"/>
              </a:spcAft>
              <a:buSzPct val="60000"/>
              <a:buNone/>
              <a:defRPr sz="1125" b="0" i="0">
                <a:solidFill>
                  <a:schemeClr val="tx1">
                    <a:lumMod val="65000"/>
                    <a:lumOff val="35000"/>
                  </a:schemeClr>
                </a:solidFill>
                <a:latin typeface="Arial"/>
                <a:cs typeface="Arial"/>
              </a:defRPr>
            </a:lvl3pPr>
            <a:lvl4pPr marL="454522" indent="0">
              <a:lnSpc>
                <a:spcPct val="80000"/>
              </a:lnSpc>
              <a:spcBef>
                <a:spcPts val="0"/>
              </a:spcBef>
              <a:spcAft>
                <a:spcPts val="563"/>
              </a:spcAft>
              <a:buClr>
                <a:srgbClr val="FF5000"/>
              </a:buClr>
              <a:buSzPct val="70000"/>
              <a:buNone/>
              <a:defRPr sz="900" b="0" i="0">
                <a:solidFill>
                  <a:schemeClr val="tx1">
                    <a:lumMod val="65000"/>
                    <a:lumOff val="35000"/>
                  </a:schemeClr>
                </a:solidFill>
                <a:latin typeface="Arial"/>
                <a:cs typeface="Arial"/>
              </a:defRPr>
            </a:lvl4pPr>
            <a:lvl5pPr>
              <a:defRPr b="0" i="0">
                <a:latin typeface="Arial"/>
                <a:cs typeface="Arial"/>
              </a:defRPr>
            </a:lvl5pPr>
          </a:lstStyle>
          <a:p>
            <a:pPr lvl="0"/>
            <a:r>
              <a:rPr lang="en-US" dirty="0" err="1"/>
              <a:t>Otsikko</a:t>
            </a:r>
            <a:endParaRPr lang="en-US" dirty="0"/>
          </a:p>
        </p:txBody>
      </p:sp>
      <p:sp>
        <p:nvSpPr>
          <p:cNvPr id="8" name="Content Placeholder 2"/>
          <p:cNvSpPr>
            <a:spLocks noGrp="1"/>
          </p:cNvSpPr>
          <p:nvPr>
            <p:ph idx="12" hasCustomPrompt="1"/>
          </p:nvPr>
        </p:nvSpPr>
        <p:spPr>
          <a:xfrm>
            <a:off x="4675726" y="1074054"/>
            <a:ext cx="4011075" cy="452153"/>
          </a:xfrm>
          <a:prstGeom prst="rect">
            <a:avLst/>
          </a:prstGeom>
        </p:spPr>
        <p:txBody>
          <a:bodyPr lIns="36000" tIns="0" rIns="0" bIns="0" anchor="b"/>
          <a:lstStyle>
            <a:lvl1pPr marL="0" indent="0">
              <a:lnSpc>
                <a:spcPct val="80000"/>
              </a:lnSpc>
              <a:spcBef>
                <a:spcPts val="0"/>
              </a:spcBef>
              <a:spcAft>
                <a:spcPts val="563"/>
              </a:spcAft>
              <a:buClr>
                <a:srgbClr val="FF5000"/>
              </a:buClr>
              <a:buSzPct val="70000"/>
              <a:buNone/>
              <a:defRPr sz="1350" b="1" i="0">
                <a:latin typeface="Arial"/>
                <a:cs typeface="Arial"/>
              </a:defRPr>
            </a:lvl1pPr>
            <a:lvl2pPr marL="150019" indent="0">
              <a:lnSpc>
                <a:spcPct val="80000"/>
              </a:lnSpc>
              <a:spcBef>
                <a:spcPts val="0"/>
              </a:spcBef>
              <a:spcAft>
                <a:spcPts val="563"/>
              </a:spcAft>
              <a:buClr>
                <a:schemeClr val="tx1">
                  <a:lumMod val="50000"/>
                  <a:lumOff val="50000"/>
                </a:schemeClr>
              </a:buClr>
              <a:buSzPct val="50000"/>
              <a:buFont typeface="Wingdings" charset="2"/>
              <a:buNone/>
              <a:defRPr sz="1350" b="0" i="0">
                <a:latin typeface="Arial"/>
                <a:cs typeface="Arial"/>
              </a:defRPr>
            </a:lvl2pPr>
            <a:lvl3pPr marL="304502" indent="0">
              <a:lnSpc>
                <a:spcPct val="80000"/>
              </a:lnSpc>
              <a:spcBef>
                <a:spcPts val="0"/>
              </a:spcBef>
              <a:spcAft>
                <a:spcPts val="563"/>
              </a:spcAft>
              <a:buSzPct val="60000"/>
              <a:buNone/>
              <a:defRPr sz="1125" b="0" i="0">
                <a:solidFill>
                  <a:schemeClr val="tx1">
                    <a:lumMod val="65000"/>
                    <a:lumOff val="35000"/>
                  </a:schemeClr>
                </a:solidFill>
                <a:latin typeface="Arial"/>
                <a:cs typeface="Arial"/>
              </a:defRPr>
            </a:lvl3pPr>
            <a:lvl4pPr marL="454522" indent="0">
              <a:lnSpc>
                <a:spcPct val="80000"/>
              </a:lnSpc>
              <a:spcBef>
                <a:spcPts val="0"/>
              </a:spcBef>
              <a:spcAft>
                <a:spcPts val="563"/>
              </a:spcAft>
              <a:buClr>
                <a:srgbClr val="FF5000"/>
              </a:buClr>
              <a:buSzPct val="70000"/>
              <a:buNone/>
              <a:defRPr sz="900" b="0" i="0">
                <a:solidFill>
                  <a:schemeClr val="tx1">
                    <a:lumMod val="65000"/>
                    <a:lumOff val="35000"/>
                  </a:schemeClr>
                </a:solidFill>
                <a:latin typeface="Arial"/>
                <a:cs typeface="Arial"/>
              </a:defRPr>
            </a:lvl4pPr>
            <a:lvl5pPr>
              <a:defRPr b="0" i="0">
                <a:latin typeface="Arial"/>
                <a:cs typeface="Arial"/>
              </a:defRPr>
            </a:lvl5pPr>
          </a:lstStyle>
          <a:p>
            <a:pPr lvl="0"/>
            <a:r>
              <a:rPr lang="en-US" dirty="0" err="1"/>
              <a:t>Otsikko</a:t>
            </a:r>
            <a:endParaRPr lang="en-US" dirty="0"/>
          </a:p>
        </p:txBody>
      </p:sp>
      <p:sp>
        <p:nvSpPr>
          <p:cNvPr id="9" name="Content Placeholder 2"/>
          <p:cNvSpPr>
            <a:spLocks noGrp="1"/>
          </p:cNvSpPr>
          <p:nvPr>
            <p:ph idx="1"/>
          </p:nvPr>
        </p:nvSpPr>
        <p:spPr>
          <a:xfrm>
            <a:off x="457201" y="1607388"/>
            <a:ext cx="4002056" cy="2854933"/>
          </a:xfrm>
          <a:prstGeom prst="rect">
            <a:avLst/>
          </a:prstGeom>
        </p:spPr>
        <p:txBody>
          <a:bodyPr lIns="36000" tIns="0" rIns="0" bIns="0"/>
          <a:lstStyle>
            <a:lvl1pPr marL="101798" indent="-101798">
              <a:lnSpc>
                <a:spcPct val="80000"/>
              </a:lnSpc>
              <a:spcBef>
                <a:spcPts val="0"/>
              </a:spcBef>
              <a:spcAft>
                <a:spcPts val="563"/>
              </a:spcAft>
              <a:buClr>
                <a:srgbClr val="FF5000"/>
              </a:buClr>
              <a:buSzPct val="70000"/>
              <a:defRPr sz="1125" b="0" i="0">
                <a:solidFill>
                  <a:srgbClr val="595959"/>
                </a:solidFill>
                <a:latin typeface="Arial"/>
                <a:cs typeface="Arial"/>
              </a:defRPr>
            </a:lvl1pPr>
            <a:lvl2pPr marL="251817" indent="-101798">
              <a:lnSpc>
                <a:spcPct val="80000"/>
              </a:lnSpc>
              <a:spcBef>
                <a:spcPts val="0"/>
              </a:spcBef>
              <a:spcAft>
                <a:spcPts val="563"/>
              </a:spcAft>
              <a:buClr>
                <a:schemeClr val="tx1">
                  <a:lumMod val="50000"/>
                  <a:lumOff val="50000"/>
                </a:schemeClr>
              </a:buClr>
              <a:buSzPct val="50000"/>
              <a:buFont typeface="Wingdings" charset="2"/>
              <a:buChar char="§"/>
              <a:defRPr sz="1013" b="0" i="0">
                <a:solidFill>
                  <a:srgbClr val="595959"/>
                </a:solidFill>
                <a:latin typeface="Arial"/>
                <a:cs typeface="Arial"/>
              </a:defRPr>
            </a:lvl2pPr>
            <a:lvl3pPr marL="401836" indent="-97334">
              <a:lnSpc>
                <a:spcPct val="80000"/>
              </a:lnSpc>
              <a:spcBef>
                <a:spcPts val="0"/>
              </a:spcBef>
              <a:spcAft>
                <a:spcPts val="563"/>
              </a:spcAft>
              <a:buSzPct val="60000"/>
              <a:defRPr sz="900" b="0" i="0">
                <a:solidFill>
                  <a:schemeClr val="tx1">
                    <a:lumMod val="65000"/>
                    <a:lumOff val="35000"/>
                  </a:schemeClr>
                </a:solidFill>
                <a:latin typeface="Arial"/>
                <a:cs typeface="Arial"/>
              </a:defRPr>
            </a:lvl3pPr>
            <a:lvl4pPr marL="604541" indent="-150019">
              <a:lnSpc>
                <a:spcPct val="80000"/>
              </a:lnSpc>
              <a:spcBef>
                <a:spcPts val="0"/>
              </a:spcBef>
              <a:spcAft>
                <a:spcPts val="563"/>
              </a:spcAft>
              <a:buClr>
                <a:srgbClr val="FF5000"/>
              </a:buClr>
              <a:buSzPct val="70000"/>
              <a:defRPr sz="788" b="0" i="0">
                <a:solidFill>
                  <a:schemeClr val="tx1">
                    <a:lumMod val="65000"/>
                    <a:lumOff val="35000"/>
                  </a:schemeClr>
                </a:solidFill>
                <a:latin typeface="Arial"/>
                <a:cs typeface="Arial"/>
              </a:defRPr>
            </a:lvl4pPr>
            <a:lvl5pPr>
              <a:defRPr b="0" i="0">
                <a:latin typeface="Arial"/>
                <a:cs typeface="Arial"/>
              </a:defRPr>
            </a:lvl5pPr>
          </a:lstStyle>
          <a:p>
            <a:pPr lvl="0"/>
            <a:r>
              <a:rPr lang="en-US"/>
              <a:t>Click to edit Master text styles</a:t>
            </a:r>
          </a:p>
          <a:p>
            <a:pPr lvl="1"/>
            <a:r>
              <a:rPr lang="en-US"/>
              <a:t>Second level</a:t>
            </a:r>
          </a:p>
          <a:p>
            <a:pPr lvl="2"/>
            <a:r>
              <a:rPr lang="en-US"/>
              <a:t>Third level</a:t>
            </a:r>
          </a:p>
        </p:txBody>
      </p:sp>
      <p:sp>
        <p:nvSpPr>
          <p:cNvPr id="10" name="Content Placeholder 2"/>
          <p:cNvSpPr>
            <a:spLocks noGrp="1"/>
          </p:cNvSpPr>
          <p:nvPr>
            <p:ph idx="13"/>
          </p:nvPr>
        </p:nvSpPr>
        <p:spPr>
          <a:xfrm>
            <a:off x="4675725" y="1607388"/>
            <a:ext cx="4002056" cy="2854933"/>
          </a:xfrm>
          <a:prstGeom prst="rect">
            <a:avLst/>
          </a:prstGeom>
        </p:spPr>
        <p:txBody>
          <a:bodyPr lIns="36000" tIns="0" rIns="0" bIns="0"/>
          <a:lstStyle>
            <a:lvl1pPr marL="101798" indent="-101798">
              <a:lnSpc>
                <a:spcPct val="80000"/>
              </a:lnSpc>
              <a:spcBef>
                <a:spcPts val="0"/>
              </a:spcBef>
              <a:spcAft>
                <a:spcPts val="563"/>
              </a:spcAft>
              <a:buClr>
                <a:srgbClr val="FF5000"/>
              </a:buClr>
              <a:buSzPct val="70000"/>
              <a:defRPr sz="1125" b="0" i="0">
                <a:solidFill>
                  <a:srgbClr val="595959"/>
                </a:solidFill>
                <a:latin typeface="Arial"/>
                <a:cs typeface="Arial"/>
              </a:defRPr>
            </a:lvl1pPr>
            <a:lvl2pPr marL="251817" indent="-101798">
              <a:lnSpc>
                <a:spcPct val="80000"/>
              </a:lnSpc>
              <a:spcBef>
                <a:spcPts val="0"/>
              </a:spcBef>
              <a:spcAft>
                <a:spcPts val="563"/>
              </a:spcAft>
              <a:buClr>
                <a:schemeClr val="tx1">
                  <a:lumMod val="50000"/>
                  <a:lumOff val="50000"/>
                </a:schemeClr>
              </a:buClr>
              <a:buSzPct val="50000"/>
              <a:buFont typeface="Wingdings" charset="2"/>
              <a:buChar char="§"/>
              <a:defRPr sz="1013" b="0" i="0">
                <a:solidFill>
                  <a:srgbClr val="595959"/>
                </a:solidFill>
                <a:latin typeface="Arial"/>
                <a:cs typeface="Arial"/>
              </a:defRPr>
            </a:lvl2pPr>
            <a:lvl3pPr marL="401836" indent="-97334">
              <a:lnSpc>
                <a:spcPct val="80000"/>
              </a:lnSpc>
              <a:spcBef>
                <a:spcPts val="0"/>
              </a:spcBef>
              <a:spcAft>
                <a:spcPts val="563"/>
              </a:spcAft>
              <a:buSzPct val="60000"/>
              <a:defRPr sz="1013" b="0" i="0">
                <a:solidFill>
                  <a:schemeClr val="tx1">
                    <a:lumMod val="65000"/>
                    <a:lumOff val="35000"/>
                  </a:schemeClr>
                </a:solidFill>
                <a:latin typeface="Arial"/>
                <a:cs typeface="Arial"/>
              </a:defRPr>
            </a:lvl3pPr>
            <a:lvl4pPr marL="604541" indent="-150019">
              <a:lnSpc>
                <a:spcPct val="80000"/>
              </a:lnSpc>
              <a:spcBef>
                <a:spcPts val="0"/>
              </a:spcBef>
              <a:spcAft>
                <a:spcPts val="563"/>
              </a:spcAft>
              <a:buClr>
                <a:srgbClr val="FF5000"/>
              </a:buClr>
              <a:buSzPct val="70000"/>
              <a:defRPr sz="788" b="0" i="0">
                <a:solidFill>
                  <a:schemeClr val="tx1">
                    <a:lumMod val="65000"/>
                    <a:lumOff val="35000"/>
                  </a:schemeClr>
                </a:solidFill>
                <a:latin typeface="Arial"/>
                <a:cs typeface="Arial"/>
              </a:defRPr>
            </a:lvl4pPr>
            <a:lvl5pPr>
              <a:defRPr b="0" i="0">
                <a:latin typeface="Arial"/>
                <a:cs typeface="Arial"/>
              </a:defRPr>
            </a:lvl5pPr>
          </a:lstStyle>
          <a:p>
            <a:pPr lvl="0"/>
            <a:r>
              <a:rPr lang="en-US"/>
              <a:t>Click to edit Master text styles</a:t>
            </a:r>
          </a:p>
          <a:p>
            <a:pPr lvl="1"/>
            <a:r>
              <a:rPr lang="en-US"/>
              <a:t>Second level</a:t>
            </a:r>
          </a:p>
          <a:p>
            <a:pPr lvl="2"/>
            <a:r>
              <a:rPr lang="en-US"/>
              <a:t>Third level</a:t>
            </a:r>
          </a:p>
        </p:txBody>
      </p:sp>
      <p:sp>
        <p:nvSpPr>
          <p:cNvPr id="11" name="Freeform 5"/>
          <p:cNvSpPr>
            <a:spLocks noEditPoints="1"/>
          </p:cNvSpPr>
          <p:nvPr userDrawn="1"/>
        </p:nvSpPr>
        <p:spPr bwMode="auto">
          <a:xfrm>
            <a:off x="8105379" y="4622200"/>
            <a:ext cx="695722" cy="304106"/>
          </a:xfrm>
          <a:custGeom>
            <a:avLst/>
            <a:gdLst>
              <a:gd name="T0" fmla="*/ 414 w 606"/>
              <a:gd name="T1" fmla="*/ 186 h 263"/>
              <a:gd name="T2" fmla="*/ 367 w 606"/>
              <a:gd name="T3" fmla="*/ 262 h 263"/>
              <a:gd name="T4" fmla="*/ 376 w 606"/>
              <a:gd name="T5" fmla="*/ 221 h 263"/>
              <a:gd name="T6" fmla="*/ 351 w 606"/>
              <a:gd name="T7" fmla="*/ 203 h 263"/>
              <a:gd name="T8" fmla="*/ 373 w 606"/>
              <a:gd name="T9" fmla="*/ 204 h 263"/>
              <a:gd name="T10" fmla="*/ 342 w 606"/>
              <a:gd name="T11" fmla="*/ 190 h 263"/>
              <a:gd name="T12" fmla="*/ 351 w 606"/>
              <a:gd name="T13" fmla="*/ 228 h 263"/>
              <a:gd name="T14" fmla="*/ 365 w 606"/>
              <a:gd name="T15" fmla="*/ 246 h 263"/>
              <a:gd name="T16" fmla="*/ 296 w 606"/>
              <a:gd name="T17" fmla="*/ 186 h 263"/>
              <a:gd name="T18" fmla="*/ 296 w 606"/>
              <a:gd name="T19" fmla="*/ 246 h 263"/>
              <a:gd name="T20" fmla="*/ 268 w 606"/>
              <a:gd name="T21" fmla="*/ 261 h 263"/>
              <a:gd name="T22" fmla="*/ 264 w 606"/>
              <a:gd name="T23" fmla="*/ 215 h 263"/>
              <a:gd name="T24" fmla="*/ 152 w 606"/>
              <a:gd name="T25" fmla="*/ 186 h 263"/>
              <a:gd name="T26" fmla="*/ 184 w 606"/>
              <a:gd name="T27" fmla="*/ 229 h 263"/>
              <a:gd name="T28" fmla="*/ 184 w 606"/>
              <a:gd name="T29" fmla="*/ 214 h 263"/>
              <a:gd name="T30" fmla="*/ 201 w 606"/>
              <a:gd name="T31" fmla="*/ 94 h 263"/>
              <a:gd name="T32" fmla="*/ 131 w 606"/>
              <a:gd name="T33" fmla="*/ 45 h 263"/>
              <a:gd name="T34" fmla="*/ 56 w 606"/>
              <a:gd name="T35" fmla="*/ 94 h 263"/>
              <a:gd name="T36" fmla="*/ 30 w 606"/>
              <a:gd name="T37" fmla="*/ 169 h 263"/>
              <a:gd name="T38" fmla="*/ 99 w 606"/>
              <a:gd name="T39" fmla="*/ 169 h 263"/>
              <a:gd name="T40" fmla="*/ 83 w 606"/>
              <a:gd name="T41" fmla="*/ 2 h 263"/>
              <a:gd name="T42" fmla="*/ 99 w 606"/>
              <a:gd name="T43" fmla="*/ 19 h 263"/>
              <a:gd name="T44" fmla="*/ 146 w 606"/>
              <a:gd name="T45" fmla="*/ 125 h 263"/>
              <a:gd name="T46" fmla="*/ 147 w 606"/>
              <a:gd name="T47" fmla="*/ 108 h 263"/>
              <a:gd name="T48" fmla="*/ 115 w 606"/>
              <a:gd name="T49" fmla="*/ 94 h 263"/>
              <a:gd name="T50" fmla="*/ 155 w 606"/>
              <a:gd name="T51" fmla="*/ 169 h 263"/>
              <a:gd name="T52" fmla="*/ 170 w 606"/>
              <a:gd name="T53" fmla="*/ 106 h 263"/>
              <a:gd name="T54" fmla="*/ 202 w 606"/>
              <a:gd name="T55" fmla="*/ 57 h 263"/>
              <a:gd name="T56" fmla="*/ 163 w 606"/>
              <a:gd name="T57" fmla="*/ 49 h 263"/>
              <a:gd name="T58" fmla="*/ 185 w 606"/>
              <a:gd name="T59" fmla="*/ 15 h 263"/>
              <a:gd name="T60" fmla="*/ 223 w 606"/>
              <a:gd name="T61" fmla="*/ 56 h 263"/>
              <a:gd name="T62" fmla="*/ 185 w 606"/>
              <a:gd name="T63" fmla="*/ 0 h 263"/>
              <a:gd name="T64" fmla="*/ 147 w 606"/>
              <a:gd name="T65" fmla="*/ 56 h 263"/>
              <a:gd name="T66" fmla="*/ 214 w 606"/>
              <a:gd name="T67" fmla="*/ 68 h 263"/>
              <a:gd name="T68" fmla="*/ 232 w 606"/>
              <a:gd name="T69" fmla="*/ 140 h 263"/>
              <a:gd name="T70" fmla="*/ 223 w 606"/>
              <a:gd name="T71" fmla="*/ 162 h 263"/>
              <a:gd name="T72" fmla="*/ 277 w 606"/>
              <a:gd name="T73" fmla="*/ 153 h 263"/>
              <a:gd name="T74" fmla="*/ 261 w 606"/>
              <a:gd name="T75" fmla="*/ 146 h 263"/>
              <a:gd name="T76" fmla="*/ 277 w 606"/>
              <a:gd name="T77" fmla="*/ 24 h 263"/>
              <a:gd name="T78" fmla="*/ 253 w 606"/>
              <a:gd name="T79" fmla="*/ 33 h 263"/>
              <a:gd name="T80" fmla="*/ 276 w 606"/>
              <a:gd name="T81" fmla="*/ 20 h 263"/>
              <a:gd name="T82" fmla="*/ 294 w 606"/>
              <a:gd name="T83" fmla="*/ 24 h 263"/>
              <a:gd name="T84" fmla="*/ 237 w 606"/>
              <a:gd name="T85" fmla="*/ 2 h 263"/>
              <a:gd name="T86" fmla="*/ 277 w 606"/>
              <a:gd name="T87" fmla="*/ 77 h 263"/>
              <a:gd name="T88" fmla="*/ 354 w 606"/>
              <a:gd name="T89" fmla="*/ 2 h 263"/>
              <a:gd name="T90" fmla="*/ 339 w 606"/>
              <a:gd name="T91" fmla="*/ 64 h 263"/>
              <a:gd name="T92" fmla="*/ 323 w 606"/>
              <a:gd name="T93" fmla="*/ 2 h 263"/>
              <a:gd name="T94" fmla="*/ 325 w 606"/>
              <a:gd name="T95" fmla="*/ 77 h 263"/>
              <a:gd name="T96" fmla="*/ 361 w 606"/>
              <a:gd name="T97" fmla="*/ 169 h 263"/>
              <a:gd name="T98" fmla="*/ 335 w 606"/>
              <a:gd name="T99" fmla="*/ 143 h 263"/>
              <a:gd name="T100" fmla="*/ 309 w 606"/>
              <a:gd name="T101" fmla="*/ 112 h 263"/>
              <a:gd name="T102" fmla="*/ 361 w 606"/>
              <a:gd name="T103" fmla="*/ 112 h 263"/>
              <a:gd name="T104" fmla="*/ 444 w 606"/>
              <a:gd name="T105" fmla="*/ 2 h 263"/>
              <a:gd name="T106" fmla="*/ 384 w 606"/>
              <a:gd name="T107" fmla="*/ 77 h 263"/>
              <a:gd name="T108" fmla="*/ 433 w 606"/>
              <a:gd name="T109" fmla="*/ 77 h 263"/>
              <a:gd name="T110" fmla="*/ 500 w 606"/>
              <a:gd name="T111" fmla="*/ 261 h 263"/>
              <a:gd name="T112" fmla="*/ 451 w 606"/>
              <a:gd name="T113" fmla="*/ 186 h 263"/>
              <a:gd name="T114" fmla="*/ 445 w 606"/>
              <a:gd name="T115" fmla="*/ 207 h 263"/>
              <a:gd name="T116" fmla="*/ 560 w 606"/>
              <a:gd name="T117" fmla="*/ 186 h 263"/>
              <a:gd name="T118" fmla="*/ 530 w 606"/>
              <a:gd name="T119" fmla="*/ 261 h 263"/>
              <a:gd name="T120" fmla="*/ 590 w 606"/>
              <a:gd name="T121" fmla="*/ 186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06" h="263">
                <a:moveTo>
                  <a:pt x="414" y="186"/>
                </a:moveTo>
                <a:cubicBezTo>
                  <a:pt x="397" y="186"/>
                  <a:pt x="397" y="186"/>
                  <a:pt x="397" y="186"/>
                </a:cubicBezTo>
                <a:cubicBezTo>
                  <a:pt x="397" y="261"/>
                  <a:pt x="397" y="261"/>
                  <a:pt x="397" y="261"/>
                </a:cubicBezTo>
                <a:cubicBezTo>
                  <a:pt x="414" y="261"/>
                  <a:pt x="414" y="261"/>
                  <a:pt x="414" y="261"/>
                </a:cubicBezTo>
                <a:lnTo>
                  <a:pt x="414" y="186"/>
                </a:lnTo>
                <a:close/>
                <a:moveTo>
                  <a:pt x="342" y="241"/>
                </a:moveTo>
                <a:cubicBezTo>
                  <a:pt x="330" y="254"/>
                  <a:pt x="330" y="254"/>
                  <a:pt x="330" y="254"/>
                </a:cubicBezTo>
                <a:cubicBezTo>
                  <a:pt x="334" y="257"/>
                  <a:pt x="338" y="259"/>
                  <a:pt x="342" y="261"/>
                </a:cubicBezTo>
                <a:cubicBezTo>
                  <a:pt x="346" y="262"/>
                  <a:pt x="351" y="263"/>
                  <a:pt x="356" y="263"/>
                </a:cubicBezTo>
                <a:cubicBezTo>
                  <a:pt x="360" y="263"/>
                  <a:pt x="363" y="263"/>
                  <a:pt x="367" y="262"/>
                </a:cubicBezTo>
                <a:cubicBezTo>
                  <a:pt x="370" y="261"/>
                  <a:pt x="373" y="259"/>
                  <a:pt x="376" y="257"/>
                </a:cubicBezTo>
                <a:cubicBezTo>
                  <a:pt x="379" y="255"/>
                  <a:pt x="381" y="252"/>
                  <a:pt x="382" y="249"/>
                </a:cubicBezTo>
                <a:cubicBezTo>
                  <a:pt x="384" y="246"/>
                  <a:pt x="385" y="242"/>
                  <a:pt x="385" y="238"/>
                </a:cubicBezTo>
                <a:cubicBezTo>
                  <a:pt x="385" y="234"/>
                  <a:pt x="384" y="230"/>
                  <a:pt x="382" y="228"/>
                </a:cubicBezTo>
                <a:cubicBezTo>
                  <a:pt x="381" y="225"/>
                  <a:pt x="378" y="223"/>
                  <a:pt x="376" y="221"/>
                </a:cubicBezTo>
                <a:cubicBezTo>
                  <a:pt x="373" y="220"/>
                  <a:pt x="370" y="219"/>
                  <a:pt x="367" y="218"/>
                </a:cubicBezTo>
                <a:cubicBezTo>
                  <a:pt x="364" y="217"/>
                  <a:pt x="362" y="216"/>
                  <a:pt x="359" y="215"/>
                </a:cubicBezTo>
                <a:cubicBezTo>
                  <a:pt x="356" y="214"/>
                  <a:pt x="354" y="213"/>
                  <a:pt x="353" y="212"/>
                </a:cubicBezTo>
                <a:cubicBezTo>
                  <a:pt x="351" y="211"/>
                  <a:pt x="350" y="209"/>
                  <a:pt x="350" y="207"/>
                </a:cubicBezTo>
                <a:cubicBezTo>
                  <a:pt x="350" y="205"/>
                  <a:pt x="350" y="204"/>
                  <a:pt x="351" y="203"/>
                </a:cubicBezTo>
                <a:cubicBezTo>
                  <a:pt x="352" y="202"/>
                  <a:pt x="353" y="201"/>
                  <a:pt x="354" y="201"/>
                </a:cubicBezTo>
                <a:cubicBezTo>
                  <a:pt x="355" y="200"/>
                  <a:pt x="356" y="200"/>
                  <a:pt x="358" y="200"/>
                </a:cubicBezTo>
                <a:cubicBezTo>
                  <a:pt x="359" y="199"/>
                  <a:pt x="360" y="199"/>
                  <a:pt x="361" y="199"/>
                </a:cubicBezTo>
                <a:cubicBezTo>
                  <a:pt x="363" y="199"/>
                  <a:pt x="366" y="200"/>
                  <a:pt x="368" y="200"/>
                </a:cubicBezTo>
                <a:cubicBezTo>
                  <a:pt x="370" y="201"/>
                  <a:pt x="372" y="202"/>
                  <a:pt x="373" y="204"/>
                </a:cubicBezTo>
                <a:cubicBezTo>
                  <a:pt x="385" y="192"/>
                  <a:pt x="385" y="192"/>
                  <a:pt x="385" y="192"/>
                </a:cubicBezTo>
                <a:cubicBezTo>
                  <a:pt x="381" y="189"/>
                  <a:pt x="378" y="187"/>
                  <a:pt x="374" y="186"/>
                </a:cubicBezTo>
                <a:cubicBezTo>
                  <a:pt x="370" y="184"/>
                  <a:pt x="366" y="184"/>
                  <a:pt x="362" y="184"/>
                </a:cubicBezTo>
                <a:cubicBezTo>
                  <a:pt x="358" y="184"/>
                  <a:pt x="354" y="184"/>
                  <a:pt x="351" y="185"/>
                </a:cubicBezTo>
                <a:cubicBezTo>
                  <a:pt x="347" y="186"/>
                  <a:pt x="344" y="188"/>
                  <a:pt x="342" y="190"/>
                </a:cubicBezTo>
                <a:cubicBezTo>
                  <a:pt x="339" y="192"/>
                  <a:pt x="337" y="195"/>
                  <a:pt x="335" y="198"/>
                </a:cubicBezTo>
                <a:cubicBezTo>
                  <a:pt x="334" y="201"/>
                  <a:pt x="333" y="204"/>
                  <a:pt x="333" y="208"/>
                </a:cubicBezTo>
                <a:cubicBezTo>
                  <a:pt x="333" y="212"/>
                  <a:pt x="334" y="216"/>
                  <a:pt x="335" y="218"/>
                </a:cubicBezTo>
                <a:cubicBezTo>
                  <a:pt x="337" y="221"/>
                  <a:pt x="339" y="223"/>
                  <a:pt x="342" y="225"/>
                </a:cubicBezTo>
                <a:cubicBezTo>
                  <a:pt x="345" y="226"/>
                  <a:pt x="347" y="227"/>
                  <a:pt x="351" y="228"/>
                </a:cubicBezTo>
                <a:cubicBezTo>
                  <a:pt x="354" y="229"/>
                  <a:pt x="356" y="230"/>
                  <a:pt x="359" y="231"/>
                </a:cubicBezTo>
                <a:cubicBezTo>
                  <a:pt x="362" y="232"/>
                  <a:pt x="364" y="233"/>
                  <a:pt x="366" y="234"/>
                </a:cubicBezTo>
                <a:cubicBezTo>
                  <a:pt x="367" y="236"/>
                  <a:pt x="368" y="238"/>
                  <a:pt x="368" y="240"/>
                </a:cubicBezTo>
                <a:cubicBezTo>
                  <a:pt x="368" y="241"/>
                  <a:pt x="368" y="242"/>
                  <a:pt x="367" y="243"/>
                </a:cubicBezTo>
                <a:cubicBezTo>
                  <a:pt x="367" y="244"/>
                  <a:pt x="366" y="245"/>
                  <a:pt x="365" y="246"/>
                </a:cubicBezTo>
                <a:cubicBezTo>
                  <a:pt x="363" y="246"/>
                  <a:pt x="362" y="247"/>
                  <a:pt x="361" y="247"/>
                </a:cubicBezTo>
                <a:cubicBezTo>
                  <a:pt x="359" y="248"/>
                  <a:pt x="358" y="248"/>
                  <a:pt x="357" y="248"/>
                </a:cubicBezTo>
                <a:cubicBezTo>
                  <a:pt x="354" y="248"/>
                  <a:pt x="351" y="247"/>
                  <a:pt x="349" y="246"/>
                </a:cubicBezTo>
                <a:cubicBezTo>
                  <a:pt x="346" y="245"/>
                  <a:pt x="344" y="243"/>
                  <a:pt x="342" y="241"/>
                </a:cubicBezTo>
                <a:moveTo>
                  <a:pt x="296" y="186"/>
                </a:moveTo>
                <a:cubicBezTo>
                  <a:pt x="280" y="186"/>
                  <a:pt x="280" y="186"/>
                  <a:pt x="280" y="186"/>
                </a:cubicBezTo>
                <a:cubicBezTo>
                  <a:pt x="280" y="261"/>
                  <a:pt x="280" y="261"/>
                  <a:pt x="280" y="261"/>
                </a:cubicBezTo>
                <a:cubicBezTo>
                  <a:pt x="327" y="261"/>
                  <a:pt x="327" y="261"/>
                  <a:pt x="327" y="261"/>
                </a:cubicBezTo>
                <a:cubicBezTo>
                  <a:pt x="327" y="246"/>
                  <a:pt x="327" y="246"/>
                  <a:pt x="327" y="246"/>
                </a:cubicBezTo>
                <a:cubicBezTo>
                  <a:pt x="296" y="246"/>
                  <a:pt x="296" y="246"/>
                  <a:pt x="296" y="246"/>
                </a:cubicBezTo>
                <a:lnTo>
                  <a:pt x="296" y="186"/>
                </a:lnTo>
                <a:close/>
                <a:moveTo>
                  <a:pt x="266" y="186"/>
                </a:moveTo>
                <a:cubicBezTo>
                  <a:pt x="215" y="186"/>
                  <a:pt x="215" y="186"/>
                  <a:pt x="215" y="186"/>
                </a:cubicBezTo>
                <a:cubicBezTo>
                  <a:pt x="215" y="261"/>
                  <a:pt x="215" y="261"/>
                  <a:pt x="215" y="261"/>
                </a:cubicBezTo>
                <a:cubicBezTo>
                  <a:pt x="268" y="261"/>
                  <a:pt x="268" y="261"/>
                  <a:pt x="268" y="261"/>
                </a:cubicBezTo>
                <a:cubicBezTo>
                  <a:pt x="268" y="246"/>
                  <a:pt x="268" y="246"/>
                  <a:pt x="268" y="246"/>
                </a:cubicBezTo>
                <a:cubicBezTo>
                  <a:pt x="231" y="246"/>
                  <a:pt x="231" y="246"/>
                  <a:pt x="231" y="246"/>
                </a:cubicBezTo>
                <a:cubicBezTo>
                  <a:pt x="231" y="230"/>
                  <a:pt x="231" y="230"/>
                  <a:pt x="231" y="230"/>
                </a:cubicBezTo>
                <a:cubicBezTo>
                  <a:pt x="264" y="230"/>
                  <a:pt x="264" y="230"/>
                  <a:pt x="264" y="230"/>
                </a:cubicBezTo>
                <a:cubicBezTo>
                  <a:pt x="264" y="215"/>
                  <a:pt x="264" y="215"/>
                  <a:pt x="264" y="215"/>
                </a:cubicBezTo>
                <a:cubicBezTo>
                  <a:pt x="231" y="215"/>
                  <a:pt x="231" y="215"/>
                  <a:pt x="231" y="215"/>
                </a:cubicBezTo>
                <a:cubicBezTo>
                  <a:pt x="231" y="201"/>
                  <a:pt x="231" y="201"/>
                  <a:pt x="231" y="201"/>
                </a:cubicBezTo>
                <a:cubicBezTo>
                  <a:pt x="266" y="201"/>
                  <a:pt x="266" y="201"/>
                  <a:pt x="266" y="201"/>
                </a:cubicBezTo>
                <a:lnTo>
                  <a:pt x="266" y="186"/>
                </a:lnTo>
                <a:close/>
                <a:moveTo>
                  <a:pt x="152" y="186"/>
                </a:moveTo>
                <a:cubicBezTo>
                  <a:pt x="135" y="186"/>
                  <a:pt x="135" y="186"/>
                  <a:pt x="135" y="186"/>
                </a:cubicBezTo>
                <a:cubicBezTo>
                  <a:pt x="135" y="261"/>
                  <a:pt x="135" y="261"/>
                  <a:pt x="135" y="261"/>
                </a:cubicBezTo>
                <a:cubicBezTo>
                  <a:pt x="152" y="261"/>
                  <a:pt x="152" y="261"/>
                  <a:pt x="152" y="261"/>
                </a:cubicBezTo>
                <a:cubicBezTo>
                  <a:pt x="152" y="229"/>
                  <a:pt x="152" y="229"/>
                  <a:pt x="152" y="229"/>
                </a:cubicBezTo>
                <a:cubicBezTo>
                  <a:pt x="184" y="229"/>
                  <a:pt x="184" y="229"/>
                  <a:pt x="184" y="229"/>
                </a:cubicBezTo>
                <a:cubicBezTo>
                  <a:pt x="184" y="261"/>
                  <a:pt x="184" y="261"/>
                  <a:pt x="184" y="261"/>
                </a:cubicBezTo>
                <a:cubicBezTo>
                  <a:pt x="201" y="261"/>
                  <a:pt x="201" y="261"/>
                  <a:pt x="201" y="261"/>
                </a:cubicBezTo>
                <a:cubicBezTo>
                  <a:pt x="201" y="186"/>
                  <a:pt x="201" y="186"/>
                  <a:pt x="201" y="186"/>
                </a:cubicBezTo>
                <a:cubicBezTo>
                  <a:pt x="184" y="186"/>
                  <a:pt x="184" y="186"/>
                  <a:pt x="184" y="186"/>
                </a:cubicBezTo>
                <a:cubicBezTo>
                  <a:pt x="184" y="214"/>
                  <a:pt x="184" y="214"/>
                  <a:pt x="184" y="214"/>
                </a:cubicBezTo>
                <a:cubicBezTo>
                  <a:pt x="152" y="214"/>
                  <a:pt x="152" y="214"/>
                  <a:pt x="152" y="214"/>
                </a:cubicBezTo>
                <a:lnTo>
                  <a:pt x="152" y="186"/>
                </a:lnTo>
                <a:close/>
                <a:moveTo>
                  <a:pt x="184" y="169"/>
                </a:moveTo>
                <a:cubicBezTo>
                  <a:pt x="201" y="169"/>
                  <a:pt x="201" y="169"/>
                  <a:pt x="201" y="169"/>
                </a:cubicBezTo>
                <a:cubicBezTo>
                  <a:pt x="201" y="94"/>
                  <a:pt x="201" y="94"/>
                  <a:pt x="201" y="94"/>
                </a:cubicBezTo>
                <a:cubicBezTo>
                  <a:pt x="184" y="94"/>
                  <a:pt x="184" y="94"/>
                  <a:pt x="184" y="94"/>
                </a:cubicBezTo>
                <a:lnTo>
                  <a:pt x="184" y="169"/>
                </a:lnTo>
                <a:close/>
                <a:moveTo>
                  <a:pt x="108" y="45"/>
                </a:moveTo>
                <a:cubicBezTo>
                  <a:pt x="108" y="51"/>
                  <a:pt x="113" y="56"/>
                  <a:pt x="119" y="56"/>
                </a:cubicBezTo>
                <a:cubicBezTo>
                  <a:pt x="126" y="56"/>
                  <a:pt x="131" y="51"/>
                  <a:pt x="131" y="45"/>
                </a:cubicBezTo>
                <a:cubicBezTo>
                  <a:pt x="131" y="39"/>
                  <a:pt x="126" y="34"/>
                  <a:pt x="119" y="34"/>
                </a:cubicBezTo>
                <a:cubicBezTo>
                  <a:pt x="113" y="34"/>
                  <a:pt x="108" y="39"/>
                  <a:pt x="108" y="45"/>
                </a:cubicBezTo>
                <a:moveTo>
                  <a:pt x="43" y="169"/>
                </a:moveTo>
                <a:cubicBezTo>
                  <a:pt x="74" y="94"/>
                  <a:pt x="74" y="94"/>
                  <a:pt x="74" y="94"/>
                </a:cubicBezTo>
                <a:cubicBezTo>
                  <a:pt x="56" y="94"/>
                  <a:pt x="56" y="94"/>
                  <a:pt x="56" y="94"/>
                </a:cubicBezTo>
                <a:cubicBezTo>
                  <a:pt x="37" y="143"/>
                  <a:pt x="37" y="143"/>
                  <a:pt x="37" y="143"/>
                </a:cubicBezTo>
                <a:cubicBezTo>
                  <a:pt x="37" y="143"/>
                  <a:pt x="37" y="143"/>
                  <a:pt x="37" y="143"/>
                </a:cubicBezTo>
                <a:cubicBezTo>
                  <a:pt x="18" y="94"/>
                  <a:pt x="18" y="94"/>
                  <a:pt x="18" y="94"/>
                </a:cubicBezTo>
                <a:cubicBezTo>
                  <a:pt x="0" y="94"/>
                  <a:pt x="0" y="94"/>
                  <a:pt x="0" y="94"/>
                </a:cubicBezTo>
                <a:cubicBezTo>
                  <a:pt x="30" y="169"/>
                  <a:pt x="30" y="169"/>
                  <a:pt x="30" y="169"/>
                </a:cubicBezTo>
                <a:lnTo>
                  <a:pt x="43" y="169"/>
                </a:lnTo>
                <a:close/>
                <a:moveTo>
                  <a:pt x="99" y="94"/>
                </a:moveTo>
                <a:cubicBezTo>
                  <a:pt x="83" y="94"/>
                  <a:pt x="83" y="94"/>
                  <a:pt x="83" y="94"/>
                </a:cubicBezTo>
                <a:cubicBezTo>
                  <a:pt x="83" y="169"/>
                  <a:pt x="83" y="169"/>
                  <a:pt x="83" y="169"/>
                </a:cubicBezTo>
                <a:cubicBezTo>
                  <a:pt x="99" y="169"/>
                  <a:pt x="99" y="169"/>
                  <a:pt x="99" y="169"/>
                </a:cubicBezTo>
                <a:lnTo>
                  <a:pt x="99" y="94"/>
                </a:lnTo>
                <a:close/>
                <a:moveTo>
                  <a:pt x="99" y="19"/>
                </a:moveTo>
                <a:cubicBezTo>
                  <a:pt x="135" y="19"/>
                  <a:pt x="135" y="19"/>
                  <a:pt x="135" y="19"/>
                </a:cubicBezTo>
                <a:cubicBezTo>
                  <a:pt x="135" y="2"/>
                  <a:pt x="135" y="2"/>
                  <a:pt x="135" y="2"/>
                </a:cubicBezTo>
                <a:cubicBezTo>
                  <a:pt x="83" y="2"/>
                  <a:pt x="83" y="2"/>
                  <a:pt x="83" y="2"/>
                </a:cubicBezTo>
                <a:cubicBezTo>
                  <a:pt x="83" y="77"/>
                  <a:pt x="83" y="77"/>
                  <a:pt x="83" y="77"/>
                </a:cubicBezTo>
                <a:cubicBezTo>
                  <a:pt x="99" y="77"/>
                  <a:pt x="99" y="77"/>
                  <a:pt x="99" y="77"/>
                </a:cubicBezTo>
                <a:cubicBezTo>
                  <a:pt x="99" y="48"/>
                  <a:pt x="99" y="48"/>
                  <a:pt x="99" y="48"/>
                </a:cubicBezTo>
                <a:cubicBezTo>
                  <a:pt x="99" y="32"/>
                  <a:pt x="99" y="32"/>
                  <a:pt x="99" y="32"/>
                </a:cubicBezTo>
                <a:lnTo>
                  <a:pt x="99" y="19"/>
                </a:lnTo>
                <a:close/>
                <a:moveTo>
                  <a:pt x="154" y="112"/>
                </a:moveTo>
                <a:cubicBezTo>
                  <a:pt x="155" y="113"/>
                  <a:pt x="155" y="115"/>
                  <a:pt x="155" y="117"/>
                </a:cubicBezTo>
                <a:cubicBezTo>
                  <a:pt x="155" y="119"/>
                  <a:pt x="155" y="120"/>
                  <a:pt x="154" y="122"/>
                </a:cubicBezTo>
                <a:cubicBezTo>
                  <a:pt x="153" y="123"/>
                  <a:pt x="152" y="124"/>
                  <a:pt x="151" y="124"/>
                </a:cubicBezTo>
                <a:cubicBezTo>
                  <a:pt x="149" y="125"/>
                  <a:pt x="148" y="125"/>
                  <a:pt x="146" y="125"/>
                </a:cubicBezTo>
                <a:cubicBezTo>
                  <a:pt x="144" y="125"/>
                  <a:pt x="143" y="125"/>
                  <a:pt x="141" y="125"/>
                </a:cubicBezTo>
                <a:cubicBezTo>
                  <a:pt x="132" y="125"/>
                  <a:pt x="132" y="125"/>
                  <a:pt x="132" y="125"/>
                </a:cubicBezTo>
                <a:cubicBezTo>
                  <a:pt x="132" y="108"/>
                  <a:pt x="132" y="108"/>
                  <a:pt x="132" y="108"/>
                </a:cubicBezTo>
                <a:cubicBezTo>
                  <a:pt x="142" y="108"/>
                  <a:pt x="142" y="108"/>
                  <a:pt x="142" y="108"/>
                </a:cubicBezTo>
                <a:cubicBezTo>
                  <a:pt x="144" y="108"/>
                  <a:pt x="145" y="108"/>
                  <a:pt x="147" y="108"/>
                </a:cubicBezTo>
                <a:cubicBezTo>
                  <a:pt x="149" y="109"/>
                  <a:pt x="150" y="109"/>
                  <a:pt x="151" y="110"/>
                </a:cubicBezTo>
                <a:cubicBezTo>
                  <a:pt x="152" y="110"/>
                  <a:pt x="153" y="111"/>
                  <a:pt x="154" y="112"/>
                </a:cubicBezTo>
                <a:moveTo>
                  <a:pt x="155" y="95"/>
                </a:moveTo>
                <a:cubicBezTo>
                  <a:pt x="152" y="94"/>
                  <a:pt x="148" y="94"/>
                  <a:pt x="144" y="94"/>
                </a:cubicBezTo>
                <a:cubicBezTo>
                  <a:pt x="115" y="94"/>
                  <a:pt x="115" y="94"/>
                  <a:pt x="115" y="94"/>
                </a:cubicBezTo>
                <a:cubicBezTo>
                  <a:pt x="115" y="169"/>
                  <a:pt x="115" y="169"/>
                  <a:pt x="115" y="169"/>
                </a:cubicBezTo>
                <a:cubicBezTo>
                  <a:pt x="132" y="169"/>
                  <a:pt x="132" y="169"/>
                  <a:pt x="132" y="169"/>
                </a:cubicBezTo>
                <a:cubicBezTo>
                  <a:pt x="132" y="139"/>
                  <a:pt x="132" y="139"/>
                  <a:pt x="132" y="139"/>
                </a:cubicBezTo>
                <a:cubicBezTo>
                  <a:pt x="140" y="139"/>
                  <a:pt x="140" y="139"/>
                  <a:pt x="140" y="139"/>
                </a:cubicBezTo>
                <a:cubicBezTo>
                  <a:pt x="155" y="169"/>
                  <a:pt x="155" y="169"/>
                  <a:pt x="155" y="169"/>
                </a:cubicBezTo>
                <a:cubicBezTo>
                  <a:pt x="175" y="169"/>
                  <a:pt x="175" y="169"/>
                  <a:pt x="175" y="169"/>
                </a:cubicBezTo>
                <a:cubicBezTo>
                  <a:pt x="156" y="138"/>
                  <a:pt x="156" y="138"/>
                  <a:pt x="156" y="138"/>
                </a:cubicBezTo>
                <a:cubicBezTo>
                  <a:pt x="162" y="137"/>
                  <a:pt x="166" y="134"/>
                  <a:pt x="168" y="130"/>
                </a:cubicBezTo>
                <a:cubicBezTo>
                  <a:pt x="171" y="127"/>
                  <a:pt x="172" y="122"/>
                  <a:pt x="172" y="117"/>
                </a:cubicBezTo>
                <a:cubicBezTo>
                  <a:pt x="172" y="112"/>
                  <a:pt x="172" y="109"/>
                  <a:pt x="170" y="106"/>
                </a:cubicBezTo>
                <a:cubicBezTo>
                  <a:pt x="169" y="103"/>
                  <a:pt x="167" y="101"/>
                  <a:pt x="164" y="99"/>
                </a:cubicBezTo>
                <a:cubicBezTo>
                  <a:pt x="161" y="97"/>
                  <a:pt x="158" y="96"/>
                  <a:pt x="155" y="95"/>
                </a:cubicBezTo>
                <a:moveTo>
                  <a:pt x="208" y="39"/>
                </a:moveTo>
                <a:cubicBezTo>
                  <a:pt x="208" y="43"/>
                  <a:pt x="208" y="46"/>
                  <a:pt x="207" y="49"/>
                </a:cubicBezTo>
                <a:cubicBezTo>
                  <a:pt x="206" y="52"/>
                  <a:pt x="204" y="54"/>
                  <a:pt x="202" y="57"/>
                </a:cubicBezTo>
                <a:cubicBezTo>
                  <a:pt x="200" y="59"/>
                  <a:pt x="197" y="61"/>
                  <a:pt x="195" y="62"/>
                </a:cubicBezTo>
                <a:cubicBezTo>
                  <a:pt x="192" y="63"/>
                  <a:pt x="189" y="64"/>
                  <a:pt x="185" y="64"/>
                </a:cubicBezTo>
                <a:cubicBezTo>
                  <a:pt x="181" y="64"/>
                  <a:pt x="178" y="63"/>
                  <a:pt x="175" y="62"/>
                </a:cubicBezTo>
                <a:cubicBezTo>
                  <a:pt x="172" y="61"/>
                  <a:pt x="170" y="59"/>
                  <a:pt x="168" y="57"/>
                </a:cubicBezTo>
                <a:cubicBezTo>
                  <a:pt x="166" y="54"/>
                  <a:pt x="164" y="52"/>
                  <a:pt x="163" y="49"/>
                </a:cubicBezTo>
                <a:cubicBezTo>
                  <a:pt x="162" y="46"/>
                  <a:pt x="162" y="43"/>
                  <a:pt x="162" y="39"/>
                </a:cubicBezTo>
                <a:cubicBezTo>
                  <a:pt x="162" y="36"/>
                  <a:pt x="162" y="33"/>
                  <a:pt x="163" y="30"/>
                </a:cubicBezTo>
                <a:cubicBezTo>
                  <a:pt x="164" y="27"/>
                  <a:pt x="166" y="24"/>
                  <a:pt x="168" y="22"/>
                </a:cubicBezTo>
                <a:cubicBezTo>
                  <a:pt x="170" y="20"/>
                  <a:pt x="172" y="18"/>
                  <a:pt x="175" y="17"/>
                </a:cubicBezTo>
                <a:cubicBezTo>
                  <a:pt x="178" y="16"/>
                  <a:pt x="181" y="15"/>
                  <a:pt x="185" y="15"/>
                </a:cubicBezTo>
                <a:cubicBezTo>
                  <a:pt x="189" y="15"/>
                  <a:pt x="192" y="16"/>
                  <a:pt x="195" y="17"/>
                </a:cubicBezTo>
                <a:cubicBezTo>
                  <a:pt x="197" y="18"/>
                  <a:pt x="200" y="20"/>
                  <a:pt x="202" y="22"/>
                </a:cubicBezTo>
                <a:cubicBezTo>
                  <a:pt x="204" y="24"/>
                  <a:pt x="206" y="27"/>
                  <a:pt x="207" y="30"/>
                </a:cubicBezTo>
                <a:cubicBezTo>
                  <a:pt x="208" y="33"/>
                  <a:pt x="208" y="36"/>
                  <a:pt x="208" y="39"/>
                </a:cubicBezTo>
                <a:moveTo>
                  <a:pt x="223" y="56"/>
                </a:moveTo>
                <a:cubicBezTo>
                  <a:pt x="225" y="51"/>
                  <a:pt x="226" y="45"/>
                  <a:pt x="226" y="39"/>
                </a:cubicBezTo>
                <a:cubicBezTo>
                  <a:pt x="226" y="33"/>
                  <a:pt x="225" y="28"/>
                  <a:pt x="223" y="23"/>
                </a:cubicBezTo>
                <a:cubicBezTo>
                  <a:pt x="221" y="18"/>
                  <a:pt x="218" y="14"/>
                  <a:pt x="214" y="10"/>
                </a:cubicBezTo>
                <a:cubicBezTo>
                  <a:pt x="211" y="7"/>
                  <a:pt x="206" y="4"/>
                  <a:pt x="201" y="2"/>
                </a:cubicBezTo>
                <a:cubicBezTo>
                  <a:pt x="196" y="1"/>
                  <a:pt x="191" y="0"/>
                  <a:pt x="185" y="0"/>
                </a:cubicBezTo>
                <a:cubicBezTo>
                  <a:pt x="179" y="0"/>
                  <a:pt x="174" y="1"/>
                  <a:pt x="169" y="2"/>
                </a:cubicBezTo>
                <a:cubicBezTo>
                  <a:pt x="164" y="4"/>
                  <a:pt x="159" y="7"/>
                  <a:pt x="156" y="10"/>
                </a:cubicBezTo>
                <a:cubicBezTo>
                  <a:pt x="152" y="14"/>
                  <a:pt x="149" y="18"/>
                  <a:pt x="147" y="23"/>
                </a:cubicBezTo>
                <a:cubicBezTo>
                  <a:pt x="145" y="28"/>
                  <a:pt x="144" y="33"/>
                  <a:pt x="144" y="39"/>
                </a:cubicBezTo>
                <a:cubicBezTo>
                  <a:pt x="144" y="45"/>
                  <a:pt x="145" y="51"/>
                  <a:pt x="147" y="56"/>
                </a:cubicBezTo>
                <a:cubicBezTo>
                  <a:pt x="149" y="61"/>
                  <a:pt x="152" y="65"/>
                  <a:pt x="156" y="68"/>
                </a:cubicBezTo>
                <a:cubicBezTo>
                  <a:pt x="159" y="72"/>
                  <a:pt x="164" y="74"/>
                  <a:pt x="169" y="76"/>
                </a:cubicBezTo>
                <a:cubicBezTo>
                  <a:pt x="174" y="78"/>
                  <a:pt x="179" y="79"/>
                  <a:pt x="185" y="79"/>
                </a:cubicBezTo>
                <a:cubicBezTo>
                  <a:pt x="191" y="79"/>
                  <a:pt x="196" y="78"/>
                  <a:pt x="201" y="76"/>
                </a:cubicBezTo>
                <a:cubicBezTo>
                  <a:pt x="206" y="74"/>
                  <a:pt x="211" y="72"/>
                  <a:pt x="214" y="68"/>
                </a:cubicBezTo>
                <a:cubicBezTo>
                  <a:pt x="218" y="65"/>
                  <a:pt x="221" y="61"/>
                  <a:pt x="223" y="56"/>
                </a:cubicBezTo>
                <a:moveTo>
                  <a:pt x="241" y="155"/>
                </a:moveTo>
                <a:cubicBezTo>
                  <a:pt x="239" y="154"/>
                  <a:pt x="237" y="153"/>
                  <a:pt x="236" y="151"/>
                </a:cubicBezTo>
                <a:cubicBezTo>
                  <a:pt x="235" y="150"/>
                  <a:pt x="234" y="148"/>
                  <a:pt x="233" y="146"/>
                </a:cubicBezTo>
                <a:cubicBezTo>
                  <a:pt x="232" y="144"/>
                  <a:pt x="232" y="142"/>
                  <a:pt x="232" y="140"/>
                </a:cubicBezTo>
                <a:cubicBezTo>
                  <a:pt x="232" y="94"/>
                  <a:pt x="232" y="94"/>
                  <a:pt x="232" y="94"/>
                </a:cubicBezTo>
                <a:cubicBezTo>
                  <a:pt x="215" y="94"/>
                  <a:pt x="215" y="94"/>
                  <a:pt x="215" y="94"/>
                </a:cubicBezTo>
                <a:cubicBezTo>
                  <a:pt x="215" y="140"/>
                  <a:pt x="215" y="140"/>
                  <a:pt x="215" y="140"/>
                </a:cubicBezTo>
                <a:cubicBezTo>
                  <a:pt x="215" y="145"/>
                  <a:pt x="216" y="149"/>
                  <a:pt x="217" y="153"/>
                </a:cubicBezTo>
                <a:cubicBezTo>
                  <a:pt x="219" y="156"/>
                  <a:pt x="221" y="160"/>
                  <a:pt x="223" y="162"/>
                </a:cubicBezTo>
                <a:cubicBezTo>
                  <a:pt x="226" y="165"/>
                  <a:pt x="229" y="167"/>
                  <a:pt x="233" y="169"/>
                </a:cubicBezTo>
                <a:cubicBezTo>
                  <a:pt x="237" y="170"/>
                  <a:pt x="242" y="171"/>
                  <a:pt x="247" y="171"/>
                </a:cubicBezTo>
                <a:cubicBezTo>
                  <a:pt x="252" y="171"/>
                  <a:pt x="257" y="170"/>
                  <a:pt x="261" y="169"/>
                </a:cubicBezTo>
                <a:cubicBezTo>
                  <a:pt x="265" y="167"/>
                  <a:pt x="268" y="165"/>
                  <a:pt x="271" y="162"/>
                </a:cubicBezTo>
                <a:cubicBezTo>
                  <a:pt x="273" y="160"/>
                  <a:pt x="275" y="156"/>
                  <a:pt x="277" y="153"/>
                </a:cubicBezTo>
                <a:cubicBezTo>
                  <a:pt x="278" y="149"/>
                  <a:pt x="279" y="145"/>
                  <a:pt x="279" y="140"/>
                </a:cubicBezTo>
                <a:cubicBezTo>
                  <a:pt x="279" y="94"/>
                  <a:pt x="279" y="94"/>
                  <a:pt x="279" y="94"/>
                </a:cubicBezTo>
                <a:cubicBezTo>
                  <a:pt x="262" y="94"/>
                  <a:pt x="262" y="94"/>
                  <a:pt x="262" y="94"/>
                </a:cubicBezTo>
                <a:cubicBezTo>
                  <a:pt x="262" y="140"/>
                  <a:pt x="262" y="140"/>
                  <a:pt x="262" y="140"/>
                </a:cubicBezTo>
                <a:cubicBezTo>
                  <a:pt x="262" y="142"/>
                  <a:pt x="262" y="144"/>
                  <a:pt x="261" y="146"/>
                </a:cubicBezTo>
                <a:cubicBezTo>
                  <a:pt x="260" y="148"/>
                  <a:pt x="259" y="150"/>
                  <a:pt x="258" y="151"/>
                </a:cubicBezTo>
                <a:cubicBezTo>
                  <a:pt x="256" y="153"/>
                  <a:pt x="255" y="154"/>
                  <a:pt x="253" y="155"/>
                </a:cubicBezTo>
                <a:cubicBezTo>
                  <a:pt x="251" y="156"/>
                  <a:pt x="249" y="156"/>
                  <a:pt x="247" y="156"/>
                </a:cubicBezTo>
                <a:cubicBezTo>
                  <a:pt x="245" y="156"/>
                  <a:pt x="243" y="156"/>
                  <a:pt x="241" y="155"/>
                </a:cubicBezTo>
                <a:moveTo>
                  <a:pt x="277" y="24"/>
                </a:moveTo>
                <a:cubicBezTo>
                  <a:pt x="277" y="26"/>
                  <a:pt x="277" y="28"/>
                  <a:pt x="276" y="29"/>
                </a:cubicBezTo>
                <a:cubicBezTo>
                  <a:pt x="275" y="30"/>
                  <a:pt x="274" y="31"/>
                  <a:pt x="273" y="32"/>
                </a:cubicBezTo>
                <a:cubicBezTo>
                  <a:pt x="271" y="32"/>
                  <a:pt x="270" y="32"/>
                  <a:pt x="268" y="33"/>
                </a:cubicBezTo>
                <a:cubicBezTo>
                  <a:pt x="266" y="33"/>
                  <a:pt x="265" y="33"/>
                  <a:pt x="263" y="33"/>
                </a:cubicBezTo>
                <a:cubicBezTo>
                  <a:pt x="253" y="33"/>
                  <a:pt x="253" y="33"/>
                  <a:pt x="253" y="33"/>
                </a:cubicBezTo>
                <a:cubicBezTo>
                  <a:pt x="253" y="16"/>
                  <a:pt x="253" y="16"/>
                  <a:pt x="253" y="16"/>
                </a:cubicBezTo>
                <a:cubicBezTo>
                  <a:pt x="264" y="16"/>
                  <a:pt x="264" y="16"/>
                  <a:pt x="264" y="16"/>
                </a:cubicBezTo>
                <a:cubicBezTo>
                  <a:pt x="266" y="16"/>
                  <a:pt x="267" y="16"/>
                  <a:pt x="269" y="16"/>
                </a:cubicBezTo>
                <a:cubicBezTo>
                  <a:pt x="270" y="16"/>
                  <a:pt x="272" y="17"/>
                  <a:pt x="273" y="17"/>
                </a:cubicBezTo>
                <a:cubicBezTo>
                  <a:pt x="274" y="18"/>
                  <a:pt x="275" y="19"/>
                  <a:pt x="276" y="20"/>
                </a:cubicBezTo>
                <a:cubicBezTo>
                  <a:pt x="277" y="21"/>
                  <a:pt x="277" y="22"/>
                  <a:pt x="277" y="24"/>
                </a:cubicBezTo>
                <a:moveTo>
                  <a:pt x="297" y="77"/>
                </a:moveTo>
                <a:cubicBezTo>
                  <a:pt x="278" y="45"/>
                  <a:pt x="278" y="45"/>
                  <a:pt x="278" y="45"/>
                </a:cubicBezTo>
                <a:cubicBezTo>
                  <a:pt x="284" y="44"/>
                  <a:pt x="288" y="42"/>
                  <a:pt x="290" y="38"/>
                </a:cubicBezTo>
                <a:cubicBezTo>
                  <a:pt x="293" y="34"/>
                  <a:pt x="294" y="30"/>
                  <a:pt x="294" y="24"/>
                </a:cubicBezTo>
                <a:cubicBezTo>
                  <a:pt x="294" y="20"/>
                  <a:pt x="294" y="16"/>
                  <a:pt x="292" y="13"/>
                </a:cubicBezTo>
                <a:cubicBezTo>
                  <a:pt x="291" y="10"/>
                  <a:pt x="289" y="8"/>
                  <a:pt x="286" y="6"/>
                </a:cubicBezTo>
                <a:cubicBezTo>
                  <a:pt x="283" y="5"/>
                  <a:pt x="280" y="3"/>
                  <a:pt x="277" y="3"/>
                </a:cubicBezTo>
                <a:cubicBezTo>
                  <a:pt x="274" y="2"/>
                  <a:pt x="270" y="2"/>
                  <a:pt x="266" y="2"/>
                </a:cubicBezTo>
                <a:cubicBezTo>
                  <a:pt x="237" y="2"/>
                  <a:pt x="237" y="2"/>
                  <a:pt x="237" y="2"/>
                </a:cubicBezTo>
                <a:cubicBezTo>
                  <a:pt x="237" y="77"/>
                  <a:pt x="237" y="77"/>
                  <a:pt x="237" y="77"/>
                </a:cubicBezTo>
                <a:cubicBezTo>
                  <a:pt x="253" y="77"/>
                  <a:pt x="253" y="77"/>
                  <a:pt x="253" y="77"/>
                </a:cubicBezTo>
                <a:cubicBezTo>
                  <a:pt x="253" y="47"/>
                  <a:pt x="253" y="47"/>
                  <a:pt x="253" y="47"/>
                </a:cubicBezTo>
                <a:cubicBezTo>
                  <a:pt x="262" y="47"/>
                  <a:pt x="262" y="47"/>
                  <a:pt x="262" y="47"/>
                </a:cubicBezTo>
                <a:cubicBezTo>
                  <a:pt x="277" y="77"/>
                  <a:pt x="277" y="77"/>
                  <a:pt x="277" y="77"/>
                </a:cubicBezTo>
                <a:lnTo>
                  <a:pt x="297" y="77"/>
                </a:lnTo>
                <a:close/>
                <a:moveTo>
                  <a:pt x="368" y="60"/>
                </a:moveTo>
                <a:cubicBezTo>
                  <a:pt x="370" y="56"/>
                  <a:pt x="370" y="52"/>
                  <a:pt x="370" y="48"/>
                </a:cubicBezTo>
                <a:cubicBezTo>
                  <a:pt x="370" y="2"/>
                  <a:pt x="370" y="2"/>
                  <a:pt x="370" y="2"/>
                </a:cubicBezTo>
                <a:cubicBezTo>
                  <a:pt x="354" y="2"/>
                  <a:pt x="354" y="2"/>
                  <a:pt x="354" y="2"/>
                </a:cubicBezTo>
                <a:cubicBezTo>
                  <a:pt x="354" y="47"/>
                  <a:pt x="354" y="47"/>
                  <a:pt x="354" y="47"/>
                </a:cubicBezTo>
                <a:cubicBezTo>
                  <a:pt x="354" y="50"/>
                  <a:pt x="353" y="52"/>
                  <a:pt x="353" y="54"/>
                </a:cubicBezTo>
                <a:cubicBezTo>
                  <a:pt x="352" y="56"/>
                  <a:pt x="351" y="57"/>
                  <a:pt x="349" y="59"/>
                </a:cubicBezTo>
                <a:cubicBezTo>
                  <a:pt x="348" y="60"/>
                  <a:pt x="346" y="61"/>
                  <a:pt x="345" y="62"/>
                </a:cubicBezTo>
                <a:cubicBezTo>
                  <a:pt x="343" y="63"/>
                  <a:pt x="341" y="64"/>
                  <a:pt x="339" y="64"/>
                </a:cubicBezTo>
                <a:cubicBezTo>
                  <a:pt x="336" y="64"/>
                  <a:pt x="334" y="63"/>
                  <a:pt x="332" y="62"/>
                </a:cubicBezTo>
                <a:cubicBezTo>
                  <a:pt x="331" y="61"/>
                  <a:pt x="329" y="60"/>
                  <a:pt x="328" y="59"/>
                </a:cubicBezTo>
                <a:cubicBezTo>
                  <a:pt x="326" y="57"/>
                  <a:pt x="325" y="56"/>
                  <a:pt x="324" y="54"/>
                </a:cubicBezTo>
                <a:cubicBezTo>
                  <a:pt x="324" y="52"/>
                  <a:pt x="323" y="50"/>
                  <a:pt x="323" y="47"/>
                </a:cubicBezTo>
                <a:cubicBezTo>
                  <a:pt x="323" y="2"/>
                  <a:pt x="323" y="2"/>
                  <a:pt x="323" y="2"/>
                </a:cubicBezTo>
                <a:cubicBezTo>
                  <a:pt x="307" y="2"/>
                  <a:pt x="307" y="2"/>
                  <a:pt x="307" y="2"/>
                </a:cubicBezTo>
                <a:cubicBezTo>
                  <a:pt x="307" y="48"/>
                  <a:pt x="307" y="48"/>
                  <a:pt x="307" y="48"/>
                </a:cubicBezTo>
                <a:cubicBezTo>
                  <a:pt x="307" y="52"/>
                  <a:pt x="307" y="56"/>
                  <a:pt x="309" y="60"/>
                </a:cubicBezTo>
                <a:cubicBezTo>
                  <a:pt x="310" y="64"/>
                  <a:pt x="312" y="67"/>
                  <a:pt x="315" y="70"/>
                </a:cubicBezTo>
                <a:cubicBezTo>
                  <a:pt x="317" y="73"/>
                  <a:pt x="321" y="75"/>
                  <a:pt x="325" y="77"/>
                </a:cubicBezTo>
                <a:cubicBezTo>
                  <a:pt x="329" y="78"/>
                  <a:pt x="333" y="79"/>
                  <a:pt x="339" y="79"/>
                </a:cubicBezTo>
                <a:cubicBezTo>
                  <a:pt x="344" y="79"/>
                  <a:pt x="348" y="78"/>
                  <a:pt x="352" y="77"/>
                </a:cubicBezTo>
                <a:cubicBezTo>
                  <a:pt x="356" y="75"/>
                  <a:pt x="360" y="73"/>
                  <a:pt x="362" y="70"/>
                </a:cubicBezTo>
                <a:cubicBezTo>
                  <a:pt x="365" y="67"/>
                  <a:pt x="367" y="64"/>
                  <a:pt x="368" y="60"/>
                </a:cubicBezTo>
                <a:moveTo>
                  <a:pt x="361" y="169"/>
                </a:moveTo>
                <a:cubicBezTo>
                  <a:pt x="378" y="169"/>
                  <a:pt x="378" y="169"/>
                  <a:pt x="378" y="169"/>
                </a:cubicBezTo>
                <a:cubicBezTo>
                  <a:pt x="378" y="94"/>
                  <a:pt x="378" y="94"/>
                  <a:pt x="378" y="94"/>
                </a:cubicBezTo>
                <a:cubicBezTo>
                  <a:pt x="353" y="94"/>
                  <a:pt x="353" y="94"/>
                  <a:pt x="353" y="94"/>
                </a:cubicBezTo>
                <a:cubicBezTo>
                  <a:pt x="335" y="143"/>
                  <a:pt x="335" y="143"/>
                  <a:pt x="335" y="143"/>
                </a:cubicBezTo>
                <a:cubicBezTo>
                  <a:pt x="335" y="143"/>
                  <a:pt x="335" y="143"/>
                  <a:pt x="335" y="143"/>
                </a:cubicBezTo>
                <a:cubicBezTo>
                  <a:pt x="318" y="94"/>
                  <a:pt x="318" y="94"/>
                  <a:pt x="318" y="94"/>
                </a:cubicBezTo>
                <a:cubicBezTo>
                  <a:pt x="293" y="94"/>
                  <a:pt x="293" y="94"/>
                  <a:pt x="293" y="94"/>
                </a:cubicBezTo>
                <a:cubicBezTo>
                  <a:pt x="293" y="169"/>
                  <a:pt x="293" y="169"/>
                  <a:pt x="293" y="169"/>
                </a:cubicBezTo>
                <a:cubicBezTo>
                  <a:pt x="309" y="169"/>
                  <a:pt x="309" y="169"/>
                  <a:pt x="309" y="169"/>
                </a:cubicBezTo>
                <a:cubicBezTo>
                  <a:pt x="309" y="112"/>
                  <a:pt x="309" y="112"/>
                  <a:pt x="309" y="112"/>
                </a:cubicBezTo>
                <a:cubicBezTo>
                  <a:pt x="310" y="112"/>
                  <a:pt x="310" y="112"/>
                  <a:pt x="310" y="112"/>
                </a:cubicBezTo>
                <a:cubicBezTo>
                  <a:pt x="329" y="169"/>
                  <a:pt x="329" y="169"/>
                  <a:pt x="329" y="169"/>
                </a:cubicBezTo>
                <a:cubicBezTo>
                  <a:pt x="341" y="169"/>
                  <a:pt x="341" y="169"/>
                  <a:pt x="341" y="169"/>
                </a:cubicBezTo>
                <a:cubicBezTo>
                  <a:pt x="361" y="112"/>
                  <a:pt x="361" y="112"/>
                  <a:pt x="361" y="112"/>
                </a:cubicBezTo>
                <a:cubicBezTo>
                  <a:pt x="361" y="112"/>
                  <a:pt x="361" y="112"/>
                  <a:pt x="361" y="112"/>
                </a:cubicBezTo>
                <a:lnTo>
                  <a:pt x="361" y="169"/>
                </a:lnTo>
                <a:close/>
                <a:moveTo>
                  <a:pt x="453" y="77"/>
                </a:moveTo>
                <a:cubicBezTo>
                  <a:pt x="469" y="77"/>
                  <a:pt x="469" y="77"/>
                  <a:pt x="469" y="77"/>
                </a:cubicBezTo>
                <a:cubicBezTo>
                  <a:pt x="469" y="2"/>
                  <a:pt x="469" y="2"/>
                  <a:pt x="469" y="2"/>
                </a:cubicBezTo>
                <a:cubicBezTo>
                  <a:pt x="444" y="2"/>
                  <a:pt x="444" y="2"/>
                  <a:pt x="444" y="2"/>
                </a:cubicBezTo>
                <a:cubicBezTo>
                  <a:pt x="427" y="51"/>
                  <a:pt x="427" y="51"/>
                  <a:pt x="427" y="51"/>
                </a:cubicBezTo>
                <a:cubicBezTo>
                  <a:pt x="427" y="51"/>
                  <a:pt x="427" y="51"/>
                  <a:pt x="427" y="51"/>
                </a:cubicBezTo>
                <a:cubicBezTo>
                  <a:pt x="409" y="2"/>
                  <a:pt x="409" y="2"/>
                  <a:pt x="409" y="2"/>
                </a:cubicBezTo>
                <a:cubicBezTo>
                  <a:pt x="384" y="2"/>
                  <a:pt x="384" y="2"/>
                  <a:pt x="384" y="2"/>
                </a:cubicBezTo>
                <a:cubicBezTo>
                  <a:pt x="384" y="77"/>
                  <a:pt x="384" y="77"/>
                  <a:pt x="384" y="77"/>
                </a:cubicBezTo>
                <a:cubicBezTo>
                  <a:pt x="401" y="77"/>
                  <a:pt x="401" y="77"/>
                  <a:pt x="401" y="77"/>
                </a:cubicBezTo>
                <a:cubicBezTo>
                  <a:pt x="401" y="19"/>
                  <a:pt x="401" y="19"/>
                  <a:pt x="401" y="19"/>
                </a:cubicBezTo>
                <a:cubicBezTo>
                  <a:pt x="401" y="19"/>
                  <a:pt x="401" y="19"/>
                  <a:pt x="401" y="19"/>
                </a:cubicBezTo>
                <a:cubicBezTo>
                  <a:pt x="420" y="77"/>
                  <a:pt x="420" y="77"/>
                  <a:pt x="420" y="77"/>
                </a:cubicBezTo>
                <a:cubicBezTo>
                  <a:pt x="433" y="77"/>
                  <a:pt x="433" y="77"/>
                  <a:pt x="433" y="77"/>
                </a:cubicBezTo>
                <a:cubicBezTo>
                  <a:pt x="453" y="19"/>
                  <a:pt x="453" y="19"/>
                  <a:pt x="453" y="19"/>
                </a:cubicBezTo>
                <a:cubicBezTo>
                  <a:pt x="453" y="19"/>
                  <a:pt x="453" y="19"/>
                  <a:pt x="453" y="19"/>
                </a:cubicBezTo>
                <a:lnTo>
                  <a:pt x="453" y="77"/>
                </a:lnTo>
                <a:close/>
                <a:moveTo>
                  <a:pt x="478" y="261"/>
                </a:moveTo>
                <a:cubicBezTo>
                  <a:pt x="500" y="261"/>
                  <a:pt x="500" y="261"/>
                  <a:pt x="500" y="261"/>
                </a:cubicBezTo>
                <a:cubicBezTo>
                  <a:pt x="500" y="186"/>
                  <a:pt x="500" y="186"/>
                  <a:pt x="500" y="186"/>
                </a:cubicBezTo>
                <a:cubicBezTo>
                  <a:pt x="483" y="186"/>
                  <a:pt x="483" y="186"/>
                  <a:pt x="483" y="186"/>
                </a:cubicBezTo>
                <a:cubicBezTo>
                  <a:pt x="483" y="238"/>
                  <a:pt x="483" y="238"/>
                  <a:pt x="483" y="238"/>
                </a:cubicBezTo>
                <a:cubicBezTo>
                  <a:pt x="483" y="238"/>
                  <a:pt x="483" y="238"/>
                  <a:pt x="483" y="238"/>
                </a:cubicBezTo>
                <a:cubicBezTo>
                  <a:pt x="451" y="186"/>
                  <a:pt x="451" y="186"/>
                  <a:pt x="451" y="186"/>
                </a:cubicBezTo>
                <a:cubicBezTo>
                  <a:pt x="429" y="186"/>
                  <a:pt x="429" y="186"/>
                  <a:pt x="429" y="186"/>
                </a:cubicBezTo>
                <a:cubicBezTo>
                  <a:pt x="429" y="261"/>
                  <a:pt x="429" y="261"/>
                  <a:pt x="429" y="261"/>
                </a:cubicBezTo>
                <a:cubicBezTo>
                  <a:pt x="445" y="261"/>
                  <a:pt x="445" y="261"/>
                  <a:pt x="445" y="261"/>
                </a:cubicBezTo>
                <a:cubicBezTo>
                  <a:pt x="445" y="207"/>
                  <a:pt x="445" y="207"/>
                  <a:pt x="445" y="207"/>
                </a:cubicBezTo>
                <a:cubicBezTo>
                  <a:pt x="445" y="207"/>
                  <a:pt x="445" y="207"/>
                  <a:pt x="445" y="207"/>
                </a:cubicBezTo>
                <a:lnTo>
                  <a:pt x="478" y="261"/>
                </a:lnTo>
                <a:close/>
                <a:moveTo>
                  <a:pt x="584" y="261"/>
                </a:moveTo>
                <a:cubicBezTo>
                  <a:pt x="548" y="221"/>
                  <a:pt x="548" y="221"/>
                  <a:pt x="548" y="221"/>
                </a:cubicBezTo>
                <a:cubicBezTo>
                  <a:pt x="581" y="186"/>
                  <a:pt x="581" y="186"/>
                  <a:pt x="581" y="186"/>
                </a:cubicBezTo>
                <a:cubicBezTo>
                  <a:pt x="560" y="186"/>
                  <a:pt x="560" y="186"/>
                  <a:pt x="560" y="186"/>
                </a:cubicBezTo>
                <a:cubicBezTo>
                  <a:pt x="530" y="217"/>
                  <a:pt x="530" y="217"/>
                  <a:pt x="530" y="217"/>
                </a:cubicBezTo>
                <a:cubicBezTo>
                  <a:pt x="530" y="186"/>
                  <a:pt x="530" y="186"/>
                  <a:pt x="530" y="186"/>
                </a:cubicBezTo>
                <a:cubicBezTo>
                  <a:pt x="514" y="186"/>
                  <a:pt x="514" y="186"/>
                  <a:pt x="514" y="186"/>
                </a:cubicBezTo>
                <a:cubicBezTo>
                  <a:pt x="514" y="261"/>
                  <a:pt x="514" y="261"/>
                  <a:pt x="514" y="261"/>
                </a:cubicBezTo>
                <a:cubicBezTo>
                  <a:pt x="530" y="261"/>
                  <a:pt x="530" y="261"/>
                  <a:pt x="530" y="261"/>
                </a:cubicBezTo>
                <a:cubicBezTo>
                  <a:pt x="530" y="225"/>
                  <a:pt x="530" y="225"/>
                  <a:pt x="530" y="225"/>
                </a:cubicBezTo>
                <a:cubicBezTo>
                  <a:pt x="561" y="261"/>
                  <a:pt x="561" y="261"/>
                  <a:pt x="561" y="261"/>
                </a:cubicBezTo>
                <a:lnTo>
                  <a:pt x="584" y="261"/>
                </a:lnTo>
                <a:close/>
                <a:moveTo>
                  <a:pt x="606" y="186"/>
                </a:moveTo>
                <a:cubicBezTo>
                  <a:pt x="590" y="186"/>
                  <a:pt x="590" y="186"/>
                  <a:pt x="590" y="186"/>
                </a:cubicBezTo>
                <a:cubicBezTo>
                  <a:pt x="590" y="261"/>
                  <a:pt x="590" y="261"/>
                  <a:pt x="590" y="261"/>
                </a:cubicBezTo>
                <a:cubicBezTo>
                  <a:pt x="606" y="261"/>
                  <a:pt x="606" y="261"/>
                  <a:pt x="606" y="261"/>
                </a:cubicBezTo>
                <a:lnTo>
                  <a:pt x="606" y="186"/>
                </a:lnTo>
                <a:close/>
              </a:path>
            </a:pathLst>
          </a:custGeom>
          <a:solidFill>
            <a:schemeClr val="accent1"/>
          </a:solidFill>
          <a:ln>
            <a:noFill/>
          </a:ln>
        </p:spPr>
        <p:txBody>
          <a:bodyPr vert="horz" wrap="square" lIns="51435" tIns="25718" rIns="51435" bIns="25718" numCol="1" anchor="t" anchorCtr="0" compatLnSpc="1">
            <a:prstTxWarp prst="textNoShape">
              <a:avLst/>
            </a:prstTxWarp>
          </a:bodyPr>
          <a:lstStyle/>
          <a:p>
            <a:pPr defTabSz="257175"/>
            <a:endParaRPr lang="fi-FI" sz="1013">
              <a:solidFill>
                <a:prstClr val="black"/>
              </a:solidFill>
            </a:endParaRPr>
          </a:p>
        </p:txBody>
      </p:sp>
    </p:spTree>
    <p:extLst>
      <p:ext uri="{BB962C8B-B14F-4D97-AF65-F5344CB8AC3E}">
        <p14:creationId xmlns:p14="http://schemas.microsoft.com/office/powerpoint/2010/main" val="55258684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Kiitos sivu">
    <p:bg>
      <p:bgPr>
        <a:solidFill>
          <a:srgbClr val="FF5000"/>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751066" y="1663700"/>
            <a:ext cx="7484620" cy="1714500"/>
          </a:xfrm>
          <a:prstGeom prst="rect">
            <a:avLst/>
          </a:prstGeom>
        </p:spPr>
        <p:txBody>
          <a:bodyPr vert="horz" lIns="0" tIns="0" rIns="0" bIns="0" anchor="ctr"/>
          <a:lstStyle>
            <a:lvl1pPr marL="0" indent="0">
              <a:lnSpc>
                <a:spcPct val="90000"/>
              </a:lnSpc>
              <a:spcBef>
                <a:spcPts val="0"/>
              </a:spcBef>
              <a:buNone/>
              <a:defRPr sz="3375" b="1" i="0" spc="-56">
                <a:solidFill>
                  <a:schemeClr val="bg1"/>
                </a:solidFill>
                <a:latin typeface="Arial"/>
                <a:cs typeface="Arial"/>
              </a:defRPr>
            </a:lvl1pPr>
          </a:lstStyle>
          <a:p>
            <a:pPr lvl="0"/>
            <a:r>
              <a:rPr lang="fi-FI" dirty="0"/>
              <a:t>Kiitos, </a:t>
            </a:r>
            <a:r>
              <a:rPr lang="fi-FI" dirty="0" err="1"/>
              <a:t>Thank</a:t>
            </a:r>
            <a:r>
              <a:rPr lang="fi-FI" dirty="0"/>
              <a:t> </a:t>
            </a:r>
            <a:r>
              <a:rPr lang="fi-FI" dirty="0" err="1"/>
              <a:t>you</a:t>
            </a:r>
            <a:r>
              <a:rPr lang="fi-FI" dirty="0"/>
              <a:t>!</a:t>
            </a:r>
            <a:endParaRPr lang="en-US" dirty="0"/>
          </a:p>
        </p:txBody>
      </p:sp>
      <p:pic>
        <p:nvPicPr>
          <p:cNvPr id="12" name="Picture 2" descr="vimeo_logo_white.pdf"/>
          <p:cNvPicPr>
            <a:picLocks noChangeAspect="1"/>
          </p:cNvPicPr>
          <p:nvPr userDrawn="1"/>
        </p:nvPicPr>
        <p:blipFill rotWithShape="1">
          <a:blip r:embed="rId2">
            <a:extLst>
              <a:ext uri="{28A0092B-C50C-407E-A947-70E740481C1C}">
                <a14:useLocalDpi xmlns:a14="http://schemas.microsoft.com/office/drawing/2010/main" val="0"/>
              </a:ext>
            </a:extLst>
          </a:blip>
          <a:srcRect t="23076" b="17574"/>
          <a:stretch/>
        </p:blipFill>
        <p:spPr>
          <a:xfrm>
            <a:off x="3421921" y="4508334"/>
            <a:ext cx="684410" cy="243719"/>
          </a:xfrm>
          <a:prstGeom prst="rect">
            <a:avLst/>
          </a:prstGeom>
        </p:spPr>
      </p:pic>
      <p:pic>
        <p:nvPicPr>
          <p:cNvPr id="13" name="Picture 4" descr="Twitter_logo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5314" y="4517073"/>
            <a:ext cx="323985" cy="263398"/>
          </a:xfrm>
          <a:prstGeom prst="rect">
            <a:avLst/>
          </a:prstGeom>
        </p:spPr>
      </p:pic>
      <p:pic>
        <p:nvPicPr>
          <p:cNvPr id="14" name="Picture 6" descr="FB_logo_white.pdf"/>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10747" y="4465096"/>
            <a:ext cx="345513" cy="333866"/>
          </a:xfrm>
          <a:prstGeom prst="rect">
            <a:avLst/>
          </a:prstGeom>
        </p:spPr>
      </p:pic>
      <p:pic>
        <p:nvPicPr>
          <p:cNvPr id="15" name="Picture 7" descr="slideshare_logo.pdf"/>
          <p:cNvPicPr>
            <a:picLocks noChangeAspect="1"/>
          </p:cNvPicPr>
          <p:nvPr userDrawn="1"/>
        </p:nvPicPr>
        <p:blipFill rotWithShape="1">
          <a:blip r:embed="rId5">
            <a:extLst>
              <a:ext uri="{28A0092B-C50C-407E-A947-70E740481C1C}">
                <a14:useLocalDpi xmlns:a14="http://schemas.microsoft.com/office/drawing/2010/main" val="0"/>
              </a:ext>
            </a:extLst>
          </a:blip>
          <a:srcRect t="26492" b="32257"/>
          <a:stretch/>
        </p:blipFill>
        <p:spPr>
          <a:xfrm>
            <a:off x="832036" y="4499526"/>
            <a:ext cx="1014641" cy="295765"/>
          </a:xfrm>
          <a:prstGeom prst="rect">
            <a:avLst/>
          </a:prstGeom>
        </p:spPr>
      </p:pic>
      <p:pic>
        <p:nvPicPr>
          <p:cNvPr id="16" name="Picture 9" descr="LinkedIn-Logo.pdf"/>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978284" y="4568278"/>
            <a:ext cx="673838" cy="163423"/>
          </a:xfrm>
          <a:prstGeom prst="rect">
            <a:avLst/>
          </a:prstGeom>
        </p:spPr>
      </p:pic>
      <p:pic>
        <p:nvPicPr>
          <p:cNvPr id="17" name="Picture 10" descr="forumvirium_fi.pdf"/>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221575" y="4499526"/>
            <a:ext cx="1400785" cy="339725"/>
          </a:xfrm>
          <a:prstGeom prst="rect">
            <a:avLst/>
          </a:prstGeom>
        </p:spPr>
      </p:pic>
      <p:sp>
        <p:nvSpPr>
          <p:cNvPr id="18" name="Freeform 5"/>
          <p:cNvSpPr>
            <a:spLocks noEditPoints="1"/>
          </p:cNvSpPr>
          <p:nvPr userDrawn="1"/>
        </p:nvSpPr>
        <p:spPr bwMode="auto">
          <a:xfrm>
            <a:off x="588562" y="423328"/>
            <a:ext cx="1501587" cy="656357"/>
          </a:xfrm>
          <a:custGeom>
            <a:avLst/>
            <a:gdLst>
              <a:gd name="T0" fmla="*/ 414 w 606"/>
              <a:gd name="T1" fmla="*/ 186 h 263"/>
              <a:gd name="T2" fmla="*/ 367 w 606"/>
              <a:gd name="T3" fmla="*/ 262 h 263"/>
              <a:gd name="T4" fmla="*/ 376 w 606"/>
              <a:gd name="T5" fmla="*/ 221 h 263"/>
              <a:gd name="T6" fmla="*/ 351 w 606"/>
              <a:gd name="T7" fmla="*/ 203 h 263"/>
              <a:gd name="T8" fmla="*/ 373 w 606"/>
              <a:gd name="T9" fmla="*/ 204 h 263"/>
              <a:gd name="T10" fmla="*/ 342 w 606"/>
              <a:gd name="T11" fmla="*/ 190 h 263"/>
              <a:gd name="T12" fmla="*/ 351 w 606"/>
              <a:gd name="T13" fmla="*/ 228 h 263"/>
              <a:gd name="T14" fmla="*/ 365 w 606"/>
              <a:gd name="T15" fmla="*/ 246 h 263"/>
              <a:gd name="T16" fmla="*/ 296 w 606"/>
              <a:gd name="T17" fmla="*/ 186 h 263"/>
              <a:gd name="T18" fmla="*/ 296 w 606"/>
              <a:gd name="T19" fmla="*/ 246 h 263"/>
              <a:gd name="T20" fmla="*/ 268 w 606"/>
              <a:gd name="T21" fmla="*/ 261 h 263"/>
              <a:gd name="T22" fmla="*/ 264 w 606"/>
              <a:gd name="T23" fmla="*/ 215 h 263"/>
              <a:gd name="T24" fmla="*/ 152 w 606"/>
              <a:gd name="T25" fmla="*/ 186 h 263"/>
              <a:gd name="T26" fmla="*/ 184 w 606"/>
              <a:gd name="T27" fmla="*/ 229 h 263"/>
              <a:gd name="T28" fmla="*/ 184 w 606"/>
              <a:gd name="T29" fmla="*/ 214 h 263"/>
              <a:gd name="T30" fmla="*/ 201 w 606"/>
              <a:gd name="T31" fmla="*/ 94 h 263"/>
              <a:gd name="T32" fmla="*/ 131 w 606"/>
              <a:gd name="T33" fmla="*/ 45 h 263"/>
              <a:gd name="T34" fmla="*/ 56 w 606"/>
              <a:gd name="T35" fmla="*/ 94 h 263"/>
              <a:gd name="T36" fmla="*/ 30 w 606"/>
              <a:gd name="T37" fmla="*/ 169 h 263"/>
              <a:gd name="T38" fmla="*/ 99 w 606"/>
              <a:gd name="T39" fmla="*/ 169 h 263"/>
              <a:gd name="T40" fmla="*/ 83 w 606"/>
              <a:gd name="T41" fmla="*/ 2 h 263"/>
              <a:gd name="T42" fmla="*/ 99 w 606"/>
              <a:gd name="T43" fmla="*/ 19 h 263"/>
              <a:gd name="T44" fmla="*/ 146 w 606"/>
              <a:gd name="T45" fmla="*/ 125 h 263"/>
              <a:gd name="T46" fmla="*/ 147 w 606"/>
              <a:gd name="T47" fmla="*/ 108 h 263"/>
              <a:gd name="T48" fmla="*/ 115 w 606"/>
              <a:gd name="T49" fmla="*/ 94 h 263"/>
              <a:gd name="T50" fmla="*/ 155 w 606"/>
              <a:gd name="T51" fmla="*/ 169 h 263"/>
              <a:gd name="T52" fmla="*/ 170 w 606"/>
              <a:gd name="T53" fmla="*/ 106 h 263"/>
              <a:gd name="T54" fmla="*/ 202 w 606"/>
              <a:gd name="T55" fmla="*/ 57 h 263"/>
              <a:gd name="T56" fmla="*/ 163 w 606"/>
              <a:gd name="T57" fmla="*/ 49 h 263"/>
              <a:gd name="T58" fmla="*/ 185 w 606"/>
              <a:gd name="T59" fmla="*/ 15 h 263"/>
              <a:gd name="T60" fmla="*/ 223 w 606"/>
              <a:gd name="T61" fmla="*/ 56 h 263"/>
              <a:gd name="T62" fmla="*/ 185 w 606"/>
              <a:gd name="T63" fmla="*/ 0 h 263"/>
              <a:gd name="T64" fmla="*/ 147 w 606"/>
              <a:gd name="T65" fmla="*/ 56 h 263"/>
              <a:gd name="T66" fmla="*/ 214 w 606"/>
              <a:gd name="T67" fmla="*/ 68 h 263"/>
              <a:gd name="T68" fmla="*/ 232 w 606"/>
              <a:gd name="T69" fmla="*/ 140 h 263"/>
              <a:gd name="T70" fmla="*/ 223 w 606"/>
              <a:gd name="T71" fmla="*/ 162 h 263"/>
              <a:gd name="T72" fmla="*/ 277 w 606"/>
              <a:gd name="T73" fmla="*/ 153 h 263"/>
              <a:gd name="T74" fmla="*/ 261 w 606"/>
              <a:gd name="T75" fmla="*/ 146 h 263"/>
              <a:gd name="T76" fmla="*/ 277 w 606"/>
              <a:gd name="T77" fmla="*/ 24 h 263"/>
              <a:gd name="T78" fmla="*/ 253 w 606"/>
              <a:gd name="T79" fmla="*/ 33 h 263"/>
              <a:gd name="T80" fmla="*/ 276 w 606"/>
              <a:gd name="T81" fmla="*/ 20 h 263"/>
              <a:gd name="T82" fmla="*/ 294 w 606"/>
              <a:gd name="T83" fmla="*/ 24 h 263"/>
              <a:gd name="T84" fmla="*/ 237 w 606"/>
              <a:gd name="T85" fmla="*/ 2 h 263"/>
              <a:gd name="T86" fmla="*/ 277 w 606"/>
              <a:gd name="T87" fmla="*/ 77 h 263"/>
              <a:gd name="T88" fmla="*/ 354 w 606"/>
              <a:gd name="T89" fmla="*/ 2 h 263"/>
              <a:gd name="T90" fmla="*/ 339 w 606"/>
              <a:gd name="T91" fmla="*/ 64 h 263"/>
              <a:gd name="T92" fmla="*/ 323 w 606"/>
              <a:gd name="T93" fmla="*/ 2 h 263"/>
              <a:gd name="T94" fmla="*/ 325 w 606"/>
              <a:gd name="T95" fmla="*/ 77 h 263"/>
              <a:gd name="T96" fmla="*/ 361 w 606"/>
              <a:gd name="T97" fmla="*/ 169 h 263"/>
              <a:gd name="T98" fmla="*/ 335 w 606"/>
              <a:gd name="T99" fmla="*/ 143 h 263"/>
              <a:gd name="T100" fmla="*/ 309 w 606"/>
              <a:gd name="T101" fmla="*/ 112 h 263"/>
              <a:gd name="T102" fmla="*/ 361 w 606"/>
              <a:gd name="T103" fmla="*/ 112 h 263"/>
              <a:gd name="T104" fmla="*/ 444 w 606"/>
              <a:gd name="T105" fmla="*/ 2 h 263"/>
              <a:gd name="T106" fmla="*/ 384 w 606"/>
              <a:gd name="T107" fmla="*/ 77 h 263"/>
              <a:gd name="T108" fmla="*/ 433 w 606"/>
              <a:gd name="T109" fmla="*/ 77 h 263"/>
              <a:gd name="T110" fmla="*/ 500 w 606"/>
              <a:gd name="T111" fmla="*/ 261 h 263"/>
              <a:gd name="T112" fmla="*/ 451 w 606"/>
              <a:gd name="T113" fmla="*/ 186 h 263"/>
              <a:gd name="T114" fmla="*/ 445 w 606"/>
              <a:gd name="T115" fmla="*/ 207 h 263"/>
              <a:gd name="T116" fmla="*/ 560 w 606"/>
              <a:gd name="T117" fmla="*/ 186 h 263"/>
              <a:gd name="T118" fmla="*/ 530 w 606"/>
              <a:gd name="T119" fmla="*/ 261 h 263"/>
              <a:gd name="T120" fmla="*/ 590 w 606"/>
              <a:gd name="T121" fmla="*/ 186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06" h="263">
                <a:moveTo>
                  <a:pt x="414" y="186"/>
                </a:moveTo>
                <a:cubicBezTo>
                  <a:pt x="397" y="186"/>
                  <a:pt x="397" y="186"/>
                  <a:pt x="397" y="186"/>
                </a:cubicBezTo>
                <a:cubicBezTo>
                  <a:pt x="397" y="261"/>
                  <a:pt x="397" y="261"/>
                  <a:pt x="397" y="261"/>
                </a:cubicBezTo>
                <a:cubicBezTo>
                  <a:pt x="414" y="261"/>
                  <a:pt x="414" y="261"/>
                  <a:pt x="414" y="261"/>
                </a:cubicBezTo>
                <a:lnTo>
                  <a:pt x="414" y="186"/>
                </a:lnTo>
                <a:close/>
                <a:moveTo>
                  <a:pt x="342" y="241"/>
                </a:moveTo>
                <a:cubicBezTo>
                  <a:pt x="330" y="254"/>
                  <a:pt x="330" y="254"/>
                  <a:pt x="330" y="254"/>
                </a:cubicBezTo>
                <a:cubicBezTo>
                  <a:pt x="334" y="257"/>
                  <a:pt x="338" y="259"/>
                  <a:pt x="342" y="261"/>
                </a:cubicBezTo>
                <a:cubicBezTo>
                  <a:pt x="346" y="262"/>
                  <a:pt x="351" y="263"/>
                  <a:pt x="356" y="263"/>
                </a:cubicBezTo>
                <a:cubicBezTo>
                  <a:pt x="360" y="263"/>
                  <a:pt x="363" y="263"/>
                  <a:pt x="367" y="262"/>
                </a:cubicBezTo>
                <a:cubicBezTo>
                  <a:pt x="370" y="261"/>
                  <a:pt x="373" y="259"/>
                  <a:pt x="376" y="257"/>
                </a:cubicBezTo>
                <a:cubicBezTo>
                  <a:pt x="379" y="255"/>
                  <a:pt x="381" y="252"/>
                  <a:pt x="382" y="249"/>
                </a:cubicBezTo>
                <a:cubicBezTo>
                  <a:pt x="384" y="246"/>
                  <a:pt x="385" y="242"/>
                  <a:pt x="385" y="238"/>
                </a:cubicBezTo>
                <a:cubicBezTo>
                  <a:pt x="385" y="234"/>
                  <a:pt x="384" y="230"/>
                  <a:pt x="382" y="228"/>
                </a:cubicBezTo>
                <a:cubicBezTo>
                  <a:pt x="381" y="225"/>
                  <a:pt x="378" y="223"/>
                  <a:pt x="376" y="221"/>
                </a:cubicBezTo>
                <a:cubicBezTo>
                  <a:pt x="373" y="220"/>
                  <a:pt x="370" y="219"/>
                  <a:pt x="367" y="218"/>
                </a:cubicBezTo>
                <a:cubicBezTo>
                  <a:pt x="364" y="217"/>
                  <a:pt x="362" y="216"/>
                  <a:pt x="359" y="215"/>
                </a:cubicBezTo>
                <a:cubicBezTo>
                  <a:pt x="356" y="214"/>
                  <a:pt x="354" y="213"/>
                  <a:pt x="353" y="212"/>
                </a:cubicBezTo>
                <a:cubicBezTo>
                  <a:pt x="351" y="211"/>
                  <a:pt x="350" y="209"/>
                  <a:pt x="350" y="207"/>
                </a:cubicBezTo>
                <a:cubicBezTo>
                  <a:pt x="350" y="205"/>
                  <a:pt x="350" y="204"/>
                  <a:pt x="351" y="203"/>
                </a:cubicBezTo>
                <a:cubicBezTo>
                  <a:pt x="352" y="202"/>
                  <a:pt x="353" y="201"/>
                  <a:pt x="354" y="201"/>
                </a:cubicBezTo>
                <a:cubicBezTo>
                  <a:pt x="355" y="200"/>
                  <a:pt x="356" y="200"/>
                  <a:pt x="358" y="200"/>
                </a:cubicBezTo>
                <a:cubicBezTo>
                  <a:pt x="359" y="199"/>
                  <a:pt x="360" y="199"/>
                  <a:pt x="361" y="199"/>
                </a:cubicBezTo>
                <a:cubicBezTo>
                  <a:pt x="363" y="199"/>
                  <a:pt x="366" y="200"/>
                  <a:pt x="368" y="200"/>
                </a:cubicBezTo>
                <a:cubicBezTo>
                  <a:pt x="370" y="201"/>
                  <a:pt x="372" y="202"/>
                  <a:pt x="373" y="204"/>
                </a:cubicBezTo>
                <a:cubicBezTo>
                  <a:pt x="385" y="192"/>
                  <a:pt x="385" y="192"/>
                  <a:pt x="385" y="192"/>
                </a:cubicBezTo>
                <a:cubicBezTo>
                  <a:pt x="381" y="189"/>
                  <a:pt x="378" y="187"/>
                  <a:pt x="374" y="186"/>
                </a:cubicBezTo>
                <a:cubicBezTo>
                  <a:pt x="370" y="184"/>
                  <a:pt x="366" y="184"/>
                  <a:pt x="362" y="184"/>
                </a:cubicBezTo>
                <a:cubicBezTo>
                  <a:pt x="358" y="184"/>
                  <a:pt x="354" y="184"/>
                  <a:pt x="351" y="185"/>
                </a:cubicBezTo>
                <a:cubicBezTo>
                  <a:pt x="347" y="186"/>
                  <a:pt x="344" y="188"/>
                  <a:pt x="342" y="190"/>
                </a:cubicBezTo>
                <a:cubicBezTo>
                  <a:pt x="339" y="192"/>
                  <a:pt x="337" y="195"/>
                  <a:pt x="335" y="198"/>
                </a:cubicBezTo>
                <a:cubicBezTo>
                  <a:pt x="334" y="201"/>
                  <a:pt x="333" y="204"/>
                  <a:pt x="333" y="208"/>
                </a:cubicBezTo>
                <a:cubicBezTo>
                  <a:pt x="333" y="212"/>
                  <a:pt x="334" y="216"/>
                  <a:pt x="335" y="218"/>
                </a:cubicBezTo>
                <a:cubicBezTo>
                  <a:pt x="337" y="221"/>
                  <a:pt x="339" y="223"/>
                  <a:pt x="342" y="225"/>
                </a:cubicBezTo>
                <a:cubicBezTo>
                  <a:pt x="345" y="226"/>
                  <a:pt x="347" y="227"/>
                  <a:pt x="351" y="228"/>
                </a:cubicBezTo>
                <a:cubicBezTo>
                  <a:pt x="354" y="229"/>
                  <a:pt x="356" y="230"/>
                  <a:pt x="359" y="231"/>
                </a:cubicBezTo>
                <a:cubicBezTo>
                  <a:pt x="362" y="232"/>
                  <a:pt x="364" y="233"/>
                  <a:pt x="366" y="234"/>
                </a:cubicBezTo>
                <a:cubicBezTo>
                  <a:pt x="367" y="236"/>
                  <a:pt x="368" y="238"/>
                  <a:pt x="368" y="240"/>
                </a:cubicBezTo>
                <a:cubicBezTo>
                  <a:pt x="368" y="241"/>
                  <a:pt x="368" y="242"/>
                  <a:pt x="367" y="243"/>
                </a:cubicBezTo>
                <a:cubicBezTo>
                  <a:pt x="367" y="244"/>
                  <a:pt x="366" y="245"/>
                  <a:pt x="365" y="246"/>
                </a:cubicBezTo>
                <a:cubicBezTo>
                  <a:pt x="363" y="246"/>
                  <a:pt x="362" y="247"/>
                  <a:pt x="361" y="247"/>
                </a:cubicBezTo>
                <a:cubicBezTo>
                  <a:pt x="359" y="248"/>
                  <a:pt x="358" y="248"/>
                  <a:pt x="357" y="248"/>
                </a:cubicBezTo>
                <a:cubicBezTo>
                  <a:pt x="354" y="248"/>
                  <a:pt x="351" y="247"/>
                  <a:pt x="349" y="246"/>
                </a:cubicBezTo>
                <a:cubicBezTo>
                  <a:pt x="346" y="245"/>
                  <a:pt x="344" y="243"/>
                  <a:pt x="342" y="241"/>
                </a:cubicBezTo>
                <a:moveTo>
                  <a:pt x="296" y="186"/>
                </a:moveTo>
                <a:cubicBezTo>
                  <a:pt x="280" y="186"/>
                  <a:pt x="280" y="186"/>
                  <a:pt x="280" y="186"/>
                </a:cubicBezTo>
                <a:cubicBezTo>
                  <a:pt x="280" y="261"/>
                  <a:pt x="280" y="261"/>
                  <a:pt x="280" y="261"/>
                </a:cubicBezTo>
                <a:cubicBezTo>
                  <a:pt x="327" y="261"/>
                  <a:pt x="327" y="261"/>
                  <a:pt x="327" y="261"/>
                </a:cubicBezTo>
                <a:cubicBezTo>
                  <a:pt x="327" y="246"/>
                  <a:pt x="327" y="246"/>
                  <a:pt x="327" y="246"/>
                </a:cubicBezTo>
                <a:cubicBezTo>
                  <a:pt x="296" y="246"/>
                  <a:pt x="296" y="246"/>
                  <a:pt x="296" y="246"/>
                </a:cubicBezTo>
                <a:lnTo>
                  <a:pt x="296" y="186"/>
                </a:lnTo>
                <a:close/>
                <a:moveTo>
                  <a:pt x="266" y="186"/>
                </a:moveTo>
                <a:cubicBezTo>
                  <a:pt x="215" y="186"/>
                  <a:pt x="215" y="186"/>
                  <a:pt x="215" y="186"/>
                </a:cubicBezTo>
                <a:cubicBezTo>
                  <a:pt x="215" y="261"/>
                  <a:pt x="215" y="261"/>
                  <a:pt x="215" y="261"/>
                </a:cubicBezTo>
                <a:cubicBezTo>
                  <a:pt x="268" y="261"/>
                  <a:pt x="268" y="261"/>
                  <a:pt x="268" y="261"/>
                </a:cubicBezTo>
                <a:cubicBezTo>
                  <a:pt x="268" y="246"/>
                  <a:pt x="268" y="246"/>
                  <a:pt x="268" y="246"/>
                </a:cubicBezTo>
                <a:cubicBezTo>
                  <a:pt x="231" y="246"/>
                  <a:pt x="231" y="246"/>
                  <a:pt x="231" y="246"/>
                </a:cubicBezTo>
                <a:cubicBezTo>
                  <a:pt x="231" y="230"/>
                  <a:pt x="231" y="230"/>
                  <a:pt x="231" y="230"/>
                </a:cubicBezTo>
                <a:cubicBezTo>
                  <a:pt x="264" y="230"/>
                  <a:pt x="264" y="230"/>
                  <a:pt x="264" y="230"/>
                </a:cubicBezTo>
                <a:cubicBezTo>
                  <a:pt x="264" y="215"/>
                  <a:pt x="264" y="215"/>
                  <a:pt x="264" y="215"/>
                </a:cubicBezTo>
                <a:cubicBezTo>
                  <a:pt x="231" y="215"/>
                  <a:pt x="231" y="215"/>
                  <a:pt x="231" y="215"/>
                </a:cubicBezTo>
                <a:cubicBezTo>
                  <a:pt x="231" y="201"/>
                  <a:pt x="231" y="201"/>
                  <a:pt x="231" y="201"/>
                </a:cubicBezTo>
                <a:cubicBezTo>
                  <a:pt x="266" y="201"/>
                  <a:pt x="266" y="201"/>
                  <a:pt x="266" y="201"/>
                </a:cubicBezTo>
                <a:lnTo>
                  <a:pt x="266" y="186"/>
                </a:lnTo>
                <a:close/>
                <a:moveTo>
                  <a:pt x="152" y="186"/>
                </a:moveTo>
                <a:cubicBezTo>
                  <a:pt x="135" y="186"/>
                  <a:pt x="135" y="186"/>
                  <a:pt x="135" y="186"/>
                </a:cubicBezTo>
                <a:cubicBezTo>
                  <a:pt x="135" y="261"/>
                  <a:pt x="135" y="261"/>
                  <a:pt x="135" y="261"/>
                </a:cubicBezTo>
                <a:cubicBezTo>
                  <a:pt x="152" y="261"/>
                  <a:pt x="152" y="261"/>
                  <a:pt x="152" y="261"/>
                </a:cubicBezTo>
                <a:cubicBezTo>
                  <a:pt x="152" y="229"/>
                  <a:pt x="152" y="229"/>
                  <a:pt x="152" y="229"/>
                </a:cubicBezTo>
                <a:cubicBezTo>
                  <a:pt x="184" y="229"/>
                  <a:pt x="184" y="229"/>
                  <a:pt x="184" y="229"/>
                </a:cubicBezTo>
                <a:cubicBezTo>
                  <a:pt x="184" y="261"/>
                  <a:pt x="184" y="261"/>
                  <a:pt x="184" y="261"/>
                </a:cubicBezTo>
                <a:cubicBezTo>
                  <a:pt x="201" y="261"/>
                  <a:pt x="201" y="261"/>
                  <a:pt x="201" y="261"/>
                </a:cubicBezTo>
                <a:cubicBezTo>
                  <a:pt x="201" y="186"/>
                  <a:pt x="201" y="186"/>
                  <a:pt x="201" y="186"/>
                </a:cubicBezTo>
                <a:cubicBezTo>
                  <a:pt x="184" y="186"/>
                  <a:pt x="184" y="186"/>
                  <a:pt x="184" y="186"/>
                </a:cubicBezTo>
                <a:cubicBezTo>
                  <a:pt x="184" y="214"/>
                  <a:pt x="184" y="214"/>
                  <a:pt x="184" y="214"/>
                </a:cubicBezTo>
                <a:cubicBezTo>
                  <a:pt x="152" y="214"/>
                  <a:pt x="152" y="214"/>
                  <a:pt x="152" y="214"/>
                </a:cubicBezTo>
                <a:lnTo>
                  <a:pt x="152" y="186"/>
                </a:lnTo>
                <a:close/>
                <a:moveTo>
                  <a:pt x="184" y="169"/>
                </a:moveTo>
                <a:cubicBezTo>
                  <a:pt x="201" y="169"/>
                  <a:pt x="201" y="169"/>
                  <a:pt x="201" y="169"/>
                </a:cubicBezTo>
                <a:cubicBezTo>
                  <a:pt x="201" y="94"/>
                  <a:pt x="201" y="94"/>
                  <a:pt x="201" y="94"/>
                </a:cubicBezTo>
                <a:cubicBezTo>
                  <a:pt x="184" y="94"/>
                  <a:pt x="184" y="94"/>
                  <a:pt x="184" y="94"/>
                </a:cubicBezTo>
                <a:lnTo>
                  <a:pt x="184" y="169"/>
                </a:lnTo>
                <a:close/>
                <a:moveTo>
                  <a:pt x="108" y="45"/>
                </a:moveTo>
                <a:cubicBezTo>
                  <a:pt x="108" y="51"/>
                  <a:pt x="113" y="56"/>
                  <a:pt x="119" y="56"/>
                </a:cubicBezTo>
                <a:cubicBezTo>
                  <a:pt x="126" y="56"/>
                  <a:pt x="131" y="51"/>
                  <a:pt x="131" y="45"/>
                </a:cubicBezTo>
                <a:cubicBezTo>
                  <a:pt x="131" y="39"/>
                  <a:pt x="126" y="34"/>
                  <a:pt x="119" y="34"/>
                </a:cubicBezTo>
                <a:cubicBezTo>
                  <a:pt x="113" y="34"/>
                  <a:pt x="108" y="39"/>
                  <a:pt x="108" y="45"/>
                </a:cubicBezTo>
                <a:moveTo>
                  <a:pt x="43" y="169"/>
                </a:moveTo>
                <a:cubicBezTo>
                  <a:pt x="74" y="94"/>
                  <a:pt x="74" y="94"/>
                  <a:pt x="74" y="94"/>
                </a:cubicBezTo>
                <a:cubicBezTo>
                  <a:pt x="56" y="94"/>
                  <a:pt x="56" y="94"/>
                  <a:pt x="56" y="94"/>
                </a:cubicBezTo>
                <a:cubicBezTo>
                  <a:pt x="37" y="143"/>
                  <a:pt x="37" y="143"/>
                  <a:pt x="37" y="143"/>
                </a:cubicBezTo>
                <a:cubicBezTo>
                  <a:pt x="37" y="143"/>
                  <a:pt x="37" y="143"/>
                  <a:pt x="37" y="143"/>
                </a:cubicBezTo>
                <a:cubicBezTo>
                  <a:pt x="18" y="94"/>
                  <a:pt x="18" y="94"/>
                  <a:pt x="18" y="94"/>
                </a:cubicBezTo>
                <a:cubicBezTo>
                  <a:pt x="0" y="94"/>
                  <a:pt x="0" y="94"/>
                  <a:pt x="0" y="94"/>
                </a:cubicBezTo>
                <a:cubicBezTo>
                  <a:pt x="30" y="169"/>
                  <a:pt x="30" y="169"/>
                  <a:pt x="30" y="169"/>
                </a:cubicBezTo>
                <a:lnTo>
                  <a:pt x="43" y="169"/>
                </a:lnTo>
                <a:close/>
                <a:moveTo>
                  <a:pt x="99" y="94"/>
                </a:moveTo>
                <a:cubicBezTo>
                  <a:pt x="83" y="94"/>
                  <a:pt x="83" y="94"/>
                  <a:pt x="83" y="94"/>
                </a:cubicBezTo>
                <a:cubicBezTo>
                  <a:pt x="83" y="169"/>
                  <a:pt x="83" y="169"/>
                  <a:pt x="83" y="169"/>
                </a:cubicBezTo>
                <a:cubicBezTo>
                  <a:pt x="99" y="169"/>
                  <a:pt x="99" y="169"/>
                  <a:pt x="99" y="169"/>
                </a:cubicBezTo>
                <a:lnTo>
                  <a:pt x="99" y="94"/>
                </a:lnTo>
                <a:close/>
                <a:moveTo>
                  <a:pt x="99" y="19"/>
                </a:moveTo>
                <a:cubicBezTo>
                  <a:pt x="135" y="19"/>
                  <a:pt x="135" y="19"/>
                  <a:pt x="135" y="19"/>
                </a:cubicBezTo>
                <a:cubicBezTo>
                  <a:pt x="135" y="2"/>
                  <a:pt x="135" y="2"/>
                  <a:pt x="135" y="2"/>
                </a:cubicBezTo>
                <a:cubicBezTo>
                  <a:pt x="83" y="2"/>
                  <a:pt x="83" y="2"/>
                  <a:pt x="83" y="2"/>
                </a:cubicBezTo>
                <a:cubicBezTo>
                  <a:pt x="83" y="77"/>
                  <a:pt x="83" y="77"/>
                  <a:pt x="83" y="77"/>
                </a:cubicBezTo>
                <a:cubicBezTo>
                  <a:pt x="99" y="77"/>
                  <a:pt x="99" y="77"/>
                  <a:pt x="99" y="77"/>
                </a:cubicBezTo>
                <a:cubicBezTo>
                  <a:pt x="99" y="48"/>
                  <a:pt x="99" y="48"/>
                  <a:pt x="99" y="48"/>
                </a:cubicBezTo>
                <a:cubicBezTo>
                  <a:pt x="99" y="32"/>
                  <a:pt x="99" y="32"/>
                  <a:pt x="99" y="32"/>
                </a:cubicBezTo>
                <a:lnTo>
                  <a:pt x="99" y="19"/>
                </a:lnTo>
                <a:close/>
                <a:moveTo>
                  <a:pt x="154" y="112"/>
                </a:moveTo>
                <a:cubicBezTo>
                  <a:pt x="155" y="113"/>
                  <a:pt x="155" y="115"/>
                  <a:pt x="155" y="117"/>
                </a:cubicBezTo>
                <a:cubicBezTo>
                  <a:pt x="155" y="119"/>
                  <a:pt x="155" y="120"/>
                  <a:pt x="154" y="122"/>
                </a:cubicBezTo>
                <a:cubicBezTo>
                  <a:pt x="153" y="123"/>
                  <a:pt x="152" y="124"/>
                  <a:pt x="151" y="124"/>
                </a:cubicBezTo>
                <a:cubicBezTo>
                  <a:pt x="149" y="125"/>
                  <a:pt x="148" y="125"/>
                  <a:pt x="146" y="125"/>
                </a:cubicBezTo>
                <a:cubicBezTo>
                  <a:pt x="144" y="125"/>
                  <a:pt x="143" y="125"/>
                  <a:pt x="141" y="125"/>
                </a:cubicBezTo>
                <a:cubicBezTo>
                  <a:pt x="132" y="125"/>
                  <a:pt x="132" y="125"/>
                  <a:pt x="132" y="125"/>
                </a:cubicBezTo>
                <a:cubicBezTo>
                  <a:pt x="132" y="108"/>
                  <a:pt x="132" y="108"/>
                  <a:pt x="132" y="108"/>
                </a:cubicBezTo>
                <a:cubicBezTo>
                  <a:pt x="142" y="108"/>
                  <a:pt x="142" y="108"/>
                  <a:pt x="142" y="108"/>
                </a:cubicBezTo>
                <a:cubicBezTo>
                  <a:pt x="144" y="108"/>
                  <a:pt x="145" y="108"/>
                  <a:pt x="147" y="108"/>
                </a:cubicBezTo>
                <a:cubicBezTo>
                  <a:pt x="149" y="109"/>
                  <a:pt x="150" y="109"/>
                  <a:pt x="151" y="110"/>
                </a:cubicBezTo>
                <a:cubicBezTo>
                  <a:pt x="152" y="110"/>
                  <a:pt x="153" y="111"/>
                  <a:pt x="154" y="112"/>
                </a:cubicBezTo>
                <a:moveTo>
                  <a:pt x="155" y="95"/>
                </a:moveTo>
                <a:cubicBezTo>
                  <a:pt x="152" y="94"/>
                  <a:pt x="148" y="94"/>
                  <a:pt x="144" y="94"/>
                </a:cubicBezTo>
                <a:cubicBezTo>
                  <a:pt x="115" y="94"/>
                  <a:pt x="115" y="94"/>
                  <a:pt x="115" y="94"/>
                </a:cubicBezTo>
                <a:cubicBezTo>
                  <a:pt x="115" y="169"/>
                  <a:pt x="115" y="169"/>
                  <a:pt x="115" y="169"/>
                </a:cubicBezTo>
                <a:cubicBezTo>
                  <a:pt x="132" y="169"/>
                  <a:pt x="132" y="169"/>
                  <a:pt x="132" y="169"/>
                </a:cubicBezTo>
                <a:cubicBezTo>
                  <a:pt x="132" y="139"/>
                  <a:pt x="132" y="139"/>
                  <a:pt x="132" y="139"/>
                </a:cubicBezTo>
                <a:cubicBezTo>
                  <a:pt x="140" y="139"/>
                  <a:pt x="140" y="139"/>
                  <a:pt x="140" y="139"/>
                </a:cubicBezTo>
                <a:cubicBezTo>
                  <a:pt x="155" y="169"/>
                  <a:pt x="155" y="169"/>
                  <a:pt x="155" y="169"/>
                </a:cubicBezTo>
                <a:cubicBezTo>
                  <a:pt x="175" y="169"/>
                  <a:pt x="175" y="169"/>
                  <a:pt x="175" y="169"/>
                </a:cubicBezTo>
                <a:cubicBezTo>
                  <a:pt x="156" y="138"/>
                  <a:pt x="156" y="138"/>
                  <a:pt x="156" y="138"/>
                </a:cubicBezTo>
                <a:cubicBezTo>
                  <a:pt x="162" y="137"/>
                  <a:pt x="166" y="134"/>
                  <a:pt x="168" y="130"/>
                </a:cubicBezTo>
                <a:cubicBezTo>
                  <a:pt x="171" y="127"/>
                  <a:pt x="172" y="122"/>
                  <a:pt x="172" y="117"/>
                </a:cubicBezTo>
                <a:cubicBezTo>
                  <a:pt x="172" y="112"/>
                  <a:pt x="172" y="109"/>
                  <a:pt x="170" y="106"/>
                </a:cubicBezTo>
                <a:cubicBezTo>
                  <a:pt x="169" y="103"/>
                  <a:pt x="167" y="101"/>
                  <a:pt x="164" y="99"/>
                </a:cubicBezTo>
                <a:cubicBezTo>
                  <a:pt x="161" y="97"/>
                  <a:pt x="158" y="96"/>
                  <a:pt x="155" y="95"/>
                </a:cubicBezTo>
                <a:moveTo>
                  <a:pt x="208" y="39"/>
                </a:moveTo>
                <a:cubicBezTo>
                  <a:pt x="208" y="43"/>
                  <a:pt x="208" y="46"/>
                  <a:pt x="207" y="49"/>
                </a:cubicBezTo>
                <a:cubicBezTo>
                  <a:pt x="206" y="52"/>
                  <a:pt x="204" y="54"/>
                  <a:pt x="202" y="57"/>
                </a:cubicBezTo>
                <a:cubicBezTo>
                  <a:pt x="200" y="59"/>
                  <a:pt x="197" y="61"/>
                  <a:pt x="195" y="62"/>
                </a:cubicBezTo>
                <a:cubicBezTo>
                  <a:pt x="192" y="63"/>
                  <a:pt x="189" y="64"/>
                  <a:pt x="185" y="64"/>
                </a:cubicBezTo>
                <a:cubicBezTo>
                  <a:pt x="181" y="64"/>
                  <a:pt x="178" y="63"/>
                  <a:pt x="175" y="62"/>
                </a:cubicBezTo>
                <a:cubicBezTo>
                  <a:pt x="172" y="61"/>
                  <a:pt x="170" y="59"/>
                  <a:pt x="168" y="57"/>
                </a:cubicBezTo>
                <a:cubicBezTo>
                  <a:pt x="166" y="54"/>
                  <a:pt x="164" y="52"/>
                  <a:pt x="163" y="49"/>
                </a:cubicBezTo>
                <a:cubicBezTo>
                  <a:pt x="162" y="46"/>
                  <a:pt x="162" y="43"/>
                  <a:pt x="162" y="39"/>
                </a:cubicBezTo>
                <a:cubicBezTo>
                  <a:pt x="162" y="36"/>
                  <a:pt x="162" y="33"/>
                  <a:pt x="163" y="30"/>
                </a:cubicBezTo>
                <a:cubicBezTo>
                  <a:pt x="164" y="27"/>
                  <a:pt x="166" y="24"/>
                  <a:pt x="168" y="22"/>
                </a:cubicBezTo>
                <a:cubicBezTo>
                  <a:pt x="170" y="20"/>
                  <a:pt x="172" y="18"/>
                  <a:pt x="175" y="17"/>
                </a:cubicBezTo>
                <a:cubicBezTo>
                  <a:pt x="178" y="16"/>
                  <a:pt x="181" y="15"/>
                  <a:pt x="185" y="15"/>
                </a:cubicBezTo>
                <a:cubicBezTo>
                  <a:pt x="189" y="15"/>
                  <a:pt x="192" y="16"/>
                  <a:pt x="195" y="17"/>
                </a:cubicBezTo>
                <a:cubicBezTo>
                  <a:pt x="197" y="18"/>
                  <a:pt x="200" y="20"/>
                  <a:pt x="202" y="22"/>
                </a:cubicBezTo>
                <a:cubicBezTo>
                  <a:pt x="204" y="24"/>
                  <a:pt x="206" y="27"/>
                  <a:pt x="207" y="30"/>
                </a:cubicBezTo>
                <a:cubicBezTo>
                  <a:pt x="208" y="33"/>
                  <a:pt x="208" y="36"/>
                  <a:pt x="208" y="39"/>
                </a:cubicBezTo>
                <a:moveTo>
                  <a:pt x="223" y="56"/>
                </a:moveTo>
                <a:cubicBezTo>
                  <a:pt x="225" y="51"/>
                  <a:pt x="226" y="45"/>
                  <a:pt x="226" y="39"/>
                </a:cubicBezTo>
                <a:cubicBezTo>
                  <a:pt x="226" y="33"/>
                  <a:pt x="225" y="28"/>
                  <a:pt x="223" y="23"/>
                </a:cubicBezTo>
                <a:cubicBezTo>
                  <a:pt x="221" y="18"/>
                  <a:pt x="218" y="14"/>
                  <a:pt x="214" y="10"/>
                </a:cubicBezTo>
                <a:cubicBezTo>
                  <a:pt x="211" y="7"/>
                  <a:pt x="206" y="4"/>
                  <a:pt x="201" y="2"/>
                </a:cubicBezTo>
                <a:cubicBezTo>
                  <a:pt x="196" y="1"/>
                  <a:pt x="191" y="0"/>
                  <a:pt x="185" y="0"/>
                </a:cubicBezTo>
                <a:cubicBezTo>
                  <a:pt x="179" y="0"/>
                  <a:pt x="174" y="1"/>
                  <a:pt x="169" y="2"/>
                </a:cubicBezTo>
                <a:cubicBezTo>
                  <a:pt x="164" y="4"/>
                  <a:pt x="159" y="7"/>
                  <a:pt x="156" y="10"/>
                </a:cubicBezTo>
                <a:cubicBezTo>
                  <a:pt x="152" y="14"/>
                  <a:pt x="149" y="18"/>
                  <a:pt x="147" y="23"/>
                </a:cubicBezTo>
                <a:cubicBezTo>
                  <a:pt x="145" y="28"/>
                  <a:pt x="144" y="33"/>
                  <a:pt x="144" y="39"/>
                </a:cubicBezTo>
                <a:cubicBezTo>
                  <a:pt x="144" y="45"/>
                  <a:pt x="145" y="51"/>
                  <a:pt x="147" y="56"/>
                </a:cubicBezTo>
                <a:cubicBezTo>
                  <a:pt x="149" y="61"/>
                  <a:pt x="152" y="65"/>
                  <a:pt x="156" y="68"/>
                </a:cubicBezTo>
                <a:cubicBezTo>
                  <a:pt x="159" y="72"/>
                  <a:pt x="164" y="74"/>
                  <a:pt x="169" y="76"/>
                </a:cubicBezTo>
                <a:cubicBezTo>
                  <a:pt x="174" y="78"/>
                  <a:pt x="179" y="79"/>
                  <a:pt x="185" y="79"/>
                </a:cubicBezTo>
                <a:cubicBezTo>
                  <a:pt x="191" y="79"/>
                  <a:pt x="196" y="78"/>
                  <a:pt x="201" y="76"/>
                </a:cubicBezTo>
                <a:cubicBezTo>
                  <a:pt x="206" y="74"/>
                  <a:pt x="211" y="72"/>
                  <a:pt x="214" y="68"/>
                </a:cubicBezTo>
                <a:cubicBezTo>
                  <a:pt x="218" y="65"/>
                  <a:pt x="221" y="61"/>
                  <a:pt x="223" y="56"/>
                </a:cubicBezTo>
                <a:moveTo>
                  <a:pt x="241" y="155"/>
                </a:moveTo>
                <a:cubicBezTo>
                  <a:pt x="239" y="154"/>
                  <a:pt x="237" y="153"/>
                  <a:pt x="236" y="151"/>
                </a:cubicBezTo>
                <a:cubicBezTo>
                  <a:pt x="235" y="150"/>
                  <a:pt x="234" y="148"/>
                  <a:pt x="233" y="146"/>
                </a:cubicBezTo>
                <a:cubicBezTo>
                  <a:pt x="232" y="144"/>
                  <a:pt x="232" y="142"/>
                  <a:pt x="232" y="140"/>
                </a:cubicBezTo>
                <a:cubicBezTo>
                  <a:pt x="232" y="94"/>
                  <a:pt x="232" y="94"/>
                  <a:pt x="232" y="94"/>
                </a:cubicBezTo>
                <a:cubicBezTo>
                  <a:pt x="215" y="94"/>
                  <a:pt x="215" y="94"/>
                  <a:pt x="215" y="94"/>
                </a:cubicBezTo>
                <a:cubicBezTo>
                  <a:pt x="215" y="140"/>
                  <a:pt x="215" y="140"/>
                  <a:pt x="215" y="140"/>
                </a:cubicBezTo>
                <a:cubicBezTo>
                  <a:pt x="215" y="145"/>
                  <a:pt x="216" y="149"/>
                  <a:pt x="217" y="153"/>
                </a:cubicBezTo>
                <a:cubicBezTo>
                  <a:pt x="219" y="156"/>
                  <a:pt x="221" y="160"/>
                  <a:pt x="223" y="162"/>
                </a:cubicBezTo>
                <a:cubicBezTo>
                  <a:pt x="226" y="165"/>
                  <a:pt x="229" y="167"/>
                  <a:pt x="233" y="169"/>
                </a:cubicBezTo>
                <a:cubicBezTo>
                  <a:pt x="237" y="170"/>
                  <a:pt x="242" y="171"/>
                  <a:pt x="247" y="171"/>
                </a:cubicBezTo>
                <a:cubicBezTo>
                  <a:pt x="252" y="171"/>
                  <a:pt x="257" y="170"/>
                  <a:pt x="261" y="169"/>
                </a:cubicBezTo>
                <a:cubicBezTo>
                  <a:pt x="265" y="167"/>
                  <a:pt x="268" y="165"/>
                  <a:pt x="271" y="162"/>
                </a:cubicBezTo>
                <a:cubicBezTo>
                  <a:pt x="273" y="160"/>
                  <a:pt x="275" y="156"/>
                  <a:pt x="277" y="153"/>
                </a:cubicBezTo>
                <a:cubicBezTo>
                  <a:pt x="278" y="149"/>
                  <a:pt x="279" y="145"/>
                  <a:pt x="279" y="140"/>
                </a:cubicBezTo>
                <a:cubicBezTo>
                  <a:pt x="279" y="94"/>
                  <a:pt x="279" y="94"/>
                  <a:pt x="279" y="94"/>
                </a:cubicBezTo>
                <a:cubicBezTo>
                  <a:pt x="262" y="94"/>
                  <a:pt x="262" y="94"/>
                  <a:pt x="262" y="94"/>
                </a:cubicBezTo>
                <a:cubicBezTo>
                  <a:pt x="262" y="140"/>
                  <a:pt x="262" y="140"/>
                  <a:pt x="262" y="140"/>
                </a:cubicBezTo>
                <a:cubicBezTo>
                  <a:pt x="262" y="142"/>
                  <a:pt x="262" y="144"/>
                  <a:pt x="261" y="146"/>
                </a:cubicBezTo>
                <a:cubicBezTo>
                  <a:pt x="260" y="148"/>
                  <a:pt x="259" y="150"/>
                  <a:pt x="258" y="151"/>
                </a:cubicBezTo>
                <a:cubicBezTo>
                  <a:pt x="256" y="153"/>
                  <a:pt x="255" y="154"/>
                  <a:pt x="253" y="155"/>
                </a:cubicBezTo>
                <a:cubicBezTo>
                  <a:pt x="251" y="156"/>
                  <a:pt x="249" y="156"/>
                  <a:pt x="247" y="156"/>
                </a:cubicBezTo>
                <a:cubicBezTo>
                  <a:pt x="245" y="156"/>
                  <a:pt x="243" y="156"/>
                  <a:pt x="241" y="155"/>
                </a:cubicBezTo>
                <a:moveTo>
                  <a:pt x="277" y="24"/>
                </a:moveTo>
                <a:cubicBezTo>
                  <a:pt x="277" y="26"/>
                  <a:pt x="277" y="28"/>
                  <a:pt x="276" y="29"/>
                </a:cubicBezTo>
                <a:cubicBezTo>
                  <a:pt x="275" y="30"/>
                  <a:pt x="274" y="31"/>
                  <a:pt x="273" y="32"/>
                </a:cubicBezTo>
                <a:cubicBezTo>
                  <a:pt x="271" y="32"/>
                  <a:pt x="270" y="32"/>
                  <a:pt x="268" y="33"/>
                </a:cubicBezTo>
                <a:cubicBezTo>
                  <a:pt x="266" y="33"/>
                  <a:pt x="265" y="33"/>
                  <a:pt x="263" y="33"/>
                </a:cubicBezTo>
                <a:cubicBezTo>
                  <a:pt x="253" y="33"/>
                  <a:pt x="253" y="33"/>
                  <a:pt x="253" y="33"/>
                </a:cubicBezTo>
                <a:cubicBezTo>
                  <a:pt x="253" y="16"/>
                  <a:pt x="253" y="16"/>
                  <a:pt x="253" y="16"/>
                </a:cubicBezTo>
                <a:cubicBezTo>
                  <a:pt x="264" y="16"/>
                  <a:pt x="264" y="16"/>
                  <a:pt x="264" y="16"/>
                </a:cubicBezTo>
                <a:cubicBezTo>
                  <a:pt x="266" y="16"/>
                  <a:pt x="267" y="16"/>
                  <a:pt x="269" y="16"/>
                </a:cubicBezTo>
                <a:cubicBezTo>
                  <a:pt x="270" y="16"/>
                  <a:pt x="272" y="17"/>
                  <a:pt x="273" y="17"/>
                </a:cubicBezTo>
                <a:cubicBezTo>
                  <a:pt x="274" y="18"/>
                  <a:pt x="275" y="19"/>
                  <a:pt x="276" y="20"/>
                </a:cubicBezTo>
                <a:cubicBezTo>
                  <a:pt x="277" y="21"/>
                  <a:pt x="277" y="22"/>
                  <a:pt x="277" y="24"/>
                </a:cubicBezTo>
                <a:moveTo>
                  <a:pt x="297" y="77"/>
                </a:moveTo>
                <a:cubicBezTo>
                  <a:pt x="278" y="45"/>
                  <a:pt x="278" y="45"/>
                  <a:pt x="278" y="45"/>
                </a:cubicBezTo>
                <a:cubicBezTo>
                  <a:pt x="284" y="44"/>
                  <a:pt x="288" y="42"/>
                  <a:pt x="290" y="38"/>
                </a:cubicBezTo>
                <a:cubicBezTo>
                  <a:pt x="293" y="34"/>
                  <a:pt x="294" y="30"/>
                  <a:pt x="294" y="24"/>
                </a:cubicBezTo>
                <a:cubicBezTo>
                  <a:pt x="294" y="20"/>
                  <a:pt x="294" y="16"/>
                  <a:pt x="292" y="13"/>
                </a:cubicBezTo>
                <a:cubicBezTo>
                  <a:pt x="291" y="10"/>
                  <a:pt x="289" y="8"/>
                  <a:pt x="286" y="6"/>
                </a:cubicBezTo>
                <a:cubicBezTo>
                  <a:pt x="283" y="5"/>
                  <a:pt x="280" y="3"/>
                  <a:pt x="277" y="3"/>
                </a:cubicBezTo>
                <a:cubicBezTo>
                  <a:pt x="274" y="2"/>
                  <a:pt x="270" y="2"/>
                  <a:pt x="266" y="2"/>
                </a:cubicBezTo>
                <a:cubicBezTo>
                  <a:pt x="237" y="2"/>
                  <a:pt x="237" y="2"/>
                  <a:pt x="237" y="2"/>
                </a:cubicBezTo>
                <a:cubicBezTo>
                  <a:pt x="237" y="77"/>
                  <a:pt x="237" y="77"/>
                  <a:pt x="237" y="77"/>
                </a:cubicBezTo>
                <a:cubicBezTo>
                  <a:pt x="253" y="77"/>
                  <a:pt x="253" y="77"/>
                  <a:pt x="253" y="77"/>
                </a:cubicBezTo>
                <a:cubicBezTo>
                  <a:pt x="253" y="47"/>
                  <a:pt x="253" y="47"/>
                  <a:pt x="253" y="47"/>
                </a:cubicBezTo>
                <a:cubicBezTo>
                  <a:pt x="262" y="47"/>
                  <a:pt x="262" y="47"/>
                  <a:pt x="262" y="47"/>
                </a:cubicBezTo>
                <a:cubicBezTo>
                  <a:pt x="277" y="77"/>
                  <a:pt x="277" y="77"/>
                  <a:pt x="277" y="77"/>
                </a:cubicBezTo>
                <a:lnTo>
                  <a:pt x="297" y="77"/>
                </a:lnTo>
                <a:close/>
                <a:moveTo>
                  <a:pt x="368" y="60"/>
                </a:moveTo>
                <a:cubicBezTo>
                  <a:pt x="370" y="56"/>
                  <a:pt x="370" y="52"/>
                  <a:pt x="370" y="48"/>
                </a:cubicBezTo>
                <a:cubicBezTo>
                  <a:pt x="370" y="2"/>
                  <a:pt x="370" y="2"/>
                  <a:pt x="370" y="2"/>
                </a:cubicBezTo>
                <a:cubicBezTo>
                  <a:pt x="354" y="2"/>
                  <a:pt x="354" y="2"/>
                  <a:pt x="354" y="2"/>
                </a:cubicBezTo>
                <a:cubicBezTo>
                  <a:pt x="354" y="47"/>
                  <a:pt x="354" y="47"/>
                  <a:pt x="354" y="47"/>
                </a:cubicBezTo>
                <a:cubicBezTo>
                  <a:pt x="354" y="50"/>
                  <a:pt x="353" y="52"/>
                  <a:pt x="353" y="54"/>
                </a:cubicBezTo>
                <a:cubicBezTo>
                  <a:pt x="352" y="56"/>
                  <a:pt x="351" y="57"/>
                  <a:pt x="349" y="59"/>
                </a:cubicBezTo>
                <a:cubicBezTo>
                  <a:pt x="348" y="60"/>
                  <a:pt x="346" y="61"/>
                  <a:pt x="345" y="62"/>
                </a:cubicBezTo>
                <a:cubicBezTo>
                  <a:pt x="343" y="63"/>
                  <a:pt x="341" y="64"/>
                  <a:pt x="339" y="64"/>
                </a:cubicBezTo>
                <a:cubicBezTo>
                  <a:pt x="336" y="64"/>
                  <a:pt x="334" y="63"/>
                  <a:pt x="332" y="62"/>
                </a:cubicBezTo>
                <a:cubicBezTo>
                  <a:pt x="331" y="61"/>
                  <a:pt x="329" y="60"/>
                  <a:pt x="328" y="59"/>
                </a:cubicBezTo>
                <a:cubicBezTo>
                  <a:pt x="326" y="57"/>
                  <a:pt x="325" y="56"/>
                  <a:pt x="324" y="54"/>
                </a:cubicBezTo>
                <a:cubicBezTo>
                  <a:pt x="324" y="52"/>
                  <a:pt x="323" y="50"/>
                  <a:pt x="323" y="47"/>
                </a:cubicBezTo>
                <a:cubicBezTo>
                  <a:pt x="323" y="2"/>
                  <a:pt x="323" y="2"/>
                  <a:pt x="323" y="2"/>
                </a:cubicBezTo>
                <a:cubicBezTo>
                  <a:pt x="307" y="2"/>
                  <a:pt x="307" y="2"/>
                  <a:pt x="307" y="2"/>
                </a:cubicBezTo>
                <a:cubicBezTo>
                  <a:pt x="307" y="48"/>
                  <a:pt x="307" y="48"/>
                  <a:pt x="307" y="48"/>
                </a:cubicBezTo>
                <a:cubicBezTo>
                  <a:pt x="307" y="52"/>
                  <a:pt x="307" y="56"/>
                  <a:pt x="309" y="60"/>
                </a:cubicBezTo>
                <a:cubicBezTo>
                  <a:pt x="310" y="64"/>
                  <a:pt x="312" y="67"/>
                  <a:pt x="315" y="70"/>
                </a:cubicBezTo>
                <a:cubicBezTo>
                  <a:pt x="317" y="73"/>
                  <a:pt x="321" y="75"/>
                  <a:pt x="325" y="77"/>
                </a:cubicBezTo>
                <a:cubicBezTo>
                  <a:pt x="329" y="78"/>
                  <a:pt x="333" y="79"/>
                  <a:pt x="339" y="79"/>
                </a:cubicBezTo>
                <a:cubicBezTo>
                  <a:pt x="344" y="79"/>
                  <a:pt x="348" y="78"/>
                  <a:pt x="352" y="77"/>
                </a:cubicBezTo>
                <a:cubicBezTo>
                  <a:pt x="356" y="75"/>
                  <a:pt x="360" y="73"/>
                  <a:pt x="362" y="70"/>
                </a:cubicBezTo>
                <a:cubicBezTo>
                  <a:pt x="365" y="67"/>
                  <a:pt x="367" y="64"/>
                  <a:pt x="368" y="60"/>
                </a:cubicBezTo>
                <a:moveTo>
                  <a:pt x="361" y="169"/>
                </a:moveTo>
                <a:cubicBezTo>
                  <a:pt x="378" y="169"/>
                  <a:pt x="378" y="169"/>
                  <a:pt x="378" y="169"/>
                </a:cubicBezTo>
                <a:cubicBezTo>
                  <a:pt x="378" y="94"/>
                  <a:pt x="378" y="94"/>
                  <a:pt x="378" y="94"/>
                </a:cubicBezTo>
                <a:cubicBezTo>
                  <a:pt x="353" y="94"/>
                  <a:pt x="353" y="94"/>
                  <a:pt x="353" y="94"/>
                </a:cubicBezTo>
                <a:cubicBezTo>
                  <a:pt x="335" y="143"/>
                  <a:pt x="335" y="143"/>
                  <a:pt x="335" y="143"/>
                </a:cubicBezTo>
                <a:cubicBezTo>
                  <a:pt x="335" y="143"/>
                  <a:pt x="335" y="143"/>
                  <a:pt x="335" y="143"/>
                </a:cubicBezTo>
                <a:cubicBezTo>
                  <a:pt x="318" y="94"/>
                  <a:pt x="318" y="94"/>
                  <a:pt x="318" y="94"/>
                </a:cubicBezTo>
                <a:cubicBezTo>
                  <a:pt x="293" y="94"/>
                  <a:pt x="293" y="94"/>
                  <a:pt x="293" y="94"/>
                </a:cubicBezTo>
                <a:cubicBezTo>
                  <a:pt x="293" y="169"/>
                  <a:pt x="293" y="169"/>
                  <a:pt x="293" y="169"/>
                </a:cubicBezTo>
                <a:cubicBezTo>
                  <a:pt x="309" y="169"/>
                  <a:pt x="309" y="169"/>
                  <a:pt x="309" y="169"/>
                </a:cubicBezTo>
                <a:cubicBezTo>
                  <a:pt x="309" y="112"/>
                  <a:pt x="309" y="112"/>
                  <a:pt x="309" y="112"/>
                </a:cubicBezTo>
                <a:cubicBezTo>
                  <a:pt x="310" y="112"/>
                  <a:pt x="310" y="112"/>
                  <a:pt x="310" y="112"/>
                </a:cubicBezTo>
                <a:cubicBezTo>
                  <a:pt x="329" y="169"/>
                  <a:pt x="329" y="169"/>
                  <a:pt x="329" y="169"/>
                </a:cubicBezTo>
                <a:cubicBezTo>
                  <a:pt x="341" y="169"/>
                  <a:pt x="341" y="169"/>
                  <a:pt x="341" y="169"/>
                </a:cubicBezTo>
                <a:cubicBezTo>
                  <a:pt x="361" y="112"/>
                  <a:pt x="361" y="112"/>
                  <a:pt x="361" y="112"/>
                </a:cubicBezTo>
                <a:cubicBezTo>
                  <a:pt x="361" y="112"/>
                  <a:pt x="361" y="112"/>
                  <a:pt x="361" y="112"/>
                </a:cubicBezTo>
                <a:lnTo>
                  <a:pt x="361" y="169"/>
                </a:lnTo>
                <a:close/>
                <a:moveTo>
                  <a:pt x="453" y="77"/>
                </a:moveTo>
                <a:cubicBezTo>
                  <a:pt x="469" y="77"/>
                  <a:pt x="469" y="77"/>
                  <a:pt x="469" y="77"/>
                </a:cubicBezTo>
                <a:cubicBezTo>
                  <a:pt x="469" y="2"/>
                  <a:pt x="469" y="2"/>
                  <a:pt x="469" y="2"/>
                </a:cubicBezTo>
                <a:cubicBezTo>
                  <a:pt x="444" y="2"/>
                  <a:pt x="444" y="2"/>
                  <a:pt x="444" y="2"/>
                </a:cubicBezTo>
                <a:cubicBezTo>
                  <a:pt x="427" y="51"/>
                  <a:pt x="427" y="51"/>
                  <a:pt x="427" y="51"/>
                </a:cubicBezTo>
                <a:cubicBezTo>
                  <a:pt x="427" y="51"/>
                  <a:pt x="427" y="51"/>
                  <a:pt x="427" y="51"/>
                </a:cubicBezTo>
                <a:cubicBezTo>
                  <a:pt x="409" y="2"/>
                  <a:pt x="409" y="2"/>
                  <a:pt x="409" y="2"/>
                </a:cubicBezTo>
                <a:cubicBezTo>
                  <a:pt x="384" y="2"/>
                  <a:pt x="384" y="2"/>
                  <a:pt x="384" y="2"/>
                </a:cubicBezTo>
                <a:cubicBezTo>
                  <a:pt x="384" y="77"/>
                  <a:pt x="384" y="77"/>
                  <a:pt x="384" y="77"/>
                </a:cubicBezTo>
                <a:cubicBezTo>
                  <a:pt x="401" y="77"/>
                  <a:pt x="401" y="77"/>
                  <a:pt x="401" y="77"/>
                </a:cubicBezTo>
                <a:cubicBezTo>
                  <a:pt x="401" y="19"/>
                  <a:pt x="401" y="19"/>
                  <a:pt x="401" y="19"/>
                </a:cubicBezTo>
                <a:cubicBezTo>
                  <a:pt x="401" y="19"/>
                  <a:pt x="401" y="19"/>
                  <a:pt x="401" y="19"/>
                </a:cubicBezTo>
                <a:cubicBezTo>
                  <a:pt x="420" y="77"/>
                  <a:pt x="420" y="77"/>
                  <a:pt x="420" y="77"/>
                </a:cubicBezTo>
                <a:cubicBezTo>
                  <a:pt x="433" y="77"/>
                  <a:pt x="433" y="77"/>
                  <a:pt x="433" y="77"/>
                </a:cubicBezTo>
                <a:cubicBezTo>
                  <a:pt x="453" y="19"/>
                  <a:pt x="453" y="19"/>
                  <a:pt x="453" y="19"/>
                </a:cubicBezTo>
                <a:cubicBezTo>
                  <a:pt x="453" y="19"/>
                  <a:pt x="453" y="19"/>
                  <a:pt x="453" y="19"/>
                </a:cubicBezTo>
                <a:lnTo>
                  <a:pt x="453" y="77"/>
                </a:lnTo>
                <a:close/>
                <a:moveTo>
                  <a:pt x="478" y="261"/>
                </a:moveTo>
                <a:cubicBezTo>
                  <a:pt x="500" y="261"/>
                  <a:pt x="500" y="261"/>
                  <a:pt x="500" y="261"/>
                </a:cubicBezTo>
                <a:cubicBezTo>
                  <a:pt x="500" y="186"/>
                  <a:pt x="500" y="186"/>
                  <a:pt x="500" y="186"/>
                </a:cubicBezTo>
                <a:cubicBezTo>
                  <a:pt x="483" y="186"/>
                  <a:pt x="483" y="186"/>
                  <a:pt x="483" y="186"/>
                </a:cubicBezTo>
                <a:cubicBezTo>
                  <a:pt x="483" y="238"/>
                  <a:pt x="483" y="238"/>
                  <a:pt x="483" y="238"/>
                </a:cubicBezTo>
                <a:cubicBezTo>
                  <a:pt x="483" y="238"/>
                  <a:pt x="483" y="238"/>
                  <a:pt x="483" y="238"/>
                </a:cubicBezTo>
                <a:cubicBezTo>
                  <a:pt x="451" y="186"/>
                  <a:pt x="451" y="186"/>
                  <a:pt x="451" y="186"/>
                </a:cubicBezTo>
                <a:cubicBezTo>
                  <a:pt x="429" y="186"/>
                  <a:pt x="429" y="186"/>
                  <a:pt x="429" y="186"/>
                </a:cubicBezTo>
                <a:cubicBezTo>
                  <a:pt x="429" y="261"/>
                  <a:pt x="429" y="261"/>
                  <a:pt x="429" y="261"/>
                </a:cubicBezTo>
                <a:cubicBezTo>
                  <a:pt x="445" y="261"/>
                  <a:pt x="445" y="261"/>
                  <a:pt x="445" y="261"/>
                </a:cubicBezTo>
                <a:cubicBezTo>
                  <a:pt x="445" y="207"/>
                  <a:pt x="445" y="207"/>
                  <a:pt x="445" y="207"/>
                </a:cubicBezTo>
                <a:cubicBezTo>
                  <a:pt x="445" y="207"/>
                  <a:pt x="445" y="207"/>
                  <a:pt x="445" y="207"/>
                </a:cubicBezTo>
                <a:lnTo>
                  <a:pt x="478" y="261"/>
                </a:lnTo>
                <a:close/>
                <a:moveTo>
                  <a:pt x="584" y="261"/>
                </a:moveTo>
                <a:cubicBezTo>
                  <a:pt x="548" y="221"/>
                  <a:pt x="548" y="221"/>
                  <a:pt x="548" y="221"/>
                </a:cubicBezTo>
                <a:cubicBezTo>
                  <a:pt x="581" y="186"/>
                  <a:pt x="581" y="186"/>
                  <a:pt x="581" y="186"/>
                </a:cubicBezTo>
                <a:cubicBezTo>
                  <a:pt x="560" y="186"/>
                  <a:pt x="560" y="186"/>
                  <a:pt x="560" y="186"/>
                </a:cubicBezTo>
                <a:cubicBezTo>
                  <a:pt x="530" y="217"/>
                  <a:pt x="530" y="217"/>
                  <a:pt x="530" y="217"/>
                </a:cubicBezTo>
                <a:cubicBezTo>
                  <a:pt x="530" y="186"/>
                  <a:pt x="530" y="186"/>
                  <a:pt x="530" y="186"/>
                </a:cubicBezTo>
                <a:cubicBezTo>
                  <a:pt x="514" y="186"/>
                  <a:pt x="514" y="186"/>
                  <a:pt x="514" y="186"/>
                </a:cubicBezTo>
                <a:cubicBezTo>
                  <a:pt x="514" y="261"/>
                  <a:pt x="514" y="261"/>
                  <a:pt x="514" y="261"/>
                </a:cubicBezTo>
                <a:cubicBezTo>
                  <a:pt x="530" y="261"/>
                  <a:pt x="530" y="261"/>
                  <a:pt x="530" y="261"/>
                </a:cubicBezTo>
                <a:cubicBezTo>
                  <a:pt x="530" y="225"/>
                  <a:pt x="530" y="225"/>
                  <a:pt x="530" y="225"/>
                </a:cubicBezTo>
                <a:cubicBezTo>
                  <a:pt x="561" y="261"/>
                  <a:pt x="561" y="261"/>
                  <a:pt x="561" y="261"/>
                </a:cubicBezTo>
                <a:lnTo>
                  <a:pt x="584" y="261"/>
                </a:lnTo>
                <a:close/>
                <a:moveTo>
                  <a:pt x="606" y="186"/>
                </a:moveTo>
                <a:cubicBezTo>
                  <a:pt x="590" y="186"/>
                  <a:pt x="590" y="186"/>
                  <a:pt x="590" y="186"/>
                </a:cubicBezTo>
                <a:cubicBezTo>
                  <a:pt x="590" y="261"/>
                  <a:pt x="590" y="261"/>
                  <a:pt x="590" y="261"/>
                </a:cubicBezTo>
                <a:cubicBezTo>
                  <a:pt x="606" y="261"/>
                  <a:pt x="606" y="261"/>
                  <a:pt x="606" y="261"/>
                </a:cubicBezTo>
                <a:lnTo>
                  <a:pt x="606" y="186"/>
                </a:lnTo>
                <a:close/>
              </a:path>
            </a:pathLst>
          </a:custGeom>
          <a:solidFill>
            <a:schemeClr val="bg1"/>
          </a:solidFill>
          <a:ln>
            <a:noFill/>
          </a:ln>
        </p:spPr>
        <p:txBody>
          <a:bodyPr vert="horz" wrap="square" lIns="51435" tIns="25718" rIns="51435" bIns="25718" numCol="1" anchor="t" anchorCtr="0" compatLnSpc="1">
            <a:prstTxWarp prst="textNoShape">
              <a:avLst/>
            </a:prstTxWarp>
          </a:bodyPr>
          <a:lstStyle/>
          <a:p>
            <a:pPr defTabSz="257175"/>
            <a:endParaRPr lang="fi-FI" sz="1013">
              <a:solidFill>
                <a:prstClr val="black"/>
              </a:solidFill>
            </a:endParaRPr>
          </a:p>
        </p:txBody>
      </p:sp>
    </p:spTree>
    <p:extLst>
      <p:ext uri="{BB962C8B-B14F-4D97-AF65-F5344CB8AC3E}">
        <p14:creationId xmlns:p14="http://schemas.microsoft.com/office/powerpoint/2010/main" val="31753257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palstaa, alaotsikoill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lIns="0" tIns="0" rIns="0" bIns="0" anchor="ctr"/>
          <a:lstStyle>
            <a:lvl1pPr algn="l">
              <a:lnSpc>
                <a:spcPts val="2588"/>
              </a:lnSpc>
              <a:defRPr b="1" i="0" spc="-74">
                <a:solidFill>
                  <a:srgbClr val="FF5000"/>
                </a:solidFill>
                <a:latin typeface="Arial"/>
                <a:cs typeface="Arial"/>
              </a:defRPr>
            </a:lvl1pPr>
          </a:lstStyle>
          <a:p>
            <a:r>
              <a:rPr lang="en-US" dirty="0" err="1"/>
              <a:t>Sivun</a:t>
            </a:r>
            <a:r>
              <a:rPr lang="en-US" dirty="0"/>
              <a:t> </a:t>
            </a:r>
            <a:r>
              <a:rPr lang="en-US" dirty="0" err="1"/>
              <a:t>otsikko</a:t>
            </a:r>
            <a:endParaRPr lang="en-US" dirty="0"/>
          </a:p>
        </p:txBody>
      </p:sp>
      <p:sp>
        <p:nvSpPr>
          <p:cNvPr id="6" name="Content Placeholder 2"/>
          <p:cNvSpPr>
            <a:spLocks noGrp="1"/>
          </p:cNvSpPr>
          <p:nvPr>
            <p:ph idx="11" hasCustomPrompt="1"/>
          </p:nvPr>
        </p:nvSpPr>
        <p:spPr>
          <a:xfrm>
            <a:off x="457201" y="1074053"/>
            <a:ext cx="4002056" cy="452153"/>
          </a:xfrm>
          <a:prstGeom prst="rect">
            <a:avLst/>
          </a:prstGeom>
        </p:spPr>
        <p:txBody>
          <a:bodyPr lIns="36000" tIns="0" rIns="0" bIns="0" anchor="b"/>
          <a:lstStyle>
            <a:lvl1pPr marL="0" indent="0">
              <a:lnSpc>
                <a:spcPct val="80000"/>
              </a:lnSpc>
              <a:spcBef>
                <a:spcPts val="0"/>
              </a:spcBef>
              <a:spcAft>
                <a:spcPts val="563"/>
              </a:spcAft>
              <a:buClr>
                <a:srgbClr val="FF5000"/>
              </a:buClr>
              <a:buSzPct val="70000"/>
              <a:buNone/>
              <a:defRPr sz="1350" b="1" i="0">
                <a:latin typeface="Arial"/>
                <a:cs typeface="Arial"/>
              </a:defRPr>
            </a:lvl1pPr>
            <a:lvl2pPr marL="150019" indent="0">
              <a:lnSpc>
                <a:spcPct val="80000"/>
              </a:lnSpc>
              <a:spcBef>
                <a:spcPts val="0"/>
              </a:spcBef>
              <a:spcAft>
                <a:spcPts val="563"/>
              </a:spcAft>
              <a:buClr>
                <a:schemeClr val="tx1">
                  <a:lumMod val="50000"/>
                  <a:lumOff val="50000"/>
                </a:schemeClr>
              </a:buClr>
              <a:buSzPct val="50000"/>
              <a:buFont typeface="Wingdings" charset="2"/>
              <a:buNone/>
              <a:defRPr sz="1350" b="0" i="0">
                <a:latin typeface="Arial"/>
                <a:cs typeface="Arial"/>
              </a:defRPr>
            </a:lvl2pPr>
            <a:lvl3pPr marL="304502" indent="0">
              <a:lnSpc>
                <a:spcPct val="80000"/>
              </a:lnSpc>
              <a:spcBef>
                <a:spcPts val="0"/>
              </a:spcBef>
              <a:spcAft>
                <a:spcPts val="563"/>
              </a:spcAft>
              <a:buSzPct val="60000"/>
              <a:buNone/>
              <a:defRPr sz="1125" b="0" i="0">
                <a:solidFill>
                  <a:schemeClr val="tx1">
                    <a:lumMod val="65000"/>
                    <a:lumOff val="35000"/>
                  </a:schemeClr>
                </a:solidFill>
                <a:latin typeface="Arial"/>
                <a:cs typeface="Arial"/>
              </a:defRPr>
            </a:lvl3pPr>
            <a:lvl4pPr marL="454522" indent="0">
              <a:lnSpc>
                <a:spcPct val="80000"/>
              </a:lnSpc>
              <a:spcBef>
                <a:spcPts val="0"/>
              </a:spcBef>
              <a:spcAft>
                <a:spcPts val="563"/>
              </a:spcAft>
              <a:buClr>
                <a:srgbClr val="FF5000"/>
              </a:buClr>
              <a:buSzPct val="70000"/>
              <a:buNone/>
              <a:defRPr sz="900" b="0" i="0">
                <a:solidFill>
                  <a:schemeClr val="tx1">
                    <a:lumMod val="65000"/>
                    <a:lumOff val="35000"/>
                  </a:schemeClr>
                </a:solidFill>
                <a:latin typeface="Arial"/>
                <a:cs typeface="Arial"/>
              </a:defRPr>
            </a:lvl4pPr>
            <a:lvl5pPr>
              <a:defRPr b="0" i="0">
                <a:latin typeface="Arial"/>
                <a:cs typeface="Arial"/>
              </a:defRPr>
            </a:lvl5pPr>
          </a:lstStyle>
          <a:p>
            <a:pPr lvl="0"/>
            <a:r>
              <a:rPr lang="en-US" dirty="0" err="1"/>
              <a:t>Otsikko</a:t>
            </a:r>
            <a:endParaRPr lang="en-US" dirty="0"/>
          </a:p>
        </p:txBody>
      </p:sp>
      <p:sp>
        <p:nvSpPr>
          <p:cNvPr id="8" name="Content Placeholder 2"/>
          <p:cNvSpPr>
            <a:spLocks noGrp="1"/>
          </p:cNvSpPr>
          <p:nvPr>
            <p:ph idx="12" hasCustomPrompt="1"/>
          </p:nvPr>
        </p:nvSpPr>
        <p:spPr>
          <a:xfrm>
            <a:off x="4675726" y="1074054"/>
            <a:ext cx="4011075" cy="452153"/>
          </a:xfrm>
          <a:prstGeom prst="rect">
            <a:avLst/>
          </a:prstGeom>
        </p:spPr>
        <p:txBody>
          <a:bodyPr lIns="36000" tIns="0" rIns="0" bIns="0" anchor="b"/>
          <a:lstStyle>
            <a:lvl1pPr marL="0" indent="0">
              <a:lnSpc>
                <a:spcPct val="80000"/>
              </a:lnSpc>
              <a:spcBef>
                <a:spcPts val="0"/>
              </a:spcBef>
              <a:spcAft>
                <a:spcPts val="563"/>
              </a:spcAft>
              <a:buClr>
                <a:srgbClr val="FF5000"/>
              </a:buClr>
              <a:buSzPct val="70000"/>
              <a:buNone/>
              <a:defRPr sz="1350" b="1" i="0">
                <a:latin typeface="Arial"/>
                <a:cs typeface="Arial"/>
              </a:defRPr>
            </a:lvl1pPr>
            <a:lvl2pPr marL="150019" indent="0">
              <a:lnSpc>
                <a:spcPct val="80000"/>
              </a:lnSpc>
              <a:spcBef>
                <a:spcPts val="0"/>
              </a:spcBef>
              <a:spcAft>
                <a:spcPts val="563"/>
              </a:spcAft>
              <a:buClr>
                <a:schemeClr val="tx1">
                  <a:lumMod val="50000"/>
                  <a:lumOff val="50000"/>
                </a:schemeClr>
              </a:buClr>
              <a:buSzPct val="50000"/>
              <a:buFont typeface="Wingdings" charset="2"/>
              <a:buNone/>
              <a:defRPr sz="1350" b="0" i="0">
                <a:latin typeface="Arial"/>
                <a:cs typeface="Arial"/>
              </a:defRPr>
            </a:lvl2pPr>
            <a:lvl3pPr marL="304502" indent="0">
              <a:lnSpc>
                <a:spcPct val="80000"/>
              </a:lnSpc>
              <a:spcBef>
                <a:spcPts val="0"/>
              </a:spcBef>
              <a:spcAft>
                <a:spcPts val="563"/>
              </a:spcAft>
              <a:buSzPct val="60000"/>
              <a:buNone/>
              <a:defRPr sz="1125" b="0" i="0">
                <a:solidFill>
                  <a:schemeClr val="tx1">
                    <a:lumMod val="65000"/>
                    <a:lumOff val="35000"/>
                  </a:schemeClr>
                </a:solidFill>
                <a:latin typeface="Arial"/>
                <a:cs typeface="Arial"/>
              </a:defRPr>
            </a:lvl3pPr>
            <a:lvl4pPr marL="454522" indent="0">
              <a:lnSpc>
                <a:spcPct val="80000"/>
              </a:lnSpc>
              <a:spcBef>
                <a:spcPts val="0"/>
              </a:spcBef>
              <a:spcAft>
                <a:spcPts val="563"/>
              </a:spcAft>
              <a:buClr>
                <a:srgbClr val="FF5000"/>
              </a:buClr>
              <a:buSzPct val="70000"/>
              <a:buNone/>
              <a:defRPr sz="900" b="0" i="0">
                <a:solidFill>
                  <a:schemeClr val="tx1">
                    <a:lumMod val="65000"/>
                    <a:lumOff val="35000"/>
                  </a:schemeClr>
                </a:solidFill>
                <a:latin typeface="Arial"/>
                <a:cs typeface="Arial"/>
              </a:defRPr>
            </a:lvl4pPr>
            <a:lvl5pPr>
              <a:defRPr b="0" i="0">
                <a:latin typeface="Arial"/>
                <a:cs typeface="Arial"/>
              </a:defRPr>
            </a:lvl5pPr>
          </a:lstStyle>
          <a:p>
            <a:pPr lvl="0"/>
            <a:r>
              <a:rPr lang="en-US" dirty="0" err="1"/>
              <a:t>Otsikko</a:t>
            </a:r>
            <a:endParaRPr lang="en-US" dirty="0"/>
          </a:p>
        </p:txBody>
      </p:sp>
      <p:sp>
        <p:nvSpPr>
          <p:cNvPr id="9" name="Content Placeholder 2"/>
          <p:cNvSpPr>
            <a:spLocks noGrp="1"/>
          </p:cNvSpPr>
          <p:nvPr>
            <p:ph idx="1"/>
          </p:nvPr>
        </p:nvSpPr>
        <p:spPr>
          <a:xfrm>
            <a:off x="457201" y="1607388"/>
            <a:ext cx="4002056" cy="2854933"/>
          </a:xfrm>
          <a:prstGeom prst="rect">
            <a:avLst/>
          </a:prstGeom>
        </p:spPr>
        <p:txBody>
          <a:bodyPr lIns="36000" tIns="0" rIns="0" bIns="0"/>
          <a:lstStyle>
            <a:lvl1pPr marL="101798" indent="-101798">
              <a:lnSpc>
                <a:spcPct val="80000"/>
              </a:lnSpc>
              <a:spcBef>
                <a:spcPts val="0"/>
              </a:spcBef>
              <a:spcAft>
                <a:spcPts val="563"/>
              </a:spcAft>
              <a:buClr>
                <a:srgbClr val="FF5000"/>
              </a:buClr>
              <a:buSzPct val="70000"/>
              <a:defRPr sz="1125" b="0" i="0">
                <a:solidFill>
                  <a:srgbClr val="595959"/>
                </a:solidFill>
                <a:latin typeface="Arial"/>
                <a:cs typeface="Arial"/>
              </a:defRPr>
            </a:lvl1pPr>
            <a:lvl2pPr marL="251817" indent="-101798">
              <a:lnSpc>
                <a:spcPct val="80000"/>
              </a:lnSpc>
              <a:spcBef>
                <a:spcPts val="0"/>
              </a:spcBef>
              <a:spcAft>
                <a:spcPts val="563"/>
              </a:spcAft>
              <a:buClr>
                <a:schemeClr val="tx1">
                  <a:lumMod val="50000"/>
                  <a:lumOff val="50000"/>
                </a:schemeClr>
              </a:buClr>
              <a:buSzPct val="50000"/>
              <a:buFont typeface="Wingdings" charset="2"/>
              <a:buChar char="§"/>
              <a:defRPr sz="1013" b="0" i="0">
                <a:solidFill>
                  <a:srgbClr val="595959"/>
                </a:solidFill>
                <a:latin typeface="Arial"/>
                <a:cs typeface="Arial"/>
              </a:defRPr>
            </a:lvl2pPr>
            <a:lvl3pPr marL="401836" indent="-97334">
              <a:lnSpc>
                <a:spcPct val="80000"/>
              </a:lnSpc>
              <a:spcBef>
                <a:spcPts val="0"/>
              </a:spcBef>
              <a:spcAft>
                <a:spcPts val="563"/>
              </a:spcAft>
              <a:buSzPct val="60000"/>
              <a:defRPr sz="900" b="0" i="0">
                <a:solidFill>
                  <a:schemeClr val="tx1">
                    <a:lumMod val="65000"/>
                    <a:lumOff val="35000"/>
                  </a:schemeClr>
                </a:solidFill>
                <a:latin typeface="Arial"/>
                <a:cs typeface="Arial"/>
              </a:defRPr>
            </a:lvl3pPr>
            <a:lvl4pPr marL="604541" indent="-150019">
              <a:lnSpc>
                <a:spcPct val="80000"/>
              </a:lnSpc>
              <a:spcBef>
                <a:spcPts val="0"/>
              </a:spcBef>
              <a:spcAft>
                <a:spcPts val="563"/>
              </a:spcAft>
              <a:buClr>
                <a:srgbClr val="FF5000"/>
              </a:buClr>
              <a:buSzPct val="70000"/>
              <a:defRPr sz="788" b="0" i="0">
                <a:solidFill>
                  <a:schemeClr val="tx1">
                    <a:lumMod val="65000"/>
                    <a:lumOff val="35000"/>
                  </a:schemeClr>
                </a:solidFill>
                <a:latin typeface="Arial"/>
                <a:cs typeface="Arial"/>
              </a:defRPr>
            </a:lvl4pPr>
            <a:lvl5pPr>
              <a:defRPr b="0" i="0">
                <a:latin typeface="Arial"/>
                <a:cs typeface="Arial"/>
              </a:defRPr>
            </a:lvl5pPr>
          </a:lstStyle>
          <a:p>
            <a:pPr lvl="0"/>
            <a:r>
              <a:rPr lang="en-US"/>
              <a:t>Click to edit Master text styles</a:t>
            </a:r>
          </a:p>
          <a:p>
            <a:pPr lvl="1"/>
            <a:r>
              <a:rPr lang="en-US"/>
              <a:t>Second level</a:t>
            </a:r>
          </a:p>
          <a:p>
            <a:pPr lvl="2"/>
            <a:r>
              <a:rPr lang="en-US"/>
              <a:t>Third level</a:t>
            </a:r>
          </a:p>
        </p:txBody>
      </p:sp>
      <p:sp>
        <p:nvSpPr>
          <p:cNvPr id="10" name="Content Placeholder 2"/>
          <p:cNvSpPr>
            <a:spLocks noGrp="1"/>
          </p:cNvSpPr>
          <p:nvPr>
            <p:ph idx="13"/>
          </p:nvPr>
        </p:nvSpPr>
        <p:spPr>
          <a:xfrm>
            <a:off x="4675725" y="1607388"/>
            <a:ext cx="4002056" cy="2854933"/>
          </a:xfrm>
          <a:prstGeom prst="rect">
            <a:avLst/>
          </a:prstGeom>
        </p:spPr>
        <p:txBody>
          <a:bodyPr lIns="36000" tIns="0" rIns="0" bIns="0"/>
          <a:lstStyle>
            <a:lvl1pPr marL="101798" indent="-101798">
              <a:lnSpc>
                <a:spcPct val="80000"/>
              </a:lnSpc>
              <a:spcBef>
                <a:spcPts val="0"/>
              </a:spcBef>
              <a:spcAft>
                <a:spcPts val="563"/>
              </a:spcAft>
              <a:buClr>
                <a:srgbClr val="FF5000"/>
              </a:buClr>
              <a:buSzPct val="70000"/>
              <a:defRPr sz="1125" b="0" i="0">
                <a:solidFill>
                  <a:srgbClr val="595959"/>
                </a:solidFill>
                <a:latin typeface="Arial"/>
                <a:cs typeface="Arial"/>
              </a:defRPr>
            </a:lvl1pPr>
            <a:lvl2pPr marL="251817" indent="-101798">
              <a:lnSpc>
                <a:spcPct val="80000"/>
              </a:lnSpc>
              <a:spcBef>
                <a:spcPts val="0"/>
              </a:spcBef>
              <a:spcAft>
                <a:spcPts val="563"/>
              </a:spcAft>
              <a:buClr>
                <a:schemeClr val="tx1">
                  <a:lumMod val="50000"/>
                  <a:lumOff val="50000"/>
                </a:schemeClr>
              </a:buClr>
              <a:buSzPct val="50000"/>
              <a:buFont typeface="Wingdings" charset="2"/>
              <a:buChar char="§"/>
              <a:defRPr sz="1013" b="0" i="0">
                <a:solidFill>
                  <a:srgbClr val="595959"/>
                </a:solidFill>
                <a:latin typeface="Arial"/>
                <a:cs typeface="Arial"/>
              </a:defRPr>
            </a:lvl2pPr>
            <a:lvl3pPr marL="401836" indent="-97334">
              <a:lnSpc>
                <a:spcPct val="80000"/>
              </a:lnSpc>
              <a:spcBef>
                <a:spcPts val="0"/>
              </a:spcBef>
              <a:spcAft>
                <a:spcPts val="563"/>
              </a:spcAft>
              <a:buSzPct val="60000"/>
              <a:defRPr sz="1013" b="0" i="0">
                <a:solidFill>
                  <a:schemeClr val="tx1">
                    <a:lumMod val="65000"/>
                    <a:lumOff val="35000"/>
                  </a:schemeClr>
                </a:solidFill>
                <a:latin typeface="Arial"/>
                <a:cs typeface="Arial"/>
              </a:defRPr>
            </a:lvl3pPr>
            <a:lvl4pPr marL="604541" indent="-150019">
              <a:lnSpc>
                <a:spcPct val="80000"/>
              </a:lnSpc>
              <a:spcBef>
                <a:spcPts val="0"/>
              </a:spcBef>
              <a:spcAft>
                <a:spcPts val="563"/>
              </a:spcAft>
              <a:buClr>
                <a:srgbClr val="FF5000"/>
              </a:buClr>
              <a:buSzPct val="70000"/>
              <a:defRPr sz="788" b="0" i="0">
                <a:solidFill>
                  <a:schemeClr val="tx1">
                    <a:lumMod val="65000"/>
                    <a:lumOff val="35000"/>
                  </a:schemeClr>
                </a:solidFill>
                <a:latin typeface="Arial"/>
                <a:cs typeface="Arial"/>
              </a:defRPr>
            </a:lvl4pPr>
            <a:lvl5pPr>
              <a:defRPr b="0" i="0">
                <a:latin typeface="Arial"/>
                <a:cs typeface="Arial"/>
              </a:defRPr>
            </a:lvl5pPr>
          </a:lstStyle>
          <a:p>
            <a:pPr lvl="0"/>
            <a:r>
              <a:rPr lang="en-US"/>
              <a:t>Click to edit Master text styles</a:t>
            </a:r>
          </a:p>
          <a:p>
            <a:pPr lvl="1"/>
            <a:r>
              <a:rPr lang="en-US"/>
              <a:t>Second level</a:t>
            </a:r>
          </a:p>
          <a:p>
            <a:pPr lvl="2"/>
            <a:r>
              <a:rPr lang="en-US"/>
              <a:t>Third level</a:t>
            </a:r>
          </a:p>
        </p:txBody>
      </p:sp>
      <p:sp>
        <p:nvSpPr>
          <p:cNvPr id="11" name="Freeform 5"/>
          <p:cNvSpPr>
            <a:spLocks noEditPoints="1"/>
          </p:cNvSpPr>
          <p:nvPr userDrawn="1"/>
        </p:nvSpPr>
        <p:spPr bwMode="auto">
          <a:xfrm>
            <a:off x="8105379" y="4622200"/>
            <a:ext cx="695722" cy="304106"/>
          </a:xfrm>
          <a:custGeom>
            <a:avLst/>
            <a:gdLst>
              <a:gd name="T0" fmla="*/ 414 w 606"/>
              <a:gd name="T1" fmla="*/ 186 h 263"/>
              <a:gd name="T2" fmla="*/ 367 w 606"/>
              <a:gd name="T3" fmla="*/ 262 h 263"/>
              <a:gd name="T4" fmla="*/ 376 w 606"/>
              <a:gd name="T5" fmla="*/ 221 h 263"/>
              <a:gd name="T6" fmla="*/ 351 w 606"/>
              <a:gd name="T7" fmla="*/ 203 h 263"/>
              <a:gd name="T8" fmla="*/ 373 w 606"/>
              <a:gd name="T9" fmla="*/ 204 h 263"/>
              <a:gd name="T10" fmla="*/ 342 w 606"/>
              <a:gd name="T11" fmla="*/ 190 h 263"/>
              <a:gd name="T12" fmla="*/ 351 w 606"/>
              <a:gd name="T13" fmla="*/ 228 h 263"/>
              <a:gd name="T14" fmla="*/ 365 w 606"/>
              <a:gd name="T15" fmla="*/ 246 h 263"/>
              <a:gd name="T16" fmla="*/ 296 w 606"/>
              <a:gd name="T17" fmla="*/ 186 h 263"/>
              <a:gd name="T18" fmla="*/ 296 w 606"/>
              <a:gd name="T19" fmla="*/ 246 h 263"/>
              <a:gd name="T20" fmla="*/ 268 w 606"/>
              <a:gd name="T21" fmla="*/ 261 h 263"/>
              <a:gd name="T22" fmla="*/ 264 w 606"/>
              <a:gd name="T23" fmla="*/ 215 h 263"/>
              <a:gd name="T24" fmla="*/ 152 w 606"/>
              <a:gd name="T25" fmla="*/ 186 h 263"/>
              <a:gd name="T26" fmla="*/ 184 w 606"/>
              <a:gd name="T27" fmla="*/ 229 h 263"/>
              <a:gd name="T28" fmla="*/ 184 w 606"/>
              <a:gd name="T29" fmla="*/ 214 h 263"/>
              <a:gd name="T30" fmla="*/ 201 w 606"/>
              <a:gd name="T31" fmla="*/ 94 h 263"/>
              <a:gd name="T32" fmla="*/ 131 w 606"/>
              <a:gd name="T33" fmla="*/ 45 h 263"/>
              <a:gd name="T34" fmla="*/ 56 w 606"/>
              <a:gd name="T35" fmla="*/ 94 h 263"/>
              <a:gd name="T36" fmla="*/ 30 w 606"/>
              <a:gd name="T37" fmla="*/ 169 h 263"/>
              <a:gd name="T38" fmla="*/ 99 w 606"/>
              <a:gd name="T39" fmla="*/ 169 h 263"/>
              <a:gd name="T40" fmla="*/ 83 w 606"/>
              <a:gd name="T41" fmla="*/ 2 h 263"/>
              <a:gd name="T42" fmla="*/ 99 w 606"/>
              <a:gd name="T43" fmla="*/ 19 h 263"/>
              <a:gd name="T44" fmla="*/ 146 w 606"/>
              <a:gd name="T45" fmla="*/ 125 h 263"/>
              <a:gd name="T46" fmla="*/ 147 w 606"/>
              <a:gd name="T47" fmla="*/ 108 h 263"/>
              <a:gd name="T48" fmla="*/ 115 w 606"/>
              <a:gd name="T49" fmla="*/ 94 h 263"/>
              <a:gd name="T50" fmla="*/ 155 w 606"/>
              <a:gd name="T51" fmla="*/ 169 h 263"/>
              <a:gd name="T52" fmla="*/ 170 w 606"/>
              <a:gd name="T53" fmla="*/ 106 h 263"/>
              <a:gd name="T54" fmla="*/ 202 w 606"/>
              <a:gd name="T55" fmla="*/ 57 h 263"/>
              <a:gd name="T56" fmla="*/ 163 w 606"/>
              <a:gd name="T57" fmla="*/ 49 h 263"/>
              <a:gd name="T58" fmla="*/ 185 w 606"/>
              <a:gd name="T59" fmla="*/ 15 h 263"/>
              <a:gd name="T60" fmla="*/ 223 w 606"/>
              <a:gd name="T61" fmla="*/ 56 h 263"/>
              <a:gd name="T62" fmla="*/ 185 w 606"/>
              <a:gd name="T63" fmla="*/ 0 h 263"/>
              <a:gd name="T64" fmla="*/ 147 w 606"/>
              <a:gd name="T65" fmla="*/ 56 h 263"/>
              <a:gd name="T66" fmla="*/ 214 w 606"/>
              <a:gd name="T67" fmla="*/ 68 h 263"/>
              <a:gd name="T68" fmla="*/ 232 w 606"/>
              <a:gd name="T69" fmla="*/ 140 h 263"/>
              <a:gd name="T70" fmla="*/ 223 w 606"/>
              <a:gd name="T71" fmla="*/ 162 h 263"/>
              <a:gd name="T72" fmla="*/ 277 w 606"/>
              <a:gd name="T73" fmla="*/ 153 h 263"/>
              <a:gd name="T74" fmla="*/ 261 w 606"/>
              <a:gd name="T75" fmla="*/ 146 h 263"/>
              <a:gd name="T76" fmla="*/ 277 w 606"/>
              <a:gd name="T77" fmla="*/ 24 h 263"/>
              <a:gd name="T78" fmla="*/ 253 w 606"/>
              <a:gd name="T79" fmla="*/ 33 h 263"/>
              <a:gd name="T80" fmla="*/ 276 w 606"/>
              <a:gd name="T81" fmla="*/ 20 h 263"/>
              <a:gd name="T82" fmla="*/ 294 w 606"/>
              <a:gd name="T83" fmla="*/ 24 h 263"/>
              <a:gd name="T84" fmla="*/ 237 w 606"/>
              <a:gd name="T85" fmla="*/ 2 h 263"/>
              <a:gd name="T86" fmla="*/ 277 w 606"/>
              <a:gd name="T87" fmla="*/ 77 h 263"/>
              <a:gd name="T88" fmla="*/ 354 w 606"/>
              <a:gd name="T89" fmla="*/ 2 h 263"/>
              <a:gd name="T90" fmla="*/ 339 w 606"/>
              <a:gd name="T91" fmla="*/ 64 h 263"/>
              <a:gd name="T92" fmla="*/ 323 w 606"/>
              <a:gd name="T93" fmla="*/ 2 h 263"/>
              <a:gd name="T94" fmla="*/ 325 w 606"/>
              <a:gd name="T95" fmla="*/ 77 h 263"/>
              <a:gd name="T96" fmla="*/ 361 w 606"/>
              <a:gd name="T97" fmla="*/ 169 h 263"/>
              <a:gd name="T98" fmla="*/ 335 w 606"/>
              <a:gd name="T99" fmla="*/ 143 h 263"/>
              <a:gd name="T100" fmla="*/ 309 w 606"/>
              <a:gd name="T101" fmla="*/ 112 h 263"/>
              <a:gd name="T102" fmla="*/ 361 w 606"/>
              <a:gd name="T103" fmla="*/ 112 h 263"/>
              <a:gd name="T104" fmla="*/ 444 w 606"/>
              <a:gd name="T105" fmla="*/ 2 h 263"/>
              <a:gd name="T106" fmla="*/ 384 w 606"/>
              <a:gd name="T107" fmla="*/ 77 h 263"/>
              <a:gd name="T108" fmla="*/ 433 w 606"/>
              <a:gd name="T109" fmla="*/ 77 h 263"/>
              <a:gd name="T110" fmla="*/ 500 w 606"/>
              <a:gd name="T111" fmla="*/ 261 h 263"/>
              <a:gd name="T112" fmla="*/ 451 w 606"/>
              <a:gd name="T113" fmla="*/ 186 h 263"/>
              <a:gd name="T114" fmla="*/ 445 w 606"/>
              <a:gd name="T115" fmla="*/ 207 h 263"/>
              <a:gd name="T116" fmla="*/ 560 w 606"/>
              <a:gd name="T117" fmla="*/ 186 h 263"/>
              <a:gd name="T118" fmla="*/ 530 w 606"/>
              <a:gd name="T119" fmla="*/ 261 h 263"/>
              <a:gd name="T120" fmla="*/ 590 w 606"/>
              <a:gd name="T121" fmla="*/ 186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06" h="263">
                <a:moveTo>
                  <a:pt x="414" y="186"/>
                </a:moveTo>
                <a:cubicBezTo>
                  <a:pt x="397" y="186"/>
                  <a:pt x="397" y="186"/>
                  <a:pt x="397" y="186"/>
                </a:cubicBezTo>
                <a:cubicBezTo>
                  <a:pt x="397" y="261"/>
                  <a:pt x="397" y="261"/>
                  <a:pt x="397" y="261"/>
                </a:cubicBezTo>
                <a:cubicBezTo>
                  <a:pt x="414" y="261"/>
                  <a:pt x="414" y="261"/>
                  <a:pt x="414" y="261"/>
                </a:cubicBezTo>
                <a:lnTo>
                  <a:pt x="414" y="186"/>
                </a:lnTo>
                <a:close/>
                <a:moveTo>
                  <a:pt x="342" y="241"/>
                </a:moveTo>
                <a:cubicBezTo>
                  <a:pt x="330" y="254"/>
                  <a:pt x="330" y="254"/>
                  <a:pt x="330" y="254"/>
                </a:cubicBezTo>
                <a:cubicBezTo>
                  <a:pt x="334" y="257"/>
                  <a:pt x="338" y="259"/>
                  <a:pt x="342" y="261"/>
                </a:cubicBezTo>
                <a:cubicBezTo>
                  <a:pt x="346" y="262"/>
                  <a:pt x="351" y="263"/>
                  <a:pt x="356" y="263"/>
                </a:cubicBezTo>
                <a:cubicBezTo>
                  <a:pt x="360" y="263"/>
                  <a:pt x="363" y="263"/>
                  <a:pt x="367" y="262"/>
                </a:cubicBezTo>
                <a:cubicBezTo>
                  <a:pt x="370" y="261"/>
                  <a:pt x="373" y="259"/>
                  <a:pt x="376" y="257"/>
                </a:cubicBezTo>
                <a:cubicBezTo>
                  <a:pt x="379" y="255"/>
                  <a:pt x="381" y="252"/>
                  <a:pt x="382" y="249"/>
                </a:cubicBezTo>
                <a:cubicBezTo>
                  <a:pt x="384" y="246"/>
                  <a:pt x="385" y="242"/>
                  <a:pt x="385" y="238"/>
                </a:cubicBezTo>
                <a:cubicBezTo>
                  <a:pt x="385" y="234"/>
                  <a:pt x="384" y="230"/>
                  <a:pt x="382" y="228"/>
                </a:cubicBezTo>
                <a:cubicBezTo>
                  <a:pt x="381" y="225"/>
                  <a:pt x="378" y="223"/>
                  <a:pt x="376" y="221"/>
                </a:cubicBezTo>
                <a:cubicBezTo>
                  <a:pt x="373" y="220"/>
                  <a:pt x="370" y="219"/>
                  <a:pt x="367" y="218"/>
                </a:cubicBezTo>
                <a:cubicBezTo>
                  <a:pt x="364" y="217"/>
                  <a:pt x="362" y="216"/>
                  <a:pt x="359" y="215"/>
                </a:cubicBezTo>
                <a:cubicBezTo>
                  <a:pt x="356" y="214"/>
                  <a:pt x="354" y="213"/>
                  <a:pt x="353" y="212"/>
                </a:cubicBezTo>
                <a:cubicBezTo>
                  <a:pt x="351" y="211"/>
                  <a:pt x="350" y="209"/>
                  <a:pt x="350" y="207"/>
                </a:cubicBezTo>
                <a:cubicBezTo>
                  <a:pt x="350" y="205"/>
                  <a:pt x="350" y="204"/>
                  <a:pt x="351" y="203"/>
                </a:cubicBezTo>
                <a:cubicBezTo>
                  <a:pt x="352" y="202"/>
                  <a:pt x="353" y="201"/>
                  <a:pt x="354" y="201"/>
                </a:cubicBezTo>
                <a:cubicBezTo>
                  <a:pt x="355" y="200"/>
                  <a:pt x="356" y="200"/>
                  <a:pt x="358" y="200"/>
                </a:cubicBezTo>
                <a:cubicBezTo>
                  <a:pt x="359" y="199"/>
                  <a:pt x="360" y="199"/>
                  <a:pt x="361" y="199"/>
                </a:cubicBezTo>
                <a:cubicBezTo>
                  <a:pt x="363" y="199"/>
                  <a:pt x="366" y="200"/>
                  <a:pt x="368" y="200"/>
                </a:cubicBezTo>
                <a:cubicBezTo>
                  <a:pt x="370" y="201"/>
                  <a:pt x="372" y="202"/>
                  <a:pt x="373" y="204"/>
                </a:cubicBezTo>
                <a:cubicBezTo>
                  <a:pt x="385" y="192"/>
                  <a:pt x="385" y="192"/>
                  <a:pt x="385" y="192"/>
                </a:cubicBezTo>
                <a:cubicBezTo>
                  <a:pt x="381" y="189"/>
                  <a:pt x="378" y="187"/>
                  <a:pt x="374" y="186"/>
                </a:cubicBezTo>
                <a:cubicBezTo>
                  <a:pt x="370" y="184"/>
                  <a:pt x="366" y="184"/>
                  <a:pt x="362" y="184"/>
                </a:cubicBezTo>
                <a:cubicBezTo>
                  <a:pt x="358" y="184"/>
                  <a:pt x="354" y="184"/>
                  <a:pt x="351" y="185"/>
                </a:cubicBezTo>
                <a:cubicBezTo>
                  <a:pt x="347" y="186"/>
                  <a:pt x="344" y="188"/>
                  <a:pt x="342" y="190"/>
                </a:cubicBezTo>
                <a:cubicBezTo>
                  <a:pt x="339" y="192"/>
                  <a:pt x="337" y="195"/>
                  <a:pt x="335" y="198"/>
                </a:cubicBezTo>
                <a:cubicBezTo>
                  <a:pt x="334" y="201"/>
                  <a:pt x="333" y="204"/>
                  <a:pt x="333" y="208"/>
                </a:cubicBezTo>
                <a:cubicBezTo>
                  <a:pt x="333" y="212"/>
                  <a:pt x="334" y="216"/>
                  <a:pt x="335" y="218"/>
                </a:cubicBezTo>
                <a:cubicBezTo>
                  <a:pt x="337" y="221"/>
                  <a:pt x="339" y="223"/>
                  <a:pt x="342" y="225"/>
                </a:cubicBezTo>
                <a:cubicBezTo>
                  <a:pt x="345" y="226"/>
                  <a:pt x="347" y="227"/>
                  <a:pt x="351" y="228"/>
                </a:cubicBezTo>
                <a:cubicBezTo>
                  <a:pt x="354" y="229"/>
                  <a:pt x="356" y="230"/>
                  <a:pt x="359" y="231"/>
                </a:cubicBezTo>
                <a:cubicBezTo>
                  <a:pt x="362" y="232"/>
                  <a:pt x="364" y="233"/>
                  <a:pt x="366" y="234"/>
                </a:cubicBezTo>
                <a:cubicBezTo>
                  <a:pt x="367" y="236"/>
                  <a:pt x="368" y="238"/>
                  <a:pt x="368" y="240"/>
                </a:cubicBezTo>
                <a:cubicBezTo>
                  <a:pt x="368" y="241"/>
                  <a:pt x="368" y="242"/>
                  <a:pt x="367" y="243"/>
                </a:cubicBezTo>
                <a:cubicBezTo>
                  <a:pt x="367" y="244"/>
                  <a:pt x="366" y="245"/>
                  <a:pt x="365" y="246"/>
                </a:cubicBezTo>
                <a:cubicBezTo>
                  <a:pt x="363" y="246"/>
                  <a:pt x="362" y="247"/>
                  <a:pt x="361" y="247"/>
                </a:cubicBezTo>
                <a:cubicBezTo>
                  <a:pt x="359" y="248"/>
                  <a:pt x="358" y="248"/>
                  <a:pt x="357" y="248"/>
                </a:cubicBezTo>
                <a:cubicBezTo>
                  <a:pt x="354" y="248"/>
                  <a:pt x="351" y="247"/>
                  <a:pt x="349" y="246"/>
                </a:cubicBezTo>
                <a:cubicBezTo>
                  <a:pt x="346" y="245"/>
                  <a:pt x="344" y="243"/>
                  <a:pt x="342" y="241"/>
                </a:cubicBezTo>
                <a:moveTo>
                  <a:pt x="296" y="186"/>
                </a:moveTo>
                <a:cubicBezTo>
                  <a:pt x="280" y="186"/>
                  <a:pt x="280" y="186"/>
                  <a:pt x="280" y="186"/>
                </a:cubicBezTo>
                <a:cubicBezTo>
                  <a:pt x="280" y="261"/>
                  <a:pt x="280" y="261"/>
                  <a:pt x="280" y="261"/>
                </a:cubicBezTo>
                <a:cubicBezTo>
                  <a:pt x="327" y="261"/>
                  <a:pt x="327" y="261"/>
                  <a:pt x="327" y="261"/>
                </a:cubicBezTo>
                <a:cubicBezTo>
                  <a:pt x="327" y="246"/>
                  <a:pt x="327" y="246"/>
                  <a:pt x="327" y="246"/>
                </a:cubicBezTo>
                <a:cubicBezTo>
                  <a:pt x="296" y="246"/>
                  <a:pt x="296" y="246"/>
                  <a:pt x="296" y="246"/>
                </a:cubicBezTo>
                <a:lnTo>
                  <a:pt x="296" y="186"/>
                </a:lnTo>
                <a:close/>
                <a:moveTo>
                  <a:pt x="266" y="186"/>
                </a:moveTo>
                <a:cubicBezTo>
                  <a:pt x="215" y="186"/>
                  <a:pt x="215" y="186"/>
                  <a:pt x="215" y="186"/>
                </a:cubicBezTo>
                <a:cubicBezTo>
                  <a:pt x="215" y="261"/>
                  <a:pt x="215" y="261"/>
                  <a:pt x="215" y="261"/>
                </a:cubicBezTo>
                <a:cubicBezTo>
                  <a:pt x="268" y="261"/>
                  <a:pt x="268" y="261"/>
                  <a:pt x="268" y="261"/>
                </a:cubicBezTo>
                <a:cubicBezTo>
                  <a:pt x="268" y="246"/>
                  <a:pt x="268" y="246"/>
                  <a:pt x="268" y="246"/>
                </a:cubicBezTo>
                <a:cubicBezTo>
                  <a:pt x="231" y="246"/>
                  <a:pt x="231" y="246"/>
                  <a:pt x="231" y="246"/>
                </a:cubicBezTo>
                <a:cubicBezTo>
                  <a:pt x="231" y="230"/>
                  <a:pt x="231" y="230"/>
                  <a:pt x="231" y="230"/>
                </a:cubicBezTo>
                <a:cubicBezTo>
                  <a:pt x="264" y="230"/>
                  <a:pt x="264" y="230"/>
                  <a:pt x="264" y="230"/>
                </a:cubicBezTo>
                <a:cubicBezTo>
                  <a:pt x="264" y="215"/>
                  <a:pt x="264" y="215"/>
                  <a:pt x="264" y="215"/>
                </a:cubicBezTo>
                <a:cubicBezTo>
                  <a:pt x="231" y="215"/>
                  <a:pt x="231" y="215"/>
                  <a:pt x="231" y="215"/>
                </a:cubicBezTo>
                <a:cubicBezTo>
                  <a:pt x="231" y="201"/>
                  <a:pt x="231" y="201"/>
                  <a:pt x="231" y="201"/>
                </a:cubicBezTo>
                <a:cubicBezTo>
                  <a:pt x="266" y="201"/>
                  <a:pt x="266" y="201"/>
                  <a:pt x="266" y="201"/>
                </a:cubicBezTo>
                <a:lnTo>
                  <a:pt x="266" y="186"/>
                </a:lnTo>
                <a:close/>
                <a:moveTo>
                  <a:pt x="152" y="186"/>
                </a:moveTo>
                <a:cubicBezTo>
                  <a:pt x="135" y="186"/>
                  <a:pt x="135" y="186"/>
                  <a:pt x="135" y="186"/>
                </a:cubicBezTo>
                <a:cubicBezTo>
                  <a:pt x="135" y="261"/>
                  <a:pt x="135" y="261"/>
                  <a:pt x="135" y="261"/>
                </a:cubicBezTo>
                <a:cubicBezTo>
                  <a:pt x="152" y="261"/>
                  <a:pt x="152" y="261"/>
                  <a:pt x="152" y="261"/>
                </a:cubicBezTo>
                <a:cubicBezTo>
                  <a:pt x="152" y="229"/>
                  <a:pt x="152" y="229"/>
                  <a:pt x="152" y="229"/>
                </a:cubicBezTo>
                <a:cubicBezTo>
                  <a:pt x="184" y="229"/>
                  <a:pt x="184" y="229"/>
                  <a:pt x="184" y="229"/>
                </a:cubicBezTo>
                <a:cubicBezTo>
                  <a:pt x="184" y="261"/>
                  <a:pt x="184" y="261"/>
                  <a:pt x="184" y="261"/>
                </a:cubicBezTo>
                <a:cubicBezTo>
                  <a:pt x="201" y="261"/>
                  <a:pt x="201" y="261"/>
                  <a:pt x="201" y="261"/>
                </a:cubicBezTo>
                <a:cubicBezTo>
                  <a:pt x="201" y="186"/>
                  <a:pt x="201" y="186"/>
                  <a:pt x="201" y="186"/>
                </a:cubicBezTo>
                <a:cubicBezTo>
                  <a:pt x="184" y="186"/>
                  <a:pt x="184" y="186"/>
                  <a:pt x="184" y="186"/>
                </a:cubicBezTo>
                <a:cubicBezTo>
                  <a:pt x="184" y="214"/>
                  <a:pt x="184" y="214"/>
                  <a:pt x="184" y="214"/>
                </a:cubicBezTo>
                <a:cubicBezTo>
                  <a:pt x="152" y="214"/>
                  <a:pt x="152" y="214"/>
                  <a:pt x="152" y="214"/>
                </a:cubicBezTo>
                <a:lnTo>
                  <a:pt x="152" y="186"/>
                </a:lnTo>
                <a:close/>
                <a:moveTo>
                  <a:pt x="184" y="169"/>
                </a:moveTo>
                <a:cubicBezTo>
                  <a:pt x="201" y="169"/>
                  <a:pt x="201" y="169"/>
                  <a:pt x="201" y="169"/>
                </a:cubicBezTo>
                <a:cubicBezTo>
                  <a:pt x="201" y="94"/>
                  <a:pt x="201" y="94"/>
                  <a:pt x="201" y="94"/>
                </a:cubicBezTo>
                <a:cubicBezTo>
                  <a:pt x="184" y="94"/>
                  <a:pt x="184" y="94"/>
                  <a:pt x="184" y="94"/>
                </a:cubicBezTo>
                <a:lnTo>
                  <a:pt x="184" y="169"/>
                </a:lnTo>
                <a:close/>
                <a:moveTo>
                  <a:pt x="108" y="45"/>
                </a:moveTo>
                <a:cubicBezTo>
                  <a:pt x="108" y="51"/>
                  <a:pt x="113" y="56"/>
                  <a:pt x="119" y="56"/>
                </a:cubicBezTo>
                <a:cubicBezTo>
                  <a:pt x="126" y="56"/>
                  <a:pt x="131" y="51"/>
                  <a:pt x="131" y="45"/>
                </a:cubicBezTo>
                <a:cubicBezTo>
                  <a:pt x="131" y="39"/>
                  <a:pt x="126" y="34"/>
                  <a:pt x="119" y="34"/>
                </a:cubicBezTo>
                <a:cubicBezTo>
                  <a:pt x="113" y="34"/>
                  <a:pt x="108" y="39"/>
                  <a:pt x="108" y="45"/>
                </a:cubicBezTo>
                <a:moveTo>
                  <a:pt x="43" y="169"/>
                </a:moveTo>
                <a:cubicBezTo>
                  <a:pt x="74" y="94"/>
                  <a:pt x="74" y="94"/>
                  <a:pt x="74" y="94"/>
                </a:cubicBezTo>
                <a:cubicBezTo>
                  <a:pt x="56" y="94"/>
                  <a:pt x="56" y="94"/>
                  <a:pt x="56" y="94"/>
                </a:cubicBezTo>
                <a:cubicBezTo>
                  <a:pt x="37" y="143"/>
                  <a:pt x="37" y="143"/>
                  <a:pt x="37" y="143"/>
                </a:cubicBezTo>
                <a:cubicBezTo>
                  <a:pt x="37" y="143"/>
                  <a:pt x="37" y="143"/>
                  <a:pt x="37" y="143"/>
                </a:cubicBezTo>
                <a:cubicBezTo>
                  <a:pt x="18" y="94"/>
                  <a:pt x="18" y="94"/>
                  <a:pt x="18" y="94"/>
                </a:cubicBezTo>
                <a:cubicBezTo>
                  <a:pt x="0" y="94"/>
                  <a:pt x="0" y="94"/>
                  <a:pt x="0" y="94"/>
                </a:cubicBezTo>
                <a:cubicBezTo>
                  <a:pt x="30" y="169"/>
                  <a:pt x="30" y="169"/>
                  <a:pt x="30" y="169"/>
                </a:cubicBezTo>
                <a:lnTo>
                  <a:pt x="43" y="169"/>
                </a:lnTo>
                <a:close/>
                <a:moveTo>
                  <a:pt x="99" y="94"/>
                </a:moveTo>
                <a:cubicBezTo>
                  <a:pt x="83" y="94"/>
                  <a:pt x="83" y="94"/>
                  <a:pt x="83" y="94"/>
                </a:cubicBezTo>
                <a:cubicBezTo>
                  <a:pt x="83" y="169"/>
                  <a:pt x="83" y="169"/>
                  <a:pt x="83" y="169"/>
                </a:cubicBezTo>
                <a:cubicBezTo>
                  <a:pt x="99" y="169"/>
                  <a:pt x="99" y="169"/>
                  <a:pt x="99" y="169"/>
                </a:cubicBezTo>
                <a:lnTo>
                  <a:pt x="99" y="94"/>
                </a:lnTo>
                <a:close/>
                <a:moveTo>
                  <a:pt x="99" y="19"/>
                </a:moveTo>
                <a:cubicBezTo>
                  <a:pt x="135" y="19"/>
                  <a:pt x="135" y="19"/>
                  <a:pt x="135" y="19"/>
                </a:cubicBezTo>
                <a:cubicBezTo>
                  <a:pt x="135" y="2"/>
                  <a:pt x="135" y="2"/>
                  <a:pt x="135" y="2"/>
                </a:cubicBezTo>
                <a:cubicBezTo>
                  <a:pt x="83" y="2"/>
                  <a:pt x="83" y="2"/>
                  <a:pt x="83" y="2"/>
                </a:cubicBezTo>
                <a:cubicBezTo>
                  <a:pt x="83" y="77"/>
                  <a:pt x="83" y="77"/>
                  <a:pt x="83" y="77"/>
                </a:cubicBezTo>
                <a:cubicBezTo>
                  <a:pt x="99" y="77"/>
                  <a:pt x="99" y="77"/>
                  <a:pt x="99" y="77"/>
                </a:cubicBezTo>
                <a:cubicBezTo>
                  <a:pt x="99" y="48"/>
                  <a:pt x="99" y="48"/>
                  <a:pt x="99" y="48"/>
                </a:cubicBezTo>
                <a:cubicBezTo>
                  <a:pt x="99" y="32"/>
                  <a:pt x="99" y="32"/>
                  <a:pt x="99" y="32"/>
                </a:cubicBezTo>
                <a:lnTo>
                  <a:pt x="99" y="19"/>
                </a:lnTo>
                <a:close/>
                <a:moveTo>
                  <a:pt x="154" y="112"/>
                </a:moveTo>
                <a:cubicBezTo>
                  <a:pt x="155" y="113"/>
                  <a:pt x="155" y="115"/>
                  <a:pt x="155" y="117"/>
                </a:cubicBezTo>
                <a:cubicBezTo>
                  <a:pt x="155" y="119"/>
                  <a:pt x="155" y="120"/>
                  <a:pt x="154" y="122"/>
                </a:cubicBezTo>
                <a:cubicBezTo>
                  <a:pt x="153" y="123"/>
                  <a:pt x="152" y="124"/>
                  <a:pt x="151" y="124"/>
                </a:cubicBezTo>
                <a:cubicBezTo>
                  <a:pt x="149" y="125"/>
                  <a:pt x="148" y="125"/>
                  <a:pt x="146" y="125"/>
                </a:cubicBezTo>
                <a:cubicBezTo>
                  <a:pt x="144" y="125"/>
                  <a:pt x="143" y="125"/>
                  <a:pt x="141" y="125"/>
                </a:cubicBezTo>
                <a:cubicBezTo>
                  <a:pt x="132" y="125"/>
                  <a:pt x="132" y="125"/>
                  <a:pt x="132" y="125"/>
                </a:cubicBezTo>
                <a:cubicBezTo>
                  <a:pt x="132" y="108"/>
                  <a:pt x="132" y="108"/>
                  <a:pt x="132" y="108"/>
                </a:cubicBezTo>
                <a:cubicBezTo>
                  <a:pt x="142" y="108"/>
                  <a:pt x="142" y="108"/>
                  <a:pt x="142" y="108"/>
                </a:cubicBezTo>
                <a:cubicBezTo>
                  <a:pt x="144" y="108"/>
                  <a:pt x="145" y="108"/>
                  <a:pt x="147" y="108"/>
                </a:cubicBezTo>
                <a:cubicBezTo>
                  <a:pt x="149" y="109"/>
                  <a:pt x="150" y="109"/>
                  <a:pt x="151" y="110"/>
                </a:cubicBezTo>
                <a:cubicBezTo>
                  <a:pt x="152" y="110"/>
                  <a:pt x="153" y="111"/>
                  <a:pt x="154" y="112"/>
                </a:cubicBezTo>
                <a:moveTo>
                  <a:pt x="155" y="95"/>
                </a:moveTo>
                <a:cubicBezTo>
                  <a:pt x="152" y="94"/>
                  <a:pt x="148" y="94"/>
                  <a:pt x="144" y="94"/>
                </a:cubicBezTo>
                <a:cubicBezTo>
                  <a:pt x="115" y="94"/>
                  <a:pt x="115" y="94"/>
                  <a:pt x="115" y="94"/>
                </a:cubicBezTo>
                <a:cubicBezTo>
                  <a:pt x="115" y="169"/>
                  <a:pt x="115" y="169"/>
                  <a:pt x="115" y="169"/>
                </a:cubicBezTo>
                <a:cubicBezTo>
                  <a:pt x="132" y="169"/>
                  <a:pt x="132" y="169"/>
                  <a:pt x="132" y="169"/>
                </a:cubicBezTo>
                <a:cubicBezTo>
                  <a:pt x="132" y="139"/>
                  <a:pt x="132" y="139"/>
                  <a:pt x="132" y="139"/>
                </a:cubicBezTo>
                <a:cubicBezTo>
                  <a:pt x="140" y="139"/>
                  <a:pt x="140" y="139"/>
                  <a:pt x="140" y="139"/>
                </a:cubicBezTo>
                <a:cubicBezTo>
                  <a:pt x="155" y="169"/>
                  <a:pt x="155" y="169"/>
                  <a:pt x="155" y="169"/>
                </a:cubicBezTo>
                <a:cubicBezTo>
                  <a:pt x="175" y="169"/>
                  <a:pt x="175" y="169"/>
                  <a:pt x="175" y="169"/>
                </a:cubicBezTo>
                <a:cubicBezTo>
                  <a:pt x="156" y="138"/>
                  <a:pt x="156" y="138"/>
                  <a:pt x="156" y="138"/>
                </a:cubicBezTo>
                <a:cubicBezTo>
                  <a:pt x="162" y="137"/>
                  <a:pt x="166" y="134"/>
                  <a:pt x="168" y="130"/>
                </a:cubicBezTo>
                <a:cubicBezTo>
                  <a:pt x="171" y="127"/>
                  <a:pt x="172" y="122"/>
                  <a:pt x="172" y="117"/>
                </a:cubicBezTo>
                <a:cubicBezTo>
                  <a:pt x="172" y="112"/>
                  <a:pt x="172" y="109"/>
                  <a:pt x="170" y="106"/>
                </a:cubicBezTo>
                <a:cubicBezTo>
                  <a:pt x="169" y="103"/>
                  <a:pt x="167" y="101"/>
                  <a:pt x="164" y="99"/>
                </a:cubicBezTo>
                <a:cubicBezTo>
                  <a:pt x="161" y="97"/>
                  <a:pt x="158" y="96"/>
                  <a:pt x="155" y="95"/>
                </a:cubicBezTo>
                <a:moveTo>
                  <a:pt x="208" y="39"/>
                </a:moveTo>
                <a:cubicBezTo>
                  <a:pt x="208" y="43"/>
                  <a:pt x="208" y="46"/>
                  <a:pt x="207" y="49"/>
                </a:cubicBezTo>
                <a:cubicBezTo>
                  <a:pt x="206" y="52"/>
                  <a:pt x="204" y="54"/>
                  <a:pt x="202" y="57"/>
                </a:cubicBezTo>
                <a:cubicBezTo>
                  <a:pt x="200" y="59"/>
                  <a:pt x="197" y="61"/>
                  <a:pt x="195" y="62"/>
                </a:cubicBezTo>
                <a:cubicBezTo>
                  <a:pt x="192" y="63"/>
                  <a:pt x="189" y="64"/>
                  <a:pt x="185" y="64"/>
                </a:cubicBezTo>
                <a:cubicBezTo>
                  <a:pt x="181" y="64"/>
                  <a:pt x="178" y="63"/>
                  <a:pt x="175" y="62"/>
                </a:cubicBezTo>
                <a:cubicBezTo>
                  <a:pt x="172" y="61"/>
                  <a:pt x="170" y="59"/>
                  <a:pt x="168" y="57"/>
                </a:cubicBezTo>
                <a:cubicBezTo>
                  <a:pt x="166" y="54"/>
                  <a:pt x="164" y="52"/>
                  <a:pt x="163" y="49"/>
                </a:cubicBezTo>
                <a:cubicBezTo>
                  <a:pt x="162" y="46"/>
                  <a:pt x="162" y="43"/>
                  <a:pt x="162" y="39"/>
                </a:cubicBezTo>
                <a:cubicBezTo>
                  <a:pt x="162" y="36"/>
                  <a:pt x="162" y="33"/>
                  <a:pt x="163" y="30"/>
                </a:cubicBezTo>
                <a:cubicBezTo>
                  <a:pt x="164" y="27"/>
                  <a:pt x="166" y="24"/>
                  <a:pt x="168" y="22"/>
                </a:cubicBezTo>
                <a:cubicBezTo>
                  <a:pt x="170" y="20"/>
                  <a:pt x="172" y="18"/>
                  <a:pt x="175" y="17"/>
                </a:cubicBezTo>
                <a:cubicBezTo>
                  <a:pt x="178" y="16"/>
                  <a:pt x="181" y="15"/>
                  <a:pt x="185" y="15"/>
                </a:cubicBezTo>
                <a:cubicBezTo>
                  <a:pt x="189" y="15"/>
                  <a:pt x="192" y="16"/>
                  <a:pt x="195" y="17"/>
                </a:cubicBezTo>
                <a:cubicBezTo>
                  <a:pt x="197" y="18"/>
                  <a:pt x="200" y="20"/>
                  <a:pt x="202" y="22"/>
                </a:cubicBezTo>
                <a:cubicBezTo>
                  <a:pt x="204" y="24"/>
                  <a:pt x="206" y="27"/>
                  <a:pt x="207" y="30"/>
                </a:cubicBezTo>
                <a:cubicBezTo>
                  <a:pt x="208" y="33"/>
                  <a:pt x="208" y="36"/>
                  <a:pt x="208" y="39"/>
                </a:cubicBezTo>
                <a:moveTo>
                  <a:pt x="223" y="56"/>
                </a:moveTo>
                <a:cubicBezTo>
                  <a:pt x="225" y="51"/>
                  <a:pt x="226" y="45"/>
                  <a:pt x="226" y="39"/>
                </a:cubicBezTo>
                <a:cubicBezTo>
                  <a:pt x="226" y="33"/>
                  <a:pt x="225" y="28"/>
                  <a:pt x="223" y="23"/>
                </a:cubicBezTo>
                <a:cubicBezTo>
                  <a:pt x="221" y="18"/>
                  <a:pt x="218" y="14"/>
                  <a:pt x="214" y="10"/>
                </a:cubicBezTo>
                <a:cubicBezTo>
                  <a:pt x="211" y="7"/>
                  <a:pt x="206" y="4"/>
                  <a:pt x="201" y="2"/>
                </a:cubicBezTo>
                <a:cubicBezTo>
                  <a:pt x="196" y="1"/>
                  <a:pt x="191" y="0"/>
                  <a:pt x="185" y="0"/>
                </a:cubicBezTo>
                <a:cubicBezTo>
                  <a:pt x="179" y="0"/>
                  <a:pt x="174" y="1"/>
                  <a:pt x="169" y="2"/>
                </a:cubicBezTo>
                <a:cubicBezTo>
                  <a:pt x="164" y="4"/>
                  <a:pt x="159" y="7"/>
                  <a:pt x="156" y="10"/>
                </a:cubicBezTo>
                <a:cubicBezTo>
                  <a:pt x="152" y="14"/>
                  <a:pt x="149" y="18"/>
                  <a:pt x="147" y="23"/>
                </a:cubicBezTo>
                <a:cubicBezTo>
                  <a:pt x="145" y="28"/>
                  <a:pt x="144" y="33"/>
                  <a:pt x="144" y="39"/>
                </a:cubicBezTo>
                <a:cubicBezTo>
                  <a:pt x="144" y="45"/>
                  <a:pt x="145" y="51"/>
                  <a:pt x="147" y="56"/>
                </a:cubicBezTo>
                <a:cubicBezTo>
                  <a:pt x="149" y="61"/>
                  <a:pt x="152" y="65"/>
                  <a:pt x="156" y="68"/>
                </a:cubicBezTo>
                <a:cubicBezTo>
                  <a:pt x="159" y="72"/>
                  <a:pt x="164" y="74"/>
                  <a:pt x="169" y="76"/>
                </a:cubicBezTo>
                <a:cubicBezTo>
                  <a:pt x="174" y="78"/>
                  <a:pt x="179" y="79"/>
                  <a:pt x="185" y="79"/>
                </a:cubicBezTo>
                <a:cubicBezTo>
                  <a:pt x="191" y="79"/>
                  <a:pt x="196" y="78"/>
                  <a:pt x="201" y="76"/>
                </a:cubicBezTo>
                <a:cubicBezTo>
                  <a:pt x="206" y="74"/>
                  <a:pt x="211" y="72"/>
                  <a:pt x="214" y="68"/>
                </a:cubicBezTo>
                <a:cubicBezTo>
                  <a:pt x="218" y="65"/>
                  <a:pt x="221" y="61"/>
                  <a:pt x="223" y="56"/>
                </a:cubicBezTo>
                <a:moveTo>
                  <a:pt x="241" y="155"/>
                </a:moveTo>
                <a:cubicBezTo>
                  <a:pt x="239" y="154"/>
                  <a:pt x="237" y="153"/>
                  <a:pt x="236" y="151"/>
                </a:cubicBezTo>
                <a:cubicBezTo>
                  <a:pt x="235" y="150"/>
                  <a:pt x="234" y="148"/>
                  <a:pt x="233" y="146"/>
                </a:cubicBezTo>
                <a:cubicBezTo>
                  <a:pt x="232" y="144"/>
                  <a:pt x="232" y="142"/>
                  <a:pt x="232" y="140"/>
                </a:cubicBezTo>
                <a:cubicBezTo>
                  <a:pt x="232" y="94"/>
                  <a:pt x="232" y="94"/>
                  <a:pt x="232" y="94"/>
                </a:cubicBezTo>
                <a:cubicBezTo>
                  <a:pt x="215" y="94"/>
                  <a:pt x="215" y="94"/>
                  <a:pt x="215" y="94"/>
                </a:cubicBezTo>
                <a:cubicBezTo>
                  <a:pt x="215" y="140"/>
                  <a:pt x="215" y="140"/>
                  <a:pt x="215" y="140"/>
                </a:cubicBezTo>
                <a:cubicBezTo>
                  <a:pt x="215" y="145"/>
                  <a:pt x="216" y="149"/>
                  <a:pt x="217" y="153"/>
                </a:cubicBezTo>
                <a:cubicBezTo>
                  <a:pt x="219" y="156"/>
                  <a:pt x="221" y="160"/>
                  <a:pt x="223" y="162"/>
                </a:cubicBezTo>
                <a:cubicBezTo>
                  <a:pt x="226" y="165"/>
                  <a:pt x="229" y="167"/>
                  <a:pt x="233" y="169"/>
                </a:cubicBezTo>
                <a:cubicBezTo>
                  <a:pt x="237" y="170"/>
                  <a:pt x="242" y="171"/>
                  <a:pt x="247" y="171"/>
                </a:cubicBezTo>
                <a:cubicBezTo>
                  <a:pt x="252" y="171"/>
                  <a:pt x="257" y="170"/>
                  <a:pt x="261" y="169"/>
                </a:cubicBezTo>
                <a:cubicBezTo>
                  <a:pt x="265" y="167"/>
                  <a:pt x="268" y="165"/>
                  <a:pt x="271" y="162"/>
                </a:cubicBezTo>
                <a:cubicBezTo>
                  <a:pt x="273" y="160"/>
                  <a:pt x="275" y="156"/>
                  <a:pt x="277" y="153"/>
                </a:cubicBezTo>
                <a:cubicBezTo>
                  <a:pt x="278" y="149"/>
                  <a:pt x="279" y="145"/>
                  <a:pt x="279" y="140"/>
                </a:cubicBezTo>
                <a:cubicBezTo>
                  <a:pt x="279" y="94"/>
                  <a:pt x="279" y="94"/>
                  <a:pt x="279" y="94"/>
                </a:cubicBezTo>
                <a:cubicBezTo>
                  <a:pt x="262" y="94"/>
                  <a:pt x="262" y="94"/>
                  <a:pt x="262" y="94"/>
                </a:cubicBezTo>
                <a:cubicBezTo>
                  <a:pt x="262" y="140"/>
                  <a:pt x="262" y="140"/>
                  <a:pt x="262" y="140"/>
                </a:cubicBezTo>
                <a:cubicBezTo>
                  <a:pt x="262" y="142"/>
                  <a:pt x="262" y="144"/>
                  <a:pt x="261" y="146"/>
                </a:cubicBezTo>
                <a:cubicBezTo>
                  <a:pt x="260" y="148"/>
                  <a:pt x="259" y="150"/>
                  <a:pt x="258" y="151"/>
                </a:cubicBezTo>
                <a:cubicBezTo>
                  <a:pt x="256" y="153"/>
                  <a:pt x="255" y="154"/>
                  <a:pt x="253" y="155"/>
                </a:cubicBezTo>
                <a:cubicBezTo>
                  <a:pt x="251" y="156"/>
                  <a:pt x="249" y="156"/>
                  <a:pt x="247" y="156"/>
                </a:cubicBezTo>
                <a:cubicBezTo>
                  <a:pt x="245" y="156"/>
                  <a:pt x="243" y="156"/>
                  <a:pt x="241" y="155"/>
                </a:cubicBezTo>
                <a:moveTo>
                  <a:pt x="277" y="24"/>
                </a:moveTo>
                <a:cubicBezTo>
                  <a:pt x="277" y="26"/>
                  <a:pt x="277" y="28"/>
                  <a:pt x="276" y="29"/>
                </a:cubicBezTo>
                <a:cubicBezTo>
                  <a:pt x="275" y="30"/>
                  <a:pt x="274" y="31"/>
                  <a:pt x="273" y="32"/>
                </a:cubicBezTo>
                <a:cubicBezTo>
                  <a:pt x="271" y="32"/>
                  <a:pt x="270" y="32"/>
                  <a:pt x="268" y="33"/>
                </a:cubicBezTo>
                <a:cubicBezTo>
                  <a:pt x="266" y="33"/>
                  <a:pt x="265" y="33"/>
                  <a:pt x="263" y="33"/>
                </a:cubicBezTo>
                <a:cubicBezTo>
                  <a:pt x="253" y="33"/>
                  <a:pt x="253" y="33"/>
                  <a:pt x="253" y="33"/>
                </a:cubicBezTo>
                <a:cubicBezTo>
                  <a:pt x="253" y="16"/>
                  <a:pt x="253" y="16"/>
                  <a:pt x="253" y="16"/>
                </a:cubicBezTo>
                <a:cubicBezTo>
                  <a:pt x="264" y="16"/>
                  <a:pt x="264" y="16"/>
                  <a:pt x="264" y="16"/>
                </a:cubicBezTo>
                <a:cubicBezTo>
                  <a:pt x="266" y="16"/>
                  <a:pt x="267" y="16"/>
                  <a:pt x="269" y="16"/>
                </a:cubicBezTo>
                <a:cubicBezTo>
                  <a:pt x="270" y="16"/>
                  <a:pt x="272" y="17"/>
                  <a:pt x="273" y="17"/>
                </a:cubicBezTo>
                <a:cubicBezTo>
                  <a:pt x="274" y="18"/>
                  <a:pt x="275" y="19"/>
                  <a:pt x="276" y="20"/>
                </a:cubicBezTo>
                <a:cubicBezTo>
                  <a:pt x="277" y="21"/>
                  <a:pt x="277" y="22"/>
                  <a:pt x="277" y="24"/>
                </a:cubicBezTo>
                <a:moveTo>
                  <a:pt x="297" y="77"/>
                </a:moveTo>
                <a:cubicBezTo>
                  <a:pt x="278" y="45"/>
                  <a:pt x="278" y="45"/>
                  <a:pt x="278" y="45"/>
                </a:cubicBezTo>
                <a:cubicBezTo>
                  <a:pt x="284" y="44"/>
                  <a:pt x="288" y="42"/>
                  <a:pt x="290" y="38"/>
                </a:cubicBezTo>
                <a:cubicBezTo>
                  <a:pt x="293" y="34"/>
                  <a:pt x="294" y="30"/>
                  <a:pt x="294" y="24"/>
                </a:cubicBezTo>
                <a:cubicBezTo>
                  <a:pt x="294" y="20"/>
                  <a:pt x="294" y="16"/>
                  <a:pt x="292" y="13"/>
                </a:cubicBezTo>
                <a:cubicBezTo>
                  <a:pt x="291" y="10"/>
                  <a:pt x="289" y="8"/>
                  <a:pt x="286" y="6"/>
                </a:cubicBezTo>
                <a:cubicBezTo>
                  <a:pt x="283" y="5"/>
                  <a:pt x="280" y="3"/>
                  <a:pt x="277" y="3"/>
                </a:cubicBezTo>
                <a:cubicBezTo>
                  <a:pt x="274" y="2"/>
                  <a:pt x="270" y="2"/>
                  <a:pt x="266" y="2"/>
                </a:cubicBezTo>
                <a:cubicBezTo>
                  <a:pt x="237" y="2"/>
                  <a:pt x="237" y="2"/>
                  <a:pt x="237" y="2"/>
                </a:cubicBezTo>
                <a:cubicBezTo>
                  <a:pt x="237" y="77"/>
                  <a:pt x="237" y="77"/>
                  <a:pt x="237" y="77"/>
                </a:cubicBezTo>
                <a:cubicBezTo>
                  <a:pt x="253" y="77"/>
                  <a:pt x="253" y="77"/>
                  <a:pt x="253" y="77"/>
                </a:cubicBezTo>
                <a:cubicBezTo>
                  <a:pt x="253" y="47"/>
                  <a:pt x="253" y="47"/>
                  <a:pt x="253" y="47"/>
                </a:cubicBezTo>
                <a:cubicBezTo>
                  <a:pt x="262" y="47"/>
                  <a:pt x="262" y="47"/>
                  <a:pt x="262" y="47"/>
                </a:cubicBezTo>
                <a:cubicBezTo>
                  <a:pt x="277" y="77"/>
                  <a:pt x="277" y="77"/>
                  <a:pt x="277" y="77"/>
                </a:cubicBezTo>
                <a:lnTo>
                  <a:pt x="297" y="77"/>
                </a:lnTo>
                <a:close/>
                <a:moveTo>
                  <a:pt x="368" y="60"/>
                </a:moveTo>
                <a:cubicBezTo>
                  <a:pt x="370" y="56"/>
                  <a:pt x="370" y="52"/>
                  <a:pt x="370" y="48"/>
                </a:cubicBezTo>
                <a:cubicBezTo>
                  <a:pt x="370" y="2"/>
                  <a:pt x="370" y="2"/>
                  <a:pt x="370" y="2"/>
                </a:cubicBezTo>
                <a:cubicBezTo>
                  <a:pt x="354" y="2"/>
                  <a:pt x="354" y="2"/>
                  <a:pt x="354" y="2"/>
                </a:cubicBezTo>
                <a:cubicBezTo>
                  <a:pt x="354" y="47"/>
                  <a:pt x="354" y="47"/>
                  <a:pt x="354" y="47"/>
                </a:cubicBezTo>
                <a:cubicBezTo>
                  <a:pt x="354" y="50"/>
                  <a:pt x="353" y="52"/>
                  <a:pt x="353" y="54"/>
                </a:cubicBezTo>
                <a:cubicBezTo>
                  <a:pt x="352" y="56"/>
                  <a:pt x="351" y="57"/>
                  <a:pt x="349" y="59"/>
                </a:cubicBezTo>
                <a:cubicBezTo>
                  <a:pt x="348" y="60"/>
                  <a:pt x="346" y="61"/>
                  <a:pt x="345" y="62"/>
                </a:cubicBezTo>
                <a:cubicBezTo>
                  <a:pt x="343" y="63"/>
                  <a:pt x="341" y="64"/>
                  <a:pt x="339" y="64"/>
                </a:cubicBezTo>
                <a:cubicBezTo>
                  <a:pt x="336" y="64"/>
                  <a:pt x="334" y="63"/>
                  <a:pt x="332" y="62"/>
                </a:cubicBezTo>
                <a:cubicBezTo>
                  <a:pt x="331" y="61"/>
                  <a:pt x="329" y="60"/>
                  <a:pt x="328" y="59"/>
                </a:cubicBezTo>
                <a:cubicBezTo>
                  <a:pt x="326" y="57"/>
                  <a:pt x="325" y="56"/>
                  <a:pt x="324" y="54"/>
                </a:cubicBezTo>
                <a:cubicBezTo>
                  <a:pt x="324" y="52"/>
                  <a:pt x="323" y="50"/>
                  <a:pt x="323" y="47"/>
                </a:cubicBezTo>
                <a:cubicBezTo>
                  <a:pt x="323" y="2"/>
                  <a:pt x="323" y="2"/>
                  <a:pt x="323" y="2"/>
                </a:cubicBezTo>
                <a:cubicBezTo>
                  <a:pt x="307" y="2"/>
                  <a:pt x="307" y="2"/>
                  <a:pt x="307" y="2"/>
                </a:cubicBezTo>
                <a:cubicBezTo>
                  <a:pt x="307" y="48"/>
                  <a:pt x="307" y="48"/>
                  <a:pt x="307" y="48"/>
                </a:cubicBezTo>
                <a:cubicBezTo>
                  <a:pt x="307" y="52"/>
                  <a:pt x="307" y="56"/>
                  <a:pt x="309" y="60"/>
                </a:cubicBezTo>
                <a:cubicBezTo>
                  <a:pt x="310" y="64"/>
                  <a:pt x="312" y="67"/>
                  <a:pt x="315" y="70"/>
                </a:cubicBezTo>
                <a:cubicBezTo>
                  <a:pt x="317" y="73"/>
                  <a:pt x="321" y="75"/>
                  <a:pt x="325" y="77"/>
                </a:cubicBezTo>
                <a:cubicBezTo>
                  <a:pt x="329" y="78"/>
                  <a:pt x="333" y="79"/>
                  <a:pt x="339" y="79"/>
                </a:cubicBezTo>
                <a:cubicBezTo>
                  <a:pt x="344" y="79"/>
                  <a:pt x="348" y="78"/>
                  <a:pt x="352" y="77"/>
                </a:cubicBezTo>
                <a:cubicBezTo>
                  <a:pt x="356" y="75"/>
                  <a:pt x="360" y="73"/>
                  <a:pt x="362" y="70"/>
                </a:cubicBezTo>
                <a:cubicBezTo>
                  <a:pt x="365" y="67"/>
                  <a:pt x="367" y="64"/>
                  <a:pt x="368" y="60"/>
                </a:cubicBezTo>
                <a:moveTo>
                  <a:pt x="361" y="169"/>
                </a:moveTo>
                <a:cubicBezTo>
                  <a:pt x="378" y="169"/>
                  <a:pt x="378" y="169"/>
                  <a:pt x="378" y="169"/>
                </a:cubicBezTo>
                <a:cubicBezTo>
                  <a:pt x="378" y="94"/>
                  <a:pt x="378" y="94"/>
                  <a:pt x="378" y="94"/>
                </a:cubicBezTo>
                <a:cubicBezTo>
                  <a:pt x="353" y="94"/>
                  <a:pt x="353" y="94"/>
                  <a:pt x="353" y="94"/>
                </a:cubicBezTo>
                <a:cubicBezTo>
                  <a:pt x="335" y="143"/>
                  <a:pt x="335" y="143"/>
                  <a:pt x="335" y="143"/>
                </a:cubicBezTo>
                <a:cubicBezTo>
                  <a:pt x="335" y="143"/>
                  <a:pt x="335" y="143"/>
                  <a:pt x="335" y="143"/>
                </a:cubicBezTo>
                <a:cubicBezTo>
                  <a:pt x="318" y="94"/>
                  <a:pt x="318" y="94"/>
                  <a:pt x="318" y="94"/>
                </a:cubicBezTo>
                <a:cubicBezTo>
                  <a:pt x="293" y="94"/>
                  <a:pt x="293" y="94"/>
                  <a:pt x="293" y="94"/>
                </a:cubicBezTo>
                <a:cubicBezTo>
                  <a:pt x="293" y="169"/>
                  <a:pt x="293" y="169"/>
                  <a:pt x="293" y="169"/>
                </a:cubicBezTo>
                <a:cubicBezTo>
                  <a:pt x="309" y="169"/>
                  <a:pt x="309" y="169"/>
                  <a:pt x="309" y="169"/>
                </a:cubicBezTo>
                <a:cubicBezTo>
                  <a:pt x="309" y="112"/>
                  <a:pt x="309" y="112"/>
                  <a:pt x="309" y="112"/>
                </a:cubicBezTo>
                <a:cubicBezTo>
                  <a:pt x="310" y="112"/>
                  <a:pt x="310" y="112"/>
                  <a:pt x="310" y="112"/>
                </a:cubicBezTo>
                <a:cubicBezTo>
                  <a:pt x="329" y="169"/>
                  <a:pt x="329" y="169"/>
                  <a:pt x="329" y="169"/>
                </a:cubicBezTo>
                <a:cubicBezTo>
                  <a:pt x="341" y="169"/>
                  <a:pt x="341" y="169"/>
                  <a:pt x="341" y="169"/>
                </a:cubicBezTo>
                <a:cubicBezTo>
                  <a:pt x="361" y="112"/>
                  <a:pt x="361" y="112"/>
                  <a:pt x="361" y="112"/>
                </a:cubicBezTo>
                <a:cubicBezTo>
                  <a:pt x="361" y="112"/>
                  <a:pt x="361" y="112"/>
                  <a:pt x="361" y="112"/>
                </a:cubicBezTo>
                <a:lnTo>
                  <a:pt x="361" y="169"/>
                </a:lnTo>
                <a:close/>
                <a:moveTo>
                  <a:pt x="453" y="77"/>
                </a:moveTo>
                <a:cubicBezTo>
                  <a:pt x="469" y="77"/>
                  <a:pt x="469" y="77"/>
                  <a:pt x="469" y="77"/>
                </a:cubicBezTo>
                <a:cubicBezTo>
                  <a:pt x="469" y="2"/>
                  <a:pt x="469" y="2"/>
                  <a:pt x="469" y="2"/>
                </a:cubicBezTo>
                <a:cubicBezTo>
                  <a:pt x="444" y="2"/>
                  <a:pt x="444" y="2"/>
                  <a:pt x="444" y="2"/>
                </a:cubicBezTo>
                <a:cubicBezTo>
                  <a:pt x="427" y="51"/>
                  <a:pt x="427" y="51"/>
                  <a:pt x="427" y="51"/>
                </a:cubicBezTo>
                <a:cubicBezTo>
                  <a:pt x="427" y="51"/>
                  <a:pt x="427" y="51"/>
                  <a:pt x="427" y="51"/>
                </a:cubicBezTo>
                <a:cubicBezTo>
                  <a:pt x="409" y="2"/>
                  <a:pt x="409" y="2"/>
                  <a:pt x="409" y="2"/>
                </a:cubicBezTo>
                <a:cubicBezTo>
                  <a:pt x="384" y="2"/>
                  <a:pt x="384" y="2"/>
                  <a:pt x="384" y="2"/>
                </a:cubicBezTo>
                <a:cubicBezTo>
                  <a:pt x="384" y="77"/>
                  <a:pt x="384" y="77"/>
                  <a:pt x="384" y="77"/>
                </a:cubicBezTo>
                <a:cubicBezTo>
                  <a:pt x="401" y="77"/>
                  <a:pt x="401" y="77"/>
                  <a:pt x="401" y="77"/>
                </a:cubicBezTo>
                <a:cubicBezTo>
                  <a:pt x="401" y="19"/>
                  <a:pt x="401" y="19"/>
                  <a:pt x="401" y="19"/>
                </a:cubicBezTo>
                <a:cubicBezTo>
                  <a:pt x="401" y="19"/>
                  <a:pt x="401" y="19"/>
                  <a:pt x="401" y="19"/>
                </a:cubicBezTo>
                <a:cubicBezTo>
                  <a:pt x="420" y="77"/>
                  <a:pt x="420" y="77"/>
                  <a:pt x="420" y="77"/>
                </a:cubicBezTo>
                <a:cubicBezTo>
                  <a:pt x="433" y="77"/>
                  <a:pt x="433" y="77"/>
                  <a:pt x="433" y="77"/>
                </a:cubicBezTo>
                <a:cubicBezTo>
                  <a:pt x="453" y="19"/>
                  <a:pt x="453" y="19"/>
                  <a:pt x="453" y="19"/>
                </a:cubicBezTo>
                <a:cubicBezTo>
                  <a:pt x="453" y="19"/>
                  <a:pt x="453" y="19"/>
                  <a:pt x="453" y="19"/>
                </a:cubicBezTo>
                <a:lnTo>
                  <a:pt x="453" y="77"/>
                </a:lnTo>
                <a:close/>
                <a:moveTo>
                  <a:pt x="478" y="261"/>
                </a:moveTo>
                <a:cubicBezTo>
                  <a:pt x="500" y="261"/>
                  <a:pt x="500" y="261"/>
                  <a:pt x="500" y="261"/>
                </a:cubicBezTo>
                <a:cubicBezTo>
                  <a:pt x="500" y="186"/>
                  <a:pt x="500" y="186"/>
                  <a:pt x="500" y="186"/>
                </a:cubicBezTo>
                <a:cubicBezTo>
                  <a:pt x="483" y="186"/>
                  <a:pt x="483" y="186"/>
                  <a:pt x="483" y="186"/>
                </a:cubicBezTo>
                <a:cubicBezTo>
                  <a:pt x="483" y="238"/>
                  <a:pt x="483" y="238"/>
                  <a:pt x="483" y="238"/>
                </a:cubicBezTo>
                <a:cubicBezTo>
                  <a:pt x="483" y="238"/>
                  <a:pt x="483" y="238"/>
                  <a:pt x="483" y="238"/>
                </a:cubicBezTo>
                <a:cubicBezTo>
                  <a:pt x="451" y="186"/>
                  <a:pt x="451" y="186"/>
                  <a:pt x="451" y="186"/>
                </a:cubicBezTo>
                <a:cubicBezTo>
                  <a:pt x="429" y="186"/>
                  <a:pt x="429" y="186"/>
                  <a:pt x="429" y="186"/>
                </a:cubicBezTo>
                <a:cubicBezTo>
                  <a:pt x="429" y="261"/>
                  <a:pt x="429" y="261"/>
                  <a:pt x="429" y="261"/>
                </a:cubicBezTo>
                <a:cubicBezTo>
                  <a:pt x="445" y="261"/>
                  <a:pt x="445" y="261"/>
                  <a:pt x="445" y="261"/>
                </a:cubicBezTo>
                <a:cubicBezTo>
                  <a:pt x="445" y="207"/>
                  <a:pt x="445" y="207"/>
                  <a:pt x="445" y="207"/>
                </a:cubicBezTo>
                <a:cubicBezTo>
                  <a:pt x="445" y="207"/>
                  <a:pt x="445" y="207"/>
                  <a:pt x="445" y="207"/>
                </a:cubicBezTo>
                <a:lnTo>
                  <a:pt x="478" y="261"/>
                </a:lnTo>
                <a:close/>
                <a:moveTo>
                  <a:pt x="584" y="261"/>
                </a:moveTo>
                <a:cubicBezTo>
                  <a:pt x="548" y="221"/>
                  <a:pt x="548" y="221"/>
                  <a:pt x="548" y="221"/>
                </a:cubicBezTo>
                <a:cubicBezTo>
                  <a:pt x="581" y="186"/>
                  <a:pt x="581" y="186"/>
                  <a:pt x="581" y="186"/>
                </a:cubicBezTo>
                <a:cubicBezTo>
                  <a:pt x="560" y="186"/>
                  <a:pt x="560" y="186"/>
                  <a:pt x="560" y="186"/>
                </a:cubicBezTo>
                <a:cubicBezTo>
                  <a:pt x="530" y="217"/>
                  <a:pt x="530" y="217"/>
                  <a:pt x="530" y="217"/>
                </a:cubicBezTo>
                <a:cubicBezTo>
                  <a:pt x="530" y="186"/>
                  <a:pt x="530" y="186"/>
                  <a:pt x="530" y="186"/>
                </a:cubicBezTo>
                <a:cubicBezTo>
                  <a:pt x="514" y="186"/>
                  <a:pt x="514" y="186"/>
                  <a:pt x="514" y="186"/>
                </a:cubicBezTo>
                <a:cubicBezTo>
                  <a:pt x="514" y="261"/>
                  <a:pt x="514" y="261"/>
                  <a:pt x="514" y="261"/>
                </a:cubicBezTo>
                <a:cubicBezTo>
                  <a:pt x="530" y="261"/>
                  <a:pt x="530" y="261"/>
                  <a:pt x="530" y="261"/>
                </a:cubicBezTo>
                <a:cubicBezTo>
                  <a:pt x="530" y="225"/>
                  <a:pt x="530" y="225"/>
                  <a:pt x="530" y="225"/>
                </a:cubicBezTo>
                <a:cubicBezTo>
                  <a:pt x="561" y="261"/>
                  <a:pt x="561" y="261"/>
                  <a:pt x="561" y="261"/>
                </a:cubicBezTo>
                <a:lnTo>
                  <a:pt x="584" y="261"/>
                </a:lnTo>
                <a:close/>
                <a:moveTo>
                  <a:pt x="606" y="186"/>
                </a:moveTo>
                <a:cubicBezTo>
                  <a:pt x="590" y="186"/>
                  <a:pt x="590" y="186"/>
                  <a:pt x="590" y="186"/>
                </a:cubicBezTo>
                <a:cubicBezTo>
                  <a:pt x="590" y="261"/>
                  <a:pt x="590" y="261"/>
                  <a:pt x="590" y="261"/>
                </a:cubicBezTo>
                <a:cubicBezTo>
                  <a:pt x="606" y="261"/>
                  <a:pt x="606" y="261"/>
                  <a:pt x="606" y="261"/>
                </a:cubicBezTo>
                <a:lnTo>
                  <a:pt x="606" y="186"/>
                </a:lnTo>
                <a:close/>
              </a:path>
            </a:pathLst>
          </a:custGeom>
          <a:solidFill>
            <a:schemeClr val="accent1"/>
          </a:solidFill>
          <a:ln>
            <a:noFill/>
          </a:ln>
        </p:spPr>
        <p:txBody>
          <a:bodyPr vert="horz" wrap="square" lIns="51435" tIns="25718" rIns="51435" bIns="25718" numCol="1" anchor="t" anchorCtr="0" compatLnSpc="1">
            <a:prstTxWarp prst="textNoShape">
              <a:avLst/>
            </a:prstTxWarp>
          </a:bodyPr>
          <a:lstStyle/>
          <a:p>
            <a:pPr defTabSz="257175"/>
            <a:endParaRPr lang="fi-FI" sz="1013">
              <a:solidFill>
                <a:prstClr val="black"/>
              </a:solidFill>
            </a:endParaRPr>
          </a:p>
        </p:txBody>
      </p:sp>
    </p:spTree>
    <p:extLst>
      <p:ext uri="{BB962C8B-B14F-4D97-AF65-F5344CB8AC3E}">
        <p14:creationId xmlns:p14="http://schemas.microsoft.com/office/powerpoint/2010/main" val="127824092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Tekstipohja ja kuosi">
  <p:cSld name="Tekstipohja ja kuosi">
    <p:spTree>
      <p:nvGrpSpPr>
        <p:cNvPr id="1" name="Shape 19"/>
        <p:cNvGrpSpPr/>
        <p:nvPr/>
      </p:nvGrpSpPr>
      <p:grpSpPr>
        <a:xfrm>
          <a:off x="0" y="0"/>
          <a:ext cx="0" cy="0"/>
          <a:chOff x="0" y="0"/>
          <a:chExt cx="0" cy="0"/>
        </a:xfrm>
      </p:grpSpPr>
      <p:sp>
        <p:nvSpPr>
          <p:cNvPr id="20" name="Google Shape;20;p5"/>
          <p:cNvSpPr/>
          <p:nvPr/>
        </p:nvSpPr>
        <p:spPr>
          <a:xfrm>
            <a:off x="0" y="0"/>
            <a:ext cx="2478000" cy="5143500"/>
          </a:xfrm>
          <a:prstGeom prst="rect">
            <a:avLst/>
          </a:prstGeom>
          <a:solidFill>
            <a:srgbClr val="FE5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5"/>
          <p:cNvSpPr/>
          <p:nvPr/>
        </p:nvSpPr>
        <p:spPr>
          <a:xfrm>
            <a:off x="7936900" y="4483575"/>
            <a:ext cx="732900" cy="305400"/>
          </a:xfrm>
          <a:custGeom>
            <a:avLst/>
            <a:gdLst/>
            <a:ahLst/>
            <a:cxnLst/>
            <a:rect l="l" t="t" r="r" b="b"/>
            <a:pathLst>
              <a:path w="120000" h="120000" extrusionOk="0">
                <a:moveTo>
                  <a:pt x="81980" y="84866"/>
                </a:moveTo>
                <a:cubicBezTo>
                  <a:pt x="78613" y="84866"/>
                  <a:pt x="78613" y="84866"/>
                  <a:pt x="78613" y="84866"/>
                </a:cubicBezTo>
                <a:cubicBezTo>
                  <a:pt x="78613" y="119087"/>
                  <a:pt x="78613" y="119087"/>
                  <a:pt x="78613" y="119087"/>
                </a:cubicBezTo>
                <a:cubicBezTo>
                  <a:pt x="81980" y="119087"/>
                  <a:pt x="81980" y="119087"/>
                  <a:pt x="81980" y="119087"/>
                </a:cubicBezTo>
                <a:lnTo>
                  <a:pt x="81980" y="84866"/>
                </a:lnTo>
                <a:close/>
                <a:moveTo>
                  <a:pt x="67722" y="109961"/>
                </a:moveTo>
                <a:cubicBezTo>
                  <a:pt x="65346" y="115893"/>
                  <a:pt x="65346" y="115893"/>
                  <a:pt x="65346" y="115893"/>
                </a:cubicBezTo>
                <a:cubicBezTo>
                  <a:pt x="66138" y="117262"/>
                  <a:pt x="66930" y="118174"/>
                  <a:pt x="67722" y="119087"/>
                </a:cubicBezTo>
                <a:cubicBezTo>
                  <a:pt x="68514" y="119543"/>
                  <a:pt x="69504" y="120000"/>
                  <a:pt x="70495" y="120000"/>
                </a:cubicBezTo>
                <a:cubicBezTo>
                  <a:pt x="71287" y="120000"/>
                  <a:pt x="71881" y="120000"/>
                  <a:pt x="72673" y="119543"/>
                </a:cubicBezTo>
                <a:cubicBezTo>
                  <a:pt x="73267" y="119087"/>
                  <a:pt x="73861" y="118174"/>
                  <a:pt x="74455" y="117262"/>
                </a:cubicBezTo>
                <a:cubicBezTo>
                  <a:pt x="75049" y="116349"/>
                  <a:pt x="75445" y="114980"/>
                  <a:pt x="75643" y="113612"/>
                </a:cubicBezTo>
                <a:cubicBezTo>
                  <a:pt x="76039" y="112243"/>
                  <a:pt x="76237" y="110418"/>
                  <a:pt x="76237" y="108593"/>
                </a:cubicBezTo>
                <a:cubicBezTo>
                  <a:pt x="76237" y="106768"/>
                  <a:pt x="76039" y="104942"/>
                  <a:pt x="75643" y="104030"/>
                </a:cubicBezTo>
                <a:cubicBezTo>
                  <a:pt x="75445" y="102661"/>
                  <a:pt x="74851" y="101749"/>
                  <a:pt x="74455" y="100836"/>
                </a:cubicBezTo>
                <a:cubicBezTo>
                  <a:pt x="73861" y="100380"/>
                  <a:pt x="73267" y="99923"/>
                  <a:pt x="72673" y="99467"/>
                </a:cubicBezTo>
                <a:cubicBezTo>
                  <a:pt x="72079" y="99011"/>
                  <a:pt x="71683" y="98555"/>
                  <a:pt x="71089" y="98098"/>
                </a:cubicBezTo>
                <a:cubicBezTo>
                  <a:pt x="70495" y="97642"/>
                  <a:pt x="70099" y="97186"/>
                  <a:pt x="69900" y="96730"/>
                </a:cubicBezTo>
                <a:cubicBezTo>
                  <a:pt x="69504" y="96273"/>
                  <a:pt x="69306" y="95361"/>
                  <a:pt x="69306" y="94448"/>
                </a:cubicBezTo>
                <a:cubicBezTo>
                  <a:pt x="69306" y="93536"/>
                  <a:pt x="69306" y="93079"/>
                  <a:pt x="69504" y="92623"/>
                </a:cubicBezTo>
                <a:cubicBezTo>
                  <a:pt x="69702" y="92167"/>
                  <a:pt x="69900" y="91711"/>
                  <a:pt x="70099" y="91711"/>
                </a:cubicBezTo>
                <a:cubicBezTo>
                  <a:pt x="70297" y="91254"/>
                  <a:pt x="70495" y="91254"/>
                  <a:pt x="70891" y="91254"/>
                </a:cubicBezTo>
                <a:cubicBezTo>
                  <a:pt x="71089" y="90798"/>
                  <a:pt x="71287" y="90798"/>
                  <a:pt x="71485" y="90798"/>
                </a:cubicBezTo>
                <a:cubicBezTo>
                  <a:pt x="71881" y="90798"/>
                  <a:pt x="72475" y="91254"/>
                  <a:pt x="72871" y="91254"/>
                </a:cubicBezTo>
                <a:cubicBezTo>
                  <a:pt x="73267" y="91711"/>
                  <a:pt x="73663" y="92167"/>
                  <a:pt x="73861" y="93079"/>
                </a:cubicBezTo>
                <a:cubicBezTo>
                  <a:pt x="76237" y="87604"/>
                  <a:pt x="76237" y="87604"/>
                  <a:pt x="76237" y="87604"/>
                </a:cubicBezTo>
                <a:cubicBezTo>
                  <a:pt x="75445" y="86235"/>
                  <a:pt x="74851" y="85323"/>
                  <a:pt x="74059" y="84866"/>
                </a:cubicBezTo>
                <a:cubicBezTo>
                  <a:pt x="73267" y="83954"/>
                  <a:pt x="72475" y="83954"/>
                  <a:pt x="71683" y="83954"/>
                </a:cubicBezTo>
                <a:cubicBezTo>
                  <a:pt x="70891" y="83954"/>
                  <a:pt x="70099" y="83954"/>
                  <a:pt x="69504" y="84410"/>
                </a:cubicBezTo>
                <a:cubicBezTo>
                  <a:pt x="68712" y="84866"/>
                  <a:pt x="68118" y="85779"/>
                  <a:pt x="67722" y="86692"/>
                </a:cubicBezTo>
                <a:cubicBezTo>
                  <a:pt x="67128" y="87604"/>
                  <a:pt x="66732" y="88973"/>
                  <a:pt x="66336" y="90342"/>
                </a:cubicBezTo>
                <a:cubicBezTo>
                  <a:pt x="66138" y="91711"/>
                  <a:pt x="65940" y="93079"/>
                  <a:pt x="65940" y="94904"/>
                </a:cubicBezTo>
                <a:cubicBezTo>
                  <a:pt x="65940" y="96730"/>
                  <a:pt x="66138" y="98555"/>
                  <a:pt x="66336" y="99467"/>
                </a:cubicBezTo>
                <a:cubicBezTo>
                  <a:pt x="66732" y="100836"/>
                  <a:pt x="67128" y="101749"/>
                  <a:pt x="67722" y="102661"/>
                </a:cubicBezTo>
                <a:cubicBezTo>
                  <a:pt x="68316" y="103117"/>
                  <a:pt x="68712" y="103574"/>
                  <a:pt x="69504" y="104030"/>
                </a:cubicBezTo>
                <a:cubicBezTo>
                  <a:pt x="70099" y="104486"/>
                  <a:pt x="70495" y="104942"/>
                  <a:pt x="71089" y="105399"/>
                </a:cubicBezTo>
                <a:cubicBezTo>
                  <a:pt x="71683" y="105855"/>
                  <a:pt x="72079" y="106311"/>
                  <a:pt x="72475" y="106768"/>
                </a:cubicBezTo>
                <a:cubicBezTo>
                  <a:pt x="72673" y="107680"/>
                  <a:pt x="72871" y="108593"/>
                  <a:pt x="72871" y="109505"/>
                </a:cubicBezTo>
                <a:cubicBezTo>
                  <a:pt x="72871" y="109961"/>
                  <a:pt x="72871" y="110418"/>
                  <a:pt x="72673" y="110874"/>
                </a:cubicBezTo>
                <a:cubicBezTo>
                  <a:pt x="72673" y="111330"/>
                  <a:pt x="72475" y="111787"/>
                  <a:pt x="72277" y="112243"/>
                </a:cubicBezTo>
                <a:cubicBezTo>
                  <a:pt x="71881" y="112243"/>
                  <a:pt x="71683" y="112699"/>
                  <a:pt x="71485" y="112699"/>
                </a:cubicBezTo>
                <a:cubicBezTo>
                  <a:pt x="71089" y="113155"/>
                  <a:pt x="70891" y="113155"/>
                  <a:pt x="70693" y="113155"/>
                </a:cubicBezTo>
                <a:cubicBezTo>
                  <a:pt x="70099" y="113155"/>
                  <a:pt x="69504" y="112699"/>
                  <a:pt x="69108" y="112243"/>
                </a:cubicBezTo>
                <a:cubicBezTo>
                  <a:pt x="68514" y="111787"/>
                  <a:pt x="68118" y="110874"/>
                  <a:pt x="67722" y="109961"/>
                </a:cubicBezTo>
                <a:moveTo>
                  <a:pt x="58613" y="84866"/>
                </a:moveTo>
                <a:cubicBezTo>
                  <a:pt x="55445" y="84866"/>
                  <a:pt x="55445" y="84866"/>
                  <a:pt x="55445" y="84866"/>
                </a:cubicBezTo>
                <a:cubicBezTo>
                  <a:pt x="55445" y="119087"/>
                  <a:pt x="55445" y="119087"/>
                  <a:pt x="55445" y="119087"/>
                </a:cubicBezTo>
                <a:cubicBezTo>
                  <a:pt x="64752" y="119087"/>
                  <a:pt x="64752" y="119087"/>
                  <a:pt x="64752" y="119087"/>
                </a:cubicBezTo>
                <a:cubicBezTo>
                  <a:pt x="64752" y="112243"/>
                  <a:pt x="64752" y="112243"/>
                  <a:pt x="64752" y="112243"/>
                </a:cubicBezTo>
                <a:cubicBezTo>
                  <a:pt x="58613" y="112243"/>
                  <a:pt x="58613" y="112243"/>
                  <a:pt x="58613" y="112243"/>
                </a:cubicBezTo>
                <a:lnTo>
                  <a:pt x="58613" y="84866"/>
                </a:lnTo>
                <a:close/>
                <a:moveTo>
                  <a:pt x="52673" y="84866"/>
                </a:moveTo>
                <a:cubicBezTo>
                  <a:pt x="42574" y="84866"/>
                  <a:pt x="42574" y="84866"/>
                  <a:pt x="42574" y="84866"/>
                </a:cubicBezTo>
                <a:cubicBezTo>
                  <a:pt x="42574" y="119087"/>
                  <a:pt x="42574" y="119087"/>
                  <a:pt x="42574" y="119087"/>
                </a:cubicBezTo>
                <a:cubicBezTo>
                  <a:pt x="53069" y="119087"/>
                  <a:pt x="53069" y="119087"/>
                  <a:pt x="53069" y="119087"/>
                </a:cubicBezTo>
                <a:cubicBezTo>
                  <a:pt x="53069" y="112243"/>
                  <a:pt x="53069" y="112243"/>
                  <a:pt x="53069" y="112243"/>
                </a:cubicBezTo>
                <a:cubicBezTo>
                  <a:pt x="45742" y="112243"/>
                  <a:pt x="45742" y="112243"/>
                  <a:pt x="45742" y="112243"/>
                </a:cubicBezTo>
                <a:cubicBezTo>
                  <a:pt x="45742" y="104942"/>
                  <a:pt x="45742" y="104942"/>
                  <a:pt x="45742" y="104942"/>
                </a:cubicBezTo>
                <a:cubicBezTo>
                  <a:pt x="52277" y="104942"/>
                  <a:pt x="52277" y="104942"/>
                  <a:pt x="52277" y="104942"/>
                </a:cubicBezTo>
                <a:cubicBezTo>
                  <a:pt x="52277" y="98098"/>
                  <a:pt x="52277" y="98098"/>
                  <a:pt x="52277" y="98098"/>
                </a:cubicBezTo>
                <a:cubicBezTo>
                  <a:pt x="45742" y="98098"/>
                  <a:pt x="45742" y="98098"/>
                  <a:pt x="45742" y="98098"/>
                </a:cubicBezTo>
                <a:cubicBezTo>
                  <a:pt x="45742" y="91711"/>
                  <a:pt x="45742" y="91711"/>
                  <a:pt x="45742" y="91711"/>
                </a:cubicBezTo>
                <a:cubicBezTo>
                  <a:pt x="52673" y="91711"/>
                  <a:pt x="52673" y="91711"/>
                  <a:pt x="52673" y="91711"/>
                </a:cubicBezTo>
                <a:lnTo>
                  <a:pt x="52673" y="84866"/>
                </a:lnTo>
                <a:close/>
                <a:moveTo>
                  <a:pt x="30099" y="84866"/>
                </a:moveTo>
                <a:cubicBezTo>
                  <a:pt x="26732" y="84866"/>
                  <a:pt x="26732" y="84866"/>
                  <a:pt x="26732" y="84866"/>
                </a:cubicBezTo>
                <a:cubicBezTo>
                  <a:pt x="26732" y="119087"/>
                  <a:pt x="26732" y="119087"/>
                  <a:pt x="26732" y="119087"/>
                </a:cubicBezTo>
                <a:cubicBezTo>
                  <a:pt x="30099" y="119087"/>
                  <a:pt x="30099" y="119087"/>
                  <a:pt x="30099" y="119087"/>
                </a:cubicBezTo>
                <a:cubicBezTo>
                  <a:pt x="30099" y="104486"/>
                  <a:pt x="30099" y="104486"/>
                  <a:pt x="30099" y="104486"/>
                </a:cubicBezTo>
                <a:cubicBezTo>
                  <a:pt x="36435" y="104486"/>
                  <a:pt x="36435" y="104486"/>
                  <a:pt x="36435" y="104486"/>
                </a:cubicBezTo>
                <a:cubicBezTo>
                  <a:pt x="36435" y="119087"/>
                  <a:pt x="36435" y="119087"/>
                  <a:pt x="36435" y="119087"/>
                </a:cubicBezTo>
                <a:cubicBezTo>
                  <a:pt x="39801" y="119087"/>
                  <a:pt x="39801" y="119087"/>
                  <a:pt x="39801" y="119087"/>
                </a:cubicBezTo>
                <a:cubicBezTo>
                  <a:pt x="39801" y="84866"/>
                  <a:pt x="39801" y="84866"/>
                  <a:pt x="39801" y="84866"/>
                </a:cubicBezTo>
                <a:cubicBezTo>
                  <a:pt x="36435" y="84866"/>
                  <a:pt x="36435" y="84866"/>
                  <a:pt x="36435" y="84866"/>
                </a:cubicBezTo>
                <a:cubicBezTo>
                  <a:pt x="36435" y="97642"/>
                  <a:pt x="36435" y="97642"/>
                  <a:pt x="36435" y="97642"/>
                </a:cubicBezTo>
                <a:cubicBezTo>
                  <a:pt x="30099" y="97642"/>
                  <a:pt x="30099" y="97642"/>
                  <a:pt x="30099" y="97642"/>
                </a:cubicBezTo>
                <a:lnTo>
                  <a:pt x="30099" y="84866"/>
                </a:lnTo>
                <a:close/>
                <a:moveTo>
                  <a:pt x="36435" y="77110"/>
                </a:moveTo>
                <a:cubicBezTo>
                  <a:pt x="39801" y="77110"/>
                  <a:pt x="39801" y="77110"/>
                  <a:pt x="39801" y="77110"/>
                </a:cubicBezTo>
                <a:cubicBezTo>
                  <a:pt x="39801" y="42889"/>
                  <a:pt x="39801" y="42889"/>
                  <a:pt x="39801" y="42889"/>
                </a:cubicBezTo>
                <a:cubicBezTo>
                  <a:pt x="36435" y="42889"/>
                  <a:pt x="36435" y="42889"/>
                  <a:pt x="36435" y="42889"/>
                </a:cubicBezTo>
                <a:lnTo>
                  <a:pt x="36435" y="77110"/>
                </a:lnTo>
                <a:close/>
                <a:moveTo>
                  <a:pt x="21386" y="20532"/>
                </a:moveTo>
                <a:cubicBezTo>
                  <a:pt x="21386" y="23269"/>
                  <a:pt x="22376" y="25551"/>
                  <a:pt x="23564" y="25551"/>
                </a:cubicBezTo>
                <a:cubicBezTo>
                  <a:pt x="24950" y="25551"/>
                  <a:pt x="25940" y="23269"/>
                  <a:pt x="25940" y="20532"/>
                </a:cubicBezTo>
                <a:cubicBezTo>
                  <a:pt x="25940" y="17794"/>
                  <a:pt x="24950" y="15513"/>
                  <a:pt x="23564" y="15513"/>
                </a:cubicBezTo>
                <a:cubicBezTo>
                  <a:pt x="22376" y="15513"/>
                  <a:pt x="21386" y="17794"/>
                  <a:pt x="21386" y="20532"/>
                </a:cubicBezTo>
                <a:moveTo>
                  <a:pt x="8514" y="77110"/>
                </a:moveTo>
                <a:cubicBezTo>
                  <a:pt x="14653" y="42889"/>
                  <a:pt x="14653" y="42889"/>
                  <a:pt x="14653" y="42889"/>
                </a:cubicBezTo>
                <a:cubicBezTo>
                  <a:pt x="11089" y="42889"/>
                  <a:pt x="11089" y="42889"/>
                  <a:pt x="11089" y="42889"/>
                </a:cubicBezTo>
                <a:cubicBezTo>
                  <a:pt x="7326" y="65247"/>
                  <a:pt x="7326" y="65247"/>
                  <a:pt x="7326" y="65247"/>
                </a:cubicBezTo>
                <a:cubicBezTo>
                  <a:pt x="7326" y="65247"/>
                  <a:pt x="7326" y="65247"/>
                  <a:pt x="7326" y="65247"/>
                </a:cubicBezTo>
                <a:cubicBezTo>
                  <a:pt x="3564" y="42889"/>
                  <a:pt x="3564" y="42889"/>
                  <a:pt x="3564" y="42889"/>
                </a:cubicBezTo>
                <a:cubicBezTo>
                  <a:pt x="0" y="42889"/>
                  <a:pt x="0" y="42889"/>
                  <a:pt x="0" y="42889"/>
                </a:cubicBezTo>
                <a:cubicBezTo>
                  <a:pt x="5940" y="77110"/>
                  <a:pt x="5940" y="77110"/>
                  <a:pt x="5940" y="77110"/>
                </a:cubicBezTo>
                <a:lnTo>
                  <a:pt x="8514" y="77110"/>
                </a:lnTo>
                <a:close/>
                <a:moveTo>
                  <a:pt x="19603" y="42889"/>
                </a:moveTo>
                <a:cubicBezTo>
                  <a:pt x="16435" y="42889"/>
                  <a:pt x="16435" y="42889"/>
                  <a:pt x="16435" y="42889"/>
                </a:cubicBezTo>
                <a:cubicBezTo>
                  <a:pt x="16435" y="77110"/>
                  <a:pt x="16435" y="77110"/>
                  <a:pt x="16435" y="77110"/>
                </a:cubicBezTo>
                <a:cubicBezTo>
                  <a:pt x="19603" y="77110"/>
                  <a:pt x="19603" y="77110"/>
                  <a:pt x="19603" y="77110"/>
                </a:cubicBezTo>
                <a:lnTo>
                  <a:pt x="19603" y="42889"/>
                </a:lnTo>
                <a:close/>
                <a:moveTo>
                  <a:pt x="19603" y="8669"/>
                </a:moveTo>
                <a:cubicBezTo>
                  <a:pt x="26732" y="8669"/>
                  <a:pt x="26732" y="8669"/>
                  <a:pt x="26732" y="8669"/>
                </a:cubicBezTo>
                <a:cubicBezTo>
                  <a:pt x="26732" y="912"/>
                  <a:pt x="26732" y="912"/>
                  <a:pt x="26732" y="912"/>
                </a:cubicBezTo>
                <a:cubicBezTo>
                  <a:pt x="16435" y="912"/>
                  <a:pt x="16435" y="912"/>
                  <a:pt x="16435" y="912"/>
                </a:cubicBezTo>
                <a:cubicBezTo>
                  <a:pt x="16435" y="35133"/>
                  <a:pt x="16435" y="35133"/>
                  <a:pt x="16435" y="35133"/>
                </a:cubicBezTo>
                <a:cubicBezTo>
                  <a:pt x="19603" y="35133"/>
                  <a:pt x="19603" y="35133"/>
                  <a:pt x="19603" y="35133"/>
                </a:cubicBezTo>
                <a:cubicBezTo>
                  <a:pt x="19603" y="21901"/>
                  <a:pt x="19603" y="21901"/>
                  <a:pt x="19603" y="21901"/>
                </a:cubicBezTo>
                <a:cubicBezTo>
                  <a:pt x="19603" y="14600"/>
                  <a:pt x="19603" y="14600"/>
                  <a:pt x="19603" y="14600"/>
                </a:cubicBezTo>
                <a:lnTo>
                  <a:pt x="19603" y="8669"/>
                </a:lnTo>
                <a:close/>
                <a:moveTo>
                  <a:pt x="30495" y="51102"/>
                </a:moveTo>
                <a:cubicBezTo>
                  <a:pt x="30693" y="51558"/>
                  <a:pt x="30693" y="52471"/>
                  <a:pt x="30693" y="53384"/>
                </a:cubicBezTo>
                <a:cubicBezTo>
                  <a:pt x="30693" y="54296"/>
                  <a:pt x="30693" y="54752"/>
                  <a:pt x="30495" y="55665"/>
                </a:cubicBezTo>
                <a:cubicBezTo>
                  <a:pt x="30297" y="56121"/>
                  <a:pt x="30099" y="56577"/>
                  <a:pt x="29900" y="56577"/>
                </a:cubicBezTo>
                <a:cubicBezTo>
                  <a:pt x="29504" y="57034"/>
                  <a:pt x="29306" y="57034"/>
                  <a:pt x="28910" y="57034"/>
                </a:cubicBezTo>
                <a:cubicBezTo>
                  <a:pt x="28514" y="57034"/>
                  <a:pt x="28316" y="57034"/>
                  <a:pt x="27920" y="57034"/>
                </a:cubicBezTo>
                <a:cubicBezTo>
                  <a:pt x="26138" y="57034"/>
                  <a:pt x="26138" y="57034"/>
                  <a:pt x="26138" y="57034"/>
                </a:cubicBezTo>
                <a:cubicBezTo>
                  <a:pt x="26138" y="49277"/>
                  <a:pt x="26138" y="49277"/>
                  <a:pt x="26138" y="49277"/>
                </a:cubicBezTo>
                <a:cubicBezTo>
                  <a:pt x="28118" y="49277"/>
                  <a:pt x="28118" y="49277"/>
                  <a:pt x="28118" y="49277"/>
                </a:cubicBezTo>
                <a:cubicBezTo>
                  <a:pt x="28514" y="49277"/>
                  <a:pt x="28712" y="49277"/>
                  <a:pt x="29108" y="49277"/>
                </a:cubicBezTo>
                <a:cubicBezTo>
                  <a:pt x="29504" y="49733"/>
                  <a:pt x="29702" y="49733"/>
                  <a:pt x="29900" y="50190"/>
                </a:cubicBezTo>
                <a:cubicBezTo>
                  <a:pt x="30099" y="50190"/>
                  <a:pt x="30297" y="50646"/>
                  <a:pt x="30495" y="51102"/>
                </a:cubicBezTo>
                <a:moveTo>
                  <a:pt x="30693" y="43346"/>
                </a:moveTo>
                <a:cubicBezTo>
                  <a:pt x="30099" y="42889"/>
                  <a:pt x="29306" y="42889"/>
                  <a:pt x="28514" y="42889"/>
                </a:cubicBezTo>
                <a:cubicBezTo>
                  <a:pt x="22772" y="42889"/>
                  <a:pt x="22772" y="42889"/>
                  <a:pt x="22772" y="42889"/>
                </a:cubicBezTo>
                <a:cubicBezTo>
                  <a:pt x="22772" y="77110"/>
                  <a:pt x="22772" y="77110"/>
                  <a:pt x="22772" y="77110"/>
                </a:cubicBezTo>
                <a:cubicBezTo>
                  <a:pt x="26138" y="77110"/>
                  <a:pt x="26138" y="77110"/>
                  <a:pt x="26138" y="77110"/>
                </a:cubicBezTo>
                <a:cubicBezTo>
                  <a:pt x="26138" y="63422"/>
                  <a:pt x="26138" y="63422"/>
                  <a:pt x="26138" y="63422"/>
                </a:cubicBezTo>
                <a:cubicBezTo>
                  <a:pt x="27722" y="63422"/>
                  <a:pt x="27722" y="63422"/>
                  <a:pt x="27722" y="63422"/>
                </a:cubicBezTo>
                <a:cubicBezTo>
                  <a:pt x="30693" y="77110"/>
                  <a:pt x="30693" y="77110"/>
                  <a:pt x="30693" y="77110"/>
                </a:cubicBezTo>
                <a:cubicBezTo>
                  <a:pt x="34653" y="77110"/>
                  <a:pt x="34653" y="77110"/>
                  <a:pt x="34653" y="77110"/>
                </a:cubicBezTo>
                <a:cubicBezTo>
                  <a:pt x="30891" y="62965"/>
                  <a:pt x="30891" y="62965"/>
                  <a:pt x="30891" y="62965"/>
                </a:cubicBezTo>
                <a:cubicBezTo>
                  <a:pt x="32079" y="62509"/>
                  <a:pt x="32871" y="61140"/>
                  <a:pt x="33267" y="59315"/>
                </a:cubicBezTo>
                <a:cubicBezTo>
                  <a:pt x="33861" y="57946"/>
                  <a:pt x="34059" y="55665"/>
                  <a:pt x="34059" y="53384"/>
                </a:cubicBezTo>
                <a:cubicBezTo>
                  <a:pt x="34059" y="51102"/>
                  <a:pt x="34059" y="49733"/>
                  <a:pt x="33663" y="48365"/>
                </a:cubicBezTo>
                <a:cubicBezTo>
                  <a:pt x="33465" y="46996"/>
                  <a:pt x="33069" y="46083"/>
                  <a:pt x="32475" y="45171"/>
                </a:cubicBezTo>
                <a:cubicBezTo>
                  <a:pt x="31881" y="44258"/>
                  <a:pt x="31287" y="43802"/>
                  <a:pt x="30693" y="43346"/>
                </a:cubicBezTo>
                <a:moveTo>
                  <a:pt x="41188" y="17794"/>
                </a:moveTo>
                <a:cubicBezTo>
                  <a:pt x="41188" y="19619"/>
                  <a:pt x="41188" y="20988"/>
                  <a:pt x="40990" y="22357"/>
                </a:cubicBezTo>
                <a:cubicBezTo>
                  <a:pt x="40792" y="23726"/>
                  <a:pt x="40396" y="24638"/>
                  <a:pt x="40000" y="26007"/>
                </a:cubicBezTo>
                <a:cubicBezTo>
                  <a:pt x="39603" y="26920"/>
                  <a:pt x="39009" y="27832"/>
                  <a:pt x="38613" y="28288"/>
                </a:cubicBezTo>
                <a:cubicBezTo>
                  <a:pt x="38019" y="28745"/>
                  <a:pt x="37425" y="29201"/>
                  <a:pt x="36633" y="29201"/>
                </a:cubicBezTo>
                <a:cubicBezTo>
                  <a:pt x="35841" y="29201"/>
                  <a:pt x="35247" y="28745"/>
                  <a:pt x="34653" y="28288"/>
                </a:cubicBezTo>
                <a:cubicBezTo>
                  <a:pt x="34059" y="27832"/>
                  <a:pt x="33663" y="26920"/>
                  <a:pt x="33267" y="26007"/>
                </a:cubicBezTo>
                <a:cubicBezTo>
                  <a:pt x="32871" y="24638"/>
                  <a:pt x="32475" y="23726"/>
                  <a:pt x="32277" y="22357"/>
                </a:cubicBezTo>
                <a:cubicBezTo>
                  <a:pt x="32079" y="20988"/>
                  <a:pt x="32079" y="19619"/>
                  <a:pt x="32079" y="17794"/>
                </a:cubicBezTo>
                <a:cubicBezTo>
                  <a:pt x="32079" y="16425"/>
                  <a:pt x="32079" y="15057"/>
                  <a:pt x="32277" y="13688"/>
                </a:cubicBezTo>
                <a:cubicBezTo>
                  <a:pt x="32475" y="12319"/>
                  <a:pt x="32871" y="10950"/>
                  <a:pt x="33267" y="10038"/>
                </a:cubicBezTo>
                <a:cubicBezTo>
                  <a:pt x="33663" y="9125"/>
                  <a:pt x="34059" y="8212"/>
                  <a:pt x="34653" y="7756"/>
                </a:cubicBezTo>
                <a:cubicBezTo>
                  <a:pt x="35247" y="7300"/>
                  <a:pt x="35841" y="6844"/>
                  <a:pt x="36633" y="6844"/>
                </a:cubicBezTo>
                <a:cubicBezTo>
                  <a:pt x="37425" y="6844"/>
                  <a:pt x="38019" y="7300"/>
                  <a:pt x="38613" y="7756"/>
                </a:cubicBezTo>
                <a:cubicBezTo>
                  <a:pt x="39009" y="8212"/>
                  <a:pt x="39603" y="9125"/>
                  <a:pt x="40000" y="10038"/>
                </a:cubicBezTo>
                <a:cubicBezTo>
                  <a:pt x="40396" y="10950"/>
                  <a:pt x="40792" y="12319"/>
                  <a:pt x="40990" y="13688"/>
                </a:cubicBezTo>
                <a:cubicBezTo>
                  <a:pt x="41188" y="15057"/>
                  <a:pt x="41188" y="16425"/>
                  <a:pt x="41188" y="17794"/>
                </a:cubicBezTo>
                <a:moveTo>
                  <a:pt x="44158" y="25551"/>
                </a:moveTo>
                <a:cubicBezTo>
                  <a:pt x="44554" y="23269"/>
                  <a:pt x="44752" y="20532"/>
                  <a:pt x="44752" y="17794"/>
                </a:cubicBezTo>
                <a:cubicBezTo>
                  <a:pt x="44752" y="15057"/>
                  <a:pt x="44554" y="12775"/>
                  <a:pt x="44158" y="10494"/>
                </a:cubicBezTo>
                <a:cubicBezTo>
                  <a:pt x="43762" y="8212"/>
                  <a:pt x="43168" y="6387"/>
                  <a:pt x="42376" y="4562"/>
                </a:cubicBezTo>
                <a:cubicBezTo>
                  <a:pt x="41782" y="3193"/>
                  <a:pt x="40792" y="1825"/>
                  <a:pt x="39801" y="912"/>
                </a:cubicBezTo>
                <a:cubicBezTo>
                  <a:pt x="38811" y="456"/>
                  <a:pt x="37821" y="0"/>
                  <a:pt x="36633" y="0"/>
                </a:cubicBezTo>
                <a:cubicBezTo>
                  <a:pt x="35445" y="0"/>
                  <a:pt x="34455" y="456"/>
                  <a:pt x="33465" y="912"/>
                </a:cubicBezTo>
                <a:cubicBezTo>
                  <a:pt x="32475" y="1825"/>
                  <a:pt x="31485" y="3193"/>
                  <a:pt x="30891" y="4562"/>
                </a:cubicBezTo>
                <a:cubicBezTo>
                  <a:pt x="30099" y="6387"/>
                  <a:pt x="29504" y="8212"/>
                  <a:pt x="29108" y="10494"/>
                </a:cubicBezTo>
                <a:cubicBezTo>
                  <a:pt x="28712" y="12775"/>
                  <a:pt x="28514" y="15057"/>
                  <a:pt x="28514" y="17794"/>
                </a:cubicBezTo>
                <a:cubicBezTo>
                  <a:pt x="28514" y="20532"/>
                  <a:pt x="28712" y="23269"/>
                  <a:pt x="29108" y="25551"/>
                </a:cubicBezTo>
                <a:cubicBezTo>
                  <a:pt x="29504" y="27832"/>
                  <a:pt x="30099" y="29657"/>
                  <a:pt x="30891" y="31026"/>
                </a:cubicBezTo>
                <a:cubicBezTo>
                  <a:pt x="31485" y="32851"/>
                  <a:pt x="32475" y="33764"/>
                  <a:pt x="33465" y="34676"/>
                </a:cubicBezTo>
                <a:cubicBezTo>
                  <a:pt x="34455" y="35589"/>
                  <a:pt x="35445" y="36045"/>
                  <a:pt x="36633" y="36045"/>
                </a:cubicBezTo>
                <a:cubicBezTo>
                  <a:pt x="37821" y="36045"/>
                  <a:pt x="38811" y="35589"/>
                  <a:pt x="39801" y="34676"/>
                </a:cubicBezTo>
                <a:cubicBezTo>
                  <a:pt x="40792" y="33764"/>
                  <a:pt x="41782" y="32851"/>
                  <a:pt x="42376" y="31026"/>
                </a:cubicBezTo>
                <a:cubicBezTo>
                  <a:pt x="43168" y="29657"/>
                  <a:pt x="43762" y="27832"/>
                  <a:pt x="44158" y="25551"/>
                </a:cubicBezTo>
                <a:moveTo>
                  <a:pt x="47722" y="70722"/>
                </a:moveTo>
                <a:cubicBezTo>
                  <a:pt x="47326" y="70266"/>
                  <a:pt x="46930" y="69809"/>
                  <a:pt x="46732" y="68897"/>
                </a:cubicBezTo>
                <a:cubicBezTo>
                  <a:pt x="46534" y="68441"/>
                  <a:pt x="46336" y="67528"/>
                  <a:pt x="46138" y="66615"/>
                </a:cubicBezTo>
                <a:cubicBezTo>
                  <a:pt x="45940" y="65703"/>
                  <a:pt x="45940" y="64790"/>
                  <a:pt x="45940" y="63878"/>
                </a:cubicBezTo>
                <a:cubicBezTo>
                  <a:pt x="45940" y="42889"/>
                  <a:pt x="45940" y="42889"/>
                  <a:pt x="45940" y="42889"/>
                </a:cubicBezTo>
                <a:cubicBezTo>
                  <a:pt x="42574" y="42889"/>
                  <a:pt x="42574" y="42889"/>
                  <a:pt x="42574" y="42889"/>
                </a:cubicBezTo>
                <a:cubicBezTo>
                  <a:pt x="42574" y="63878"/>
                  <a:pt x="42574" y="63878"/>
                  <a:pt x="42574" y="63878"/>
                </a:cubicBezTo>
                <a:cubicBezTo>
                  <a:pt x="42574" y="66159"/>
                  <a:pt x="42772" y="67984"/>
                  <a:pt x="42970" y="69809"/>
                </a:cubicBezTo>
                <a:cubicBezTo>
                  <a:pt x="43366" y="71178"/>
                  <a:pt x="43762" y="73003"/>
                  <a:pt x="44158" y="73916"/>
                </a:cubicBezTo>
                <a:cubicBezTo>
                  <a:pt x="44752" y="75285"/>
                  <a:pt x="45346" y="76197"/>
                  <a:pt x="46138" y="77110"/>
                </a:cubicBezTo>
                <a:cubicBezTo>
                  <a:pt x="46930" y="77566"/>
                  <a:pt x="47920" y="78022"/>
                  <a:pt x="48910" y="78022"/>
                </a:cubicBezTo>
                <a:cubicBezTo>
                  <a:pt x="49900" y="78022"/>
                  <a:pt x="50891" y="77566"/>
                  <a:pt x="51683" y="77110"/>
                </a:cubicBezTo>
                <a:cubicBezTo>
                  <a:pt x="52475" y="76197"/>
                  <a:pt x="53069" y="75285"/>
                  <a:pt x="53663" y="73916"/>
                </a:cubicBezTo>
                <a:cubicBezTo>
                  <a:pt x="54059" y="73003"/>
                  <a:pt x="54455" y="71178"/>
                  <a:pt x="54851" y="69809"/>
                </a:cubicBezTo>
                <a:cubicBezTo>
                  <a:pt x="55049" y="67984"/>
                  <a:pt x="55247" y="66159"/>
                  <a:pt x="55247" y="63878"/>
                </a:cubicBezTo>
                <a:cubicBezTo>
                  <a:pt x="55247" y="42889"/>
                  <a:pt x="55247" y="42889"/>
                  <a:pt x="55247" y="42889"/>
                </a:cubicBezTo>
                <a:cubicBezTo>
                  <a:pt x="51881" y="42889"/>
                  <a:pt x="51881" y="42889"/>
                  <a:pt x="51881" y="42889"/>
                </a:cubicBezTo>
                <a:cubicBezTo>
                  <a:pt x="51881" y="63878"/>
                  <a:pt x="51881" y="63878"/>
                  <a:pt x="51881" y="63878"/>
                </a:cubicBezTo>
                <a:cubicBezTo>
                  <a:pt x="51881" y="64790"/>
                  <a:pt x="51881" y="65703"/>
                  <a:pt x="51683" y="66615"/>
                </a:cubicBezTo>
                <a:cubicBezTo>
                  <a:pt x="51485" y="67528"/>
                  <a:pt x="51287" y="68441"/>
                  <a:pt x="51089" y="68897"/>
                </a:cubicBezTo>
                <a:cubicBezTo>
                  <a:pt x="50693" y="69809"/>
                  <a:pt x="50495" y="70266"/>
                  <a:pt x="50099" y="70722"/>
                </a:cubicBezTo>
                <a:cubicBezTo>
                  <a:pt x="49702" y="71178"/>
                  <a:pt x="49306" y="71178"/>
                  <a:pt x="48910" y="71178"/>
                </a:cubicBezTo>
                <a:cubicBezTo>
                  <a:pt x="48514" y="71178"/>
                  <a:pt x="48118" y="71178"/>
                  <a:pt x="47722" y="70722"/>
                </a:cubicBezTo>
                <a:moveTo>
                  <a:pt x="54851" y="10950"/>
                </a:moveTo>
                <a:cubicBezTo>
                  <a:pt x="54851" y="11863"/>
                  <a:pt x="54851" y="12775"/>
                  <a:pt x="54653" y="13231"/>
                </a:cubicBezTo>
                <a:cubicBezTo>
                  <a:pt x="54455" y="13688"/>
                  <a:pt x="54257" y="14144"/>
                  <a:pt x="54059" y="14600"/>
                </a:cubicBezTo>
                <a:cubicBezTo>
                  <a:pt x="53663" y="14600"/>
                  <a:pt x="53465" y="14600"/>
                  <a:pt x="53069" y="15057"/>
                </a:cubicBezTo>
                <a:cubicBezTo>
                  <a:pt x="52673" y="15057"/>
                  <a:pt x="52475" y="15057"/>
                  <a:pt x="52079" y="15057"/>
                </a:cubicBezTo>
                <a:cubicBezTo>
                  <a:pt x="50099" y="15057"/>
                  <a:pt x="50099" y="15057"/>
                  <a:pt x="50099" y="15057"/>
                </a:cubicBezTo>
                <a:cubicBezTo>
                  <a:pt x="50099" y="7300"/>
                  <a:pt x="50099" y="7300"/>
                  <a:pt x="50099" y="7300"/>
                </a:cubicBezTo>
                <a:cubicBezTo>
                  <a:pt x="52277" y="7300"/>
                  <a:pt x="52277" y="7300"/>
                  <a:pt x="52277" y="7300"/>
                </a:cubicBezTo>
                <a:cubicBezTo>
                  <a:pt x="52673" y="7300"/>
                  <a:pt x="52871" y="7300"/>
                  <a:pt x="53267" y="7300"/>
                </a:cubicBezTo>
                <a:cubicBezTo>
                  <a:pt x="53465" y="7300"/>
                  <a:pt x="53861" y="7756"/>
                  <a:pt x="54059" y="7756"/>
                </a:cubicBezTo>
                <a:cubicBezTo>
                  <a:pt x="54257" y="8212"/>
                  <a:pt x="54455" y="8669"/>
                  <a:pt x="54653" y="9125"/>
                </a:cubicBezTo>
                <a:cubicBezTo>
                  <a:pt x="54851" y="9581"/>
                  <a:pt x="54851" y="10038"/>
                  <a:pt x="54851" y="10950"/>
                </a:cubicBezTo>
                <a:moveTo>
                  <a:pt x="58811" y="35133"/>
                </a:moveTo>
                <a:cubicBezTo>
                  <a:pt x="55049" y="20532"/>
                  <a:pt x="55049" y="20532"/>
                  <a:pt x="55049" y="20532"/>
                </a:cubicBezTo>
                <a:cubicBezTo>
                  <a:pt x="56237" y="20076"/>
                  <a:pt x="57029" y="19163"/>
                  <a:pt x="57425" y="17338"/>
                </a:cubicBezTo>
                <a:cubicBezTo>
                  <a:pt x="58019" y="15513"/>
                  <a:pt x="58217" y="13688"/>
                  <a:pt x="58217" y="10950"/>
                </a:cubicBezTo>
                <a:cubicBezTo>
                  <a:pt x="58217" y="9125"/>
                  <a:pt x="58217" y="7300"/>
                  <a:pt x="57821" y="5931"/>
                </a:cubicBezTo>
                <a:cubicBezTo>
                  <a:pt x="57623" y="4562"/>
                  <a:pt x="57227" y="3650"/>
                  <a:pt x="56633" y="2737"/>
                </a:cubicBezTo>
                <a:cubicBezTo>
                  <a:pt x="56039" y="2281"/>
                  <a:pt x="55445" y="1368"/>
                  <a:pt x="54851" y="1368"/>
                </a:cubicBezTo>
                <a:cubicBezTo>
                  <a:pt x="54257" y="912"/>
                  <a:pt x="53465" y="912"/>
                  <a:pt x="52673" y="912"/>
                </a:cubicBezTo>
                <a:cubicBezTo>
                  <a:pt x="46930" y="912"/>
                  <a:pt x="46930" y="912"/>
                  <a:pt x="46930" y="912"/>
                </a:cubicBezTo>
                <a:cubicBezTo>
                  <a:pt x="46930" y="35133"/>
                  <a:pt x="46930" y="35133"/>
                  <a:pt x="46930" y="35133"/>
                </a:cubicBezTo>
                <a:cubicBezTo>
                  <a:pt x="50099" y="35133"/>
                  <a:pt x="50099" y="35133"/>
                  <a:pt x="50099" y="35133"/>
                </a:cubicBezTo>
                <a:cubicBezTo>
                  <a:pt x="50099" y="21444"/>
                  <a:pt x="50099" y="21444"/>
                  <a:pt x="50099" y="21444"/>
                </a:cubicBezTo>
                <a:cubicBezTo>
                  <a:pt x="51881" y="21444"/>
                  <a:pt x="51881" y="21444"/>
                  <a:pt x="51881" y="21444"/>
                </a:cubicBezTo>
                <a:cubicBezTo>
                  <a:pt x="54851" y="35133"/>
                  <a:pt x="54851" y="35133"/>
                  <a:pt x="54851" y="35133"/>
                </a:cubicBezTo>
                <a:lnTo>
                  <a:pt x="58811" y="35133"/>
                </a:lnTo>
                <a:close/>
                <a:moveTo>
                  <a:pt x="72871" y="27376"/>
                </a:moveTo>
                <a:cubicBezTo>
                  <a:pt x="73267" y="25551"/>
                  <a:pt x="73267" y="23726"/>
                  <a:pt x="73267" y="21901"/>
                </a:cubicBezTo>
                <a:cubicBezTo>
                  <a:pt x="73267" y="912"/>
                  <a:pt x="73267" y="912"/>
                  <a:pt x="73267" y="912"/>
                </a:cubicBezTo>
                <a:cubicBezTo>
                  <a:pt x="70099" y="912"/>
                  <a:pt x="70099" y="912"/>
                  <a:pt x="70099" y="912"/>
                </a:cubicBezTo>
                <a:cubicBezTo>
                  <a:pt x="70099" y="21444"/>
                  <a:pt x="70099" y="21444"/>
                  <a:pt x="70099" y="21444"/>
                </a:cubicBezTo>
                <a:cubicBezTo>
                  <a:pt x="70099" y="22813"/>
                  <a:pt x="69900" y="23726"/>
                  <a:pt x="69900" y="24638"/>
                </a:cubicBezTo>
                <a:cubicBezTo>
                  <a:pt x="69702" y="25551"/>
                  <a:pt x="69504" y="26007"/>
                  <a:pt x="69108" y="26920"/>
                </a:cubicBezTo>
                <a:cubicBezTo>
                  <a:pt x="68910" y="27376"/>
                  <a:pt x="68514" y="27832"/>
                  <a:pt x="68316" y="28288"/>
                </a:cubicBezTo>
                <a:cubicBezTo>
                  <a:pt x="67920" y="28745"/>
                  <a:pt x="67524" y="29201"/>
                  <a:pt x="67128" y="29201"/>
                </a:cubicBezTo>
                <a:cubicBezTo>
                  <a:pt x="66534" y="29201"/>
                  <a:pt x="66138" y="28745"/>
                  <a:pt x="65742" y="28288"/>
                </a:cubicBezTo>
                <a:cubicBezTo>
                  <a:pt x="65544" y="27832"/>
                  <a:pt x="65148" y="27376"/>
                  <a:pt x="64950" y="26920"/>
                </a:cubicBezTo>
                <a:cubicBezTo>
                  <a:pt x="64554" y="26007"/>
                  <a:pt x="64356" y="25551"/>
                  <a:pt x="64158" y="24638"/>
                </a:cubicBezTo>
                <a:cubicBezTo>
                  <a:pt x="64158" y="23726"/>
                  <a:pt x="63960" y="22813"/>
                  <a:pt x="63960" y="21444"/>
                </a:cubicBezTo>
                <a:cubicBezTo>
                  <a:pt x="63960" y="912"/>
                  <a:pt x="63960" y="912"/>
                  <a:pt x="63960" y="912"/>
                </a:cubicBezTo>
                <a:cubicBezTo>
                  <a:pt x="60792" y="912"/>
                  <a:pt x="60792" y="912"/>
                  <a:pt x="60792" y="912"/>
                </a:cubicBezTo>
                <a:cubicBezTo>
                  <a:pt x="60792" y="21901"/>
                  <a:pt x="60792" y="21901"/>
                  <a:pt x="60792" y="21901"/>
                </a:cubicBezTo>
                <a:cubicBezTo>
                  <a:pt x="60792" y="23726"/>
                  <a:pt x="60792" y="25551"/>
                  <a:pt x="61188" y="27376"/>
                </a:cubicBezTo>
                <a:cubicBezTo>
                  <a:pt x="61386" y="29201"/>
                  <a:pt x="61782" y="30570"/>
                  <a:pt x="62376" y="31939"/>
                </a:cubicBezTo>
                <a:cubicBezTo>
                  <a:pt x="62772" y="33307"/>
                  <a:pt x="63564" y="34220"/>
                  <a:pt x="64356" y="35133"/>
                </a:cubicBezTo>
                <a:cubicBezTo>
                  <a:pt x="65148" y="35589"/>
                  <a:pt x="65940" y="36045"/>
                  <a:pt x="67128" y="36045"/>
                </a:cubicBezTo>
                <a:cubicBezTo>
                  <a:pt x="68118" y="36045"/>
                  <a:pt x="68910" y="35589"/>
                  <a:pt x="69702" y="35133"/>
                </a:cubicBezTo>
                <a:cubicBezTo>
                  <a:pt x="70495" y="34220"/>
                  <a:pt x="71287" y="33307"/>
                  <a:pt x="71683" y="31939"/>
                </a:cubicBezTo>
                <a:cubicBezTo>
                  <a:pt x="72277" y="30570"/>
                  <a:pt x="72673" y="29201"/>
                  <a:pt x="72871" y="27376"/>
                </a:cubicBezTo>
                <a:moveTo>
                  <a:pt x="71485" y="77110"/>
                </a:moveTo>
                <a:cubicBezTo>
                  <a:pt x="74851" y="77110"/>
                  <a:pt x="74851" y="77110"/>
                  <a:pt x="74851" y="77110"/>
                </a:cubicBezTo>
                <a:cubicBezTo>
                  <a:pt x="74851" y="42889"/>
                  <a:pt x="74851" y="42889"/>
                  <a:pt x="74851" y="42889"/>
                </a:cubicBezTo>
                <a:cubicBezTo>
                  <a:pt x="69900" y="42889"/>
                  <a:pt x="69900" y="42889"/>
                  <a:pt x="69900" y="42889"/>
                </a:cubicBezTo>
                <a:cubicBezTo>
                  <a:pt x="66336" y="65247"/>
                  <a:pt x="66336" y="65247"/>
                  <a:pt x="66336" y="65247"/>
                </a:cubicBezTo>
                <a:cubicBezTo>
                  <a:pt x="66336" y="65247"/>
                  <a:pt x="66336" y="65247"/>
                  <a:pt x="66336" y="65247"/>
                </a:cubicBezTo>
                <a:cubicBezTo>
                  <a:pt x="62970" y="42889"/>
                  <a:pt x="62970" y="42889"/>
                  <a:pt x="62970" y="42889"/>
                </a:cubicBezTo>
                <a:cubicBezTo>
                  <a:pt x="58019" y="42889"/>
                  <a:pt x="58019" y="42889"/>
                  <a:pt x="58019" y="42889"/>
                </a:cubicBezTo>
                <a:cubicBezTo>
                  <a:pt x="58019" y="77110"/>
                  <a:pt x="58019" y="77110"/>
                  <a:pt x="58019" y="77110"/>
                </a:cubicBezTo>
                <a:cubicBezTo>
                  <a:pt x="61188" y="77110"/>
                  <a:pt x="61188" y="77110"/>
                  <a:pt x="61188" y="77110"/>
                </a:cubicBezTo>
                <a:cubicBezTo>
                  <a:pt x="61188" y="51102"/>
                  <a:pt x="61188" y="51102"/>
                  <a:pt x="61188" y="51102"/>
                </a:cubicBezTo>
                <a:cubicBezTo>
                  <a:pt x="61386" y="51102"/>
                  <a:pt x="61386" y="51102"/>
                  <a:pt x="61386" y="51102"/>
                </a:cubicBezTo>
                <a:cubicBezTo>
                  <a:pt x="65148" y="77110"/>
                  <a:pt x="65148" y="77110"/>
                  <a:pt x="65148" y="77110"/>
                </a:cubicBezTo>
                <a:cubicBezTo>
                  <a:pt x="67524" y="77110"/>
                  <a:pt x="67524" y="77110"/>
                  <a:pt x="67524" y="77110"/>
                </a:cubicBezTo>
                <a:cubicBezTo>
                  <a:pt x="71485" y="51102"/>
                  <a:pt x="71485" y="51102"/>
                  <a:pt x="71485" y="51102"/>
                </a:cubicBezTo>
                <a:cubicBezTo>
                  <a:pt x="71485" y="51102"/>
                  <a:pt x="71485" y="51102"/>
                  <a:pt x="71485" y="51102"/>
                </a:cubicBezTo>
                <a:lnTo>
                  <a:pt x="71485" y="77110"/>
                </a:lnTo>
                <a:close/>
                <a:moveTo>
                  <a:pt x="89702" y="35133"/>
                </a:moveTo>
                <a:cubicBezTo>
                  <a:pt x="92871" y="35133"/>
                  <a:pt x="92871" y="35133"/>
                  <a:pt x="92871" y="35133"/>
                </a:cubicBezTo>
                <a:cubicBezTo>
                  <a:pt x="92871" y="912"/>
                  <a:pt x="92871" y="912"/>
                  <a:pt x="92871" y="912"/>
                </a:cubicBezTo>
                <a:cubicBezTo>
                  <a:pt x="87920" y="912"/>
                  <a:pt x="87920" y="912"/>
                  <a:pt x="87920" y="912"/>
                </a:cubicBezTo>
                <a:cubicBezTo>
                  <a:pt x="84554" y="23269"/>
                  <a:pt x="84554" y="23269"/>
                  <a:pt x="84554" y="23269"/>
                </a:cubicBezTo>
                <a:cubicBezTo>
                  <a:pt x="84554" y="23269"/>
                  <a:pt x="84554" y="23269"/>
                  <a:pt x="84554" y="23269"/>
                </a:cubicBezTo>
                <a:cubicBezTo>
                  <a:pt x="80990" y="912"/>
                  <a:pt x="80990" y="912"/>
                  <a:pt x="80990" y="912"/>
                </a:cubicBezTo>
                <a:cubicBezTo>
                  <a:pt x="76039" y="912"/>
                  <a:pt x="76039" y="912"/>
                  <a:pt x="76039" y="912"/>
                </a:cubicBezTo>
                <a:cubicBezTo>
                  <a:pt x="76039" y="35133"/>
                  <a:pt x="76039" y="35133"/>
                  <a:pt x="76039" y="35133"/>
                </a:cubicBezTo>
                <a:cubicBezTo>
                  <a:pt x="79405" y="35133"/>
                  <a:pt x="79405" y="35133"/>
                  <a:pt x="79405" y="35133"/>
                </a:cubicBezTo>
                <a:cubicBezTo>
                  <a:pt x="79405" y="8669"/>
                  <a:pt x="79405" y="8669"/>
                  <a:pt x="79405" y="8669"/>
                </a:cubicBezTo>
                <a:cubicBezTo>
                  <a:pt x="79405" y="8669"/>
                  <a:pt x="79405" y="8669"/>
                  <a:pt x="79405" y="8669"/>
                </a:cubicBezTo>
                <a:cubicBezTo>
                  <a:pt x="83168" y="35133"/>
                  <a:pt x="83168" y="35133"/>
                  <a:pt x="83168" y="35133"/>
                </a:cubicBezTo>
                <a:cubicBezTo>
                  <a:pt x="85742" y="35133"/>
                  <a:pt x="85742" y="35133"/>
                  <a:pt x="85742" y="35133"/>
                </a:cubicBezTo>
                <a:cubicBezTo>
                  <a:pt x="89702" y="8669"/>
                  <a:pt x="89702" y="8669"/>
                  <a:pt x="89702" y="8669"/>
                </a:cubicBezTo>
                <a:cubicBezTo>
                  <a:pt x="89702" y="8669"/>
                  <a:pt x="89702" y="8669"/>
                  <a:pt x="89702" y="8669"/>
                </a:cubicBezTo>
                <a:lnTo>
                  <a:pt x="89702" y="35133"/>
                </a:lnTo>
                <a:close/>
                <a:moveTo>
                  <a:pt x="94653" y="119087"/>
                </a:moveTo>
                <a:cubicBezTo>
                  <a:pt x="99009" y="119087"/>
                  <a:pt x="99009" y="119087"/>
                  <a:pt x="99009" y="119087"/>
                </a:cubicBezTo>
                <a:cubicBezTo>
                  <a:pt x="99009" y="84866"/>
                  <a:pt x="99009" y="84866"/>
                  <a:pt x="99009" y="84866"/>
                </a:cubicBezTo>
                <a:cubicBezTo>
                  <a:pt x="95643" y="84866"/>
                  <a:pt x="95643" y="84866"/>
                  <a:pt x="95643" y="84866"/>
                </a:cubicBezTo>
                <a:cubicBezTo>
                  <a:pt x="95643" y="108593"/>
                  <a:pt x="95643" y="108593"/>
                  <a:pt x="95643" y="108593"/>
                </a:cubicBezTo>
                <a:cubicBezTo>
                  <a:pt x="95643" y="108593"/>
                  <a:pt x="95643" y="108593"/>
                  <a:pt x="95643" y="108593"/>
                </a:cubicBezTo>
                <a:cubicBezTo>
                  <a:pt x="89306" y="84866"/>
                  <a:pt x="89306" y="84866"/>
                  <a:pt x="89306" y="84866"/>
                </a:cubicBezTo>
                <a:cubicBezTo>
                  <a:pt x="84950" y="84866"/>
                  <a:pt x="84950" y="84866"/>
                  <a:pt x="84950" y="84866"/>
                </a:cubicBezTo>
                <a:cubicBezTo>
                  <a:pt x="84950" y="119087"/>
                  <a:pt x="84950" y="119087"/>
                  <a:pt x="84950" y="119087"/>
                </a:cubicBezTo>
                <a:cubicBezTo>
                  <a:pt x="88118" y="119087"/>
                  <a:pt x="88118" y="119087"/>
                  <a:pt x="88118" y="119087"/>
                </a:cubicBezTo>
                <a:cubicBezTo>
                  <a:pt x="88118" y="94448"/>
                  <a:pt x="88118" y="94448"/>
                  <a:pt x="88118" y="94448"/>
                </a:cubicBezTo>
                <a:cubicBezTo>
                  <a:pt x="88118" y="94448"/>
                  <a:pt x="88118" y="94448"/>
                  <a:pt x="88118" y="94448"/>
                </a:cubicBezTo>
                <a:lnTo>
                  <a:pt x="94653" y="119087"/>
                </a:lnTo>
                <a:close/>
                <a:moveTo>
                  <a:pt x="115643" y="119087"/>
                </a:moveTo>
                <a:cubicBezTo>
                  <a:pt x="108514" y="100836"/>
                  <a:pt x="108514" y="100836"/>
                  <a:pt x="108514" y="100836"/>
                </a:cubicBezTo>
                <a:cubicBezTo>
                  <a:pt x="115049" y="84866"/>
                  <a:pt x="115049" y="84866"/>
                  <a:pt x="115049" y="84866"/>
                </a:cubicBezTo>
                <a:cubicBezTo>
                  <a:pt x="110891" y="84866"/>
                  <a:pt x="110891" y="84866"/>
                  <a:pt x="110891" y="84866"/>
                </a:cubicBezTo>
                <a:cubicBezTo>
                  <a:pt x="104950" y="99011"/>
                  <a:pt x="104950" y="99011"/>
                  <a:pt x="104950" y="99011"/>
                </a:cubicBezTo>
                <a:cubicBezTo>
                  <a:pt x="104950" y="84866"/>
                  <a:pt x="104950" y="84866"/>
                  <a:pt x="104950" y="84866"/>
                </a:cubicBezTo>
                <a:cubicBezTo>
                  <a:pt x="101782" y="84866"/>
                  <a:pt x="101782" y="84866"/>
                  <a:pt x="101782" y="84866"/>
                </a:cubicBezTo>
                <a:cubicBezTo>
                  <a:pt x="101782" y="119087"/>
                  <a:pt x="101782" y="119087"/>
                  <a:pt x="101782" y="119087"/>
                </a:cubicBezTo>
                <a:cubicBezTo>
                  <a:pt x="104950" y="119087"/>
                  <a:pt x="104950" y="119087"/>
                  <a:pt x="104950" y="119087"/>
                </a:cubicBezTo>
                <a:cubicBezTo>
                  <a:pt x="104950" y="102661"/>
                  <a:pt x="104950" y="102661"/>
                  <a:pt x="104950" y="102661"/>
                </a:cubicBezTo>
                <a:cubicBezTo>
                  <a:pt x="111089" y="119087"/>
                  <a:pt x="111089" y="119087"/>
                  <a:pt x="111089" y="119087"/>
                </a:cubicBezTo>
                <a:lnTo>
                  <a:pt x="115643" y="119087"/>
                </a:lnTo>
                <a:close/>
                <a:moveTo>
                  <a:pt x="120000" y="84866"/>
                </a:moveTo>
                <a:cubicBezTo>
                  <a:pt x="116831" y="84866"/>
                  <a:pt x="116831" y="84866"/>
                  <a:pt x="116831" y="84866"/>
                </a:cubicBezTo>
                <a:cubicBezTo>
                  <a:pt x="116831" y="119087"/>
                  <a:pt x="116831" y="119087"/>
                  <a:pt x="116831" y="119087"/>
                </a:cubicBezTo>
                <a:cubicBezTo>
                  <a:pt x="120000" y="119087"/>
                  <a:pt x="120000" y="119087"/>
                  <a:pt x="120000" y="119087"/>
                </a:cubicBezTo>
                <a:lnTo>
                  <a:pt x="120000" y="84866"/>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grpSp>
        <p:nvGrpSpPr>
          <p:cNvPr id="22" name="Google Shape;22;p5"/>
          <p:cNvGrpSpPr/>
          <p:nvPr/>
        </p:nvGrpSpPr>
        <p:grpSpPr>
          <a:xfrm>
            <a:off x="-334330" y="-441859"/>
            <a:ext cx="2814221" cy="6027292"/>
            <a:chOff x="354383" y="2076395"/>
            <a:chExt cx="1663055" cy="4464330"/>
          </a:xfrm>
        </p:grpSpPr>
        <p:grpSp>
          <p:nvGrpSpPr>
            <p:cNvPr id="23" name="Google Shape;23;p5"/>
            <p:cNvGrpSpPr/>
            <p:nvPr/>
          </p:nvGrpSpPr>
          <p:grpSpPr>
            <a:xfrm>
              <a:off x="354383" y="5609348"/>
              <a:ext cx="835030" cy="931377"/>
              <a:chOff x="1447800" y="5106987"/>
              <a:chExt cx="1569900" cy="1751038"/>
            </a:xfrm>
          </p:grpSpPr>
          <p:sp>
            <p:nvSpPr>
              <p:cNvPr id="24" name="Google Shape;24;p5"/>
              <p:cNvSpPr/>
              <p:nvPr/>
            </p:nvSpPr>
            <p:spPr>
              <a:xfrm>
                <a:off x="1447800" y="6042025"/>
                <a:ext cx="806400" cy="816000"/>
              </a:xfrm>
              <a:custGeom>
                <a:avLst/>
                <a:gdLst/>
                <a:ahLst/>
                <a:cxnLst/>
                <a:rect l="l" t="t" r="r" b="b"/>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25" name="Google Shape;25;p5"/>
              <p:cNvSpPr/>
              <p:nvPr/>
            </p:nvSpPr>
            <p:spPr>
              <a:xfrm>
                <a:off x="2357438" y="6042025"/>
                <a:ext cx="570000" cy="816000"/>
              </a:xfrm>
              <a:custGeom>
                <a:avLst/>
                <a:gdLst/>
                <a:ahLst/>
                <a:cxnLst/>
                <a:rect l="l" t="t" r="r" b="b"/>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26" name="Google Shape;26;p5"/>
              <p:cNvSpPr/>
              <p:nvPr/>
            </p:nvSpPr>
            <p:spPr>
              <a:xfrm>
                <a:off x="2633663" y="6391275"/>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27" name="Google Shape;27;p5"/>
              <p:cNvSpPr/>
              <p:nvPr/>
            </p:nvSpPr>
            <p:spPr>
              <a:xfrm>
                <a:off x="1560512" y="5106987"/>
                <a:ext cx="570000" cy="816000"/>
              </a:xfrm>
              <a:custGeom>
                <a:avLst/>
                <a:gdLst/>
                <a:ahLst/>
                <a:cxnLst/>
                <a:rect l="l" t="t" r="r" b="b"/>
                <a:pathLst>
                  <a:path w="120000" h="120000" extrusionOk="0">
                    <a:moveTo>
                      <a:pt x="37864" y="48813"/>
                    </a:moveTo>
                    <a:lnTo>
                      <a:pt x="37864" y="48813"/>
                    </a:lnTo>
                    <a:lnTo>
                      <a:pt x="37864" y="27661"/>
                    </a:lnTo>
                    <a:lnTo>
                      <a:pt x="120000" y="27661"/>
                    </a:lnTo>
                    <a:lnTo>
                      <a:pt x="120000" y="0"/>
                    </a:lnTo>
                    <a:lnTo>
                      <a:pt x="0" y="0"/>
                    </a:lnTo>
                    <a:lnTo>
                      <a:pt x="0" y="120000"/>
                    </a:lnTo>
                    <a:lnTo>
                      <a:pt x="37864" y="120000"/>
                    </a:lnTo>
                    <a:lnTo>
                      <a:pt x="37864"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28" name="Google Shape;28;p5"/>
              <p:cNvSpPr/>
              <p:nvPr/>
            </p:nvSpPr>
            <p:spPr>
              <a:xfrm>
                <a:off x="1836738" y="5456237"/>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29" name="Google Shape;29;p5"/>
              <p:cNvSpPr/>
              <p:nvPr/>
            </p:nvSpPr>
            <p:spPr>
              <a:xfrm>
                <a:off x="2209800" y="5106987"/>
                <a:ext cx="807900" cy="816000"/>
              </a:xfrm>
              <a:custGeom>
                <a:avLst/>
                <a:gdLst/>
                <a:ahLst/>
                <a:cxnLst/>
                <a:rect l="l" t="t" r="r" b="b"/>
                <a:pathLst>
                  <a:path w="120000" h="120000" extrusionOk="0">
                    <a:moveTo>
                      <a:pt x="48411" y="120000"/>
                    </a:moveTo>
                    <a:lnTo>
                      <a:pt x="48411" y="120000"/>
                    </a:lnTo>
                    <a:lnTo>
                      <a:pt x="69942" y="120000"/>
                    </a:lnTo>
                    <a:lnTo>
                      <a:pt x="120000" y="0"/>
                    </a:lnTo>
                    <a:lnTo>
                      <a:pt x="91337" y="0"/>
                    </a:lnTo>
                    <a:lnTo>
                      <a:pt x="60754" y="78644"/>
                    </a:lnTo>
                    <a:lnTo>
                      <a:pt x="60480" y="78644"/>
                    </a:lnTo>
                    <a:lnTo>
                      <a:pt x="30445" y="0"/>
                    </a:lnTo>
                    <a:lnTo>
                      <a:pt x="0" y="0"/>
                    </a:lnTo>
                    <a:lnTo>
                      <a:pt x="48411"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grpSp>
        <p:grpSp>
          <p:nvGrpSpPr>
            <p:cNvPr id="30" name="Google Shape;30;p5"/>
            <p:cNvGrpSpPr/>
            <p:nvPr/>
          </p:nvGrpSpPr>
          <p:grpSpPr>
            <a:xfrm>
              <a:off x="1182408" y="5609348"/>
              <a:ext cx="835030" cy="931377"/>
              <a:chOff x="1447800" y="5106987"/>
              <a:chExt cx="1569900" cy="1751038"/>
            </a:xfrm>
          </p:grpSpPr>
          <p:sp>
            <p:nvSpPr>
              <p:cNvPr id="31" name="Google Shape;31;p5"/>
              <p:cNvSpPr/>
              <p:nvPr/>
            </p:nvSpPr>
            <p:spPr>
              <a:xfrm>
                <a:off x="1447800" y="6042025"/>
                <a:ext cx="806400" cy="816000"/>
              </a:xfrm>
              <a:custGeom>
                <a:avLst/>
                <a:gdLst/>
                <a:ahLst/>
                <a:cxnLst/>
                <a:rect l="l" t="t" r="r" b="b"/>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32" name="Google Shape;32;p5"/>
              <p:cNvSpPr/>
              <p:nvPr/>
            </p:nvSpPr>
            <p:spPr>
              <a:xfrm>
                <a:off x="2357438" y="6042025"/>
                <a:ext cx="570000" cy="816000"/>
              </a:xfrm>
              <a:custGeom>
                <a:avLst/>
                <a:gdLst/>
                <a:ahLst/>
                <a:cxnLst/>
                <a:rect l="l" t="t" r="r" b="b"/>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33" name="Google Shape;33;p5"/>
              <p:cNvSpPr/>
              <p:nvPr/>
            </p:nvSpPr>
            <p:spPr>
              <a:xfrm>
                <a:off x="2633663" y="6391275"/>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34" name="Google Shape;34;p5"/>
              <p:cNvSpPr/>
              <p:nvPr/>
            </p:nvSpPr>
            <p:spPr>
              <a:xfrm>
                <a:off x="1560512" y="5106987"/>
                <a:ext cx="570000" cy="816000"/>
              </a:xfrm>
              <a:custGeom>
                <a:avLst/>
                <a:gdLst/>
                <a:ahLst/>
                <a:cxnLst/>
                <a:rect l="l" t="t" r="r" b="b"/>
                <a:pathLst>
                  <a:path w="120000" h="120000" extrusionOk="0">
                    <a:moveTo>
                      <a:pt x="37864" y="48813"/>
                    </a:moveTo>
                    <a:lnTo>
                      <a:pt x="37864" y="48813"/>
                    </a:lnTo>
                    <a:lnTo>
                      <a:pt x="37864" y="27661"/>
                    </a:lnTo>
                    <a:lnTo>
                      <a:pt x="120000" y="27661"/>
                    </a:lnTo>
                    <a:lnTo>
                      <a:pt x="120000" y="0"/>
                    </a:lnTo>
                    <a:lnTo>
                      <a:pt x="0" y="0"/>
                    </a:lnTo>
                    <a:lnTo>
                      <a:pt x="0" y="120000"/>
                    </a:lnTo>
                    <a:lnTo>
                      <a:pt x="37864" y="120000"/>
                    </a:lnTo>
                    <a:lnTo>
                      <a:pt x="37864"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35" name="Google Shape;35;p5"/>
              <p:cNvSpPr/>
              <p:nvPr/>
            </p:nvSpPr>
            <p:spPr>
              <a:xfrm>
                <a:off x="1836738" y="5456237"/>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36" name="Google Shape;36;p5"/>
              <p:cNvSpPr/>
              <p:nvPr/>
            </p:nvSpPr>
            <p:spPr>
              <a:xfrm>
                <a:off x="2209800" y="5106987"/>
                <a:ext cx="807900" cy="816000"/>
              </a:xfrm>
              <a:custGeom>
                <a:avLst/>
                <a:gdLst/>
                <a:ahLst/>
                <a:cxnLst/>
                <a:rect l="l" t="t" r="r" b="b"/>
                <a:pathLst>
                  <a:path w="120000" h="120000" extrusionOk="0">
                    <a:moveTo>
                      <a:pt x="48411" y="120000"/>
                    </a:moveTo>
                    <a:lnTo>
                      <a:pt x="48411" y="120000"/>
                    </a:lnTo>
                    <a:lnTo>
                      <a:pt x="69942" y="120000"/>
                    </a:lnTo>
                    <a:lnTo>
                      <a:pt x="120000" y="0"/>
                    </a:lnTo>
                    <a:lnTo>
                      <a:pt x="91337" y="0"/>
                    </a:lnTo>
                    <a:lnTo>
                      <a:pt x="60754" y="78644"/>
                    </a:lnTo>
                    <a:lnTo>
                      <a:pt x="60480" y="78644"/>
                    </a:lnTo>
                    <a:lnTo>
                      <a:pt x="30445" y="0"/>
                    </a:lnTo>
                    <a:lnTo>
                      <a:pt x="0" y="0"/>
                    </a:lnTo>
                    <a:lnTo>
                      <a:pt x="48411"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grpSp>
        <p:grpSp>
          <p:nvGrpSpPr>
            <p:cNvPr id="37" name="Google Shape;37;p5"/>
            <p:cNvGrpSpPr/>
            <p:nvPr/>
          </p:nvGrpSpPr>
          <p:grpSpPr>
            <a:xfrm>
              <a:off x="354383" y="4601773"/>
              <a:ext cx="835030" cy="931377"/>
              <a:chOff x="1447800" y="5106987"/>
              <a:chExt cx="1569900" cy="1751038"/>
            </a:xfrm>
          </p:grpSpPr>
          <p:sp>
            <p:nvSpPr>
              <p:cNvPr id="38" name="Google Shape;38;p5"/>
              <p:cNvSpPr/>
              <p:nvPr/>
            </p:nvSpPr>
            <p:spPr>
              <a:xfrm>
                <a:off x="1447800" y="6042025"/>
                <a:ext cx="806400" cy="816000"/>
              </a:xfrm>
              <a:custGeom>
                <a:avLst/>
                <a:gdLst/>
                <a:ahLst/>
                <a:cxnLst/>
                <a:rect l="l" t="t" r="r" b="b"/>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39" name="Google Shape;39;p5"/>
              <p:cNvSpPr/>
              <p:nvPr/>
            </p:nvSpPr>
            <p:spPr>
              <a:xfrm>
                <a:off x="2357438" y="6042025"/>
                <a:ext cx="570000" cy="816000"/>
              </a:xfrm>
              <a:custGeom>
                <a:avLst/>
                <a:gdLst/>
                <a:ahLst/>
                <a:cxnLst/>
                <a:rect l="l" t="t" r="r" b="b"/>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40" name="Google Shape;40;p5"/>
              <p:cNvSpPr/>
              <p:nvPr/>
            </p:nvSpPr>
            <p:spPr>
              <a:xfrm>
                <a:off x="2633663" y="6391275"/>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41" name="Google Shape;41;p5"/>
              <p:cNvSpPr/>
              <p:nvPr/>
            </p:nvSpPr>
            <p:spPr>
              <a:xfrm>
                <a:off x="1560512" y="5106987"/>
                <a:ext cx="570000" cy="816000"/>
              </a:xfrm>
              <a:custGeom>
                <a:avLst/>
                <a:gdLst/>
                <a:ahLst/>
                <a:cxnLst/>
                <a:rect l="l" t="t" r="r" b="b"/>
                <a:pathLst>
                  <a:path w="120000" h="120000" extrusionOk="0">
                    <a:moveTo>
                      <a:pt x="37864" y="48813"/>
                    </a:moveTo>
                    <a:lnTo>
                      <a:pt x="37864" y="48813"/>
                    </a:lnTo>
                    <a:lnTo>
                      <a:pt x="37864" y="27661"/>
                    </a:lnTo>
                    <a:lnTo>
                      <a:pt x="120000" y="27661"/>
                    </a:lnTo>
                    <a:lnTo>
                      <a:pt x="120000" y="0"/>
                    </a:lnTo>
                    <a:lnTo>
                      <a:pt x="0" y="0"/>
                    </a:lnTo>
                    <a:lnTo>
                      <a:pt x="0" y="120000"/>
                    </a:lnTo>
                    <a:lnTo>
                      <a:pt x="37864" y="120000"/>
                    </a:lnTo>
                    <a:lnTo>
                      <a:pt x="37864"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42" name="Google Shape;42;p5"/>
              <p:cNvSpPr/>
              <p:nvPr/>
            </p:nvSpPr>
            <p:spPr>
              <a:xfrm>
                <a:off x="1836738" y="5456237"/>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43" name="Google Shape;43;p5"/>
              <p:cNvSpPr/>
              <p:nvPr/>
            </p:nvSpPr>
            <p:spPr>
              <a:xfrm>
                <a:off x="2209800" y="5106987"/>
                <a:ext cx="807900" cy="816000"/>
              </a:xfrm>
              <a:custGeom>
                <a:avLst/>
                <a:gdLst/>
                <a:ahLst/>
                <a:cxnLst/>
                <a:rect l="l" t="t" r="r" b="b"/>
                <a:pathLst>
                  <a:path w="120000" h="120000" extrusionOk="0">
                    <a:moveTo>
                      <a:pt x="48411" y="120000"/>
                    </a:moveTo>
                    <a:lnTo>
                      <a:pt x="48411" y="120000"/>
                    </a:lnTo>
                    <a:lnTo>
                      <a:pt x="69942" y="120000"/>
                    </a:lnTo>
                    <a:lnTo>
                      <a:pt x="120000" y="0"/>
                    </a:lnTo>
                    <a:lnTo>
                      <a:pt x="91337" y="0"/>
                    </a:lnTo>
                    <a:lnTo>
                      <a:pt x="60754" y="78644"/>
                    </a:lnTo>
                    <a:lnTo>
                      <a:pt x="60480" y="78644"/>
                    </a:lnTo>
                    <a:lnTo>
                      <a:pt x="30445" y="0"/>
                    </a:lnTo>
                    <a:lnTo>
                      <a:pt x="0" y="0"/>
                    </a:lnTo>
                    <a:lnTo>
                      <a:pt x="48411"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grpSp>
        <p:grpSp>
          <p:nvGrpSpPr>
            <p:cNvPr id="44" name="Google Shape;44;p5"/>
            <p:cNvGrpSpPr/>
            <p:nvPr/>
          </p:nvGrpSpPr>
          <p:grpSpPr>
            <a:xfrm>
              <a:off x="1182408" y="4601773"/>
              <a:ext cx="835030" cy="931377"/>
              <a:chOff x="1447800" y="5106987"/>
              <a:chExt cx="1569900" cy="1751038"/>
            </a:xfrm>
          </p:grpSpPr>
          <p:sp>
            <p:nvSpPr>
              <p:cNvPr id="45" name="Google Shape;45;p5"/>
              <p:cNvSpPr/>
              <p:nvPr/>
            </p:nvSpPr>
            <p:spPr>
              <a:xfrm>
                <a:off x="1447800" y="6042025"/>
                <a:ext cx="806400" cy="816000"/>
              </a:xfrm>
              <a:custGeom>
                <a:avLst/>
                <a:gdLst/>
                <a:ahLst/>
                <a:cxnLst/>
                <a:rect l="l" t="t" r="r" b="b"/>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46" name="Google Shape;46;p5"/>
              <p:cNvSpPr/>
              <p:nvPr/>
            </p:nvSpPr>
            <p:spPr>
              <a:xfrm>
                <a:off x="2357438" y="6042025"/>
                <a:ext cx="570000" cy="816000"/>
              </a:xfrm>
              <a:custGeom>
                <a:avLst/>
                <a:gdLst/>
                <a:ahLst/>
                <a:cxnLst/>
                <a:rect l="l" t="t" r="r" b="b"/>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47" name="Google Shape;47;p5"/>
              <p:cNvSpPr/>
              <p:nvPr/>
            </p:nvSpPr>
            <p:spPr>
              <a:xfrm>
                <a:off x="2633663" y="6391275"/>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48" name="Google Shape;48;p5"/>
              <p:cNvSpPr/>
              <p:nvPr/>
            </p:nvSpPr>
            <p:spPr>
              <a:xfrm>
                <a:off x="1560512" y="5106987"/>
                <a:ext cx="570000" cy="816000"/>
              </a:xfrm>
              <a:custGeom>
                <a:avLst/>
                <a:gdLst/>
                <a:ahLst/>
                <a:cxnLst/>
                <a:rect l="l" t="t" r="r" b="b"/>
                <a:pathLst>
                  <a:path w="120000" h="120000" extrusionOk="0">
                    <a:moveTo>
                      <a:pt x="37864" y="48813"/>
                    </a:moveTo>
                    <a:lnTo>
                      <a:pt x="37864" y="48813"/>
                    </a:lnTo>
                    <a:lnTo>
                      <a:pt x="37864" y="27661"/>
                    </a:lnTo>
                    <a:lnTo>
                      <a:pt x="120000" y="27661"/>
                    </a:lnTo>
                    <a:lnTo>
                      <a:pt x="120000" y="0"/>
                    </a:lnTo>
                    <a:lnTo>
                      <a:pt x="0" y="0"/>
                    </a:lnTo>
                    <a:lnTo>
                      <a:pt x="0" y="120000"/>
                    </a:lnTo>
                    <a:lnTo>
                      <a:pt x="37864" y="120000"/>
                    </a:lnTo>
                    <a:lnTo>
                      <a:pt x="37864"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49" name="Google Shape;49;p5"/>
              <p:cNvSpPr/>
              <p:nvPr/>
            </p:nvSpPr>
            <p:spPr>
              <a:xfrm>
                <a:off x="1836738" y="5456237"/>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50" name="Google Shape;50;p5"/>
              <p:cNvSpPr/>
              <p:nvPr/>
            </p:nvSpPr>
            <p:spPr>
              <a:xfrm>
                <a:off x="2209800" y="5106987"/>
                <a:ext cx="807900" cy="816000"/>
              </a:xfrm>
              <a:custGeom>
                <a:avLst/>
                <a:gdLst/>
                <a:ahLst/>
                <a:cxnLst/>
                <a:rect l="l" t="t" r="r" b="b"/>
                <a:pathLst>
                  <a:path w="120000" h="120000" extrusionOk="0">
                    <a:moveTo>
                      <a:pt x="48411" y="120000"/>
                    </a:moveTo>
                    <a:lnTo>
                      <a:pt x="48411" y="120000"/>
                    </a:lnTo>
                    <a:lnTo>
                      <a:pt x="69942" y="120000"/>
                    </a:lnTo>
                    <a:lnTo>
                      <a:pt x="120000" y="0"/>
                    </a:lnTo>
                    <a:lnTo>
                      <a:pt x="91337" y="0"/>
                    </a:lnTo>
                    <a:lnTo>
                      <a:pt x="60754" y="78644"/>
                    </a:lnTo>
                    <a:lnTo>
                      <a:pt x="60480" y="78644"/>
                    </a:lnTo>
                    <a:lnTo>
                      <a:pt x="30445" y="0"/>
                    </a:lnTo>
                    <a:lnTo>
                      <a:pt x="0" y="0"/>
                    </a:lnTo>
                    <a:lnTo>
                      <a:pt x="48411"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grpSp>
        <p:grpSp>
          <p:nvGrpSpPr>
            <p:cNvPr id="51" name="Google Shape;51;p5"/>
            <p:cNvGrpSpPr/>
            <p:nvPr/>
          </p:nvGrpSpPr>
          <p:grpSpPr>
            <a:xfrm>
              <a:off x="354383" y="3594198"/>
              <a:ext cx="835030" cy="931377"/>
              <a:chOff x="1447800" y="5106987"/>
              <a:chExt cx="1569900" cy="1751038"/>
            </a:xfrm>
          </p:grpSpPr>
          <p:sp>
            <p:nvSpPr>
              <p:cNvPr id="52" name="Google Shape;52;p5"/>
              <p:cNvSpPr/>
              <p:nvPr/>
            </p:nvSpPr>
            <p:spPr>
              <a:xfrm>
                <a:off x="1447800" y="6042025"/>
                <a:ext cx="806400" cy="816000"/>
              </a:xfrm>
              <a:custGeom>
                <a:avLst/>
                <a:gdLst/>
                <a:ahLst/>
                <a:cxnLst/>
                <a:rect l="l" t="t" r="r" b="b"/>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53" name="Google Shape;53;p5"/>
              <p:cNvSpPr/>
              <p:nvPr/>
            </p:nvSpPr>
            <p:spPr>
              <a:xfrm>
                <a:off x="2357438" y="6042025"/>
                <a:ext cx="570000" cy="816000"/>
              </a:xfrm>
              <a:custGeom>
                <a:avLst/>
                <a:gdLst/>
                <a:ahLst/>
                <a:cxnLst/>
                <a:rect l="l" t="t" r="r" b="b"/>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54" name="Google Shape;54;p5"/>
              <p:cNvSpPr/>
              <p:nvPr/>
            </p:nvSpPr>
            <p:spPr>
              <a:xfrm>
                <a:off x="2633663" y="6391275"/>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55" name="Google Shape;55;p5"/>
              <p:cNvSpPr/>
              <p:nvPr/>
            </p:nvSpPr>
            <p:spPr>
              <a:xfrm>
                <a:off x="1560512" y="5106987"/>
                <a:ext cx="570000" cy="816000"/>
              </a:xfrm>
              <a:custGeom>
                <a:avLst/>
                <a:gdLst/>
                <a:ahLst/>
                <a:cxnLst/>
                <a:rect l="l" t="t" r="r" b="b"/>
                <a:pathLst>
                  <a:path w="120000" h="120000" extrusionOk="0">
                    <a:moveTo>
                      <a:pt x="37864" y="48813"/>
                    </a:moveTo>
                    <a:lnTo>
                      <a:pt x="37864" y="48813"/>
                    </a:lnTo>
                    <a:lnTo>
                      <a:pt x="37864" y="27661"/>
                    </a:lnTo>
                    <a:lnTo>
                      <a:pt x="120000" y="27661"/>
                    </a:lnTo>
                    <a:lnTo>
                      <a:pt x="120000" y="0"/>
                    </a:lnTo>
                    <a:lnTo>
                      <a:pt x="0" y="0"/>
                    </a:lnTo>
                    <a:lnTo>
                      <a:pt x="0" y="120000"/>
                    </a:lnTo>
                    <a:lnTo>
                      <a:pt x="37864" y="120000"/>
                    </a:lnTo>
                    <a:lnTo>
                      <a:pt x="37864"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56" name="Google Shape;56;p5"/>
              <p:cNvSpPr/>
              <p:nvPr/>
            </p:nvSpPr>
            <p:spPr>
              <a:xfrm>
                <a:off x="1836738" y="5456237"/>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57" name="Google Shape;57;p5"/>
              <p:cNvSpPr/>
              <p:nvPr/>
            </p:nvSpPr>
            <p:spPr>
              <a:xfrm>
                <a:off x="2209800" y="5106987"/>
                <a:ext cx="807900" cy="816000"/>
              </a:xfrm>
              <a:custGeom>
                <a:avLst/>
                <a:gdLst/>
                <a:ahLst/>
                <a:cxnLst/>
                <a:rect l="l" t="t" r="r" b="b"/>
                <a:pathLst>
                  <a:path w="120000" h="120000" extrusionOk="0">
                    <a:moveTo>
                      <a:pt x="48411" y="120000"/>
                    </a:moveTo>
                    <a:lnTo>
                      <a:pt x="48411" y="120000"/>
                    </a:lnTo>
                    <a:lnTo>
                      <a:pt x="69942" y="120000"/>
                    </a:lnTo>
                    <a:lnTo>
                      <a:pt x="120000" y="0"/>
                    </a:lnTo>
                    <a:lnTo>
                      <a:pt x="91337" y="0"/>
                    </a:lnTo>
                    <a:lnTo>
                      <a:pt x="60754" y="78644"/>
                    </a:lnTo>
                    <a:lnTo>
                      <a:pt x="60480" y="78644"/>
                    </a:lnTo>
                    <a:lnTo>
                      <a:pt x="30445" y="0"/>
                    </a:lnTo>
                    <a:lnTo>
                      <a:pt x="0" y="0"/>
                    </a:lnTo>
                    <a:lnTo>
                      <a:pt x="48411"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grpSp>
        <p:grpSp>
          <p:nvGrpSpPr>
            <p:cNvPr id="58" name="Google Shape;58;p5"/>
            <p:cNvGrpSpPr/>
            <p:nvPr/>
          </p:nvGrpSpPr>
          <p:grpSpPr>
            <a:xfrm>
              <a:off x="1182408" y="3594198"/>
              <a:ext cx="835030" cy="931377"/>
              <a:chOff x="1447800" y="5106987"/>
              <a:chExt cx="1569900" cy="1751038"/>
            </a:xfrm>
          </p:grpSpPr>
          <p:sp>
            <p:nvSpPr>
              <p:cNvPr id="59" name="Google Shape;59;p5"/>
              <p:cNvSpPr/>
              <p:nvPr/>
            </p:nvSpPr>
            <p:spPr>
              <a:xfrm>
                <a:off x="1447800" y="6042025"/>
                <a:ext cx="806400" cy="816000"/>
              </a:xfrm>
              <a:custGeom>
                <a:avLst/>
                <a:gdLst/>
                <a:ahLst/>
                <a:cxnLst/>
                <a:rect l="l" t="t" r="r" b="b"/>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60" name="Google Shape;60;p5"/>
              <p:cNvSpPr/>
              <p:nvPr/>
            </p:nvSpPr>
            <p:spPr>
              <a:xfrm>
                <a:off x="2357438" y="6042025"/>
                <a:ext cx="570000" cy="816000"/>
              </a:xfrm>
              <a:custGeom>
                <a:avLst/>
                <a:gdLst/>
                <a:ahLst/>
                <a:cxnLst/>
                <a:rect l="l" t="t" r="r" b="b"/>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61" name="Google Shape;61;p5"/>
              <p:cNvSpPr/>
              <p:nvPr/>
            </p:nvSpPr>
            <p:spPr>
              <a:xfrm>
                <a:off x="2633663" y="6391275"/>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62" name="Google Shape;62;p5"/>
              <p:cNvSpPr/>
              <p:nvPr/>
            </p:nvSpPr>
            <p:spPr>
              <a:xfrm>
                <a:off x="1560512" y="5106987"/>
                <a:ext cx="570000" cy="816000"/>
              </a:xfrm>
              <a:custGeom>
                <a:avLst/>
                <a:gdLst/>
                <a:ahLst/>
                <a:cxnLst/>
                <a:rect l="l" t="t" r="r" b="b"/>
                <a:pathLst>
                  <a:path w="120000" h="120000" extrusionOk="0">
                    <a:moveTo>
                      <a:pt x="37864" y="48813"/>
                    </a:moveTo>
                    <a:lnTo>
                      <a:pt x="37864" y="48813"/>
                    </a:lnTo>
                    <a:lnTo>
                      <a:pt x="37864" y="27661"/>
                    </a:lnTo>
                    <a:lnTo>
                      <a:pt x="120000" y="27661"/>
                    </a:lnTo>
                    <a:lnTo>
                      <a:pt x="120000" y="0"/>
                    </a:lnTo>
                    <a:lnTo>
                      <a:pt x="0" y="0"/>
                    </a:lnTo>
                    <a:lnTo>
                      <a:pt x="0" y="120000"/>
                    </a:lnTo>
                    <a:lnTo>
                      <a:pt x="37864" y="120000"/>
                    </a:lnTo>
                    <a:lnTo>
                      <a:pt x="37864"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63" name="Google Shape;63;p5"/>
              <p:cNvSpPr/>
              <p:nvPr/>
            </p:nvSpPr>
            <p:spPr>
              <a:xfrm>
                <a:off x="1836738" y="5456237"/>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64" name="Google Shape;64;p5"/>
              <p:cNvSpPr/>
              <p:nvPr/>
            </p:nvSpPr>
            <p:spPr>
              <a:xfrm>
                <a:off x="2209800" y="5106987"/>
                <a:ext cx="807900" cy="816000"/>
              </a:xfrm>
              <a:custGeom>
                <a:avLst/>
                <a:gdLst/>
                <a:ahLst/>
                <a:cxnLst/>
                <a:rect l="l" t="t" r="r" b="b"/>
                <a:pathLst>
                  <a:path w="120000" h="120000" extrusionOk="0">
                    <a:moveTo>
                      <a:pt x="48411" y="120000"/>
                    </a:moveTo>
                    <a:lnTo>
                      <a:pt x="48411" y="120000"/>
                    </a:lnTo>
                    <a:lnTo>
                      <a:pt x="69942" y="120000"/>
                    </a:lnTo>
                    <a:lnTo>
                      <a:pt x="120000" y="0"/>
                    </a:lnTo>
                    <a:lnTo>
                      <a:pt x="91337" y="0"/>
                    </a:lnTo>
                    <a:lnTo>
                      <a:pt x="60754" y="78644"/>
                    </a:lnTo>
                    <a:lnTo>
                      <a:pt x="60480" y="78644"/>
                    </a:lnTo>
                    <a:lnTo>
                      <a:pt x="30445" y="0"/>
                    </a:lnTo>
                    <a:lnTo>
                      <a:pt x="0" y="0"/>
                    </a:lnTo>
                    <a:lnTo>
                      <a:pt x="48411"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grpSp>
        <p:grpSp>
          <p:nvGrpSpPr>
            <p:cNvPr id="65" name="Google Shape;65;p5"/>
            <p:cNvGrpSpPr/>
            <p:nvPr/>
          </p:nvGrpSpPr>
          <p:grpSpPr>
            <a:xfrm>
              <a:off x="354383" y="2586623"/>
              <a:ext cx="835030" cy="931377"/>
              <a:chOff x="1447800" y="5106987"/>
              <a:chExt cx="1569900" cy="1751038"/>
            </a:xfrm>
          </p:grpSpPr>
          <p:sp>
            <p:nvSpPr>
              <p:cNvPr id="66" name="Google Shape;66;p5"/>
              <p:cNvSpPr/>
              <p:nvPr/>
            </p:nvSpPr>
            <p:spPr>
              <a:xfrm>
                <a:off x="1447800" y="6042025"/>
                <a:ext cx="806400" cy="816000"/>
              </a:xfrm>
              <a:custGeom>
                <a:avLst/>
                <a:gdLst/>
                <a:ahLst/>
                <a:cxnLst/>
                <a:rect l="l" t="t" r="r" b="b"/>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67" name="Google Shape;67;p5"/>
              <p:cNvSpPr/>
              <p:nvPr/>
            </p:nvSpPr>
            <p:spPr>
              <a:xfrm>
                <a:off x="2357438" y="6042025"/>
                <a:ext cx="570000" cy="816000"/>
              </a:xfrm>
              <a:custGeom>
                <a:avLst/>
                <a:gdLst/>
                <a:ahLst/>
                <a:cxnLst/>
                <a:rect l="l" t="t" r="r" b="b"/>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68" name="Google Shape;68;p5"/>
              <p:cNvSpPr/>
              <p:nvPr/>
            </p:nvSpPr>
            <p:spPr>
              <a:xfrm>
                <a:off x="2633663" y="6391275"/>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69" name="Google Shape;69;p5"/>
              <p:cNvSpPr/>
              <p:nvPr/>
            </p:nvSpPr>
            <p:spPr>
              <a:xfrm>
                <a:off x="1560512" y="5106987"/>
                <a:ext cx="570000" cy="816000"/>
              </a:xfrm>
              <a:custGeom>
                <a:avLst/>
                <a:gdLst/>
                <a:ahLst/>
                <a:cxnLst/>
                <a:rect l="l" t="t" r="r" b="b"/>
                <a:pathLst>
                  <a:path w="120000" h="120000" extrusionOk="0">
                    <a:moveTo>
                      <a:pt x="37864" y="48813"/>
                    </a:moveTo>
                    <a:lnTo>
                      <a:pt x="37864" y="48813"/>
                    </a:lnTo>
                    <a:lnTo>
                      <a:pt x="37864" y="27661"/>
                    </a:lnTo>
                    <a:lnTo>
                      <a:pt x="120000" y="27661"/>
                    </a:lnTo>
                    <a:lnTo>
                      <a:pt x="120000" y="0"/>
                    </a:lnTo>
                    <a:lnTo>
                      <a:pt x="0" y="0"/>
                    </a:lnTo>
                    <a:lnTo>
                      <a:pt x="0" y="120000"/>
                    </a:lnTo>
                    <a:lnTo>
                      <a:pt x="37864" y="120000"/>
                    </a:lnTo>
                    <a:lnTo>
                      <a:pt x="37864"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70" name="Google Shape;70;p5"/>
              <p:cNvSpPr/>
              <p:nvPr/>
            </p:nvSpPr>
            <p:spPr>
              <a:xfrm>
                <a:off x="1836738" y="5456237"/>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71" name="Google Shape;71;p5"/>
              <p:cNvSpPr/>
              <p:nvPr/>
            </p:nvSpPr>
            <p:spPr>
              <a:xfrm>
                <a:off x="2209800" y="5106987"/>
                <a:ext cx="807900" cy="816000"/>
              </a:xfrm>
              <a:custGeom>
                <a:avLst/>
                <a:gdLst/>
                <a:ahLst/>
                <a:cxnLst/>
                <a:rect l="l" t="t" r="r" b="b"/>
                <a:pathLst>
                  <a:path w="120000" h="120000" extrusionOk="0">
                    <a:moveTo>
                      <a:pt x="48411" y="120000"/>
                    </a:moveTo>
                    <a:lnTo>
                      <a:pt x="48411" y="120000"/>
                    </a:lnTo>
                    <a:lnTo>
                      <a:pt x="69942" y="120000"/>
                    </a:lnTo>
                    <a:lnTo>
                      <a:pt x="120000" y="0"/>
                    </a:lnTo>
                    <a:lnTo>
                      <a:pt x="91337" y="0"/>
                    </a:lnTo>
                    <a:lnTo>
                      <a:pt x="60754" y="78644"/>
                    </a:lnTo>
                    <a:lnTo>
                      <a:pt x="60480" y="78644"/>
                    </a:lnTo>
                    <a:lnTo>
                      <a:pt x="30445" y="0"/>
                    </a:lnTo>
                    <a:lnTo>
                      <a:pt x="0" y="0"/>
                    </a:lnTo>
                    <a:lnTo>
                      <a:pt x="48411"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grpSp>
        <p:grpSp>
          <p:nvGrpSpPr>
            <p:cNvPr id="72" name="Google Shape;72;p5"/>
            <p:cNvGrpSpPr/>
            <p:nvPr/>
          </p:nvGrpSpPr>
          <p:grpSpPr>
            <a:xfrm>
              <a:off x="1182408" y="2586623"/>
              <a:ext cx="835030" cy="931377"/>
              <a:chOff x="1447800" y="5106987"/>
              <a:chExt cx="1569900" cy="1751038"/>
            </a:xfrm>
          </p:grpSpPr>
          <p:sp>
            <p:nvSpPr>
              <p:cNvPr id="73" name="Google Shape;73;p5"/>
              <p:cNvSpPr/>
              <p:nvPr/>
            </p:nvSpPr>
            <p:spPr>
              <a:xfrm>
                <a:off x="1447800" y="6042025"/>
                <a:ext cx="806400" cy="816000"/>
              </a:xfrm>
              <a:custGeom>
                <a:avLst/>
                <a:gdLst/>
                <a:ahLst/>
                <a:cxnLst/>
                <a:rect l="l" t="t" r="r" b="b"/>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74" name="Google Shape;74;p5"/>
              <p:cNvSpPr/>
              <p:nvPr/>
            </p:nvSpPr>
            <p:spPr>
              <a:xfrm>
                <a:off x="2357438" y="6042025"/>
                <a:ext cx="570000" cy="816000"/>
              </a:xfrm>
              <a:custGeom>
                <a:avLst/>
                <a:gdLst/>
                <a:ahLst/>
                <a:cxnLst/>
                <a:rect l="l" t="t" r="r" b="b"/>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75" name="Google Shape;75;p5"/>
              <p:cNvSpPr/>
              <p:nvPr/>
            </p:nvSpPr>
            <p:spPr>
              <a:xfrm>
                <a:off x="2633663" y="6391275"/>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76" name="Google Shape;76;p5"/>
              <p:cNvSpPr/>
              <p:nvPr/>
            </p:nvSpPr>
            <p:spPr>
              <a:xfrm>
                <a:off x="1560512" y="5106987"/>
                <a:ext cx="570000" cy="816000"/>
              </a:xfrm>
              <a:custGeom>
                <a:avLst/>
                <a:gdLst/>
                <a:ahLst/>
                <a:cxnLst/>
                <a:rect l="l" t="t" r="r" b="b"/>
                <a:pathLst>
                  <a:path w="120000" h="120000" extrusionOk="0">
                    <a:moveTo>
                      <a:pt x="37864" y="48813"/>
                    </a:moveTo>
                    <a:lnTo>
                      <a:pt x="37864" y="48813"/>
                    </a:lnTo>
                    <a:lnTo>
                      <a:pt x="37864" y="27661"/>
                    </a:lnTo>
                    <a:lnTo>
                      <a:pt x="120000" y="27661"/>
                    </a:lnTo>
                    <a:lnTo>
                      <a:pt x="120000" y="0"/>
                    </a:lnTo>
                    <a:lnTo>
                      <a:pt x="0" y="0"/>
                    </a:lnTo>
                    <a:lnTo>
                      <a:pt x="0" y="120000"/>
                    </a:lnTo>
                    <a:lnTo>
                      <a:pt x="37864" y="120000"/>
                    </a:lnTo>
                    <a:lnTo>
                      <a:pt x="37864"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77" name="Google Shape;77;p5"/>
              <p:cNvSpPr/>
              <p:nvPr/>
            </p:nvSpPr>
            <p:spPr>
              <a:xfrm>
                <a:off x="1836738" y="5456237"/>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78" name="Google Shape;78;p5"/>
              <p:cNvSpPr/>
              <p:nvPr/>
            </p:nvSpPr>
            <p:spPr>
              <a:xfrm>
                <a:off x="2209800" y="5106987"/>
                <a:ext cx="807900" cy="816000"/>
              </a:xfrm>
              <a:custGeom>
                <a:avLst/>
                <a:gdLst/>
                <a:ahLst/>
                <a:cxnLst/>
                <a:rect l="l" t="t" r="r" b="b"/>
                <a:pathLst>
                  <a:path w="120000" h="120000" extrusionOk="0">
                    <a:moveTo>
                      <a:pt x="48411" y="120000"/>
                    </a:moveTo>
                    <a:lnTo>
                      <a:pt x="48411" y="120000"/>
                    </a:lnTo>
                    <a:lnTo>
                      <a:pt x="69942" y="120000"/>
                    </a:lnTo>
                    <a:lnTo>
                      <a:pt x="120000" y="0"/>
                    </a:lnTo>
                    <a:lnTo>
                      <a:pt x="91337" y="0"/>
                    </a:lnTo>
                    <a:lnTo>
                      <a:pt x="60754" y="78644"/>
                    </a:lnTo>
                    <a:lnTo>
                      <a:pt x="60480" y="78644"/>
                    </a:lnTo>
                    <a:lnTo>
                      <a:pt x="30445" y="0"/>
                    </a:lnTo>
                    <a:lnTo>
                      <a:pt x="0" y="0"/>
                    </a:lnTo>
                    <a:lnTo>
                      <a:pt x="48411"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grpSp>
        <p:grpSp>
          <p:nvGrpSpPr>
            <p:cNvPr id="79" name="Google Shape;79;p5"/>
            <p:cNvGrpSpPr/>
            <p:nvPr/>
          </p:nvGrpSpPr>
          <p:grpSpPr>
            <a:xfrm>
              <a:off x="354383" y="2076395"/>
              <a:ext cx="787019" cy="434030"/>
              <a:chOff x="1447800" y="6042025"/>
              <a:chExt cx="1479638" cy="816000"/>
            </a:xfrm>
          </p:grpSpPr>
          <p:sp>
            <p:nvSpPr>
              <p:cNvPr id="80" name="Google Shape;80;p5"/>
              <p:cNvSpPr/>
              <p:nvPr/>
            </p:nvSpPr>
            <p:spPr>
              <a:xfrm>
                <a:off x="1447800" y="6042025"/>
                <a:ext cx="806400" cy="816000"/>
              </a:xfrm>
              <a:custGeom>
                <a:avLst/>
                <a:gdLst/>
                <a:ahLst/>
                <a:cxnLst/>
                <a:rect l="l" t="t" r="r" b="b"/>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81" name="Google Shape;81;p5"/>
              <p:cNvSpPr/>
              <p:nvPr/>
            </p:nvSpPr>
            <p:spPr>
              <a:xfrm>
                <a:off x="2357438" y="6042025"/>
                <a:ext cx="570000" cy="816000"/>
              </a:xfrm>
              <a:custGeom>
                <a:avLst/>
                <a:gdLst/>
                <a:ahLst/>
                <a:cxnLst/>
                <a:rect l="l" t="t" r="r" b="b"/>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82" name="Google Shape;82;p5"/>
              <p:cNvSpPr/>
              <p:nvPr/>
            </p:nvSpPr>
            <p:spPr>
              <a:xfrm>
                <a:off x="2633663" y="6391275"/>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grpSp>
        <p:grpSp>
          <p:nvGrpSpPr>
            <p:cNvPr id="83" name="Google Shape;83;p5"/>
            <p:cNvGrpSpPr/>
            <p:nvPr/>
          </p:nvGrpSpPr>
          <p:grpSpPr>
            <a:xfrm>
              <a:off x="1182408" y="2076395"/>
              <a:ext cx="787019" cy="434030"/>
              <a:chOff x="1447800" y="6042025"/>
              <a:chExt cx="1479638" cy="816000"/>
            </a:xfrm>
          </p:grpSpPr>
          <p:sp>
            <p:nvSpPr>
              <p:cNvPr id="84" name="Google Shape;84;p5"/>
              <p:cNvSpPr/>
              <p:nvPr/>
            </p:nvSpPr>
            <p:spPr>
              <a:xfrm>
                <a:off x="1447800" y="6042025"/>
                <a:ext cx="806400" cy="816000"/>
              </a:xfrm>
              <a:custGeom>
                <a:avLst/>
                <a:gdLst/>
                <a:ahLst/>
                <a:cxnLst/>
                <a:rect l="l" t="t" r="r" b="b"/>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85" name="Google Shape;85;p5"/>
              <p:cNvSpPr/>
              <p:nvPr/>
            </p:nvSpPr>
            <p:spPr>
              <a:xfrm>
                <a:off x="2357438" y="6042025"/>
                <a:ext cx="570000" cy="816000"/>
              </a:xfrm>
              <a:custGeom>
                <a:avLst/>
                <a:gdLst/>
                <a:ahLst/>
                <a:cxnLst/>
                <a:rect l="l" t="t" r="r" b="b"/>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86" name="Google Shape;86;p5"/>
              <p:cNvSpPr/>
              <p:nvPr/>
            </p:nvSpPr>
            <p:spPr>
              <a:xfrm>
                <a:off x="2633663" y="6391275"/>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grpSp>
      </p:grpSp>
      <p:sp>
        <p:nvSpPr>
          <p:cNvPr id="87" name="Google Shape;87;p5"/>
          <p:cNvSpPr txBox="1">
            <a:spLocks noGrp="1"/>
          </p:cNvSpPr>
          <p:nvPr>
            <p:ph type="title"/>
          </p:nvPr>
        </p:nvSpPr>
        <p:spPr>
          <a:xfrm>
            <a:off x="3006250" y="205969"/>
            <a:ext cx="5680500" cy="857400"/>
          </a:xfrm>
          <a:prstGeom prst="rect">
            <a:avLst/>
          </a:prstGeom>
          <a:noFill/>
          <a:ln>
            <a:noFill/>
          </a:ln>
        </p:spPr>
        <p:txBody>
          <a:bodyPr spcFirstLastPara="1" wrap="square" lIns="91425" tIns="91425" rIns="91425" bIns="91425" anchor="t" anchorCtr="0"/>
          <a:lstStyle>
            <a:lvl1pPr marL="0" marR="0" lvl="0" indent="0" algn="l" rtl="0">
              <a:lnSpc>
                <a:spcPct val="104545"/>
              </a:lnSpc>
              <a:spcBef>
                <a:spcPts val="0"/>
              </a:spcBef>
              <a:spcAft>
                <a:spcPts val="0"/>
              </a:spcAft>
              <a:buClr>
                <a:srgbClr val="FF5000"/>
              </a:buClr>
              <a:buSzPts val="3600"/>
              <a:buFont typeface="Open Sans"/>
              <a:buNone/>
              <a:defRPr sz="3600" b="1" i="0" u="none" strike="noStrike" cap="none">
                <a:solidFill>
                  <a:srgbClr val="FF5000"/>
                </a:solidFill>
                <a:latin typeface="Open Sans"/>
                <a:ea typeface="Open Sans"/>
                <a:cs typeface="Open Sans"/>
                <a:sym typeface="Open Sans"/>
              </a:defRPr>
            </a:lvl1pPr>
            <a:lvl2pPr lvl="1" indent="0">
              <a:spcBef>
                <a:spcPts val="0"/>
              </a:spcBef>
              <a:spcAft>
                <a:spcPts val="0"/>
              </a:spcAft>
              <a:buSzPts val="3600"/>
              <a:buFont typeface="Open Sans"/>
              <a:buNone/>
              <a:defRPr sz="3600" b="1">
                <a:latin typeface="Open Sans"/>
                <a:ea typeface="Open Sans"/>
                <a:cs typeface="Open Sans"/>
                <a:sym typeface="Open Sans"/>
              </a:defRPr>
            </a:lvl2pPr>
            <a:lvl3pPr lvl="2" indent="0">
              <a:spcBef>
                <a:spcPts val="0"/>
              </a:spcBef>
              <a:spcAft>
                <a:spcPts val="0"/>
              </a:spcAft>
              <a:buSzPts val="3600"/>
              <a:buFont typeface="Open Sans"/>
              <a:buNone/>
              <a:defRPr sz="3600" b="1">
                <a:latin typeface="Open Sans"/>
                <a:ea typeface="Open Sans"/>
                <a:cs typeface="Open Sans"/>
                <a:sym typeface="Open Sans"/>
              </a:defRPr>
            </a:lvl3pPr>
            <a:lvl4pPr lvl="3" indent="0">
              <a:spcBef>
                <a:spcPts val="0"/>
              </a:spcBef>
              <a:spcAft>
                <a:spcPts val="0"/>
              </a:spcAft>
              <a:buSzPts val="3600"/>
              <a:buFont typeface="Open Sans"/>
              <a:buNone/>
              <a:defRPr sz="3600" b="1">
                <a:latin typeface="Open Sans"/>
                <a:ea typeface="Open Sans"/>
                <a:cs typeface="Open Sans"/>
                <a:sym typeface="Open Sans"/>
              </a:defRPr>
            </a:lvl4pPr>
            <a:lvl5pPr lvl="4" indent="0">
              <a:spcBef>
                <a:spcPts val="0"/>
              </a:spcBef>
              <a:spcAft>
                <a:spcPts val="0"/>
              </a:spcAft>
              <a:buSzPts val="3600"/>
              <a:buFont typeface="Open Sans"/>
              <a:buNone/>
              <a:defRPr sz="3600" b="1">
                <a:latin typeface="Open Sans"/>
                <a:ea typeface="Open Sans"/>
                <a:cs typeface="Open Sans"/>
                <a:sym typeface="Open Sans"/>
              </a:defRPr>
            </a:lvl5pPr>
            <a:lvl6pPr lvl="5" indent="0">
              <a:spcBef>
                <a:spcPts val="0"/>
              </a:spcBef>
              <a:spcAft>
                <a:spcPts val="0"/>
              </a:spcAft>
              <a:buSzPts val="3600"/>
              <a:buFont typeface="Open Sans"/>
              <a:buNone/>
              <a:defRPr sz="3600" b="1">
                <a:latin typeface="Open Sans"/>
                <a:ea typeface="Open Sans"/>
                <a:cs typeface="Open Sans"/>
                <a:sym typeface="Open Sans"/>
              </a:defRPr>
            </a:lvl6pPr>
            <a:lvl7pPr lvl="6" indent="0">
              <a:spcBef>
                <a:spcPts val="0"/>
              </a:spcBef>
              <a:spcAft>
                <a:spcPts val="0"/>
              </a:spcAft>
              <a:buSzPts val="3600"/>
              <a:buFont typeface="Open Sans"/>
              <a:buNone/>
              <a:defRPr sz="3600" b="1">
                <a:latin typeface="Open Sans"/>
                <a:ea typeface="Open Sans"/>
                <a:cs typeface="Open Sans"/>
                <a:sym typeface="Open Sans"/>
              </a:defRPr>
            </a:lvl7pPr>
            <a:lvl8pPr lvl="7" indent="0">
              <a:spcBef>
                <a:spcPts val="0"/>
              </a:spcBef>
              <a:spcAft>
                <a:spcPts val="0"/>
              </a:spcAft>
              <a:buSzPts val="3600"/>
              <a:buFont typeface="Open Sans"/>
              <a:buNone/>
              <a:defRPr sz="3600" b="1">
                <a:latin typeface="Open Sans"/>
                <a:ea typeface="Open Sans"/>
                <a:cs typeface="Open Sans"/>
                <a:sym typeface="Open Sans"/>
              </a:defRPr>
            </a:lvl8pPr>
            <a:lvl9pPr lvl="8" indent="0">
              <a:spcBef>
                <a:spcPts val="0"/>
              </a:spcBef>
              <a:spcAft>
                <a:spcPts val="0"/>
              </a:spcAft>
              <a:buSzPts val="3600"/>
              <a:buFont typeface="Open Sans"/>
              <a:buNone/>
              <a:defRPr sz="3600" b="1">
                <a:latin typeface="Open Sans"/>
                <a:ea typeface="Open Sans"/>
                <a:cs typeface="Open Sans"/>
                <a:sym typeface="Open Sans"/>
              </a:defRPr>
            </a:lvl9pPr>
          </a:lstStyle>
          <a:p>
            <a:endParaRPr/>
          </a:p>
        </p:txBody>
      </p:sp>
      <p:sp>
        <p:nvSpPr>
          <p:cNvPr id="88" name="Google Shape;88;p5"/>
          <p:cNvSpPr txBox="1">
            <a:spLocks noGrp="1"/>
          </p:cNvSpPr>
          <p:nvPr>
            <p:ph type="body" idx="1"/>
          </p:nvPr>
        </p:nvSpPr>
        <p:spPr>
          <a:xfrm>
            <a:off x="2877075" y="1329919"/>
            <a:ext cx="5801400" cy="3115500"/>
          </a:xfrm>
          <a:prstGeom prst="rect">
            <a:avLst/>
          </a:prstGeom>
          <a:noFill/>
          <a:ln>
            <a:noFill/>
          </a:ln>
        </p:spPr>
        <p:txBody>
          <a:bodyPr spcFirstLastPara="1" wrap="square" lIns="91425" tIns="91425" rIns="91425" bIns="91425" anchor="t" anchorCtr="0"/>
          <a:lstStyle>
            <a:lvl1pPr marL="457200" marR="0" lvl="0" indent="-330200" algn="l" rtl="0">
              <a:lnSpc>
                <a:spcPct val="115000"/>
              </a:lnSpc>
              <a:spcBef>
                <a:spcPts val="0"/>
              </a:spcBef>
              <a:spcAft>
                <a:spcPts val="0"/>
              </a:spcAft>
              <a:buClr>
                <a:srgbClr val="FF5000"/>
              </a:buClr>
              <a:buSzPts val="1600"/>
              <a:buFont typeface="Open Sans Light"/>
              <a:buChar char="•"/>
              <a:defRPr sz="1600" i="0" u="none" strike="noStrike" cap="none">
                <a:solidFill>
                  <a:schemeClr val="dk1"/>
                </a:solidFill>
                <a:latin typeface="Open Sans Light"/>
                <a:ea typeface="Open Sans Light"/>
                <a:cs typeface="Open Sans Light"/>
                <a:sym typeface="Open Sans Light"/>
              </a:defRPr>
            </a:lvl1pPr>
            <a:lvl2pPr marL="914400" marR="0" lvl="1" indent="-330200" algn="l" rtl="0">
              <a:lnSpc>
                <a:spcPct val="115000"/>
              </a:lnSpc>
              <a:spcBef>
                <a:spcPts val="1000"/>
              </a:spcBef>
              <a:spcAft>
                <a:spcPts val="0"/>
              </a:spcAft>
              <a:buClr>
                <a:srgbClr val="FF5000"/>
              </a:buClr>
              <a:buSzPts val="1600"/>
              <a:buFont typeface="Open Sans Light"/>
              <a:buChar char="▪"/>
              <a:defRPr sz="1600" i="0" u="none" strike="noStrike" cap="none">
                <a:solidFill>
                  <a:schemeClr val="dk1"/>
                </a:solidFill>
                <a:latin typeface="Open Sans Light"/>
                <a:ea typeface="Open Sans Light"/>
                <a:cs typeface="Open Sans Light"/>
                <a:sym typeface="Open Sans Light"/>
              </a:defRPr>
            </a:lvl2pPr>
            <a:lvl3pPr marL="1371600" marR="0" lvl="2" indent="-330200" algn="l" rtl="0">
              <a:lnSpc>
                <a:spcPct val="115000"/>
              </a:lnSpc>
              <a:spcBef>
                <a:spcPts val="1000"/>
              </a:spcBef>
              <a:spcAft>
                <a:spcPts val="0"/>
              </a:spcAft>
              <a:buClr>
                <a:srgbClr val="FF5000"/>
              </a:buClr>
              <a:buSzPts val="1600"/>
              <a:buFont typeface="Open Sans Light"/>
              <a:buChar char="•"/>
              <a:defRPr sz="1600" i="0" u="none" strike="noStrike" cap="none">
                <a:solidFill>
                  <a:schemeClr val="dk1"/>
                </a:solidFill>
                <a:latin typeface="Open Sans Light"/>
                <a:ea typeface="Open Sans Light"/>
                <a:cs typeface="Open Sans Light"/>
                <a:sym typeface="Open Sans Light"/>
              </a:defRPr>
            </a:lvl3pPr>
            <a:lvl4pPr marL="1828800" marR="0" lvl="3" indent="-330200" algn="l" rtl="0">
              <a:lnSpc>
                <a:spcPct val="115000"/>
              </a:lnSpc>
              <a:spcBef>
                <a:spcPts val="1000"/>
              </a:spcBef>
              <a:spcAft>
                <a:spcPts val="0"/>
              </a:spcAft>
              <a:buClr>
                <a:srgbClr val="FF5000"/>
              </a:buClr>
              <a:buSzPts val="1600"/>
              <a:buFont typeface="Open Sans Light"/>
              <a:buChar char="–"/>
              <a:defRPr sz="1600" i="0" u="none" strike="noStrike" cap="none">
                <a:solidFill>
                  <a:schemeClr val="dk1"/>
                </a:solidFill>
                <a:latin typeface="Open Sans Light"/>
                <a:ea typeface="Open Sans Light"/>
                <a:cs typeface="Open Sans Light"/>
                <a:sym typeface="Open Sans Light"/>
              </a:defRPr>
            </a:lvl4pPr>
            <a:lvl5pPr marL="2286000" marR="0" lvl="4" indent="-330200" algn="l" rtl="0">
              <a:lnSpc>
                <a:spcPct val="115000"/>
              </a:lnSpc>
              <a:spcBef>
                <a:spcPts val="1000"/>
              </a:spcBef>
              <a:spcAft>
                <a:spcPts val="0"/>
              </a:spcAft>
              <a:buClr>
                <a:srgbClr val="FF5000"/>
              </a:buClr>
              <a:buSzPts val="1600"/>
              <a:buFont typeface="Open Sans Light"/>
              <a:buChar char="»"/>
              <a:defRPr sz="1600" i="0" u="none" strike="noStrike" cap="none">
                <a:solidFill>
                  <a:schemeClr val="dk1"/>
                </a:solidFill>
                <a:latin typeface="Open Sans Light"/>
                <a:ea typeface="Open Sans Light"/>
                <a:cs typeface="Open Sans Light"/>
                <a:sym typeface="Open Sans Light"/>
              </a:defRPr>
            </a:lvl5pPr>
            <a:lvl6pPr marL="2743200" marR="0" lvl="5" indent="-330200" algn="l" rtl="0">
              <a:lnSpc>
                <a:spcPct val="115000"/>
              </a:lnSpc>
              <a:spcBef>
                <a:spcPts val="1000"/>
              </a:spcBef>
              <a:spcAft>
                <a:spcPts val="0"/>
              </a:spcAft>
              <a:buClr>
                <a:srgbClr val="FF5000"/>
              </a:buClr>
              <a:buSzPts val="1600"/>
              <a:buFont typeface="Open Sans Light"/>
              <a:buChar char="•"/>
              <a:defRPr sz="1600" i="0" u="none" strike="noStrike" cap="none">
                <a:solidFill>
                  <a:schemeClr val="dk1"/>
                </a:solidFill>
                <a:latin typeface="Open Sans Light"/>
                <a:ea typeface="Open Sans Light"/>
                <a:cs typeface="Open Sans Light"/>
                <a:sym typeface="Open Sans Light"/>
              </a:defRPr>
            </a:lvl6pPr>
            <a:lvl7pPr marL="3200400" marR="0" lvl="6" indent="-330200" algn="l" rtl="0">
              <a:lnSpc>
                <a:spcPct val="115000"/>
              </a:lnSpc>
              <a:spcBef>
                <a:spcPts val="1000"/>
              </a:spcBef>
              <a:spcAft>
                <a:spcPts val="0"/>
              </a:spcAft>
              <a:buClr>
                <a:srgbClr val="FF5000"/>
              </a:buClr>
              <a:buSzPts val="1600"/>
              <a:buFont typeface="Open Sans Light"/>
              <a:buChar char="•"/>
              <a:defRPr sz="1600" i="0" u="none" strike="noStrike" cap="none">
                <a:solidFill>
                  <a:schemeClr val="dk1"/>
                </a:solidFill>
                <a:latin typeface="Open Sans Light"/>
                <a:ea typeface="Open Sans Light"/>
                <a:cs typeface="Open Sans Light"/>
                <a:sym typeface="Open Sans Light"/>
              </a:defRPr>
            </a:lvl7pPr>
            <a:lvl8pPr marL="3657600" marR="0" lvl="7" indent="-330200" algn="l" rtl="0">
              <a:lnSpc>
                <a:spcPct val="115000"/>
              </a:lnSpc>
              <a:spcBef>
                <a:spcPts val="1000"/>
              </a:spcBef>
              <a:spcAft>
                <a:spcPts val="0"/>
              </a:spcAft>
              <a:buClr>
                <a:srgbClr val="FF5000"/>
              </a:buClr>
              <a:buSzPts val="1600"/>
              <a:buFont typeface="Open Sans Light"/>
              <a:buChar char="•"/>
              <a:defRPr sz="1600" i="0" u="none" strike="noStrike" cap="none">
                <a:solidFill>
                  <a:schemeClr val="dk1"/>
                </a:solidFill>
                <a:latin typeface="Open Sans Light"/>
                <a:ea typeface="Open Sans Light"/>
                <a:cs typeface="Open Sans Light"/>
                <a:sym typeface="Open Sans Light"/>
              </a:defRPr>
            </a:lvl8pPr>
            <a:lvl9pPr marL="4114800" marR="0" lvl="8" indent="-330200" algn="l" rtl="0">
              <a:lnSpc>
                <a:spcPct val="115000"/>
              </a:lnSpc>
              <a:spcBef>
                <a:spcPts val="1000"/>
              </a:spcBef>
              <a:spcAft>
                <a:spcPts val="1000"/>
              </a:spcAft>
              <a:buClr>
                <a:srgbClr val="FF5000"/>
              </a:buClr>
              <a:buSzPts val="1600"/>
              <a:buFont typeface="Open Sans Light"/>
              <a:buChar char="•"/>
              <a:defRPr sz="1600" i="0" u="none" strike="noStrike" cap="none">
                <a:solidFill>
                  <a:schemeClr val="dk1"/>
                </a:solidFill>
                <a:latin typeface="Open Sans Light"/>
                <a:ea typeface="Open Sans Light"/>
                <a:cs typeface="Open Sans Light"/>
                <a:sym typeface="Open Sans Light"/>
              </a:defRPr>
            </a:lvl9pPr>
          </a:lstStyle>
          <a:p>
            <a:endParaRPr/>
          </a:p>
        </p:txBody>
      </p:sp>
    </p:spTree>
    <p:extLst>
      <p:ext uri="{BB962C8B-B14F-4D97-AF65-F5344CB8AC3E}">
        <p14:creationId xmlns:p14="http://schemas.microsoft.com/office/powerpoint/2010/main" val="41489822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Kiitos sivu">
    <p:bg>
      <p:bgPr>
        <a:solidFill>
          <a:srgbClr val="FF5000"/>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751066" y="1663700"/>
            <a:ext cx="7484620" cy="1714500"/>
          </a:xfrm>
          <a:prstGeom prst="rect">
            <a:avLst/>
          </a:prstGeom>
        </p:spPr>
        <p:txBody>
          <a:bodyPr vert="horz" lIns="0" tIns="0" rIns="0" bIns="0" anchor="ctr"/>
          <a:lstStyle>
            <a:lvl1pPr marL="0" indent="0">
              <a:lnSpc>
                <a:spcPct val="90000"/>
              </a:lnSpc>
              <a:spcBef>
                <a:spcPts val="0"/>
              </a:spcBef>
              <a:buNone/>
              <a:defRPr sz="3375" b="1" i="0" spc="-56">
                <a:solidFill>
                  <a:schemeClr val="bg1"/>
                </a:solidFill>
                <a:latin typeface="Arial"/>
                <a:cs typeface="Arial"/>
              </a:defRPr>
            </a:lvl1pPr>
          </a:lstStyle>
          <a:p>
            <a:pPr lvl="0"/>
            <a:r>
              <a:rPr lang="fi-FI" dirty="0"/>
              <a:t>Kiitos, </a:t>
            </a:r>
            <a:r>
              <a:rPr lang="fi-FI" dirty="0" err="1"/>
              <a:t>Thank</a:t>
            </a:r>
            <a:r>
              <a:rPr lang="fi-FI" dirty="0"/>
              <a:t> </a:t>
            </a:r>
            <a:r>
              <a:rPr lang="fi-FI" dirty="0" err="1"/>
              <a:t>you</a:t>
            </a:r>
            <a:r>
              <a:rPr lang="fi-FI" dirty="0"/>
              <a:t>!</a:t>
            </a:r>
            <a:endParaRPr lang="en-US" dirty="0"/>
          </a:p>
        </p:txBody>
      </p:sp>
      <p:pic>
        <p:nvPicPr>
          <p:cNvPr id="12" name="Picture 2" descr="vimeo_logo_white.pdf"/>
          <p:cNvPicPr>
            <a:picLocks noChangeAspect="1"/>
          </p:cNvPicPr>
          <p:nvPr userDrawn="1"/>
        </p:nvPicPr>
        <p:blipFill rotWithShape="1">
          <a:blip r:embed="rId2">
            <a:extLst>
              <a:ext uri="{28A0092B-C50C-407E-A947-70E740481C1C}">
                <a14:useLocalDpi xmlns:a14="http://schemas.microsoft.com/office/drawing/2010/main" val="0"/>
              </a:ext>
            </a:extLst>
          </a:blip>
          <a:srcRect t="23076" b="17574"/>
          <a:stretch/>
        </p:blipFill>
        <p:spPr>
          <a:xfrm>
            <a:off x="3421921" y="4508334"/>
            <a:ext cx="684410" cy="243719"/>
          </a:xfrm>
          <a:prstGeom prst="rect">
            <a:avLst/>
          </a:prstGeom>
        </p:spPr>
      </p:pic>
      <p:pic>
        <p:nvPicPr>
          <p:cNvPr id="13" name="Picture 4" descr="Twitter_logo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5314" y="4517073"/>
            <a:ext cx="323985" cy="263398"/>
          </a:xfrm>
          <a:prstGeom prst="rect">
            <a:avLst/>
          </a:prstGeom>
        </p:spPr>
      </p:pic>
      <p:pic>
        <p:nvPicPr>
          <p:cNvPr id="14" name="Picture 6" descr="FB_logo_white.pdf"/>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10747" y="4465096"/>
            <a:ext cx="345513" cy="333866"/>
          </a:xfrm>
          <a:prstGeom prst="rect">
            <a:avLst/>
          </a:prstGeom>
        </p:spPr>
      </p:pic>
      <p:pic>
        <p:nvPicPr>
          <p:cNvPr id="15" name="Picture 7" descr="slideshare_logo.pdf"/>
          <p:cNvPicPr>
            <a:picLocks noChangeAspect="1"/>
          </p:cNvPicPr>
          <p:nvPr userDrawn="1"/>
        </p:nvPicPr>
        <p:blipFill rotWithShape="1">
          <a:blip r:embed="rId5">
            <a:extLst>
              <a:ext uri="{28A0092B-C50C-407E-A947-70E740481C1C}">
                <a14:useLocalDpi xmlns:a14="http://schemas.microsoft.com/office/drawing/2010/main" val="0"/>
              </a:ext>
            </a:extLst>
          </a:blip>
          <a:srcRect t="26492" b="32257"/>
          <a:stretch/>
        </p:blipFill>
        <p:spPr>
          <a:xfrm>
            <a:off x="832036" y="4499526"/>
            <a:ext cx="1014641" cy="295765"/>
          </a:xfrm>
          <a:prstGeom prst="rect">
            <a:avLst/>
          </a:prstGeom>
        </p:spPr>
      </p:pic>
      <p:pic>
        <p:nvPicPr>
          <p:cNvPr id="16" name="Picture 9" descr="LinkedIn-Logo.pdf"/>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978284" y="4568278"/>
            <a:ext cx="673838" cy="163423"/>
          </a:xfrm>
          <a:prstGeom prst="rect">
            <a:avLst/>
          </a:prstGeom>
        </p:spPr>
      </p:pic>
      <p:pic>
        <p:nvPicPr>
          <p:cNvPr id="17" name="Picture 10" descr="forumvirium_fi.pdf"/>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221575" y="4499526"/>
            <a:ext cx="1400785" cy="339725"/>
          </a:xfrm>
          <a:prstGeom prst="rect">
            <a:avLst/>
          </a:prstGeom>
        </p:spPr>
      </p:pic>
      <p:sp>
        <p:nvSpPr>
          <p:cNvPr id="18" name="Freeform 5"/>
          <p:cNvSpPr>
            <a:spLocks noEditPoints="1"/>
          </p:cNvSpPr>
          <p:nvPr userDrawn="1"/>
        </p:nvSpPr>
        <p:spPr bwMode="auto">
          <a:xfrm>
            <a:off x="588562" y="423328"/>
            <a:ext cx="1501587" cy="656357"/>
          </a:xfrm>
          <a:custGeom>
            <a:avLst/>
            <a:gdLst>
              <a:gd name="T0" fmla="*/ 414 w 606"/>
              <a:gd name="T1" fmla="*/ 186 h 263"/>
              <a:gd name="T2" fmla="*/ 367 w 606"/>
              <a:gd name="T3" fmla="*/ 262 h 263"/>
              <a:gd name="T4" fmla="*/ 376 w 606"/>
              <a:gd name="T5" fmla="*/ 221 h 263"/>
              <a:gd name="T6" fmla="*/ 351 w 606"/>
              <a:gd name="T7" fmla="*/ 203 h 263"/>
              <a:gd name="T8" fmla="*/ 373 w 606"/>
              <a:gd name="T9" fmla="*/ 204 h 263"/>
              <a:gd name="T10" fmla="*/ 342 w 606"/>
              <a:gd name="T11" fmla="*/ 190 h 263"/>
              <a:gd name="T12" fmla="*/ 351 w 606"/>
              <a:gd name="T13" fmla="*/ 228 h 263"/>
              <a:gd name="T14" fmla="*/ 365 w 606"/>
              <a:gd name="T15" fmla="*/ 246 h 263"/>
              <a:gd name="T16" fmla="*/ 296 w 606"/>
              <a:gd name="T17" fmla="*/ 186 h 263"/>
              <a:gd name="T18" fmla="*/ 296 w 606"/>
              <a:gd name="T19" fmla="*/ 246 h 263"/>
              <a:gd name="T20" fmla="*/ 268 w 606"/>
              <a:gd name="T21" fmla="*/ 261 h 263"/>
              <a:gd name="T22" fmla="*/ 264 w 606"/>
              <a:gd name="T23" fmla="*/ 215 h 263"/>
              <a:gd name="T24" fmla="*/ 152 w 606"/>
              <a:gd name="T25" fmla="*/ 186 h 263"/>
              <a:gd name="T26" fmla="*/ 184 w 606"/>
              <a:gd name="T27" fmla="*/ 229 h 263"/>
              <a:gd name="T28" fmla="*/ 184 w 606"/>
              <a:gd name="T29" fmla="*/ 214 h 263"/>
              <a:gd name="T30" fmla="*/ 201 w 606"/>
              <a:gd name="T31" fmla="*/ 94 h 263"/>
              <a:gd name="T32" fmla="*/ 131 w 606"/>
              <a:gd name="T33" fmla="*/ 45 h 263"/>
              <a:gd name="T34" fmla="*/ 56 w 606"/>
              <a:gd name="T35" fmla="*/ 94 h 263"/>
              <a:gd name="T36" fmla="*/ 30 w 606"/>
              <a:gd name="T37" fmla="*/ 169 h 263"/>
              <a:gd name="T38" fmla="*/ 99 w 606"/>
              <a:gd name="T39" fmla="*/ 169 h 263"/>
              <a:gd name="T40" fmla="*/ 83 w 606"/>
              <a:gd name="T41" fmla="*/ 2 h 263"/>
              <a:gd name="T42" fmla="*/ 99 w 606"/>
              <a:gd name="T43" fmla="*/ 19 h 263"/>
              <a:gd name="T44" fmla="*/ 146 w 606"/>
              <a:gd name="T45" fmla="*/ 125 h 263"/>
              <a:gd name="T46" fmla="*/ 147 w 606"/>
              <a:gd name="T47" fmla="*/ 108 h 263"/>
              <a:gd name="T48" fmla="*/ 115 w 606"/>
              <a:gd name="T49" fmla="*/ 94 h 263"/>
              <a:gd name="T50" fmla="*/ 155 w 606"/>
              <a:gd name="T51" fmla="*/ 169 h 263"/>
              <a:gd name="T52" fmla="*/ 170 w 606"/>
              <a:gd name="T53" fmla="*/ 106 h 263"/>
              <a:gd name="T54" fmla="*/ 202 w 606"/>
              <a:gd name="T55" fmla="*/ 57 h 263"/>
              <a:gd name="T56" fmla="*/ 163 w 606"/>
              <a:gd name="T57" fmla="*/ 49 h 263"/>
              <a:gd name="T58" fmla="*/ 185 w 606"/>
              <a:gd name="T59" fmla="*/ 15 h 263"/>
              <a:gd name="T60" fmla="*/ 223 w 606"/>
              <a:gd name="T61" fmla="*/ 56 h 263"/>
              <a:gd name="T62" fmla="*/ 185 w 606"/>
              <a:gd name="T63" fmla="*/ 0 h 263"/>
              <a:gd name="T64" fmla="*/ 147 w 606"/>
              <a:gd name="T65" fmla="*/ 56 h 263"/>
              <a:gd name="T66" fmla="*/ 214 w 606"/>
              <a:gd name="T67" fmla="*/ 68 h 263"/>
              <a:gd name="T68" fmla="*/ 232 w 606"/>
              <a:gd name="T69" fmla="*/ 140 h 263"/>
              <a:gd name="T70" fmla="*/ 223 w 606"/>
              <a:gd name="T71" fmla="*/ 162 h 263"/>
              <a:gd name="T72" fmla="*/ 277 w 606"/>
              <a:gd name="T73" fmla="*/ 153 h 263"/>
              <a:gd name="T74" fmla="*/ 261 w 606"/>
              <a:gd name="T75" fmla="*/ 146 h 263"/>
              <a:gd name="T76" fmla="*/ 277 w 606"/>
              <a:gd name="T77" fmla="*/ 24 h 263"/>
              <a:gd name="T78" fmla="*/ 253 w 606"/>
              <a:gd name="T79" fmla="*/ 33 h 263"/>
              <a:gd name="T80" fmla="*/ 276 w 606"/>
              <a:gd name="T81" fmla="*/ 20 h 263"/>
              <a:gd name="T82" fmla="*/ 294 w 606"/>
              <a:gd name="T83" fmla="*/ 24 h 263"/>
              <a:gd name="T84" fmla="*/ 237 w 606"/>
              <a:gd name="T85" fmla="*/ 2 h 263"/>
              <a:gd name="T86" fmla="*/ 277 w 606"/>
              <a:gd name="T87" fmla="*/ 77 h 263"/>
              <a:gd name="T88" fmla="*/ 354 w 606"/>
              <a:gd name="T89" fmla="*/ 2 h 263"/>
              <a:gd name="T90" fmla="*/ 339 w 606"/>
              <a:gd name="T91" fmla="*/ 64 h 263"/>
              <a:gd name="T92" fmla="*/ 323 w 606"/>
              <a:gd name="T93" fmla="*/ 2 h 263"/>
              <a:gd name="T94" fmla="*/ 325 w 606"/>
              <a:gd name="T95" fmla="*/ 77 h 263"/>
              <a:gd name="T96" fmla="*/ 361 w 606"/>
              <a:gd name="T97" fmla="*/ 169 h 263"/>
              <a:gd name="T98" fmla="*/ 335 w 606"/>
              <a:gd name="T99" fmla="*/ 143 h 263"/>
              <a:gd name="T100" fmla="*/ 309 w 606"/>
              <a:gd name="T101" fmla="*/ 112 h 263"/>
              <a:gd name="T102" fmla="*/ 361 w 606"/>
              <a:gd name="T103" fmla="*/ 112 h 263"/>
              <a:gd name="T104" fmla="*/ 444 w 606"/>
              <a:gd name="T105" fmla="*/ 2 h 263"/>
              <a:gd name="T106" fmla="*/ 384 w 606"/>
              <a:gd name="T107" fmla="*/ 77 h 263"/>
              <a:gd name="T108" fmla="*/ 433 w 606"/>
              <a:gd name="T109" fmla="*/ 77 h 263"/>
              <a:gd name="T110" fmla="*/ 500 w 606"/>
              <a:gd name="T111" fmla="*/ 261 h 263"/>
              <a:gd name="T112" fmla="*/ 451 w 606"/>
              <a:gd name="T113" fmla="*/ 186 h 263"/>
              <a:gd name="T114" fmla="*/ 445 w 606"/>
              <a:gd name="T115" fmla="*/ 207 h 263"/>
              <a:gd name="T116" fmla="*/ 560 w 606"/>
              <a:gd name="T117" fmla="*/ 186 h 263"/>
              <a:gd name="T118" fmla="*/ 530 w 606"/>
              <a:gd name="T119" fmla="*/ 261 h 263"/>
              <a:gd name="T120" fmla="*/ 590 w 606"/>
              <a:gd name="T121" fmla="*/ 186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06" h="263">
                <a:moveTo>
                  <a:pt x="414" y="186"/>
                </a:moveTo>
                <a:cubicBezTo>
                  <a:pt x="397" y="186"/>
                  <a:pt x="397" y="186"/>
                  <a:pt x="397" y="186"/>
                </a:cubicBezTo>
                <a:cubicBezTo>
                  <a:pt x="397" y="261"/>
                  <a:pt x="397" y="261"/>
                  <a:pt x="397" y="261"/>
                </a:cubicBezTo>
                <a:cubicBezTo>
                  <a:pt x="414" y="261"/>
                  <a:pt x="414" y="261"/>
                  <a:pt x="414" y="261"/>
                </a:cubicBezTo>
                <a:lnTo>
                  <a:pt x="414" y="186"/>
                </a:lnTo>
                <a:close/>
                <a:moveTo>
                  <a:pt x="342" y="241"/>
                </a:moveTo>
                <a:cubicBezTo>
                  <a:pt x="330" y="254"/>
                  <a:pt x="330" y="254"/>
                  <a:pt x="330" y="254"/>
                </a:cubicBezTo>
                <a:cubicBezTo>
                  <a:pt x="334" y="257"/>
                  <a:pt x="338" y="259"/>
                  <a:pt x="342" y="261"/>
                </a:cubicBezTo>
                <a:cubicBezTo>
                  <a:pt x="346" y="262"/>
                  <a:pt x="351" y="263"/>
                  <a:pt x="356" y="263"/>
                </a:cubicBezTo>
                <a:cubicBezTo>
                  <a:pt x="360" y="263"/>
                  <a:pt x="363" y="263"/>
                  <a:pt x="367" y="262"/>
                </a:cubicBezTo>
                <a:cubicBezTo>
                  <a:pt x="370" y="261"/>
                  <a:pt x="373" y="259"/>
                  <a:pt x="376" y="257"/>
                </a:cubicBezTo>
                <a:cubicBezTo>
                  <a:pt x="379" y="255"/>
                  <a:pt x="381" y="252"/>
                  <a:pt x="382" y="249"/>
                </a:cubicBezTo>
                <a:cubicBezTo>
                  <a:pt x="384" y="246"/>
                  <a:pt x="385" y="242"/>
                  <a:pt x="385" y="238"/>
                </a:cubicBezTo>
                <a:cubicBezTo>
                  <a:pt x="385" y="234"/>
                  <a:pt x="384" y="230"/>
                  <a:pt x="382" y="228"/>
                </a:cubicBezTo>
                <a:cubicBezTo>
                  <a:pt x="381" y="225"/>
                  <a:pt x="378" y="223"/>
                  <a:pt x="376" y="221"/>
                </a:cubicBezTo>
                <a:cubicBezTo>
                  <a:pt x="373" y="220"/>
                  <a:pt x="370" y="219"/>
                  <a:pt x="367" y="218"/>
                </a:cubicBezTo>
                <a:cubicBezTo>
                  <a:pt x="364" y="217"/>
                  <a:pt x="362" y="216"/>
                  <a:pt x="359" y="215"/>
                </a:cubicBezTo>
                <a:cubicBezTo>
                  <a:pt x="356" y="214"/>
                  <a:pt x="354" y="213"/>
                  <a:pt x="353" y="212"/>
                </a:cubicBezTo>
                <a:cubicBezTo>
                  <a:pt x="351" y="211"/>
                  <a:pt x="350" y="209"/>
                  <a:pt x="350" y="207"/>
                </a:cubicBezTo>
                <a:cubicBezTo>
                  <a:pt x="350" y="205"/>
                  <a:pt x="350" y="204"/>
                  <a:pt x="351" y="203"/>
                </a:cubicBezTo>
                <a:cubicBezTo>
                  <a:pt x="352" y="202"/>
                  <a:pt x="353" y="201"/>
                  <a:pt x="354" y="201"/>
                </a:cubicBezTo>
                <a:cubicBezTo>
                  <a:pt x="355" y="200"/>
                  <a:pt x="356" y="200"/>
                  <a:pt x="358" y="200"/>
                </a:cubicBezTo>
                <a:cubicBezTo>
                  <a:pt x="359" y="199"/>
                  <a:pt x="360" y="199"/>
                  <a:pt x="361" y="199"/>
                </a:cubicBezTo>
                <a:cubicBezTo>
                  <a:pt x="363" y="199"/>
                  <a:pt x="366" y="200"/>
                  <a:pt x="368" y="200"/>
                </a:cubicBezTo>
                <a:cubicBezTo>
                  <a:pt x="370" y="201"/>
                  <a:pt x="372" y="202"/>
                  <a:pt x="373" y="204"/>
                </a:cubicBezTo>
                <a:cubicBezTo>
                  <a:pt x="385" y="192"/>
                  <a:pt x="385" y="192"/>
                  <a:pt x="385" y="192"/>
                </a:cubicBezTo>
                <a:cubicBezTo>
                  <a:pt x="381" y="189"/>
                  <a:pt x="378" y="187"/>
                  <a:pt x="374" y="186"/>
                </a:cubicBezTo>
                <a:cubicBezTo>
                  <a:pt x="370" y="184"/>
                  <a:pt x="366" y="184"/>
                  <a:pt x="362" y="184"/>
                </a:cubicBezTo>
                <a:cubicBezTo>
                  <a:pt x="358" y="184"/>
                  <a:pt x="354" y="184"/>
                  <a:pt x="351" y="185"/>
                </a:cubicBezTo>
                <a:cubicBezTo>
                  <a:pt x="347" y="186"/>
                  <a:pt x="344" y="188"/>
                  <a:pt x="342" y="190"/>
                </a:cubicBezTo>
                <a:cubicBezTo>
                  <a:pt x="339" y="192"/>
                  <a:pt x="337" y="195"/>
                  <a:pt x="335" y="198"/>
                </a:cubicBezTo>
                <a:cubicBezTo>
                  <a:pt x="334" y="201"/>
                  <a:pt x="333" y="204"/>
                  <a:pt x="333" y="208"/>
                </a:cubicBezTo>
                <a:cubicBezTo>
                  <a:pt x="333" y="212"/>
                  <a:pt x="334" y="216"/>
                  <a:pt x="335" y="218"/>
                </a:cubicBezTo>
                <a:cubicBezTo>
                  <a:pt x="337" y="221"/>
                  <a:pt x="339" y="223"/>
                  <a:pt x="342" y="225"/>
                </a:cubicBezTo>
                <a:cubicBezTo>
                  <a:pt x="345" y="226"/>
                  <a:pt x="347" y="227"/>
                  <a:pt x="351" y="228"/>
                </a:cubicBezTo>
                <a:cubicBezTo>
                  <a:pt x="354" y="229"/>
                  <a:pt x="356" y="230"/>
                  <a:pt x="359" y="231"/>
                </a:cubicBezTo>
                <a:cubicBezTo>
                  <a:pt x="362" y="232"/>
                  <a:pt x="364" y="233"/>
                  <a:pt x="366" y="234"/>
                </a:cubicBezTo>
                <a:cubicBezTo>
                  <a:pt x="367" y="236"/>
                  <a:pt x="368" y="238"/>
                  <a:pt x="368" y="240"/>
                </a:cubicBezTo>
                <a:cubicBezTo>
                  <a:pt x="368" y="241"/>
                  <a:pt x="368" y="242"/>
                  <a:pt x="367" y="243"/>
                </a:cubicBezTo>
                <a:cubicBezTo>
                  <a:pt x="367" y="244"/>
                  <a:pt x="366" y="245"/>
                  <a:pt x="365" y="246"/>
                </a:cubicBezTo>
                <a:cubicBezTo>
                  <a:pt x="363" y="246"/>
                  <a:pt x="362" y="247"/>
                  <a:pt x="361" y="247"/>
                </a:cubicBezTo>
                <a:cubicBezTo>
                  <a:pt x="359" y="248"/>
                  <a:pt x="358" y="248"/>
                  <a:pt x="357" y="248"/>
                </a:cubicBezTo>
                <a:cubicBezTo>
                  <a:pt x="354" y="248"/>
                  <a:pt x="351" y="247"/>
                  <a:pt x="349" y="246"/>
                </a:cubicBezTo>
                <a:cubicBezTo>
                  <a:pt x="346" y="245"/>
                  <a:pt x="344" y="243"/>
                  <a:pt x="342" y="241"/>
                </a:cubicBezTo>
                <a:moveTo>
                  <a:pt x="296" y="186"/>
                </a:moveTo>
                <a:cubicBezTo>
                  <a:pt x="280" y="186"/>
                  <a:pt x="280" y="186"/>
                  <a:pt x="280" y="186"/>
                </a:cubicBezTo>
                <a:cubicBezTo>
                  <a:pt x="280" y="261"/>
                  <a:pt x="280" y="261"/>
                  <a:pt x="280" y="261"/>
                </a:cubicBezTo>
                <a:cubicBezTo>
                  <a:pt x="327" y="261"/>
                  <a:pt x="327" y="261"/>
                  <a:pt x="327" y="261"/>
                </a:cubicBezTo>
                <a:cubicBezTo>
                  <a:pt x="327" y="246"/>
                  <a:pt x="327" y="246"/>
                  <a:pt x="327" y="246"/>
                </a:cubicBezTo>
                <a:cubicBezTo>
                  <a:pt x="296" y="246"/>
                  <a:pt x="296" y="246"/>
                  <a:pt x="296" y="246"/>
                </a:cubicBezTo>
                <a:lnTo>
                  <a:pt x="296" y="186"/>
                </a:lnTo>
                <a:close/>
                <a:moveTo>
                  <a:pt x="266" y="186"/>
                </a:moveTo>
                <a:cubicBezTo>
                  <a:pt x="215" y="186"/>
                  <a:pt x="215" y="186"/>
                  <a:pt x="215" y="186"/>
                </a:cubicBezTo>
                <a:cubicBezTo>
                  <a:pt x="215" y="261"/>
                  <a:pt x="215" y="261"/>
                  <a:pt x="215" y="261"/>
                </a:cubicBezTo>
                <a:cubicBezTo>
                  <a:pt x="268" y="261"/>
                  <a:pt x="268" y="261"/>
                  <a:pt x="268" y="261"/>
                </a:cubicBezTo>
                <a:cubicBezTo>
                  <a:pt x="268" y="246"/>
                  <a:pt x="268" y="246"/>
                  <a:pt x="268" y="246"/>
                </a:cubicBezTo>
                <a:cubicBezTo>
                  <a:pt x="231" y="246"/>
                  <a:pt x="231" y="246"/>
                  <a:pt x="231" y="246"/>
                </a:cubicBezTo>
                <a:cubicBezTo>
                  <a:pt x="231" y="230"/>
                  <a:pt x="231" y="230"/>
                  <a:pt x="231" y="230"/>
                </a:cubicBezTo>
                <a:cubicBezTo>
                  <a:pt x="264" y="230"/>
                  <a:pt x="264" y="230"/>
                  <a:pt x="264" y="230"/>
                </a:cubicBezTo>
                <a:cubicBezTo>
                  <a:pt x="264" y="215"/>
                  <a:pt x="264" y="215"/>
                  <a:pt x="264" y="215"/>
                </a:cubicBezTo>
                <a:cubicBezTo>
                  <a:pt x="231" y="215"/>
                  <a:pt x="231" y="215"/>
                  <a:pt x="231" y="215"/>
                </a:cubicBezTo>
                <a:cubicBezTo>
                  <a:pt x="231" y="201"/>
                  <a:pt x="231" y="201"/>
                  <a:pt x="231" y="201"/>
                </a:cubicBezTo>
                <a:cubicBezTo>
                  <a:pt x="266" y="201"/>
                  <a:pt x="266" y="201"/>
                  <a:pt x="266" y="201"/>
                </a:cubicBezTo>
                <a:lnTo>
                  <a:pt x="266" y="186"/>
                </a:lnTo>
                <a:close/>
                <a:moveTo>
                  <a:pt x="152" y="186"/>
                </a:moveTo>
                <a:cubicBezTo>
                  <a:pt x="135" y="186"/>
                  <a:pt x="135" y="186"/>
                  <a:pt x="135" y="186"/>
                </a:cubicBezTo>
                <a:cubicBezTo>
                  <a:pt x="135" y="261"/>
                  <a:pt x="135" y="261"/>
                  <a:pt x="135" y="261"/>
                </a:cubicBezTo>
                <a:cubicBezTo>
                  <a:pt x="152" y="261"/>
                  <a:pt x="152" y="261"/>
                  <a:pt x="152" y="261"/>
                </a:cubicBezTo>
                <a:cubicBezTo>
                  <a:pt x="152" y="229"/>
                  <a:pt x="152" y="229"/>
                  <a:pt x="152" y="229"/>
                </a:cubicBezTo>
                <a:cubicBezTo>
                  <a:pt x="184" y="229"/>
                  <a:pt x="184" y="229"/>
                  <a:pt x="184" y="229"/>
                </a:cubicBezTo>
                <a:cubicBezTo>
                  <a:pt x="184" y="261"/>
                  <a:pt x="184" y="261"/>
                  <a:pt x="184" y="261"/>
                </a:cubicBezTo>
                <a:cubicBezTo>
                  <a:pt x="201" y="261"/>
                  <a:pt x="201" y="261"/>
                  <a:pt x="201" y="261"/>
                </a:cubicBezTo>
                <a:cubicBezTo>
                  <a:pt x="201" y="186"/>
                  <a:pt x="201" y="186"/>
                  <a:pt x="201" y="186"/>
                </a:cubicBezTo>
                <a:cubicBezTo>
                  <a:pt x="184" y="186"/>
                  <a:pt x="184" y="186"/>
                  <a:pt x="184" y="186"/>
                </a:cubicBezTo>
                <a:cubicBezTo>
                  <a:pt x="184" y="214"/>
                  <a:pt x="184" y="214"/>
                  <a:pt x="184" y="214"/>
                </a:cubicBezTo>
                <a:cubicBezTo>
                  <a:pt x="152" y="214"/>
                  <a:pt x="152" y="214"/>
                  <a:pt x="152" y="214"/>
                </a:cubicBezTo>
                <a:lnTo>
                  <a:pt x="152" y="186"/>
                </a:lnTo>
                <a:close/>
                <a:moveTo>
                  <a:pt x="184" y="169"/>
                </a:moveTo>
                <a:cubicBezTo>
                  <a:pt x="201" y="169"/>
                  <a:pt x="201" y="169"/>
                  <a:pt x="201" y="169"/>
                </a:cubicBezTo>
                <a:cubicBezTo>
                  <a:pt x="201" y="94"/>
                  <a:pt x="201" y="94"/>
                  <a:pt x="201" y="94"/>
                </a:cubicBezTo>
                <a:cubicBezTo>
                  <a:pt x="184" y="94"/>
                  <a:pt x="184" y="94"/>
                  <a:pt x="184" y="94"/>
                </a:cubicBezTo>
                <a:lnTo>
                  <a:pt x="184" y="169"/>
                </a:lnTo>
                <a:close/>
                <a:moveTo>
                  <a:pt x="108" y="45"/>
                </a:moveTo>
                <a:cubicBezTo>
                  <a:pt x="108" y="51"/>
                  <a:pt x="113" y="56"/>
                  <a:pt x="119" y="56"/>
                </a:cubicBezTo>
                <a:cubicBezTo>
                  <a:pt x="126" y="56"/>
                  <a:pt x="131" y="51"/>
                  <a:pt x="131" y="45"/>
                </a:cubicBezTo>
                <a:cubicBezTo>
                  <a:pt x="131" y="39"/>
                  <a:pt x="126" y="34"/>
                  <a:pt x="119" y="34"/>
                </a:cubicBezTo>
                <a:cubicBezTo>
                  <a:pt x="113" y="34"/>
                  <a:pt x="108" y="39"/>
                  <a:pt x="108" y="45"/>
                </a:cubicBezTo>
                <a:moveTo>
                  <a:pt x="43" y="169"/>
                </a:moveTo>
                <a:cubicBezTo>
                  <a:pt x="74" y="94"/>
                  <a:pt x="74" y="94"/>
                  <a:pt x="74" y="94"/>
                </a:cubicBezTo>
                <a:cubicBezTo>
                  <a:pt x="56" y="94"/>
                  <a:pt x="56" y="94"/>
                  <a:pt x="56" y="94"/>
                </a:cubicBezTo>
                <a:cubicBezTo>
                  <a:pt x="37" y="143"/>
                  <a:pt x="37" y="143"/>
                  <a:pt x="37" y="143"/>
                </a:cubicBezTo>
                <a:cubicBezTo>
                  <a:pt x="37" y="143"/>
                  <a:pt x="37" y="143"/>
                  <a:pt x="37" y="143"/>
                </a:cubicBezTo>
                <a:cubicBezTo>
                  <a:pt x="18" y="94"/>
                  <a:pt x="18" y="94"/>
                  <a:pt x="18" y="94"/>
                </a:cubicBezTo>
                <a:cubicBezTo>
                  <a:pt x="0" y="94"/>
                  <a:pt x="0" y="94"/>
                  <a:pt x="0" y="94"/>
                </a:cubicBezTo>
                <a:cubicBezTo>
                  <a:pt x="30" y="169"/>
                  <a:pt x="30" y="169"/>
                  <a:pt x="30" y="169"/>
                </a:cubicBezTo>
                <a:lnTo>
                  <a:pt x="43" y="169"/>
                </a:lnTo>
                <a:close/>
                <a:moveTo>
                  <a:pt x="99" y="94"/>
                </a:moveTo>
                <a:cubicBezTo>
                  <a:pt x="83" y="94"/>
                  <a:pt x="83" y="94"/>
                  <a:pt x="83" y="94"/>
                </a:cubicBezTo>
                <a:cubicBezTo>
                  <a:pt x="83" y="169"/>
                  <a:pt x="83" y="169"/>
                  <a:pt x="83" y="169"/>
                </a:cubicBezTo>
                <a:cubicBezTo>
                  <a:pt x="99" y="169"/>
                  <a:pt x="99" y="169"/>
                  <a:pt x="99" y="169"/>
                </a:cubicBezTo>
                <a:lnTo>
                  <a:pt x="99" y="94"/>
                </a:lnTo>
                <a:close/>
                <a:moveTo>
                  <a:pt x="99" y="19"/>
                </a:moveTo>
                <a:cubicBezTo>
                  <a:pt x="135" y="19"/>
                  <a:pt x="135" y="19"/>
                  <a:pt x="135" y="19"/>
                </a:cubicBezTo>
                <a:cubicBezTo>
                  <a:pt x="135" y="2"/>
                  <a:pt x="135" y="2"/>
                  <a:pt x="135" y="2"/>
                </a:cubicBezTo>
                <a:cubicBezTo>
                  <a:pt x="83" y="2"/>
                  <a:pt x="83" y="2"/>
                  <a:pt x="83" y="2"/>
                </a:cubicBezTo>
                <a:cubicBezTo>
                  <a:pt x="83" y="77"/>
                  <a:pt x="83" y="77"/>
                  <a:pt x="83" y="77"/>
                </a:cubicBezTo>
                <a:cubicBezTo>
                  <a:pt x="99" y="77"/>
                  <a:pt x="99" y="77"/>
                  <a:pt x="99" y="77"/>
                </a:cubicBezTo>
                <a:cubicBezTo>
                  <a:pt x="99" y="48"/>
                  <a:pt x="99" y="48"/>
                  <a:pt x="99" y="48"/>
                </a:cubicBezTo>
                <a:cubicBezTo>
                  <a:pt x="99" y="32"/>
                  <a:pt x="99" y="32"/>
                  <a:pt x="99" y="32"/>
                </a:cubicBezTo>
                <a:lnTo>
                  <a:pt x="99" y="19"/>
                </a:lnTo>
                <a:close/>
                <a:moveTo>
                  <a:pt x="154" y="112"/>
                </a:moveTo>
                <a:cubicBezTo>
                  <a:pt x="155" y="113"/>
                  <a:pt x="155" y="115"/>
                  <a:pt x="155" y="117"/>
                </a:cubicBezTo>
                <a:cubicBezTo>
                  <a:pt x="155" y="119"/>
                  <a:pt x="155" y="120"/>
                  <a:pt x="154" y="122"/>
                </a:cubicBezTo>
                <a:cubicBezTo>
                  <a:pt x="153" y="123"/>
                  <a:pt x="152" y="124"/>
                  <a:pt x="151" y="124"/>
                </a:cubicBezTo>
                <a:cubicBezTo>
                  <a:pt x="149" y="125"/>
                  <a:pt x="148" y="125"/>
                  <a:pt x="146" y="125"/>
                </a:cubicBezTo>
                <a:cubicBezTo>
                  <a:pt x="144" y="125"/>
                  <a:pt x="143" y="125"/>
                  <a:pt x="141" y="125"/>
                </a:cubicBezTo>
                <a:cubicBezTo>
                  <a:pt x="132" y="125"/>
                  <a:pt x="132" y="125"/>
                  <a:pt x="132" y="125"/>
                </a:cubicBezTo>
                <a:cubicBezTo>
                  <a:pt x="132" y="108"/>
                  <a:pt x="132" y="108"/>
                  <a:pt x="132" y="108"/>
                </a:cubicBezTo>
                <a:cubicBezTo>
                  <a:pt x="142" y="108"/>
                  <a:pt x="142" y="108"/>
                  <a:pt x="142" y="108"/>
                </a:cubicBezTo>
                <a:cubicBezTo>
                  <a:pt x="144" y="108"/>
                  <a:pt x="145" y="108"/>
                  <a:pt x="147" y="108"/>
                </a:cubicBezTo>
                <a:cubicBezTo>
                  <a:pt x="149" y="109"/>
                  <a:pt x="150" y="109"/>
                  <a:pt x="151" y="110"/>
                </a:cubicBezTo>
                <a:cubicBezTo>
                  <a:pt x="152" y="110"/>
                  <a:pt x="153" y="111"/>
                  <a:pt x="154" y="112"/>
                </a:cubicBezTo>
                <a:moveTo>
                  <a:pt x="155" y="95"/>
                </a:moveTo>
                <a:cubicBezTo>
                  <a:pt x="152" y="94"/>
                  <a:pt x="148" y="94"/>
                  <a:pt x="144" y="94"/>
                </a:cubicBezTo>
                <a:cubicBezTo>
                  <a:pt x="115" y="94"/>
                  <a:pt x="115" y="94"/>
                  <a:pt x="115" y="94"/>
                </a:cubicBezTo>
                <a:cubicBezTo>
                  <a:pt x="115" y="169"/>
                  <a:pt x="115" y="169"/>
                  <a:pt x="115" y="169"/>
                </a:cubicBezTo>
                <a:cubicBezTo>
                  <a:pt x="132" y="169"/>
                  <a:pt x="132" y="169"/>
                  <a:pt x="132" y="169"/>
                </a:cubicBezTo>
                <a:cubicBezTo>
                  <a:pt x="132" y="139"/>
                  <a:pt x="132" y="139"/>
                  <a:pt x="132" y="139"/>
                </a:cubicBezTo>
                <a:cubicBezTo>
                  <a:pt x="140" y="139"/>
                  <a:pt x="140" y="139"/>
                  <a:pt x="140" y="139"/>
                </a:cubicBezTo>
                <a:cubicBezTo>
                  <a:pt x="155" y="169"/>
                  <a:pt x="155" y="169"/>
                  <a:pt x="155" y="169"/>
                </a:cubicBezTo>
                <a:cubicBezTo>
                  <a:pt x="175" y="169"/>
                  <a:pt x="175" y="169"/>
                  <a:pt x="175" y="169"/>
                </a:cubicBezTo>
                <a:cubicBezTo>
                  <a:pt x="156" y="138"/>
                  <a:pt x="156" y="138"/>
                  <a:pt x="156" y="138"/>
                </a:cubicBezTo>
                <a:cubicBezTo>
                  <a:pt x="162" y="137"/>
                  <a:pt x="166" y="134"/>
                  <a:pt x="168" y="130"/>
                </a:cubicBezTo>
                <a:cubicBezTo>
                  <a:pt x="171" y="127"/>
                  <a:pt x="172" y="122"/>
                  <a:pt x="172" y="117"/>
                </a:cubicBezTo>
                <a:cubicBezTo>
                  <a:pt x="172" y="112"/>
                  <a:pt x="172" y="109"/>
                  <a:pt x="170" y="106"/>
                </a:cubicBezTo>
                <a:cubicBezTo>
                  <a:pt x="169" y="103"/>
                  <a:pt x="167" y="101"/>
                  <a:pt x="164" y="99"/>
                </a:cubicBezTo>
                <a:cubicBezTo>
                  <a:pt x="161" y="97"/>
                  <a:pt x="158" y="96"/>
                  <a:pt x="155" y="95"/>
                </a:cubicBezTo>
                <a:moveTo>
                  <a:pt x="208" y="39"/>
                </a:moveTo>
                <a:cubicBezTo>
                  <a:pt x="208" y="43"/>
                  <a:pt x="208" y="46"/>
                  <a:pt x="207" y="49"/>
                </a:cubicBezTo>
                <a:cubicBezTo>
                  <a:pt x="206" y="52"/>
                  <a:pt x="204" y="54"/>
                  <a:pt x="202" y="57"/>
                </a:cubicBezTo>
                <a:cubicBezTo>
                  <a:pt x="200" y="59"/>
                  <a:pt x="197" y="61"/>
                  <a:pt x="195" y="62"/>
                </a:cubicBezTo>
                <a:cubicBezTo>
                  <a:pt x="192" y="63"/>
                  <a:pt x="189" y="64"/>
                  <a:pt x="185" y="64"/>
                </a:cubicBezTo>
                <a:cubicBezTo>
                  <a:pt x="181" y="64"/>
                  <a:pt x="178" y="63"/>
                  <a:pt x="175" y="62"/>
                </a:cubicBezTo>
                <a:cubicBezTo>
                  <a:pt x="172" y="61"/>
                  <a:pt x="170" y="59"/>
                  <a:pt x="168" y="57"/>
                </a:cubicBezTo>
                <a:cubicBezTo>
                  <a:pt x="166" y="54"/>
                  <a:pt x="164" y="52"/>
                  <a:pt x="163" y="49"/>
                </a:cubicBezTo>
                <a:cubicBezTo>
                  <a:pt x="162" y="46"/>
                  <a:pt x="162" y="43"/>
                  <a:pt x="162" y="39"/>
                </a:cubicBezTo>
                <a:cubicBezTo>
                  <a:pt x="162" y="36"/>
                  <a:pt x="162" y="33"/>
                  <a:pt x="163" y="30"/>
                </a:cubicBezTo>
                <a:cubicBezTo>
                  <a:pt x="164" y="27"/>
                  <a:pt x="166" y="24"/>
                  <a:pt x="168" y="22"/>
                </a:cubicBezTo>
                <a:cubicBezTo>
                  <a:pt x="170" y="20"/>
                  <a:pt x="172" y="18"/>
                  <a:pt x="175" y="17"/>
                </a:cubicBezTo>
                <a:cubicBezTo>
                  <a:pt x="178" y="16"/>
                  <a:pt x="181" y="15"/>
                  <a:pt x="185" y="15"/>
                </a:cubicBezTo>
                <a:cubicBezTo>
                  <a:pt x="189" y="15"/>
                  <a:pt x="192" y="16"/>
                  <a:pt x="195" y="17"/>
                </a:cubicBezTo>
                <a:cubicBezTo>
                  <a:pt x="197" y="18"/>
                  <a:pt x="200" y="20"/>
                  <a:pt x="202" y="22"/>
                </a:cubicBezTo>
                <a:cubicBezTo>
                  <a:pt x="204" y="24"/>
                  <a:pt x="206" y="27"/>
                  <a:pt x="207" y="30"/>
                </a:cubicBezTo>
                <a:cubicBezTo>
                  <a:pt x="208" y="33"/>
                  <a:pt x="208" y="36"/>
                  <a:pt x="208" y="39"/>
                </a:cubicBezTo>
                <a:moveTo>
                  <a:pt x="223" y="56"/>
                </a:moveTo>
                <a:cubicBezTo>
                  <a:pt x="225" y="51"/>
                  <a:pt x="226" y="45"/>
                  <a:pt x="226" y="39"/>
                </a:cubicBezTo>
                <a:cubicBezTo>
                  <a:pt x="226" y="33"/>
                  <a:pt x="225" y="28"/>
                  <a:pt x="223" y="23"/>
                </a:cubicBezTo>
                <a:cubicBezTo>
                  <a:pt x="221" y="18"/>
                  <a:pt x="218" y="14"/>
                  <a:pt x="214" y="10"/>
                </a:cubicBezTo>
                <a:cubicBezTo>
                  <a:pt x="211" y="7"/>
                  <a:pt x="206" y="4"/>
                  <a:pt x="201" y="2"/>
                </a:cubicBezTo>
                <a:cubicBezTo>
                  <a:pt x="196" y="1"/>
                  <a:pt x="191" y="0"/>
                  <a:pt x="185" y="0"/>
                </a:cubicBezTo>
                <a:cubicBezTo>
                  <a:pt x="179" y="0"/>
                  <a:pt x="174" y="1"/>
                  <a:pt x="169" y="2"/>
                </a:cubicBezTo>
                <a:cubicBezTo>
                  <a:pt x="164" y="4"/>
                  <a:pt x="159" y="7"/>
                  <a:pt x="156" y="10"/>
                </a:cubicBezTo>
                <a:cubicBezTo>
                  <a:pt x="152" y="14"/>
                  <a:pt x="149" y="18"/>
                  <a:pt x="147" y="23"/>
                </a:cubicBezTo>
                <a:cubicBezTo>
                  <a:pt x="145" y="28"/>
                  <a:pt x="144" y="33"/>
                  <a:pt x="144" y="39"/>
                </a:cubicBezTo>
                <a:cubicBezTo>
                  <a:pt x="144" y="45"/>
                  <a:pt x="145" y="51"/>
                  <a:pt x="147" y="56"/>
                </a:cubicBezTo>
                <a:cubicBezTo>
                  <a:pt x="149" y="61"/>
                  <a:pt x="152" y="65"/>
                  <a:pt x="156" y="68"/>
                </a:cubicBezTo>
                <a:cubicBezTo>
                  <a:pt x="159" y="72"/>
                  <a:pt x="164" y="74"/>
                  <a:pt x="169" y="76"/>
                </a:cubicBezTo>
                <a:cubicBezTo>
                  <a:pt x="174" y="78"/>
                  <a:pt x="179" y="79"/>
                  <a:pt x="185" y="79"/>
                </a:cubicBezTo>
                <a:cubicBezTo>
                  <a:pt x="191" y="79"/>
                  <a:pt x="196" y="78"/>
                  <a:pt x="201" y="76"/>
                </a:cubicBezTo>
                <a:cubicBezTo>
                  <a:pt x="206" y="74"/>
                  <a:pt x="211" y="72"/>
                  <a:pt x="214" y="68"/>
                </a:cubicBezTo>
                <a:cubicBezTo>
                  <a:pt x="218" y="65"/>
                  <a:pt x="221" y="61"/>
                  <a:pt x="223" y="56"/>
                </a:cubicBezTo>
                <a:moveTo>
                  <a:pt x="241" y="155"/>
                </a:moveTo>
                <a:cubicBezTo>
                  <a:pt x="239" y="154"/>
                  <a:pt x="237" y="153"/>
                  <a:pt x="236" y="151"/>
                </a:cubicBezTo>
                <a:cubicBezTo>
                  <a:pt x="235" y="150"/>
                  <a:pt x="234" y="148"/>
                  <a:pt x="233" y="146"/>
                </a:cubicBezTo>
                <a:cubicBezTo>
                  <a:pt x="232" y="144"/>
                  <a:pt x="232" y="142"/>
                  <a:pt x="232" y="140"/>
                </a:cubicBezTo>
                <a:cubicBezTo>
                  <a:pt x="232" y="94"/>
                  <a:pt x="232" y="94"/>
                  <a:pt x="232" y="94"/>
                </a:cubicBezTo>
                <a:cubicBezTo>
                  <a:pt x="215" y="94"/>
                  <a:pt x="215" y="94"/>
                  <a:pt x="215" y="94"/>
                </a:cubicBezTo>
                <a:cubicBezTo>
                  <a:pt x="215" y="140"/>
                  <a:pt x="215" y="140"/>
                  <a:pt x="215" y="140"/>
                </a:cubicBezTo>
                <a:cubicBezTo>
                  <a:pt x="215" y="145"/>
                  <a:pt x="216" y="149"/>
                  <a:pt x="217" y="153"/>
                </a:cubicBezTo>
                <a:cubicBezTo>
                  <a:pt x="219" y="156"/>
                  <a:pt x="221" y="160"/>
                  <a:pt x="223" y="162"/>
                </a:cubicBezTo>
                <a:cubicBezTo>
                  <a:pt x="226" y="165"/>
                  <a:pt x="229" y="167"/>
                  <a:pt x="233" y="169"/>
                </a:cubicBezTo>
                <a:cubicBezTo>
                  <a:pt x="237" y="170"/>
                  <a:pt x="242" y="171"/>
                  <a:pt x="247" y="171"/>
                </a:cubicBezTo>
                <a:cubicBezTo>
                  <a:pt x="252" y="171"/>
                  <a:pt x="257" y="170"/>
                  <a:pt x="261" y="169"/>
                </a:cubicBezTo>
                <a:cubicBezTo>
                  <a:pt x="265" y="167"/>
                  <a:pt x="268" y="165"/>
                  <a:pt x="271" y="162"/>
                </a:cubicBezTo>
                <a:cubicBezTo>
                  <a:pt x="273" y="160"/>
                  <a:pt x="275" y="156"/>
                  <a:pt x="277" y="153"/>
                </a:cubicBezTo>
                <a:cubicBezTo>
                  <a:pt x="278" y="149"/>
                  <a:pt x="279" y="145"/>
                  <a:pt x="279" y="140"/>
                </a:cubicBezTo>
                <a:cubicBezTo>
                  <a:pt x="279" y="94"/>
                  <a:pt x="279" y="94"/>
                  <a:pt x="279" y="94"/>
                </a:cubicBezTo>
                <a:cubicBezTo>
                  <a:pt x="262" y="94"/>
                  <a:pt x="262" y="94"/>
                  <a:pt x="262" y="94"/>
                </a:cubicBezTo>
                <a:cubicBezTo>
                  <a:pt x="262" y="140"/>
                  <a:pt x="262" y="140"/>
                  <a:pt x="262" y="140"/>
                </a:cubicBezTo>
                <a:cubicBezTo>
                  <a:pt x="262" y="142"/>
                  <a:pt x="262" y="144"/>
                  <a:pt x="261" y="146"/>
                </a:cubicBezTo>
                <a:cubicBezTo>
                  <a:pt x="260" y="148"/>
                  <a:pt x="259" y="150"/>
                  <a:pt x="258" y="151"/>
                </a:cubicBezTo>
                <a:cubicBezTo>
                  <a:pt x="256" y="153"/>
                  <a:pt x="255" y="154"/>
                  <a:pt x="253" y="155"/>
                </a:cubicBezTo>
                <a:cubicBezTo>
                  <a:pt x="251" y="156"/>
                  <a:pt x="249" y="156"/>
                  <a:pt x="247" y="156"/>
                </a:cubicBezTo>
                <a:cubicBezTo>
                  <a:pt x="245" y="156"/>
                  <a:pt x="243" y="156"/>
                  <a:pt x="241" y="155"/>
                </a:cubicBezTo>
                <a:moveTo>
                  <a:pt x="277" y="24"/>
                </a:moveTo>
                <a:cubicBezTo>
                  <a:pt x="277" y="26"/>
                  <a:pt x="277" y="28"/>
                  <a:pt x="276" y="29"/>
                </a:cubicBezTo>
                <a:cubicBezTo>
                  <a:pt x="275" y="30"/>
                  <a:pt x="274" y="31"/>
                  <a:pt x="273" y="32"/>
                </a:cubicBezTo>
                <a:cubicBezTo>
                  <a:pt x="271" y="32"/>
                  <a:pt x="270" y="32"/>
                  <a:pt x="268" y="33"/>
                </a:cubicBezTo>
                <a:cubicBezTo>
                  <a:pt x="266" y="33"/>
                  <a:pt x="265" y="33"/>
                  <a:pt x="263" y="33"/>
                </a:cubicBezTo>
                <a:cubicBezTo>
                  <a:pt x="253" y="33"/>
                  <a:pt x="253" y="33"/>
                  <a:pt x="253" y="33"/>
                </a:cubicBezTo>
                <a:cubicBezTo>
                  <a:pt x="253" y="16"/>
                  <a:pt x="253" y="16"/>
                  <a:pt x="253" y="16"/>
                </a:cubicBezTo>
                <a:cubicBezTo>
                  <a:pt x="264" y="16"/>
                  <a:pt x="264" y="16"/>
                  <a:pt x="264" y="16"/>
                </a:cubicBezTo>
                <a:cubicBezTo>
                  <a:pt x="266" y="16"/>
                  <a:pt x="267" y="16"/>
                  <a:pt x="269" y="16"/>
                </a:cubicBezTo>
                <a:cubicBezTo>
                  <a:pt x="270" y="16"/>
                  <a:pt x="272" y="17"/>
                  <a:pt x="273" y="17"/>
                </a:cubicBezTo>
                <a:cubicBezTo>
                  <a:pt x="274" y="18"/>
                  <a:pt x="275" y="19"/>
                  <a:pt x="276" y="20"/>
                </a:cubicBezTo>
                <a:cubicBezTo>
                  <a:pt x="277" y="21"/>
                  <a:pt x="277" y="22"/>
                  <a:pt x="277" y="24"/>
                </a:cubicBezTo>
                <a:moveTo>
                  <a:pt x="297" y="77"/>
                </a:moveTo>
                <a:cubicBezTo>
                  <a:pt x="278" y="45"/>
                  <a:pt x="278" y="45"/>
                  <a:pt x="278" y="45"/>
                </a:cubicBezTo>
                <a:cubicBezTo>
                  <a:pt x="284" y="44"/>
                  <a:pt x="288" y="42"/>
                  <a:pt x="290" y="38"/>
                </a:cubicBezTo>
                <a:cubicBezTo>
                  <a:pt x="293" y="34"/>
                  <a:pt x="294" y="30"/>
                  <a:pt x="294" y="24"/>
                </a:cubicBezTo>
                <a:cubicBezTo>
                  <a:pt x="294" y="20"/>
                  <a:pt x="294" y="16"/>
                  <a:pt x="292" y="13"/>
                </a:cubicBezTo>
                <a:cubicBezTo>
                  <a:pt x="291" y="10"/>
                  <a:pt x="289" y="8"/>
                  <a:pt x="286" y="6"/>
                </a:cubicBezTo>
                <a:cubicBezTo>
                  <a:pt x="283" y="5"/>
                  <a:pt x="280" y="3"/>
                  <a:pt x="277" y="3"/>
                </a:cubicBezTo>
                <a:cubicBezTo>
                  <a:pt x="274" y="2"/>
                  <a:pt x="270" y="2"/>
                  <a:pt x="266" y="2"/>
                </a:cubicBezTo>
                <a:cubicBezTo>
                  <a:pt x="237" y="2"/>
                  <a:pt x="237" y="2"/>
                  <a:pt x="237" y="2"/>
                </a:cubicBezTo>
                <a:cubicBezTo>
                  <a:pt x="237" y="77"/>
                  <a:pt x="237" y="77"/>
                  <a:pt x="237" y="77"/>
                </a:cubicBezTo>
                <a:cubicBezTo>
                  <a:pt x="253" y="77"/>
                  <a:pt x="253" y="77"/>
                  <a:pt x="253" y="77"/>
                </a:cubicBezTo>
                <a:cubicBezTo>
                  <a:pt x="253" y="47"/>
                  <a:pt x="253" y="47"/>
                  <a:pt x="253" y="47"/>
                </a:cubicBezTo>
                <a:cubicBezTo>
                  <a:pt x="262" y="47"/>
                  <a:pt x="262" y="47"/>
                  <a:pt x="262" y="47"/>
                </a:cubicBezTo>
                <a:cubicBezTo>
                  <a:pt x="277" y="77"/>
                  <a:pt x="277" y="77"/>
                  <a:pt x="277" y="77"/>
                </a:cubicBezTo>
                <a:lnTo>
                  <a:pt x="297" y="77"/>
                </a:lnTo>
                <a:close/>
                <a:moveTo>
                  <a:pt x="368" y="60"/>
                </a:moveTo>
                <a:cubicBezTo>
                  <a:pt x="370" y="56"/>
                  <a:pt x="370" y="52"/>
                  <a:pt x="370" y="48"/>
                </a:cubicBezTo>
                <a:cubicBezTo>
                  <a:pt x="370" y="2"/>
                  <a:pt x="370" y="2"/>
                  <a:pt x="370" y="2"/>
                </a:cubicBezTo>
                <a:cubicBezTo>
                  <a:pt x="354" y="2"/>
                  <a:pt x="354" y="2"/>
                  <a:pt x="354" y="2"/>
                </a:cubicBezTo>
                <a:cubicBezTo>
                  <a:pt x="354" y="47"/>
                  <a:pt x="354" y="47"/>
                  <a:pt x="354" y="47"/>
                </a:cubicBezTo>
                <a:cubicBezTo>
                  <a:pt x="354" y="50"/>
                  <a:pt x="353" y="52"/>
                  <a:pt x="353" y="54"/>
                </a:cubicBezTo>
                <a:cubicBezTo>
                  <a:pt x="352" y="56"/>
                  <a:pt x="351" y="57"/>
                  <a:pt x="349" y="59"/>
                </a:cubicBezTo>
                <a:cubicBezTo>
                  <a:pt x="348" y="60"/>
                  <a:pt x="346" y="61"/>
                  <a:pt x="345" y="62"/>
                </a:cubicBezTo>
                <a:cubicBezTo>
                  <a:pt x="343" y="63"/>
                  <a:pt x="341" y="64"/>
                  <a:pt x="339" y="64"/>
                </a:cubicBezTo>
                <a:cubicBezTo>
                  <a:pt x="336" y="64"/>
                  <a:pt x="334" y="63"/>
                  <a:pt x="332" y="62"/>
                </a:cubicBezTo>
                <a:cubicBezTo>
                  <a:pt x="331" y="61"/>
                  <a:pt x="329" y="60"/>
                  <a:pt x="328" y="59"/>
                </a:cubicBezTo>
                <a:cubicBezTo>
                  <a:pt x="326" y="57"/>
                  <a:pt x="325" y="56"/>
                  <a:pt x="324" y="54"/>
                </a:cubicBezTo>
                <a:cubicBezTo>
                  <a:pt x="324" y="52"/>
                  <a:pt x="323" y="50"/>
                  <a:pt x="323" y="47"/>
                </a:cubicBezTo>
                <a:cubicBezTo>
                  <a:pt x="323" y="2"/>
                  <a:pt x="323" y="2"/>
                  <a:pt x="323" y="2"/>
                </a:cubicBezTo>
                <a:cubicBezTo>
                  <a:pt x="307" y="2"/>
                  <a:pt x="307" y="2"/>
                  <a:pt x="307" y="2"/>
                </a:cubicBezTo>
                <a:cubicBezTo>
                  <a:pt x="307" y="48"/>
                  <a:pt x="307" y="48"/>
                  <a:pt x="307" y="48"/>
                </a:cubicBezTo>
                <a:cubicBezTo>
                  <a:pt x="307" y="52"/>
                  <a:pt x="307" y="56"/>
                  <a:pt x="309" y="60"/>
                </a:cubicBezTo>
                <a:cubicBezTo>
                  <a:pt x="310" y="64"/>
                  <a:pt x="312" y="67"/>
                  <a:pt x="315" y="70"/>
                </a:cubicBezTo>
                <a:cubicBezTo>
                  <a:pt x="317" y="73"/>
                  <a:pt x="321" y="75"/>
                  <a:pt x="325" y="77"/>
                </a:cubicBezTo>
                <a:cubicBezTo>
                  <a:pt x="329" y="78"/>
                  <a:pt x="333" y="79"/>
                  <a:pt x="339" y="79"/>
                </a:cubicBezTo>
                <a:cubicBezTo>
                  <a:pt x="344" y="79"/>
                  <a:pt x="348" y="78"/>
                  <a:pt x="352" y="77"/>
                </a:cubicBezTo>
                <a:cubicBezTo>
                  <a:pt x="356" y="75"/>
                  <a:pt x="360" y="73"/>
                  <a:pt x="362" y="70"/>
                </a:cubicBezTo>
                <a:cubicBezTo>
                  <a:pt x="365" y="67"/>
                  <a:pt x="367" y="64"/>
                  <a:pt x="368" y="60"/>
                </a:cubicBezTo>
                <a:moveTo>
                  <a:pt x="361" y="169"/>
                </a:moveTo>
                <a:cubicBezTo>
                  <a:pt x="378" y="169"/>
                  <a:pt x="378" y="169"/>
                  <a:pt x="378" y="169"/>
                </a:cubicBezTo>
                <a:cubicBezTo>
                  <a:pt x="378" y="94"/>
                  <a:pt x="378" y="94"/>
                  <a:pt x="378" y="94"/>
                </a:cubicBezTo>
                <a:cubicBezTo>
                  <a:pt x="353" y="94"/>
                  <a:pt x="353" y="94"/>
                  <a:pt x="353" y="94"/>
                </a:cubicBezTo>
                <a:cubicBezTo>
                  <a:pt x="335" y="143"/>
                  <a:pt x="335" y="143"/>
                  <a:pt x="335" y="143"/>
                </a:cubicBezTo>
                <a:cubicBezTo>
                  <a:pt x="335" y="143"/>
                  <a:pt x="335" y="143"/>
                  <a:pt x="335" y="143"/>
                </a:cubicBezTo>
                <a:cubicBezTo>
                  <a:pt x="318" y="94"/>
                  <a:pt x="318" y="94"/>
                  <a:pt x="318" y="94"/>
                </a:cubicBezTo>
                <a:cubicBezTo>
                  <a:pt x="293" y="94"/>
                  <a:pt x="293" y="94"/>
                  <a:pt x="293" y="94"/>
                </a:cubicBezTo>
                <a:cubicBezTo>
                  <a:pt x="293" y="169"/>
                  <a:pt x="293" y="169"/>
                  <a:pt x="293" y="169"/>
                </a:cubicBezTo>
                <a:cubicBezTo>
                  <a:pt x="309" y="169"/>
                  <a:pt x="309" y="169"/>
                  <a:pt x="309" y="169"/>
                </a:cubicBezTo>
                <a:cubicBezTo>
                  <a:pt x="309" y="112"/>
                  <a:pt x="309" y="112"/>
                  <a:pt x="309" y="112"/>
                </a:cubicBezTo>
                <a:cubicBezTo>
                  <a:pt x="310" y="112"/>
                  <a:pt x="310" y="112"/>
                  <a:pt x="310" y="112"/>
                </a:cubicBezTo>
                <a:cubicBezTo>
                  <a:pt x="329" y="169"/>
                  <a:pt x="329" y="169"/>
                  <a:pt x="329" y="169"/>
                </a:cubicBezTo>
                <a:cubicBezTo>
                  <a:pt x="341" y="169"/>
                  <a:pt x="341" y="169"/>
                  <a:pt x="341" y="169"/>
                </a:cubicBezTo>
                <a:cubicBezTo>
                  <a:pt x="361" y="112"/>
                  <a:pt x="361" y="112"/>
                  <a:pt x="361" y="112"/>
                </a:cubicBezTo>
                <a:cubicBezTo>
                  <a:pt x="361" y="112"/>
                  <a:pt x="361" y="112"/>
                  <a:pt x="361" y="112"/>
                </a:cubicBezTo>
                <a:lnTo>
                  <a:pt x="361" y="169"/>
                </a:lnTo>
                <a:close/>
                <a:moveTo>
                  <a:pt x="453" y="77"/>
                </a:moveTo>
                <a:cubicBezTo>
                  <a:pt x="469" y="77"/>
                  <a:pt x="469" y="77"/>
                  <a:pt x="469" y="77"/>
                </a:cubicBezTo>
                <a:cubicBezTo>
                  <a:pt x="469" y="2"/>
                  <a:pt x="469" y="2"/>
                  <a:pt x="469" y="2"/>
                </a:cubicBezTo>
                <a:cubicBezTo>
                  <a:pt x="444" y="2"/>
                  <a:pt x="444" y="2"/>
                  <a:pt x="444" y="2"/>
                </a:cubicBezTo>
                <a:cubicBezTo>
                  <a:pt x="427" y="51"/>
                  <a:pt x="427" y="51"/>
                  <a:pt x="427" y="51"/>
                </a:cubicBezTo>
                <a:cubicBezTo>
                  <a:pt x="427" y="51"/>
                  <a:pt x="427" y="51"/>
                  <a:pt x="427" y="51"/>
                </a:cubicBezTo>
                <a:cubicBezTo>
                  <a:pt x="409" y="2"/>
                  <a:pt x="409" y="2"/>
                  <a:pt x="409" y="2"/>
                </a:cubicBezTo>
                <a:cubicBezTo>
                  <a:pt x="384" y="2"/>
                  <a:pt x="384" y="2"/>
                  <a:pt x="384" y="2"/>
                </a:cubicBezTo>
                <a:cubicBezTo>
                  <a:pt x="384" y="77"/>
                  <a:pt x="384" y="77"/>
                  <a:pt x="384" y="77"/>
                </a:cubicBezTo>
                <a:cubicBezTo>
                  <a:pt x="401" y="77"/>
                  <a:pt x="401" y="77"/>
                  <a:pt x="401" y="77"/>
                </a:cubicBezTo>
                <a:cubicBezTo>
                  <a:pt x="401" y="19"/>
                  <a:pt x="401" y="19"/>
                  <a:pt x="401" y="19"/>
                </a:cubicBezTo>
                <a:cubicBezTo>
                  <a:pt x="401" y="19"/>
                  <a:pt x="401" y="19"/>
                  <a:pt x="401" y="19"/>
                </a:cubicBezTo>
                <a:cubicBezTo>
                  <a:pt x="420" y="77"/>
                  <a:pt x="420" y="77"/>
                  <a:pt x="420" y="77"/>
                </a:cubicBezTo>
                <a:cubicBezTo>
                  <a:pt x="433" y="77"/>
                  <a:pt x="433" y="77"/>
                  <a:pt x="433" y="77"/>
                </a:cubicBezTo>
                <a:cubicBezTo>
                  <a:pt x="453" y="19"/>
                  <a:pt x="453" y="19"/>
                  <a:pt x="453" y="19"/>
                </a:cubicBezTo>
                <a:cubicBezTo>
                  <a:pt x="453" y="19"/>
                  <a:pt x="453" y="19"/>
                  <a:pt x="453" y="19"/>
                </a:cubicBezTo>
                <a:lnTo>
                  <a:pt x="453" y="77"/>
                </a:lnTo>
                <a:close/>
                <a:moveTo>
                  <a:pt x="478" y="261"/>
                </a:moveTo>
                <a:cubicBezTo>
                  <a:pt x="500" y="261"/>
                  <a:pt x="500" y="261"/>
                  <a:pt x="500" y="261"/>
                </a:cubicBezTo>
                <a:cubicBezTo>
                  <a:pt x="500" y="186"/>
                  <a:pt x="500" y="186"/>
                  <a:pt x="500" y="186"/>
                </a:cubicBezTo>
                <a:cubicBezTo>
                  <a:pt x="483" y="186"/>
                  <a:pt x="483" y="186"/>
                  <a:pt x="483" y="186"/>
                </a:cubicBezTo>
                <a:cubicBezTo>
                  <a:pt x="483" y="238"/>
                  <a:pt x="483" y="238"/>
                  <a:pt x="483" y="238"/>
                </a:cubicBezTo>
                <a:cubicBezTo>
                  <a:pt x="483" y="238"/>
                  <a:pt x="483" y="238"/>
                  <a:pt x="483" y="238"/>
                </a:cubicBezTo>
                <a:cubicBezTo>
                  <a:pt x="451" y="186"/>
                  <a:pt x="451" y="186"/>
                  <a:pt x="451" y="186"/>
                </a:cubicBezTo>
                <a:cubicBezTo>
                  <a:pt x="429" y="186"/>
                  <a:pt x="429" y="186"/>
                  <a:pt x="429" y="186"/>
                </a:cubicBezTo>
                <a:cubicBezTo>
                  <a:pt x="429" y="261"/>
                  <a:pt x="429" y="261"/>
                  <a:pt x="429" y="261"/>
                </a:cubicBezTo>
                <a:cubicBezTo>
                  <a:pt x="445" y="261"/>
                  <a:pt x="445" y="261"/>
                  <a:pt x="445" y="261"/>
                </a:cubicBezTo>
                <a:cubicBezTo>
                  <a:pt x="445" y="207"/>
                  <a:pt x="445" y="207"/>
                  <a:pt x="445" y="207"/>
                </a:cubicBezTo>
                <a:cubicBezTo>
                  <a:pt x="445" y="207"/>
                  <a:pt x="445" y="207"/>
                  <a:pt x="445" y="207"/>
                </a:cubicBezTo>
                <a:lnTo>
                  <a:pt x="478" y="261"/>
                </a:lnTo>
                <a:close/>
                <a:moveTo>
                  <a:pt x="584" y="261"/>
                </a:moveTo>
                <a:cubicBezTo>
                  <a:pt x="548" y="221"/>
                  <a:pt x="548" y="221"/>
                  <a:pt x="548" y="221"/>
                </a:cubicBezTo>
                <a:cubicBezTo>
                  <a:pt x="581" y="186"/>
                  <a:pt x="581" y="186"/>
                  <a:pt x="581" y="186"/>
                </a:cubicBezTo>
                <a:cubicBezTo>
                  <a:pt x="560" y="186"/>
                  <a:pt x="560" y="186"/>
                  <a:pt x="560" y="186"/>
                </a:cubicBezTo>
                <a:cubicBezTo>
                  <a:pt x="530" y="217"/>
                  <a:pt x="530" y="217"/>
                  <a:pt x="530" y="217"/>
                </a:cubicBezTo>
                <a:cubicBezTo>
                  <a:pt x="530" y="186"/>
                  <a:pt x="530" y="186"/>
                  <a:pt x="530" y="186"/>
                </a:cubicBezTo>
                <a:cubicBezTo>
                  <a:pt x="514" y="186"/>
                  <a:pt x="514" y="186"/>
                  <a:pt x="514" y="186"/>
                </a:cubicBezTo>
                <a:cubicBezTo>
                  <a:pt x="514" y="261"/>
                  <a:pt x="514" y="261"/>
                  <a:pt x="514" y="261"/>
                </a:cubicBezTo>
                <a:cubicBezTo>
                  <a:pt x="530" y="261"/>
                  <a:pt x="530" y="261"/>
                  <a:pt x="530" y="261"/>
                </a:cubicBezTo>
                <a:cubicBezTo>
                  <a:pt x="530" y="225"/>
                  <a:pt x="530" y="225"/>
                  <a:pt x="530" y="225"/>
                </a:cubicBezTo>
                <a:cubicBezTo>
                  <a:pt x="561" y="261"/>
                  <a:pt x="561" y="261"/>
                  <a:pt x="561" y="261"/>
                </a:cubicBezTo>
                <a:lnTo>
                  <a:pt x="584" y="261"/>
                </a:lnTo>
                <a:close/>
                <a:moveTo>
                  <a:pt x="606" y="186"/>
                </a:moveTo>
                <a:cubicBezTo>
                  <a:pt x="590" y="186"/>
                  <a:pt x="590" y="186"/>
                  <a:pt x="590" y="186"/>
                </a:cubicBezTo>
                <a:cubicBezTo>
                  <a:pt x="590" y="261"/>
                  <a:pt x="590" y="261"/>
                  <a:pt x="590" y="261"/>
                </a:cubicBezTo>
                <a:cubicBezTo>
                  <a:pt x="606" y="261"/>
                  <a:pt x="606" y="261"/>
                  <a:pt x="606" y="261"/>
                </a:cubicBezTo>
                <a:lnTo>
                  <a:pt x="606" y="186"/>
                </a:lnTo>
                <a:close/>
              </a:path>
            </a:pathLst>
          </a:custGeom>
          <a:solidFill>
            <a:schemeClr val="bg1"/>
          </a:solidFill>
          <a:ln>
            <a:noFill/>
          </a:ln>
        </p:spPr>
        <p:txBody>
          <a:bodyPr vert="horz" wrap="square" lIns="51435" tIns="25718" rIns="51435" bIns="25718" numCol="1" anchor="t" anchorCtr="0" compatLnSpc="1">
            <a:prstTxWarp prst="textNoShape">
              <a:avLst/>
            </a:prstTxWarp>
          </a:bodyPr>
          <a:lstStyle/>
          <a:p>
            <a:pPr defTabSz="257175"/>
            <a:endParaRPr lang="fi-FI" sz="1013">
              <a:solidFill>
                <a:prstClr val="black"/>
              </a:solidFill>
            </a:endParaRPr>
          </a:p>
        </p:txBody>
      </p:sp>
    </p:spTree>
    <p:extLst>
      <p:ext uri="{BB962C8B-B14F-4D97-AF65-F5344CB8AC3E}">
        <p14:creationId xmlns:p14="http://schemas.microsoft.com/office/powerpoint/2010/main" val="2579399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b="1" i="0">
                <a:latin typeface="Helsinki Grotesk" charset="0"/>
                <a:ea typeface="Helsinki Grotesk" charset="0"/>
                <a:cs typeface="Helsinki Grotesk" charset="0"/>
              </a:defRPr>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350">
                <a:latin typeface="Helsinki Grotesk" charset="0"/>
                <a:ea typeface="Helsinki Grotesk" charset="0"/>
                <a:cs typeface="Helsinki Grotesk" charset="0"/>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BB349008-D174-43A1-B520-821D64FDF542}" type="datetimeFigureOut">
              <a:rPr lang="en-US"/>
              <a:pPr>
                <a:defRPr/>
              </a:pPr>
              <a:t>4/24/19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F050102E-5B5C-460A-BDA4-692AE49F97B2}" type="slidenum">
              <a:rPr lang="en-US"/>
              <a:pPr>
                <a:defRPr/>
              </a:pPr>
              <a:t>‹#›</a:t>
            </a:fld>
            <a:endParaRPr lang="en-US"/>
          </a:p>
        </p:txBody>
      </p:sp>
    </p:spTree>
    <p:extLst>
      <p:ext uri="{BB962C8B-B14F-4D97-AF65-F5344CB8AC3E}">
        <p14:creationId xmlns:p14="http://schemas.microsoft.com/office/powerpoint/2010/main" val="16411381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Helsinki Grotesk" charset="0"/>
                <a:ea typeface="Helsinki Grotesk" charset="0"/>
                <a:cs typeface="Helsinki Grotesk"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Helsinki Grotesk" charset="0"/>
                <a:ea typeface="Helsinki Grotesk" charset="0"/>
                <a:cs typeface="Helsinki Grotesk" charset="0"/>
              </a:defRPr>
            </a:lvl1pPr>
            <a:lvl2pPr>
              <a:defRPr>
                <a:latin typeface="Helsinki Grotesk" charset="0"/>
                <a:ea typeface="Helsinki Grotesk" charset="0"/>
                <a:cs typeface="Helsinki Grotesk" charset="0"/>
              </a:defRPr>
            </a:lvl2pPr>
            <a:lvl3pPr>
              <a:defRPr>
                <a:latin typeface="Helsinki Grotesk" charset="0"/>
                <a:ea typeface="Helsinki Grotesk" charset="0"/>
                <a:cs typeface="Helsinki Grotesk" charset="0"/>
              </a:defRPr>
            </a:lvl3pPr>
            <a:lvl4pPr>
              <a:defRPr>
                <a:latin typeface="Helsinki Grotesk" charset="0"/>
                <a:ea typeface="Helsinki Grotesk" charset="0"/>
                <a:cs typeface="Helsinki Grotesk" charset="0"/>
              </a:defRPr>
            </a:lvl4pPr>
            <a:lvl5pPr>
              <a:defRPr>
                <a:latin typeface="Helsinki Grotesk" charset="0"/>
                <a:ea typeface="Helsinki Grotesk" charset="0"/>
                <a:cs typeface="Helsinki Grotes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Helsinki Grotesk" charset="0"/>
                <a:ea typeface="Helsinki Grotesk" charset="0"/>
                <a:cs typeface="Helsinki Grotesk" charset="0"/>
              </a:defRPr>
            </a:lvl1pPr>
          </a:lstStyle>
          <a:p>
            <a:pPr>
              <a:defRPr/>
            </a:pPr>
            <a:fld id="{8615DE49-28E2-4258-B545-7FAAB3B94356}" type="datetimeFigureOut">
              <a:rPr lang="en-US"/>
              <a:pPr>
                <a:defRPr/>
              </a:pPr>
              <a:t>4/24/19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Helsinki Grotesk" charset="0"/>
                <a:ea typeface="Helsinki Grotesk" charset="0"/>
                <a:cs typeface="Helsinki Grotesk"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Helsinki Grotesk" charset="0"/>
                <a:ea typeface="Helsinki Grotesk" charset="0"/>
                <a:cs typeface="Helsinki Grotesk" charset="0"/>
              </a:defRPr>
            </a:lvl1pPr>
          </a:lstStyle>
          <a:p>
            <a:pPr>
              <a:defRPr/>
            </a:pPr>
            <a:fld id="{40FCD34B-D709-48CD-9ECC-151089FF47A1}" type="slidenum">
              <a:rPr lang="en-US"/>
              <a:pPr>
                <a:defRPr/>
              </a:pPr>
              <a:t>‹#›</a:t>
            </a:fld>
            <a:endParaRPr lang="en-US"/>
          </a:p>
        </p:txBody>
      </p:sp>
    </p:spTree>
    <p:extLst>
      <p:ext uri="{BB962C8B-B14F-4D97-AF65-F5344CB8AC3E}">
        <p14:creationId xmlns:p14="http://schemas.microsoft.com/office/powerpoint/2010/main" val="18036458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3375" b="1" i="0">
                <a:latin typeface="Helsinki Grotesk" charset="0"/>
                <a:ea typeface="Helsinki Grotesk" charset="0"/>
                <a:cs typeface="Helsinki Grotesk" charset="0"/>
              </a:defRPr>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456900A5-5BDD-4693-9A99-E4C5ACE554AE}" type="datetimeFigureOut">
              <a:rPr lang="en-US"/>
              <a:pPr>
                <a:defRPr/>
              </a:pPr>
              <a:t>4/24/19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7F0E6B26-F4B3-465F-BA55-68A2D0EE0B9F}" type="slidenum">
              <a:rPr lang="en-US"/>
              <a:pPr>
                <a:defRPr/>
              </a:pPr>
              <a:t>‹#›</a:t>
            </a:fld>
            <a:endParaRPr lang="en-US"/>
          </a:p>
        </p:txBody>
      </p:sp>
    </p:spTree>
    <p:extLst>
      <p:ext uri="{BB962C8B-B14F-4D97-AF65-F5344CB8AC3E}">
        <p14:creationId xmlns:p14="http://schemas.microsoft.com/office/powerpoint/2010/main" val="8281965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Helsinki Grotesk" charset="0"/>
                <a:ea typeface="Helsinki Grotesk" charset="0"/>
                <a:cs typeface="Helsinki Grotesk" charset="0"/>
              </a:defRPr>
            </a:lvl1p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lvl1pPr>
              <a:defRPr>
                <a:latin typeface="Helsinki Grotesk" charset="0"/>
                <a:ea typeface="Helsinki Grotesk" charset="0"/>
                <a:cs typeface="Helsinki Grotesk" charset="0"/>
              </a:defRPr>
            </a:lvl1pPr>
            <a:lvl2pPr>
              <a:defRPr>
                <a:latin typeface="Helsinki Grotesk" charset="0"/>
                <a:ea typeface="Helsinki Grotesk" charset="0"/>
                <a:cs typeface="Helsinki Grotesk" charset="0"/>
              </a:defRPr>
            </a:lvl2pPr>
            <a:lvl3pPr>
              <a:defRPr>
                <a:latin typeface="Helsinki Grotesk" charset="0"/>
                <a:ea typeface="Helsinki Grotesk" charset="0"/>
                <a:cs typeface="Helsinki Grotesk" charset="0"/>
              </a:defRPr>
            </a:lvl3pPr>
            <a:lvl4pPr>
              <a:defRPr>
                <a:latin typeface="Helsinki Grotesk" charset="0"/>
                <a:ea typeface="Helsinki Grotesk" charset="0"/>
                <a:cs typeface="Helsinki Grotesk" charset="0"/>
              </a:defRPr>
            </a:lvl4pPr>
            <a:lvl5pPr>
              <a:defRPr>
                <a:latin typeface="Helsinki Grotesk" charset="0"/>
                <a:ea typeface="Helsinki Grotesk" charset="0"/>
                <a:cs typeface="Helsinki Grotes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lvl1pPr>
              <a:defRPr>
                <a:latin typeface="Helsinki Grotesk" charset="0"/>
                <a:ea typeface="Helsinki Grotesk" charset="0"/>
                <a:cs typeface="Helsinki Grotesk" charset="0"/>
              </a:defRPr>
            </a:lvl1pPr>
            <a:lvl2pPr>
              <a:defRPr>
                <a:latin typeface="Helsinki Grotesk" charset="0"/>
                <a:ea typeface="Helsinki Grotesk" charset="0"/>
                <a:cs typeface="Helsinki Grotesk" charset="0"/>
              </a:defRPr>
            </a:lvl2pPr>
            <a:lvl3pPr>
              <a:defRPr>
                <a:latin typeface="Helsinki Grotesk" charset="0"/>
                <a:ea typeface="Helsinki Grotesk" charset="0"/>
                <a:cs typeface="Helsinki Grotesk" charset="0"/>
              </a:defRPr>
            </a:lvl3pPr>
            <a:lvl4pPr>
              <a:defRPr>
                <a:latin typeface="Helsinki Grotesk" charset="0"/>
                <a:ea typeface="Helsinki Grotesk" charset="0"/>
                <a:cs typeface="Helsinki Grotesk" charset="0"/>
              </a:defRPr>
            </a:lvl4pPr>
            <a:lvl5pPr>
              <a:defRPr>
                <a:latin typeface="Helsinki Grotesk" charset="0"/>
                <a:ea typeface="Helsinki Grotesk" charset="0"/>
                <a:cs typeface="Helsinki Grotes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Helsinki Grotesk" charset="0"/>
                <a:ea typeface="Helsinki Grotesk" charset="0"/>
                <a:cs typeface="Helsinki Grotesk" charset="0"/>
              </a:defRPr>
            </a:lvl1pPr>
          </a:lstStyle>
          <a:p>
            <a:pPr>
              <a:defRPr/>
            </a:pPr>
            <a:fld id="{FE7D66BF-9DC8-4745-AE16-AD5BDEDC033A}" type="datetimeFigureOut">
              <a:rPr lang="en-US"/>
              <a:pPr>
                <a:defRPr/>
              </a:pPr>
              <a:t>4/24/19</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Helsinki Grotesk" charset="0"/>
                <a:ea typeface="Helsinki Grotesk" charset="0"/>
                <a:cs typeface="Helsinki Grotesk"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Helsinki Grotesk" charset="0"/>
                <a:ea typeface="Helsinki Grotesk" charset="0"/>
                <a:cs typeface="Helsinki Grotesk" charset="0"/>
              </a:defRPr>
            </a:lvl1pPr>
          </a:lstStyle>
          <a:p>
            <a:pPr>
              <a:defRPr/>
            </a:pPr>
            <a:fld id="{9F9C1E29-1337-4B41-8C7F-A7D0187FC1EA}" type="slidenum">
              <a:rPr lang="en-US"/>
              <a:pPr>
                <a:defRPr/>
              </a:pPr>
              <a:t>‹#›</a:t>
            </a:fld>
            <a:endParaRPr lang="en-US"/>
          </a:p>
        </p:txBody>
      </p:sp>
    </p:spTree>
    <p:extLst>
      <p:ext uri="{BB962C8B-B14F-4D97-AF65-F5344CB8AC3E}">
        <p14:creationId xmlns:p14="http://schemas.microsoft.com/office/powerpoint/2010/main" val="19067196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lvl1pPr>
              <a:defRPr b="1" i="0">
                <a:latin typeface="Helsinki Grotesk" charset="0"/>
                <a:ea typeface="Helsinki Grotesk" charset="0"/>
                <a:cs typeface="Helsinki Grotesk" charset="0"/>
              </a:defRPr>
            </a:lvl1p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350" b="1">
                <a:latin typeface="Helsinki Grotesk" charset="0"/>
                <a:ea typeface="Helsinki Grotesk" charset="0"/>
                <a:cs typeface="Helsinki Grotesk" charset="0"/>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lvl1pPr>
              <a:defRPr>
                <a:latin typeface="Helsinki Grotesk" charset="0"/>
                <a:ea typeface="Helsinki Grotesk" charset="0"/>
                <a:cs typeface="Helsinki Grotesk" charset="0"/>
              </a:defRPr>
            </a:lvl1pPr>
            <a:lvl2pPr>
              <a:defRPr>
                <a:latin typeface="Helsinki Grotesk" charset="0"/>
                <a:ea typeface="Helsinki Grotesk" charset="0"/>
                <a:cs typeface="Helsinki Grotesk" charset="0"/>
              </a:defRPr>
            </a:lvl2pPr>
            <a:lvl3pPr>
              <a:defRPr>
                <a:latin typeface="Helsinki Grotesk" charset="0"/>
                <a:ea typeface="Helsinki Grotesk" charset="0"/>
                <a:cs typeface="Helsinki Grotesk" charset="0"/>
              </a:defRPr>
            </a:lvl3pPr>
            <a:lvl4pPr>
              <a:defRPr>
                <a:latin typeface="Helsinki Grotesk" charset="0"/>
                <a:ea typeface="Helsinki Grotesk" charset="0"/>
                <a:cs typeface="Helsinki Grotesk" charset="0"/>
              </a:defRPr>
            </a:lvl4pPr>
            <a:lvl5pPr>
              <a:defRPr>
                <a:latin typeface="Helsinki Grotesk" charset="0"/>
                <a:ea typeface="Helsinki Grotesk" charset="0"/>
                <a:cs typeface="Helsinki Grotes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350" b="1">
                <a:latin typeface="Helsinki Grotesk" charset="0"/>
                <a:ea typeface="Helsinki Grotesk" charset="0"/>
                <a:cs typeface="Helsinki Grotesk" charset="0"/>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763441"/>
          </a:xfrm>
        </p:spPr>
        <p:txBody>
          <a:bodyPr/>
          <a:lstStyle>
            <a:lvl1pPr>
              <a:defRPr>
                <a:latin typeface="Helsinki Grotesk" charset="0"/>
                <a:ea typeface="Helsinki Grotesk" charset="0"/>
                <a:cs typeface="Helsinki Grotesk" charset="0"/>
              </a:defRPr>
            </a:lvl1pPr>
            <a:lvl2pPr>
              <a:defRPr>
                <a:latin typeface="Helsinki Grotesk" charset="0"/>
                <a:ea typeface="Helsinki Grotesk" charset="0"/>
                <a:cs typeface="Helsinki Grotesk" charset="0"/>
              </a:defRPr>
            </a:lvl2pPr>
            <a:lvl3pPr>
              <a:defRPr>
                <a:latin typeface="Helsinki Grotesk" charset="0"/>
                <a:ea typeface="Helsinki Grotesk" charset="0"/>
                <a:cs typeface="Helsinki Grotesk" charset="0"/>
              </a:defRPr>
            </a:lvl3pPr>
            <a:lvl4pPr>
              <a:defRPr>
                <a:latin typeface="Helsinki Grotesk" charset="0"/>
                <a:ea typeface="Helsinki Grotesk" charset="0"/>
                <a:cs typeface="Helsinki Grotesk" charset="0"/>
              </a:defRPr>
            </a:lvl4pPr>
            <a:lvl5pPr>
              <a:defRPr>
                <a:latin typeface="Helsinki Grotesk" charset="0"/>
                <a:ea typeface="Helsinki Grotesk" charset="0"/>
                <a:cs typeface="Helsinki Grotes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latin typeface="Helsinki Grotesk" charset="0"/>
                <a:ea typeface="Helsinki Grotesk" charset="0"/>
                <a:cs typeface="Helsinki Grotesk" charset="0"/>
              </a:defRPr>
            </a:lvl1pPr>
          </a:lstStyle>
          <a:p>
            <a:pPr>
              <a:defRPr/>
            </a:pPr>
            <a:fld id="{3F81E21B-9D3F-4B0D-88CE-6E1E231C21BD}" type="datetimeFigureOut">
              <a:rPr lang="en-US"/>
              <a:pPr>
                <a:defRPr/>
              </a:pPr>
              <a:t>4/24/19</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Helsinki Grotesk" charset="0"/>
                <a:ea typeface="Helsinki Grotesk" charset="0"/>
                <a:cs typeface="Helsinki Grotesk"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Helsinki Grotesk" charset="0"/>
                <a:ea typeface="Helsinki Grotesk" charset="0"/>
                <a:cs typeface="Helsinki Grotesk" charset="0"/>
              </a:defRPr>
            </a:lvl1pPr>
          </a:lstStyle>
          <a:p>
            <a:pPr>
              <a:defRPr/>
            </a:pPr>
            <a:fld id="{2D936556-0DF9-4D8C-9836-035B8AB11107}" type="slidenum">
              <a:rPr lang="en-US"/>
              <a:pPr>
                <a:defRPr/>
              </a:pPr>
              <a:t>‹#›</a:t>
            </a:fld>
            <a:endParaRPr lang="en-US"/>
          </a:p>
        </p:txBody>
      </p:sp>
    </p:spTree>
    <p:extLst>
      <p:ext uri="{BB962C8B-B14F-4D97-AF65-F5344CB8AC3E}">
        <p14:creationId xmlns:p14="http://schemas.microsoft.com/office/powerpoint/2010/main" val="18702308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Helsinki Grotesk" charset="0"/>
                <a:ea typeface="Helsinki Grotesk" charset="0"/>
                <a:cs typeface="Helsinki Grotesk" charset="0"/>
              </a:defRPr>
            </a:lvl1p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A3D5C82C-E4FA-45F6-A2A0-3ED6488FDE18}" type="datetimeFigureOut">
              <a:rPr lang="en-US"/>
              <a:pPr>
                <a:defRPr/>
              </a:pPr>
              <a:t>4/24/19</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3CFDEA88-98D4-4BC3-81E1-E7CA86768FEF}" type="slidenum">
              <a:rPr lang="en-US"/>
              <a:pPr>
                <a:defRPr/>
              </a:pPr>
              <a:t>‹#›</a:t>
            </a:fld>
            <a:endParaRPr lang="en-US"/>
          </a:p>
        </p:txBody>
      </p:sp>
    </p:spTree>
    <p:extLst>
      <p:ext uri="{BB962C8B-B14F-4D97-AF65-F5344CB8AC3E}">
        <p14:creationId xmlns:p14="http://schemas.microsoft.com/office/powerpoint/2010/main" val="642485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9AA461-BCDC-5A4A-9E47-C08354D6D045}" type="datetimeFigureOut">
              <a:rPr lang="en-US" smtClean="0"/>
              <a:t>4/24/19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3BBE5E-655C-CE4E-BC33-32C25881C2E2}" type="slidenum">
              <a:rPr lang="en-US" smtClean="0"/>
              <a:t>‹#›</a:t>
            </a:fld>
            <a:endParaRPr lang="en-US"/>
          </a:p>
        </p:txBody>
      </p:sp>
    </p:spTree>
    <p:extLst>
      <p:ext uri="{BB962C8B-B14F-4D97-AF65-F5344CB8AC3E}">
        <p14:creationId xmlns:p14="http://schemas.microsoft.com/office/powerpoint/2010/main" val="4214158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C3A6CCA3-9CE2-4C8C-8A8E-0FC9EC2A0E57}" type="datetimeFigureOut">
              <a:rPr lang="en-US"/>
              <a:pPr>
                <a:defRPr/>
              </a:pPr>
              <a:t>4/24/19</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2B3AA3A8-9C77-4C05-BF83-CA30409915EE}" type="slidenum">
              <a:rPr lang="en-US"/>
              <a:pPr>
                <a:defRPr/>
              </a:pPr>
              <a:t>‹#›</a:t>
            </a:fld>
            <a:endParaRPr lang="en-US"/>
          </a:p>
        </p:txBody>
      </p:sp>
    </p:spTree>
    <p:extLst>
      <p:ext uri="{BB962C8B-B14F-4D97-AF65-F5344CB8AC3E}">
        <p14:creationId xmlns:p14="http://schemas.microsoft.com/office/powerpoint/2010/main" val="20606322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atin typeface="Helsinki Grotesk" charset="0"/>
                <a:ea typeface="Helsinki Grotesk" charset="0"/>
                <a:cs typeface="Helsinki Grotesk" charset="0"/>
              </a:defRPr>
            </a:lvl1pPr>
          </a:lstStyle>
          <a:p>
            <a:r>
              <a:rPr lang="en-US"/>
              <a:t>Click to edit Master title style</a:t>
            </a:r>
          </a:p>
        </p:txBody>
      </p:sp>
      <p:sp>
        <p:nvSpPr>
          <p:cNvPr id="3" name="Content Placeholder 2"/>
          <p:cNvSpPr>
            <a:spLocks noGrp="1"/>
          </p:cNvSpPr>
          <p:nvPr>
            <p:ph idx="1"/>
          </p:nvPr>
        </p:nvSpPr>
        <p:spPr>
          <a:xfrm>
            <a:off x="3887391" y="740570"/>
            <a:ext cx="4629150" cy="3655219"/>
          </a:xfrm>
        </p:spPr>
        <p:txBody>
          <a:bodyPr/>
          <a:lstStyle>
            <a:lvl1pPr>
              <a:defRPr sz="1800">
                <a:latin typeface="Helsinki Grotesk" charset="0"/>
                <a:ea typeface="Helsinki Grotesk" charset="0"/>
                <a:cs typeface="Helsinki Grotesk" charset="0"/>
              </a:defRPr>
            </a:lvl1pPr>
            <a:lvl2pPr>
              <a:defRPr sz="1575">
                <a:latin typeface="Helsinki Grotesk" charset="0"/>
                <a:ea typeface="Helsinki Grotesk" charset="0"/>
                <a:cs typeface="Helsinki Grotesk" charset="0"/>
              </a:defRPr>
            </a:lvl2pPr>
            <a:lvl3pPr>
              <a:defRPr sz="1350">
                <a:latin typeface="Helsinki Grotesk" charset="0"/>
                <a:ea typeface="Helsinki Grotesk" charset="0"/>
                <a:cs typeface="Helsinki Grotesk" charset="0"/>
              </a:defRPr>
            </a:lvl3pPr>
            <a:lvl4pPr>
              <a:defRPr sz="1125">
                <a:latin typeface="Helsinki Grotesk" charset="0"/>
                <a:ea typeface="Helsinki Grotesk" charset="0"/>
                <a:cs typeface="Helsinki Grotesk" charset="0"/>
              </a:defRPr>
            </a:lvl4pPr>
            <a:lvl5pPr>
              <a:defRPr sz="1125">
                <a:latin typeface="Helsinki Grotesk" charset="0"/>
                <a:ea typeface="Helsinki Grotesk" charset="0"/>
                <a:cs typeface="Helsinki Grotesk" charset="0"/>
              </a:defRPr>
            </a:lvl5pPr>
            <a:lvl6pPr>
              <a:defRPr sz="1125"/>
            </a:lvl6pPr>
            <a:lvl7pPr>
              <a:defRPr sz="1125"/>
            </a:lvl7pPr>
            <a:lvl8pPr>
              <a:defRPr sz="1125"/>
            </a:lvl8pPr>
            <a:lvl9pPr>
              <a:defRPr sz="112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1543051"/>
            <a:ext cx="2949178" cy="2858691"/>
          </a:xfrm>
        </p:spPr>
        <p:txBody>
          <a:bodyPr/>
          <a:lstStyle>
            <a:lvl1pPr marL="0" indent="0">
              <a:buNone/>
              <a:defRPr sz="900">
                <a:latin typeface="Helsinki Grotesk" charset="0"/>
                <a:ea typeface="Helsinki Grotesk" charset="0"/>
                <a:cs typeface="Helsinki Grotesk" charset="0"/>
              </a:defRPr>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Helsinki Grotesk" charset="0"/>
                <a:ea typeface="Helsinki Grotesk" charset="0"/>
                <a:cs typeface="Helsinki Grotesk" charset="0"/>
              </a:defRPr>
            </a:lvl1pPr>
          </a:lstStyle>
          <a:p>
            <a:pPr>
              <a:defRPr/>
            </a:pPr>
            <a:fld id="{A3255C34-D7D6-47CA-9E3F-91F355E3A7EF}" type="datetimeFigureOut">
              <a:rPr lang="en-US"/>
              <a:pPr>
                <a:defRPr/>
              </a:pPr>
              <a:t>4/24/19</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Helsinki Grotesk" charset="0"/>
                <a:ea typeface="Helsinki Grotesk" charset="0"/>
                <a:cs typeface="Helsinki Grotesk"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Helsinki Grotesk" charset="0"/>
                <a:ea typeface="Helsinki Grotesk" charset="0"/>
                <a:cs typeface="Helsinki Grotesk" charset="0"/>
              </a:defRPr>
            </a:lvl1pPr>
          </a:lstStyle>
          <a:p>
            <a:pPr>
              <a:defRPr/>
            </a:pPr>
            <a:fld id="{FC49036D-045D-4167-8C20-B66D07560D19}" type="slidenum">
              <a:rPr lang="en-US"/>
              <a:pPr>
                <a:defRPr/>
              </a:pPr>
              <a:t>‹#›</a:t>
            </a:fld>
            <a:endParaRPr lang="en-US"/>
          </a:p>
        </p:txBody>
      </p:sp>
    </p:spTree>
    <p:extLst>
      <p:ext uri="{BB962C8B-B14F-4D97-AF65-F5344CB8AC3E}">
        <p14:creationId xmlns:p14="http://schemas.microsoft.com/office/powerpoint/2010/main" val="9579507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3887391" y="740570"/>
            <a:ext cx="4629150" cy="3655219"/>
          </a:xfrm>
        </p:spPr>
        <p:txBody>
          <a:bodyPr rtlCol="0">
            <a:normAutofit/>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endParaRPr lang="en-US" noProof="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3BB086CA-E73C-4DE4-AA9D-22D9BA6E09DA}" type="datetimeFigureOut">
              <a:rPr lang="en-US"/>
              <a:pPr>
                <a:defRPr/>
              </a:pPr>
              <a:t>4/24/19</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7DCC0AF7-6FFB-4238-A5B3-7055BD2C6005}" type="slidenum">
              <a:rPr lang="en-US"/>
              <a:pPr>
                <a:defRPr/>
              </a:pPr>
              <a:t>‹#›</a:t>
            </a:fld>
            <a:endParaRPr lang="en-US"/>
          </a:p>
        </p:txBody>
      </p:sp>
    </p:spTree>
    <p:extLst>
      <p:ext uri="{BB962C8B-B14F-4D97-AF65-F5344CB8AC3E}">
        <p14:creationId xmlns:p14="http://schemas.microsoft.com/office/powerpoint/2010/main" val="13885978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C716A58C-B867-4014-8AAD-3BE207AAB988}" type="datetimeFigureOut">
              <a:rPr lang="en-US"/>
              <a:pPr>
                <a:defRPr/>
              </a:pPr>
              <a:t>4/24/19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1DE745FE-B278-4B5E-8A7A-A9877530FA5D}" type="slidenum">
              <a:rPr lang="en-US"/>
              <a:pPr>
                <a:defRPr/>
              </a:pPr>
              <a:t>‹#›</a:t>
            </a:fld>
            <a:endParaRPr lang="en-US"/>
          </a:p>
        </p:txBody>
      </p:sp>
    </p:spTree>
    <p:extLst>
      <p:ext uri="{BB962C8B-B14F-4D97-AF65-F5344CB8AC3E}">
        <p14:creationId xmlns:p14="http://schemas.microsoft.com/office/powerpoint/2010/main" val="6115368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273845"/>
            <a:ext cx="5800725" cy="4358879"/>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204E888C-1DAF-46A0-88CD-5924A26B766D}" type="datetimeFigureOut">
              <a:rPr lang="en-US"/>
              <a:pPr>
                <a:defRPr/>
              </a:pPr>
              <a:t>4/24/19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C86927B9-1D61-46CA-922F-E7527F75804B}" type="slidenum">
              <a:rPr lang="en-US"/>
              <a:pPr>
                <a:defRPr/>
              </a:pPr>
              <a:t>‹#›</a:t>
            </a:fld>
            <a:endParaRPr lang="en-US"/>
          </a:p>
        </p:txBody>
      </p:sp>
    </p:spTree>
    <p:extLst>
      <p:ext uri="{BB962C8B-B14F-4D97-AF65-F5344CB8AC3E}">
        <p14:creationId xmlns:p14="http://schemas.microsoft.com/office/powerpoint/2010/main" val="17777138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b="1" i="0">
                <a:latin typeface="Helsinki Grotesk" charset="0"/>
                <a:ea typeface="Helsinki Grotesk" charset="0"/>
                <a:cs typeface="Helsinki Grotesk" charset="0"/>
              </a:defRPr>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350">
                <a:latin typeface="Helsinki Grotesk" charset="0"/>
                <a:ea typeface="Helsinki Grotesk" charset="0"/>
                <a:cs typeface="Helsinki Grotesk" charset="0"/>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B9CD2E4-692C-446B-A441-587C42C94C63}" type="datetimeFigureOut">
              <a:rPr lang="en-US"/>
              <a:pPr>
                <a:defRPr/>
              </a:pPr>
              <a:t>4/24/19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55BDB92-73A7-42DF-BB5D-D7188A2F7694}" type="slidenum">
              <a:rPr lang="en-US"/>
              <a:pPr>
                <a:defRPr/>
              </a:pPr>
              <a:t>‹#›</a:t>
            </a:fld>
            <a:endParaRPr lang="en-US"/>
          </a:p>
        </p:txBody>
      </p:sp>
    </p:spTree>
    <p:extLst>
      <p:ext uri="{BB962C8B-B14F-4D97-AF65-F5344CB8AC3E}">
        <p14:creationId xmlns:p14="http://schemas.microsoft.com/office/powerpoint/2010/main" val="9805524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Helsinki Grotesk" charset="0"/>
                <a:ea typeface="Helsinki Grotesk" charset="0"/>
                <a:cs typeface="Helsinki Grotesk"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Helsinki Grotesk" charset="0"/>
                <a:ea typeface="Helsinki Grotesk" charset="0"/>
                <a:cs typeface="Helsinki Grotesk" charset="0"/>
              </a:defRPr>
            </a:lvl1pPr>
            <a:lvl2pPr>
              <a:defRPr>
                <a:latin typeface="Helsinki Grotesk" charset="0"/>
                <a:ea typeface="Helsinki Grotesk" charset="0"/>
                <a:cs typeface="Helsinki Grotesk" charset="0"/>
              </a:defRPr>
            </a:lvl2pPr>
            <a:lvl3pPr>
              <a:defRPr>
                <a:latin typeface="Helsinki Grotesk" charset="0"/>
                <a:ea typeface="Helsinki Grotesk" charset="0"/>
                <a:cs typeface="Helsinki Grotesk" charset="0"/>
              </a:defRPr>
            </a:lvl3pPr>
            <a:lvl4pPr>
              <a:defRPr>
                <a:latin typeface="Helsinki Grotesk" charset="0"/>
                <a:ea typeface="Helsinki Grotesk" charset="0"/>
                <a:cs typeface="Helsinki Grotesk" charset="0"/>
              </a:defRPr>
            </a:lvl4pPr>
            <a:lvl5pPr>
              <a:defRPr>
                <a:latin typeface="Helsinki Grotesk" charset="0"/>
                <a:ea typeface="Helsinki Grotesk" charset="0"/>
                <a:cs typeface="Helsinki Grotes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Helsinki Grotesk" charset="0"/>
                <a:ea typeface="Helsinki Grotesk" charset="0"/>
                <a:cs typeface="Helsinki Grotesk" charset="0"/>
              </a:defRPr>
            </a:lvl1pPr>
          </a:lstStyle>
          <a:p>
            <a:pPr>
              <a:defRPr/>
            </a:pPr>
            <a:fld id="{206578AE-EF68-4409-AFFA-719EE5263688}" type="datetimeFigureOut">
              <a:rPr lang="en-US"/>
              <a:pPr>
                <a:defRPr/>
              </a:pPr>
              <a:t>4/24/19</a:t>
            </a:fld>
            <a:endParaRPr lang="en-US"/>
          </a:p>
        </p:txBody>
      </p:sp>
      <p:sp>
        <p:nvSpPr>
          <p:cNvPr id="5" name="Footer Placeholder 4"/>
          <p:cNvSpPr>
            <a:spLocks noGrp="1"/>
          </p:cNvSpPr>
          <p:nvPr>
            <p:ph type="ftr" sz="quarter" idx="11"/>
          </p:nvPr>
        </p:nvSpPr>
        <p:spPr/>
        <p:txBody>
          <a:bodyPr/>
          <a:lstStyle>
            <a:lvl1pPr>
              <a:defRPr>
                <a:latin typeface="Helsinki Grotesk" charset="0"/>
                <a:ea typeface="Helsinki Grotesk" charset="0"/>
                <a:cs typeface="Helsinki Grotesk"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Helsinki Grotesk" charset="0"/>
                <a:ea typeface="Helsinki Grotesk" charset="0"/>
                <a:cs typeface="Helsinki Grotesk" charset="0"/>
              </a:defRPr>
            </a:lvl1pPr>
          </a:lstStyle>
          <a:p>
            <a:pPr>
              <a:defRPr/>
            </a:pPr>
            <a:fld id="{F7B8D0AA-C103-46F1-AAA9-626D5C47C892}" type="slidenum">
              <a:rPr lang="en-US"/>
              <a:pPr>
                <a:defRPr/>
              </a:pPr>
              <a:t>‹#›</a:t>
            </a:fld>
            <a:endParaRPr lang="en-US"/>
          </a:p>
        </p:txBody>
      </p:sp>
    </p:spTree>
    <p:extLst>
      <p:ext uri="{BB962C8B-B14F-4D97-AF65-F5344CB8AC3E}">
        <p14:creationId xmlns:p14="http://schemas.microsoft.com/office/powerpoint/2010/main" val="14879358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3375" b="1" i="0">
                <a:latin typeface="Helsinki Grotesk" charset="0"/>
                <a:ea typeface="Helsinki Grotesk" charset="0"/>
                <a:cs typeface="Helsinki Grotesk" charset="0"/>
              </a:defRPr>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015A2E5D-FB75-413F-9B5F-03D1B77A2711}" type="datetimeFigureOut">
              <a:rPr lang="en-US"/>
              <a:pPr>
                <a:defRPr/>
              </a:pPr>
              <a:t>4/24/19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F1301AC-87EE-4171-9F04-21CA8481DA84}" type="slidenum">
              <a:rPr lang="en-US"/>
              <a:pPr>
                <a:defRPr/>
              </a:pPr>
              <a:t>‹#›</a:t>
            </a:fld>
            <a:endParaRPr lang="en-US"/>
          </a:p>
        </p:txBody>
      </p:sp>
    </p:spTree>
    <p:extLst>
      <p:ext uri="{BB962C8B-B14F-4D97-AF65-F5344CB8AC3E}">
        <p14:creationId xmlns:p14="http://schemas.microsoft.com/office/powerpoint/2010/main" val="19249328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Helsinki Grotesk" charset="0"/>
                <a:ea typeface="Helsinki Grotesk" charset="0"/>
                <a:cs typeface="Helsinki Grotesk" charset="0"/>
              </a:defRPr>
            </a:lvl1p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lvl1pPr>
              <a:defRPr>
                <a:latin typeface="Helsinki Grotesk" charset="0"/>
                <a:ea typeface="Helsinki Grotesk" charset="0"/>
                <a:cs typeface="Helsinki Grotesk" charset="0"/>
              </a:defRPr>
            </a:lvl1pPr>
            <a:lvl2pPr>
              <a:defRPr>
                <a:latin typeface="Helsinki Grotesk" charset="0"/>
                <a:ea typeface="Helsinki Grotesk" charset="0"/>
                <a:cs typeface="Helsinki Grotesk" charset="0"/>
              </a:defRPr>
            </a:lvl2pPr>
            <a:lvl3pPr>
              <a:defRPr>
                <a:latin typeface="Helsinki Grotesk" charset="0"/>
                <a:ea typeface="Helsinki Grotesk" charset="0"/>
                <a:cs typeface="Helsinki Grotesk" charset="0"/>
              </a:defRPr>
            </a:lvl3pPr>
            <a:lvl4pPr>
              <a:defRPr>
                <a:latin typeface="Helsinki Grotesk" charset="0"/>
                <a:ea typeface="Helsinki Grotesk" charset="0"/>
                <a:cs typeface="Helsinki Grotesk" charset="0"/>
              </a:defRPr>
            </a:lvl4pPr>
            <a:lvl5pPr>
              <a:defRPr>
                <a:latin typeface="Helsinki Grotesk" charset="0"/>
                <a:ea typeface="Helsinki Grotesk" charset="0"/>
                <a:cs typeface="Helsinki Grotes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lvl1pPr>
              <a:defRPr>
                <a:latin typeface="Helsinki Grotesk" charset="0"/>
                <a:ea typeface="Helsinki Grotesk" charset="0"/>
                <a:cs typeface="Helsinki Grotesk" charset="0"/>
              </a:defRPr>
            </a:lvl1pPr>
            <a:lvl2pPr>
              <a:defRPr>
                <a:latin typeface="Helsinki Grotesk" charset="0"/>
                <a:ea typeface="Helsinki Grotesk" charset="0"/>
                <a:cs typeface="Helsinki Grotesk" charset="0"/>
              </a:defRPr>
            </a:lvl2pPr>
            <a:lvl3pPr>
              <a:defRPr>
                <a:latin typeface="Helsinki Grotesk" charset="0"/>
                <a:ea typeface="Helsinki Grotesk" charset="0"/>
                <a:cs typeface="Helsinki Grotesk" charset="0"/>
              </a:defRPr>
            </a:lvl3pPr>
            <a:lvl4pPr>
              <a:defRPr>
                <a:latin typeface="Helsinki Grotesk" charset="0"/>
                <a:ea typeface="Helsinki Grotesk" charset="0"/>
                <a:cs typeface="Helsinki Grotesk" charset="0"/>
              </a:defRPr>
            </a:lvl4pPr>
            <a:lvl5pPr>
              <a:defRPr>
                <a:latin typeface="Helsinki Grotesk" charset="0"/>
                <a:ea typeface="Helsinki Grotesk" charset="0"/>
                <a:cs typeface="Helsinki Grotes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Helsinki Grotesk" charset="0"/>
                <a:ea typeface="Helsinki Grotesk" charset="0"/>
                <a:cs typeface="Helsinki Grotesk" charset="0"/>
              </a:defRPr>
            </a:lvl1pPr>
          </a:lstStyle>
          <a:p>
            <a:pPr>
              <a:defRPr/>
            </a:pPr>
            <a:fld id="{383264A6-F534-4725-A26C-6C473DA599F7}" type="datetimeFigureOut">
              <a:rPr lang="en-US"/>
              <a:pPr>
                <a:defRPr/>
              </a:pPr>
              <a:t>4/24/19</a:t>
            </a:fld>
            <a:endParaRPr lang="en-US"/>
          </a:p>
        </p:txBody>
      </p:sp>
      <p:sp>
        <p:nvSpPr>
          <p:cNvPr id="6" name="Footer Placeholder 5"/>
          <p:cNvSpPr>
            <a:spLocks noGrp="1"/>
          </p:cNvSpPr>
          <p:nvPr>
            <p:ph type="ftr" sz="quarter" idx="11"/>
          </p:nvPr>
        </p:nvSpPr>
        <p:spPr/>
        <p:txBody>
          <a:bodyPr/>
          <a:lstStyle>
            <a:lvl1pPr>
              <a:defRPr>
                <a:latin typeface="Helsinki Grotesk" charset="0"/>
                <a:ea typeface="Helsinki Grotesk" charset="0"/>
                <a:cs typeface="Helsinki Grotesk"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Helsinki Grotesk" charset="0"/>
                <a:ea typeface="Helsinki Grotesk" charset="0"/>
                <a:cs typeface="Helsinki Grotesk" charset="0"/>
              </a:defRPr>
            </a:lvl1pPr>
          </a:lstStyle>
          <a:p>
            <a:pPr>
              <a:defRPr/>
            </a:pPr>
            <a:fld id="{C14CF8A9-A99E-481D-B7DC-C0CC3E484EC3}" type="slidenum">
              <a:rPr lang="en-US"/>
              <a:pPr>
                <a:defRPr/>
              </a:pPr>
              <a:t>‹#›</a:t>
            </a:fld>
            <a:endParaRPr lang="en-US"/>
          </a:p>
        </p:txBody>
      </p:sp>
    </p:spTree>
    <p:extLst>
      <p:ext uri="{BB962C8B-B14F-4D97-AF65-F5344CB8AC3E}">
        <p14:creationId xmlns:p14="http://schemas.microsoft.com/office/powerpoint/2010/main" val="7782114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lvl1pPr>
              <a:defRPr b="1" i="0">
                <a:latin typeface="Helsinki Grotesk" charset="0"/>
                <a:ea typeface="Helsinki Grotesk" charset="0"/>
                <a:cs typeface="Helsinki Grotesk" charset="0"/>
              </a:defRPr>
            </a:lvl1p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350" b="1">
                <a:latin typeface="Helsinki Grotesk" charset="0"/>
                <a:ea typeface="Helsinki Grotesk" charset="0"/>
                <a:cs typeface="Helsinki Grotesk" charset="0"/>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lvl1pPr>
              <a:defRPr>
                <a:latin typeface="Helsinki Grotesk" charset="0"/>
                <a:ea typeface="Helsinki Grotesk" charset="0"/>
                <a:cs typeface="Helsinki Grotesk" charset="0"/>
              </a:defRPr>
            </a:lvl1pPr>
            <a:lvl2pPr>
              <a:defRPr>
                <a:latin typeface="Helsinki Grotesk" charset="0"/>
                <a:ea typeface="Helsinki Grotesk" charset="0"/>
                <a:cs typeface="Helsinki Grotesk" charset="0"/>
              </a:defRPr>
            </a:lvl2pPr>
            <a:lvl3pPr>
              <a:defRPr>
                <a:latin typeface="Helsinki Grotesk" charset="0"/>
                <a:ea typeface="Helsinki Grotesk" charset="0"/>
                <a:cs typeface="Helsinki Grotesk" charset="0"/>
              </a:defRPr>
            </a:lvl3pPr>
            <a:lvl4pPr>
              <a:defRPr>
                <a:latin typeface="Helsinki Grotesk" charset="0"/>
                <a:ea typeface="Helsinki Grotesk" charset="0"/>
                <a:cs typeface="Helsinki Grotesk" charset="0"/>
              </a:defRPr>
            </a:lvl4pPr>
            <a:lvl5pPr>
              <a:defRPr>
                <a:latin typeface="Helsinki Grotesk" charset="0"/>
                <a:ea typeface="Helsinki Grotesk" charset="0"/>
                <a:cs typeface="Helsinki Grotes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350" b="1">
                <a:latin typeface="Helsinki Grotesk" charset="0"/>
                <a:ea typeface="Helsinki Grotesk" charset="0"/>
                <a:cs typeface="Helsinki Grotesk" charset="0"/>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763441"/>
          </a:xfrm>
        </p:spPr>
        <p:txBody>
          <a:bodyPr/>
          <a:lstStyle>
            <a:lvl1pPr>
              <a:defRPr>
                <a:latin typeface="Helsinki Grotesk" charset="0"/>
                <a:ea typeface="Helsinki Grotesk" charset="0"/>
                <a:cs typeface="Helsinki Grotesk" charset="0"/>
              </a:defRPr>
            </a:lvl1pPr>
            <a:lvl2pPr>
              <a:defRPr>
                <a:latin typeface="Helsinki Grotesk" charset="0"/>
                <a:ea typeface="Helsinki Grotesk" charset="0"/>
                <a:cs typeface="Helsinki Grotesk" charset="0"/>
              </a:defRPr>
            </a:lvl2pPr>
            <a:lvl3pPr>
              <a:defRPr>
                <a:latin typeface="Helsinki Grotesk" charset="0"/>
                <a:ea typeface="Helsinki Grotesk" charset="0"/>
                <a:cs typeface="Helsinki Grotesk" charset="0"/>
              </a:defRPr>
            </a:lvl3pPr>
            <a:lvl4pPr>
              <a:defRPr>
                <a:latin typeface="Helsinki Grotesk" charset="0"/>
                <a:ea typeface="Helsinki Grotesk" charset="0"/>
                <a:cs typeface="Helsinki Grotesk" charset="0"/>
              </a:defRPr>
            </a:lvl4pPr>
            <a:lvl5pPr>
              <a:defRPr>
                <a:latin typeface="Helsinki Grotesk" charset="0"/>
                <a:ea typeface="Helsinki Grotesk" charset="0"/>
                <a:cs typeface="Helsinki Grotes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Helsinki Grotesk" charset="0"/>
                <a:ea typeface="Helsinki Grotesk" charset="0"/>
                <a:cs typeface="Helsinki Grotesk" charset="0"/>
              </a:defRPr>
            </a:lvl1pPr>
          </a:lstStyle>
          <a:p>
            <a:pPr>
              <a:defRPr/>
            </a:pPr>
            <a:fld id="{66FA3DC9-2C31-44CE-B4B8-B88684AA4F9B}" type="datetimeFigureOut">
              <a:rPr lang="en-US"/>
              <a:pPr>
                <a:defRPr/>
              </a:pPr>
              <a:t>4/24/19</a:t>
            </a:fld>
            <a:endParaRPr lang="en-US"/>
          </a:p>
        </p:txBody>
      </p:sp>
      <p:sp>
        <p:nvSpPr>
          <p:cNvPr id="8" name="Footer Placeholder 7"/>
          <p:cNvSpPr>
            <a:spLocks noGrp="1"/>
          </p:cNvSpPr>
          <p:nvPr>
            <p:ph type="ftr" sz="quarter" idx="11"/>
          </p:nvPr>
        </p:nvSpPr>
        <p:spPr/>
        <p:txBody>
          <a:bodyPr/>
          <a:lstStyle>
            <a:lvl1pPr>
              <a:defRPr>
                <a:latin typeface="Helsinki Grotesk" charset="0"/>
                <a:ea typeface="Helsinki Grotesk" charset="0"/>
                <a:cs typeface="Helsinki Grotesk"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Helsinki Grotesk" charset="0"/>
                <a:ea typeface="Helsinki Grotesk" charset="0"/>
                <a:cs typeface="Helsinki Grotesk" charset="0"/>
              </a:defRPr>
            </a:lvl1pPr>
          </a:lstStyle>
          <a:p>
            <a:pPr>
              <a:defRPr/>
            </a:pPr>
            <a:fld id="{0F6736B8-2514-47F9-B961-4F6B45BEA9C7}" type="slidenum">
              <a:rPr lang="en-US"/>
              <a:pPr>
                <a:defRPr/>
              </a:pPr>
              <a:t>‹#›</a:t>
            </a:fld>
            <a:endParaRPr lang="en-US"/>
          </a:p>
        </p:txBody>
      </p:sp>
    </p:spTree>
    <p:extLst>
      <p:ext uri="{BB962C8B-B14F-4D97-AF65-F5344CB8AC3E}">
        <p14:creationId xmlns:p14="http://schemas.microsoft.com/office/powerpoint/2010/main" val="1070252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C9AA461-BCDC-5A4A-9E47-C08354D6D045}" type="datetimeFigureOut">
              <a:rPr lang="en-US" smtClean="0"/>
              <a:t>4/24/19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3BBE5E-655C-CE4E-BC33-32C25881C2E2}" type="slidenum">
              <a:rPr lang="en-US" smtClean="0"/>
              <a:t>‹#›</a:t>
            </a:fld>
            <a:endParaRPr lang="en-US"/>
          </a:p>
        </p:txBody>
      </p:sp>
    </p:spTree>
    <p:extLst>
      <p:ext uri="{BB962C8B-B14F-4D97-AF65-F5344CB8AC3E}">
        <p14:creationId xmlns:p14="http://schemas.microsoft.com/office/powerpoint/2010/main" val="3354088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Helsinki Grotesk" charset="0"/>
                <a:ea typeface="Helsinki Grotesk" charset="0"/>
                <a:cs typeface="Helsinki Grotesk" charset="0"/>
              </a:defRPr>
            </a:lvl1p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3D13ECC-7B63-4E8F-9B00-C339521CB9A4}" type="datetimeFigureOut">
              <a:rPr lang="en-US"/>
              <a:pPr>
                <a:defRPr/>
              </a:pPr>
              <a:t>4/24/19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8C16672-A08D-48FD-9AF8-4D0E8C32AABF}" type="slidenum">
              <a:rPr lang="en-US"/>
              <a:pPr>
                <a:defRPr/>
              </a:pPr>
              <a:t>‹#›</a:t>
            </a:fld>
            <a:endParaRPr lang="en-US"/>
          </a:p>
        </p:txBody>
      </p:sp>
    </p:spTree>
    <p:extLst>
      <p:ext uri="{BB962C8B-B14F-4D97-AF65-F5344CB8AC3E}">
        <p14:creationId xmlns:p14="http://schemas.microsoft.com/office/powerpoint/2010/main" val="10739338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5E365F7-3DC1-4A60-844D-A48C18D35AAD}" type="datetimeFigureOut">
              <a:rPr lang="en-US"/>
              <a:pPr>
                <a:defRPr/>
              </a:pPr>
              <a:t>4/24/19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16435DA-9359-402B-814F-0A63017362D7}" type="slidenum">
              <a:rPr lang="en-US"/>
              <a:pPr>
                <a:defRPr/>
              </a:pPr>
              <a:t>‹#›</a:t>
            </a:fld>
            <a:endParaRPr lang="en-US"/>
          </a:p>
        </p:txBody>
      </p:sp>
    </p:spTree>
    <p:extLst>
      <p:ext uri="{BB962C8B-B14F-4D97-AF65-F5344CB8AC3E}">
        <p14:creationId xmlns:p14="http://schemas.microsoft.com/office/powerpoint/2010/main" val="21002374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atin typeface="Helsinki Grotesk" charset="0"/>
                <a:ea typeface="Helsinki Grotesk" charset="0"/>
                <a:cs typeface="Helsinki Grotesk" charset="0"/>
              </a:defRPr>
            </a:lvl1pPr>
          </a:lstStyle>
          <a:p>
            <a:r>
              <a:rPr lang="en-US"/>
              <a:t>Click to edit Master title style</a:t>
            </a:r>
          </a:p>
        </p:txBody>
      </p:sp>
      <p:sp>
        <p:nvSpPr>
          <p:cNvPr id="3" name="Content Placeholder 2"/>
          <p:cNvSpPr>
            <a:spLocks noGrp="1"/>
          </p:cNvSpPr>
          <p:nvPr>
            <p:ph idx="1"/>
          </p:nvPr>
        </p:nvSpPr>
        <p:spPr>
          <a:xfrm>
            <a:off x="3887391" y="740570"/>
            <a:ext cx="4629150" cy="3655219"/>
          </a:xfrm>
        </p:spPr>
        <p:txBody>
          <a:bodyPr/>
          <a:lstStyle>
            <a:lvl1pPr>
              <a:defRPr sz="1800">
                <a:latin typeface="Helsinki Grotesk" charset="0"/>
                <a:ea typeface="Helsinki Grotesk" charset="0"/>
                <a:cs typeface="Helsinki Grotesk" charset="0"/>
              </a:defRPr>
            </a:lvl1pPr>
            <a:lvl2pPr>
              <a:defRPr sz="1575">
                <a:latin typeface="Helsinki Grotesk" charset="0"/>
                <a:ea typeface="Helsinki Grotesk" charset="0"/>
                <a:cs typeface="Helsinki Grotesk" charset="0"/>
              </a:defRPr>
            </a:lvl2pPr>
            <a:lvl3pPr>
              <a:defRPr sz="1350">
                <a:latin typeface="Helsinki Grotesk" charset="0"/>
                <a:ea typeface="Helsinki Grotesk" charset="0"/>
                <a:cs typeface="Helsinki Grotesk" charset="0"/>
              </a:defRPr>
            </a:lvl3pPr>
            <a:lvl4pPr>
              <a:defRPr sz="1125">
                <a:latin typeface="Helsinki Grotesk" charset="0"/>
                <a:ea typeface="Helsinki Grotesk" charset="0"/>
                <a:cs typeface="Helsinki Grotesk" charset="0"/>
              </a:defRPr>
            </a:lvl4pPr>
            <a:lvl5pPr>
              <a:defRPr sz="1125">
                <a:latin typeface="Helsinki Grotesk" charset="0"/>
                <a:ea typeface="Helsinki Grotesk" charset="0"/>
                <a:cs typeface="Helsinki Grotesk" charset="0"/>
              </a:defRPr>
            </a:lvl5pPr>
            <a:lvl6pPr>
              <a:defRPr sz="1125"/>
            </a:lvl6pPr>
            <a:lvl7pPr>
              <a:defRPr sz="1125"/>
            </a:lvl7pPr>
            <a:lvl8pPr>
              <a:defRPr sz="1125"/>
            </a:lvl8pPr>
            <a:lvl9pPr>
              <a:defRPr sz="112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1543051"/>
            <a:ext cx="2949178" cy="2858691"/>
          </a:xfrm>
        </p:spPr>
        <p:txBody>
          <a:bodyPr/>
          <a:lstStyle>
            <a:lvl1pPr marL="0" indent="0">
              <a:buNone/>
              <a:defRPr sz="900">
                <a:latin typeface="Helsinki Grotesk" charset="0"/>
                <a:ea typeface="Helsinki Grotesk" charset="0"/>
                <a:cs typeface="Helsinki Grotesk" charset="0"/>
              </a:defRPr>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Helsinki Grotesk" charset="0"/>
                <a:ea typeface="Helsinki Grotesk" charset="0"/>
                <a:cs typeface="Helsinki Grotesk" charset="0"/>
              </a:defRPr>
            </a:lvl1pPr>
          </a:lstStyle>
          <a:p>
            <a:pPr>
              <a:defRPr/>
            </a:pPr>
            <a:fld id="{3E862445-1E55-43B7-9643-3B055DD1501D}" type="datetimeFigureOut">
              <a:rPr lang="en-US"/>
              <a:pPr>
                <a:defRPr/>
              </a:pPr>
              <a:t>4/24/19</a:t>
            </a:fld>
            <a:endParaRPr lang="en-US"/>
          </a:p>
        </p:txBody>
      </p:sp>
      <p:sp>
        <p:nvSpPr>
          <p:cNvPr id="6" name="Footer Placeholder 5"/>
          <p:cNvSpPr>
            <a:spLocks noGrp="1"/>
          </p:cNvSpPr>
          <p:nvPr>
            <p:ph type="ftr" sz="quarter" idx="11"/>
          </p:nvPr>
        </p:nvSpPr>
        <p:spPr/>
        <p:txBody>
          <a:bodyPr/>
          <a:lstStyle>
            <a:lvl1pPr>
              <a:defRPr>
                <a:latin typeface="Helsinki Grotesk" charset="0"/>
                <a:ea typeface="Helsinki Grotesk" charset="0"/>
                <a:cs typeface="Helsinki Grotesk"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Helsinki Grotesk" charset="0"/>
                <a:ea typeface="Helsinki Grotesk" charset="0"/>
                <a:cs typeface="Helsinki Grotesk" charset="0"/>
              </a:defRPr>
            </a:lvl1pPr>
          </a:lstStyle>
          <a:p>
            <a:pPr>
              <a:defRPr/>
            </a:pPr>
            <a:fld id="{2C66F5C1-B105-4E67-BDC4-96EC65ED59C5}" type="slidenum">
              <a:rPr lang="en-US"/>
              <a:pPr>
                <a:defRPr/>
              </a:pPr>
              <a:t>‹#›</a:t>
            </a:fld>
            <a:endParaRPr lang="en-US"/>
          </a:p>
        </p:txBody>
      </p:sp>
    </p:spTree>
    <p:extLst>
      <p:ext uri="{BB962C8B-B14F-4D97-AF65-F5344CB8AC3E}">
        <p14:creationId xmlns:p14="http://schemas.microsoft.com/office/powerpoint/2010/main" val="1336970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3887391" y="740570"/>
            <a:ext cx="4629150" cy="3655219"/>
          </a:xfrm>
        </p:spPr>
        <p:txBody>
          <a:bodyPr rtlCol="0">
            <a:normAutofit/>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endParaRPr lang="en-US" noProof="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D748A61-7BA4-4F86-A351-D9CC2A7BFC60}" type="datetimeFigureOut">
              <a:rPr lang="en-US"/>
              <a:pPr>
                <a:defRPr/>
              </a:pPr>
              <a:t>4/24/19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F3B3767-B226-48BB-81DB-FD23F1E0214D}" type="slidenum">
              <a:rPr lang="en-US"/>
              <a:pPr>
                <a:defRPr/>
              </a:pPr>
              <a:t>‹#›</a:t>
            </a:fld>
            <a:endParaRPr lang="en-US"/>
          </a:p>
        </p:txBody>
      </p:sp>
    </p:spTree>
    <p:extLst>
      <p:ext uri="{BB962C8B-B14F-4D97-AF65-F5344CB8AC3E}">
        <p14:creationId xmlns:p14="http://schemas.microsoft.com/office/powerpoint/2010/main" val="11344620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2389E063-4204-4C24-8C89-D86328FEF006}" type="datetimeFigureOut">
              <a:rPr lang="en-US"/>
              <a:pPr>
                <a:defRPr/>
              </a:pPr>
              <a:t>4/24/19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FA55D88-F082-4D37-AF67-57DD8834BF34}" type="slidenum">
              <a:rPr lang="en-US"/>
              <a:pPr>
                <a:defRPr/>
              </a:pPr>
              <a:t>‹#›</a:t>
            </a:fld>
            <a:endParaRPr lang="en-US"/>
          </a:p>
        </p:txBody>
      </p:sp>
    </p:spTree>
    <p:extLst>
      <p:ext uri="{BB962C8B-B14F-4D97-AF65-F5344CB8AC3E}">
        <p14:creationId xmlns:p14="http://schemas.microsoft.com/office/powerpoint/2010/main" val="14126668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273845"/>
            <a:ext cx="5800725" cy="4358879"/>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F13B1C60-A550-4251-ADC1-3F6E9205F3DC}" type="datetimeFigureOut">
              <a:rPr lang="en-US"/>
              <a:pPr>
                <a:defRPr/>
              </a:pPr>
              <a:t>4/24/19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A6E3EC4-183E-4D81-A587-8F46C9E06732}" type="slidenum">
              <a:rPr lang="en-US"/>
              <a:pPr>
                <a:defRPr/>
              </a:pPr>
              <a:t>‹#›</a:t>
            </a:fld>
            <a:endParaRPr lang="en-US"/>
          </a:p>
        </p:txBody>
      </p:sp>
    </p:spTree>
    <p:extLst>
      <p:ext uri="{BB962C8B-B14F-4D97-AF65-F5344CB8AC3E}">
        <p14:creationId xmlns:p14="http://schemas.microsoft.com/office/powerpoint/2010/main" val="9362955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
    <p:spTree>
      <p:nvGrpSpPr>
        <p:cNvPr id="1" name=""/>
        <p:cNvGrpSpPr/>
        <p:nvPr/>
      </p:nvGrpSpPr>
      <p:grpSpPr>
        <a:xfrm>
          <a:off x="0" y="0"/>
          <a:ext cx="0" cy="0"/>
          <a:chOff x="0" y="0"/>
          <a:chExt cx="0" cy="0"/>
        </a:xfrm>
      </p:grpSpPr>
      <p:pic>
        <p:nvPicPr>
          <p:cNvPr id="6" name="Bildobjekt 5" descr="element1.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720493" y="3463300"/>
            <a:ext cx="3423507" cy="1680200"/>
          </a:xfrm>
          <a:prstGeom prst="rect">
            <a:avLst/>
          </a:prstGeom>
        </p:spPr>
      </p:pic>
      <p:sp>
        <p:nvSpPr>
          <p:cNvPr id="2" name="Rubrik 1"/>
          <p:cNvSpPr>
            <a:spLocks noGrp="1"/>
          </p:cNvSpPr>
          <p:nvPr>
            <p:ph type="title"/>
          </p:nvPr>
        </p:nvSpPr>
        <p:spPr>
          <a:xfrm>
            <a:off x="457200" y="205979"/>
            <a:ext cx="8229600" cy="857250"/>
          </a:xfrm>
          <a:prstGeom prst="rect">
            <a:avLst/>
          </a:prstGeom>
        </p:spPr>
        <p:txBody>
          <a:bodyPr/>
          <a:lstStyle/>
          <a:p>
            <a:endParaRPr lang="en-GB" noProof="0" dirty="0"/>
          </a:p>
        </p:txBody>
      </p:sp>
      <p:sp>
        <p:nvSpPr>
          <p:cNvPr id="5" name="Platshållare för text 4"/>
          <p:cNvSpPr>
            <a:spLocks noGrp="1"/>
          </p:cNvSpPr>
          <p:nvPr>
            <p:ph type="body" sz="quarter" idx="10"/>
          </p:nvPr>
        </p:nvSpPr>
        <p:spPr>
          <a:xfrm>
            <a:off x="457200" y="1200151"/>
            <a:ext cx="8229600" cy="3009905"/>
          </a:xfrm>
          <a:prstGeom prst="rect">
            <a:avLst/>
          </a:prstGeom>
        </p:spPr>
        <p:txBody>
          <a:bodyPr/>
          <a:lstStyle/>
          <a:p>
            <a:pPr lvl="0"/>
            <a:endParaRPr lang="en-GB" noProof="0" dirty="0"/>
          </a:p>
        </p:txBody>
      </p:sp>
      <p:sp>
        <p:nvSpPr>
          <p:cNvPr id="7" name="Slide Number Placeholder 1"/>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C29CE50-AA9A-9749-BF5B-5D3213450F21}"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6476956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Perus tekstipohja">
    <p:spTree>
      <p:nvGrpSpPr>
        <p:cNvPr id="1" name="Shape 6"/>
        <p:cNvGrpSpPr/>
        <p:nvPr/>
      </p:nvGrpSpPr>
      <p:grpSpPr>
        <a:xfrm>
          <a:off x="0" y="0"/>
          <a:ext cx="0" cy="0"/>
          <a:chOff x="0" y="0"/>
          <a:chExt cx="0" cy="0"/>
        </a:xfrm>
      </p:grpSpPr>
      <p:sp>
        <p:nvSpPr>
          <p:cNvPr id="7" name="Shape 7"/>
          <p:cNvSpPr/>
          <p:nvPr/>
        </p:nvSpPr>
        <p:spPr>
          <a:xfrm>
            <a:off x="7891462" y="4598194"/>
            <a:ext cx="930275" cy="304799"/>
          </a:xfrm>
          <a:custGeom>
            <a:avLst/>
            <a:gdLst/>
            <a:ahLst/>
            <a:cxnLst/>
            <a:rect l="0" t="0" r="0" b="0"/>
            <a:pathLst>
              <a:path w="120000" h="120000" extrusionOk="0">
                <a:moveTo>
                  <a:pt x="81980" y="84866"/>
                </a:moveTo>
                <a:cubicBezTo>
                  <a:pt x="78613" y="84866"/>
                  <a:pt x="78613" y="84866"/>
                  <a:pt x="78613" y="84866"/>
                </a:cubicBezTo>
                <a:cubicBezTo>
                  <a:pt x="78613" y="119087"/>
                  <a:pt x="78613" y="119087"/>
                  <a:pt x="78613" y="119087"/>
                </a:cubicBezTo>
                <a:cubicBezTo>
                  <a:pt x="81980" y="119087"/>
                  <a:pt x="81980" y="119087"/>
                  <a:pt x="81980" y="119087"/>
                </a:cubicBezTo>
                <a:lnTo>
                  <a:pt x="81980" y="84866"/>
                </a:lnTo>
                <a:close/>
                <a:moveTo>
                  <a:pt x="67722" y="109961"/>
                </a:moveTo>
                <a:cubicBezTo>
                  <a:pt x="65346" y="115893"/>
                  <a:pt x="65346" y="115893"/>
                  <a:pt x="65346" y="115893"/>
                </a:cubicBezTo>
                <a:cubicBezTo>
                  <a:pt x="66138" y="117262"/>
                  <a:pt x="66930" y="118174"/>
                  <a:pt x="67722" y="119087"/>
                </a:cubicBezTo>
                <a:cubicBezTo>
                  <a:pt x="68514" y="119543"/>
                  <a:pt x="69504" y="120000"/>
                  <a:pt x="70495" y="120000"/>
                </a:cubicBezTo>
                <a:cubicBezTo>
                  <a:pt x="71287" y="120000"/>
                  <a:pt x="71881" y="120000"/>
                  <a:pt x="72673" y="119543"/>
                </a:cubicBezTo>
                <a:cubicBezTo>
                  <a:pt x="73267" y="119087"/>
                  <a:pt x="73861" y="118174"/>
                  <a:pt x="74455" y="117262"/>
                </a:cubicBezTo>
                <a:cubicBezTo>
                  <a:pt x="75049" y="116349"/>
                  <a:pt x="75445" y="114980"/>
                  <a:pt x="75643" y="113612"/>
                </a:cubicBezTo>
                <a:cubicBezTo>
                  <a:pt x="76039" y="112243"/>
                  <a:pt x="76237" y="110418"/>
                  <a:pt x="76237" y="108593"/>
                </a:cubicBezTo>
                <a:cubicBezTo>
                  <a:pt x="76237" y="106768"/>
                  <a:pt x="76039" y="104942"/>
                  <a:pt x="75643" y="104030"/>
                </a:cubicBezTo>
                <a:cubicBezTo>
                  <a:pt x="75445" y="102661"/>
                  <a:pt x="74851" y="101749"/>
                  <a:pt x="74455" y="100836"/>
                </a:cubicBezTo>
                <a:cubicBezTo>
                  <a:pt x="73861" y="100380"/>
                  <a:pt x="73267" y="99923"/>
                  <a:pt x="72673" y="99467"/>
                </a:cubicBezTo>
                <a:cubicBezTo>
                  <a:pt x="72079" y="99011"/>
                  <a:pt x="71683" y="98555"/>
                  <a:pt x="71089" y="98098"/>
                </a:cubicBezTo>
                <a:cubicBezTo>
                  <a:pt x="70495" y="97642"/>
                  <a:pt x="70099" y="97186"/>
                  <a:pt x="69900" y="96730"/>
                </a:cubicBezTo>
                <a:cubicBezTo>
                  <a:pt x="69504" y="96273"/>
                  <a:pt x="69306" y="95361"/>
                  <a:pt x="69306" y="94448"/>
                </a:cubicBezTo>
                <a:cubicBezTo>
                  <a:pt x="69306" y="93536"/>
                  <a:pt x="69306" y="93079"/>
                  <a:pt x="69504" y="92623"/>
                </a:cubicBezTo>
                <a:cubicBezTo>
                  <a:pt x="69702" y="92167"/>
                  <a:pt x="69900" y="91711"/>
                  <a:pt x="70099" y="91711"/>
                </a:cubicBezTo>
                <a:cubicBezTo>
                  <a:pt x="70297" y="91254"/>
                  <a:pt x="70495" y="91254"/>
                  <a:pt x="70891" y="91254"/>
                </a:cubicBezTo>
                <a:cubicBezTo>
                  <a:pt x="71089" y="90798"/>
                  <a:pt x="71287" y="90798"/>
                  <a:pt x="71485" y="90798"/>
                </a:cubicBezTo>
                <a:cubicBezTo>
                  <a:pt x="71881" y="90798"/>
                  <a:pt x="72475" y="91254"/>
                  <a:pt x="72871" y="91254"/>
                </a:cubicBezTo>
                <a:cubicBezTo>
                  <a:pt x="73267" y="91711"/>
                  <a:pt x="73663" y="92167"/>
                  <a:pt x="73861" y="93079"/>
                </a:cubicBezTo>
                <a:cubicBezTo>
                  <a:pt x="76237" y="87604"/>
                  <a:pt x="76237" y="87604"/>
                  <a:pt x="76237" y="87604"/>
                </a:cubicBezTo>
                <a:cubicBezTo>
                  <a:pt x="75445" y="86235"/>
                  <a:pt x="74851" y="85323"/>
                  <a:pt x="74059" y="84866"/>
                </a:cubicBezTo>
                <a:cubicBezTo>
                  <a:pt x="73267" y="83954"/>
                  <a:pt x="72475" y="83954"/>
                  <a:pt x="71683" y="83954"/>
                </a:cubicBezTo>
                <a:cubicBezTo>
                  <a:pt x="70891" y="83954"/>
                  <a:pt x="70099" y="83954"/>
                  <a:pt x="69504" y="84410"/>
                </a:cubicBezTo>
                <a:cubicBezTo>
                  <a:pt x="68712" y="84866"/>
                  <a:pt x="68118" y="85779"/>
                  <a:pt x="67722" y="86692"/>
                </a:cubicBezTo>
                <a:cubicBezTo>
                  <a:pt x="67128" y="87604"/>
                  <a:pt x="66732" y="88973"/>
                  <a:pt x="66336" y="90342"/>
                </a:cubicBezTo>
                <a:cubicBezTo>
                  <a:pt x="66138" y="91711"/>
                  <a:pt x="65940" y="93079"/>
                  <a:pt x="65940" y="94904"/>
                </a:cubicBezTo>
                <a:cubicBezTo>
                  <a:pt x="65940" y="96730"/>
                  <a:pt x="66138" y="98555"/>
                  <a:pt x="66336" y="99467"/>
                </a:cubicBezTo>
                <a:cubicBezTo>
                  <a:pt x="66732" y="100836"/>
                  <a:pt x="67128" y="101749"/>
                  <a:pt x="67722" y="102661"/>
                </a:cubicBezTo>
                <a:cubicBezTo>
                  <a:pt x="68316" y="103117"/>
                  <a:pt x="68712" y="103574"/>
                  <a:pt x="69504" y="104030"/>
                </a:cubicBezTo>
                <a:cubicBezTo>
                  <a:pt x="70099" y="104486"/>
                  <a:pt x="70495" y="104942"/>
                  <a:pt x="71089" y="105399"/>
                </a:cubicBezTo>
                <a:cubicBezTo>
                  <a:pt x="71683" y="105855"/>
                  <a:pt x="72079" y="106311"/>
                  <a:pt x="72475" y="106768"/>
                </a:cubicBezTo>
                <a:cubicBezTo>
                  <a:pt x="72673" y="107680"/>
                  <a:pt x="72871" y="108593"/>
                  <a:pt x="72871" y="109505"/>
                </a:cubicBezTo>
                <a:cubicBezTo>
                  <a:pt x="72871" y="109961"/>
                  <a:pt x="72871" y="110418"/>
                  <a:pt x="72673" y="110874"/>
                </a:cubicBezTo>
                <a:cubicBezTo>
                  <a:pt x="72673" y="111330"/>
                  <a:pt x="72475" y="111787"/>
                  <a:pt x="72277" y="112243"/>
                </a:cubicBezTo>
                <a:cubicBezTo>
                  <a:pt x="71881" y="112243"/>
                  <a:pt x="71683" y="112699"/>
                  <a:pt x="71485" y="112699"/>
                </a:cubicBezTo>
                <a:cubicBezTo>
                  <a:pt x="71089" y="113155"/>
                  <a:pt x="70891" y="113155"/>
                  <a:pt x="70693" y="113155"/>
                </a:cubicBezTo>
                <a:cubicBezTo>
                  <a:pt x="70099" y="113155"/>
                  <a:pt x="69504" y="112699"/>
                  <a:pt x="69108" y="112243"/>
                </a:cubicBezTo>
                <a:cubicBezTo>
                  <a:pt x="68514" y="111787"/>
                  <a:pt x="68118" y="110874"/>
                  <a:pt x="67722" y="109961"/>
                </a:cubicBezTo>
                <a:moveTo>
                  <a:pt x="58613" y="84866"/>
                </a:moveTo>
                <a:cubicBezTo>
                  <a:pt x="55445" y="84866"/>
                  <a:pt x="55445" y="84866"/>
                  <a:pt x="55445" y="84866"/>
                </a:cubicBezTo>
                <a:cubicBezTo>
                  <a:pt x="55445" y="119087"/>
                  <a:pt x="55445" y="119087"/>
                  <a:pt x="55445" y="119087"/>
                </a:cubicBezTo>
                <a:cubicBezTo>
                  <a:pt x="64752" y="119087"/>
                  <a:pt x="64752" y="119087"/>
                  <a:pt x="64752" y="119087"/>
                </a:cubicBezTo>
                <a:cubicBezTo>
                  <a:pt x="64752" y="112243"/>
                  <a:pt x="64752" y="112243"/>
                  <a:pt x="64752" y="112243"/>
                </a:cubicBezTo>
                <a:cubicBezTo>
                  <a:pt x="58613" y="112243"/>
                  <a:pt x="58613" y="112243"/>
                  <a:pt x="58613" y="112243"/>
                </a:cubicBezTo>
                <a:lnTo>
                  <a:pt x="58613" y="84866"/>
                </a:lnTo>
                <a:close/>
                <a:moveTo>
                  <a:pt x="52673" y="84866"/>
                </a:moveTo>
                <a:cubicBezTo>
                  <a:pt x="42574" y="84866"/>
                  <a:pt x="42574" y="84866"/>
                  <a:pt x="42574" y="84866"/>
                </a:cubicBezTo>
                <a:cubicBezTo>
                  <a:pt x="42574" y="119087"/>
                  <a:pt x="42574" y="119087"/>
                  <a:pt x="42574" y="119087"/>
                </a:cubicBezTo>
                <a:cubicBezTo>
                  <a:pt x="53069" y="119087"/>
                  <a:pt x="53069" y="119087"/>
                  <a:pt x="53069" y="119087"/>
                </a:cubicBezTo>
                <a:cubicBezTo>
                  <a:pt x="53069" y="112243"/>
                  <a:pt x="53069" y="112243"/>
                  <a:pt x="53069" y="112243"/>
                </a:cubicBezTo>
                <a:cubicBezTo>
                  <a:pt x="45742" y="112243"/>
                  <a:pt x="45742" y="112243"/>
                  <a:pt x="45742" y="112243"/>
                </a:cubicBezTo>
                <a:cubicBezTo>
                  <a:pt x="45742" y="104942"/>
                  <a:pt x="45742" y="104942"/>
                  <a:pt x="45742" y="104942"/>
                </a:cubicBezTo>
                <a:cubicBezTo>
                  <a:pt x="52277" y="104942"/>
                  <a:pt x="52277" y="104942"/>
                  <a:pt x="52277" y="104942"/>
                </a:cubicBezTo>
                <a:cubicBezTo>
                  <a:pt x="52277" y="98098"/>
                  <a:pt x="52277" y="98098"/>
                  <a:pt x="52277" y="98098"/>
                </a:cubicBezTo>
                <a:cubicBezTo>
                  <a:pt x="45742" y="98098"/>
                  <a:pt x="45742" y="98098"/>
                  <a:pt x="45742" y="98098"/>
                </a:cubicBezTo>
                <a:cubicBezTo>
                  <a:pt x="45742" y="91711"/>
                  <a:pt x="45742" y="91711"/>
                  <a:pt x="45742" y="91711"/>
                </a:cubicBezTo>
                <a:cubicBezTo>
                  <a:pt x="52673" y="91711"/>
                  <a:pt x="52673" y="91711"/>
                  <a:pt x="52673" y="91711"/>
                </a:cubicBezTo>
                <a:lnTo>
                  <a:pt x="52673" y="84866"/>
                </a:lnTo>
                <a:close/>
                <a:moveTo>
                  <a:pt x="30099" y="84866"/>
                </a:moveTo>
                <a:cubicBezTo>
                  <a:pt x="26732" y="84866"/>
                  <a:pt x="26732" y="84866"/>
                  <a:pt x="26732" y="84866"/>
                </a:cubicBezTo>
                <a:cubicBezTo>
                  <a:pt x="26732" y="119087"/>
                  <a:pt x="26732" y="119087"/>
                  <a:pt x="26732" y="119087"/>
                </a:cubicBezTo>
                <a:cubicBezTo>
                  <a:pt x="30099" y="119087"/>
                  <a:pt x="30099" y="119087"/>
                  <a:pt x="30099" y="119087"/>
                </a:cubicBezTo>
                <a:cubicBezTo>
                  <a:pt x="30099" y="104486"/>
                  <a:pt x="30099" y="104486"/>
                  <a:pt x="30099" y="104486"/>
                </a:cubicBezTo>
                <a:cubicBezTo>
                  <a:pt x="36435" y="104486"/>
                  <a:pt x="36435" y="104486"/>
                  <a:pt x="36435" y="104486"/>
                </a:cubicBezTo>
                <a:cubicBezTo>
                  <a:pt x="36435" y="119087"/>
                  <a:pt x="36435" y="119087"/>
                  <a:pt x="36435" y="119087"/>
                </a:cubicBezTo>
                <a:cubicBezTo>
                  <a:pt x="39801" y="119087"/>
                  <a:pt x="39801" y="119087"/>
                  <a:pt x="39801" y="119087"/>
                </a:cubicBezTo>
                <a:cubicBezTo>
                  <a:pt x="39801" y="84866"/>
                  <a:pt x="39801" y="84866"/>
                  <a:pt x="39801" y="84866"/>
                </a:cubicBezTo>
                <a:cubicBezTo>
                  <a:pt x="36435" y="84866"/>
                  <a:pt x="36435" y="84866"/>
                  <a:pt x="36435" y="84866"/>
                </a:cubicBezTo>
                <a:cubicBezTo>
                  <a:pt x="36435" y="97642"/>
                  <a:pt x="36435" y="97642"/>
                  <a:pt x="36435" y="97642"/>
                </a:cubicBezTo>
                <a:cubicBezTo>
                  <a:pt x="30099" y="97642"/>
                  <a:pt x="30099" y="97642"/>
                  <a:pt x="30099" y="97642"/>
                </a:cubicBezTo>
                <a:lnTo>
                  <a:pt x="30099" y="84866"/>
                </a:lnTo>
                <a:close/>
                <a:moveTo>
                  <a:pt x="36435" y="77110"/>
                </a:moveTo>
                <a:cubicBezTo>
                  <a:pt x="39801" y="77110"/>
                  <a:pt x="39801" y="77110"/>
                  <a:pt x="39801" y="77110"/>
                </a:cubicBezTo>
                <a:cubicBezTo>
                  <a:pt x="39801" y="42889"/>
                  <a:pt x="39801" y="42889"/>
                  <a:pt x="39801" y="42889"/>
                </a:cubicBezTo>
                <a:cubicBezTo>
                  <a:pt x="36435" y="42889"/>
                  <a:pt x="36435" y="42889"/>
                  <a:pt x="36435" y="42889"/>
                </a:cubicBezTo>
                <a:lnTo>
                  <a:pt x="36435" y="77110"/>
                </a:lnTo>
                <a:close/>
                <a:moveTo>
                  <a:pt x="21386" y="20532"/>
                </a:moveTo>
                <a:cubicBezTo>
                  <a:pt x="21386" y="23269"/>
                  <a:pt x="22376" y="25551"/>
                  <a:pt x="23564" y="25551"/>
                </a:cubicBezTo>
                <a:cubicBezTo>
                  <a:pt x="24950" y="25551"/>
                  <a:pt x="25940" y="23269"/>
                  <a:pt x="25940" y="20532"/>
                </a:cubicBezTo>
                <a:cubicBezTo>
                  <a:pt x="25940" y="17794"/>
                  <a:pt x="24950" y="15513"/>
                  <a:pt x="23564" y="15513"/>
                </a:cubicBezTo>
                <a:cubicBezTo>
                  <a:pt x="22376" y="15513"/>
                  <a:pt x="21386" y="17794"/>
                  <a:pt x="21386" y="20532"/>
                </a:cubicBezTo>
                <a:moveTo>
                  <a:pt x="8514" y="77110"/>
                </a:moveTo>
                <a:cubicBezTo>
                  <a:pt x="14653" y="42889"/>
                  <a:pt x="14653" y="42889"/>
                  <a:pt x="14653" y="42889"/>
                </a:cubicBezTo>
                <a:cubicBezTo>
                  <a:pt x="11089" y="42889"/>
                  <a:pt x="11089" y="42889"/>
                  <a:pt x="11089" y="42889"/>
                </a:cubicBezTo>
                <a:cubicBezTo>
                  <a:pt x="7326" y="65247"/>
                  <a:pt x="7326" y="65247"/>
                  <a:pt x="7326" y="65247"/>
                </a:cubicBezTo>
                <a:cubicBezTo>
                  <a:pt x="7326" y="65247"/>
                  <a:pt x="7326" y="65247"/>
                  <a:pt x="7326" y="65247"/>
                </a:cubicBezTo>
                <a:cubicBezTo>
                  <a:pt x="3564" y="42889"/>
                  <a:pt x="3564" y="42889"/>
                  <a:pt x="3564" y="42889"/>
                </a:cubicBezTo>
                <a:cubicBezTo>
                  <a:pt x="0" y="42889"/>
                  <a:pt x="0" y="42889"/>
                  <a:pt x="0" y="42889"/>
                </a:cubicBezTo>
                <a:cubicBezTo>
                  <a:pt x="5940" y="77110"/>
                  <a:pt x="5940" y="77110"/>
                  <a:pt x="5940" y="77110"/>
                </a:cubicBezTo>
                <a:lnTo>
                  <a:pt x="8514" y="77110"/>
                </a:lnTo>
                <a:close/>
                <a:moveTo>
                  <a:pt x="19603" y="42889"/>
                </a:moveTo>
                <a:cubicBezTo>
                  <a:pt x="16435" y="42889"/>
                  <a:pt x="16435" y="42889"/>
                  <a:pt x="16435" y="42889"/>
                </a:cubicBezTo>
                <a:cubicBezTo>
                  <a:pt x="16435" y="77110"/>
                  <a:pt x="16435" y="77110"/>
                  <a:pt x="16435" y="77110"/>
                </a:cubicBezTo>
                <a:cubicBezTo>
                  <a:pt x="19603" y="77110"/>
                  <a:pt x="19603" y="77110"/>
                  <a:pt x="19603" y="77110"/>
                </a:cubicBezTo>
                <a:lnTo>
                  <a:pt x="19603" y="42889"/>
                </a:lnTo>
                <a:close/>
                <a:moveTo>
                  <a:pt x="19603" y="8669"/>
                </a:moveTo>
                <a:cubicBezTo>
                  <a:pt x="26732" y="8669"/>
                  <a:pt x="26732" y="8669"/>
                  <a:pt x="26732" y="8669"/>
                </a:cubicBezTo>
                <a:cubicBezTo>
                  <a:pt x="26732" y="912"/>
                  <a:pt x="26732" y="912"/>
                  <a:pt x="26732" y="912"/>
                </a:cubicBezTo>
                <a:cubicBezTo>
                  <a:pt x="16435" y="912"/>
                  <a:pt x="16435" y="912"/>
                  <a:pt x="16435" y="912"/>
                </a:cubicBezTo>
                <a:cubicBezTo>
                  <a:pt x="16435" y="35133"/>
                  <a:pt x="16435" y="35133"/>
                  <a:pt x="16435" y="35133"/>
                </a:cubicBezTo>
                <a:cubicBezTo>
                  <a:pt x="19603" y="35133"/>
                  <a:pt x="19603" y="35133"/>
                  <a:pt x="19603" y="35133"/>
                </a:cubicBezTo>
                <a:cubicBezTo>
                  <a:pt x="19603" y="21901"/>
                  <a:pt x="19603" y="21901"/>
                  <a:pt x="19603" y="21901"/>
                </a:cubicBezTo>
                <a:cubicBezTo>
                  <a:pt x="19603" y="14600"/>
                  <a:pt x="19603" y="14600"/>
                  <a:pt x="19603" y="14600"/>
                </a:cubicBezTo>
                <a:lnTo>
                  <a:pt x="19603" y="8669"/>
                </a:lnTo>
                <a:close/>
                <a:moveTo>
                  <a:pt x="30495" y="51102"/>
                </a:moveTo>
                <a:cubicBezTo>
                  <a:pt x="30693" y="51558"/>
                  <a:pt x="30693" y="52471"/>
                  <a:pt x="30693" y="53384"/>
                </a:cubicBezTo>
                <a:cubicBezTo>
                  <a:pt x="30693" y="54296"/>
                  <a:pt x="30693" y="54752"/>
                  <a:pt x="30495" y="55665"/>
                </a:cubicBezTo>
                <a:cubicBezTo>
                  <a:pt x="30297" y="56121"/>
                  <a:pt x="30099" y="56577"/>
                  <a:pt x="29900" y="56577"/>
                </a:cubicBezTo>
                <a:cubicBezTo>
                  <a:pt x="29504" y="57034"/>
                  <a:pt x="29306" y="57034"/>
                  <a:pt x="28910" y="57034"/>
                </a:cubicBezTo>
                <a:cubicBezTo>
                  <a:pt x="28514" y="57034"/>
                  <a:pt x="28316" y="57034"/>
                  <a:pt x="27920" y="57034"/>
                </a:cubicBezTo>
                <a:cubicBezTo>
                  <a:pt x="26138" y="57034"/>
                  <a:pt x="26138" y="57034"/>
                  <a:pt x="26138" y="57034"/>
                </a:cubicBezTo>
                <a:cubicBezTo>
                  <a:pt x="26138" y="49277"/>
                  <a:pt x="26138" y="49277"/>
                  <a:pt x="26138" y="49277"/>
                </a:cubicBezTo>
                <a:cubicBezTo>
                  <a:pt x="28118" y="49277"/>
                  <a:pt x="28118" y="49277"/>
                  <a:pt x="28118" y="49277"/>
                </a:cubicBezTo>
                <a:cubicBezTo>
                  <a:pt x="28514" y="49277"/>
                  <a:pt x="28712" y="49277"/>
                  <a:pt x="29108" y="49277"/>
                </a:cubicBezTo>
                <a:cubicBezTo>
                  <a:pt x="29504" y="49733"/>
                  <a:pt x="29702" y="49733"/>
                  <a:pt x="29900" y="50190"/>
                </a:cubicBezTo>
                <a:cubicBezTo>
                  <a:pt x="30099" y="50190"/>
                  <a:pt x="30297" y="50646"/>
                  <a:pt x="30495" y="51102"/>
                </a:cubicBezTo>
                <a:moveTo>
                  <a:pt x="30693" y="43346"/>
                </a:moveTo>
                <a:cubicBezTo>
                  <a:pt x="30099" y="42889"/>
                  <a:pt x="29306" y="42889"/>
                  <a:pt x="28514" y="42889"/>
                </a:cubicBezTo>
                <a:cubicBezTo>
                  <a:pt x="22772" y="42889"/>
                  <a:pt x="22772" y="42889"/>
                  <a:pt x="22772" y="42889"/>
                </a:cubicBezTo>
                <a:cubicBezTo>
                  <a:pt x="22772" y="77110"/>
                  <a:pt x="22772" y="77110"/>
                  <a:pt x="22772" y="77110"/>
                </a:cubicBezTo>
                <a:cubicBezTo>
                  <a:pt x="26138" y="77110"/>
                  <a:pt x="26138" y="77110"/>
                  <a:pt x="26138" y="77110"/>
                </a:cubicBezTo>
                <a:cubicBezTo>
                  <a:pt x="26138" y="63422"/>
                  <a:pt x="26138" y="63422"/>
                  <a:pt x="26138" y="63422"/>
                </a:cubicBezTo>
                <a:cubicBezTo>
                  <a:pt x="27722" y="63422"/>
                  <a:pt x="27722" y="63422"/>
                  <a:pt x="27722" y="63422"/>
                </a:cubicBezTo>
                <a:cubicBezTo>
                  <a:pt x="30693" y="77110"/>
                  <a:pt x="30693" y="77110"/>
                  <a:pt x="30693" y="77110"/>
                </a:cubicBezTo>
                <a:cubicBezTo>
                  <a:pt x="34653" y="77110"/>
                  <a:pt x="34653" y="77110"/>
                  <a:pt x="34653" y="77110"/>
                </a:cubicBezTo>
                <a:cubicBezTo>
                  <a:pt x="30891" y="62965"/>
                  <a:pt x="30891" y="62965"/>
                  <a:pt x="30891" y="62965"/>
                </a:cubicBezTo>
                <a:cubicBezTo>
                  <a:pt x="32079" y="62509"/>
                  <a:pt x="32871" y="61140"/>
                  <a:pt x="33267" y="59315"/>
                </a:cubicBezTo>
                <a:cubicBezTo>
                  <a:pt x="33861" y="57946"/>
                  <a:pt x="34059" y="55665"/>
                  <a:pt x="34059" y="53384"/>
                </a:cubicBezTo>
                <a:cubicBezTo>
                  <a:pt x="34059" y="51102"/>
                  <a:pt x="34059" y="49733"/>
                  <a:pt x="33663" y="48365"/>
                </a:cubicBezTo>
                <a:cubicBezTo>
                  <a:pt x="33465" y="46996"/>
                  <a:pt x="33069" y="46083"/>
                  <a:pt x="32475" y="45171"/>
                </a:cubicBezTo>
                <a:cubicBezTo>
                  <a:pt x="31881" y="44258"/>
                  <a:pt x="31287" y="43802"/>
                  <a:pt x="30693" y="43346"/>
                </a:cubicBezTo>
                <a:moveTo>
                  <a:pt x="41188" y="17794"/>
                </a:moveTo>
                <a:cubicBezTo>
                  <a:pt x="41188" y="19619"/>
                  <a:pt x="41188" y="20988"/>
                  <a:pt x="40990" y="22357"/>
                </a:cubicBezTo>
                <a:cubicBezTo>
                  <a:pt x="40792" y="23726"/>
                  <a:pt x="40396" y="24638"/>
                  <a:pt x="40000" y="26007"/>
                </a:cubicBezTo>
                <a:cubicBezTo>
                  <a:pt x="39603" y="26920"/>
                  <a:pt x="39009" y="27832"/>
                  <a:pt x="38613" y="28288"/>
                </a:cubicBezTo>
                <a:cubicBezTo>
                  <a:pt x="38019" y="28745"/>
                  <a:pt x="37425" y="29201"/>
                  <a:pt x="36633" y="29201"/>
                </a:cubicBezTo>
                <a:cubicBezTo>
                  <a:pt x="35841" y="29201"/>
                  <a:pt x="35247" y="28745"/>
                  <a:pt x="34653" y="28288"/>
                </a:cubicBezTo>
                <a:cubicBezTo>
                  <a:pt x="34059" y="27832"/>
                  <a:pt x="33663" y="26920"/>
                  <a:pt x="33267" y="26007"/>
                </a:cubicBezTo>
                <a:cubicBezTo>
                  <a:pt x="32871" y="24638"/>
                  <a:pt x="32475" y="23726"/>
                  <a:pt x="32277" y="22357"/>
                </a:cubicBezTo>
                <a:cubicBezTo>
                  <a:pt x="32079" y="20988"/>
                  <a:pt x="32079" y="19619"/>
                  <a:pt x="32079" y="17794"/>
                </a:cubicBezTo>
                <a:cubicBezTo>
                  <a:pt x="32079" y="16425"/>
                  <a:pt x="32079" y="15057"/>
                  <a:pt x="32277" y="13688"/>
                </a:cubicBezTo>
                <a:cubicBezTo>
                  <a:pt x="32475" y="12319"/>
                  <a:pt x="32871" y="10950"/>
                  <a:pt x="33267" y="10038"/>
                </a:cubicBezTo>
                <a:cubicBezTo>
                  <a:pt x="33663" y="9125"/>
                  <a:pt x="34059" y="8212"/>
                  <a:pt x="34653" y="7756"/>
                </a:cubicBezTo>
                <a:cubicBezTo>
                  <a:pt x="35247" y="7300"/>
                  <a:pt x="35841" y="6844"/>
                  <a:pt x="36633" y="6844"/>
                </a:cubicBezTo>
                <a:cubicBezTo>
                  <a:pt x="37425" y="6844"/>
                  <a:pt x="38019" y="7300"/>
                  <a:pt x="38613" y="7756"/>
                </a:cubicBezTo>
                <a:cubicBezTo>
                  <a:pt x="39009" y="8212"/>
                  <a:pt x="39603" y="9125"/>
                  <a:pt x="40000" y="10038"/>
                </a:cubicBezTo>
                <a:cubicBezTo>
                  <a:pt x="40396" y="10950"/>
                  <a:pt x="40792" y="12319"/>
                  <a:pt x="40990" y="13688"/>
                </a:cubicBezTo>
                <a:cubicBezTo>
                  <a:pt x="41188" y="15057"/>
                  <a:pt x="41188" y="16425"/>
                  <a:pt x="41188" y="17794"/>
                </a:cubicBezTo>
                <a:moveTo>
                  <a:pt x="44158" y="25551"/>
                </a:moveTo>
                <a:cubicBezTo>
                  <a:pt x="44554" y="23269"/>
                  <a:pt x="44752" y="20532"/>
                  <a:pt x="44752" y="17794"/>
                </a:cubicBezTo>
                <a:cubicBezTo>
                  <a:pt x="44752" y="15057"/>
                  <a:pt x="44554" y="12775"/>
                  <a:pt x="44158" y="10494"/>
                </a:cubicBezTo>
                <a:cubicBezTo>
                  <a:pt x="43762" y="8212"/>
                  <a:pt x="43168" y="6387"/>
                  <a:pt x="42376" y="4562"/>
                </a:cubicBezTo>
                <a:cubicBezTo>
                  <a:pt x="41782" y="3193"/>
                  <a:pt x="40792" y="1825"/>
                  <a:pt x="39801" y="912"/>
                </a:cubicBezTo>
                <a:cubicBezTo>
                  <a:pt x="38811" y="456"/>
                  <a:pt x="37821" y="0"/>
                  <a:pt x="36633" y="0"/>
                </a:cubicBezTo>
                <a:cubicBezTo>
                  <a:pt x="35445" y="0"/>
                  <a:pt x="34455" y="456"/>
                  <a:pt x="33465" y="912"/>
                </a:cubicBezTo>
                <a:cubicBezTo>
                  <a:pt x="32475" y="1825"/>
                  <a:pt x="31485" y="3193"/>
                  <a:pt x="30891" y="4562"/>
                </a:cubicBezTo>
                <a:cubicBezTo>
                  <a:pt x="30099" y="6387"/>
                  <a:pt x="29504" y="8212"/>
                  <a:pt x="29108" y="10494"/>
                </a:cubicBezTo>
                <a:cubicBezTo>
                  <a:pt x="28712" y="12775"/>
                  <a:pt x="28514" y="15057"/>
                  <a:pt x="28514" y="17794"/>
                </a:cubicBezTo>
                <a:cubicBezTo>
                  <a:pt x="28514" y="20532"/>
                  <a:pt x="28712" y="23269"/>
                  <a:pt x="29108" y="25551"/>
                </a:cubicBezTo>
                <a:cubicBezTo>
                  <a:pt x="29504" y="27832"/>
                  <a:pt x="30099" y="29657"/>
                  <a:pt x="30891" y="31026"/>
                </a:cubicBezTo>
                <a:cubicBezTo>
                  <a:pt x="31485" y="32851"/>
                  <a:pt x="32475" y="33764"/>
                  <a:pt x="33465" y="34676"/>
                </a:cubicBezTo>
                <a:cubicBezTo>
                  <a:pt x="34455" y="35589"/>
                  <a:pt x="35445" y="36045"/>
                  <a:pt x="36633" y="36045"/>
                </a:cubicBezTo>
                <a:cubicBezTo>
                  <a:pt x="37821" y="36045"/>
                  <a:pt x="38811" y="35589"/>
                  <a:pt x="39801" y="34676"/>
                </a:cubicBezTo>
                <a:cubicBezTo>
                  <a:pt x="40792" y="33764"/>
                  <a:pt x="41782" y="32851"/>
                  <a:pt x="42376" y="31026"/>
                </a:cubicBezTo>
                <a:cubicBezTo>
                  <a:pt x="43168" y="29657"/>
                  <a:pt x="43762" y="27832"/>
                  <a:pt x="44158" y="25551"/>
                </a:cubicBezTo>
                <a:moveTo>
                  <a:pt x="47722" y="70722"/>
                </a:moveTo>
                <a:cubicBezTo>
                  <a:pt x="47326" y="70266"/>
                  <a:pt x="46930" y="69809"/>
                  <a:pt x="46732" y="68897"/>
                </a:cubicBezTo>
                <a:cubicBezTo>
                  <a:pt x="46534" y="68441"/>
                  <a:pt x="46336" y="67528"/>
                  <a:pt x="46138" y="66615"/>
                </a:cubicBezTo>
                <a:cubicBezTo>
                  <a:pt x="45940" y="65703"/>
                  <a:pt x="45940" y="64790"/>
                  <a:pt x="45940" y="63878"/>
                </a:cubicBezTo>
                <a:cubicBezTo>
                  <a:pt x="45940" y="42889"/>
                  <a:pt x="45940" y="42889"/>
                  <a:pt x="45940" y="42889"/>
                </a:cubicBezTo>
                <a:cubicBezTo>
                  <a:pt x="42574" y="42889"/>
                  <a:pt x="42574" y="42889"/>
                  <a:pt x="42574" y="42889"/>
                </a:cubicBezTo>
                <a:cubicBezTo>
                  <a:pt x="42574" y="63878"/>
                  <a:pt x="42574" y="63878"/>
                  <a:pt x="42574" y="63878"/>
                </a:cubicBezTo>
                <a:cubicBezTo>
                  <a:pt x="42574" y="66159"/>
                  <a:pt x="42772" y="67984"/>
                  <a:pt x="42970" y="69809"/>
                </a:cubicBezTo>
                <a:cubicBezTo>
                  <a:pt x="43366" y="71178"/>
                  <a:pt x="43762" y="73003"/>
                  <a:pt x="44158" y="73916"/>
                </a:cubicBezTo>
                <a:cubicBezTo>
                  <a:pt x="44752" y="75285"/>
                  <a:pt x="45346" y="76197"/>
                  <a:pt x="46138" y="77110"/>
                </a:cubicBezTo>
                <a:cubicBezTo>
                  <a:pt x="46930" y="77566"/>
                  <a:pt x="47920" y="78022"/>
                  <a:pt x="48910" y="78022"/>
                </a:cubicBezTo>
                <a:cubicBezTo>
                  <a:pt x="49900" y="78022"/>
                  <a:pt x="50891" y="77566"/>
                  <a:pt x="51683" y="77110"/>
                </a:cubicBezTo>
                <a:cubicBezTo>
                  <a:pt x="52475" y="76197"/>
                  <a:pt x="53069" y="75285"/>
                  <a:pt x="53663" y="73916"/>
                </a:cubicBezTo>
                <a:cubicBezTo>
                  <a:pt x="54059" y="73003"/>
                  <a:pt x="54455" y="71178"/>
                  <a:pt x="54851" y="69809"/>
                </a:cubicBezTo>
                <a:cubicBezTo>
                  <a:pt x="55049" y="67984"/>
                  <a:pt x="55247" y="66159"/>
                  <a:pt x="55247" y="63878"/>
                </a:cubicBezTo>
                <a:cubicBezTo>
                  <a:pt x="55247" y="42889"/>
                  <a:pt x="55247" y="42889"/>
                  <a:pt x="55247" y="42889"/>
                </a:cubicBezTo>
                <a:cubicBezTo>
                  <a:pt x="51881" y="42889"/>
                  <a:pt x="51881" y="42889"/>
                  <a:pt x="51881" y="42889"/>
                </a:cubicBezTo>
                <a:cubicBezTo>
                  <a:pt x="51881" y="63878"/>
                  <a:pt x="51881" y="63878"/>
                  <a:pt x="51881" y="63878"/>
                </a:cubicBezTo>
                <a:cubicBezTo>
                  <a:pt x="51881" y="64790"/>
                  <a:pt x="51881" y="65703"/>
                  <a:pt x="51683" y="66615"/>
                </a:cubicBezTo>
                <a:cubicBezTo>
                  <a:pt x="51485" y="67528"/>
                  <a:pt x="51287" y="68441"/>
                  <a:pt x="51089" y="68897"/>
                </a:cubicBezTo>
                <a:cubicBezTo>
                  <a:pt x="50693" y="69809"/>
                  <a:pt x="50495" y="70266"/>
                  <a:pt x="50099" y="70722"/>
                </a:cubicBezTo>
                <a:cubicBezTo>
                  <a:pt x="49702" y="71178"/>
                  <a:pt x="49306" y="71178"/>
                  <a:pt x="48910" y="71178"/>
                </a:cubicBezTo>
                <a:cubicBezTo>
                  <a:pt x="48514" y="71178"/>
                  <a:pt x="48118" y="71178"/>
                  <a:pt x="47722" y="70722"/>
                </a:cubicBezTo>
                <a:moveTo>
                  <a:pt x="54851" y="10950"/>
                </a:moveTo>
                <a:cubicBezTo>
                  <a:pt x="54851" y="11863"/>
                  <a:pt x="54851" y="12775"/>
                  <a:pt x="54653" y="13231"/>
                </a:cubicBezTo>
                <a:cubicBezTo>
                  <a:pt x="54455" y="13688"/>
                  <a:pt x="54257" y="14144"/>
                  <a:pt x="54059" y="14600"/>
                </a:cubicBezTo>
                <a:cubicBezTo>
                  <a:pt x="53663" y="14600"/>
                  <a:pt x="53465" y="14600"/>
                  <a:pt x="53069" y="15057"/>
                </a:cubicBezTo>
                <a:cubicBezTo>
                  <a:pt x="52673" y="15057"/>
                  <a:pt x="52475" y="15057"/>
                  <a:pt x="52079" y="15057"/>
                </a:cubicBezTo>
                <a:cubicBezTo>
                  <a:pt x="50099" y="15057"/>
                  <a:pt x="50099" y="15057"/>
                  <a:pt x="50099" y="15057"/>
                </a:cubicBezTo>
                <a:cubicBezTo>
                  <a:pt x="50099" y="7300"/>
                  <a:pt x="50099" y="7300"/>
                  <a:pt x="50099" y="7300"/>
                </a:cubicBezTo>
                <a:cubicBezTo>
                  <a:pt x="52277" y="7300"/>
                  <a:pt x="52277" y="7300"/>
                  <a:pt x="52277" y="7300"/>
                </a:cubicBezTo>
                <a:cubicBezTo>
                  <a:pt x="52673" y="7300"/>
                  <a:pt x="52871" y="7300"/>
                  <a:pt x="53267" y="7300"/>
                </a:cubicBezTo>
                <a:cubicBezTo>
                  <a:pt x="53465" y="7300"/>
                  <a:pt x="53861" y="7756"/>
                  <a:pt x="54059" y="7756"/>
                </a:cubicBezTo>
                <a:cubicBezTo>
                  <a:pt x="54257" y="8212"/>
                  <a:pt x="54455" y="8669"/>
                  <a:pt x="54653" y="9125"/>
                </a:cubicBezTo>
                <a:cubicBezTo>
                  <a:pt x="54851" y="9581"/>
                  <a:pt x="54851" y="10038"/>
                  <a:pt x="54851" y="10950"/>
                </a:cubicBezTo>
                <a:moveTo>
                  <a:pt x="58811" y="35133"/>
                </a:moveTo>
                <a:cubicBezTo>
                  <a:pt x="55049" y="20532"/>
                  <a:pt x="55049" y="20532"/>
                  <a:pt x="55049" y="20532"/>
                </a:cubicBezTo>
                <a:cubicBezTo>
                  <a:pt x="56237" y="20076"/>
                  <a:pt x="57029" y="19163"/>
                  <a:pt x="57425" y="17338"/>
                </a:cubicBezTo>
                <a:cubicBezTo>
                  <a:pt x="58019" y="15513"/>
                  <a:pt x="58217" y="13688"/>
                  <a:pt x="58217" y="10950"/>
                </a:cubicBezTo>
                <a:cubicBezTo>
                  <a:pt x="58217" y="9125"/>
                  <a:pt x="58217" y="7300"/>
                  <a:pt x="57821" y="5931"/>
                </a:cubicBezTo>
                <a:cubicBezTo>
                  <a:pt x="57623" y="4562"/>
                  <a:pt x="57227" y="3650"/>
                  <a:pt x="56633" y="2737"/>
                </a:cubicBezTo>
                <a:cubicBezTo>
                  <a:pt x="56039" y="2281"/>
                  <a:pt x="55445" y="1368"/>
                  <a:pt x="54851" y="1368"/>
                </a:cubicBezTo>
                <a:cubicBezTo>
                  <a:pt x="54257" y="912"/>
                  <a:pt x="53465" y="912"/>
                  <a:pt x="52673" y="912"/>
                </a:cubicBezTo>
                <a:cubicBezTo>
                  <a:pt x="46930" y="912"/>
                  <a:pt x="46930" y="912"/>
                  <a:pt x="46930" y="912"/>
                </a:cubicBezTo>
                <a:cubicBezTo>
                  <a:pt x="46930" y="35133"/>
                  <a:pt x="46930" y="35133"/>
                  <a:pt x="46930" y="35133"/>
                </a:cubicBezTo>
                <a:cubicBezTo>
                  <a:pt x="50099" y="35133"/>
                  <a:pt x="50099" y="35133"/>
                  <a:pt x="50099" y="35133"/>
                </a:cubicBezTo>
                <a:cubicBezTo>
                  <a:pt x="50099" y="21444"/>
                  <a:pt x="50099" y="21444"/>
                  <a:pt x="50099" y="21444"/>
                </a:cubicBezTo>
                <a:cubicBezTo>
                  <a:pt x="51881" y="21444"/>
                  <a:pt x="51881" y="21444"/>
                  <a:pt x="51881" y="21444"/>
                </a:cubicBezTo>
                <a:cubicBezTo>
                  <a:pt x="54851" y="35133"/>
                  <a:pt x="54851" y="35133"/>
                  <a:pt x="54851" y="35133"/>
                </a:cubicBezTo>
                <a:lnTo>
                  <a:pt x="58811" y="35133"/>
                </a:lnTo>
                <a:close/>
                <a:moveTo>
                  <a:pt x="72871" y="27376"/>
                </a:moveTo>
                <a:cubicBezTo>
                  <a:pt x="73267" y="25551"/>
                  <a:pt x="73267" y="23726"/>
                  <a:pt x="73267" y="21901"/>
                </a:cubicBezTo>
                <a:cubicBezTo>
                  <a:pt x="73267" y="912"/>
                  <a:pt x="73267" y="912"/>
                  <a:pt x="73267" y="912"/>
                </a:cubicBezTo>
                <a:cubicBezTo>
                  <a:pt x="70099" y="912"/>
                  <a:pt x="70099" y="912"/>
                  <a:pt x="70099" y="912"/>
                </a:cubicBezTo>
                <a:cubicBezTo>
                  <a:pt x="70099" y="21444"/>
                  <a:pt x="70099" y="21444"/>
                  <a:pt x="70099" y="21444"/>
                </a:cubicBezTo>
                <a:cubicBezTo>
                  <a:pt x="70099" y="22813"/>
                  <a:pt x="69900" y="23726"/>
                  <a:pt x="69900" y="24638"/>
                </a:cubicBezTo>
                <a:cubicBezTo>
                  <a:pt x="69702" y="25551"/>
                  <a:pt x="69504" y="26007"/>
                  <a:pt x="69108" y="26920"/>
                </a:cubicBezTo>
                <a:cubicBezTo>
                  <a:pt x="68910" y="27376"/>
                  <a:pt x="68514" y="27832"/>
                  <a:pt x="68316" y="28288"/>
                </a:cubicBezTo>
                <a:cubicBezTo>
                  <a:pt x="67920" y="28745"/>
                  <a:pt x="67524" y="29201"/>
                  <a:pt x="67128" y="29201"/>
                </a:cubicBezTo>
                <a:cubicBezTo>
                  <a:pt x="66534" y="29201"/>
                  <a:pt x="66138" y="28745"/>
                  <a:pt x="65742" y="28288"/>
                </a:cubicBezTo>
                <a:cubicBezTo>
                  <a:pt x="65544" y="27832"/>
                  <a:pt x="65148" y="27376"/>
                  <a:pt x="64950" y="26920"/>
                </a:cubicBezTo>
                <a:cubicBezTo>
                  <a:pt x="64554" y="26007"/>
                  <a:pt x="64356" y="25551"/>
                  <a:pt x="64158" y="24638"/>
                </a:cubicBezTo>
                <a:cubicBezTo>
                  <a:pt x="64158" y="23726"/>
                  <a:pt x="63960" y="22813"/>
                  <a:pt x="63960" y="21444"/>
                </a:cubicBezTo>
                <a:cubicBezTo>
                  <a:pt x="63960" y="912"/>
                  <a:pt x="63960" y="912"/>
                  <a:pt x="63960" y="912"/>
                </a:cubicBezTo>
                <a:cubicBezTo>
                  <a:pt x="60792" y="912"/>
                  <a:pt x="60792" y="912"/>
                  <a:pt x="60792" y="912"/>
                </a:cubicBezTo>
                <a:cubicBezTo>
                  <a:pt x="60792" y="21901"/>
                  <a:pt x="60792" y="21901"/>
                  <a:pt x="60792" y="21901"/>
                </a:cubicBezTo>
                <a:cubicBezTo>
                  <a:pt x="60792" y="23726"/>
                  <a:pt x="60792" y="25551"/>
                  <a:pt x="61188" y="27376"/>
                </a:cubicBezTo>
                <a:cubicBezTo>
                  <a:pt x="61386" y="29201"/>
                  <a:pt x="61782" y="30570"/>
                  <a:pt x="62376" y="31939"/>
                </a:cubicBezTo>
                <a:cubicBezTo>
                  <a:pt x="62772" y="33307"/>
                  <a:pt x="63564" y="34220"/>
                  <a:pt x="64356" y="35133"/>
                </a:cubicBezTo>
                <a:cubicBezTo>
                  <a:pt x="65148" y="35589"/>
                  <a:pt x="65940" y="36045"/>
                  <a:pt x="67128" y="36045"/>
                </a:cubicBezTo>
                <a:cubicBezTo>
                  <a:pt x="68118" y="36045"/>
                  <a:pt x="68910" y="35589"/>
                  <a:pt x="69702" y="35133"/>
                </a:cubicBezTo>
                <a:cubicBezTo>
                  <a:pt x="70495" y="34220"/>
                  <a:pt x="71287" y="33307"/>
                  <a:pt x="71683" y="31939"/>
                </a:cubicBezTo>
                <a:cubicBezTo>
                  <a:pt x="72277" y="30570"/>
                  <a:pt x="72673" y="29201"/>
                  <a:pt x="72871" y="27376"/>
                </a:cubicBezTo>
                <a:moveTo>
                  <a:pt x="71485" y="77110"/>
                </a:moveTo>
                <a:cubicBezTo>
                  <a:pt x="74851" y="77110"/>
                  <a:pt x="74851" y="77110"/>
                  <a:pt x="74851" y="77110"/>
                </a:cubicBezTo>
                <a:cubicBezTo>
                  <a:pt x="74851" y="42889"/>
                  <a:pt x="74851" y="42889"/>
                  <a:pt x="74851" y="42889"/>
                </a:cubicBezTo>
                <a:cubicBezTo>
                  <a:pt x="69900" y="42889"/>
                  <a:pt x="69900" y="42889"/>
                  <a:pt x="69900" y="42889"/>
                </a:cubicBezTo>
                <a:cubicBezTo>
                  <a:pt x="66336" y="65247"/>
                  <a:pt x="66336" y="65247"/>
                  <a:pt x="66336" y="65247"/>
                </a:cubicBezTo>
                <a:cubicBezTo>
                  <a:pt x="66336" y="65247"/>
                  <a:pt x="66336" y="65247"/>
                  <a:pt x="66336" y="65247"/>
                </a:cubicBezTo>
                <a:cubicBezTo>
                  <a:pt x="62970" y="42889"/>
                  <a:pt x="62970" y="42889"/>
                  <a:pt x="62970" y="42889"/>
                </a:cubicBezTo>
                <a:cubicBezTo>
                  <a:pt x="58019" y="42889"/>
                  <a:pt x="58019" y="42889"/>
                  <a:pt x="58019" y="42889"/>
                </a:cubicBezTo>
                <a:cubicBezTo>
                  <a:pt x="58019" y="77110"/>
                  <a:pt x="58019" y="77110"/>
                  <a:pt x="58019" y="77110"/>
                </a:cubicBezTo>
                <a:cubicBezTo>
                  <a:pt x="61188" y="77110"/>
                  <a:pt x="61188" y="77110"/>
                  <a:pt x="61188" y="77110"/>
                </a:cubicBezTo>
                <a:cubicBezTo>
                  <a:pt x="61188" y="51102"/>
                  <a:pt x="61188" y="51102"/>
                  <a:pt x="61188" y="51102"/>
                </a:cubicBezTo>
                <a:cubicBezTo>
                  <a:pt x="61386" y="51102"/>
                  <a:pt x="61386" y="51102"/>
                  <a:pt x="61386" y="51102"/>
                </a:cubicBezTo>
                <a:cubicBezTo>
                  <a:pt x="65148" y="77110"/>
                  <a:pt x="65148" y="77110"/>
                  <a:pt x="65148" y="77110"/>
                </a:cubicBezTo>
                <a:cubicBezTo>
                  <a:pt x="67524" y="77110"/>
                  <a:pt x="67524" y="77110"/>
                  <a:pt x="67524" y="77110"/>
                </a:cubicBezTo>
                <a:cubicBezTo>
                  <a:pt x="71485" y="51102"/>
                  <a:pt x="71485" y="51102"/>
                  <a:pt x="71485" y="51102"/>
                </a:cubicBezTo>
                <a:cubicBezTo>
                  <a:pt x="71485" y="51102"/>
                  <a:pt x="71485" y="51102"/>
                  <a:pt x="71485" y="51102"/>
                </a:cubicBezTo>
                <a:lnTo>
                  <a:pt x="71485" y="77110"/>
                </a:lnTo>
                <a:close/>
                <a:moveTo>
                  <a:pt x="89702" y="35133"/>
                </a:moveTo>
                <a:cubicBezTo>
                  <a:pt x="92871" y="35133"/>
                  <a:pt x="92871" y="35133"/>
                  <a:pt x="92871" y="35133"/>
                </a:cubicBezTo>
                <a:cubicBezTo>
                  <a:pt x="92871" y="912"/>
                  <a:pt x="92871" y="912"/>
                  <a:pt x="92871" y="912"/>
                </a:cubicBezTo>
                <a:cubicBezTo>
                  <a:pt x="87920" y="912"/>
                  <a:pt x="87920" y="912"/>
                  <a:pt x="87920" y="912"/>
                </a:cubicBezTo>
                <a:cubicBezTo>
                  <a:pt x="84554" y="23269"/>
                  <a:pt x="84554" y="23269"/>
                  <a:pt x="84554" y="23269"/>
                </a:cubicBezTo>
                <a:cubicBezTo>
                  <a:pt x="84554" y="23269"/>
                  <a:pt x="84554" y="23269"/>
                  <a:pt x="84554" y="23269"/>
                </a:cubicBezTo>
                <a:cubicBezTo>
                  <a:pt x="80990" y="912"/>
                  <a:pt x="80990" y="912"/>
                  <a:pt x="80990" y="912"/>
                </a:cubicBezTo>
                <a:cubicBezTo>
                  <a:pt x="76039" y="912"/>
                  <a:pt x="76039" y="912"/>
                  <a:pt x="76039" y="912"/>
                </a:cubicBezTo>
                <a:cubicBezTo>
                  <a:pt x="76039" y="35133"/>
                  <a:pt x="76039" y="35133"/>
                  <a:pt x="76039" y="35133"/>
                </a:cubicBezTo>
                <a:cubicBezTo>
                  <a:pt x="79405" y="35133"/>
                  <a:pt x="79405" y="35133"/>
                  <a:pt x="79405" y="35133"/>
                </a:cubicBezTo>
                <a:cubicBezTo>
                  <a:pt x="79405" y="8669"/>
                  <a:pt x="79405" y="8669"/>
                  <a:pt x="79405" y="8669"/>
                </a:cubicBezTo>
                <a:cubicBezTo>
                  <a:pt x="79405" y="8669"/>
                  <a:pt x="79405" y="8669"/>
                  <a:pt x="79405" y="8669"/>
                </a:cubicBezTo>
                <a:cubicBezTo>
                  <a:pt x="83168" y="35133"/>
                  <a:pt x="83168" y="35133"/>
                  <a:pt x="83168" y="35133"/>
                </a:cubicBezTo>
                <a:cubicBezTo>
                  <a:pt x="85742" y="35133"/>
                  <a:pt x="85742" y="35133"/>
                  <a:pt x="85742" y="35133"/>
                </a:cubicBezTo>
                <a:cubicBezTo>
                  <a:pt x="89702" y="8669"/>
                  <a:pt x="89702" y="8669"/>
                  <a:pt x="89702" y="8669"/>
                </a:cubicBezTo>
                <a:cubicBezTo>
                  <a:pt x="89702" y="8669"/>
                  <a:pt x="89702" y="8669"/>
                  <a:pt x="89702" y="8669"/>
                </a:cubicBezTo>
                <a:lnTo>
                  <a:pt x="89702" y="35133"/>
                </a:lnTo>
                <a:close/>
                <a:moveTo>
                  <a:pt x="94653" y="119087"/>
                </a:moveTo>
                <a:cubicBezTo>
                  <a:pt x="99009" y="119087"/>
                  <a:pt x="99009" y="119087"/>
                  <a:pt x="99009" y="119087"/>
                </a:cubicBezTo>
                <a:cubicBezTo>
                  <a:pt x="99009" y="84866"/>
                  <a:pt x="99009" y="84866"/>
                  <a:pt x="99009" y="84866"/>
                </a:cubicBezTo>
                <a:cubicBezTo>
                  <a:pt x="95643" y="84866"/>
                  <a:pt x="95643" y="84866"/>
                  <a:pt x="95643" y="84866"/>
                </a:cubicBezTo>
                <a:cubicBezTo>
                  <a:pt x="95643" y="108593"/>
                  <a:pt x="95643" y="108593"/>
                  <a:pt x="95643" y="108593"/>
                </a:cubicBezTo>
                <a:cubicBezTo>
                  <a:pt x="95643" y="108593"/>
                  <a:pt x="95643" y="108593"/>
                  <a:pt x="95643" y="108593"/>
                </a:cubicBezTo>
                <a:cubicBezTo>
                  <a:pt x="89306" y="84866"/>
                  <a:pt x="89306" y="84866"/>
                  <a:pt x="89306" y="84866"/>
                </a:cubicBezTo>
                <a:cubicBezTo>
                  <a:pt x="84950" y="84866"/>
                  <a:pt x="84950" y="84866"/>
                  <a:pt x="84950" y="84866"/>
                </a:cubicBezTo>
                <a:cubicBezTo>
                  <a:pt x="84950" y="119087"/>
                  <a:pt x="84950" y="119087"/>
                  <a:pt x="84950" y="119087"/>
                </a:cubicBezTo>
                <a:cubicBezTo>
                  <a:pt x="88118" y="119087"/>
                  <a:pt x="88118" y="119087"/>
                  <a:pt x="88118" y="119087"/>
                </a:cubicBezTo>
                <a:cubicBezTo>
                  <a:pt x="88118" y="94448"/>
                  <a:pt x="88118" y="94448"/>
                  <a:pt x="88118" y="94448"/>
                </a:cubicBezTo>
                <a:cubicBezTo>
                  <a:pt x="88118" y="94448"/>
                  <a:pt x="88118" y="94448"/>
                  <a:pt x="88118" y="94448"/>
                </a:cubicBezTo>
                <a:lnTo>
                  <a:pt x="94653" y="119087"/>
                </a:lnTo>
                <a:close/>
                <a:moveTo>
                  <a:pt x="115643" y="119087"/>
                </a:moveTo>
                <a:cubicBezTo>
                  <a:pt x="108514" y="100836"/>
                  <a:pt x="108514" y="100836"/>
                  <a:pt x="108514" y="100836"/>
                </a:cubicBezTo>
                <a:cubicBezTo>
                  <a:pt x="115049" y="84866"/>
                  <a:pt x="115049" y="84866"/>
                  <a:pt x="115049" y="84866"/>
                </a:cubicBezTo>
                <a:cubicBezTo>
                  <a:pt x="110891" y="84866"/>
                  <a:pt x="110891" y="84866"/>
                  <a:pt x="110891" y="84866"/>
                </a:cubicBezTo>
                <a:cubicBezTo>
                  <a:pt x="104950" y="99011"/>
                  <a:pt x="104950" y="99011"/>
                  <a:pt x="104950" y="99011"/>
                </a:cubicBezTo>
                <a:cubicBezTo>
                  <a:pt x="104950" y="84866"/>
                  <a:pt x="104950" y="84866"/>
                  <a:pt x="104950" y="84866"/>
                </a:cubicBezTo>
                <a:cubicBezTo>
                  <a:pt x="101782" y="84866"/>
                  <a:pt x="101782" y="84866"/>
                  <a:pt x="101782" y="84866"/>
                </a:cubicBezTo>
                <a:cubicBezTo>
                  <a:pt x="101782" y="119087"/>
                  <a:pt x="101782" y="119087"/>
                  <a:pt x="101782" y="119087"/>
                </a:cubicBezTo>
                <a:cubicBezTo>
                  <a:pt x="104950" y="119087"/>
                  <a:pt x="104950" y="119087"/>
                  <a:pt x="104950" y="119087"/>
                </a:cubicBezTo>
                <a:cubicBezTo>
                  <a:pt x="104950" y="102661"/>
                  <a:pt x="104950" y="102661"/>
                  <a:pt x="104950" y="102661"/>
                </a:cubicBezTo>
                <a:cubicBezTo>
                  <a:pt x="111089" y="119087"/>
                  <a:pt x="111089" y="119087"/>
                  <a:pt x="111089" y="119087"/>
                </a:cubicBezTo>
                <a:lnTo>
                  <a:pt x="115643" y="119087"/>
                </a:lnTo>
                <a:close/>
                <a:moveTo>
                  <a:pt x="120000" y="84866"/>
                </a:moveTo>
                <a:cubicBezTo>
                  <a:pt x="116831" y="84866"/>
                  <a:pt x="116831" y="84866"/>
                  <a:pt x="116831" y="84866"/>
                </a:cubicBezTo>
                <a:cubicBezTo>
                  <a:pt x="116831" y="119087"/>
                  <a:pt x="116831" y="119087"/>
                  <a:pt x="116831" y="119087"/>
                </a:cubicBezTo>
                <a:cubicBezTo>
                  <a:pt x="120000" y="119087"/>
                  <a:pt x="120000" y="119087"/>
                  <a:pt x="120000" y="119087"/>
                </a:cubicBezTo>
                <a:lnTo>
                  <a:pt x="120000" y="84866"/>
                </a:lnTo>
                <a:close/>
              </a:path>
            </a:pathLst>
          </a:custGeom>
          <a:solidFill>
            <a:schemeClr val="accent1"/>
          </a:solidFill>
          <a:ln>
            <a:noFill/>
          </a:ln>
        </p:spPr>
        <p:txBody>
          <a:bodyPr lIns="68569" tIns="34275" rIns="68569" bIns="34275" anchor="t" anchorCtr="0">
            <a:noAutofit/>
          </a:bodyPr>
          <a:lstStyle/>
          <a:p>
            <a:pPr defTabSz="685800"/>
            <a:endParaRPr sz="1350" kern="0">
              <a:solidFill>
                <a:srgbClr val="000000"/>
              </a:solidFill>
              <a:latin typeface="Calibri"/>
              <a:ea typeface="Calibri"/>
              <a:cs typeface="Calibri"/>
              <a:sym typeface="Calibri"/>
            </a:endParaRPr>
          </a:p>
        </p:txBody>
      </p:sp>
      <p:sp>
        <p:nvSpPr>
          <p:cNvPr id="8" name="Shape 8"/>
          <p:cNvSpPr txBox="1">
            <a:spLocks noGrp="1"/>
          </p:cNvSpPr>
          <p:nvPr>
            <p:ph type="title"/>
          </p:nvPr>
        </p:nvSpPr>
        <p:spPr>
          <a:xfrm>
            <a:off x="457201" y="205978"/>
            <a:ext cx="8229599" cy="857250"/>
          </a:xfrm>
          <a:prstGeom prst="rect">
            <a:avLst/>
          </a:prstGeom>
          <a:noFill/>
          <a:ln>
            <a:noFill/>
          </a:ln>
        </p:spPr>
        <p:txBody>
          <a:bodyPr lIns="91425" tIns="91425" rIns="91425" bIns="91425" anchor="ctr" anchorCtr="0"/>
          <a:lstStyle>
            <a:lvl1pPr marL="0" marR="0" lvl="0" indent="0" algn="l" rtl="0">
              <a:lnSpc>
                <a:spcPct val="104545"/>
              </a:lnSpc>
              <a:spcBef>
                <a:spcPts val="0"/>
              </a:spcBef>
              <a:spcAft>
                <a:spcPts val="0"/>
              </a:spcAft>
              <a:buNone/>
              <a:defRPr sz="3300" b="1" i="0" u="none" strike="noStrike" cap="none">
                <a:solidFill>
                  <a:srgbClr val="FF5000"/>
                </a:solidFill>
                <a:latin typeface="Arial"/>
                <a:ea typeface="Arial"/>
                <a:cs typeface="Arial"/>
                <a:sym typeface="Arial"/>
              </a:defRPr>
            </a:lvl1pPr>
            <a:lvl2pPr marL="0" marR="0" lvl="1" indent="0" algn="ctr" rtl="0">
              <a:spcBef>
                <a:spcPts val="0"/>
              </a:spcBef>
              <a:spcAft>
                <a:spcPts val="0"/>
              </a:spcAft>
              <a:buNone/>
              <a:defRPr sz="18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18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18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1800" b="0" i="0" u="none" strike="noStrike" cap="none">
                <a:solidFill>
                  <a:schemeClr val="dk1"/>
                </a:solidFill>
                <a:latin typeface="Calibri"/>
                <a:ea typeface="Calibri"/>
                <a:cs typeface="Calibri"/>
                <a:sym typeface="Calibri"/>
              </a:defRPr>
            </a:lvl5pPr>
            <a:lvl6pPr marL="342900" marR="0" lvl="5" indent="0" algn="ctr" rtl="0">
              <a:spcBef>
                <a:spcPts val="0"/>
              </a:spcBef>
              <a:spcAft>
                <a:spcPts val="0"/>
              </a:spcAft>
              <a:buNone/>
              <a:defRPr sz="1800" b="0" i="0" u="none" strike="noStrike" cap="none">
                <a:solidFill>
                  <a:schemeClr val="dk1"/>
                </a:solidFill>
                <a:latin typeface="Calibri"/>
                <a:ea typeface="Calibri"/>
                <a:cs typeface="Calibri"/>
                <a:sym typeface="Calibri"/>
              </a:defRPr>
            </a:lvl6pPr>
            <a:lvl7pPr marL="685800" marR="0" lvl="6" indent="0" algn="ctr" rtl="0">
              <a:spcBef>
                <a:spcPts val="0"/>
              </a:spcBef>
              <a:spcAft>
                <a:spcPts val="0"/>
              </a:spcAft>
              <a:buNone/>
              <a:defRPr sz="1800" b="0" i="0" u="none" strike="noStrike" cap="none">
                <a:solidFill>
                  <a:schemeClr val="dk1"/>
                </a:solidFill>
                <a:latin typeface="Calibri"/>
                <a:ea typeface="Calibri"/>
                <a:cs typeface="Calibri"/>
                <a:sym typeface="Calibri"/>
              </a:defRPr>
            </a:lvl7pPr>
            <a:lvl8pPr marL="1028700" marR="0" lvl="7" indent="0" algn="ctr" rtl="0">
              <a:spcBef>
                <a:spcPts val="0"/>
              </a:spcBef>
              <a:spcAft>
                <a:spcPts val="0"/>
              </a:spcAft>
              <a:buNone/>
              <a:defRPr sz="1800" b="0" i="0" u="none" strike="noStrike" cap="none">
                <a:solidFill>
                  <a:schemeClr val="dk1"/>
                </a:solidFill>
                <a:latin typeface="Calibri"/>
                <a:ea typeface="Calibri"/>
                <a:cs typeface="Calibri"/>
                <a:sym typeface="Calibri"/>
              </a:defRPr>
            </a:lvl8pPr>
            <a:lvl9pPr marL="1371600" marR="0" lvl="8" indent="0" algn="ctr" rtl="0">
              <a:spcBef>
                <a:spcPts val="0"/>
              </a:spcBef>
              <a:spcAft>
                <a:spcPts val="0"/>
              </a:spcAft>
              <a:buNone/>
              <a:defRPr sz="1800" b="0" i="0" u="none" strike="noStrike" cap="none">
                <a:solidFill>
                  <a:schemeClr val="dk1"/>
                </a:solidFill>
                <a:latin typeface="Calibri"/>
                <a:ea typeface="Calibri"/>
                <a:cs typeface="Calibri"/>
                <a:sym typeface="Calibri"/>
              </a:defRPr>
            </a:lvl9pPr>
          </a:lstStyle>
          <a:p>
            <a:endParaRPr/>
          </a:p>
        </p:txBody>
      </p:sp>
      <p:sp>
        <p:nvSpPr>
          <p:cNvPr id="9" name="Shape 9"/>
          <p:cNvSpPr txBox="1">
            <a:spLocks noGrp="1"/>
          </p:cNvSpPr>
          <p:nvPr>
            <p:ph type="body" idx="1"/>
          </p:nvPr>
        </p:nvSpPr>
        <p:spPr>
          <a:xfrm>
            <a:off x="457201" y="1200151"/>
            <a:ext cx="8229599" cy="3227531"/>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750"/>
              </a:spcAft>
              <a:buClr>
                <a:srgbClr val="FF5000"/>
              </a:buClr>
              <a:buFont typeface="Arial"/>
              <a:buChar char="●"/>
              <a:defRPr sz="1800" b="0" i="0" u="none" strike="noStrike" cap="none">
                <a:solidFill>
                  <a:schemeClr val="dk1"/>
                </a:solidFill>
                <a:latin typeface="Arial"/>
                <a:ea typeface="Arial"/>
                <a:cs typeface="Arial"/>
                <a:sym typeface="Arial"/>
              </a:defRPr>
            </a:lvl1pPr>
            <a:lvl2pPr marL="200025" marR="0" lvl="1" indent="0" algn="l" rtl="0">
              <a:lnSpc>
                <a:spcPct val="80000"/>
              </a:lnSpc>
              <a:spcBef>
                <a:spcPts val="0"/>
              </a:spcBef>
              <a:spcAft>
                <a:spcPts val="750"/>
              </a:spcAft>
              <a:buClr>
                <a:srgbClr val="7F7F7F"/>
              </a:buClr>
              <a:buFont typeface="Noto Sans Symbols"/>
              <a:buChar char="○"/>
              <a:defRPr sz="1800" b="0" i="0" u="none" strike="noStrike" cap="none">
                <a:solidFill>
                  <a:schemeClr val="dk1"/>
                </a:solidFill>
                <a:latin typeface="Arial"/>
                <a:ea typeface="Arial"/>
                <a:cs typeface="Arial"/>
                <a:sym typeface="Arial"/>
              </a:defRPr>
            </a:lvl2pPr>
            <a:lvl3pPr marL="406003" marR="0" lvl="2" indent="-5953" algn="l" rtl="0">
              <a:lnSpc>
                <a:spcPct val="80000"/>
              </a:lnSpc>
              <a:spcBef>
                <a:spcPts val="0"/>
              </a:spcBef>
              <a:spcAft>
                <a:spcPts val="750"/>
              </a:spcAft>
              <a:buClr>
                <a:srgbClr val="595959"/>
              </a:buClr>
              <a:buFont typeface="Arial"/>
              <a:buChar char="■"/>
              <a:defRPr sz="1500" b="0" i="0" u="none" strike="noStrike" cap="none">
                <a:solidFill>
                  <a:srgbClr val="595959"/>
                </a:solidFill>
                <a:latin typeface="Arial"/>
                <a:ea typeface="Arial"/>
                <a:cs typeface="Arial"/>
                <a:sym typeface="Arial"/>
              </a:defRPr>
            </a:lvl3pPr>
            <a:lvl4pPr marL="606029" marR="0" lvl="3" indent="-5953" algn="l" rtl="0">
              <a:lnSpc>
                <a:spcPct val="80000"/>
              </a:lnSpc>
              <a:spcBef>
                <a:spcPts val="0"/>
              </a:spcBef>
              <a:spcAft>
                <a:spcPts val="750"/>
              </a:spcAft>
              <a:buClr>
                <a:srgbClr val="FF5000"/>
              </a:buClr>
              <a:buFont typeface="Arial"/>
              <a:buChar char="●"/>
              <a:defRPr sz="1200" b="0" i="0" u="none" strike="noStrike" cap="none">
                <a:solidFill>
                  <a:srgbClr val="595959"/>
                </a:solidFill>
                <a:latin typeface="Arial"/>
                <a:ea typeface="Arial"/>
                <a:cs typeface="Arial"/>
                <a:sym typeface="Arial"/>
              </a:defRPr>
            </a:lvl4pPr>
            <a:lvl5pPr marL="866775" marR="0" lvl="4" indent="-42863" algn="l" rtl="0">
              <a:spcBef>
                <a:spcPts val="165"/>
              </a:spcBef>
              <a:spcAft>
                <a:spcPts val="0"/>
              </a:spcAft>
              <a:buClr>
                <a:schemeClr val="dk1"/>
              </a:buClr>
              <a:buSzPct val="100000"/>
              <a:buFont typeface="Arial"/>
              <a:buChar char="»"/>
              <a:defRPr sz="825" b="0" i="0" u="none" strike="noStrike" cap="none">
                <a:solidFill>
                  <a:schemeClr val="dk1"/>
                </a:solidFill>
                <a:latin typeface="Arial"/>
                <a:ea typeface="Arial"/>
                <a:cs typeface="Arial"/>
                <a:sym typeface="Arial"/>
              </a:defRPr>
            </a:lvl5pPr>
            <a:lvl6pPr marL="1060821" marR="0" lvl="5" indent="-45218"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6pPr>
            <a:lvl7pPr marL="1253697" marR="0" lvl="6" indent="-47594"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7pPr>
            <a:lvl8pPr marL="1446574" marR="0" lvl="7" indent="-49970"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8pPr>
            <a:lvl9pPr marL="1639451" marR="0" lvl="8" indent="-52347"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35907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Kansi_puhuja_tilaisuus">
    <p:bg>
      <p:bgPr>
        <a:solidFill>
          <a:srgbClr val="FF5000"/>
        </a:solidFill>
        <a:effectLst/>
      </p:bgPr>
    </p:bg>
    <p:spTree>
      <p:nvGrpSpPr>
        <p:cNvPr id="1" name="Shape 12"/>
        <p:cNvGrpSpPr/>
        <p:nvPr/>
      </p:nvGrpSpPr>
      <p:grpSpPr>
        <a:xfrm>
          <a:off x="0" y="0"/>
          <a:ext cx="0" cy="0"/>
          <a:chOff x="0" y="0"/>
          <a:chExt cx="0" cy="0"/>
        </a:xfrm>
      </p:grpSpPr>
      <p:sp>
        <p:nvSpPr>
          <p:cNvPr id="13" name="Shape 13"/>
          <p:cNvSpPr/>
          <p:nvPr/>
        </p:nvSpPr>
        <p:spPr>
          <a:xfrm>
            <a:off x="6672264" y="4108847"/>
            <a:ext cx="2079624" cy="681037"/>
          </a:xfrm>
          <a:custGeom>
            <a:avLst/>
            <a:gdLst/>
            <a:ahLst/>
            <a:cxnLst/>
            <a:rect l="0" t="0" r="0" b="0"/>
            <a:pathLst>
              <a:path w="120000" h="120000" extrusionOk="0">
                <a:moveTo>
                  <a:pt x="81980" y="84866"/>
                </a:moveTo>
                <a:cubicBezTo>
                  <a:pt x="78613" y="84866"/>
                  <a:pt x="78613" y="84866"/>
                  <a:pt x="78613" y="84866"/>
                </a:cubicBezTo>
                <a:cubicBezTo>
                  <a:pt x="78613" y="119087"/>
                  <a:pt x="78613" y="119087"/>
                  <a:pt x="78613" y="119087"/>
                </a:cubicBezTo>
                <a:cubicBezTo>
                  <a:pt x="81980" y="119087"/>
                  <a:pt x="81980" y="119087"/>
                  <a:pt x="81980" y="119087"/>
                </a:cubicBezTo>
                <a:lnTo>
                  <a:pt x="81980" y="84866"/>
                </a:lnTo>
                <a:close/>
                <a:moveTo>
                  <a:pt x="67722" y="109961"/>
                </a:moveTo>
                <a:cubicBezTo>
                  <a:pt x="65346" y="115893"/>
                  <a:pt x="65346" y="115893"/>
                  <a:pt x="65346" y="115893"/>
                </a:cubicBezTo>
                <a:cubicBezTo>
                  <a:pt x="66138" y="117262"/>
                  <a:pt x="66930" y="118174"/>
                  <a:pt x="67722" y="119087"/>
                </a:cubicBezTo>
                <a:cubicBezTo>
                  <a:pt x="68514" y="119543"/>
                  <a:pt x="69504" y="120000"/>
                  <a:pt x="70495" y="120000"/>
                </a:cubicBezTo>
                <a:cubicBezTo>
                  <a:pt x="71287" y="120000"/>
                  <a:pt x="71881" y="120000"/>
                  <a:pt x="72673" y="119543"/>
                </a:cubicBezTo>
                <a:cubicBezTo>
                  <a:pt x="73267" y="119087"/>
                  <a:pt x="73861" y="118174"/>
                  <a:pt x="74455" y="117262"/>
                </a:cubicBezTo>
                <a:cubicBezTo>
                  <a:pt x="75049" y="116349"/>
                  <a:pt x="75445" y="114980"/>
                  <a:pt x="75643" y="113612"/>
                </a:cubicBezTo>
                <a:cubicBezTo>
                  <a:pt x="76039" y="112243"/>
                  <a:pt x="76237" y="110418"/>
                  <a:pt x="76237" y="108593"/>
                </a:cubicBezTo>
                <a:cubicBezTo>
                  <a:pt x="76237" y="106768"/>
                  <a:pt x="76039" y="104942"/>
                  <a:pt x="75643" y="104030"/>
                </a:cubicBezTo>
                <a:cubicBezTo>
                  <a:pt x="75445" y="102661"/>
                  <a:pt x="74851" y="101749"/>
                  <a:pt x="74455" y="100836"/>
                </a:cubicBezTo>
                <a:cubicBezTo>
                  <a:pt x="73861" y="100380"/>
                  <a:pt x="73267" y="99923"/>
                  <a:pt x="72673" y="99467"/>
                </a:cubicBezTo>
                <a:cubicBezTo>
                  <a:pt x="72079" y="99011"/>
                  <a:pt x="71683" y="98555"/>
                  <a:pt x="71089" y="98098"/>
                </a:cubicBezTo>
                <a:cubicBezTo>
                  <a:pt x="70495" y="97642"/>
                  <a:pt x="70099" y="97186"/>
                  <a:pt x="69900" y="96730"/>
                </a:cubicBezTo>
                <a:cubicBezTo>
                  <a:pt x="69504" y="96273"/>
                  <a:pt x="69306" y="95361"/>
                  <a:pt x="69306" y="94448"/>
                </a:cubicBezTo>
                <a:cubicBezTo>
                  <a:pt x="69306" y="93536"/>
                  <a:pt x="69306" y="93079"/>
                  <a:pt x="69504" y="92623"/>
                </a:cubicBezTo>
                <a:cubicBezTo>
                  <a:pt x="69702" y="92167"/>
                  <a:pt x="69900" y="91711"/>
                  <a:pt x="70099" y="91711"/>
                </a:cubicBezTo>
                <a:cubicBezTo>
                  <a:pt x="70297" y="91254"/>
                  <a:pt x="70495" y="91254"/>
                  <a:pt x="70891" y="91254"/>
                </a:cubicBezTo>
                <a:cubicBezTo>
                  <a:pt x="71089" y="90798"/>
                  <a:pt x="71287" y="90798"/>
                  <a:pt x="71485" y="90798"/>
                </a:cubicBezTo>
                <a:cubicBezTo>
                  <a:pt x="71881" y="90798"/>
                  <a:pt x="72475" y="91254"/>
                  <a:pt x="72871" y="91254"/>
                </a:cubicBezTo>
                <a:cubicBezTo>
                  <a:pt x="73267" y="91711"/>
                  <a:pt x="73663" y="92167"/>
                  <a:pt x="73861" y="93079"/>
                </a:cubicBezTo>
                <a:cubicBezTo>
                  <a:pt x="76237" y="87604"/>
                  <a:pt x="76237" y="87604"/>
                  <a:pt x="76237" y="87604"/>
                </a:cubicBezTo>
                <a:cubicBezTo>
                  <a:pt x="75445" y="86235"/>
                  <a:pt x="74851" y="85323"/>
                  <a:pt x="74059" y="84866"/>
                </a:cubicBezTo>
                <a:cubicBezTo>
                  <a:pt x="73267" y="83954"/>
                  <a:pt x="72475" y="83954"/>
                  <a:pt x="71683" y="83954"/>
                </a:cubicBezTo>
                <a:cubicBezTo>
                  <a:pt x="70891" y="83954"/>
                  <a:pt x="70099" y="83954"/>
                  <a:pt x="69504" y="84410"/>
                </a:cubicBezTo>
                <a:cubicBezTo>
                  <a:pt x="68712" y="84866"/>
                  <a:pt x="68118" y="85779"/>
                  <a:pt x="67722" y="86692"/>
                </a:cubicBezTo>
                <a:cubicBezTo>
                  <a:pt x="67128" y="87604"/>
                  <a:pt x="66732" y="88973"/>
                  <a:pt x="66336" y="90342"/>
                </a:cubicBezTo>
                <a:cubicBezTo>
                  <a:pt x="66138" y="91711"/>
                  <a:pt x="65940" y="93079"/>
                  <a:pt x="65940" y="94904"/>
                </a:cubicBezTo>
                <a:cubicBezTo>
                  <a:pt x="65940" y="96730"/>
                  <a:pt x="66138" y="98555"/>
                  <a:pt x="66336" y="99467"/>
                </a:cubicBezTo>
                <a:cubicBezTo>
                  <a:pt x="66732" y="100836"/>
                  <a:pt x="67128" y="101749"/>
                  <a:pt x="67722" y="102661"/>
                </a:cubicBezTo>
                <a:cubicBezTo>
                  <a:pt x="68316" y="103117"/>
                  <a:pt x="68712" y="103574"/>
                  <a:pt x="69504" y="104030"/>
                </a:cubicBezTo>
                <a:cubicBezTo>
                  <a:pt x="70099" y="104486"/>
                  <a:pt x="70495" y="104942"/>
                  <a:pt x="71089" y="105399"/>
                </a:cubicBezTo>
                <a:cubicBezTo>
                  <a:pt x="71683" y="105855"/>
                  <a:pt x="72079" y="106311"/>
                  <a:pt x="72475" y="106768"/>
                </a:cubicBezTo>
                <a:cubicBezTo>
                  <a:pt x="72673" y="107680"/>
                  <a:pt x="72871" y="108593"/>
                  <a:pt x="72871" y="109505"/>
                </a:cubicBezTo>
                <a:cubicBezTo>
                  <a:pt x="72871" y="109961"/>
                  <a:pt x="72871" y="110418"/>
                  <a:pt x="72673" y="110874"/>
                </a:cubicBezTo>
                <a:cubicBezTo>
                  <a:pt x="72673" y="111330"/>
                  <a:pt x="72475" y="111787"/>
                  <a:pt x="72277" y="112243"/>
                </a:cubicBezTo>
                <a:cubicBezTo>
                  <a:pt x="71881" y="112243"/>
                  <a:pt x="71683" y="112699"/>
                  <a:pt x="71485" y="112699"/>
                </a:cubicBezTo>
                <a:cubicBezTo>
                  <a:pt x="71089" y="113155"/>
                  <a:pt x="70891" y="113155"/>
                  <a:pt x="70693" y="113155"/>
                </a:cubicBezTo>
                <a:cubicBezTo>
                  <a:pt x="70099" y="113155"/>
                  <a:pt x="69504" y="112699"/>
                  <a:pt x="69108" y="112243"/>
                </a:cubicBezTo>
                <a:cubicBezTo>
                  <a:pt x="68514" y="111787"/>
                  <a:pt x="68118" y="110874"/>
                  <a:pt x="67722" y="109961"/>
                </a:cubicBezTo>
                <a:moveTo>
                  <a:pt x="58613" y="84866"/>
                </a:moveTo>
                <a:cubicBezTo>
                  <a:pt x="55445" y="84866"/>
                  <a:pt x="55445" y="84866"/>
                  <a:pt x="55445" y="84866"/>
                </a:cubicBezTo>
                <a:cubicBezTo>
                  <a:pt x="55445" y="119087"/>
                  <a:pt x="55445" y="119087"/>
                  <a:pt x="55445" y="119087"/>
                </a:cubicBezTo>
                <a:cubicBezTo>
                  <a:pt x="64752" y="119087"/>
                  <a:pt x="64752" y="119087"/>
                  <a:pt x="64752" y="119087"/>
                </a:cubicBezTo>
                <a:cubicBezTo>
                  <a:pt x="64752" y="112243"/>
                  <a:pt x="64752" y="112243"/>
                  <a:pt x="64752" y="112243"/>
                </a:cubicBezTo>
                <a:cubicBezTo>
                  <a:pt x="58613" y="112243"/>
                  <a:pt x="58613" y="112243"/>
                  <a:pt x="58613" y="112243"/>
                </a:cubicBezTo>
                <a:lnTo>
                  <a:pt x="58613" y="84866"/>
                </a:lnTo>
                <a:close/>
                <a:moveTo>
                  <a:pt x="52673" y="84866"/>
                </a:moveTo>
                <a:cubicBezTo>
                  <a:pt x="42574" y="84866"/>
                  <a:pt x="42574" y="84866"/>
                  <a:pt x="42574" y="84866"/>
                </a:cubicBezTo>
                <a:cubicBezTo>
                  <a:pt x="42574" y="119087"/>
                  <a:pt x="42574" y="119087"/>
                  <a:pt x="42574" y="119087"/>
                </a:cubicBezTo>
                <a:cubicBezTo>
                  <a:pt x="53069" y="119087"/>
                  <a:pt x="53069" y="119087"/>
                  <a:pt x="53069" y="119087"/>
                </a:cubicBezTo>
                <a:cubicBezTo>
                  <a:pt x="53069" y="112243"/>
                  <a:pt x="53069" y="112243"/>
                  <a:pt x="53069" y="112243"/>
                </a:cubicBezTo>
                <a:cubicBezTo>
                  <a:pt x="45742" y="112243"/>
                  <a:pt x="45742" y="112243"/>
                  <a:pt x="45742" y="112243"/>
                </a:cubicBezTo>
                <a:cubicBezTo>
                  <a:pt x="45742" y="104942"/>
                  <a:pt x="45742" y="104942"/>
                  <a:pt x="45742" y="104942"/>
                </a:cubicBezTo>
                <a:cubicBezTo>
                  <a:pt x="52277" y="104942"/>
                  <a:pt x="52277" y="104942"/>
                  <a:pt x="52277" y="104942"/>
                </a:cubicBezTo>
                <a:cubicBezTo>
                  <a:pt x="52277" y="98098"/>
                  <a:pt x="52277" y="98098"/>
                  <a:pt x="52277" y="98098"/>
                </a:cubicBezTo>
                <a:cubicBezTo>
                  <a:pt x="45742" y="98098"/>
                  <a:pt x="45742" y="98098"/>
                  <a:pt x="45742" y="98098"/>
                </a:cubicBezTo>
                <a:cubicBezTo>
                  <a:pt x="45742" y="91711"/>
                  <a:pt x="45742" y="91711"/>
                  <a:pt x="45742" y="91711"/>
                </a:cubicBezTo>
                <a:cubicBezTo>
                  <a:pt x="52673" y="91711"/>
                  <a:pt x="52673" y="91711"/>
                  <a:pt x="52673" y="91711"/>
                </a:cubicBezTo>
                <a:lnTo>
                  <a:pt x="52673" y="84866"/>
                </a:lnTo>
                <a:close/>
                <a:moveTo>
                  <a:pt x="30099" y="84866"/>
                </a:moveTo>
                <a:cubicBezTo>
                  <a:pt x="26732" y="84866"/>
                  <a:pt x="26732" y="84866"/>
                  <a:pt x="26732" y="84866"/>
                </a:cubicBezTo>
                <a:cubicBezTo>
                  <a:pt x="26732" y="119087"/>
                  <a:pt x="26732" y="119087"/>
                  <a:pt x="26732" y="119087"/>
                </a:cubicBezTo>
                <a:cubicBezTo>
                  <a:pt x="30099" y="119087"/>
                  <a:pt x="30099" y="119087"/>
                  <a:pt x="30099" y="119087"/>
                </a:cubicBezTo>
                <a:cubicBezTo>
                  <a:pt x="30099" y="104486"/>
                  <a:pt x="30099" y="104486"/>
                  <a:pt x="30099" y="104486"/>
                </a:cubicBezTo>
                <a:cubicBezTo>
                  <a:pt x="36435" y="104486"/>
                  <a:pt x="36435" y="104486"/>
                  <a:pt x="36435" y="104486"/>
                </a:cubicBezTo>
                <a:cubicBezTo>
                  <a:pt x="36435" y="119087"/>
                  <a:pt x="36435" y="119087"/>
                  <a:pt x="36435" y="119087"/>
                </a:cubicBezTo>
                <a:cubicBezTo>
                  <a:pt x="39801" y="119087"/>
                  <a:pt x="39801" y="119087"/>
                  <a:pt x="39801" y="119087"/>
                </a:cubicBezTo>
                <a:cubicBezTo>
                  <a:pt x="39801" y="84866"/>
                  <a:pt x="39801" y="84866"/>
                  <a:pt x="39801" y="84866"/>
                </a:cubicBezTo>
                <a:cubicBezTo>
                  <a:pt x="36435" y="84866"/>
                  <a:pt x="36435" y="84866"/>
                  <a:pt x="36435" y="84866"/>
                </a:cubicBezTo>
                <a:cubicBezTo>
                  <a:pt x="36435" y="97642"/>
                  <a:pt x="36435" y="97642"/>
                  <a:pt x="36435" y="97642"/>
                </a:cubicBezTo>
                <a:cubicBezTo>
                  <a:pt x="30099" y="97642"/>
                  <a:pt x="30099" y="97642"/>
                  <a:pt x="30099" y="97642"/>
                </a:cubicBezTo>
                <a:lnTo>
                  <a:pt x="30099" y="84866"/>
                </a:lnTo>
                <a:close/>
                <a:moveTo>
                  <a:pt x="36435" y="77110"/>
                </a:moveTo>
                <a:cubicBezTo>
                  <a:pt x="39801" y="77110"/>
                  <a:pt x="39801" y="77110"/>
                  <a:pt x="39801" y="77110"/>
                </a:cubicBezTo>
                <a:cubicBezTo>
                  <a:pt x="39801" y="42889"/>
                  <a:pt x="39801" y="42889"/>
                  <a:pt x="39801" y="42889"/>
                </a:cubicBezTo>
                <a:cubicBezTo>
                  <a:pt x="36435" y="42889"/>
                  <a:pt x="36435" y="42889"/>
                  <a:pt x="36435" y="42889"/>
                </a:cubicBezTo>
                <a:lnTo>
                  <a:pt x="36435" y="77110"/>
                </a:lnTo>
                <a:close/>
                <a:moveTo>
                  <a:pt x="21386" y="20532"/>
                </a:moveTo>
                <a:cubicBezTo>
                  <a:pt x="21386" y="23269"/>
                  <a:pt x="22376" y="25551"/>
                  <a:pt x="23564" y="25551"/>
                </a:cubicBezTo>
                <a:cubicBezTo>
                  <a:pt x="24950" y="25551"/>
                  <a:pt x="25940" y="23269"/>
                  <a:pt x="25940" y="20532"/>
                </a:cubicBezTo>
                <a:cubicBezTo>
                  <a:pt x="25940" y="17794"/>
                  <a:pt x="24950" y="15513"/>
                  <a:pt x="23564" y="15513"/>
                </a:cubicBezTo>
                <a:cubicBezTo>
                  <a:pt x="22376" y="15513"/>
                  <a:pt x="21386" y="17794"/>
                  <a:pt x="21386" y="20532"/>
                </a:cubicBezTo>
                <a:moveTo>
                  <a:pt x="8514" y="77110"/>
                </a:moveTo>
                <a:cubicBezTo>
                  <a:pt x="14653" y="42889"/>
                  <a:pt x="14653" y="42889"/>
                  <a:pt x="14653" y="42889"/>
                </a:cubicBezTo>
                <a:cubicBezTo>
                  <a:pt x="11089" y="42889"/>
                  <a:pt x="11089" y="42889"/>
                  <a:pt x="11089" y="42889"/>
                </a:cubicBezTo>
                <a:cubicBezTo>
                  <a:pt x="7326" y="65247"/>
                  <a:pt x="7326" y="65247"/>
                  <a:pt x="7326" y="65247"/>
                </a:cubicBezTo>
                <a:cubicBezTo>
                  <a:pt x="7326" y="65247"/>
                  <a:pt x="7326" y="65247"/>
                  <a:pt x="7326" y="65247"/>
                </a:cubicBezTo>
                <a:cubicBezTo>
                  <a:pt x="3564" y="42889"/>
                  <a:pt x="3564" y="42889"/>
                  <a:pt x="3564" y="42889"/>
                </a:cubicBezTo>
                <a:cubicBezTo>
                  <a:pt x="0" y="42889"/>
                  <a:pt x="0" y="42889"/>
                  <a:pt x="0" y="42889"/>
                </a:cubicBezTo>
                <a:cubicBezTo>
                  <a:pt x="5940" y="77110"/>
                  <a:pt x="5940" y="77110"/>
                  <a:pt x="5940" y="77110"/>
                </a:cubicBezTo>
                <a:lnTo>
                  <a:pt x="8514" y="77110"/>
                </a:lnTo>
                <a:close/>
                <a:moveTo>
                  <a:pt x="19603" y="42889"/>
                </a:moveTo>
                <a:cubicBezTo>
                  <a:pt x="16435" y="42889"/>
                  <a:pt x="16435" y="42889"/>
                  <a:pt x="16435" y="42889"/>
                </a:cubicBezTo>
                <a:cubicBezTo>
                  <a:pt x="16435" y="77110"/>
                  <a:pt x="16435" y="77110"/>
                  <a:pt x="16435" y="77110"/>
                </a:cubicBezTo>
                <a:cubicBezTo>
                  <a:pt x="19603" y="77110"/>
                  <a:pt x="19603" y="77110"/>
                  <a:pt x="19603" y="77110"/>
                </a:cubicBezTo>
                <a:lnTo>
                  <a:pt x="19603" y="42889"/>
                </a:lnTo>
                <a:close/>
                <a:moveTo>
                  <a:pt x="19603" y="8669"/>
                </a:moveTo>
                <a:cubicBezTo>
                  <a:pt x="26732" y="8669"/>
                  <a:pt x="26732" y="8669"/>
                  <a:pt x="26732" y="8669"/>
                </a:cubicBezTo>
                <a:cubicBezTo>
                  <a:pt x="26732" y="912"/>
                  <a:pt x="26732" y="912"/>
                  <a:pt x="26732" y="912"/>
                </a:cubicBezTo>
                <a:cubicBezTo>
                  <a:pt x="16435" y="912"/>
                  <a:pt x="16435" y="912"/>
                  <a:pt x="16435" y="912"/>
                </a:cubicBezTo>
                <a:cubicBezTo>
                  <a:pt x="16435" y="35133"/>
                  <a:pt x="16435" y="35133"/>
                  <a:pt x="16435" y="35133"/>
                </a:cubicBezTo>
                <a:cubicBezTo>
                  <a:pt x="19603" y="35133"/>
                  <a:pt x="19603" y="35133"/>
                  <a:pt x="19603" y="35133"/>
                </a:cubicBezTo>
                <a:cubicBezTo>
                  <a:pt x="19603" y="21901"/>
                  <a:pt x="19603" y="21901"/>
                  <a:pt x="19603" y="21901"/>
                </a:cubicBezTo>
                <a:cubicBezTo>
                  <a:pt x="19603" y="14600"/>
                  <a:pt x="19603" y="14600"/>
                  <a:pt x="19603" y="14600"/>
                </a:cubicBezTo>
                <a:lnTo>
                  <a:pt x="19603" y="8669"/>
                </a:lnTo>
                <a:close/>
                <a:moveTo>
                  <a:pt x="30495" y="51102"/>
                </a:moveTo>
                <a:cubicBezTo>
                  <a:pt x="30693" y="51558"/>
                  <a:pt x="30693" y="52471"/>
                  <a:pt x="30693" y="53384"/>
                </a:cubicBezTo>
                <a:cubicBezTo>
                  <a:pt x="30693" y="54296"/>
                  <a:pt x="30693" y="54752"/>
                  <a:pt x="30495" y="55665"/>
                </a:cubicBezTo>
                <a:cubicBezTo>
                  <a:pt x="30297" y="56121"/>
                  <a:pt x="30099" y="56577"/>
                  <a:pt x="29900" y="56577"/>
                </a:cubicBezTo>
                <a:cubicBezTo>
                  <a:pt x="29504" y="57034"/>
                  <a:pt x="29306" y="57034"/>
                  <a:pt x="28910" y="57034"/>
                </a:cubicBezTo>
                <a:cubicBezTo>
                  <a:pt x="28514" y="57034"/>
                  <a:pt x="28316" y="57034"/>
                  <a:pt x="27920" y="57034"/>
                </a:cubicBezTo>
                <a:cubicBezTo>
                  <a:pt x="26138" y="57034"/>
                  <a:pt x="26138" y="57034"/>
                  <a:pt x="26138" y="57034"/>
                </a:cubicBezTo>
                <a:cubicBezTo>
                  <a:pt x="26138" y="49277"/>
                  <a:pt x="26138" y="49277"/>
                  <a:pt x="26138" y="49277"/>
                </a:cubicBezTo>
                <a:cubicBezTo>
                  <a:pt x="28118" y="49277"/>
                  <a:pt x="28118" y="49277"/>
                  <a:pt x="28118" y="49277"/>
                </a:cubicBezTo>
                <a:cubicBezTo>
                  <a:pt x="28514" y="49277"/>
                  <a:pt x="28712" y="49277"/>
                  <a:pt x="29108" y="49277"/>
                </a:cubicBezTo>
                <a:cubicBezTo>
                  <a:pt x="29504" y="49733"/>
                  <a:pt x="29702" y="49733"/>
                  <a:pt x="29900" y="50190"/>
                </a:cubicBezTo>
                <a:cubicBezTo>
                  <a:pt x="30099" y="50190"/>
                  <a:pt x="30297" y="50646"/>
                  <a:pt x="30495" y="51102"/>
                </a:cubicBezTo>
                <a:moveTo>
                  <a:pt x="30693" y="43346"/>
                </a:moveTo>
                <a:cubicBezTo>
                  <a:pt x="30099" y="42889"/>
                  <a:pt x="29306" y="42889"/>
                  <a:pt x="28514" y="42889"/>
                </a:cubicBezTo>
                <a:cubicBezTo>
                  <a:pt x="22772" y="42889"/>
                  <a:pt x="22772" y="42889"/>
                  <a:pt x="22772" y="42889"/>
                </a:cubicBezTo>
                <a:cubicBezTo>
                  <a:pt x="22772" y="77110"/>
                  <a:pt x="22772" y="77110"/>
                  <a:pt x="22772" y="77110"/>
                </a:cubicBezTo>
                <a:cubicBezTo>
                  <a:pt x="26138" y="77110"/>
                  <a:pt x="26138" y="77110"/>
                  <a:pt x="26138" y="77110"/>
                </a:cubicBezTo>
                <a:cubicBezTo>
                  <a:pt x="26138" y="63422"/>
                  <a:pt x="26138" y="63422"/>
                  <a:pt x="26138" y="63422"/>
                </a:cubicBezTo>
                <a:cubicBezTo>
                  <a:pt x="27722" y="63422"/>
                  <a:pt x="27722" y="63422"/>
                  <a:pt x="27722" y="63422"/>
                </a:cubicBezTo>
                <a:cubicBezTo>
                  <a:pt x="30693" y="77110"/>
                  <a:pt x="30693" y="77110"/>
                  <a:pt x="30693" y="77110"/>
                </a:cubicBezTo>
                <a:cubicBezTo>
                  <a:pt x="34653" y="77110"/>
                  <a:pt x="34653" y="77110"/>
                  <a:pt x="34653" y="77110"/>
                </a:cubicBezTo>
                <a:cubicBezTo>
                  <a:pt x="30891" y="62965"/>
                  <a:pt x="30891" y="62965"/>
                  <a:pt x="30891" y="62965"/>
                </a:cubicBezTo>
                <a:cubicBezTo>
                  <a:pt x="32079" y="62509"/>
                  <a:pt x="32871" y="61140"/>
                  <a:pt x="33267" y="59315"/>
                </a:cubicBezTo>
                <a:cubicBezTo>
                  <a:pt x="33861" y="57946"/>
                  <a:pt x="34059" y="55665"/>
                  <a:pt x="34059" y="53384"/>
                </a:cubicBezTo>
                <a:cubicBezTo>
                  <a:pt x="34059" y="51102"/>
                  <a:pt x="34059" y="49733"/>
                  <a:pt x="33663" y="48365"/>
                </a:cubicBezTo>
                <a:cubicBezTo>
                  <a:pt x="33465" y="46996"/>
                  <a:pt x="33069" y="46083"/>
                  <a:pt x="32475" y="45171"/>
                </a:cubicBezTo>
                <a:cubicBezTo>
                  <a:pt x="31881" y="44258"/>
                  <a:pt x="31287" y="43802"/>
                  <a:pt x="30693" y="43346"/>
                </a:cubicBezTo>
                <a:moveTo>
                  <a:pt x="41188" y="17794"/>
                </a:moveTo>
                <a:cubicBezTo>
                  <a:pt x="41188" y="19619"/>
                  <a:pt x="41188" y="20988"/>
                  <a:pt x="40990" y="22357"/>
                </a:cubicBezTo>
                <a:cubicBezTo>
                  <a:pt x="40792" y="23726"/>
                  <a:pt x="40396" y="24638"/>
                  <a:pt x="40000" y="26007"/>
                </a:cubicBezTo>
                <a:cubicBezTo>
                  <a:pt x="39603" y="26920"/>
                  <a:pt x="39009" y="27832"/>
                  <a:pt x="38613" y="28288"/>
                </a:cubicBezTo>
                <a:cubicBezTo>
                  <a:pt x="38019" y="28745"/>
                  <a:pt x="37425" y="29201"/>
                  <a:pt x="36633" y="29201"/>
                </a:cubicBezTo>
                <a:cubicBezTo>
                  <a:pt x="35841" y="29201"/>
                  <a:pt x="35247" y="28745"/>
                  <a:pt x="34653" y="28288"/>
                </a:cubicBezTo>
                <a:cubicBezTo>
                  <a:pt x="34059" y="27832"/>
                  <a:pt x="33663" y="26920"/>
                  <a:pt x="33267" y="26007"/>
                </a:cubicBezTo>
                <a:cubicBezTo>
                  <a:pt x="32871" y="24638"/>
                  <a:pt x="32475" y="23726"/>
                  <a:pt x="32277" y="22357"/>
                </a:cubicBezTo>
                <a:cubicBezTo>
                  <a:pt x="32079" y="20988"/>
                  <a:pt x="32079" y="19619"/>
                  <a:pt x="32079" y="17794"/>
                </a:cubicBezTo>
                <a:cubicBezTo>
                  <a:pt x="32079" y="16425"/>
                  <a:pt x="32079" y="15057"/>
                  <a:pt x="32277" y="13688"/>
                </a:cubicBezTo>
                <a:cubicBezTo>
                  <a:pt x="32475" y="12319"/>
                  <a:pt x="32871" y="10950"/>
                  <a:pt x="33267" y="10038"/>
                </a:cubicBezTo>
                <a:cubicBezTo>
                  <a:pt x="33663" y="9125"/>
                  <a:pt x="34059" y="8212"/>
                  <a:pt x="34653" y="7756"/>
                </a:cubicBezTo>
                <a:cubicBezTo>
                  <a:pt x="35247" y="7300"/>
                  <a:pt x="35841" y="6844"/>
                  <a:pt x="36633" y="6844"/>
                </a:cubicBezTo>
                <a:cubicBezTo>
                  <a:pt x="37425" y="6844"/>
                  <a:pt x="38019" y="7300"/>
                  <a:pt x="38613" y="7756"/>
                </a:cubicBezTo>
                <a:cubicBezTo>
                  <a:pt x="39009" y="8212"/>
                  <a:pt x="39603" y="9125"/>
                  <a:pt x="40000" y="10038"/>
                </a:cubicBezTo>
                <a:cubicBezTo>
                  <a:pt x="40396" y="10950"/>
                  <a:pt x="40792" y="12319"/>
                  <a:pt x="40990" y="13688"/>
                </a:cubicBezTo>
                <a:cubicBezTo>
                  <a:pt x="41188" y="15057"/>
                  <a:pt x="41188" y="16425"/>
                  <a:pt x="41188" y="17794"/>
                </a:cubicBezTo>
                <a:moveTo>
                  <a:pt x="44158" y="25551"/>
                </a:moveTo>
                <a:cubicBezTo>
                  <a:pt x="44554" y="23269"/>
                  <a:pt x="44752" y="20532"/>
                  <a:pt x="44752" y="17794"/>
                </a:cubicBezTo>
                <a:cubicBezTo>
                  <a:pt x="44752" y="15057"/>
                  <a:pt x="44554" y="12775"/>
                  <a:pt x="44158" y="10494"/>
                </a:cubicBezTo>
                <a:cubicBezTo>
                  <a:pt x="43762" y="8212"/>
                  <a:pt x="43168" y="6387"/>
                  <a:pt x="42376" y="4562"/>
                </a:cubicBezTo>
                <a:cubicBezTo>
                  <a:pt x="41782" y="3193"/>
                  <a:pt x="40792" y="1825"/>
                  <a:pt x="39801" y="912"/>
                </a:cubicBezTo>
                <a:cubicBezTo>
                  <a:pt x="38811" y="456"/>
                  <a:pt x="37821" y="0"/>
                  <a:pt x="36633" y="0"/>
                </a:cubicBezTo>
                <a:cubicBezTo>
                  <a:pt x="35445" y="0"/>
                  <a:pt x="34455" y="456"/>
                  <a:pt x="33465" y="912"/>
                </a:cubicBezTo>
                <a:cubicBezTo>
                  <a:pt x="32475" y="1825"/>
                  <a:pt x="31485" y="3193"/>
                  <a:pt x="30891" y="4562"/>
                </a:cubicBezTo>
                <a:cubicBezTo>
                  <a:pt x="30099" y="6387"/>
                  <a:pt x="29504" y="8212"/>
                  <a:pt x="29108" y="10494"/>
                </a:cubicBezTo>
                <a:cubicBezTo>
                  <a:pt x="28712" y="12775"/>
                  <a:pt x="28514" y="15057"/>
                  <a:pt x="28514" y="17794"/>
                </a:cubicBezTo>
                <a:cubicBezTo>
                  <a:pt x="28514" y="20532"/>
                  <a:pt x="28712" y="23269"/>
                  <a:pt x="29108" y="25551"/>
                </a:cubicBezTo>
                <a:cubicBezTo>
                  <a:pt x="29504" y="27832"/>
                  <a:pt x="30099" y="29657"/>
                  <a:pt x="30891" y="31026"/>
                </a:cubicBezTo>
                <a:cubicBezTo>
                  <a:pt x="31485" y="32851"/>
                  <a:pt x="32475" y="33764"/>
                  <a:pt x="33465" y="34676"/>
                </a:cubicBezTo>
                <a:cubicBezTo>
                  <a:pt x="34455" y="35589"/>
                  <a:pt x="35445" y="36045"/>
                  <a:pt x="36633" y="36045"/>
                </a:cubicBezTo>
                <a:cubicBezTo>
                  <a:pt x="37821" y="36045"/>
                  <a:pt x="38811" y="35589"/>
                  <a:pt x="39801" y="34676"/>
                </a:cubicBezTo>
                <a:cubicBezTo>
                  <a:pt x="40792" y="33764"/>
                  <a:pt x="41782" y="32851"/>
                  <a:pt x="42376" y="31026"/>
                </a:cubicBezTo>
                <a:cubicBezTo>
                  <a:pt x="43168" y="29657"/>
                  <a:pt x="43762" y="27832"/>
                  <a:pt x="44158" y="25551"/>
                </a:cubicBezTo>
                <a:moveTo>
                  <a:pt x="47722" y="70722"/>
                </a:moveTo>
                <a:cubicBezTo>
                  <a:pt x="47326" y="70266"/>
                  <a:pt x="46930" y="69809"/>
                  <a:pt x="46732" y="68897"/>
                </a:cubicBezTo>
                <a:cubicBezTo>
                  <a:pt x="46534" y="68441"/>
                  <a:pt x="46336" y="67528"/>
                  <a:pt x="46138" y="66615"/>
                </a:cubicBezTo>
                <a:cubicBezTo>
                  <a:pt x="45940" y="65703"/>
                  <a:pt x="45940" y="64790"/>
                  <a:pt x="45940" y="63878"/>
                </a:cubicBezTo>
                <a:cubicBezTo>
                  <a:pt x="45940" y="42889"/>
                  <a:pt x="45940" y="42889"/>
                  <a:pt x="45940" y="42889"/>
                </a:cubicBezTo>
                <a:cubicBezTo>
                  <a:pt x="42574" y="42889"/>
                  <a:pt x="42574" y="42889"/>
                  <a:pt x="42574" y="42889"/>
                </a:cubicBezTo>
                <a:cubicBezTo>
                  <a:pt x="42574" y="63878"/>
                  <a:pt x="42574" y="63878"/>
                  <a:pt x="42574" y="63878"/>
                </a:cubicBezTo>
                <a:cubicBezTo>
                  <a:pt x="42574" y="66159"/>
                  <a:pt x="42772" y="67984"/>
                  <a:pt x="42970" y="69809"/>
                </a:cubicBezTo>
                <a:cubicBezTo>
                  <a:pt x="43366" y="71178"/>
                  <a:pt x="43762" y="73003"/>
                  <a:pt x="44158" y="73916"/>
                </a:cubicBezTo>
                <a:cubicBezTo>
                  <a:pt x="44752" y="75285"/>
                  <a:pt x="45346" y="76197"/>
                  <a:pt x="46138" y="77110"/>
                </a:cubicBezTo>
                <a:cubicBezTo>
                  <a:pt x="46930" y="77566"/>
                  <a:pt x="47920" y="78022"/>
                  <a:pt x="48910" y="78022"/>
                </a:cubicBezTo>
                <a:cubicBezTo>
                  <a:pt x="49900" y="78022"/>
                  <a:pt x="50891" y="77566"/>
                  <a:pt x="51683" y="77110"/>
                </a:cubicBezTo>
                <a:cubicBezTo>
                  <a:pt x="52475" y="76197"/>
                  <a:pt x="53069" y="75285"/>
                  <a:pt x="53663" y="73916"/>
                </a:cubicBezTo>
                <a:cubicBezTo>
                  <a:pt x="54059" y="73003"/>
                  <a:pt x="54455" y="71178"/>
                  <a:pt x="54851" y="69809"/>
                </a:cubicBezTo>
                <a:cubicBezTo>
                  <a:pt x="55049" y="67984"/>
                  <a:pt x="55247" y="66159"/>
                  <a:pt x="55247" y="63878"/>
                </a:cubicBezTo>
                <a:cubicBezTo>
                  <a:pt x="55247" y="42889"/>
                  <a:pt x="55247" y="42889"/>
                  <a:pt x="55247" y="42889"/>
                </a:cubicBezTo>
                <a:cubicBezTo>
                  <a:pt x="51881" y="42889"/>
                  <a:pt x="51881" y="42889"/>
                  <a:pt x="51881" y="42889"/>
                </a:cubicBezTo>
                <a:cubicBezTo>
                  <a:pt x="51881" y="63878"/>
                  <a:pt x="51881" y="63878"/>
                  <a:pt x="51881" y="63878"/>
                </a:cubicBezTo>
                <a:cubicBezTo>
                  <a:pt x="51881" y="64790"/>
                  <a:pt x="51881" y="65703"/>
                  <a:pt x="51683" y="66615"/>
                </a:cubicBezTo>
                <a:cubicBezTo>
                  <a:pt x="51485" y="67528"/>
                  <a:pt x="51287" y="68441"/>
                  <a:pt x="51089" y="68897"/>
                </a:cubicBezTo>
                <a:cubicBezTo>
                  <a:pt x="50693" y="69809"/>
                  <a:pt x="50495" y="70266"/>
                  <a:pt x="50099" y="70722"/>
                </a:cubicBezTo>
                <a:cubicBezTo>
                  <a:pt x="49702" y="71178"/>
                  <a:pt x="49306" y="71178"/>
                  <a:pt x="48910" y="71178"/>
                </a:cubicBezTo>
                <a:cubicBezTo>
                  <a:pt x="48514" y="71178"/>
                  <a:pt x="48118" y="71178"/>
                  <a:pt x="47722" y="70722"/>
                </a:cubicBezTo>
                <a:moveTo>
                  <a:pt x="54851" y="10950"/>
                </a:moveTo>
                <a:cubicBezTo>
                  <a:pt x="54851" y="11863"/>
                  <a:pt x="54851" y="12775"/>
                  <a:pt x="54653" y="13231"/>
                </a:cubicBezTo>
                <a:cubicBezTo>
                  <a:pt x="54455" y="13688"/>
                  <a:pt x="54257" y="14144"/>
                  <a:pt x="54059" y="14600"/>
                </a:cubicBezTo>
                <a:cubicBezTo>
                  <a:pt x="53663" y="14600"/>
                  <a:pt x="53465" y="14600"/>
                  <a:pt x="53069" y="15057"/>
                </a:cubicBezTo>
                <a:cubicBezTo>
                  <a:pt x="52673" y="15057"/>
                  <a:pt x="52475" y="15057"/>
                  <a:pt x="52079" y="15057"/>
                </a:cubicBezTo>
                <a:cubicBezTo>
                  <a:pt x="50099" y="15057"/>
                  <a:pt x="50099" y="15057"/>
                  <a:pt x="50099" y="15057"/>
                </a:cubicBezTo>
                <a:cubicBezTo>
                  <a:pt x="50099" y="7300"/>
                  <a:pt x="50099" y="7300"/>
                  <a:pt x="50099" y="7300"/>
                </a:cubicBezTo>
                <a:cubicBezTo>
                  <a:pt x="52277" y="7300"/>
                  <a:pt x="52277" y="7300"/>
                  <a:pt x="52277" y="7300"/>
                </a:cubicBezTo>
                <a:cubicBezTo>
                  <a:pt x="52673" y="7300"/>
                  <a:pt x="52871" y="7300"/>
                  <a:pt x="53267" y="7300"/>
                </a:cubicBezTo>
                <a:cubicBezTo>
                  <a:pt x="53465" y="7300"/>
                  <a:pt x="53861" y="7756"/>
                  <a:pt x="54059" y="7756"/>
                </a:cubicBezTo>
                <a:cubicBezTo>
                  <a:pt x="54257" y="8212"/>
                  <a:pt x="54455" y="8669"/>
                  <a:pt x="54653" y="9125"/>
                </a:cubicBezTo>
                <a:cubicBezTo>
                  <a:pt x="54851" y="9581"/>
                  <a:pt x="54851" y="10038"/>
                  <a:pt x="54851" y="10950"/>
                </a:cubicBezTo>
                <a:moveTo>
                  <a:pt x="58811" y="35133"/>
                </a:moveTo>
                <a:cubicBezTo>
                  <a:pt x="55049" y="20532"/>
                  <a:pt x="55049" y="20532"/>
                  <a:pt x="55049" y="20532"/>
                </a:cubicBezTo>
                <a:cubicBezTo>
                  <a:pt x="56237" y="20076"/>
                  <a:pt x="57029" y="19163"/>
                  <a:pt x="57425" y="17338"/>
                </a:cubicBezTo>
                <a:cubicBezTo>
                  <a:pt x="58019" y="15513"/>
                  <a:pt x="58217" y="13688"/>
                  <a:pt x="58217" y="10950"/>
                </a:cubicBezTo>
                <a:cubicBezTo>
                  <a:pt x="58217" y="9125"/>
                  <a:pt x="58217" y="7300"/>
                  <a:pt x="57821" y="5931"/>
                </a:cubicBezTo>
                <a:cubicBezTo>
                  <a:pt x="57623" y="4562"/>
                  <a:pt x="57227" y="3650"/>
                  <a:pt x="56633" y="2737"/>
                </a:cubicBezTo>
                <a:cubicBezTo>
                  <a:pt x="56039" y="2281"/>
                  <a:pt x="55445" y="1368"/>
                  <a:pt x="54851" y="1368"/>
                </a:cubicBezTo>
                <a:cubicBezTo>
                  <a:pt x="54257" y="912"/>
                  <a:pt x="53465" y="912"/>
                  <a:pt x="52673" y="912"/>
                </a:cubicBezTo>
                <a:cubicBezTo>
                  <a:pt x="46930" y="912"/>
                  <a:pt x="46930" y="912"/>
                  <a:pt x="46930" y="912"/>
                </a:cubicBezTo>
                <a:cubicBezTo>
                  <a:pt x="46930" y="35133"/>
                  <a:pt x="46930" y="35133"/>
                  <a:pt x="46930" y="35133"/>
                </a:cubicBezTo>
                <a:cubicBezTo>
                  <a:pt x="50099" y="35133"/>
                  <a:pt x="50099" y="35133"/>
                  <a:pt x="50099" y="35133"/>
                </a:cubicBezTo>
                <a:cubicBezTo>
                  <a:pt x="50099" y="21444"/>
                  <a:pt x="50099" y="21444"/>
                  <a:pt x="50099" y="21444"/>
                </a:cubicBezTo>
                <a:cubicBezTo>
                  <a:pt x="51881" y="21444"/>
                  <a:pt x="51881" y="21444"/>
                  <a:pt x="51881" y="21444"/>
                </a:cubicBezTo>
                <a:cubicBezTo>
                  <a:pt x="54851" y="35133"/>
                  <a:pt x="54851" y="35133"/>
                  <a:pt x="54851" y="35133"/>
                </a:cubicBezTo>
                <a:lnTo>
                  <a:pt x="58811" y="35133"/>
                </a:lnTo>
                <a:close/>
                <a:moveTo>
                  <a:pt x="72871" y="27376"/>
                </a:moveTo>
                <a:cubicBezTo>
                  <a:pt x="73267" y="25551"/>
                  <a:pt x="73267" y="23726"/>
                  <a:pt x="73267" y="21901"/>
                </a:cubicBezTo>
                <a:cubicBezTo>
                  <a:pt x="73267" y="912"/>
                  <a:pt x="73267" y="912"/>
                  <a:pt x="73267" y="912"/>
                </a:cubicBezTo>
                <a:cubicBezTo>
                  <a:pt x="70099" y="912"/>
                  <a:pt x="70099" y="912"/>
                  <a:pt x="70099" y="912"/>
                </a:cubicBezTo>
                <a:cubicBezTo>
                  <a:pt x="70099" y="21444"/>
                  <a:pt x="70099" y="21444"/>
                  <a:pt x="70099" y="21444"/>
                </a:cubicBezTo>
                <a:cubicBezTo>
                  <a:pt x="70099" y="22813"/>
                  <a:pt x="69900" y="23726"/>
                  <a:pt x="69900" y="24638"/>
                </a:cubicBezTo>
                <a:cubicBezTo>
                  <a:pt x="69702" y="25551"/>
                  <a:pt x="69504" y="26007"/>
                  <a:pt x="69108" y="26920"/>
                </a:cubicBezTo>
                <a:cubicBezTo>
                  <a:pt x="68910" y="27376"/>
                  <a:pt x="68514" y="27832"/>
                  <a:pt x="68316" y="28288"/>
                </a:cubicBezTo>
                <a:cubicBezTo>
                  <a:pt x="67920" y="28745"/>
                  <a:pt x="67524" y="29201"/>
                  <a:pt x="67128" y="29201"/>
                </a:cubicBezTo>
                <a:cubicBezTo>
                  <a:pt x="66534" y="29201"/>
                  <a:pt x="66138" y="28745"/>
                  <a:pt x="65742" y="28288"/>
                </a:cubicBezTo>
                <a:cubicBezTo>
                  <a:pt x="65544" y="27832"/>
                  <a:pt x="65148" y="27376"/>
                  <a:pt x="64950" y="26920"/>
                </a:cubicBezTo>
                <a:cubicBezTo>
                  <a:pt x="64554" y="26007"/>
                  <a:pt x="64356" y="25551"/>
                  <a:pt x="64158" y="24638"/>
                </a:cubicBezTo>
                <a:cubicBezTo>
                  <a:pt x="64158" y="23726"/>
                  <a:pt x="63960" y="22813"/>
                  <a:pt x="63960" y="21444"/>
                </a:cubicBezTo>
                <a:cubicBezTo>
                  <a:pt x="63960" y="912"/>
                  <a:pt x="63960" y="912"/>
                  <a:pt x="63960" y="912"/>
                </a:cubicBezTo>
                <a:cubicBezTo>
                  <a:pt x="60792" y="912"/>
                  <a:pt x="60792" y="912"/>
                  <a:pt x="60792" y="912"/>
                </a:cubicBezTo>
                <a:cubicBezTo>
                  <a:pt x="60792" y="21901"/>
                  <a:pt x="60792" y="21901"/>
                  <a:pt x="60792" y="21901"/>
                </a:cubicBezTo>
                <a:cubicBezTo>
                  <a:pt x="60792" y="23726"/>
                  <a:pt x="60792" y="25551"/>
                  <a:pt x="61188" y="27376"/>
                </a:cubicBezTo>
                <a:cubicBezTo>
                  <a:pt x="61386" y="29201"/>
                  <a:pt x="61782" y="30570"/>
                  <a:pt x="62376" y="31939"/>
                </a:cubicBezTo>
                <a:cubicBezTo>
                  <a:pt x="62772" y="33307"/>
                  <a:pt x="63564" y="34220"/>
                  <a:pt x="64356" y="35133"/>
                </a:cubicBezTo>
                <a:cubicBezTo>
                  <a:pt x="65148" y="35589"/>
                  <a:pt x="65940" y="36045"/>
                  <a:pt x="67128" y="36045"/>
                </a:cubicBezTo>
                <a:cubicBezTo>
                  <a:pt x="68118" y="36045"/>
                  <a:pt x="68910" y="35589"/>
                  <a:pt x="69702" y="35133"/>
                </a:cubicBezTo>
                <a:cubicBezTo>
                  <a:pt x="70495" y="34220"/>
                  <a:pt x="71287" y="33307"/>
                  <a:pt x="71683" y="31939"/>
                </a:cubicBezTo>
                <a:cubicBezTo>
                  <a:pt x="72277" y="30570"/>
                  <a:pt x="72673" y="29201"/>
                  <a:pt x="72871" y="27376"/>
                </a:cubicBezTo>
                <a:moveTo>
                  <a:pt x="71485" y="77110"/>
                </a:moveTo>
                <a:cubicBezTo>
                  <a:pt x="74851" y="77110"/>
                  <a:pt x="74851" y="77110"/>
                  <a:pt x="74851" y="77110"/>
                </a:cubicBezTo>
                <a:cubicBezTo>
                  <a:pt x="74851" y="42889"/>
                  <a:pt x="74851" y="42889"/>
                  <a:pt x="74851" y="42889"/>
                </a:cubicBezTo>
                <a:cubicBezTo>
                  <a:pt x="69900" y="42889"/>
                  <a:pt x="69900" y="42889"/>
                  <a:pt x="69900" y="42889"/>
                </a:cubicBezTo>
                <a:cubicBezTo>
                  <a:pt x="66336" y="65247"/>
                  <a:pt x="66336" y="65247"/>
                  <a:pt x="66336" y="65247"/>
                </a:cubicBezTo>
                <a:cubicBezTo>
                  <a:pt x="66336" y="65247"/>
                  <a:pt x="66336" y="65247"/>
                  <a:pt x="66336" y="65247"/>
                </a:cubicBezTo>
                <a:cubicBezTo>
                  <a:pt x="62970" y="42889"/>
                  <a:pt x="62970" y="42889"/>
                  <a:pt x="62970" y="42889"/>
                </a:cubicBezTo>
                <a:cubicBezTo>
                  <a:pt x="58019" y="42889"/>
                  <a:pt x="58019" y="42889"/>
                  <a:pt x="58019" y="42889"/>
                </a:cubicBezTo>
                <a:cubicBezTo>
                  <a:pt x="58019" y="77110"/>
                  <a:pt x="58019" y="77110"/>
                  <a:pt x="58019" y="77110"/>
                </a:cubicBezTo>
                <a:cubicBezTo>
                  <a:pt x="61188" y="77110"/>
                  <a:pt x="61188" y="77110"/>
                  <a:pt x="61188" y="77110"/>
                </a:cubicBezTo>
                <a:cubicBezTo>
                  <a:pt x="61188" y="51102"/>
                  <a:pt x="61188" y="51102"/>
                  <a:pt x="61188" y="51102"/>
                </a:cubicBezTo>
                <a:cubicBezTo>
                  <a:pt x="61386" y="51102"/>
                  <a:pt x="61386" y="51102"/>
                  <a:pt x="61386" y="51102"/>
                </a:cubicBezTo>
                <a:cubicBezTo>
                  <a:pt x="65148" y="77110"/>
                  <a:pt x="65148" y="77110"/>
                  <a:pt x="65148" y="77110"/>
                </a:cubicBezTo>
                <a:cubicBezTo>
                  <a:pt x="67524" y="77110"/>
                  <a:pt x="67524" y="77110"/>
                  <a:pt x="67524" y="77110"/>
                </a:cubicBezTo>
                <a:cubicBezTo>
                  <a:pt x="71485" y="51102"/>
                  <a:pt x="71485" y="51102"/>
                  <a:pt x="71485" y="51102"/>
                </a:cubicBezTo>
                <a:cubicBezTo>
                  <a:pt x="71485" y="51102"/>
                  <a:pt x="71485" y="51102"/>
                  <a:pt x="71485" y="51102"/>
                </a:cubicBezTo>
                <a:lnTo>
                  <a:pt x="71485" y="77110"/>
                </a:lnTo>
                <a:close/>
                <a:moveTo>
                  <a:pt x="89702" y="35133"/>
                </a:moveTo>
                <a:cubicBezTo>
                  <a:pt x="92871" y="35133"/>
                  <a:pt x="92871" y="35133"/>
                  <a:pt x="92871" y="35133"/>
                </a:cubicBezTo>
                <a:cubicBezTo>
                  <a:pt x="92871" y="912"/>
                  <a:pt x="92871" y="912"/>
                  <a:pt x="92871" y="912"/>
                </a:cubicBezTo>
                <a:cubicBezTo>
                  <a:pt x="87920" y="912"/>
                  <a:pt x="87920" y="912"/>
                  <a:pt x="87920" y="912"/>
                </a:cubicBezTo>
                <a:cubicBezTo>
                  <a:pt x="84554" y="23269"/>
                  <a:pt x="84554" y="23269"/>
                  <a:pt x="84554" y="23269"/>
                </a:cubicBezTo>
                <a:cubicBezTo>
                  <a:pt x="84554" y="23269"/>
                  <a:pt x="84554" y="23269"/>
                  <a:pt x="84554" y="23269"/>
                </a:cubicBezTo>
                <a:cubicBezTo>
                  <a:pt x="80990" y="912"/>
                  <a:pt x="80990" y="912"/>
                  <a:pt x="80990" y="912"/>
                </a:cubicBezTo>
                <a:cubicBezTo>
                  <a:pt x="76039" y="912"/>
                  <a:pt x="76039" y="912"/>
                  <a:pt x="76039" y="912"/>
                </a:cubicBezTo>
                <a:cubicBezTo>
                  <a:pt x="76039" y="35133"/>
                  <a:pt x="76039" y="35133"/>
                  <a:pt x="76039" y="35133"/>
                </a:cubicBezTo>
                <a:cubicBezTo>
                  <a:pt x="79405" y="35133"/>
                  <a:pt x="79405" y="35133"/>
                  <a:pt x="79405" y="35133"/>
                </a:cubicBezTo>
                <a:cubicBezTo>
                  <a:pt x="79405" y="8669"/>
                  <a:pt x="79405" y="8669"/>
                  <a:pt x="79405" y="8669"/>
                </a:cubicBezTo>
                <a:cubicBezTo>
                  <a:pt x="79405" y="8669"/>
                  <a:pt x="79405" y="8669"/>
                  <a:pt x="79405" y="8669"/>
                </a:cubicBezTo>
                <a:cubicBezTo>
                  <a:pt x="83168" y="35133"/>
                  <a:pt x="83168" y="35133"/>
                  <a:pt x="83168" y="35133"/>
                </a:cubicBezTo>
                <a:cubicBezTo>
                  <a:pt x="85742" y="35133"/>
                  <a:pt x="85742" y="35133"/>
                  <a:pt x="85742" y="35133"/>
                </a:cubicBezTo>
                <a:cubicBezTo>
                  <a:pt x="89702" y="8669"/>
                  <a:pt x="89702" y="8669"/>
                  <a:pt x="89702" y="8669"/>
                </a:cubicBezTo>
                <a:cubicBezTo>
                  <a:pt x="89702" y="8669"/>
                  <a:pt x="89702" y="8669"/>
                  <a:pt x="89702" y="8669"/>
                </a:cubicBezTo>
                <a:lnTo>
                  <a:pt x="89702" y="35133"/>
                </a:lnTo>
                <a:close/>
                <a:moveTo>
                  <a:pt x="94653" y="119087"/>
                </a:moveTo>
                <a:cubicBezTo>
                  <a:pt x="99009" y="119087"/>
                  <a:pt x="99009" y="119087"/>
                  <a:pt x="99009" y="119087"/>
                </a:cubicBezTo>
                <a:cubicBezTo>
                  <a:pt x="99009" y="84866"/>
                  <a:pt x="99009" y="84866"/>
                  <a:pt x="99009" y="84866"/>
                </a:cubicBezTo>
                <a:cubicBezTo>
                  <a:pt x="95643" y="84866"/>
                  <a:pt x="95643" y="84866"/>
                  <a:pt x="95643" y="84866"/>
                </a:cubicBezTo>
                <a:cubicBezTo>
                  <a:pt x="95643" y="108593"/>
                  <a:pt x="95643" y="108593"/>
                  <a:pt x="95643" y="108593"/>
                </a:cubicBezTo>
                <a:cubicBezTo>
                  <a:pt x="95643" y="108593"/>
                  <a:pt x="95643" y="108593"/>
                  <a:pt x="95643" y="108593"/>
                </a:cubicBezTo>
                <a:cubicBezTo>
                  <a:pt x="89306" y="84866"/>
                  <a:pt x="89306" y="84866"/>
                  <a:pt x="89306" y="84866"/>
                </a:cubicBezTo>
                <a:cubicBezTo>
                  <a:pt x="84950" y="84866"/>
                  <a:pt x="84950" y="84866"/>
                  <a:pt x="84950" y="84866"/>
                </a:cubicBezTo>
                <a:cubicBezTo>
                  <a:pt x="84950" y="119087"/>
                  <a:pt x="84950" y="119087"/>
                  <a:pt x="84950" y="119087"/>
                </a:cubicBezTo>
                <a:cubicBezTo>
                  <a:pt x="88118" y="119087"/>
                  <a:pt x="88118" y="119087"/>
                  <a:pt x="88118" y="119087"/>
                </a:cubicBezTo>
                <a:cubicBezTo>
                  <a:pt x="88118" y="94448"/>
                  <a:pt x="88118" y="94448"/>
                  <a:pt x="88118" y="94448"/>
                </a:cubicBezTo>
                <a:cubicBezTo>
                  <a:pt x="88118" y="94448"/>
                  <a:pt x="88118" y="94448"/>
                  <a:pt x="88118" y="94448"/>
                </a:cubicBezTo>
                <a:lnTo>
                  <a:pt x="94653" y="119087"/>
                </a:lnTo>
                <a:close/>
                <a:moveTo>
                  <a:pt x="115643" y="119087"/>
                </a:moveTo>
                <a:cubicBezTo>
                  <a:pt x="108514" y="100836"/>
                  <a:pt x="108514" y="100836"/>
                  <a:pt x="108514" y="100836"/>
                </a:cubicBezTo>
                <a:cubicBezTo>
                  <a:pt x="115049" y="84866"/>
                  <a:pt x="115049" y="84866"/>
                  <a:pt x="115049" y="84866"/>
                </a:cubicBezTo>
                <a:cubicBezTo>
                  <a:pt x="110891" y="84866"/>
                  <a:pt x="110891" y="84866"/>
                  <a:pt x="110891" y="84866"/>
                </a:cubicBezTo>
                <a:cubicBezTo>
                  <a:pt x="104950" y="99011"/>
                  <a:pt x="104950" y="99011"/>
                  <a:pt x="104950" y="99011"/>
                </a:cubicBezTo>
                <a:cubicBezTo>
                  <a:pt x="104950" y="84866"/>
                  <a:pt x="104950" y="84866"/>
                  <a:pt x="104950" y="84866"/>
                </a:cubicBezTo>
                <a:cubicBezTo>
                  <a:pt x="101782" y="84866"/>
                  <a:pt x="101782" y="84866"/>
                  <a:pt x="101782" y="84866"/>
                </a:cubicBezTo>
                <a:cubicBezTo>
                  <a:pt x="101782" y="119087"/>
                  <a:pt x="101782" y="119087"/>
                  <a:pt x="101782" y="119087"/>
                </a:cubicBezTo>
                <a:cubicBezTo>
                  <a:pt x="104950" y="119087"/>
                  <a:pt x="104950" y="119087"/>
                  <a:pt x="104950" y="119087"/>
                </a:cubicBezTo>
                <a:cubicBezTo>
                  <a:pt x="104950" y="102661"/>
                  <a:pt x="104950" y="102661"/>
                  <a:pt x="104950" y="102661"/>
                </a:cubicBezTo>
                <a:cubicBezTo>
                  <a:pt x="111089" y="119087"/>
                  <a:pt x="111089" y="119087"/>
                  <a:pt x="111089" y="119087"/>
                </a:cubicBezTo>
                <a:lnTo>
                  <a:pt x="115643" y="119087"/>
                </a:lnTo>
                <a:close/>
                <a:moveTo>
                  <a:pt x="120000" y="84866"/>
                </a:moveTo>
                <a:cubicBezTo>
                  <a:pt x="116831" y="84866"/>
                  <a:pt x="116831" y="84866"/>
                  <a:pt x="116831" y="84866"/>
                </a:cubicBezTo>
                <a:cubicBezTo>
                  <a:pt x="116831" y="119087"/>
                  <a:pt x="116831" y="119087"/>
                  <a:pt x="116831" y="119087"/>
                </a:cubicBezTo>
                <a:cubicBezTo>
                  <a:pt x="120000" y="119087"/>
                  <a:pt x="120000" y="119087"/>
                  <a:pt x="120000" y="119087"/>
                </a:cubicBezTo>
                <a:lnTo>
                  <a:pt x="120000" y="84866"/>
                </a:lnTo>
                <a:close/>
              </a:path>
            </a:pathLst>
          </a:custGeom>
          <a:solidFill>
            <a:schemeClr val="lt1"/>
          </a:solidFill>
          <a:ln>
            <a:noFill/>
          </a:ln>
        </p:spPr>
        <p:txBody>
          <a:bodyPr lIns="68569" tIns="34275" rIns="68569" bIns="34275" anchor="t" anchorCtr="0">
            <a:noAutofit/>
          </a:bodyPr>
          <a:lstStyle/>
          <a:p>
            <a:pPr defTabSz="685800"/>
            <a:endParaRPr sz="1350" kern="0">
              <a:solidFill>
                <a:srgbClr val="000000"/>
              </a:solidFill>
              <a:latin typeface="Calibri"/>
              <a:ea typeface="Calibri"/>
              <a:cs typeface="Calibri"/>
              <a:sym typeface="Calibri"/>
            </a:endParaRPr>
          </a:p>
        </p:txBody>
      </p:sp>
      <p:sp>
        <p:nvSpPr>
          <p:cNvPr id="14" name="Shape 14"/>
          <p:cNvSpPr txBox="1">
            <a:spLocks noGrp="1"/>
          </p:cNvSpPr>
          <p:nvPr>
            <p:ph type="body" idx="1"/>
          </p:nvPr>
        </p:nvSpPr>
        <p:spPr>
          <a:xfrm>
            <a:off x="829646" y="825500"/>
            <a:ext cx="7484619" cy="1675334"/>
          </a:xfrm>
          <a:prstGeom prst="rect">
            <a:avLst/>
          </a:prstGeom>
          <a:noFill/>
          <a:ln>
            <a:noFill/>
          </a:ln>
        </p:spPr>
        <p:txBody>
          <a:bodyPr lIns="91425" tIns="91425" rIns="91425" bIns="91425" anchor="b" anchorCtr="0"/>
          <a:lstStyle>
            <a:lvl1pPr marL="0" marR="0" lvl="0" indent="0" algn="l" rtl="0">
              <a:lnSpc>
                <a:spcPct val="90000"/>
              </a:lnSpc>
              <a:spcBef>
                <a:spcPts val="0"/>
              </a:spcBef>
              <a:spcAft>
                <a:spcPts val="0"/>
              </a:spcAft>
              <a:buClr>
                <a:schemeClr val="lt1"/>
              </a:buClr>
              <a:buFont typeface="Arial"/>
              <a:buChar char="●"/>
              <a:defRPr sz="4500" b="1" i="0" u="none" strike="noStrike" cap="none">
                <a:solidFill>
                  <a:schemeClr val="lt1"/>
                </a:solidFill>
                <a:latin typeface="Arial"/>
                <a:ea typeface="Arial"/>
                <a:cs typeface="Arial"/>
                <a:sym typeface="Arial"/>
              </a:defRPr>
            </a:lvl1pPr>
            <a:lvl2pPr marL="313135" marR="0" lvl="1" indent="-51197" algn="l" rtl="0">
              <a:spcBef>
                <a:spcPts val="225"/>
              </a:spcBef>
              <a:spcAft>
                <a:spcPts val="0"/>
              </a:spcAft>
              <a:buClr>
                <a:schemeClr val="dk1"/>
              </a:buClr>
              <a:buSzPct val="100000"/>
              <a:buFont typeface="Arial"/>
              <a:buChar char="–"/>
              <a:defRPr sz="1125" b="0" i="0" u="none" strike="noStrike" cap="none">
                <a:solidFill>
                  <a:schemeClr val="dk1"/>
                </a:solidFill>
                <a:latin typeface="Calibri"/>
                <a:ea typeface="Calibri"/>
                <a:cs typeface="Calibri"/>
                <a:sym typeface="Calibri"/>
              </a:defRPr>
            </a:lvl2pPr>
            <a:lvl3pPr marL="481013" marR="0" lvl="2" indent="-38100" algn="l" rtl="0">
              <a:spcBef>
                <a:spcPts val="195"/>
              </a:spcBef>
              <a:spcAft>
                <a:spcPts val="0"/>
              </a:spcAft>
              <a:buClr>
                <a:schemeClr val="dk1"/>
              </a:buClr>
              <a:buSzPct val="100000"/>
              <a:buFont typeface="Arial"/>
              <a:buChar char="•"/>
              <a:defRPr sz="975" b="0" i="0" u="none" strike="noStrike" cap="none">
                <a:solidFill>
                  <a:schemeClr val="dk1"/>
                </a:solidFill>
                <a:latin typeface="Calibri"/>
                <a:ea typeface="Calibri"/>
                <a:cs typeface="Calibri"/>
                <a:sym typeface="Calibri"/>
              </a:defRPr>
            </a:lvl3pPr>
            <a:lvl4pPr marL="673894" marR="0" lvl="3" indent="-50006" algn="l" rtl="0">
              <a:spcBef>
                <a:spcPts val="165"/>
              </a:spcBef>
              <a:spcAft>
                <a:spcPts val="0"/>
              </a:spcAft>
              <a:buClr>
                <a:schemeClr val="dk1"/>
              </a:buClr>
              <a:buSzPct val="100000"/>
              <a:buFont typeface="Arial"/>
              <a:buChar char="–"/>
              <a:defRPr sz="825" b="0" i="0" u="none" strike="noStrike" cap="none">
                <a:solidFill>
                  <a:schemeClr val="dk1"/>
                </a:solidFill>
                <a:latin typeface="Calibri"/>
                <a:ea typeface="Calibri"/>
                <a:cs typeface="Calibri"/>
                <a:sym typeface="Calibri"/>
              </a:defRPr>
            </a:lvl4pPr>
            <a:lvl5pPr marL="866775" marR="0" lvl="4" indent="-42863" algn="l" rtl="0">
              <a:spcBef>
                <a:spcPts val="165"/>
              </a:spcBef>
              <a:spcAft>
                <a:spcPts val="0"/>
              </a:spcAft>
              <a:buClr>
                <a:schemeClr val="dk1"/>
              </a:buClr>
              <a:buSzPct val="100000"/>
              <a:buFont typeface="Arial"/>
              <a:buChar char="»"/>
              <a:defRPr sz="825" b="0" i="0" u="none" strike="noStrike" cap="none">
                <a:solidFill>
                  <a:schemeClr val="dk1"/>
                </a:solidFill>
                <a:latin typeface="Calibri"/>
                <a:ea typeface="Calibri"/>
                <a:cs typeface="Calibri"/>
                <a:sym typeface="Calibri"/>
              </a:defRPr>
            </a:lvl5pPr>
            <a:lvl6pPr marL="1060821" marR="0" lvl="5" indent="-45218"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6pPr>
            <a:lvl7pPr marL="1253697" marR="0" lvl="6" indent="-47594"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7pPr>
            <a:lvl8pPr marL="1446574" marR="0" lvl="7" indent="-49970"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8pPr>
            <a:lvl9pPr marL="1639451" marR="0" lvl="8" indent="-52347"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9pPr>
          </a:lstStyle>
          <a:p>
            <a:endParaRPr/>
          </a:p>
        </p:txBody>
      </p:sp>
      <p:sp>
        <p:nvSpPr>
          <p:cNvPr id="15" name="Shape 15"/>
          <p:cNvSpPr txBox="1">
            <a:spLocks noGrp="1"/>
          </p:cNvSpPr>
          <p:nvPr>
            <p:ph type="body" idx="2"/>
          </p:nvPr>
        </p:nvSpPr>
        <p:spPr>
          <a:xfrm>
            <a:off x="838206" y="2500834"/>
            <a:ext cx="7476067" cy="895346"/>
          </a:xfrm>
          <a:prstGeom prst="rect">
            <a:avLst/>
          </a:prstGeom>
          <a:noFill/>
          <a:ln>
            <a:noFill/>
          </a:ln>
        </p:spPr>
        <p:txBody>
          <a:bodyPr lIns="91425" tIns="91425" rIns="91425" bIns="91425" anchor="t" anchorCtr="0"/>
          <a:lstStyle>
            <a:lvl1pPr marL="0" marR="0" lvl="0" indent="0" algn="l" rtl="0">
              <a:spcBef>
                <a:spcPts val="0"/>
              </a:spcBef>
              <a:spcAft>
                <a:spcPts val="0"/>
              </a:spcAft>
              <a:buClr>
                <a:schemeClr val="dk1"/>
              </a:buClr>
              <a:buFont typeface="Arial"/>
              <a:buChar char="●"/>
              <a:defRPr sz="2400" b="0" i="0" u="none" strike="noStrike" cap="none">
                <a:solidFill>
                  <a:schemeClr val="dk1"/>
                </a:solidFill>
                <a:latin typeface="Arial"/>
                <a:ea typeface="Arial"/>
                <a:cs typeface="Arial"/>
                <a:sym typeface="Arial"/>
              </a:defRPr>
            </a:lvl1pPr>
            <a:lvl2pPr marL="313135" marR="0" lvl="1" indent="-51197" algn="l" rtl="0">
              <a:spcBef>
                <a:spcPts val="225"/>
              </a:spcBef>
              <a:spcAft>
                <a:spcPts val="0"/>
              </a:spcAft>
              <a:buClr>
                <a:schemeClr val="dk1"/>
              </a:buClr>
              <a:buSzPct val="100000"/>
              <a:buFont typeface="Arial"/>
              <a:buChar char="–"/>
              <a:defRPr sz="1125" b="0" i="0" u="none" strike="noStrike" cap="none">
                <a:solidFill>
                  <a:schemeClr val="dk1"/>
                </a:solidFill>
                <a:latin typeface="Calibri"/>
                <a:ea typeface="Calibri"/>
                <a:cs typeface="Calibri"/>
                <a:sym typeface="Calibri"/>
              </a:defRPr>
            </a:lvl2pPr>
            <a:lvl3pPr marL="481013" marR="0" lvl="2" indent="-38100" algn="l" rtl="0">
              <a:spcBef>
                <a:spcPts val="195"/>
              </a:spcBef>
              <a:spcAft>
                <a:spcPts val="0"/>
              </a:spcAft>
              <a:buClr>
                <a:schemeClr val="dk1"/>
              </a:buClr>
              <a:buSzPct val="100000"/>
              <a:buFont typeface="Arial"/>
              <a:buChar char="•"/>
              <a:defRPr sz="975" b="0" i="0" u="none" strike="noStrike" cap="none">
                <a:solidFill>
                  <a:schemeClr val="dk1"/>
                </a:solidFill>
                <a:latin typeface="Calibri"/>
                <a:ea typeface="Calibri"/>
                <a:cs typeface="Calibri"/>
                <a:sym typeface="Calibri"/>
              </a:defRPr>
            </a:lvl3pPr>
            <a:lvl4pPr marL="673894" marR="0" lvl="3" indent="-50006" algn="l" rtl="0">
              <a:spcBef>
                <a:spcPts val="165"/>
              </a:spcBef>
              <a:spcAft>
                <a:spcPts val="0"/>
              </a:spcAft>
              <a:buClr>
                <a:schemeClr val="dk1"/>
              </a:buClr>
              <a:buSzPct val="100000"/>
              <a:buFont typeface="Arial"/>
              <a:buChar char="–"/>
              <a:defRPr sz="825" b="0" i="0" u="none" strike="noStrike" cap="none">
                <a:solidFill>
                  <a:schemeClr val="dk1"/>
                </a:solidFill>
                <a:latin typeface="Calibri"/>
                <a:ea typeface="Calibri"/>
                <a:cs typeface="Calibri"/>
                <a:sym typeface="Calibri"/>
              </a:defRPr>
            </a:lvl4pPr>
            <a:lvl5pPr marL="866775" marR="0" lvl="4" indent="-42863" algn="l" rtl="0">
              <a:spcBef>
                <a:spcPts val="165"/>
              </a:spcBef>
              <a:spcAft>
                <a:spcPts val="0"/>
              </a:spcAft>
              <a:buClr>
                <a:schemeClr val="dk1"/>
              </a:buClr>
              <a:buSzPct val="100000"/>
              <a:buFont typeface="Arial"/>
              <a:buChar char="»"/>
              <a:defRPr sz="825" b="0" i="0" u="none" strike="noStrike" cap="none">
                <a:solidFill>
                  <a:schemeClr val="dk1"/>
                </a:solidFill>
                <a:latin typeface="Calibri"/>
                <a:ea typeface="Calibri"/>
                <a:cs typeface="Calibri"/>
                <a:sym typeface="Calibri"/>
              </a:defRPr>
            </a:lvl5pPr>
            <a:lvl6pPr marL="1060821" marR="0" lvl="5" indent="-45218"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6pPr>
            <a:lvl7pPr marL="1253697" marR="0" lvl="6" indent="-47594"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7pPr>
            <a:lvl8pPr marL="1446574" marR="0" lvl="7" indent="-49970"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8pPr>
            <a:lvl9pPr marL="1639451" marR="0" lvl="8" indent="-52347"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5379306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Osion aloitus, kuvalla">
    <p:bg>
      <p:bgPr>
        <a:solidFill>
          <a:srgbClr val="FF5000"/>
        </a:solidFill>
        <a:effectLst/>
      </p:bgPr>
    </p:bg>
    <p:spTree>
      <p:nvGrpSpPr>
        <p:cNvPr id="1" name="Shape 16"/>
        <p:cNvGrpSpPr/>
        <p:nvPr/>
      </p:nvGrpSpPr>
      <p:grpSpPr>
        <a:xfrm>
          <a:off x="0" y="0"/>
          <a:ext cx="0" cy="0"/>
          <a:chOff x="0" y="0"/>
          <a:chExt cx="0" cy="0"/>
        </a:xfrm>
      </p:grpSpPr>
      <p:sp>
        <p:nvSpPr>
          <p:cNvPr id="17" name="Shape 17"/>
          <p:cNvSpPr/>
          <p:nvPr/>
        </p:nvSpPr>
        <p:spPr>
          <a:xfrm>
            <a:off x="7891462" y="4598194"/>
            <a:ext cx="930275" cy="304799"/>
          </a:xfrm>
          <a:custGeom>
            <a:avLst/>
            <a:gdLst/>
            <a:ahLst/>
            <a:cxnLst/>
            <a:rect l="0" t="0" r="0" b="0"/>
            <a:pathLst>
              <a:path w="120000" h="120000" extrusionOk="0">
                <a:moveTo>
                  <a:pt x="81980" y="84866"/>
                </a:moveTo>
                <a:cubicBezTo>
                  <a:pt x="78613" y="84866"/>
                  <a:pt x="78613" y="84866"/>
                  <a:pt x="78613" y="84866"/>
                </a:cubicBezTo>
                <a:cubicBezTo>
                  <a:pt x="78613" y="119087"/>
                  <a:pt x="78613" y="119087"/>
                  <a:pt x="78613" y="119087"/>
                </a:cubicBezTo>
                <a:cubicBezTo>
                  <a:pt x="81980" y="119087"/>
                  <a:pt x="81980" y="119087"/>
                  <a:pt x="81980" y="119087"/>
                </a:cubicBezTo>
                <a:lnTo>
                  <a:pt x="81980" y="84866"/>
                </a:lnTo>
                <a:close/>
                <a:moveTo>
                  <a:pt x="67722" y="109961"/>
                </a:moveTo>
                <a:cubicBezTo>
                  <a:pt x="65346" y="115893"/>
                  <a:pt x="65346" y="115893"/>
                  <a:pt x="65346" y="115893"/>
                </a:cubicBezTo>
                <a:cubicBezTo>
                  <a:pt x="66138" y="117262"/>
                  <a:pt x="66930" y="118174"/>
                  <a:pt x="67722" y="119087"/>
                </a:cubicBezTo>
                <a:cubicBezTo>
                  <a:pt x="68514" y="119543"/>
                  <a:pt x="69504" y="120000"/>
                  <a:pt x="70495" y="120000"/>
                </a:cubicBezTo>
                <a:cubicBezTo>
                  <a:pt x="71287" y="120000"/>
                  <a:pt x="71881" y="120000"/>
                  <a:pt x="72673" y="119543"/>
                </a:cubicBezTo>
                <a:cubicBezTo>
                  <a:pt x="73267" y="119087"/>
                  <a:pt x="73861" y="118174"/>
                  <a:pt x="74455" y="117262"/>
                </a:cubicBezTo>
                <a:cubicBezTo>
                  <a:pt x="75049" y="116349"/>
                  <a:pt x="75445" y="114980"/>
                  <a:pt x="75643" y="113612"/>
                </a:cubicBezTo>
                <a:cubicBezTo>
                  <a:pt x="76039" y="112243"/>
                  <a:pt x="76237" y="110418"/>
                  <a:pt x="76237" y="108593"/>
                </a:cubicBezTo>
                <a:cubicBezTo>
                  <a:pt x="76237" y="106768"/>
                  <a:pt x="76039" y="104942"/>
                  <a:pt x="75643" y="104030"/>
                </a:cubicBezTo>
                <a:cubicBezTo>
                  <a:pt x="75445" y="102661"/>
                  <a:pt x="74851" y="101749"/>
                  <a:pt x="74455" y="100836"/>
                </a:cubicBezTo>
                <a:cubicBezTo>
                  <a:pt x="73861" y="100380"/>
                  <a:pt x="73267" y="99923"/>
                  <a:pt x="72673" y="99467"/>
                </a:cubicBezTo>
                <a:cubicBezTo>
                  <a:pt x="72079" y="99011"/>
                  <a:pt x="71683" y="98555"/>
                  <a:pt x="71089" y="98098"/>
                </a:cubicBezTo>
                <a:cubicBezTo>
                  <a:pt x="70495" y="97642"/>
                  <a:pt x="70099" y="97186"/>
                  <a:pt x="69900" y="96730"/>
                </a:cubicBezTo>
                <a:cubicBezTo>
                  <a:pt x="69504" y="96273"/>
                  <a:pt x="69306" y="95361"/>
                  <a:pt x="69306" y="94448"/>
                </a:cubicBezTo>
                <a:cubicBezTo>
                  <a:pt x="69306" y="93536"/>
                  <a:pt x="69306" y="93079"/>
                  <a:pt x="69504" y="92623"/>
                </a:cubicBezTo>
                <a:cubicBezTo>
                  <a:pt x="69702" y="92167"/>
                  <a:pt x="69900" y="91711"/>
                  <a:pt x="70099" y="91711"/>
                </a:cubicBezTo>
                <a:cubicBezTo>
                  <a:pt x="70297" y="91254"/>
                  <a:pt x="70495" y="91254"/>
                  <a:pt x="70891" y="91254"/>
                </a:cubicBezTo>
                <a:cubicBezTo>
                  <a:pt x="71089" y="90798"/>
                  <a:pt x="71287" y="90798"/>
                  <a:pt x="71485" y="90798"/>
                </a:cubicBezTo>
                <a:cubicBezTo>
                  <a:pt x="71881" y="90798"/>
                  <a:pt x="72475" y="91254"/>
                  <a:pt x="72871" y="91254"/>
                </a:cubicBezTo>
                <a:cubicBezTo>
                  <a:pt x="73267" y="91711"/>
                  <a:pt x="73663" y="92167"/>
                  <a:pt x="73861" y="93079"/>
                </a:cubicBezTo>
                <a:cubicBezTo>
                  <a:pt x="76237" y="87604"/>
                  <a:pt x="76237" y="87604"/>
                  <a:pt x="76237" y="87604"/>
                </a:cubicBezTo>
                <a:cubicBezTo>
                  <a:pt x="75445" y="86235"/>
                  <a:pt x="74851" y="85323"/>
                  <a:pt x="74059" y="84866"/>
                </a:cubicBezTo>
                <a:cubicBezTo>
                  <a:pt x="73267" y="83954"/>
                  <a:pt x="72475" y="83954"/>
                  <a:pt x="71683" y="83954"/>
                </a:cubicBezTo>
                <a:cubicBezTo>
                  <a:pt x="70891" y="83954"/>
                  <a:pt x="70099" y="83954"/>
                  <a:pt x="69504" y="84410"/>
                </a:cubicBezTo>
                <a:cubicBezTo>
                  <a:pt x="68712" y="84866"/>
                  <a:pt x="68118" y="85779"/>
                  <a:pt x="67722" y="86692"/>
                </a:cubicBezTo>
                <a:cubicBezTo>
                  <a:pt x="67128" y="87604"/>
                  <a:pt x="66732" y="88973"/>
                  <a:pt x="66336" y="90342"/>
                </a:cubicBezTo>
                <a:cubicBezTo>
                  <a:pt x="66138" y="91711"/>
                  <a:pt x="65940" y="93079"/>
                  <a:pt x="65940" y="94904"/>
                </a:cubicBezTo>
                <a:cubicBezTo>
                  <a:pt x="65940" y="96730"/>
                  <a:pt x="66138" y="98555"/>
                  <a:pt x="66336" y="99467"/>
                </a:cubicBezTo>
                <a:cubicBezTo>
                  <a:pt x="66732" y="100836"/>
                  <a:pt x="67128" y="101749"/>
                  <a:pt x="67722" y="102661"/>
                </a:cubicBezTo>
                <a:cubicBezTo>
                  <a:pt x="68316" y="103117"/>
                  <a:pt x="68712" y="103574"/>
                  <a:pt x="69504" y="104030"/>
                </a:cubicBezTo>
                <a:cubicBezTo>
                  <a:pt x="70099" y="104486"/>
                  <a:pt x="70495" y="104942"/>
                  <a:pt x="71089" y="105399"/>
                </a:cubicBezTo>
                <a:cubicBezTo>
                  <a:pt x="71683" y="105855"/>
                  <a:pt x="72079" y="106311"/>
                  <a:pt x="72475" y="106768"/>
                </a:cubicBezTo>
                <a:cubicBezTo>
                  <a:pt x="72673" y="107680"/>
                  <a:pt x="72871" y="108593"/>
                  <a:pt x="72871" y="109505"/>
                </a:cubicBezTo>
                <a:cubicBezTo>
                  <a:pt x="72871" y="109961"/>
                  <a:pt x="72871" y="110418"/>
                  <a:pt x="72673" y="110874"/>
                </a:cubicBezTo>
                <a:cubicBezTo>
                  <a:pt x="72673" y="111330"/>
                  <a:pt x="72475" y="111787"/>
                  <a:pt x="72277" y="112243"/>
                </a:cubicBezTo>
                <a:cubicBezTo>
                  <a:pt x="71881" y="112243"/>
                  <a:pt x="71683" y="112699"/>
                  <a:pt x="71485" y="112699"/>
                </a:cubicBezTo>
                <a:cubicBezTo>
                  <a:pt x="71089" y="113155"/>
                  <a:pt x="70891" y="113155"/>
                  <a:pt x="70693" y="113155"/>
                </a:cubicBezTo>
                <a:cubicBezTo>
                  <a:pt x="70099" y="113155"/>
                  <a:pt x="69504" y="112699"/>
                  <a:pt x="69108" y="112243"/>
                </a:cubicBezTo>
                <a:cubicBezTo>
                  <a:pt x="68514" y="111787"/>
                  <a:pt x="68118" y="110874"/>
                  <a:pt x="67722" y="109961"/>
                </a:cubicBezTo>
                <a:moveTo>
                  <a:pt x="58613" y="84866"/>
                </a:moveTo>
                <a:cubicBezTo>
                  <a:pt x="55445" y="84866"/>
                  <a:pt x="55445" y="84866"/>
                  <a:pt x="55445" y="84866"/>
                </a:cubicBezTo>
                <a:cubicBezTo>
                  <a:pt x="55445" y="119087"/>
                  <a:pt x="55445" y="119087"/>
                  <a:pt x="55445" y="119087"/>
                </a:cubicBezTo>
                <a:cubicBezTo>
                  <a:pt x="64752" y="119087"/>
                  <a:pt x="64752" y="119087"/>
                  <a:pt x="64752" y="119087"/>
                </a:cubicBezTo>
                <a:cubicBezTo>
                  <a:pt x="64752" y="112243"/>
                  <a:pt x="64752" y="112243"/>
                  <a:pt x="64752" y="112243"/>
                </a:cubicBezTo>
                <a:cubicBezTo>
                  <a:pt x="58613" y="112243"/>
                  <a:pt x="58613" y="112243"/>
                  <a:pt x="58613" y="112243"/>
                </a:cubicBezTo>
                <a:lnTo>
                  <a:pt x="58613" y="84866"/>
                </a:lnTo>
                <a:close/>
                <a:moveTo>
                  <a:pt x="52673" y="84866"/>
                </a:moveTo>
                <a:cubicBezTo>
                  <a:pt x="42574" y="84866"/>
                  <a:pt x="42574" y="84866"/>
                  <a:pt x="42574" y="84866"/>
                </a:cubicBezTo>
                <a:cubicBezTo>
                  <a:pt x="42574" y="119087"/>
                  <a:pt x="42574" y="119087"/>
                  <a:pt x="42574" y="119087"/>
                </a:cubicBezTo>
                <a:cubicBezTo>
                  <a:pt x="53069" y="119087"/>
                  <a:pt x="53069" y="119087"/>
                  <a:pt x="53069" y="119087"/>
                </a:cubicBezTo>
                <a:cubicBezTo>
                  <a:pt x="53069" y="112243"/>
                  <a:pt x="53069" y="112243"/>
                  <a:pt x="53069" y="112243"/>
                </a:cubicBezTo>
                <a:cubicBezTo>
                  <a:pt x="45742" y="112243"/>
                  <a:pt x="45742" y="112243"/>
                  <a:pt x="45742" y="112243"/>
                </a:cubicBezTo>
                <a:cubicBezTo>
                  <a:pt x="45742" y="104942"/>
                  <a:pt x="45742" y="104942"/>
                  <a:pt x="45742" y="104942"/>
                </a:cubicBezTo>
                <a:cubicBezTo>
                  <a:pt x="52277" y="104942"/>
                  <a:pt x="52277" y="104942"/>
                  <a:pt x="52277" y="104942"/>
                </a:cubicBezTo>
                <a:cubicBezTo>
                  <a:pt x="52277" y="98098"/>
                  <a:pt x="52277" y="98098"/>
                  <a:pt x="52277" y="98098"/>
                </a:cubicBezTo>
                <a:cubicBezTo>
                  <a:pt x="45742" y="98098"/>
                  <a:pt x="45742" y="98098"/>
                  <a:pt x="45742" y="98098"/>
                </a:cubicBezTo>
                <a:cubicBezTo>
                  <a:pt x="45742" y="91711"/>
                  <a:pt x="45742" y="91711"/>
                  <a:pt x="45742" y="91711"/>
                </a:cubicBezTo>
                <a:cubicBezTo>
                  <a:pt x="52673" y="91711"/>
                  <a:pt x="52673" y="91711"/>
                  <a:pt x="52673" y="91711"/>
                </a:cubicBezTo>
                <a:lnTo>
                  <a:pt x="52673" y="84866"/>
                </a:lnTo>
                <a:close/>
                <a:moveTo>
                  <a:pt x="30099" y="84866"/>
                </a:moveTo>
                <a:cubicBezTo>
                  <a:pt x="26732" y="84866"/>
                  <a:pt x="26732" y="84866"/>
                  <a:pt x="26732" y="84866"/>
                </a:cubicBezTo>
                <a:cubicBezTo>
                  <a:pt x="26732" y="119087"/>
                  <a:pt x="26732" y="119087"/>
                  <a:pt x="26732" y="119087"/>
                </a:cubicBezTo>
                <a:cubicBezTo>
                  <a:pt x="30099" y="119087"/>
                  <a:pt x="30099" y="119087"/>
                  <a:pt x="30099" y="119087"/>
                </a:cubicBezTo>
                <a:cubicBezTo>
                  <a:pt x="30099" y="104486"/>
                  <a:pt x="30099" y="104486"/>
                  <a:pt x="30099" y="104486"/>
                </a:cubicBezTo>
                <a:cubicBezTo>
                  <a:pt x="36435" y="104486"/>
                  <a:pt x="36435" y="104486"/>
                  <a:pt x="36435" y="104486"/>
                </a:cubicBezTo>
                <a:cubicBezTo>
                  <a:pt x="36435" y="119087"/>
                  <a:pt x="36435" y="119087"/>
                  <a:pt x="36435" y="119087"/>
                </a:cubicBezTo>
                <a:cubicBezTo>
                  <a:pt x="39801" y="119087"/>
                  <a:pt x="39801" y="119087"/>
                  <a:pt x="39801" y="119087"/>
                </a:cubicBezTo>
                <a:cubicBezTo>
                  <a:pt x="39801" y="84866"/>
                  <a:pt x="39801" y="84866"/>
                  <a:pt x="39801" y="84866"/>
                </a:cubicBezTo>
                <a:cubicBezTo>
                  <a:pt x="36435" y="84866"/>
                  <a:pt x="36435" y="84866"/>
                  <a:pt x="36435" y="84866"/>
                </a:cubicBezTo>
                <a:cubicBezTo>
                  <a:pt x="36435" y="97642"/>
                  <a:pt x="36435" y="97642"/>
                  <a:pt x="36435" y="97642"/>
                </a:cubicBezTo>
                <a:cubicBezTo>
                  <a:pt x="30099" y="97642"/>
                  <a:pt x="30099" y="97642"/>
                  <a:pt x="30099" y="97642"/>
                </a:cubicBezTo>
                <a:lnTo>
                  <a:pt x="30099" y="84866"/>
                </a:lnTo>
                <a:close/>
                <a:moveTo>
                  <a:pt x="36435" y="77110"/>
                </a:moveTo>
                <a:cubicBezTo>
                  <a:pt x="39801" y="77110"/>
                  <a:pt x="39801" y="77110"/>
                  <a:pt x="39801" y="77110"/>
                </a:cubicBezTo>
                <a:cubicBezTo>
                  <a:pt x="39801" y="42889"/>
                  <a:pt x="39801" y="42889"/>
                  <a:pt x="39801" y="42889"/>
                </a:cubicBezTo>
                <a:cubicBezTo>
                  <a:pt x="36435" y="42889"/>
                  <a:pt x="36435" y="42889"/>
                  <a:pt x="36435" y="42889"/>
                </a:cubicBezTo>
                <a:lnTo>
                  <a:pt x="36435" y="77110"/>
                </a:lnTo>
                <a:close/>
                <a:moveTo>
                  <a:pt x="21386" y="20532"/>
                </a:moveTo>
                <a:cubicBezTo>
                  <a:pt x="21386" y="23269"/>
                  <a:pt x="22376" y="25551"/>
                  <a:pt x="23564" y="25551"/>
                </a:cubicBezTo>
                <a:cubicBezTo>
                  <a:pt x="24950" y="25551"/>
                  <a:pt x="25940" y="23269"/>
                  <a:pt x="25940" y="20532"/>
                </a:cubicBezTo>
                <a:cubicBezTo>
                  <a:pt x="25940" y="17794"/>
                  <a:pt x="24950" y="15513"/>
                  <a:pt x="23564" y="15513"/>
                </a:cubicBezTo>
                <a:cubicBezTo>
                  <a:pt x="22376" y="15513"/>
                  <a:pt x="21386" y="17794"/>
                  <a:pt x="21386" y="20532"/>
                </a:cubicBezTo>
                <a:moveTo>
                  <a:pt x="8514" y="77110"/>
                </a:moveTo>
                <a:cubicBezTo>
                  <a:pt x="14653" y="42889"/>
                  <a:pt x="14653" y="42889"/>
                  <a:pt x="14653" y="42889"/>
                </a:cubicBezTo>
                <a:cubicBezTo>
                  <a:pt x="11089" y="42889"/>
                  <a:pt x="11089" y="42889"/>
                  <a:pt x="11089" y="42889"/>
                </a:cubicBezTo>
                <a:cubicBezTo>
                  <a:pt x="7326" y="65247"/>
                  <a:pt x="7326" y="65247"/>
                  <a:pt x="7326" y="65247"/>
                </a:cubicBezTo>
                <a:cubicBezTo>
                  <a:pt x="7326" y="65247"/>
                  <a:pt x="7326" y="65247"/>
                  <a:pt x="7326" y="65247"/>
                </a:cubicBezTo>
                <a:cubicBezTo>
                  <a:pt x="3564" y="42889"/>
                  <a:pt x="3564" y="42889"/>
                  <a:pt x="3564" y="42889"/>
                </a:cubicBezTo>
                <a:cubicBezTo>
                  <a:pt x="0" y="42889"/>
                  <a:pt x="0" y="42889"/>
                  <a:pt x="0" y="42889"/>
                </a:cubicBezTo>
                <a:cubicBezTo>
                  <a:pt x="5940" y="77110"/>
                  <a:pt x="5940" y="77110"/>
                  <a:pt x="5940" y="77110"/>
                </a:cubicBezTo>
                <a:lnTo>
                  <a:pt x="8514" y="77110"/>
                </a:lnTo>
                <a:close/>
                <a:moveTo>
                  <a:pt x="19603" y="42889"/>
                </a:moveTo>
                <a:cubicBezTo>
                  <a:pt x="16435" y="42889"/>
                  <a:pt x="16435" y="42889"/>
                  <a:pt x="16435" y="42889"/>
                </a:cubicBezTo>
                <a:cubicBezTo>
                  <a:pt x="16435" y="77110"/>
                  <a:pt x="16435" y="77110"/>
                  <a:pt x="16435" y="77110"/>
                </a:cubicBezTo>
                <a:cubicBezTo>
                  <a:pt x="19603" y="77110"/>
                  <a:pt x="19603" y="77110"/>
                  <a:pt x="19603" y="77110"/>
                </a:cubicBezTo>
                <a:lnTo>
                  <a:pt x="19603" y="42889"/>
                </a:lnTo>
                <a:close/>
                <a:moveTo>
                  <a:pt x="19603" y="8669"/>
                </a:moveTo>
                <a:cubicBezTo>
                  <a:pt x="26732" y="8669"/>
                  <a:pt x="26732" y="8669"/>
                  <a:pt x="26732" y="8669"/>
                </a:cubicBezTo>
                <a:cubicBezTo>
                  <a:pt x="26732" y="912"/>
                  <a:pt x="26732" y="912"/>
                  <a:pt x="26732" y="912"/>
                </a:cubicBezTo>
                <a:cubicBezTo>
                  <a:pt x="16435" y="912"/>
                  <a:pt x="16435" y="912"/>
                  <a:pt x="16435" y="912"/>
                </a:cubicBezTo>
                <a:cubicBezTo>
                  <a:pt x="16435" y="35133"/>
                  <a:pt x="16435" y="35133"/>
                  <a:pt x="16435" y="35133"/>
                </a:cubicBezTo>
                <a:cubicBezTo>
                  <a:pt x="19603" y="35133"/>
                  <a:pt x="19603" y="35133"/>
                  <a:pt x="19603" y="35133"/>
                </a:cubicBezTo>
                <a:cubicBezTo>
                  <a:pt x="19603" y="21901"/>
                  <a:pt x="19603" y="21901"/>
                  <a:pt x="19603" y="21901"/>
                </a:cubicBezTo>
                <a:cubicBezTo>
                  <a:pt x="19603" y="14600"/>
                  <a:pt x="19603" y="14600"/>
                  <a:pt x="19603" y="14600"/>
                </a:cubicBezTo>
                <a:lnTo>
                  <a:pt x="19603" y="8669"/>
                </a:lnTo>
                <a:close/>
                <a:moveTo>
                  <a:pt x="30495" y="51102"/>
                </a:moveTo>
                <a:cubicBezTo>
                  <a:pt x="30693" y="51558"/>
                  <a:pt x="30693" y="52471"/>
                  <a:pt x="30693" y="53384"/>
                </a:cubicBezTo>
                <a:cubicBezTo>
                  <a:pt x="30693" y="54296"/>
                  <a:pt x="30693" y="54752"/>
                  <a:pt x="30495" y="55665"/>
                </a:cubicBezTo>
                <a:cubicBezTo>
                  <a:pt x="30297" y="56121"/>
                  <a:pt x="30099" y="56577"/>
                  <a:pt x="29900" y="56577"/>
                </a:cubicBezTo>
                <a:cubicBezTo>
                  <a:pt x="29504" y="57034"/>
                  <a:pt x="29306" y="57034"/>
                  <a:pt x="28910" y="57034"/>
                </a:cubicBezTo>
                <a:cubicBezTo>
                  <a:pt x="28514" y="57034"/>
                  <a:pt x="28316" y="57034"/>
                  <a:pt x="27920" y="57034"/>
                </a:cubicBezTo>
                <a:cubicBezTo>
                  <a:pt x="26138" y="57034"/>
                  <a:pt x="26138" y="57034"/>
                  <a:pt x="26138" y="57034"/>
                </a:cubicBezTo>
                <a:cubicBezTo>
                  <a:pt x="26138" y="49277"/>
                  <a:pt x="26138" y="49277"/>
                  <a:pt x="26138" y="49277"/>
                </a:cubicBezTo>
                <a:cubicBezTo>
                  <a:pt x="28118" y="49277"/>
                  <a:pt x="28118" y="49277"/>
                  <a:pt x="28118" y="49277"/>
                </a:cubicBezTo>
                <a:cubicBezTo>
                  <a:pt x="28514" y="49277"/>
                  <a:pt x="28712" y="49277"/>
                  <a:pt x="29108" y="49277"/>
                </a:cubicBezTo>
                <a:cubicBezTo>
                  <a:pt x="29504" y="49733"/>
                  <a:pt x="29702" y="49733"/>
                  <a:pt x="29900" y="50190"/>
                </a:cubicBezTo>
                <a:cubicBezTo>
                  <a:pt x="30099" y="50190"/>
                  <a:pt x="30297" y="50646"/>
                  <a:pt x="30495" y="51102"/>
                </a:cubicBezTo>
                <a:moveTo>
                  <a:pt x="30693" y="43346"/>
                </a:moveTo>
                <a:cubicBezTo>
                  <a:pt x="30099" y="42889"/>
                  <a:pt x="29306" y="42889"/>
                  <a:pt x="28514" y="42889"/>
                </a:cubicBezTo>
                <a:cubicBezTo>
                  <a:pt x="22772" y="42889"/>
                  <a:pt x="22772" y="42889"/>
                  <a:pt x="22772" y="42889"/>
                </a:cubicBezTo>
                <a:cubicBezTo>
                  <a:pt x="22772" y="77110"/>
                  <a:pt x="22772" y="77110"/>
                  <a:pt x="22772" y="77110"/>
                </a:cubicBezTo>
                <a:cubicBezTo>
                  <a:pt x="26138" y="77110"/>
                  <a:pt x="26138" y="77110"/>
                  <a:pt x="26138" y="77110"/>
                </a:cubicBezTo>
                <a:cubicBezTo>
                  <a:pt x="26138" y="63422"/>
                  <a:pt x="26138" y="63422"/>
                  <a:pt x="26138" y="63422"/>
                </a:cubicBezTo>
                <a:cubicBezTo>
                  <a:pt x="27722" y="63422"/>
                  <a:pt x="27722" y="63422"/>
                  <a:pt x="27722" y="63422"/>
                </a:cubicBezTo>
                <a:cubicBezTo>
                  <a:pt x="30693" y="77110"/>
                  <a:pt x="30693" y="77110"/>
                  <a:pt x="30693" y="77110"/>
                </a:cubicBezTo>
                <a:cubicBezTo>
                  <a:pt x="34653" y="77110"/>
                  <a:pt x="34653" y="77110"/>
                  <a:pt x="34653" y="77110"/>
                </a:cubicBezTo>
                <a:cubicBezTo>
                  <a:pt x="30891" y="62965"/>
                  <a:pt x="30891" y="62965"/>
                  <a:pt x="30891" y="62965"/>
                </a:cubicBezTo>
                <a:cubicBezTo>
                  <a:pt x="32079" y="62509"/>
                  <a:pt x="32871" y="61140"/>
                  <a:pt x="33267" y="59315"/>
                </a:cubicBezTo>
                <a:cubicBezTo>
                  <a:pt x="33861" y="57946"/>
                  <a:pt x="34059" y="55665"/>
                  <a:pt x="34059" y="53384"/>
                </a:cubicBezTo>
                <a:cubicBezTo>
                  <a:pt x="34059" y="51102"/>
                  <a:pt x="34059" y="49733"/>
                  <a:pt x="33663" y="48365"/>
                </a:cubicBezTo>
                <a:cubicBezTo>
                  <a:pt x="33465" y="46996"/>
                  <a:pt x="33069" y="46083"/>
                  <a:pt x="32475" y="45171"/>
                </a:cubicBezTo>
                <a:cubicBezTo>
                  <a:pt x="31881" y="44258"/>
                  <a:pt x="31287" y="43802"/>
                  <a:pt x="30693" y="43346"/>
                </a:cubicBezTo>
                <a:moveTo>
                  <a:pt x="41188" y="17794"/>
                </a:moveTo>
                <a:cubicBezTo>
                  <a:pt x="41188" y="19619"/>
                  <a:pt x="41188" y="20988"/>
                  <a:pt x="40990" y="22357"/>
                </a:cubicBezTo>
                <a:cubicBezTo>
                  <a:pt x="40792" y="23726"/>
                  <a:pt x="40396" y="24638"/>
                  <a:pt x="40000" y="26007"/>
                </a:cubicBezTo>
                <a:cubicBezTo>
                  <a:pt x="39603" y="26920"/>
                  <a:pt x="39009" y="27832"/>
                  <a:pt x="38613" y="28288"/>
                </a:cubicBezTo>
                <a:cubicBezTo>
                  <a:pt x="38019" y="28745"/>
                  <a:pt x="37425" y="29201"/>
                  <a:pt x="36633" y="29201"/>
                </a:cubicBezTo>
                <a:cubicBezTo>
                  <a:pt x="35841" y="29201"/>
                  <a:pt x="35247" y="28745"/>
                  <a:pt x="34653" y="28288"/>
                </a:cubicBezTo>
                <a:cubicBezTo>
                  <a:pt x="34059" y="27832"/>
                  <a:pt x="33663" y="26920"/>
                  <a:pt x="33267" y="26007"/>
                </a:cubicBezTo>
                <a:cubicBezTo>
                  <a:pt x="32871" y="24638"/>
                  <a:pt x="32475" y="23726"/>
                  <a:pt x="32277" y="22357"/>
                </a:cubicBezTo>
                <a:cubicBezTo>
                  <a:pt x="32079" y="20988"/>
                  <a:pt x="32079" y="19619"/>
                  <a:pt x="32079" y="17794"/>
                </a:cubicBezTo>
                <a:cubicBezTo>
                  <a:pt x="32079" y="16425"/>
                  <a:pt x="32079" y="15057"/>
                  <a:pt x="32277" y="13688"/>
                </a:cubicBezTo>
                <a:cubicBezTo>
                  <a:pt x="32475" y="12319"/>
                  <a:pt x="32871" y="10950"/>
                  <a:pt x="33267" y="10038"/>
                </a:cubicBezTo>
                <a:cubicBezTo>
                  <a:pt x="33663" y="9125"/>
                  <a:pt x="34059" y="8212"/>
                  <a:pt x="34653" y="7756"/>
                </a:cubicBezTo>
                <a:cubicBezTo>
                  <a:pt x="35247" y="7300"/>
                  <a:pt x="35841" y="6844"/>
                  <a:pt x="36633" y="6844"/>
                </a:cubicBezTo>
                <a:cubicBezTo>
                  <a:pt x="37425" y="6844"/>
                  <a:pt x="38019" y="7300"/>
                  <a:pt x="38613" y="7756"/>
                </a:cubicBezTo>
                <a:cubicBezTo>
                  <a:pt x="39009" y="8212"/>
                  <a:pt x="39603" y="9125"/>
                  <a:pt x="40000" y="10038"/>
                </a:cubicBezTo>
                <a:cubicBezTo>
                  <a:pt x="40396" y="10950"/>
                  <a:pt x="40792" y="12319"/>
                  <a:pt x="40990" y="13688"/>
                </a:cubicBezTo>
                <a:cubicBezTo>
                  <a:pt x="41188" y="15057"/>
                  <a:pt x="41188" y="16425"/>
                  <a:pt x="41188" y="17794"/>
                </a:cubicBezTo>
                <a:moveTo>
                  <a:pt x="44158" y="25551"/>
                </a:moveTo>
                <a:cubicBezTo>
                  <a:pt x="44554" y="23269"/>
                  <a:pt x="44752" y="20532"/>
                  <a:pt x="44752" y="17794"/>
                </a:cubicBezTo>
                <a:cubicBezTo>
                  <a:pt x="44752" y="15057"/>
                  <a:pt x="44554" y="12775"/>
                  <a:pt x="44158" y="10494"/>
                </a:cubicBezTo>
                <a:cubicBezTo>
                  <a:pt x="43762" y="8212"/>
                  <a:pt x="43168" y="6387"/>
                  <a:pt x="42376" y="4562"/>
                </a:cubicBezTo>
                <a:cubicBezTo>
                  <a:pt x="41782" y="3193"/>
                  <a:pt x="40792" y="1825"/>
                  <a:pt x="39801" y="912"/>
                </a:cubicBezTo>
                <a:cubicBezTo>
                  <a:pt x="38811" y="456"/>
                  <a:pt x="37821" y="0"/>
                  <a:pt x="36633" y="0"/>
                </a:cubicBezTo>
                <a:cubicBezTo>
                  <a:pt x="35445" y="0"/>
                  <a:pt x="34455" y="456"/>
                  <a:pt x="33465" y="912"/>
                </a:cubicBezTo>
                <a:cubicBezTo>
                  <a:pt x="32475" y="1825"/>
                  <a:pt x="31485" y="3193"/>
                  <a:pt x="30891" y="4562"/>
                </a:cubicBezTo>
                <a:cubicBezTo>
                  <a:pt x="30099" y="6387"/>
                  <a:pt x="29504" y="8212"/>
                  <a:pt x="29108" y="10494"/>
                </a:cubicBezTo>
                <a:cubicBezTo>
                  <a:pt x="28712" y="12775"/>
                  <a:pt x="28514" y="15057"/>
                  <a:pt x="28514" y="17794"/>
                </a:cubicBezTo>
                <a:cubicBezTo>
                  <a:pt x="28514" y="20532"/>
                  <a:pt x="28712" y="23269"/>
                  <a:pt x="29108" y="25551"/>
                </a:cubicBezTo>
                <a:cubicBezTo>
                  <a:pt x="29504" y="27832"/>
                  <a:pt x="30099" y="29657"/>
                  <a:pt x="30891" y="31026"/>
                </a:cubicBezTo>
                <a:cubicBezTo>
                  <a:pt x="31485" y="32851"/>
                  <a:pt x="32475" y="33764"/>
                  <a:pt x="33465" y="34676"/>
                </a:cubicBezTo>
                <a:cubicBezTo>
                  <a:pt x="34455" y="35589"/>
                  <a:pt x="35445" y="36045"/>
                  <a:pt x="36633" y="36045"/>
                </a:cubicBezTo>
                <a:cubicBezTo>
                  <a:pt x="37821" y="36045"/>
                  <a:pt x="38811" y="35589"/>
                  <a:pt x="39801" y="34676"/>
                </a:cubicBezTo>
                <a:cubicBezTo>
                  <a:pt x="40792" y="33764"/>
                  <a:pt x="41782" y="32851"/>
                  <a:pt x="42376" y="31026"/>
                </a:cubicBezTo>
                <a:cubicBezTo>
                  <a:pt x="43168" y="29657"/>
                  <a:pt x="43762" y="27832"/>
                  <a:pt x="44158" y="25551"/>
                </a:cubicBezTo>
                <a:moveTo>
                  <a:pt x="47722" y="70722"/>
                </a:moveTo>
                <a:cubicBezTo>
                  <a:pt x="47326" y="70266"/>
                  <a:pt x="46930" y="69809"/>
                  <a:pt x="46732" y="68897"/>
                </a:cubicBezTo>
                <a:cubicBezTo>
                  <a:pt x="46534" y="68441"/>
                  <a:pt x="46336" y="67528"/>
                  <a:pt x="46138" y="66615"/>
                </a:cubicBezTo>
                <a:cubicBezTo>
                  <a:pt x="45940" y="65703"/>
                  <a:pt x="45940" y="64790"/>
                  <a:pt x="45940" y="63878"/>
                </a:cubicBezTo>
                <a:cubicBezTo>
                  <a:pt x="45940" y="42889"/>
                  <a:pt x="45940" y="42889"/>
                  <a:pt x="45940" y="42889"/>
                </a:cubicBezTo>
                <a:cubicBezTo>
                  <a:pt x="42574" y="42889"/>
                  <a:pt x="42574" y="42889"/>
                  <a:pt x="42574" y="42889"/>
                </a:cubicBezTo>
                <a:cubicBezTo>
                  <a:pt x="42574" y="63878"/>
                  <a:pt x="42574" y="63878"/>
                  <a:pt x="42574" y="63878"/>
                </a:cubicBezTo>
                <a:cubicBezTo>
                  <a:pt x="42574" y="66159"/>
                  <a:pt x="42772" y="67984"/>
                  <a:pt x="42970" y="69809"/>
                </a:cubicBezTo>
                <a:cubicBezTo>
                  <a:pt x="43366" y="71178"/>
                  <a:pt x="43762" y="73003"/>
                  <a:pt x="44158" y="73916"/>
                </a:cubicBezTo>
                <a:cubicBezTo>
                  <a:pt x="44752" y="75285"/>
                  <a:pt x="45346" y="76197"/>
                  <a:pt x="46138" y="77110"/>
                </a:cubicBezTo>
                <a:cubicBezTo>
                  <a:pt x="46930" y="77566"/>
                  <a:pt x="47920" y="78022"/>
                  <a:pt x="48910" y="78022"/>
                </a:cubicBezTo>
                <a:cubicBezTo>
                  <a:pt x="49900" y="78022"/>
                  <a:pt x="50891" y="77566"/>
                  <a:pt x="51683" y="77110"/>
                </a:cubicBezTo>
                <a:cubicBezTo>
                  <a:pt x="52475" y="76197"/>
                  <a:pt x="53069" y="75285"/>
                  <a:pt x="53663" y="73916"/>
                </a:cubicBezTo>
                <a:cubicBezTo>
                  <a:pt x="54059" y="73003"/>
                  <a:pt x="54455" y="71178"/>
                  <a:pt x="54851" y="69809"/>
                </a:cubicBezTo>
                <a:cubicBezTo>
                  <a:pt x="55049" y="67984"/>
                  <a:pt x="55247" y="66159"/>
                  <a:pt x="55247" y="63878"/>
                </a:cubicBezTo>
                <a:cubicBezTo>
                  <a:pt x="55247" y="42889"/>
                  <a:pt x="55247" y="42889"/>
                  <a:pt x="55247" y="42889"/>
                </a:cubicBezTo>
                <a:cubicBezTo>
                  <a:pt x="51881" y="42889"/>
                  <a:pt x="51881" y="42889"/>
                  <a:pt x="51881" y="42889"/>
                </a:cubicBezTo>
                <a:cubicBezTo>
                  <a:pt x="51881" y="63878"/>
                  <a:pt x="51881" y="63878"/>
                  <a:pt x="51881" y="63878"/>
                </a:cubicBezTo>
                <a:cubicBezTo>
                  <a:pt x="51881" y="64790"/>
                  <a:pt x="51881" y="65703"/>
                  <a:pt x="51683" y="66615"/>
                </a:cubicBezTo>
                <a:cubicBezTo>
                  <a:pt x="51485" y="67528"/>
                  <a:pt x="51287" y="68441"/>
                  <a:pt x="51089" y="68897"/>
                </a:cubicBezTo>
                <a:cubicBezTo>
                  <a:pt x="50693" y="69809"/>
                  <a:pt x="50495" y="70266"/>
                  <a:pt x="50099" y="70722"/>
                </a:cubicBezTo>
                <a:cubicBezTo>
                  <a:pt x="49702" y="71178"/>
                  <a:pt x="49306" y="71178"/>
                  <a:pt x="48910" y="71178"/>
                </a:cubicBezTo>
                <a:cubicBezTo>
                  <a:pt x="48514" y="71178"/>
                  <a:pt x="48118" y="71178"/>
                  <a:pt x="47722" y="70722"/>
                </a:cubicBezTo>
                <a:moveTo>
                  <a:pt x="54851" y="10950"/>
                </a:moveTo>
                <a:cubicBezTo>
                  <a:pt x="54851" y="11863"/>
                  <a:pt x="54851" y="12775"/>
                  <a:pt x="54653" y="13231"/>
                </a:cubicBezTo>
                <a:cubicBezTo>
                  <a:pt x="54455" y="13688"/>
                  <a:pt x="54257" y="14144"/>
                  <a:pt x="54059" y="14600"/>
                </a:cubicBezTo>
                <a:cubicBezTo>
                  <a:pt x="53663" y="14600"/>
                  <a:pt x="53465" y="14600"/>
                  <a:pt x="53069" y="15057"/>
                </a:cubicBezTo>
                <a:cubicBezTo>
                  <a:pt x="52673" y="15057"/>
                  <a:pt x="52475" y="15057"/>
                  <a:pt x="52079" y="15057"/>
                </a:cubicBezTo>
                <a:cubicBezTo>
                  <a:pt x="50099" y="15057"/>
                  <a:pt x="50099" y="15057"/>
                  <a:pt x="50099" y="15057"/>
                </a:cubicBezTo>
                <a:cubicBezTo>
                  <a:pt x="50099" y="7300"/>
                  <a:pt x="50099" y="7300"/>
                  <a:pt x="50099" y="7300"/>
                </a:cubicBezTo>
                <a:cubicBezTo>
                  <a:pt x="52277" y="7300"/>
                  <a:pt x="52277" y="7300"/>
                  <a:pt x="52277" y="7300"/>
                </a:cubicBezTo>
                <a:cubicBezTo>
                  <a:pt x="52673" y="7300"/>
                  <a:pt x="52871" y="7300"/>
                  <a:pt x="53267" y="7300"/>
                </a:cubicBezTo>
                <a:cubicBezTo>
                  <a:pt x="53465" y="7300"/>
                  <a:pt x="53861" y="7756"/>
                  <a:pt x="54059" y="7756"/>
                </a:cubicBezTo>
                <a:cubicBezTo>
                  <a:pt x="54257" y="8212"/>
                  <a:pt x="54455" y="8669"/>
                  <a:pt x="54653" y="9125"/>
                </a:cubicBezTo>
                <a:cubicBezTo>
                  <a:pt x="54851" y="9581"/>
                  <a:pt x="54851" y="10038"/>
                  <a:pt x="54851" y="10950"/>
                </a:cubicBezTo>
                <a:moveTo>
                  <a:pt x="58811" y="35133"/>
                </a:moveTo>
                <a:cubicBezTo>
                  <a:pt x="55049" y="20532"/>
                  <a:pt x="55049" y="20532"/>
                  <a:pt x="55049" y="20532"/>
                </a:cubicBezTo>
                <a:cubicBezTo>
                  <a:pt x="56237" y="20076"/>
                  <a:pt x="57029" y="19163"/>
                  <a:pt x="57425" y="17338"/>
                </a:cubicBezTo>
                <a:cubicBezTo>
                  <a:pt x="58019" y="15513"/>
                  <a:pt x="58217" y="13688"/>
                  <a:pt x="58217" y="10950"/>
                </a:cubicBezTo>
                <a:cubicBezTo>
                  <a:pt x="58217" y="9125"/>
                  <a:pt x="58217" y="7300"/>
                  <a:pt x="57821" y="5931"/>
                </a:cubicBezTo>
                <a:cubicBezTo>
                  <a:pt x="57623" y="4562"/>
                  <a:pt x="57227" y="3650"/>
                  <a:pt x="56633" y="2737"/>
                </a:cubicBezTo>
                <a:cubicBezTo>
                  <a:pt x="56039" y="2281"/>
                  <a:pt x="55445" y="1368"/>
                  <a:pt x="54851" y="1368"/>
                </a:cubicBezTo>
                <a:cubicBezTo>
                  <a:pt x="54257" y="912"/>
                  <a:pt x="53465" y="912"/>
                  <a:pt x="52673" y="912"/>
                </a:cubicBezTo>
                <a:cubicBezTo>
                  <a:pt x="46930" y="912"/>
                  <a:pt x="46930" y="912"/>
                  <a:pt x="46930" y="912"/>
                </a:cubicBezTo>
                <a:cubicBezTo>
                  <a:pt x="46930" y="35133"/>
                  <a:pt x="46930" y="35133"/>
                  <a:pt x="46930" y="35133"/>
                </a:cubicBezTo>
                <a:cubicBezTo>
                  <a:pt x="50099" y="35133"/>
                  <a:pt x="50099" y="35133"/>
                  <a:pt x="50099" y="35133"/>
                </a:cubicBezTo>
                <a:cubicBezTo>
                  <a:pt x="50099" y="21444"/>
                  <a:pt x="50099" y="21444"/>
                  <a:pt x="50099" y="21444"/>
                </a:cubicBezTo>
                <a:cubicBezTo>
                  <a:pt x="51881" y="21444"/>
                  <a:pt x="51881" y="21444"/>
                  <a:pt x="51881" y="21444"/>
                </a:cubicBezTo>
                <a:cubicBezTo>
                  <a:pt x="54851" y="35133"/>
                  <a:pt x="54851" y="35133"/>
                  <a:pt x="54851" y="35133"/>
                </a:cubicBezTo>
                <a:lnTo>
                  <a:pt x="58811" y="35133"/>
                </a:lnTo>
                <a:close/>
                <a:moveTo>
                  <a:pt x="72871" y="27376"/>
                </a:moveTo>
                <a:cubicBezTo>
                  <a:pt x="73267" y="25551"/>
                  <a:pt x="73267" y="23726"/>
                  <a:pt x="73267" y="21901"/>
                </a:cubicBezTo>
                <a:cubicBezTo>
                  <a:pt x="73267" y="912"/>
                  <a:pt x="73267" y="912"/>
                  <a:pt x="73267" y="912"/>
                </a:cubicBezTo>
                <a:cubicBezTo>
                  <a:pt x="70099" y="912"/>
                  <a:pt x="70099" y="912"/>
                  <a:pt x="70099" y="912"/>
                </a:cubicBezTo>
                <a:cubicBezTo>
                  <a:pt x="70099" y="21444"/>
                  <a:pt x="70099" y="21444"/>
                  <a:pt x="70099" y="21444"/>
                </a:cubicBezTo>
                <a:cubicBezTo>
                  <a:pt x="70099" y="22813"/>
                  <a:pt x="69900" y="23726"/>
                  <a:pt x="69900" y="24638"/>
                </a:cubicBezTo>
                <a:cubicBezTo>
                  <a:pt x="69702" y="25551"/>
                  <a:pt x="69504" y="26007"/>
                  <a:pt x="69108" y="26920"/>
                </a:cubicBezTo>
                <a:cubicBezTo>
                  <a:pt x="68910" y="27376"/>
                  <a:pt x="68514" y="27832"/>
                  <a:pt x="68316" y="28288"/>
                </a:cubicBezTo>
                <a:cubicBezTo>
                  <a:pt x="67920" y="28745"/>
                  <a:pt x="67524" y="29201"/>
                  <a:pt x="67128" y="29201"/>
                </a:cubicBezTo>
                <a:cubicBezTo>
                  <a:pt x="66534" y="29201"/>
                  <a:pt x="66138" y="28745"/>
                  <a:pt x="65742" y="28288"/>
                </a:cubicBezTo>
                <a:cubicBezTo>
                  <a:pt x="65544" y="27832"/>
                  <a:pt x="65148" y="27376"/>
                  <a:pt x="64950" y="26920"/>
                </a:cubicBezTo>
                <a:cubicBezTo>
                  <a:pt x="64554" y="26007"/>
                  <a:pt x="64356" y="25551"/>
                  <a:pt x="64158" y="24638"/>
                </a:cubicBezTo>
                <a:cubicBezTo>
                  <a:pt x="64158" y="23726"/>
                  <a:pt x="63960" y="22813"/>
                  <a:pt x="63960" y="21444"/>
                </a:cubicBezTo>
                <a:cubicBezTo>
                  <a:pt x="63960" y="912"/>
                  <a:pt x="63960" y="912"/>
                  <a:pt x="63960" y="912"/>
                </a:cubicBezTo>
                <a:cubicBezTo>
                  <a:pt x="60792" y="912"/>
                  <a:pt x="60792" y="912"/>
                  <a:pt x="60792" y="912"/>
                </a:cubicBezTo>
                <a:cubicBezTo>
                  <a:pt x="60792" y="21901"/>
                  <a:pt x="60792" y="21901"/>
                  <a:pt x="60792" y="21901"/>
                </a:cubicBezTo>
                <a:cubicBezTo>
                  <a:pt x="60792" y="23726"/>
                  <a:pt x="60792" y="25551"/>
                  <a:pt x="61188" y="27376"/>
                </a:cubicBezTo>
                <a:cubicBezTo>
                  <a:pt x="61386" y="29201"/>
                  <a:pt x="61782" y="30570"/>
                  <a:pt x="62376" y="31939"/>
                </a:cubicBezTo>
                <a:cubicBezTo>
                  <a:pt x="62772" y="33307"/>
                  <a:pt x="63564" y="34220"/>
                  <a:pt x="64356" y="35133"/>
                </a:cubicBezTo>
                <a:cubicBezTo>
                  <a:pt x="65148" y="35589"/>
                  <a:pt x="65940" y="36045"/>
                  <a:pt x="67128" y="36045"/>
                </a:cubicBezTo>
                <a:cubicBezTo>
                  <a:pt x="68118" y="36045"/>
                  <a:pt x="68910" y="35589"/>
                  <a:pt x="69702" y="35133"/>
                </a:cubicBezTo>
                <a:cubicBezTo>
                  <a:pt x="70495" y="34220"/>
                  <a:pt x="71287" y="33307"/>
                  <a:pt x="71683" y="31939"/>
                </a:cubicBezTo>
                <a:cubicBezTo>
                  <a:pt x="72277" y="30570"/>
                  <a:pt x="72673" y="29201"/>
                  <a:pt x="72871" y="27376"/>
                </a:cubicBezTo>
                <a:moveTo>
                  <a:pt x="71485" y="77110"/>
                </a:moveTo>
                <a:cubicBezTo>
                  <a:pt x="74851" y="77110"/>
                  <a:pt x="74851" y="77110"/>
                  <a:pt x="74851" y="77110"/>
                </a:cubicBezTo>
                <a:cubicBezTo>
                  <a:pt x="74851" y="42889"/>
                  <a:pt x="74851" y="42889"/>
                  <a:pt x="74851" y="42889"/>
                </a:cubicBezTo>
                <a:cubicBezTo>
                  <a:pt x="69900" y="42889"/>
                  <a:pt x="69900" y="42889"/>
                  <a:pt x="69900" y="42889"/>
                </a:cubicBezTo>
                <a:cubicBezTo>
                  <a:pt x="66336" y="65247"/>
                  <a:pt x="66336" y="65247"/>
                  <a:pt x="66336" y="65247"/>
                </a:cubicBezTo>
                <a:cubicBezTo>
                  <a:pt x="66336" y="65247"/>
                  <a:pt x="66336" y="65247"/>
                  <a:pt x="66336" y="65247"/>
                </a:cubicBezTo>
                <a:cubicBezTo>
                  <a:pt x="62970" y="42889"/>
                  <a:pt x="62970" y="42889"/>
                  <a:pt x="62970" y="42889"/>
                </a:cubicBezTo>
                <a:cubicBezTo>
                  <a:pt x="58019" y="42889"/>
                  <a:pt x="58019" y="42889"/>
                  <a:pt x="58019" y="42889"/>
                </a:cubicBezTo>
                <a:cubicBezTo>
                  <a:pt x="58019" y="77110"/>
                  <a:pt x="58019" y="77110"/>
                  <a:pt x="58019" y="77110"/>
                </a:cubicBezTo>
                <a:cubicBezTo>
                  <a:pt x="61188" y="77110"/>
                  <a:pt x="61188" y="77110"/>
                  <a:pt x="61188" y="77110"/>
                </a:cubicBezTo>
                <a:cubicBezTo>
                  <a:pt x="61188" y="51102"/>
                  <a:pt x="61188" y="51102"/>
                  <a:pt x="61188" y="51102"/>
                </a:cubicBezTo>
                <a:cubicBezTo>
                  <a:pt x="61386" y="51102"/>
                  <a:pt x="61386" y="51102"/>
                  <a:pt x="61386" y="51102"/>
                </a:cubicBezTo>
                <a:cubicBezTo>
                  <a:pt x="65148" y="77110"/>
                  <a:pt x="65148" y="77110"/>
                  <a:pt x="65148" y="77110"/>
                </a:cubicBezTo>
                <a:cubicBezTo>
                  <a:pt x="67524" y="77110"/>
                  <a:pt x="67524" y="77110"/>
                  <a:pt x="67524" y="77110"/>
                </a:cubicBezTo>
                <a:cubicBezTo>
                  <a:pt x="71485" y="51102"/>
                  <a:pt x="71485" y="51102"/>
                  <a:pt x="71485" y="51102"/>
                </a:cubicBezTo>
                <a:cubicBezTo>
                  <a:pt x="71485" y="51102"/>
                  <a:pt x="71485" y="51102"/>
                  <a:pt x="71485" y="51102"/>
                </a:cubicBezTo>
                <a:lnTo>
                  <a:pt x="71485" y="77110"/>
                </a:lnTo>
                <a:close/>
                <a:moveTo>
                  <a:pt x="89702" y="35133"/>
                </a:moveTo>
                <a:cubicBezTo>
                  <a:pt x="92871" y="35133"/>
                  <a:pt x="92871" y="35133"/>
                  <a:pt x="92871" y="35133"/>
                </a:cubicBezTo>
                <a:cubicBezTo>
                  <a:pt x="92871" y="912"/>
                  <a:pt x="92871" y="912"/>
                  <a:pt x="92871" y="912"/>
                </a:cubicBezTo>
                <a:cubicBezTo>
                  <a:pt x="87920" y="912"/>
                  <a:pt x="87920" y="912"/>
                  <a:pt x="87920" y="912"/>
                </a:cubicBezTo>
                <a:cubicBezTo>
                  <a:pt x="84554" y="23269"/>
                  <a:pt x="84554" y="23269"/>
                  <a:pt x="84554" y="23269"/>
                </a:cubicBezTo>
                <a:cubicBezTo>
                  <a:pt x="84554" y="23269"/>
                  <a:pt x="84554" y="23269"/>
                  <a:pt x="84554" y="23269"/>
                </a:cubicBezTo>
                <a:cubicBezTo>
                  <a:pt x="80990" y="912"/>
                  <a:pt x="80990" y="912"/>
                  <a:pt x="80990" y="912"/>
                </a:cubicBezTo>
                <a:cubicBezTo>
                  <a:pt x="76039" y="912"/>
                  <a:pt x="76039" y="912"/>
                  <a:pt x="76039" y="912"/>
                </a:cubicBezTo>
                <a:cubicBezTo>
                  <a:pt x="76039" y="35133"/>
                  <a:pt x="76039" y="35133"/>
                  <a:pt x="76039" y="35133"/>
                </a:cubicBezTo>
                <a:cubicBezTo>
                  <a:pt x="79405" y="35133"/>
                  <a:pt x="79405" y="35133"/>
                  <a:pt x="79405" y="35133"/>
                </a:cubicBezTo>
                <a:cubicBezTo>
                  <a:pt x="79405" y="8669"/>
                  <a:pt x="79405" y="8669"/>
                  <a:pt x="79405" y="8669"/>
                </a:cubicBezTo>
                <a:cubicBezTo>
                  <a:pt x="79405" y="8669"/>
                  <a:pt x="79405" y="8669"/>
                  <a:pt x="79405" y="8669"/>
                </a:cubicBezTo>
                <a:cubicBezTo>
                  <a:pt x="83168" y="35133"/>
                  <a:pt x="83168" y="35133"/>
                  <a:pt x="83168" y="35133"/>
                </a:cubicBezTo>
                <a:cubicBezTo>
                  <a:pt x="85742" y="35133"/>
                  <a:pt x="85742" y="35133"/>
                  <a:pt x="85742" y="35133"/>
                </a:cubicBezTo>
                <a:cubicBezTo>
                  <a:pt x="89702" y="8669"/>
                  <a:pt x="89702" y="8669"/>
                  <a:pt x="89702" y="8669"/>
                </a:cubicBezTo>
                <a:cubicBezTo>
                  <a:pt x="89702" y="8669"/>
                  <a:pt x="89702" y="8669"/>
                  <a:pt x="89702" y="8669"/>
                </a:cubicBezTo>
                <a:lnTo>
                  <a:pt x="89702" y="35133"/>
                </a:lnTo>
                <a:close/>
                <a:moveTo>
                  <a:pt x="94653" y="119087"/>
                </a:moveTo>
                <a:cubicBezTo>
                  <a:pt x="99009" y="119087"/>
                  <a:pt x="99009" y="119087"/>
                  <a:pt x="99009" y="119087"/>
                </a:cubicBezTo>
                <a:cubicBezTo>
                  <a:pt x="99009" y="84866"/>
                  <a:pt x="99009" y="84866"/>
                  <a:pt x="99009" y="84866"/>
                </a:cubicBezTo>
                <a:cubicBezTo>
                  <a:pt x="95643" y="84866"/>
                  <a:pt x="95643" y="84866"/>
                  <a:pt x="95643" y="84866"/>
                </a:cubicBezTo>
                <a:cubicBezTo>
                  <a:pt x="95643" y="108593"/>
                  <a:pt x="95643" y="108593"/>
                  <a:pt x="95643" y="108593"/>
                </a:cubicBezTo>
                <a:cubicBezTo>
                  <a:pt x="95643" y="108593"/>
                  <a:pt x="95643" y="108593"/>
                  <a:pt x="95643" y="108593"/>
                </a:cubicBezTo>
                <a:cubicBezTo>
                  <a:pt x="89306" y="84866"/>
                  <a:pt x="89306" y="84866"/>
                  <a:pt x="89306" y="84866"/>
                </a:cubicBezTo>
                <a:cubicBezTo>
                  <a:pt x="84950" y="84866"/>
                  <a:pt x="84950" y="84866"/>
                  <a:pt x="84950" y="84866"/>
                </a:cubicBezTo>
                <a:cubicBezTo>
                  <a:pt x="84950" y="119087"/>
                  <a:pt x="84950" y="119087"/>
                  <a:pt x="84950" y="119087"/>
                </a:cubicBezTo>
                <a:cubicBezTo>
                  <a:pt x="88118" y="119087"/>
                  <a:pt x="88118" y="119087"/>
                  <a:pt x="88118" y="119087"/>
                </a:cubicBezTo>
                <a:cubicBezTo>
                  <a:pt x="88118" y="94448"/>
                  <a:pt x="88118" y="94448"/>
                  <a:pt x="88118" y="94448"/>
                </a:cubicBezTo>
                <a:cubicBezTo>
                  <a:pt x="88118" y="94448"/>
                  <a:pt x="88118" y="94448"/>
                  <a:pt x="88118" y="94448"/>
                </a:cubicBezTo>
                <a:lnTo>
                  <a:pt x="94653" y="119087"/>
                </a:lnTo>
                <a:close/>
                <a:moveTo>
                  <a:pt x="115643" y="119087"/>
                </a:moveTo>
                <a:cubicBezTo>
                  <a:pt x="108514" y="100836"/>
                  <a:pt x="108514" y="100836"/>
                  <a:pt x="108514" y="100836"/>
                </a:cubicBezTo>
                <a:cubicBezTo>
                  <a:pt x="115049" y="84866"/>
                  <a:pt x="115049" y="84866"/>
                  <a:pt x="115049" y="84866"/>
                </a:cubicBezTo>
                <a:cubicBezTo>
                  <a:pt x="110891" y="84866"/>
                  <a:pt x="110891" y="84866"/>
                  <a:pt x="110891" y="84866"/>
                </a:cubicBezTo>
                <a:cubicBezTo>
                  <a:pt x="104950" y="99011"/>
                  <a:pt x="104950" y="99011"/>
                  <a:pt x="104950" y="99011"/>
                </a:cubicBezTo>
                <a:cubicBezTo>
                  <a:pt x="104950" y="84866"/>
                  <a:pt x="104950" y="84866"/>
                  <a:pt x="104950" y="84866"/>
                </a:cubicBezTo>
                <a:cubicBezTo>
                  <a:pt x="101782" y="84866"/>
                  <a:pt x="101782" y="84866"/>
                  <a:pt x="101782" y="84866"/>
                </a:cubicBezTo>
                <a:cubicBezTo>
                  <a:pt x="101782" y="119087"/>
                  <a:pt x="101782" y="119087"/>
                  <a:pt x="101782" y="119087"/>
                </a:cubicBezTo>
                <a:cubicBezTo>
                  <a:pt x="104950" y="119087"/>
                  <a:pt x="104950" y="119087"/>
                  <a:pt x="104950" y="119087"/>
                </a:cubicBezTo>
                <a:cubicBezTo>
                  <a:pt x="104950" y="102661"/>
                  <a:pt x="104950" y="102661"/>
                  <a:pt x="104950" y="102661"/>
                </a:cubicBezTo>
                <a:cubicBezTo>
                  <a:pt x="111089" y="119087"/>
                  <a:pt x="111089" y="119087"/>
                  <a:pt x="111089" y="119087"/>
                </a:cubicBezTo>
                <a:lnTo>
                  <a:pt x="115643" y="119087"/>
                </a:lnTo>
                <a:close/>
                <a:moveTo>
                  <a:pt x="120000" y="84866"/>
                </a:moveTo>
                <a:cubicBezTo>
                  <a:pt x="116831" y="84866"/>
                  <a:pt x="116831" y="84866"/>
                  <a:pt x="116831" y="84866"/>
                </a:cubicBezTo>
                <a:cubicBezTo>
                  <a:pt x="116831" y="119087"/>
                  <a:pt x="116831" y="119087"/>
                  <a:pt x="116831" y="119087"/>
                </a:cubicBezTo>
                <a:cubicBezTo>
                  <a:pt x="120000" y="119087"/>
                  <a:pt x="120000" y="119087"/>
                  <a:pt x="120000" y="119087"/>
                </a:cubicBezTo>
                <a:lnTo>
                  <a:pt x="120000" y="84866"/>
                </a:lnTo>
                <a:close/>
              </a:path>
            </a:pathLst>
          </a:custGeom>
          <a:solidFill>
            <a:schemeClr val="lt1"/>
          </a:solidFill>
          <a:ln>
            <a:noFill/>
          </a:ln>
        </p:spPr>
        <p:txBody>
          <a:bodyPr lIns="68569" tIns="34275" rIns="68569" bIns="34275" anchor="t" anchorCtr="0">
            <a:noAutofit/>
          </a:bodyPr>
          <a:lstStyle/>
          <a:p>
            <a:pPr defTabSz="685800"/>
            <a:endParaRPr sz="1350" kern="0">
              <a:solidFill>
                <a:srgbClr val="000000"/>
              </a:solidFill>
              <a:latin typeface="Calibri"/>
              <a:ea typeface="Calibri"/>
              <a:cs typeface="Calibri"/>
              <a:sym typeface="Calibri"/>
            </a:endParaRPr>
          </a:p>
        </p:txBody>
      </p:sp>
      <p:sp>
        <p:nvSpPr>
          <p:cNvPr id="18" name="Shape 18"/>
          <p:cNvSpPr txBox="1">
            <a:spLocks noGrp="1"/>
          </p:cNvSpPr>
          <p:nvPr>
            <p:ph type="body" idx="1"/>
          </p:nvPr>
        </p:nvSpPr>
        <p:spPr>
          <a:xfrm>
            <a:off x="793750" y="3704989"/>
            <a:ext cx="7475538" cy="689814"/>
          </a:xfrm>
          <a:prstGeom prst="rect">
            <a:avLst/>
          </a:prstGeom>
          <a:noFill/>
          <a:ln>
            <a:noFill/>
          </a:ln>
        </p:spPr>
        <p:txBody>
          <a:bodyPr lIns="91425" tIns="91425" rIns="91425" bIns="91425" anchor="b" anchorCtr="0"/>
          <a:lstStyle>
            <a:lvl1pPr marL="0" marR="0" lvl="0" indent="0" algn="l" rtl="0">
              <a:spcBef>
                <a:spcPts val="600"/>
              </a:spcBef>
              <a:spcAft>
                <a:spcPts val="0"/>
              </a:spcAft>
              <a:buClr>
                <a:schemeClr val="lt1"/>
              </a:buClr>
              <a:buFont typeface="Arial"/>
              <a:buChar char="●"/>
              <a:defRPr sz="3000" b="1" i="0" u="none" strike="noStrike" cap="none">
                <a:solidFill>
                  <a:schemeClr val="lt1"/>
                </a:solidFill>
                <a:latin typeface="Arial"/>
                <a:ea typeface="Arial"/>
                <a:cs typeface="Arial"/>
                <a:sym typeface="Arial"/>
              </a:defRPr>
            </a:lvl1pPr>
            <a:lvl2pPr marL="313135" marR="0" lvl="1" indent="-51197" algn="l" rtl="0">
              <a:spcBef>
                <a:spcPts val="225"/>
              </a:spcBef>
              <a:spcAft>
                <a:spcPts val="0"/>
              </a:spcAft>
              <a:buClr>
                <a:schemeClr val="dk1"/>
              </a:buClr>
              <a:buSzPct val="100000"/>
              <a:buFont typeface="Arial"/>
              <a:buChar char="–"/>
              <a:defRPr sz="1125" b="0" i="0" u="none" strike="noStrike" cap="none">
                <a:solidFill>
                  <a:schemeClr val="dk1"/>
                </a:solidFill>
                <a:latin typeface="Calibri"/>
                <a:ea typeface="Calibri"/>
                <a:cs typeface="Calibri"/>
                <a:sym typeface="Calibri"/>
              </a:defRPr>
            </a:lvl2pPr>
            <a:lvl3pPr marL="481013" marR="0" lvl="2" indent="-38100" algn="l" rtl="0">
              <a:spcBef>
                <a:spcPts val="195"/>
              </a:spcBef>
              <a:spcAft>
                <a:spcPts val="0"/>
              </a:spcAft>
              <a:buClr>
                <a:schemeClr val="dk1"/>
              </a:buClr>
              <a:buSzPct val="100000"/>
              <a:buFont typeface="Arial"/>
              <a:buChar char="•"/>
              <a:defRPr sz="975" b="0" i="0" u="none" strike="noStrike" cap="none">
                <a:solidFill>
                  <a:schemeClr val="dk1"/>
                </a:solidFill>
                <a:latin typeface="Calibri"/>
                <a:ea typeface="Calibri"/>
                <a:cs typeface="Calibri"/>
                <a:sym typeface="Calibri"/>
              </a:defRPr>
            </a:lvl3pPr>
            <a:lvl4pPr marL="673894" marR="0" lvl="3" indent="-50006" algn="l" rtl="0">
              <a:spcBef>
                <a:spcPts val="165"/>
              </a:spcBef>
              <a:spcAft>
                <a:spcPts val="0"/>
              </a:spcAft>
              <a:buClr>
                <a:schemeClr val="dk1"/>
              </a:buClr>
              <a:buSzPct val="100000"/>
              <a:buFont typeface="Arial"/>
              <a:buChar char="–"/>
              <a:defRPr sz="825" b="0" i="0" u="none" strike="noStrike" cap="none">
                <a:solidFill>
                  <a:schemeClr val="dk1"/>
                </a:solidFill>
                <a:latin typeface="Calibri"/>
                <a:ea typeface="Calibri"/>
                <a:cs typeface="Calibri"/>
                <a:sym typeface="Calibri"/>
              </a:defRPr>
            </a:lvl4pPr>
            <a:lvl5pPr marL="866775" marR="0" lvl="4" indent="-42863" algn="l" rtl="0">
              <a:spcBef>
                <a:spcPts val="165"/>
              </a:spcBef>
              <a:spcAft>
                <a:spcPts val="0"/>
              </a:spcAft>
              <a:buClr>
                <a:schemeClr val="dk1"/>
              </a:buClr>
              <a:buSzPct val="100000"/>
              <a:buFont typeface="Arial"/>
              <a:buChar char="»"/>
              <a:defRPr sz="825" b="0" i="0" u="none" strike="noStrike" cap="none">
                <a:solidFill>
                  <a:schemeClr val="dk1"/>
                </a:solidFill>
                <a:latin typeface="Calibri"/>
                <a:ea typeface="Calibri"/>
                <a:cs typeface="Calibri"/>
                <a:sym typeface="Calibri"/>
              </a:defRPr>
            </a:lvl5pPr>
            <a:lvl6pPr marL="1060821" marR="0" lvl="5" indent="-45218"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6pPr>
            <a:lvl7pPr marL="1253697" marR="0" lvl="6" indent="-47594"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7pPr>
            <a:lvl8pPr marL="1446574" marR="0" lvl="7" indent="-49970"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8pPr>
            <a:lvl9pPr marL="1639451" marR="0" lvl="8" indent="-52347"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9pPr>
          </a:lstStyle>
          <a:p>
            <a:endParaRPr/>
          </a:p>
        </p:txBody>
      </p:sp>
      <p:sp>
        <p:nvSpPr>
          <p:cNvPr id="19" name="Shape 19"/>
          <p:cNvSpPr txBox="1">
            <a:spLocks noGrp="1"/>
          </p:cNvSpPr>
          <p:nvPr>
            <p:ph type="body" idx="2"/>
          </p:nvPr>
        </p:nvSpPr>
        <p:spPr>
          <a:xfrm>
            <a:off x="808606" y="4395747"/>
            <a:ext cx="6785996" cy="620359"/>
          </a:xfrm>
          <a:prstGeom prst="rect">
            <a:avLst/>
          </a:prstGeom>
          <a:noFill/>
          <a:ln>
            <a:noFill/>
          </a:ln>
        </p:spPr>
        <p:txBody>
          <a:bodyPr lIns="91425" tIns="91425" rIns="91425" bIns="91425" anchor="t" anchorCtr="0"/>
          <a:lstStyle>
            <a:lvl1pPr marL="0" marR="0" lvl="0" indent="0" algn="l" rtl="0">
              <a:spcBef>
                <a:spcPts val="0"/>
              </a:spcBef>
              <a:spcAft>
                <a:spcPts val="0"/>
              </a:spcAft>
              <a:buClr>
                <a:schemeClr val="lt1"/>
              </a:buClr>
              <a:buFont typeface="Arial"/>
              <a:buChar char="●"/>
              <a:defRPr sz="1800" b="0" i="0" u="none" strike="noStrike" cap="none">
                <a:solidFill>
                  <a:schemeClr val="lt1"/>
                </a:solidFill>
                <a:latin typeface="Arial"/>
                <a:ea typeface="Arial"/>
                <a:cs typeface="Arial"/>
                <a:sym typeface="Arial"/>
              </a:defRPr>
            </a:lvl1pPr>
            <a:lvl2pPr marL="313135" marR="0" lvl="1" indent="-51197" algn="l" rtl="0">
              <a:spcBef>
                <a:spcPts val="225"/>
              </a:spcBef>
              <a:spcAft>
                <a:spcPts val="0"/>
              </a:spcAft>
              <a:buClr>
                <a:schemeClr val="dk1"/>
              </a:buClr>
              <a:buSzPct val="100000"/>
              <a:buFont typeface="Arial"/>
              <a:buChar char="–"/>
              <a:defRPr sz="1125" b="0" i="0" u="none" strike="noStrike" cap="none">
                <a:solidFill>
                  <a:schemeClr val="dk1"/>
                </a:solidFill>
                <a:latin typeface="Calibri"/>
                <a:ea typeface="Calibri"/>
                <a:cs typeface="Calibri"/>
                <a:sym typeface="Calibri"/>
              </a:defRPr>
            </a:lvl2pPr>
            <a:lvl3pPr marL="481013" marR="0" lvl="2" indent="-38100" algn="l" rtl="0">
              <a:spcBef>
                <a:spcPts val="195"/>
              </a:spcBef>
              <a:spcAft>
                <a:spcPts val="0"/>
              </a:spcAft>
              <a:buClr>
                <a:schemeClr val="dk1"/>
              </a:buClr>
              <a:buSzPct val="100000"/>
              <a:buFont typeface="Arial"/>
              <a:buChar char="•"/>
              <a:defRPr sz="975" b="0" i="0" u="none" strike="noStrike" cap="none">
                <a:solidFill>
                  <a:schemeClr val="dk1"/>
                </a:solidFill>
                <a:latin typeface="Calibri"/>
                <a:ea typeface="Calibri"/>
                <a:cs typeface="Calibri"/>
                <a:sym typeface="Calibri"/>
              </a:defRPr>
            </a:lvl3pPr>
            <a:lvl4pPr marL="673894" marR="0" lvl="3" indent="-50006" algn="l" rtl="0">
              <a:spcBef>
                <a:spcPts val="165"/>
              </a:spcBef>
              <a:spcAft>
                <a:spcPts val="0"/>
              </a:spcAft>
              <a:buClr>
                <a:schemeClr val="dk1"/>
              </a:buClr>
              <a:buSzPct val="100000"/>
              <a:buFont typeface="Arial"/>
              <a:buChar char="–"/>
              <a:defRPr sz="825" b="0" i="0" u="none" strike="noStrike" cap="none">
                <a:solidFill>
                  <a:schemeClr val="dk1"/>
                </a:solidFill>
                <a:latin typeface="Calibri"/>
                <a:ea typeface="Calibri"/>
                <a:cs typeface="Calibri"/>
                <a:sym typeface="Calibri"/>
              </a:defRPr>
            </a:lvl4pPr>
            <a:lvl5pPr marL="866775" marR="0" lvl="4" indent="-42863" algn="l" rtl="0">
              <a:spcBef>
                <a:spcPts val="165"/>
              </a:spcBef>
              <a:spcAft>
                <a:spcPts val="0"/>
              </a:spcAft>
              <a:buClr>
                <a:schemeClr val="dk1"/>
              </a:buClr>
              <a:buSzPct val="100000"/>
              <a:buFont typeface="Arial"/>
              <a:buChar char="»"/>
              <a:defRPr sz="825" b="0" i="0" u="none" strike="noStrike" cap="none">
                <a:solidFill>
                  <a:schemeClr val="dk1"/>
                </a:solidFill>
                <a:latin typeface="Calibri"/>
                <a:ea typeface="Calibri"/>
                <a:cs typeface="Calibri"/>
                <a:sym typeface="Calibri"/>
              </a:defRPr>
            </a:lvl5pPr>
            <a:lvl6pPr marL="1060821" marR="0" lvl="5" indent="-45218"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6pPr>
            <a:lvl7pPr marL="1253697" marR="0" lvl="6" indent="-47594"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7pPr>
            <a:lvl8pPr marL="1446574" marR="0" lvl="7" indent="-49970"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8pPr>
            <a:lvl9pPr marL="1639451" marR="0" lvl="8" indent="-52347"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9pPr>
          </a:lstStyle>
          <a:p>
            <a:endParaRPr/>
          </a:p>
        </p:txBody>
      </p:sp>
      <p:sp>
        <p:nvSpPr>
          <p:cNvPr id="20" name="Shape 20"/>
          <p:cNvSpPr>
            <a:spLocks noGrp="1"/>
          </p:cNvSpPr>
          <p:nvPr>
            <p:ph type="pic" idx="3"/>
          </p:nvPr>
        </p:nvSpPr>
        <p:spPr>
          <a:xfrm>
            <a:off x="0" y="8"/>
            <a:ext cx="9144000" cy="3475435"/>
          </a:xfrm>
          <a:prstGeom prst="rect">
            <a:avLst/>
          </a:prstGeom>
          <a:solidFill>
            <a:srgbClr val="D8D8D8"/>
          </a:solidFill>
          <a:ln>
            <a:noFill/>
          </a:ln>
        </p:spPr>
        <p:txBody>
          <a:bodyPr lIns="91425" tIns="91425" rIns="91425" bIns="91425" anchor="t" anchorCtr="0"/>
          <a:lstStyle>
            <a:lvl1pPr marL="144066" marR="0" lvl="0" indent="-58341" algn="l" rtl="0">
              <a:spcBef>
                <a:spcPts val="270"/>
              </a:spcBef>
              <a:spcAft>
                <a:spcPts val="0"/>
              </a:spcAft>
              <a:buClr>
                <a:schemeClr val="dk1"/>
              </a:buClr>
              <a:buSzPct val="100000"/>
              <a:buFont typeface="Arial"/>
              <a:buChar char="•"/>
              <a:defRPr sz="1350" b="0" i="0" u="none" strike="noStrike" cap="none">
                <a:solidFill>
                  <a:schemeClr val="dk1"/>
                </a:solidFill>
                <a:latin typeface="Arial"/>
                <a:ea typeface="Arial"/>
                <a:cs typeface="Arial"/>
                <a:sym typeface="Arial"/>
              </a:defRPr>
            </a:lvl1pPr>
            <a:lvl2pPr marL="313135" marR="0" lvl="1" indent="-51197" algn="l" rtl="0">
              <a:spcBef>
                <a:spcPts val="225"/>
              </a:spcBef>
              <a:spcAft>
                <a:spcPts val="0"/>
              </a:spcAft>
              <a:buClr>
                <a:schemeClr val="dk1"/>
              </a:buClr>
              <a:buSzPct val="100000"/>
              <a:buFont typeface="Arial"/>
              <a:buChar char="–"/>
              <a:defRPr sz="1125" b="0" i="0" u="none" strike="noStrike" cap="none">
                <a:solidFill>
                  <a:schemeClr val="dk1"/>
                </a:solidFill>
                <a:latin typeface="Calibri"/>
                <a:ea typeface="Calibri"/>
                <a:cs typeface="Calibri"/>
                <a:sym typeface="Calibri"/>
              </a:defRPr>
            </a:lvl2pPr>
            <a:lvl3pPr marL="481013" marR="0" lvl="2" indent="-38100" algn="l" rtl="0">
              <a:spcBef>
                <a:spcPts val="195"/>
              </a:spcBef>
              <a:spcAft>
                <a:spcPts val="0"/>
              </a:spcAft>
              <a:buClr>
                <a:schemeClr val="dk1"/>
              </a:buClr>
              <a:buSzPct val="100000"/>
              <a:buFont typeface="Arial"/>
              <a:buChar char="•"/>
              <a:defRPr sz="975" b="0" i="0" u="none" strike="noStrike" cap="none">
                <a:solidFill>
                  <a:schemeClr val="dk1"/>
                </a:solidFill>
                <a:latin typeface="Calibri"/>
                <a:ea typeface="Calibri"/>
                <a:cs typeface="Calibri"/>
                <a:sym typeface="Calibri"/>
              </a:defRPr>
            </a:lvl3pPr>
            <a:lvl4pPr marL="673894" marR="0" lvl="3" indent="-50006" algn="l" rtl="0">
              <a:spcBef>
                <a:spcPts val="165"/>
              </a:spcBef>
              <a:spcAft>
                <a:spcPts val="0"/>
              </a:spcAft>
              <a:buClr>
                <a:schemeClr val="dk1"/>
              </a:buClr>
              <a:buSzPct val="100000"/>
              <a:buFont typeface="Arial"/>
              <a:buChar char="–"/>
              <a:defRPr sz="825" b="0" i="0" u="none" strike="noStrike" cap="none">
                <a:solidFill>
                  <a:schemeClr val="dk1"/>
                </a:solidFill>
                <a:latin typeface="Calibri"/>
                <a:ea typeface="Calibri"/>
                <a:cs typeface="Calibri"/>
                <a:sym typeface="Calibri"/>
              </a:defRPr>
            </a:lvl4pPr>
            <a:lvl5pPr marL="866775" marR="0" lvl="4" indent="-42863" algn="l" rtl="0">
              <a:spcBef>
                <a:spcPts val="165"/>
              </a:spcBef>
              <a:spcAft>
                <a:spcPts val="0"/>
              </a:spcAft>
              <a:buClr>
                <a:schemeClr val="dk1"/>
              </a:buClr>
              <a:buSzPct val="100000"/>
              <a:buFont typeface="Arial"/>
              <a:buChar char="»"/>
              <a:defRPr sz="825" b="0" i="0" u="none" strike="noStrike" cap="none">
                <a:solidFill>
                  <a:schemeClr val="dk1"/>
                </a:solidFill>
                <a:latin typeface="Calibri"/>
                <a:ea typeface="Calibri"/>
                <a:cs typeface="Calibri"/>
                <a:sym typeface="Calibri"/>
              </a:defRPr>
            </a:lvl5pPr>
            <a:lvl6pPr marL="1060821" marR="0" lvl="5" indent="-45218"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6pPr>
            <a:lvl7pPr marL="1253697" marR="0" lvl="6" indent="-47594"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7pPr>
            <a:lvl8pPr marL="1446574" marR="0" lvl="7" indent="-49970"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8pPr>
            <a:lvl9pPr marL="1639451" marR="0" lvl="8" indent="-52347"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423949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C9AA461-BCDC-5A4A-9E47-C08354D6D045}" type="datetimeFigureOut">
              <a:rPr lang="en-US" smtClean="0"/>
              <a:t>4/24/19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3BBE5E-655C-CE4E-BC33-32C25881C2E2}" type="slidenum">
              <a:rPr lang="en-US" smtClean="0"/>
              <a:t>‹#›</a:t>
            </a:fld>
            <a:endParaRPr lang="en-US"/>
          </a:p>
        </p:txBody>
      </p:sp>
    </p:spTree>
    <p:extLst>
      <p:ext uri="{BB962C8B-B14F-4D97-AF65-F5344CB8AC3E}">
        <p14:creationId xmlns:p14="http://schemas.microsoft.com/office/powerpoint/2010/main" val="721870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1_Osion aloitus, kuvalla">
    <p:spTree>
      <p:nvGrpSpPr>
        <p:cNvPr id="1" name="Shape 21"/>
        <p:cNvGrpSpPr/>
        <p:nvPr/>
      </p:nvGrpSpPr>
      <p:grpSpPr>
        <a:xfrm>
          <a:off x="0" y="0"/>
          <a:ext cx="0" cy="0"/>
          <a:chOff x="0" y="0"/>
          <a:chExt cx="0" cy="0"/>
        </a:xfrm>
      </p:grpSpPr>
      <p:sp>
        <p:nvSpPr>
          <p:cNvPr id="22" name="Shape 22"/>
          <p:cNvSpPr/>
          <p:nvPr/>
        </p:nvSpPr>
        <p:spPr>
          <a:xfrm>
            <a:off x="7891462" y="4598194"/>
            <a:ext cx="930275" cy="304799"/>
          </a:xfrm>
          <a:custGeom>
            <a:avLst/>
            <a:gdLst/>
            <a:ahLst/>
            <a:cxnLst/>
            <a:rect l="0" t="0" r="0" b="0"/>
            <a:pathLst>
              <a:path w="120000" h="120000" extrusionOk="0">
                <a:moveTo>
                  <a:pt x="81980" y="84866"/>
                </a:moveTo>
                <a:cubicBezTo>
                  <a:pt x="78613" y="84866"/>
                  <a:pt x="78613" y="84866"/>
                  <a:pt x="78613" y="84866"/>
                </a:cubicBezTo>
                <a:cubicBezTo>
                  <a:pt x="78613" y="119087"/>
                  <a:pt x="78613" y="119087"/>
                  <a:pt x="78613" y="119087"/>
                </a:cubicBezTo>
                <a:cubicBezTo>
                  <a:pt x="81980" y="119087"/>
                  <a:pt x="81980" y="119087"/>
                  <a:pt x="81980" y="119087"/>
                </a:cubicBezTo>
                <a:lnTo>
                  <a:pt x="81980" y="84866"/>
                </a:lnTo>
                <a:close/>
                <a:moveTo>
                  <a:pt x="67722" y="109961"/>
                </a:moveTo>
                <a:cubicBezTo>
                  <a:pt x="65346" y="115893"/>
                  <a:pt x="65346" y="115893"/>
                  <a:pt x="65346" y="115893"/>
                </a:cubicBezTo>
                <a:cubicBezTo>
                  <a:pt x="66138" y="117262"/>
                  <a:pt x="66930" y="118174"/>
                  <a:pt x="67722" y="119087"/>
                </a:cubicBezTo>
                <a:cubicBezTo>
                  <a:pt x="68514" y="119543"/>
                  <a:pt x="69504" y="120000"/>
                  <a:pt x="70495" y="120000"/>
                </a:cubicBezTo>
                <a:cubicBezTo>
                  <a:pt x="71287" y="120000"/>
                  <a:pt x="71881" y="120000"/>
                  <a:pt x="72673" y="119543"/>
                </a:cubicBezTo>
                <a:cubicBezTo>
                  <a:pt x="73267" y="119087"/>
                  <a:pt x="73861" y="118174"/>
                  <a:pt x="74455" y="117262"/>
                </a:cubicBezTo>
                <a:cubicBezTo>
                  <a:pt x="75049" y="116349"/>
                  <a:pt x="75445" y="114980"/>
                  <a:pt x="75643" y="113612"/>
                </a:cubicBezTo>
                <a:cubicBezTo>
                  <a:pt x="76039" y="112243"/>
                  <a:pt x="76237" y="110418"/>
                  <a:pt x="76237" y="108593"/>
                </a:cubicBezTo>
                <a:cubicBezTo>
                  <a:pt x="76237" y="106768"/>
                  <a:pt x="76039" y="104942"/>
                  <a:pt x="75643" y="104030"/>
                </a:cubicBezTo>
                <a:cubicBezTo>
                  <a:pt x="75445" y="102661"/>
                  <a:pt x="74851" y="101749"/>
                  <a:pt x="74455" y="100836"/>
                </a:cubicBezTo>
                <a:cubicBezTo>
                  <a:pt x="73861" y="100380"/>
                  <a:pt x="73267" y="99923"/>
                  <a:pt x="72673" y="99467"/>
                </a:cubicBezTo>
                <a:cubicBezTo>
                  <a:pt x="72079" y="99011"/>
                  <a:pt x="71683" y="98555"/>
                  <a:pt x="71089" y="98098"/>
                </a:cubicBezTo>
                <a:cubicBezTo>
                  <a:pt x="70495" y="97642"/>
                  <a:pt x="70099" y="97186"/>
                  <a:pt x="69900" y="96730"/>
                </a:cubicBezTo>
                <a:cubicBezTo>
                  <a:pt x="69504" y="96273"/>
                  <a:pt x="69306" y="95361"/>
                  <a:pt x="69306" y="94448"/>
                </a:cubicBezTo>
                <a:cubicBezTo>
                  <a:pt x="69306" y="93536"/>
                  <a:pt x="69306" y="93079"/>
                  <a:pt x="69504" y="92623"/>
                </a:cubicBezTo>
                <a:cubicBezTo>
                  <a:pt x="69702" y="92167"/>
                  <a:pt x="69900" y="91711"/>
                  <a:pt x="70099" y="91711"/>
                </a:cubicBezTo>
                <a:cubicBezTo>
                  <a:pt x="70297" y="91254"/>
                  <a:pt x="70495" y="91254"/>
                  <a:pt x="70891" y="91254"/>
                </a:cubicBezTo>
                <a:cubicBezTo>
                  <a:pt x="71089" y="90798"/>
                  <a:pt x="71287" y="90798"/>
                  <a:pt x="71485" y="90798"/>
                </a:cubicBezTo>
                <a:cubicBezTo>
                  <a:pt x="71881" y="90798"/>
                  <a:pt x="72475" y="91254"/>
                  <a:pt x="72871" y="91254"/>
                </a:cubicBezTo>
                <a:cubicBezTo>
                  <a:pt x="73267" y="91711"/>
                  <a:pt x="73663" y="92167"/>
                  <a:pt x="73861" y="93079"/>
                </a:cubicBezTo>
                <a:cubicBezTo>
                  <a:pt x="76237" y="87604"/>
                  <a:pt x="76237" y="87604"/>
                  <a:pt x="76237" y="87604"/>
                </a:cubicBezTo>
                <a:cubicBezTo>
                  <a:pt x="75445" y="86235"/>
                  <a:pt x="74851" y="85323"/>
                  <a:pt x="74059" y="84866"/>
                </a:cubicBezTo>
                <a:cubicBezTo>
                  <a:pt x="73267" y="83954"/>
                  <a:pt x="72475" y="83954"/>
                  <a:pt x="71683" y="83954"/>
                </a:cubicBezTo>
                <a:cubicBezTo>
                  <a:pt x="70891" y="83954"/>
                  <a:pt x="70099" y="83954"/>
                  <a:pt x="69504" y="84410"/>
                </a:cubicBezTo>
                <a:cubicBezTo>
                  <a:pt x="68712" y="84866"/>
                  <a:pt x="68118" y="85779"/>
                  <a:pt x="67722" y="86692"/>
                </a:cubicBezTo>
                <a:cubicBezTo>
                  <a:pt x="67128" y="87604"/>
                  <a:pt x="66732" y="88973"/>
                  <a:pt x="66336" y="90342"/>
                </a:cubicBezTo>
                <a:cubicBezTo>
                  <a:pt x="66138" y="91711"/>
                  <a:pt x="65940" y="93079"/>
                  <a:pt x="65940" y="94904"/>
                </a:cubicBezTo>
                <a:cubicBezTo>
                  <a:pt x="65940" y="96730"/>
                  <a:pt x="66138" y="98555"/>
                  <a:pt x="66336" y="99467"/>
                </a:cubicBezTo>
                <a:cubicBezTo>
                  <a:pt x="66732" y="100836"/>
                  <a:pt x="67128" y="101749"/>
                  <a:pt x="67722" y="102661"/>
                </a:cubicBezTo>
                <a:cubicBezTo>
                  <a:pt x="68316" y="103117"/>
                  <a:pt x="68712" y="103574"/>
                  <a:pt x="69504" y="104030"/>
                </a:cubicBezTo>
                <a:cubicBezTo>
                  <a:pt x="70099" y="104486"/>
                  <a:pt x="70495" y="104942"/>
                  <a:pt x="71089" y="105399"/>
                </a:cubicBezTo>
                <a:cubicBezTo>
                  <a:pt x="71683" y="105855"/>
                  <a:pt x="72079" y="106311"/>
                  <a:pt x="72475" y="106768"/>
                </a:cubicBezTo>
                <a:cubicBezTo>
                  <a:pt x="72673" y="107680"/>
                  <a:pt x="72871" y="108593"/>
                  <a:pt x="72871" y="109505"/>
                </a:cubicBezTo>
                <a:cubicBezTo>
                  <a:pt x="72871" y="109961"/>
                  <a:pt x="72871" y="110418"/>
                  <a:pt x="72673" y="110874"/>
                </a:cubicBezTo>
                <a:cubicBezTo>
                  <a:pt x="72673" y="111330"/>
                  <a:pt x="72475" y="111787"/>
                  <a:pt x="72277" y="112243"/>
                </a:cubicBezTo>
                <a:cubicBezTo>
                  <a:pt x="71881" y="112243"/>
                  <a:pt x="71683" y="112699"/>
                  <a:pt x="71485" y="112699"/>
                </a:cubicBezTo>
                <a:cubicBezTo>
                  <a:pt x="71089" y="113155"/>
                  <a:pt x="70891" y="113155"/>
                  <a:pt x="70693" y="113155"/>
                </a:cubicBezTo>
                <a:cubicBezTo>
                  <a:pt x="70099" y="113155"/>
                  <a:pt x="69504" y="112699"/>
                  <a:pt x="69108" y="112243"/>
                </a:cubicBezTo>
                <a:cubicBezTo>
                  <a:pt x="68514" y="111787"/>
                  <a:pt x="68118" y="110874"/>
                  <a:pt x="67722" y="109961"/>
                </a:cubicBezTo>
                <a:moveTo>
                  <a:pt x="58613" y="84866"/>
                </a:moveTo>
                <a:cubicBezTo>
                  <a:pt x="55445" y="84866"/>
                  <a:pt x="55445" y="84866"/>
                  <a:pt x="55445" y="84866"/>
                </a:cubicBezTo>
                <a:cubicBezTo>
                  <a:pt x="55445" y="119087"/>
                  <a:pt x="55445" y="119087"/>
                  <a:pt x="55445" y="119087"/>
                </a:cubicBezTo>
                <a:cubicBezTo>
                  <a:pt x="64752" y="119087"/>
                  <a:pt x="64752" y="119087"/>
                  <a:pt x="64752" y="119087"/>
                </a:cubicBezTo>
                <a:cubicBezTo>
                  <a:pt x="64752" y="112243"/>
                  <a:pt x="64752" y="112243"/>
                  <a:pt x="64752" y="112243"/>
                </a:cubicBezTo>
                <a:cubicBezTo>
                  <a:pt x="58613" y="112243"/>
                  <a:pt x="58613" y="112243"/>
                  <a:pt x="58613" y="112243"/>
                </a:cubicBezTo>
                <a:lnTo>
                  <a:pt x="58613" y="84866"/>
                </a:lnTo>
                <a:close/>
                <a:moveTo>
                  <a:pt x="52673" y="84866"/>
                </a:moveTo>
                <a:cubicBezTo>
                  <a:pt x="42574" y="84866"/>
                  <a:pt x="42574" y="84866"/>
                  <a:pt x="42574" y="84866"/>
                </a:cubicBezTo>
                <a:cubicBezTo>
                  <a:pt x="42574" y="119087"/>
                  <a:pt x="42574" y="119087"/>
                  <a:pt x="42574" y="119087"/>
                </a:cubicBezTo>
                <a:cubicBezTo>
                  <a:pt x="53069" y="119087"/>
                  <a:pt x="53069" y="119087"/>
                  <a:pt x="53069" y="119087"/>
                </a:cubicBezTo>
                <a:cubicBezTo>
                  <a:pt x="53069" y="112243"/>
                  <a:pt x="53069" y="112243"/>
                  <a:pt x="53069" y="112243"/>
                </a:cubicBezTo>
                <a:cubicBezTo>
                  <a:pt x="45742" y="112243"/>
                  <a:pt x="45742" y="112243"/>
                  <a:pt x="45742" y="112243"/>
                </a:cubicBezTo>
                <a:cubicBezTo>
                  <a:pt x="45742" y="104942"/>
                  <a:pt x="45742" y="104942"/>
                  <a:pt x="45742" y="104942"/>
                </a:cubicBezTo>
                <a:cubicBezTo>
                  <a:pt x="52277" y="104942"/>
                  <a:pt x="52277" y="104942"/>
                  <a:pt x="52277" y="104942"/>
                </a:cubicBezTo>
                <a:cubicBezTo>
                  <a:pt x="52277" y="98098"/>
                  <a:pt x="52277" y="98098"/>
                  <a:pt x="52277" y="98098"/>
                </a:cubicBezTo>
                <a:cubicBezTo>
                  <a:pt x="45742" y="98098"/>
                  <a:pt x="45742" y="98098"/>
                  <a:pt x="45742" y="98098"/>
                </a:cubicBezTo>
                <a:cubicBezTo>
                  <a:pt x="45742" y="91711"/>
                  <a:pt x="45742" y="91711"/>
                  <a:pt x="45742" y="91711"/>
                </a:cubicBezTo>
                <a:cubicBezTo>
                  <a:pt x="52673" y="91711"/>
                  <a:pt x="52673" y="91711"/>
                  <a:pt x="52673" y="91711"/>
                </a:cubicBezTo>
                <a:lnTo>
                  <a:pt x="52673" y="84866"/>
                </a:lnTo>
                <a:close/>
                <a:moveTo>
                  <a:pt x="30099" y="84866"/>
                </a:moveTo>
                <a:cubicBezTo>
                  <a:pt x="26732" y="84866"/>
                  <a:pt x="26732" y="84866"/>
                  <a:pt x="26732" y="84866"/>
                </a:cubicBezTo>
                <a:cubicBezTo>
                  <a:pt x="26732" y="119087"/>
                  <a:pt x="26732" y="119087"/>
                  <a:pt x="26732" y="119087"/>
                </a:cubicBezTo>
                <a:cubicBezTo>
                  <a:pt x="30099" y="119087"/>
                  <a:pt x="30099" y="119087"/>
                  <a:pt x="30099" y="119087"/>
                </a:cubicBezTo>
                <a:cubicBezTo>
                  <a:pt x="30099" y="104486"/>
                  <a:pt x="30099" y="104486"/>
                  <a:pt x="30099" y="104486"/>
                </a:cubicBezTo>
                <a:cubicBezTo>
                  <a:pt x="36435" y="104486"/>
                  <a:pt x="36435" y="104486"/>
                  <a:pt x="36435" y="104486"/>
                </a:cubicBezTo>
                <a:cubicBezTo>
                  <a:pt x="36435" y="119087"/>
                  <a:pt x="36435" y="119087"/>
                  <a:pt x="36435" y="119087"/>
                </a:cubicBezTo>
                <a:cubicBezTo>
                  <a:pt x="39801" y="119087"/>
                  <a:pt x="39801" y="119087"/>
                  <a:pt x="39801" y="119087"/>
                </a:cubicBezTo>
                <a:cubicBezTo>
                  <a:pt x="39801" y="84866"/>
                  <a:pt x="39801" y="84866"/>
                  <a:pt x="39801" y="84866"/>
                </a:cubicBezTo>
                <a:cubicBezTo>
                  <a:pt x="36435" y="84866"/>
                  <a:pt x="36435" y="84866"/>
                  <a:pt x="36435" y="84866"/>
                </a:cubicBezTo>
                <a:cubicBezTo>
                  <a:pt x="36435" y="97642"/>
                  <a:pt x="36435" y="97642"/>
                  <a:pt x="36435" y="97642"/>
                </a:cubicBezTo>
                <a:cubicBezTo>
                  <a:pt x="30099" y="97642"/>
                  <a:pt x="30099" y="97642"/>
                  <a:pt x="30099" y="97642"/>
                </a:cubicBezTo>
                <a:lnTo>
                  <a:pt x="30099" y="84866"/>
                </a:lnTo>
                <a:close/>
                <a:moveTo>
                  <a:pt x="36435" y="77110"/>
                </a:moveTo>
                <a:cubicBezTo>
                  <a:pt x="39801" y="77110"/>
                  <a:pt x="39801" y="77110"/>
                  <a:pt x="39801" y="77110"/>
                </a:cubicBezTo>
                <a:cubicBezTo>
                  <a:pt x="39801" y="42889"/>
                  <a:pt x="39801" y="42889"/>
                  <a:pt x="39801" y="42889"/>
                </a:cubicBezTo>
                <a:cubicBezTo>
                  <a:pt x="36435" y="42889"/>
                  <a:pt x="36435" y="42889"/>
                  <a:pt x="36435" y="42889"/>
                </a:cubicBezTo>
                <a:lnTo>
                  <a:pt x="36435" y="77110"/>
                </a:lnTo>
                <a:close/>
                <a:moveTo>
                  <a:pt x="21386" y="20532"/>
                </a:moveTo>
                <a:cubicBezTo>
                  <a:pt x="21386" y="23269"/>
                  <a:pt x="22376" y="25551"/>
                  <a:pt x="23564" y="25551"/>
                </a:cubicBezTo>
                <a:cubicBezTo>
                  <a:pt x="24950" y="25551"/>
                  <a:pt x="25940" y="23269"/>
                  <a:pt x="25940" y="20532"/>
                </a:cubicBezTo>
                <a:cubicBezTo>
                  <a:pt x="25940" y="17794"/>
                  <a:pt x="24950" y="15513"/>
                  <a:pt x="23564" y="15513"/>
                </a:cubicBezTo>
                <a:cubicBezTo>
                  <a:pt x="22376" y="15513"/>
                  <a:pt x="21386" y="17794"/>
                  <a:pt x="21386" y="20532"/>
                </a:cubicBezTo>
                <a:moveTo>
                  <a:pt x="8514" y="77110"/>
                </a:moveTo>
                <a:cubicBezTo>
                  <a:pt x="14653" y="42889"/>
                  <a:pt x="14653" y="42889"/>
                  <a:pt x="14653" y="42889"/>
                </a:cubicBezTo>
                <a:cubicBezTo>
                  <a:pt x="11089" y="42889"/>
                  <a:pt x="11089" y="42889"/>
                  <a:pt x="11089" y="42889"/>
                </a:cubicBezTo>
                <a:cubicBezTo>
                  <a:pt x="7326" y="65247"/>
                  <a:pt x="7326" y="65247"/>
                  <a:pt x="7326" y="65247"/>
                </a:cubicBezTo>
                <a:cubicBezTo>
                  <a:pt x="7326" y="65247"/>
                  <a:pt x="7326" y="65247"/>
                  <a:pt x="7326" y="65247"/>
                </a:cubicBezTo>
                <a:cubicBezTo>
                  <a:pt x="3564" y="42889"/>
                  <a:pt x="3564" y="42889"/>
                  <a:pt x="3564" y="42889"/>
                </a:cubicBezTo>
                <a:cubicBezTo>
                  <a:pt x="0" y="42889"/>
                  <a:pt x="0" y="42889"/>
                  <a:pt x="0" y="42889"/>
                </a:cubicBezTo>
                <a:cubicBezTo>
                  <a:pt x="5940" y="77110"/>
                  <a:pt x="5940" y="77110"/>
                  <a:pt x="5940" y="77110"/>
                </a:cubicBezTo>
                <a:lnTo>
                  <a:pt x="8514" y="77110"/>
                </a:lnTo>
                <a:close/>
                <a:moveTo>
                  <a:pt x="19603" y="42889"/>
                </a:moveTo>
                <a:cubicBezTo>
                  <a:pt x="16435" y="42889"/>
                  <a:pt x="16435" y="42889"/>
                  <a:pt x="16435" y="42889"/>
                </a:cubicBezTo>
                <a:cubicBezTo>
                  <a:pt x="16435" y="77110"/>
                  <a:pt x="16435" y="77110"/>
                  <a:pt x="16435" y="77110"/>
                </a:cubicBezTo>
                <a:cubicBezTo>
                  <a:pt x="19603" y="77110"/>
                  <a:pt x="19603" y="77110"/>
                  <a:pt x="19603" y="77110"/>
                </a:cubicBezTo>
                <a:lnTo>
                  <a:pt x="19603" y="42889"/>
                </a:lnTo>
                <a:close/>
                <a:moveTo>
                  <a:pt x="19603" y="8669"/>
                </a:moveTo>
                <a:cubicBezTo>
                  <a:pt x="26732" y="8669"/>
                  <a:pt x="26732" y="8669"/>
                  <a:pt x="26732" y="8669"/>
                </a:cubicBezTo>
                <a:cubicBezTo>
                  <a:pt x="26732" y="912"/>
                  <a:pt x="26732" y="912"/>
                  <a:pt x="26732" y="912"/>
                </a:cubicBezTo>
                <a:cubicBezTo>
                  <a:pt x="16435" y="912"/>
                  <a:pt x="16435" y="912"/>
                  <a:pt x="16435" y="912"/>
                </a:cubicBezTo>
                <a:cubicBezTo>
                  <a:pt x="16435" y="35133"/>
                  <a:pt x="16435" y="35133"/>
                  <a:pt x="16435" y="35133"/>
                </a:cubicBezTo>
                <a:cubicBezTo>
                  <a:pt x="19603" y="35133"/>
                  <a:pt x="19603" y="35133"/>
                  <a:pt x="19603" y="35133"/>
                </a:cubicBezTo>
                <a:cubicBezTo>
                  <a:pt x="19603" y="21901"/>
                  <a:pt x="19603" y="21901"/>
                  <a:pt x="19603" y="21901"/>
                </a:cubicBezTo>
                <a:cubicBezTo>
                  <a:pt x="19603" y="14600"/>
                  <a:pt x="19603" y="14600"/>
                  <a:pt x="19603" y="14600"/>
                </a:cubicBezTo>
                <a:lnTo>
                  <a:pt x="19603" y="8669"/>
                </a:lnTo>
                <a:close/>
                <a:moveTo>
                  <a:pt x="30495" y="51102"/>
                </a:moveTo>
                <a:cubicBezTo>
                  <a:pt x="30693" y="51558"/>
                  <a:pt x="30693" y="52471"/>
                  <a:pt x="30693" y="53384"/>
                </a:cubicBezTo>
                <a:cubicBezTo>
                  <a:pt x="30693" y="54296"/>
                  <a:pt x="30693" y="54752"/>
                  <a:pt x="30495" y="55665"/>
                </a:cubicBezTo>
                <a:cubicBezTo>
                  <a:pt x="30297" y="56121"/>
                  <a:pt x="30099" y="56577"/>
                  <a:pt x="29900" y="56577"/>
                </a:cubicBezTo>
                <a:cubicBezTo>
                  <a:pt x="29504" y="57034"/>
                  <a:pt x="29306" y="57034"/>
                  <a:pt x="28910" y="57034"/>
                </a:cubicBezTo>
                <a:cubicBezTo>
                  <a:pt x="28514" y="57034"/>
                  <a:pt x="28316" y="57034"/>
                  <a:pt x="27920" y="57034"/>
                </a:cubicBezTo>
                <a:cubicBezTo>
                  <a:pt x="26138" y="57034"/>
                  <a:pt x="26138" y="57034"/>
                  <a:pt x="26138" y="57034"/>
                </a:cubicBezTo>
                <a:cubicBezTo>
                  <a:pt x="26138" y="49277"/>
                  <a:pt x="26138" y="49277"/>
                  <a:pt x="26138" y="49277"/>
                </a:cubicBezTo>
                <a:cubicBezTo>
                  <a:pt x="28118" y="49277"/>
                  <a:pt x="28118" y="49277"/>
                  <a:pt x="28118" y="49277"/>
                </a:cubicBezTo>
                <a:cubicBezTo>
                  <a:pt x="28514" y="49277"/>
                  <a:pt x="28712" y="49277"/>
                  <a:pt x="29108" y="49277"/>
                </a:cubicBezTo>
                <a:cubicBezTo>
                  <a:pt x="29504" y="49733"/>
                  <a:pt x="29702" y="49733"/>
                  <a:pt x="29900" y="50190"/>
                </a:cubicBezTo>
                <a:cubicBezTo>
                  <a:pt x="30099" y="50190"/>
                  <a:pt x="30297" y="50646"/>
                  <a:pt x="30495" y="51102"/>
                </a:cubicBezTo>
                <a:moveTo>
                  <a:pt x="30693" y="43346"/>
                </a:moveTo>
                <a:cubicBezTo>
                  <a:pt x="30099" y="42889"/>
                  <a:pt x="29306" y="42889"/>
                  <a:pt x="28514" y="42889"/>
                </a:cubicBezTo>
                <a:cubicBezTo>
                  <a:pt x="22772" y="42889"/>
                  <a:pt x="22772" y="42889"/>
                  <a:pt x="22772" y="42889"/>
                </a:cubicBezTo>
                <a:cubicBezTo>
                  <a:pt x="22772" y="77110"/>
                  <a:pt x="22772" y="77110"/>
                  <a:pt x="22772" y="77110"/>
                </a:cubicBezTo>
                <a:cubicBezTo>
                  <a:pt x="26138" y="77110"/>
                  <a:pt x="26138" y="77110"/>
                  <a:pt x="26138" y="77110"/>
                </a:cubicBezTo>
                <a:cubicBezTo>
                  <a:pt x="26138" y="63422"/>
                  <a:pt x="26138" y="63422"/>
                  <a:pt x="26138" y="63422"/>
                </a:cubicBezTo>
                <a:cubicBezTo>
                  <a:pt x="27722" y="63422"/>
                  <a:pt x="27722" y="63422"/>
                  <a:pt x="27722" y="63422"/>
                </a:cubicBezTo>
                <a:cubicBezTo>
                  <a:pt x="30693" y="77110"/>
                  <a:pt x="30693" y="77110"/>
                  <a:pt x="30693" y="77110"/>
                </a:cubicBezTo>
                <a:cubicBezTo>
                  <a:pt x="34653" y="77110"/>
                  <a:pt x="34653" y="77110"/>
                  <a:pt x="34653" y="77110"/>
                </a:cubicBezTo>
                <a:cubicBezTo>
                  <a:pt x="30891" y="62965"/>
                  <a:pt x="30891" y="62965"/>
                  <a:pt x="30891" y="62965"/>
                </a:cubicBezTo>
                <a:cubicBezTo>
                  <a:pt x="32079" y="62509"/>
                  <a:pt x="32871" y="61140"/>
                  <a:pt x="33267" y="59315"/>
                </a:cubicBezTo>
                <a:cubicBezTo>
                  <a:pt x="33861" y="57946"/>
                  <a:pt x="34059" y="55665"/>
                  <a:pt x="34059" y="53384"/>
                </a:cubicBezTo>
                <a:cubicBezTo>
                  <a:pt x="34059" y="51102"/>
                  <a:pt x="34059" y="49733"/>
                  <a:pt x="33663" y="48365"/>
                </a:cubicBezTo>
                <a:cubicBezTo>
                  <a:pt x="33465" y="46996"/>
                  <a:pt x="33069" y="46083"/>
                  <a:pt x="32475" y="45171"/>
                </a:cubicBezTo>
                <a:cubicBezTo>
                  <a:pt x="31881" y="44258"/>
                  <a:pt x="31287" y="43802"/>
                  <a:pt x="30693" y="43346"/>
                </a:cubicBezTo>
                <a:moveTo>
                  <a:pt x="41188" y="17794"/>
                </a:moveTo>
                <a:cubicBezTo>
                  <a:pt x="41188" y="19619"/>
                  <a:pt x="41188" y="20988"/>
                  <a:pt x="40990" y="22357"/>
                </a:cubicBezTo>
                <a:cubicBezTo>
                  <a:pt x="40792" y="23726"/>
                  <a:pt x="40396" y="24638"/>
                  <a:pt x="40000" y="26007"/>
                </a:cubicBezTo>
                <a:cubicBezTo>
                  <a:pt x="39603" y="26920"/>
                  <a:pt x="39009" y="27832"/>
                  <a:pt x="38613" y="28288"/>
                </a:cubicBezTo>
                <a:cubicBezTo>
                  <a:pt x="38019" y="28745"/>
                  <a:pt x="37425" y="29201"/>
                  <a:pt x="36633" y="29201"/>
                </a:cubicBezTo>
                <a:cubicBezTo>
                  <a:pt x="35841" y="29201"/>
                  <a:pt x="35247" y="28745"/>
                  <a:pt x="34653" y="28288"/>
                </a:cubicBezTo>
                <a:cubicBezTo>
                  <a:pt x="34059" y="27832"/>
                  <a:pt x="33663" y="26920"/>
                  <a:pt x="33267" y="26007"/>
                </a:cubicBezTo>
                <a:cubicBezTo>
                  <a:pt x="32871" y="24638"/>
                  <a:pt x="32475" y="23726"/>
                  <a:pt x="32277" y="22357"/>
                </a:cubicBezTo>
                <a:cubicBezTo>
                  <a:pt x="32079" y="20988"/>
                  <a:pt x="32079" y="19619"/>
                  <a:pt x="32079" y="17794"/>
                </a:cubicBezTo>
                <a:cubicBezTo>
                  <a:pt x="32079" y="16425"/>
                  <a:pt x="32079" y="15057"/>
                  <a:pt x="32277" y="13688"/>
                </a:cubicBezTo>
                <a:cubicBezTo>
                  <a:pt x="32475" y="12319"/>
                  <a:pt x="32871" y="10950"/>
                  <a:pt x="33267" y="10038"/>
                </a:cubicBezTo>
                <a:cubicBezTo>
                  <a:pt x="33663" y="9125"/>
                  <a:pt x="34059" y="8212"/>
                  <a:pt x="34653" y="7756"/>
                </a:cubicBezTo>
                <a:cubicBezTo>
                  <a:pt x="35247" y="7300"/>
                  <a:pt x="35841" y="6844"/>
                  <a:pt x="36633" y="6844"/>
                </a:cubicBezTo>
                <a:cubicBezTo>
                  <a:pt x="37425" y="6844"/>
                  <a:pt x="38019" y="7300"/>
                  <a:pt x="38613" y="7756"/>
                </a:cubicBezTo>
                <a:cubicBezTo>
                  <a:pt x="39009" y="8212"/>
                  <a:pt x="39603" y="9125"/>
                  <a:pt x="40000" y="10038"/>
                </a:cubicBezTo>
                <a:cubicBezTo>
                  <a:pt x="40396" y="10950"/>
                  <a:pt x="40792" y="12319"/>
                  <a:pt x="40990" y="13688"/>
                </a:cubicBezTo>
                <a:cubicBezTo>
                  <a:pt x="41188" y="15057"/>
                  <a:pt x="41188" y="16425"/>
                  <a:pt x="41188" y="17794"/>
                </a:cubicBezTo>
                <a:moveTo>
                  <a:pt x="44158" y="25551"/>
                </a:moveTo>
                <a:cubicBezTo>
                  <a:pt x="44554" y="23269"/>
                  <a:pt x="44752" y="20532"/>
                  <a:pt x="44752" y="17794"/>
                </a:cubicBezTo>
                <a:cubicBezTo>
                  <a:pt x="44752" y="15057"/>
                  <a:pt x="44554" y="12775"/>
                  <a:pt x="44158" y="10494"/>
                </a:cubicBezTo>
                <a:cubicBezTo>
                  <a:pt x="43762" y="8212"/>
                  <a:pt x="43168" y="6387"/>
                  <a:pt x="42376" y="4562"/>
                </a:cubicBezTo>
                <a:cubicBezTo>
                  <a:pt x="41782" y="3193"/>
                  <a:pt x="40792" y="1825"/>
                  <a:pt x="39801" y="912"/>
                </a:cubicBezTo>
                <a:cubicBezTo>
                  <a:pt x="38811" y="456"/>
                  <a:pt x="37821" y="0"/>
                  <a:pt x="36633" y="0"/>
                </a:cubicBezTo>
                <a:cubicBezTo>
                  <a:pt x="35445" y="0"/>
                  <a:pt x="34455" y="456"/>
                  <a:pt x="33465" y="912"/>
                </a:cubicBezTo>
                <a:cubicBezTo>
                  <a:pt x="32475" y="1825"/>
                  <a:pt x="31485" y="3193"/>
                  <a:pt x="30891" y="4562"/>
                </a:cubicBezTo>
                <a:cubicBezTo>
                  <a:pt x="30099" y="6387"/>
                  <a:pt x="29504" y="8212"/>
                  <a:pt x="29108" y="10494"/>
                </a:cubicBezTo>
                <a:cubicBezTo>
                  <a:pt x="28712" y="12775"/>
                  <a:pt x="28514" y="15057"/>
                  <a:pt x="28514" y="17794"/>
                </a:cubicBezTo>
                <a:cubicBezTo>
                  <a:pt x="28514" y="20532"/>
                  <a:pt x="28712" y="23269"/>
                  <a:pt x="29108" y="25551"/>
                </a:cubicBezTo>
                <a:cubicBezTo>
                  <a:pt x="29504" y="27832"/>
                  <a:pt x="30099" y="29657"/>
                  <a:pt x="30891" y="31026"/>
                </a:cubicBezTo>
                <a:cubicBezTo>
                  <a:pt x="31485" y="32851"/>
                  <a:pt x="32475" y="33764"/>
                  <a:pt x="33465" y="34676"/>
                </a:cubicBezTo>
                <a:cubicBezTo>
                  <a:pt x="34455" y="35589"/>
                  <a:pt x="35445" y="36045"/>
                  <a:pt x="36633" y="36045"/>
                </a:cubicBezTo>
                <a:cubicBezTo>
                  <a:pt x="37821" y="36045"/>
                  <a:pt x="38811" y="35589"/>
                  <a:pt x="39801" y="34676"/>
                </a:cubicBezTo>
                <a:cubicBezTo>
                  <a:pt x="40792" y="33764"/>
                  <a:pt x="41782" y="32851"/>
                  <a:pt x="42376" y="31026"/>
                </a:cubicBezTo>
                <a:cubicBezTo>
                  <a:pt x="43168" y="29657"/>
                  <a:pt x="43762" y="27832"/>
                  <a:pt x="44158" y="25551"/>
                </a:cubicBezTo>
                <a:moveTo>
                  <a:pt x="47722" y="70722"/>
                </a:moveTo>
                <a:cubicBezTo>
                  <a:pt x="47326" y="70266"/>
                  <a:pt x="46930" y="69809"/>
                  <a:pt x="46732" y="68897"/>
                </a:cubicBezTo>
                <a:cubicBezTo>
                  <a:pt x="46534" y="68441"/>
                  <a:pt x="46336" y="67528"/>
                  <a:pt x="46138" y="66615"/>
                </a:cubicBezTo>
                <a:cubicBezTo>
                  <a:pt x="45940" y="65703"/>
                  <a:pt x="45940" y="64790"/>
                  <a:pt x="45940" y="63878"/>
                </a:cubicBezTo>
                <a:cubicBezTo>
                  <a:pt x="45940" y="42889"/>
                  <a:pt x="45940" y="42889"/>
                  <a:pt x="45940" y="42889"/>
                </a:cubicBezTo>
                <a:cubicBezTo>
                  <a:pt x="42574" y="42889"/>
                  <a:pt x="42574" y="42889"/>
                  <a:pt x="42574" y="42889"/>
                </a:cubicBezTo>
                <a:cubicBezTo>
                  <a:pt x="42574" y="63878"/>
                  <a:pt x="42574" y="63878"/>
                  <a:pt x="42574" y="63878"/>
                </a:cubicBezTo>
                <a:cubicBezTo>
                  <a:pt x="42574" y="66159"/>
                  <a:pt x="42772" y="67984"/>
                  <a:pt x="42970" y="69809"/>
                </a:cubicBezTo>
                <a:cubicBezTo>
                  <a:pt x="43366" y="71178"/>
                  <a:pt x="43762" y="73003"/>
                  <a:pt x="44158" y="73916"/>
                </a:cubicBezTo>
                <a:cubicBezTo>
                  <a:pt x="44752" y="75285"/>
                  <a:pt x="45346" y="76197"/>
                  <a:pt x="46138" y="77110"/>
                </a:cubicBezTo>
                <a:cubicBezTo>
                  <a:pt x="46930" y="77566"/>
                  <a:pt x="47920" y="78022"/>
                  <a:pt x="48910" y="78022"/>
                </a:cubicBezTo>
                <a:cubicBezTo>
                  <a:pt x="49900" y="78022"/>
                  <a:pt x="50891" y="77566"/>
                  <a:pt x="51683" y="77110"/>
                </a:cubicBezTo>
                <a:cubicBezTo>
                  <a:pt x="52475" y="76197"/>
                  <a:pt x="53069" y="75285"/>
                  <a:pt x="53663" y="73916"/>
                </a:cubicBezTo>
                <a:cubicBezTo>
                  <a:pt x="54059" y="73003"/>
                  <a:pt x="54455" y="71178"/>
                  <a:pt x="54851" y="69809"/>
                </a:cubicBezTo>
                <a:cubicBezTo>
                  <a:pt x="55049" y="67984"/>
                  <a:pt x="55247" y="66159"/>
                  <a:pt x="55247" y="63878"/>
                </a:cubicBezTo>
                <a:cubicBezTo>
                  <a:pt x="55247" y="42889"/>
                  <a:pt x="55247" y="42889"/>
                  <a:pt x="55247" y="42889"/>
                </a:cubicBezTo>
                <a:cubicBezTo>
                  <a:pt x="51881" y="42889"/>
                  <a:pt x="51881" y="42889"/>
                  <a:pt x="51881" y="42889"/>
                </a:cubicBezTo>
                <a:cubicBezTo>
                  <a:pt x="51881" y="63878"/>
                  <a:pt x="51881" y="63878"/>
                  <a:pt x="51881" y="63878"/>
                </a:cubicBezTo>
                <a:cubicBezTo>
                  <a:pt x="51881" y="64790"/>
                  <a:pt x="51881" y="65703"/>
                  <a:pt x="51683" y="66615"/>
                </a:cubicBezTo>
                <a:cubicBezTo>
                  <a:pt x="51485" y="67528"/>
                  <a:pt x="51287" y="68441"/>
                  <a:pt x="51089" y="68897"/>
                </a:cubicBezTo>
                <a:cubicBezTo>
                  <a:pt x="50693" y="69809"/>
                  <a:pt x="50495" y="70266"/>
                  <a:pt x="50099" y="70722"/>
                </a:cubicBezTo>
                <a:cubicBezTo>
                  <a:pt x="49702" y="71178"/>
                  <a:pt x="49306" y="71178"/>
                  <a:pt x="48910" y="71178"/>
                </a:cubicBezTo>
                <a:cubicBezTo>
                  <a:pt x="48514" y="71178"/>
                  <a:pt x="48118" y="71178"/>
                  <a:pt x="47722" y="70722"/>
                </a:cubicBezTo>
                <a:moveTo>
                  <a:pt x="54851" y="10950"/>
                </a:moveTo>
                <a:cubicBezTo>
                  <a:pt x="54851" y="11863"/>
                  <a:pt x="54851" y="12775"/>
                  <a:pt x="54653" y="13231"/>
                </a:cubicBezTo>
                <a:cubicBezTo>
                  <a:pt x="54455" y="13688"/>
                  <a:pt x="54257" y="14144"/>
                  <a:pt x="54059" y="14600"/>
                </a:cubicBezTo>
                <a:cubicBezTo>
                  <a:pt x="53663" y="14600"/>
                  <a:pt x="53465" y="14600"/>
                  <a:pt x="53069" y="15057"/>
                </a:cubicBezTo>
                <a:cubicBezTo>
                  <a:pt x="52673" y="15057"/>
                  <a:pt x="52475" y="15057"/>
                  <a:pt x="52079" y="15057"/>
                </a:cubicBezTo>
                <a:cubicBezTo>
                  <a:pt x="50099" y="15057"/>
                  <a:pt x="50099" y="15057"/>
                  <a:pt x="50099" y="15057"/>
                </a:cubicBezTo>
                <a:cubicBezTo>
                  <a:pt x="50099" y="7300"/>
                  <a:pt x="50099" y="7300"/>
                  <a:pt x="50099" y="7300"/>
                </a:cubicBezTo>
                <a:cubicBezTo>
                  <a:pt x="52277" y="7300"/>
                  <a:pt x="52277" y="7300"/>
                  <a:pt x="52277" y="7300"/>
                </a:cubicBezTo>
                <a:cubicBezTo>
                  <a:pt x="52673" y="7300"/>
                  <a:pt x="52871" y="7300"/>
                  <a:pt x="53267" y="7300"/>
                </a:cubicBezTo>
                <a:cubicBezTo>
                  <a:pt x="53465" y="7300"/>
                  <a:pt x="53861" y="7756"/>
                  <a:pt x="54059" y="7756"/>
                </a:cubicBezTo>
                <a:cubicBezTo>
                  <a:pt x="54257" y="8212"/>
                  <a:pt x="54455" y="8669"/>
                  <a:pt x="54653" y="9125"/>
                </a:cubicBezTo>
                <a:cubicBezTo>
                  <a:pt x="54851" y="9581"/>
                  <a:pt x="54851" y="10038"/>
                  <a:pt x="54851" y="10950"/>
                </a:cubicBezTo>
                <a:moveTo>
                  <a:pt x="58811" y="35133"/>
                </a:moveTo>
                <a:cubicBezTo>
                  <a:pt x="55049" y="20532"/>
                  <a:pt x="55049" y="20532"/>
                  <a:pt x="55049" y="20532"/>
                </a:cubicBezTo>
                <a:cubicBezTo>
                  <a:pt x="56237" y="20076"/>
                  <a:pt x="57029" y="19163"/>
                  <a:pt x="57425" y="17338"/>
                </a:cubicBezTo>
                <a:cubicBezTo>
                  <a:pt x="58019" y="15513"/>
                  <a:pt x="58217" y="13688"/>
                  <a:pt x="58217" y="10950"/>
                </a:cubicBezTo>
                <a:cubicBezTo>
                  <a:pt x="58217" y="9125"/>
                  <a:pt x="58217" y="7300"/>
                  <a:pt x="57821" y="5931"/>
                </a:cubicBezTo>
                <a:cubicBezTo>
                  <a:pt x="57623" y="4562"/>
                  <a:pt x="57227" y="3650"/>
                  <a:pt x="56633" y="2737"/>
                </a:cubicBezTo>
                <a:cubicBezTo>
                  <a:pt x="56039" y="2281"/>
                  <a:pt x="55445" y="1368"/>
                  <a:pt x="54851" y="1368"/>
                </a:cubicBezTo>
                <a:cubicBezTo>
                  <a:pt x="54257" y="912"/>
                  <a:pt x="53465" y="912"/>
                  <a:pt x="52673" y="912"/>
                </a:cubicBezTo>
                <a:cubicBezTo>
                  <a:pt x="46930" y="912"/>
                  <a:pt x="46930" y="912"/>
                  <a:pt x="46930" y="912"/>
                </a:cubicBezTo>
                <a:cubicBezTo>
                  <a:pt x="46930" y="35133"/>
                  <a:pt x="46930" y="35133"/>
                  <a:pt x="46930" y="35133"/>
                </a:cubicBezTo>
                <a:cubicBezTo>
                  <a:pt x="50099" y="35133"/>
                  <a:pt x="50099" y="35133"/>
                  <a:pt x="50099" y="35133"/>
                </a:cubicBezTo>
                <a:cubicBezTo>
                  <a:pt x="50099" y="21444"/>
                  <a:pt x="50099" y="21444"/>
                  <a:pt x="50099" y="21444"/>
                </a:cubicBezTo>
                <a:cubicBezTo>
                  <a:pt x="51881" y="21444"/>
                  <a:pt x="51881" y="21444"/>
                  <a:pt x="51881" y="21444"/>
                </a:cubicBezTo>
                <a:cubicBezTo>
                  <a:pt x="54851" y="35133"/>
                  <a:pt x="54851" y="35133"/>
                  <a:pt x="54851" y="35133"/>
                </a:cubicBezTo>
                <a:lnTo>
                  <a:pt x="58811" y="35133"/>
                </a:lnTo>
                <a:close/>
                <a:moveTo>
                  <a:pt x="72871" y="27376"/>
                </a:moveTo>
                <a:cubicBezTo>
                  <a:pt x="73267" y="25551"/>
                  <a:pt x="73267" y="23726"/>
                  <a:pt x="73267" y="21901"/>
                </a:cubicBezTo>
                <a:cubicBezTo>
                  <a:pt x="73267" y="912"/>
                  <a:pt x="73267" y="912"/>
                  <a:pt x="73267" y="912"/>
                </a:cubicBezTo>
                <a:cubicBezTo>
                  <a:pt x="70099" y="912"/>
                  <a:pt x="70099" y="912"/>
                  <a:pt x="70099" y="912"/>
                </a:cubicBezTo>
                <a:cubicBezTo>
                  <a:pt x="70099" y="21444"/>
                  <a:pt x="70099" y="21444"/>
                  <a:pt x="70099" y="21444"/>
                </a:cubicBezTo>
                <a:cubicBezTo>
                  <a:pt x="70099" y="22813"/>
                  <a:pt x="69900" y="23726"/>
                  <a:pt x="69900" y="24638"/>
                </a:cubicBezTo>
                <a:cubicBezTo>
                  <a:pt x="69702" y="25551"/>
                  <a:pt x="69504" y="26007"/>
                  <a:pt x="69108" y="26920"/>
                </a:cubicBezTo>
                <a:cubicBezTo>
                  <a:pt x="68910" y="27376"/>
                  <a:pt x="68514" y="27832"/>
                  <a:pt x="68316" y="28288"/>
                </a:cubicBezTo>
                <a:cubicBezTo>
                  <a:pt x="67920" y="28745"/>
                  <a:pt x="67524" y="29201"/>
                  <a:pt x="67128" y="29201"/>
                </a:cubicBezTo>
                <a:cubicBezTo>
                  <a:pt x="66534" y="29201"/>
                  <a:pt x="66138" y="28745"/>
                  <a:pt x="65742" y="28288"/>
                </a:cubicBezTo>
                <a:cubicBezTo>
                  <a:pt x="65544" y="27832"/>
                  <a:pt x="65148" y="27376"/>
                  <a:pt x="64950" y="26920"/>
                </a:cubicBezTo>
                <a:cubicBezTo>
                  <a:pt x="64554" y="26007"/>
                  <a:pt x="64356" y="25551"/>
                  <a:pt x="64158" y="24638"/>
                </a:cubicBezTo>
                <a:cubicBezTo>
                  <a:pt x="64158" y="23726"/>
                  <a:pt x="63960" y="22813"/>
                  <a:pt x="63960" y="21444"/>
                </a:cubicBezTo>
                <a:cubicBezTo>
                  <a:pt x="63960" y="912"/>
                  <a:pt x="63960" y="912"/>
                  <a:pt x="63960" y="912"/>
                </a:cubicBezTo>
                <a:cubicBezTo>
                  <a:pt x="60792" y="912"/>
                  <a:pt x="60792" y="912"/>
                  <a:pt x="60792" y="912"/>
                </a:cubicBezTo>
                <a:cubicBezTo>
                  <a:pt x="60792" y="21901"/>
                  <a:pt x="60792" y="21901"/>
                  <a:pt x="60792" y="21901"/>
                </a:cubicBezTo>
                <a:cubicBezTo>
                  <a:pt x="60792" y="23726"/>
                  <a:pt x="60792" y="25551"/>
                  <a:pt x="61188" y="27376"/>
                </a:cubicBezTo>
                <a:cubicBezTo>
                  <a:pt x="61386" y="29201"/>
                  <a:pt x="61782" y="30570"/>
                  <a:pt x="62376" y="31939"/>
                </a:cubicBezTo>
                <a:cubicBezTo>
                  <a:pt x="62772" y="33307"/>
                  <a:pt x="63564" y="34220"/>
                  <a:pt x="64356" y="35133"/>
                </a:cubicBezTo>
                <a:cubicBezTo>
                  <a:pt x="65148" y="35589"/>
                  <a:pt x="65940" y="36045"/>
                  <a:pt x="67128" y="36045"/>
                </a:cubicBezTo>
                <a:cubicBezTo>
                  <a:pt x="68118" y="36045"/>
                  <a:pt x="68910" y="35589"/>
                  <a:pt x="69702" y="35133"/>
                </a:cubicBezTo>
                <a:cubicBezTo>
                  <a:pt x="70495" y="34220"/>
                  <a:pt x="71287" y="33307"/>
                  <a:pt x="71683" y="31939"/>
                </a:cubicBezTo>
                <a:cubicBezTo>
                  <a:pt x="72277" y="30570"/>
                  <a:pt x="72673" y="29201"/>
                  <a:pt x="72871" y="27376"/>
                </a:cubicBezTo>
                <a:moveTo>
                  <a:pt x="71485" y="77110"/>
                </a:moveTo>
                <a:cubicBezTo>
                  <a:pt x="74851" y="77110"/>
                  <a:pt x="74851" y="77110"/>
                  <a:pt x="74851" y="77110"/>
                </a:cubicBezTo>
                <a:cubicBezTo>
                  <a:pt x="74851" y="42889"/>
                  <a:pt x="74851" y="42889"/>
                  <a:pt x="74851" y="42889"/>
                </a:cubicBezTo>
                <a:cubicBezTo>
                  <a:pt x="69900" y="42889"/>
                  <a:pt x="69900" y="42889"/>
                  <a:pt x="69900" y="42889"/>
                </a:cubicBezTo>
                <a:cubicBezTo>
                  <a:pt x="66336" y="65247"/>
                  <a:pt x="66336" y="65247"/>
                  <a:pt x="66336" y="65247"/>
                </a:cubicBezTo>
                <a:cubicBezTo>
                  <a:pt x="66336" y="65247"/>
                  <a:pt x="66336" y="65247"/>
                  <a:pt x="66336" y="65247"/>
                </a:cubicBezTo>
                <a:cubicBezTo>
                  <a:pt x="62970" y="42889"/>
                  <a:pt x="62970" y="42889"/>
                  <a:pt x="62970" y="42889"/>
                </a:cubicBezTo>
                <a:cubicBezTo>
                  <a:pt x="58019" y="42889"/>
                  <a:pt x="58019" y="42889"/>
                  <a:pt x="58019" y="42889"/>
                </a:cubicBezTo>
                <a:cubicBezTo>
                  <a:pt x="58019" y="77110"/>
                  <a:pt x="58019" y="77110"/>
                  <a:pt x="58019" y="77110"/>
                </a:cubicBezTo>
                <a:cubicBezTo>
                  <a:pt x="61188" y="77110"/>
                  <a:pt x="61188" y="77110"/>
                  <a:pt x="61188" y="77110"/>
                </a:cubicBezTo>
                <a:cubicBezTo>
                  <a:pt x="61188" y="51102"/>
                  <a:pt x="61188" y="51102"/>
                  <a:pt x="61188" y="51102"/>
                </a:cubicBezTo>
                <a:cubicBezTo>
                  <a:pt x="61386" y="51102"/>
                  <a:pt x="61386" y="51102"/>
                  <a:pt x="61386" y="51102"/>
                </a:cubicBezTo>
                <a:cubicBezTo>
                  <a:pt x="65148" y="77110"/>
                  <a:pt x="65148" y="77110"/>
                  <a:pt x="65148" y="77110"/>
                </a:cubicBezTo>
                <a:cubicBezTo>
                  <a:pt x="67524" y="77110"/>
                  <a:pt x="67524" y="77110"/>
                  <a:pt x="67524" y="77110"/>
                </a:cubicBezTo>
                <a:cubicBezTo>
                  <a:pt x="71485" y="51102"/>
                  <a:pt x="71485" y="51102"/>
                  <a:pt x="71485" y="51102"/>
                </a:cubicBezTo>
                <a:cubicBezTo>
                  <a:pt x="71485" y="51102"/>
                  <a:pt x="71485" y="51102"/>
                  <a:pt x="71485" y="51102"/>
                </a:cubicBezTo>
                <a:lnTo>
                  <a:pt x="71485" y="77110"/>
                </a:lnTo>
                <a:close/>
                <a:moveTo>
                  <a:pt x="89702" y="35133"/>
                </a:moveTo>
                <a:cubicBezTo>
                  <a:pt x="92871" y="35133"/>
                  <a:pt x="92871" y="35133"/>
                  <a:pt x="92871" y="35133"/>
                </a:cubicBezTo>
                <a:cubicBezTo>
                  <a:pt x="92871" y="912"/>
                  <a:pt x="92871" y="912"/>
                  <a:pt x="92871" y="912"/>
                </a:cubicBezTo>
                <a:cubicBezTo>
                  <a:pt x="87920" y="912"/>
                  <a:pt x="87920" y="912"/>
                  <a:pt x="87920" y="912"/>
                </a:cubicBezTo>
                <a:cubicBezTo>
                  <a:pt x="84554" y="23269"/>
                  <a:pt x="84554" y="23269"/>
                  <a:pt x="84554" y="23269"/>
                </a:cubicBezTo>
                <a:cubicBezTo>
                  <a:pt x="84554" y="23269"/>
                  <a:pt x="84554" y="23269"/>
                  <a:pt x="84554" y="23269"/>
                </a:cubicBezTo>
                <a:cubicBezTo>
                  <a:pt x="80990" y="912"/>
                  <a:pt x="80990" y="912"/>
                  <a:pt x="80990" y="912"/>
                </a:cubicBezTo>
                <a:cubicBezTo>
                  <a:pt x="76039" y="912"/>
                  <a:pt x="76039" y="912"/>
                  <a:pt x="76039" y="912"/>
                </a:cubicBezTo>
                <a:cubicBezTo>
                  <a:pt x="76039" y="35133"/>
                  <a:pt x="76039" y="35133"/>
                  <a:pt x="76039" y="35133"/>
                </a:cubicBezTo>
                <a:cubicBezTo>
                  <a:pt x="79405" y="35133"/>
                  <a:pt x="79405" y="35133"/>
                  <a:pt x="79405" y="35133"/>
                </a:cubicBezTo>
                <a:cubicBezTo>
                  <a:pt x="79405" y="8669"/>
                  <a:pt x="79405" y="8669"/>
                  <a:pt x="79405" y="8669"/>
                </a:cubicBezTo>
                <a:cubicBezTo>
                  <a:pt x="79405" y="8669"/>
                  <a:pt x="79405" y="8669"/>
                  <a:pt x="79405" y="8669"/>
                </a:cubicBezTo>
                <a:cubicBezTo>
                  <a:pt x="83168" y="35133"/>
                  <a:pt x="83168" y="35133"/>
                  <a:pt x="83168" y="35133"/>
                </a:cubicBezTo>
                <a:cubicBezTo>
                  <a:pt x="85742" y="35133"/>
                  <a:pt x="85742" y="35133"/>
                  <a:pt x="85742" y="35133"/>
                </a:cubicBezTo>
                <a:cubicBezTo>
                  <a:pt x="89702" y="8669"/>
                  <a:pt x="89702" y="8669"/>
                  <a:pt x="89702" y="8669"/>
                </a:cubicBezTo>
                <a:cubicBezTo>
                  <a:pt x="89702" y="8669"/>
                  <a:pt x="89702" y="8669"/>
                  <a:pt x="89702" y="8669"/>
                </a:cubicBezTo>
                <a:lnTo>
                  <a:pt x="89702" y="35133"/>
                </a:lnTo>
                <a:close/>
                <a:moveTo>
                  <a:pt x="94653" y="119087"/>
                </a:moveTo>
                <a:cubicBezTo>
                  <a:pt x="99009" y="119087"/>
                  <a:pt x="99009" y="119087"/>
                  <a:pt x="99009" y="119087"/>
                </a:cubicBezTo>
                <a:cubicBezTo>
                  <a:pt x="99009" y="84866"/>
                  <a:pt x="99009" y="84866"/>
                  <a:pt x="99009" y="84866"/>
                </a:cubicBezTo>
                <a:cubicBezTo>
                  <a:pt x="95643" y="84866"/>
                  <a:pt x="95643" y="84866"/>
                  <a:pt x="95643" y="84866"/>
                </a:cubicBezTo>
                <a:cubicBezTo>
                  <a:pt x="95643" y="108593"/>
                  <a:pt x="95643" y="108593"/>
                  <a:pt x="95643" y="108593"/>
                </a:cubicBezTo>
                <a:cubicBezTo>
                  <a:pt x="95643" y="108593"/>
                  <a:pt x="95643" y="108593"/>
                  <a:pt x="95643" y="108593"/>
                </a:cubicBezTo>
                <a:cubicBezTo>
                  <a:pt x="89306" y="84866"/>
                  <a:pt x="89306" y="84866"/>
                  <a:pt x="89306" y="84866"/>
                </a:cubicBezTo>
                <a:cubicBezTo>
                  <a:pt x="84950" y="84866"/>
                  <a:pt x="84950" y="84866"/>
                  <a:pt x="84950" y="84866"/>
                </a:cubicBezTo>
                <a:cubicBezTo>
                  <a:pt x="84950" y="119087"/>
                  <a:pt x="84950" y="119087"/>
                  <a:pt x="84950" y="119087"/>
                </a:cubicBezTo>
                <a:cubicBezTo>
                  <a:pt x="88118" y="119087"/>
                  <a:pt x="88118" y="119087"/>
                  <a:pt x="88118" y="119087"/>
                </a:cubicBezTo>
                <a:cubicBezTo>
                  <a:pt x="88118" y="94448"/>
                  <a:pt x="88118" y="94448"/>
                  <a:pt x="88118" y="94448"/>
                </a:cubicBezTo>
                <a:cubicBezTo>
                  <a:pt x="88118" y="94448"/>
                  <a:pt x="88118" y="94448"/>
                  <a:pt x="88118" y="94448"/>
                </a:cubicBezTo>
                <a:lnTo>
                  <a:pt x="94653" y="119087"/>
                </a:lnTo>
                <a:close/>
                <a:moveTo>
                  <a:pt x="115643" y="119087"/>
                </a:moveTo>
                <a:cubicBezTo>
                  <a:pt x="108514" y="100836"/>
                  <a:pt x="108514" y="100836"/>
                  <a:pt x="108514" y="100836"/>
                </a:cubicBezTo>
                <a:cubicBezTo>
                  <a:pt x="115049" y="84866"/>
                  <a:pt x="115049" y="84866"/>
                  <a:pt x="115049" y="84866"/>
                </a:cubicBezTo>
                <a:cubicBezTo>
                  <a:pt x="110891" y="84866"/>
                  <a:pt x="110891" y="84866"/>
                  <a:pt x="110891" y="84866"/>
                </a:cubicBezTo>
                <a:cubicBezTo>
                  <a:pt x="104950" y="99011"/>
                  <a:pt x="104950" y="99011"/>
                  <a:pt x="104950" y="99011"/>
                </a:cubicBezTo>
                <a:cubicBezTo>
                  <a:pt x="104950" y="84866"/>
                  <a:pt x="104950" y="84866"/>
                  <a:pt x="104950" y="84866"/>
                </a:cubicBezTo>
                <a:cubicBezTo>
                  <a:pt x="101782" y="84866"/>
                  <a:pt x="101782" y="84866"/>
                  <a:pt x="101782" y="84866"/>
                </a:cubicBezTo>
                <a:cubicBezTo>
                  <a:pt x="101782" y="119087"/>
                  <a:pt x="101782" y="119087"/>
                  <a:pt x="101782" y="119087"/>
                </a:cubicBezTo>
                <a:cubicBezTo>
                  <a:pt x="104950" y="119087"/>
                  <a:pt x="104950" y="119087"/>
                  <a:pt x="104950" y="119087"/>
                </a:cubicBezTo>
                <a:cubicBezTo>
                  <a:pt x="104950" y="102661"/>
                  <a:pt x="104950" y="102661"/>
                  <a:pt x="104950" y="102661"/>
                </a:cubicBezTo>
                <a:cubicBezTo>
                  <a:pt x="111089" y="119087"/>
                  <a:pt x="111089" y="119087"/>
                  <a:pt x="111089" y="119087"/>
                </a:cubicBezTo>
                <a:lnTo>
                  <a:pt x="115643" y="119087"/>
                </a:lnTo>
                <a:close/>
                <a:moveTo>
                  <a:pt x="120000" y="84866"/>
                </a:moveTo>
                <a:cubicBezTo>
                  <a:pt x="116831" y="84866"/>
                  <a:pt x="116831" y="84866"/>
                  <a:pt x="116831" y="84866"/>
                </a:cubicBezTo>
                <a:cubicBezTo>
                  <a:pt x="116831" y="119087"/>
                  <a:pt x="116831" y="119087"/>
                  <a:pt x="116831" y="119087"/>
                </a:cubicBezTo>
                <a:cubicBezTo>
                  <a:pt x="120000" y="119087"/>
                  <a:pt x="120000" y="119087"/>
                  <a:pt x="120000" y="119087"/>
                </a:cubicBezTo>
                <a:lnTo>
                  <a:pt x="120000" y="84866"/>
                </a:lnTo>
                <a:close/>
              </a:path>
            </a:pathLst>
          </a:custGeom>
          <a:solidFill>
            <a:schemeClr val="accent1"/>
          </a:solidFill>
          <a:ln>
            <a:noFill/>
          </a:ln>
        </p:spPr>
        <p:txBody>
          <a:bodyPr lIns="68569" tIns="34275" rIns="68569" bIns="34275" anchor="t" anchorCtr="0">
            <a:noAutofit/>
          </a:bodyPr>
          <a:lstStyle/>
          <a:p>
            <a:pPr defTabSz="685800"/>
            <a:endParaRPr sz="1350" kern="0">
              <a:solidFill>
                <a:srgbClr val="000000"/>
              </a:solidFill>
              <a:latin typeface="Calibri"/>
              <a:ea typeface="Calibri"/>
              <a:cs typeface="Calibri"/>
              <a:sym typeface="Calibri"/>
            </a:endParaRPr>
          </a:p>
        </p:txBody>
      </p:sp>
      <p:sp>
        <p:nvSpPr>
          <p:cNvPr id="23" name="Shape 23"/>
          <p:cNvSpPr txBox="1">
            <a:spLocks noGrp="1"/>
          </p:cNvSpPr>
          <p:nvPr>
            <p:ph type="body" idx="1"/>
          </p:nvPr>
        </p:nvSpPr>
        <p:spPr>
          <a:xfrm>
            <a:off x="793750" y="3676414"/>
            <a:ext cx="7475538" cy="689814"/>
          </a:xfrm>
          <a:prstGeom prst="rect">
            <a:avLst/>
          </a:prstGeom>
          <a:noFill/>
          <a:ln>
            <a:noFill/>
          </a:ln>
        </p:spPr>
        <p:txBody>
          <a:bodyPr lIns="91425" tIns="91425" rIns="91425" bIns="91425" anchor="b" anchorCtr="0"/>
          <a:lstStyle>
            <a:lvl1pPr marL="0" marR="0" lvl="0" indent="0" algn="l" rtl="0">
              <a:spcBef>
                <a:spcPts val="600"/>
              </a:spcBef>
              <a:spcAft>
                <a:spcPts val="0"/>
              </a:spcAft>
              <a:buClr>
                <a:schemeClr val="accent1"/>
              </a:buClr>
              <a:buFont typeface="Arial"/>
              <a:buChar char="●"/>
              <a:defRPr sz="3000" b="1" i="0" u="none" strike="noStrike" cap="none">
                <a:solidFill>
                  <a:schemeClr val="accent1"/>
                </a:solidFill>
                <a:latin typeface="Arial"/>
                <a:ea typeface="Arial"/>
                <a:cs typeface="Arial"/>
                <a:sym typeface="Arial"/>
              </a:defRPr>
            </a:lvl1pPr>
            <a:lvl2pPr marL="313135" marR="0" lvl="1" indent="-51197" algn="l" rtl="0">
              <a:spcBef>
                <a:spcPts val="225"/>
              </a:spcBef>
              <a:spcAft>
                <a:spcPts val="0"/>
              </a:spcAft>
              <a:buClr>
                <a:schemeClr val="dk1"/>
              </a:buClr>
              <a:buSzPct val="100000"/>
              <a:buFont typeface="Arial"/>
              <a:buChar char="–"/>
              <a:defRPr sz="1125" b="0" i="0" u="none" strike="noStrike" cap="none">
                <a:solidFill>
                  <a:schemeClr val="dk1"/>
                </a:solidFill>
                <a:latin typeface="Calibri"/>
                <a:ea typeface="Calibri"/>
                <a:cs typeface="Calibri"/>
                <a:sym typeface="Calibri"/>
              </a:defRPr>
            </a:lvl2pPr>
            <a:lvl3pPr marL="481013" marR="0" lvl="2" indent="-38100" algn="l" rtl="0">
              <a:spcBef>
                <a:spcPts val="195"/>
              </a:spcBef>
              <a:spcAft>
                <a:spcPts val="0"/>
              </a:spcAft>
              <a:buClr>
                <a:schemeClr val="dk1"/>
              </a:buClr>
              <a:buSzPct val="100000"/>
              <a:buFont typeface="Arial"/>
              <a:buChar char="•"/>
              <a:defRPr sz="975" b="0" i="0" u="none" strike="noStrike" cap="none">
                <a:solidFill>
                  <a:schemeClr val="dk1"/>
                </a:solidFill>
                <a:latin typeface="Calibri"/>
                <a:ea typeface="Calibri"/>
                <a:cs typeface="Calibri"/>
                <a:sym typeface="Calibri"/>
              </a:defRPr>
            </a:lvl3pPr>
            <a:lvl4pPr marL="673894" marR="0" lvl="3" indent="-50006" algn="l" rtl="0">
              <a:spcBef>
                <a:spcPts val="165"/>
              </a:spcBef>
              <a:spcAft>
                <a:spcPts val="0"/>
              </a:spcAft>
              <a:buClr>
                <a:schemeClr val="dk1"/>
              </a:buClr>
              <a:buSzPct val="100000"/>
              <a:buFont typeface="Arial"/>
              <a:buChar char="–"/>
              <a:defRPr sz="825" b="0" i="0" u="none" strike="noStrike" cap="none">
                <a:solidFill>
                  <a:schemeClr val="dk1"/>
                </a:solidFill>
                <a:latin typeface="Calibri"/>
                <a:ea typeface="Calibri"/>
                <a:cs typeface="Calibri"/>
                <a:sym typeface="Calibri"/>
              </a:defRPr>
            </a:lvl4pPr>
            <a:lvl5pPr marL="866775" marR="0" lvl="4" indent="-42863" algn="l" rtl="0">
              <a:spcBef>
                <a:spcPts val="165"/>
              </a:spcBef>
              <a:spcAft>
                <a:spcPts val="0"/>
              </a:spcAft>
              <a:buClr>
                <a:schemeClr val="dk1"/>
              </a:buClr>
              <a:buSzPct val="100000"/>
              <a:buFont typeface="Arial"/>
              <a:buChar char="»"/>
              <a:defRPr sz="825" b="0" i="0" u="none" strike="noStrike" cap="none">
                <a:solidFill>
                  <a:schemeClr val="dk1"/>
                </a:solidFill>
                <a:latin typeface="Calibri"/>
                <a:ea typeface="Calibri"/>
                <a:cs typeface="Calibri"/>
                <a:sym typeface="Calibri"/>
              </a:defRPr>
            </a:lvl5pPr>
            <a:lvl6pPr marL="1060821" marR="0" lvl="5" indent="-45218"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6pPr>
            <a:lvl7pPr marL="1253697" marR="0" lvl="6" indent="-47594"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7pPr>
            <a:lvl8pPr marL="1446574" marR="0" lvl="7" indent="-49970"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8pPr>
            <a:lvl9pPr marL="1639451" marR="0" lvl="8" indent="-52347"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body" idx="2"/>
          </p:nvPr>
        </p:nvSpPr>
        <p:spPr>
          <a:xfrm>
            <a:off x="808606" y="4367172"/>
            <a:ext cx="6785996" cy="620359"/>
          </a:xfrm>
          <a:prstGeom prst="rect">
            <a:avLst/>
          </a:prstGeom>
          <a:noFill/>
          <a:ln>
            <a:noFill/>
          </a:ln>
        </p:spPr>
        <p:txBody>
          <a:bodyPr lIns="91425" tIns="91425" rIns="91425" bIns="91425" anchor="t" anchorCtr="0"/>
          <a:lstStyle>
            <a:lvl1pPr marL="0" marR="0" lvl="0" indent="0" algn="l" rtl="0">
              <a:spcBef>
                <a:spcPts val="0"/>
              </a:spcBef>
              <a:spcAft>
                <a:spcPts val="0"/>
              </a:spcAft>
              <a:buClr>
                <a:schemeClr val="dk2"/>
              </a:buClr>
              <a:buFont typeface="Arial"/>
              <a:buChar char="●"/>
              <a:defRPr sz="1800" b="0" i="0" u="none" strike="noStrike" cap="none">
                <a:solidFill>
                  <a:schemeClr val="dk2"/>
                </a:solidFill>
                <a:latin typeface="Arial"/>
                <a:ea typeface="Arial"/>
                <a:cs typeface="Arial"/>
                <a:sym typeface="Arial"/>
              </a:defRPr>
            </a:lvl1pPr>
            <a:lvl2pPr marL="313135" marR="0" lvl="1" indent="-51197" algn="l" rtl="0">
              <a:spcBef>
                <a:spcPts val="225"/>
              </a:spcBef>
              <a:spcAft>
                <a:spcPts val="0"/>
              </a:spcAft>
              <a:buClr>
                <a:schemeClr val="dk1"/>
              </a:buClr>
              <a:buSzPct val="100000"/>
              <a:buFont typeface="Arial"/>
              <a:buChar char="–"/>
              <a:defRPr sz="1125" b="0" i="0" u="none" strike="noStrike" cap="none">
                <a:solidFill>
                  <a:schemeClr val="dk1"/>
                </a:solidFill>
                <a:latin typeface="Calibri"/>
                <a:ea typeface="Calibri"/>
                <a:cs typeface="Calibri"/>
                <a:sym typeface="Calibri"/>
              </a:defRPr>
            </a:lvl2pPr>
            <a:lvl3pPr marL="481013" marR="0" lvl="2" indent="-38100" algn="l" rtl="0">
              <a:spcBef>
                <a:spcPts val="195"/>
              </a:spcBef>
              <a:spcAft>
                <a:spcPts val="0"/>
              </a:spcAft>
              <a:buClr>
                <a:schemeClr val="dk1"/>
              </a:buClr>
              <a:buSzPct val="100000"/>
              <a:buFont typeface="Arial"/>
              <a:buChar char="•"/>
              <a:defRPr sz="975" b="0" i="0" u="none" strike="noStrike" cap="none">
                <a:solidFill>
                  <a:schemeClr val="dk1"/>
                </a:solidFill>
                <a:latin typeface="Calibri"/>
                <a:ea typeface="Calibri"/>
                <a:cs typeface="Calibri"/>
                <a:sym typeface="Calibri"/>
              </a:defRPr>
            </a:lvl3pPr>
            <a:lvl4pPr marL="673894" marR="0" lvl="3" indent="-50006" algn="l" rtl="0">
              <a:spcBef>
                <a:spcPts val="165"/>
              </a:spcBef>
              <a:spcAft>
                <a:spcPts val="0"/>
              </a:spcAft>
              <a:buClr>
                <a:schemeClr val="dk1"/>
              </a:buClr>
              <a:buSzPct val="100000"/>
              <a:buFont typeface="Arial"/>
              <a:buChar char="–"/>
              <a:defRPr sz="825" b="0" i="0" u="none" strike="noStrike" cap="none">
                <a:solidFill>
                  <a:schemeClr val="dk1"/>
                </a:solidFill>
                <a:latin typeface="Calibri"/>
                <a:ea typeface="Calibri"/>
                <a:cs typeface="Calibri"/>
                <a:sym typeface="Calibri"/>
              </a:defRPr>
            </a:lvl4pPr>
            <a:lvl5pPr marL="866775" marR="0" lvl="4" indent="-42863" algn="l" rtl="0">
              <a:spcBef>
                <a:spcPts val="165"/>
              </a:spcBef>
              <a:spcAft>
                <a:spcPts val="0"/>
              </a:spcAft>
              <a:buClr>
                <a:schemeClr val="dk1"/>
              </a:buClr>
              <a:buSzPct val="100000"/>
              <a:buFont typeface="Arial"/>
              <a:buChar char="»"/>
              <a:defRPr sz="825" b="0" i="0" u="none" strike="noStrike" cap="none">
                <a:solidFill>
                  <a:schemeClr val="dk1"/>
                </a:solidFill>
                <a:latin typeface="Calibri"/>
                <a:ea typeface="Calibri"/>
                <a:cs typeface="Calibri"/>
                <a:sym typeface="Calibri"/>
              </a:defRPr>
            </a:lvl5pPr>
            <a:lvl6pPr marL="1060821" marR="0" lvl="5" indent="-45218"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6pPr>
            <a:lvl7pPr marL="1253697" marR="0" lvl="6" indent="-47594"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7pPr>
            <a:lvl8pPr marL="1446574" marR="0" lvl="7" indent="-49970"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8pPr>
            <a:lvl9pPr marL="1639451" marR="0" lvl="8" indent="-52347"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9pPr>
          </a:lstStyle>
          <a:p>
            <a:endParaRPr/>
          </a:p>
        </p:txBody>
      </p:sp>
      <p:sp>
        <p:nvSpPr>
          <p:cNvPr id="25" name="Shape 25"/>
          <p:cNvSpPr>
            <a:spLocks noGrp="1"/>
          </p:cNvSpPr>
          <p:nvPr>
            <p:ph type="pic" idx="3"/>
          </p:nvPr>
        </p:nvSpPr>
        <p:spPr>
          <a:xfrm>
            <a:off x="0" y="8"/>
            <a:ext cx="9144000" cy="3475435"/>
          </a:xfrm>
          <a:prstGeom prst="rect">
            <a:avLst/>
          </a:prstGeom>
          <a:solidFill>
            <a:srgbClr val="D8D8D8"/>
          </a:solidFill>
          <a:ln>
            <a:noFill/>
          </a:ln>
        </p:spPr>
        <p:txBody>
          <a:bodyPr lIns="91425" tIns="91425" rIns="91425" bIns="91425" anchor="t" anchorCtr="0"/>
          <a:lstStyle>
            <a:lvl1pPr marL="144066" marR="0" lvl="0" indent="-58341" algn="l" rtl="0">
              <a:spcBef>
                <a:spcPts val="270"/>
              </a:spcBef>
              <a:spcAft>
                <a:spcPts val="0"/>
              </a:spcAft>
              <a:buClr>
                <a:schemeClr val="dk1"/>
              </a:buClr>
              <a:buSzPct val="100000"/>
              <a:buFont typeface="Arial"/>
              <a:buChar char="•"/>
              <a:defRPr sz="1350" b="0" i="0" u="none" strike="noStrike" cap="none">
                <a:solidFill>
                  <a:schemeClr val="dk1"/>
                </a:solidFill>
                <a:latin typeface="Calibri"/>
                <a:ea typeface="Calibri"/>
                <a:cs typeface="Calibri"/>
                <a:sym typeface="Calibri"/>
              </a:defRPr>
            </a:lvl1pPr>
            <a:lvl2pPr marL="313135" marR="0" lvl="1" indent="-51197" algn="l" rtl="0">
              <a:spcBef>
                <a:spcPts val="225"/>
              </a:spcBef>
              <a:spcAft>
                <a:spcPts val="0"/>
              </a:spcAft>
              <a:buClr>
                <a:schemeClr val="dk1"/>
              </a:buClr>
              <a:buSzPct val="100000"/>
              <a:buFont typeface="Arial"/>
              <a:buChar char="–"/>
              <a:defRPr sz="1125" b="0" i="0" u="none" strike="noStrike" cap="none">
                <a:solidFill>
                  <a:schemeClr val="dk1"/>
                </a:solidFill>
                <a:latin typeface="Calibri"/>
                <a:ea typeface="Calibri"/>
                <a:cs typeface="Calibri"/>
                <a:sym typeface="Calibri"/>
              </a:defRPr>
            </a:lvl2pPr>
            <a:lvl3pPr marL="481013" marR="0" lvl="2" indent="-38100" algn="l" rtl="0">
              <a:spcBef>
                <a:spcPts val="195"/>
              </a:spcBef>
              <a:spcAft>
                <a:spcPts val="0"/>
              </a:spcAft>
              <a:buClr>
                <a:schemeClr val="dk1"/>
              </a:buClr>
              <a:buSzPct val="100000"/>
              <a:buFont typeface="Arial"/>
              <a:buChar char="•"/>
              <a:defRPr sz="975" b="0" i="0" u="none" strike="noStrike" cap="none">
                <a:solidFill>
                  <a:schemeClr val="dk1"/>
                </a:solidFill>
                <a:latin typeface="Calibri"/>
                <a:ea typeface="Calibri"/>
                <a:cs typeface="Calibri"/>
                <a:sym typeface="Calibri"/>
              </a:defRPr>
            </a:lvl3pPr>
            <a:lvl4pPr marL="673894" marR="0" lvl="3" indent="-50006" algn="l" rtl="0">
              <a:spcBef>
                <a:spcPts val="165"/>
              </a:spcBef>
              <a:spcAft>
                <a:spcPts val="0"/>
              </a:spcAft>
              <a:buClr>
                <a:schemeClr val="dk1"/>
              </a:buClr>
              <a:buSzPct val="100000"/>
              <a:buFont typeface="Arial"/>
              <a:buChar char="–"/>
              <a:defRPr sz="825" b="0" i="0" u="none" strike="noStrike" cap="none">
                <a:solidFill>
                  <a:schemeClr val="dk1"/>
                </a:solidFill>
                <a:latin typeface="Calibri"/>
                <a:ea typeface="Calibri"/>
                <a:cs typeface="Calibri"/>
                <a:sym typeface="Calibri"/>
              </a:defRPr>
            </a:lvl4pPr>
            <a:lvl5pPr marL="866775" marR="0" lvl="4" indent="-42863" algn="l" rtl="0">
              <a:spcBef>
                <a:spcPts val="165"/>
              </a:spcBef>
              <a:spcAft>
                <a:spcPts val="0"/>
              </a:spcAft>
              <a:buClr>
                <a:schemeClr val="dk1"/>
              </a:buClr>
              <a:buSzPct val="100000"/>
              <a:buFont typeface="Arial"/>
              <a:buChar char="»"/>
              <a:defRPr sz="825" b="0" i="0" u="none" strike="noStrike" cap="none">
                <a:solidFill>
                  <a:schemeClr val="dk1"/>
                </a:solidFill>
                <a:latin typeface="Calibri"/>
                <a:ea typeface="Calibri"/>
                <a:cs typeface="Calibri"/>
                <a:sym typeface="Calibri"/>
              </a:defRPr>
            </a:lvl5pPr>
            <a:lvl6pPr marL="1060821" marR="0" lvl="5" indent="-45218"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6pPr>
            <a:lvl7pPr marL="1253697" marR="0" lvl="6" indent="-47594"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7pPr>
            <a:lvl8pPr marL="1446574" marR="0" lvl="7" indent="-49970"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8pPr>
            <a:lvl9pPr marL="1639451" marR="0" lvl="8" indent="-52347"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6509266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Iso kuva tekstiboxilla">
    <p:bg>
      <p:bgPr>
        <a:solidFill>
          <a:srgbClr val="FF5000"/>
        </a:solidFill>
        <a:effectLst/>
      </p:bgPr>
    </p:bg>
    <p:spTree>
      <p:nvGrpSpPr>
        <p:cNvPr id="1" name="Shape 26"/>
        <p:cNvGrpSpPr/>
        <p:nvPr/>
      </p:nvGrpSpPr>
      <p:grpSpPr>
        <a:xfrm>
          <a:off x="0" y="0"/>
          <a:ext cx="0" cy="0"/>
          <a:chOff x="0" y="0"/>
          <a:chExt cx="0" cy="0"/>
        </a:xfrm>
      </p:grpSpPr>
      <p:sp>
        <p:nvSpPr>
          <p:cNvPr id="27" name="Shape 27"/>
          <p:cNvSpPr/>
          <p:nvPr/>
        </p:nvSpPr>
        <p:spPr>
          <a:xfrm>
            <a:off x="7891462" y="4598194"/>
            <a:ext cx="930275" cy="304799"/>
          </a:xfrm>
          <a:custGeom>
            <a:avLst/>
            <a:gdLst/>
            <a:ahLst/>
            <a:cxnLst/>
            <a:rect l="0" t="0" r="0" b="0"/>
            <a:pathLst>
              <a:path w="120000" h="120000" extrusionOk="0">
                <a:moveTo>
                  <a:pt x="81980" y="84866"/>
                </a:moveTo>
                <a:cubicBezTo>
                  <a:pt x="78613" y="84866"/>
                  <a:pt x="78613" y="84866"/>
                  <a:pt x="78613" y="84866"/>
                </a:cubicBezTo>
                <a:cubicBezTo>
                  <a:pt x="78613" y="119087"/>
                  <a:pt x="78613" y="119087"/>
                  <a:pt x="78613" y="119087"/>
                </a:cubicBezTo>
                <a:cubicBezTo>
                  <a:pt x="81980" y="119087"/>
                  <a:pt x="81980" y="119087"/>
                  <a:pt x="81980" y="119087"/>
                </a:cubicBezTo>
                <a:lnTo>
                  <a:pt x="81980" y="84866"/>
                </a:lnTo>
                <a:close/>
                <a:moveTo>
                  <a:pt x="67722" y="109961"/>
                </a:moveTo>
                <a:cubicBezTo>
                  <a:pt x="65346" y="115893"/>
                  <a:pt x="65346" y="115893"/>
                  <a:pt x="65346" y="115893"/>
                </a:cubicBezTo>
                <a:cubicBezTo>
                  <a:pt x="66138" y="117262"/>
                  <a:pt x="66930" y="118174"/>
                  <a:pt x="67722" y="119087"/>
                </a:cubicBezTo>
                <a:cubicBezTo>
                  <a:pt x="68514" y="119543"/>
                  <a:pt x="69504" y="120000"/>
                  <a:pt x="70495" y="120000"/>
                </a:cubicBezTo>
                <a:cubicBezTo>
                  <a:pt x="71287" y="120000"/>
                  <a:pt x="71881" y="120000"/>
                  <a:pt x="72673" y="119543"/>
                </a:cubicBezTo>
                <a:cubicBezTo>
                  <a:pt x="73267" y="119087"/>
                  <a:pt x="73861" y="118174"/>
                  <a:pt x="74455" y="117262"/>
                </a:cubicBezTo>
                <a:cubicBezTo>
                  <a:pt x="75049" y="116349"/>
                  <a:pt x="75445" y="114980"/>
                  <a:pt x="75643" y="113612"/>
                </a:cubicBezTo>
                <a:cubicBezTo>
                  <a:pt x="76039" y="112243"/>
                  <a:pt x="76237" y="110418"/>
                  <a:pt x="76237" y="108593"/>
                </a:cubicBezTo>
                <a:cubicBezTo>
                  <a:pt x="76237" y="106768"/>
                  <a:pt x="76039" y="104942"/>
                  <a:pt x="75643" y="104030"/>
                </a:cubicBezTo>
                <a:cubicBezTo>
                  <a:pt x="75445" y="102661"/>
                  <a:pt x="74851" y="101749"/>
                  <a:pt x="74455" y="100836"/>
                </a:cubicBezTo>
                <a:cubicBezTo>
                  <a:pt x="73861" y="100380"/>
                  <a:pt x="73267" y="99923"/>
                  <a:pt x="72673" y="99467"/>
                </a:cubicBezTo>
                <a:cubicBezTo>
                  <a:pt x="72079" y="99011"/>
                  <a:pt x="71683" y="98555"/>
                  <a:pt x="71089" y="98098"/>
                </a:cubicBezTo>
                <a:cubicBezTo>
                  <a:pt x="70495" y="97642"/>
                  <a:pt x="70099" y="97186"/>
                  <a:pt x="69900" y="96730"/>
                </a:cubicBezTo>
                <a:cubicBezTo>
                  <a:pt x="69504" y="96273"/>
                  <a:pt x="69306" y="95361"/>
                  <a:pt x="69306" y="94448"/>
                </a:cubicBezTo>
                <a:cubicBezTo>
                  <a:pt x="69306" y="93536"/>
                  <a:pt x="69306" y="93079"/>
                  <a:pt x="69504" y="92623"/>
                </a:cubicBezTo>
                <a:cubicBezTo>
                  <a:pt x="69702" y="92167"/>
                  <a:pt x="69900" y="91711"/>
                  <a:pt x="70099" y="91711"/>
                </a:cubicBezTo>
                <a:cubicBezTo>
                  <a:pt x="70297" y="91254"/>
                  <a:pt x="70495" y="91254"/>
                  <a:pt x="70891" y="91254"/>
                </a:cubicBezTo>
                <a:cubicBezTo>
                  <a:pt x="71089" y="90798"/>
                  <a:pt x="71287" y="90798"/>
                  <a:pt x="71485" y="90798"/>
                </a:cubicBezTo>
                <a:cubicBezTo>
                  <a:pt x="71881" y="90798"/>
                  <a:pt x="72475" y="91254"/>
                  <a:pt x="72871" y="91254"/>
                </a:cubicBezTo>
                <a:cubicBezTo>
                  <a:pt x="73267" y="91711"/>
                  <a:pt x="73663" y="92167"/>
                  <a:pt x="73861" y="93079"/>
                </a:cubicBezTo>
                <a:cubicBezTo>
                  <a:pt x="76237" y="87604"/>
                  <a:pt x="76237" y="87604"/>
                  <a:pt x="76237" y="87604"/>
                </a:cubicBezTo>
                <a:cubicBezTo>
                  <a:pt x="75445" y="86235"/>
                  <a:pt x="74851" y="85323"/>
                  <a:pt x="74059" y="84866"/>
                </a:cubicBezTo>
                <a:cubicBezTo>
                  <a:pt x="73267" y="83954"/>
                  <a:pt x="72475" y="83954"/>
                  <a:pt x="71683" y="83954"/>
                </a:cubicBezTo>
                <a:cubicBezTo>
                  <a:pt x="70891" y="83954"/>
                  <a:pt x="70099" y="83954"/>
                  <a:pt x="69504" y="84410"/>
                </a:cubicBezTo>
                <a:cubicBezTo>
                  <a:pt x="68712" y="84866"/>
                  <a:pt x="68118" y="85779"/>
                  <a:pt x="67722" y="86692"/>
                </a:cubicBezTo>
                <a:cubicBezTo>
                  <a:pt x="67128" y="87604"/>
                  <a:pt x="66732" y="88973"/>
                  <a:pt x="66336" y="90342"/>
                </a:cubicBezTo>
                <a:cubicBezTo>
                  <a:pt x="66138" y="91711"/>
                  <a:pt x="65940" y="93079"/>
                  <a:pt x="65940" y="94904"/>
                </a:cubicBezTo>
                <a:cubicBezTo>
                  <a:pt x="65940" y="96730"/>
                  <a:pt x="66138" y="98555"/>
                  <a:pt x="66336" y="99467"/>
                </a:cubicBezTo>
                <a:cubicBezTo>
                  <a:pt x="66732" y="100836"/>
                  <a:pt x="67128" y="101749"/>
                  <a:pt x="67722" y="102661"/>
                </a:cubicBezTo>
                <a:cubicBezTo>
                  <a:pt x="68316" y="103117"/>
                  <a:pt x="68712" y="103574"/>
                  <a:pt x="69504" y="104030"/>
                </a:cubicBezTo>
                <a:cubicBezTo>
                  <a:pt x="70099" y="104486"/>
                  <a:pt x="70495" y="104942"/>
                  <a:pt x="71089" y="105399"/>
                </a:cubicBezTo>
                <a:cubicBezTo>
                  <a:pt x="71683" y="105855"/>
                  <a:pt x="72079" y="106311"/>
                  <a:pt x="72475" y="106768"/>
                </a:cubicBezTo>
                <a:cubicBezTo>
                  <a:pt x="72673" y="107680"/>
                  <a:pt x="72871" y="108593"/>
                  <a:pt x="72871" y="109505"/>
                </a:cubicBezTo>
                <a:cubicBezTo>
                  <a:pt x="72871" y="109961"/>
                  <a:pt x="72871" y="110418"/>
                  <a:pt x="72673" y="110874"/>
                </a:cubicBezTo>
                <a:cubicBezTo>
                  <a:pt x="72673" y="111330"/>
                  <a:pt x="72475" y="111787"/>
                  <a:pt x="72277" y="112243"/>
                </a:cubicBezTo>
                <a:cubicBezTo>
                  <a:pt x="71881" y="112243"/>
                  <a:pt x="71683" y="112699"/>
                  <a:pt x="71485" y="112699"/>
                </a:cubicBezTo>
                <a:cubicBezTo>
                  <a:pt x="71089" y="113155"/>
                  <a:pt x="70891" y="113155"/>
                  <a:pt x="70693" y="113155"/>
                </a:cubicBezTo>
                <a:cubicBezTo>
                  <a:pt x="70099" y="113155"/>
                  <a:pt x="69504" y="112699"/>
                  <a:pt x="69108" y="112243"/>
                </a:cubicBezTo>
                <a:cubicBezTo>
                  <a:pt x="68514" y="111787"/>
                  <a:pt x="68118" y="110874"/>
                  <a:pt x="67722" y="109961"/>
                </a:cubicBezTo>
                <a:moveTo>
                  <a:pt x="58613" y="84866"/>
                </a:moveTo>
                <a:cubicBezTo>
                  <a:pt x="55445" y="84866"/>
                  <a:pt x="55445" y="84866"/>
                  <a:pt x="55445" y="84866"/>
                </a:cubicBezTo>
                <a:cubicBezTo>
                  <a:pt x="55445" y="119087"/>
                  <a:pt x="55445" y="119087"/>
                  <a:pt x="55445" y="119087"/>
                </a:cubicBezTo>
                <a:cubicBezTo>
                  <a:pt x="64752" y="119087"/>
                  <a:pt x="64752" y="119087"/>
                  <a:pt x="64752" y="119087"/>
                </a:cubicBezTo>
                <a:cubicBezTo>
                  <a:pt x="64752" y="112243"/>
                  <a:pt x="64752" y="112243"/>
                  <a:pt x="64752" y="112243"/>
                </a:cubicBezTo>
                <a:cubicBezTo>
                  <a:pt x="58613" y="112243"/>
                  <a:pt x="58613" y="112243"/>
                  <a:pt x="58613" y="112243"/>
                </a:cubicBezTo>
                <a:lnTo>
                  <a:pt x="58613" y="84866"/>
                </a:lnTo>
                <a:close/>
                <a:moveTo>
                  <a:pt x="52673" y="84866"/>
                </a:moveTo>
                <a:cubicBezTo>
                  <a:pt x="42574" y="84866"/>
                  <a:pt x="42574" y="84866"/>
                  <a:pt x="42574" y="84866"/>
                </a:cubicBezTo>
                <a:cubicBezTo>
                  <a:pt x="42574" y="119087"/>
                  <a:pt x="42574" y="119087"/>
                  <a:pt x="42574" y="119087"/>
                </a:cubicBezTo>
                <a:cubicBezTo>
                  <a:pt x="53069" y="119087"/>
                  <a:pt x="53069" y="119087"/>
                  <a:pt x="53069" y="119087"/>
                </a:cubicBezTo>
                <a:cubicBezTo>
                  <a:pt x="53069" y="112243"/>
                  <a:pt x="53069" y="112243"/>
                  <a:pt x="53069" y="112243"/>
                </a:cubicBezTo>
                <a:cubicBezTo>
                  <a:pt x="45742" y="112243"/>
                  <a:pt x="45742" y="112243"/>
                  <a:pt x="45742" y="112243"/>
                </a:cubicBezTo>
                <a:cubicBezTo>
                  <a:pt x="45742" y="104942"/>
                  <a:pt x="45742" y="104942"/>
                  <a:pt x="45742" y="104942"/>
                </a:cubicBezTo>
                <a:cubicBezTo>
                  <a:pt x="52277" y="104942"/>
                  <a:pt x="52277" y="104942"/>
                  <a:pt x="52277" y="104942"/>
                </a:cubicBezTo>
                <a:cubicBezTo>
                  <a:pt x="52277" y="98098"/>
                  <a:pt x="52277" y="98098"/>
                  <a:pt x="52277" y="98098"/>
                </a:cubicBezTo>
                <a:cubicBezTo>
                  <a:pt x="45742" y="98098"/>
                  <a:pt x="45742" y="98098"/>
                  <a:pt x="45742" y="98098"/>
                </a:cubicBezTo>
                <a:cubicBezTo>
                  <a:pt x="45742" y="91711"/>
                  <a:pt x="45742" y="91711"/>
                  <a:pt x="45742" y="91711"/>
                </a:cubicBezTo>
                <a:cubicBezTo>
                  <a:pt x="52673" y="91711"/>
                  <a:pt x="52673" y="91711"/>
                  <a:pt x="52673" y="91711"/>
                </a:cubicBezTo>
                <a:lnTo>
                  <a:pt x="52673" y="84866"/>
                </a:lnTo>
                <a:close/>
                <a:moveTo>
                  <a:pt x="30099" y="84866"/>
                </a:moveTo>
                <a:cubicBezTo>
                  <a:pt x="26732" y="84866"/>
                  <a:pt x="26732" y="84866"/>
                  <a:pt x="26732" y="84866"/>
                </a:cubicBezTo>
                <a:cubicBezTo>
                  <a:pt x="26732" y="119087"/>
                  <a:pt x="26732" y="119087"/>
                  <a:pt x="26732" y="119087"/>
                </a:cubicBezTo>
                <a:cubicBezTo>
                  <a:pt x="30099" y="119087"/>
                  <a:pt x="30099" y="119087"/>
                  <a:pt x="30099" y="119087"/>
                </a:cubicBezTo>
                <a:cubicBezTo>
                  <a:pt x="30099" y="104486"/>
                  <a:pt x="30099" y="104486"/>
                  <a:pt x="30099" y="104486"/>
                </a:cubicBezTo>
                <a:cubicBezTo>
                  <a:pt x="36435" y="104486"/>
                  <a:pt x="36435" y="104486"/>
                  <a:pt x="36435" y="104486"/>
                </a:cubicBezTo>
                <a:cubicBezTo>
                  <a:pt x="36435" y="119087"/>
                  <a:pt x="36435" y="119087"/>
                  <a:pt x="36435" y="119087"/>
                </a:cubicBezTo>
                <a:cubicBezTo>
                  <a:pt x="39801" y="119087"/>
                  <a:pt x="39801" y="119087"/>
                  <a:pt x="39801" y="119087"/>
                </a:cubicBezTo>
                <a:cubicBezTo>
                  <a:pt x="39801" y="84866"/>
                  <a:pt x="39801" y="84866"/>
                  <a:pt x="39801" y="84866"/>
                </a:cubicBezTo>
                <a:cubicBezTo>
                  <a:pt x="36435" y="84866"/>
                  <a:pt x="36435" y="84866"/>
                  <a:pt x="36435" y="84866"/>
                </a:cubicBezTo>
                <a:cubicBezTo>
                  <a:pt x="36435" y="97642"/>
                  <a:pt x="36435" y="97642"/>
                  <a:pt x="36435" y="97642"/>
                </a:cubicBezTo>
                <a:cubicBezTo>
                  <a:pt x="30099" y="97642"/>
                  <a:pt x="30099" y="97642"/>
                  <a:pt x="30099" y="97642"/>
                </a:cubicBezTo>
                <a:lnTo>
                  <a:pt x="30099" y="84866"/>
                </a:lnTo>
                <a:close/>
                <a:moveTo>
                  <a:pt x="36435" y="77110"/>
                </a:moveTo>
                <a:cubicBezTo>
                  <a:pt x="39801" y="77110"/>
                  <a:pt x="39801" y="77110"/>
                  <a:pt x="39801" y="77110"/>
                </a:cubicBezTo>
                <a:cubicBezTo>
                  <a:pt x="39801" y="42889"/>
                  <a:pt x="39801" y="42889"/>
                  <a:pt x="39801" y="42889"/>
                </a:cubicBezTo>
                <a:cubicBezTo>
                  <a:pt x="36435" y="42889"/>
                  <a:pt x="36435" y="42889"/>
                  <a:pt x="36435" y="42889"/>
                </a:cubicBezTo>
                <a:lnTo>
                  <a:pt x="36435" y="77110"/>
                </a:lnTo>
                <a:close/>
                <a:moveTo>
                  <a:pt x="21386" y="20532"/>
                </a:moveTo>
                <a:cubicBezTo>
                  <a:pt x="21386" y="23269"/>
                  <a:pt x="22376" y="25551"/>
                  <a:pt x="23564" y="25551"/>
                </a:cubicBezTo>
                <a:cubicBezTo>
                  <a:pt x="24950" y="25551"/>
                  <a:pt x="25940" y="23269"/>
                  <a:pt x="25940" y="20532"/>
                </a:cubicBezTo>
                <a:cubicBezTo>
                  <a:pt x="25940" y="17794"/>
                  <a:pt x="24950" y="15513"/>
                  <a:pt x="23564" y="15513"/>
                </a:cubicBezTo>
                <a:cubicBezTo>
                  <a:pt x="22376" y="15513"/>
                  <a:pt x="21386" y="17794"/>
                  <a:pt x="21386" y="20532"/>
                </a:cubicBezTo>
                <a:moveTo>
                  <a:pt x="8514" y="77110"/>
                </a:moveTo>
                <a:cubicBezTo>
                  <a:pt x="14653" y="42889"/>
                  <a:pt x="14653" y="42889"/>
                  <a:pt x="14653" y="42889"/>
                </a:cubicBezTo>
                <a:cubicBezTo>
                  <a:pt x="11089" y="42889"/>
                  <a:pt x="11089" y="42889"/>
                  <a:pt x="11089" y="42889"/>
                </a:cubicBezTo>
                <a:cubicBezTo>
                  <a:pt x="7326" y="65247"/>
                  <a:pt x="7326" y="65247"/>
                  <a:pt x="7326" y="65247"/>
                </a:cubicBezTo>
                <a:cubicBezTo>
                  <a:pt x="7326" y="65247"/>
                  <a:pt x="7326" y="65247"/>
                  <a:pt x="7326" y="65247"/>
                </a:cubicBezTo>
                <a:cubicBezTo>
                  <a:pt x="3564" y="42889"/>
                  <a:pt x="3564" y="42889"/>
                  <a:pt x="3564" y="42889"/>
                </a:cubicBezTo>
                <a:cubicBezTo>
                  <a:pt x="0" y="42889"/>
                  <a:pt x="0" y="42889"/>
                  <a:pt x="0" y="42889"/>
                </a:cubicBezTo>
                <a:cubicBezTo>
                  <a:pt x="5940" y="77110"/>
                  <a:pt x="5940" y="77110"/>
                  <a:pt x="5940" y="77110"/>
                </a:cubicBezTo>
                <a:lnTo>
                  <a:pt x="8514" y="77110"/>
                </a:lnTo>
                <a:close/>
                <a:moveTo>
                  <a:pt x="19603" y="42889"/>
                </a:moveTo>
                <a:cubicBezTo>
                  <a:pt x="16435" y="42889"/>
                  <a:pt x="16435" y="42889"/>
                  <a:pt x="16435" y="42889"/>
                </a:cubicBezTo>
                <a:cubicBezTo>
                  <a:pt x="16435" y="77110"/>
                  <a:pt x="16435" y="77110"/>
                  <a:pt x="16435" y="77110"/>
                </a:cubicBezTo>
                <a:cubicBezTo>
                  <a:pt x="19603" y="77110"/>
                  <a:pt x="19603" y="77110"/>
                  <a:pt x="19603" y="77110"/>
                </a:cubicBezTo>
                <a:lnTo>
                  <a:pt x="19603" y="42889"/>
                </a:lnTo>
                <a:close/>
                <a:moveTo>
                  <a:pt x="19603" y="8669"/>
                </a:moveTo>
                <a:cubicBezTo>
                  <a:pt x="26732" y="8669"/>
                  <a:pt x="26732" y="8669"/>
                  <a:pt x="26732" y="8669"/>
                </a:cubicBezTo>
                <a:cubicBezTo>
                  <a:pt x="26732" y="912"/>
                  <a:pt x="26732" y="912"/>
                  <a:pt x="26732" y="912"/>
                </a:cubicBezTo>
                <a:cubicBezTo>
                  <a:pt x="16435" y="912"/>
                  <a:pt x="16435" y="912"/>
                  <a:pt x="16435" y="912"/>
                </a:cubicBezTo>
                <a:cubicBezTo>
                  <a:pt x="16435" y="35133"/>
                  <a:pt x="16435" y="35133"/>
                  <a:pt x="16435" y="35133"/>
                </a:cubicBezTo>
                <a:cubicBezTo>
                  <a:pt x="19603" y="35133"/>
                  <a:pt x="19603" y="35133"/>
                  <a:pt x="19603" y="35133"/>
                </a:cubicBezTo>
                <a:cubicBezTo>
                  <a:pt x="19603" y="21901"/>
                  <a:pt x="19603" y="21901"/>
                  <a:pt x="19603" y="21901"/>
                </a:cubicBezTo>
                <a:cubicBezTo>
                  <a:pt x="19603" y="14600"/>
                  <a:pt x="19603" y="14600"/>
                  <a:pt x="19603" y="14600"/>
                </a:cubicBezTo>
                <a:lnTo>
                  <a:pt x="19603" y="8669"/>
                </a:lnTo>
                <a:close/>
                <a:moveTo>
                  <a:pt x="30495" y="51102"/>
                </a:moveTo>
                <a:cubicBezTo>
                  <a:pt x="30693" y="51558"/>
                  <a:pt x="30693" y="52471"/>
                  <a:pt x="30693" y="53384"/>
                </a:cubicBezTo>
                <a:cubicBezTo>
                  <a:pt x="30693" y="54296"/>
                  <a:pt x="30693" y="54752"/>
                  <a:pt x="30495" y="55665"/>
                </a:cubicBezTo>
                <a:cubicBezTo>
                  <a:pt x="30297" y="56121"/>
                  <a:pt x="30099" y="56577"/>
                  <a:pt x="29900" y="56577"/>
                </a:cubicBezTo>
                <a:cubicBezTo>
                  <a:pt x="29504" y="57034"/>
                  <a:pt x="29306" y="57034"/>
                  <a:pt x="28910" y="57034"/>
                </a:cubicBezTo>
                <a:cubicBezTo>
                  <a:pt x="28514" y="57034"/>
                  <a:pt x="28316" y="57034"/>
                  <a:pt x="27920" y="57034"/>
                </a:cubicBezTo>
                <a:cubicBezTo>
                  <a:pt x="26138" y="57034"/>
                  <a:pt x="26138" y="57034"/>
                  <a:pt x="26138" y="57034"/>
                </a:cubicBezTo>
                <a:cubicBezTo>
                  <a:pt x="26138" y="49277"/>
                  <a:pt x="26138" y="49277"/>
                  <a:pt x="26138" y="49277"/>
                </a:cubicBezTo>
                <a:cubicBezTo>
                  <a:pt x="28118" y="49277"/>
                  <a:pt x="28118" y="49277"/>
                  <a:pt x="28118" y="49277"/>
                </a:cubicBezTo>
                <a:cubicBezTo>
                  <a:pt x="28514" y="49277"/>
                  <a:pt x="28712" y="49277"/>
                  <a:pt x="29108" y="49277"/>
                </a:cubicBezTo>
                <a:cubicBezTo>
                  <a:pt x="29504" y="49733"/>
                  <a:pt x="29702" y="49733"/>
                  <a:pt x="29900" y="50190"/>
                </a:cubicBezTo>
                <a:cubicBezTo>
                  <a:pt x="30099" y="50190"/>
                  <a:pt x="30297" y="50646"/>
                  <a:pt x="30495" y="51102"/>
                </a:cubicBezTo>
                <a:moveTo>
                  <a:pt x="30693" y="43346"/>
                </a:moveTo>
                <a:cubicBezTo>
                  <a:pt x="30099" y="42889"/>
                  <a:pt x="29306" y="42889"/>
                  <a:pt x="28514" y="42889"/>
                </a:cubicBezTo>
                <a:cubicBezTo>
                  <a:pt x="22772" y="42889"/>
                  <a:pt x="22772" y="42889"/>
                  <a:pt x="22772" y="42889"/>
                </a:cubicBezTo>
                <a:cubicBezTo>
                  <a:pt x="22772" y="77110"/>
                  <a:pt x="22772" y="77110"/>
                  <a:pt x="22772" y="77110"/>
                </a:cubicBezTo>
                <a:cubicBezTo>
                  <a:pt x="26138" y="77110"/>
                  <a:pt x="26138" y="77110"/>
                  <a:pt x="26138" y="77110"/>
                </a:cubicBezTo>
                <a:cubicBezTo>
                  <a:pt x="26138" y="63422"/>
                  <a:pt x="26138" y="63422"/>
                  <a:pt x="26138" y="63422"/>
                </a:cubicBezTo>
                <a:cubicBezTo>
                  <a:pt x="27722" y="63422"/>
                  <a:pt x="27722" y="63422"/>
                  <a:pt x="27722" y="63422"/>
                </a:cubicBezTo>
                <a:cubicBezTo>
                  <a:pt x="30693" y="77110"/>
                  <a:pt x="30693" y="77110"/>
                  <a:pt x="30693" y="77110"/>
                </a:cubicBezTo>
                <a:cubicBezTo>
                  <a:pt x="34653" y="77110"/>
                  <a:pt x="34653" y="77110"/>
                  <a:pt x="34653" y="77110"/>
                </a:cubicBezTo>
                <a:cubicBezTo>
                  <a:pt x="30891" y="62965"/>
                  <a:pt x="30891" y="62965"/>
                  <a:pt x="30891" y="62965"/>
                </a:cubicBezTo>
                <a:cubicBezTo>
                  <a:pt x="32079" y="62509"/>
                  <a:pt x="32871" y="61140"/>
                  <a:pt x="33267" y="59315"/>
                </a:cubicBezTo>
                <a:cubicBezTo>
                  <a:pt x="33861" y="57946"/>
                  <a:pt x="34059" y="55665"/>
                  <a:pt x="34059" y="53384"/>
                </a:cubicBezTo>
                <a:cubicBezTo>
                  <a:pt x="34059" y="51102"/>
                  <a:pt x="34059" y="49733"/>
                  <a:pt x="33663" y="48365"/>
                </a:cubicBezTo>
                <a:cubicBezTo>
                  <a:pt x="33465" y="46996"/>
                  <a:pt x="33069" y="46083"/>
                  <a:pt x="32475" y="45171"/>
                </a:cubicBezTo>
                <a:cubicBezTo>
                  <a:pt x="31881" y="44258"/>
                  <a:pt x="31287" y="43802"/>
                  <a:pt x="30693" y="43346"/>
                </a:cubicBezTo>
                <a:moveTo>
                  <a:pt x="41188" y="17794"/>
                </a:moveTo>
                <a:cubicBezTo>
                  <a:pt x="41188" y="19619"/>
                  <a:pt x="41188" y="20988"/>
                  <a:pt x="40990" y="22357"/>
                </a:cubicBezTo>
                <a:cubicBezTo>
                  <a:pt x="40792" y="23726"/>
                  <a:pt x="40396" y="24638"/>
                  <a:pt x="40000" y="26007"/>
                </a:cubicBezTo>
                <a:cubicBezTo>
                  <a:pt x="39603" y="26920"/>
                  <a:pt x="39009" y="27832"/>
                  <a:pt x="38613" y="28288"/>
                </a:cubicBezTo>
                <a:cubicBezTo>
                  <a:pt x="38019" y="28745"/>
                  <a:pt x="37425" y="29201"/>
                  <a:pt x="36633" y="29201"/>
                </a:cubicBezTo>
                <a:cubicBezTo>
                  <a:pt x="35841" y="29201"/>
                  <a:pt x="35247" y="28745"/>
                  <a:pt x="34653" y="28288"/>
                </a:cubicBezTo>
                <a:cubicBezTo>
                  <a:pt x="34059" y="27832"/>
                  <a:pt x="33663" y="26920"/>
                  <a:pt x="33267" y="26007"/>
                </a:cubicBezTo>
                <a:cubicBezTo>
                  <a:pt x="32871" y="24638"/>
                  <a:pt x="32475" y="23726"/>
                  <a:pt x="32277" y="22357"/>
                </a:cubicBezTo>
                <a:cubicBezTo>
                  <a:pt x="32079" y="20988"/>
                  <a:pt x="32079" y="19619"/>
                  <a:pt x="32079" y="17794"/>
                </a:cubicBezTo>
                <a:cubicBezTo>
                  <a:pt x="32079" y="16425"/>
                  <a:pt x="32079" y="15057"/>
                  <a:pt x="32277" y="13688"/>
                </a:cubicBezTo>
                <a:cubicBezTo>
                  <a:pt x="32475" y="12319"/>
                  <a:pt x="32871" y="10950"/>
                  <a:pt x="33267" y="10038"/>
                </a:cubicBezTo>
                <a:cubicBezTo>
                  <a:pt x="33663" y="9125"/>
                  <a:pt x="34059" y="8212"/>
                  <a:pt x="34653" y="7756"/>
                </a:cubicBezTo>
                <a:cubicBezTo>
                  <a:pt x="35247" y="7300"/>
                  <a:pt x="35841" y="6844"/>
                  <a:pt x="36633" y="6844"/>
                </a:cubicBezTo>
                <a:cubicBezTo>
                  <a:pt x="37425" y="6844"/>
                  <a:pt x="38019" y="7300"/>
                  <a:pt x="38613" y="7756"/>
                </a:cubicBezTo>
                <a:cubicBezTo>
                  <a:pt x="39009" y="8212"/>
                  <a:pt x="39603" y="9125"/>
                  <a:pt x="40000" y="10038"/>
                </a:cubicBezTo>
                <a:cubicBezTo>
                  <a:pt x="40396" y="10950"/>
                  <a:pt x="40792" y="12319"/>
                  <a:pt x="40990" y="13688"/>
                </a:cubicBezTo>
                <a:cubicBezTo>
                  <a:pt x="41188" y="15057"/>
                  <a:pt x="41188" y="16425"/>
                  <a:pt x="41188" y="17794"/>
                </a:cubicBezTo>
                <a:moveTo>
                  <a:pt x="44158" y="25551"/>
                </a:moveTo>
                <a:cubicBezTo>
                  <a:pt x="44554" y="23269"/>
                  <a:pt x="44752" y="20532"/>
                  <a:pt x="44752" y="17794"/>
                </a:cubicBezTo>
                <a:cubicBezTo>
                  <a:pt x="44752" y="15057"/>
                  <a:pt x="44554" y="12775"/>
                  <a:pt x="44158" y="10494"/>
                </a:cubicBezTo>
                <a:cubicBezTo>
                  <a:pt x="43762" y="8212"/>
                  <a:pt x="43168" y="6387"/>
                  <a:pt x="42376" y="4562"/>
                </a:cubicBezTo>
                <a:cubicBezTo>
                  <a:pt x="41782" y="3193"/>
                  <a:pt x="40792" y="1825"/>
                  <a:pt x="39801" y="912"/>
                </a:cubicBezTo>
                <a:cubicBezTo>
                  <a:pt x="38811" y="456"/>
                  <a:pt x="37821" y="0"/>
                  <a:pt x="36633" y="0"/>
                </a:cubicBezTo>
                <a:cubicBezTo>
                  <a:pt x="35445" y="0"/>
                  <a:pt x="34455" y="456"/>
                  <a:pt x="33465" y="912"/>
                </a:cubicBezTo>
                <a:cubicBezTo>
                  <a:pt x="32475" y="1825"/>
                  <a:pt x="31485" y="3193"/>
                  <a:pt x="30891" y="4562"/>
                </a:cubicBezTo>
                <a:cubicBezTo>
                  <a:pt x="30099" y="6387"/>
                  <a:pt x="29504" y="8212"/>
                  <a:pt x="29108" y="10494"/>
                </a:cubicBezTo>
                <a:cubicBezTo>
                  <a:pt x="28712" y="12775"/>
                  <a:pt x="28514" y="15057"/>
                  <a:pt x="28514" y="17794"/>
                </a:cubicBezTo>
                <a:cubicBezTo>
                  <a:pt x="28514" y="20532"/>
                  <a:pt x="28712" y="23269"/>
                  <a:pt x="29108" y="25551"/>
                </a:cubicBezTo>
                <a:cubicBezTo>
                  <a:pt x="29504" y="27832"/>
                  <a:pt x="30099" y="29657"/>
                  <a:pt x="30891" y="31026"/>
                </a:cubicBezTo>
                <a:cubicBezTo>
                  <a:pt x="31485" y="32851"/>
                  <a:pt x="32475" y="33764"/>
                  <a:pt x="33465" y="34676"/>
                </a:cubicBezTo>
                <a:cubicBezTo>
                  <a:pt x="34455" y="35589"/>
                  <a:pt x="35445" y="36045"/>
                  <a:pt x="36633" y="36045"/>
                </a:cubicBezTo>
                <a:cubicBezTo>
                  <a:pt x="37821" y="36045"/>
                  <a:pt x="38811" y="35589"/>
                  <a:pt x="39801" y="34676"/>
                </a:cubicBezTo>
                <a:cubicBezTo>
                  <a:pt x="40792" y="33764"/>
                  <a:pt x="41782" y="32851"/>
                  <a:pt x="42376" y="31026"/>
                </a:cubicBezTo>
                <a:cubicBezTo>
                  <a:pt x="43168" y="29657"/>
                  <a:pt x="43762" y="27832"/>
                  <a:pt x="44158" y="25551"/>
                </a:cubicBezTo>
                <a:moveTo>
                  <a:pt x="47722" y="70722"/>
                </a:moveTo>
                <a:cubicBezTo>
                  <a:pt x="47326" y="70266"/>
                  <a:pt x="46930" y="69809"/>
                  <a:pt x="46732" y="68897"/>
                </a:cubicBezTo>
                <a:cubicBezTo>
                  <a:pt x="46534" y="68441"/>
                  <a:pt x="46336" y="67528"/>
                  <a:pt x="46138" y="66615"/>
                </a:cubicBezTo>
                <a:cubicBezTo>
                  <a:pt x="45940" y="65703"/>
                  <a:pt x="45940" y="64790"/>
                  <a:pt x="45940" y="63878"/>
                </a:cubicBezTo>
                <a:cubicBezTo>
                  <a:pt x="45940" y="42889"/>
                  <a:pt x="45940" y="42889"/>
                  <a:pt x="45940" y="42889"/>
                </a:cubicBezTo>
                <a:cubicBezTo>
                  <a:pt x="42574" y="42889"/>
                  <a:pt x="42574" y="42889"/>
                  <a:pt x="42574" y="42889"/>
                </a:cubicBezTo>
                <a:cubicBezTo>
                  <a:pt x="42574" y="63878"/>
                  <a:pt x="42574" y="63878"/>
                  <a:pt x="42574" y="63878"/>
                </a:cubicBezTo>
                <a:cubicBezTo>
                  <a:pt x="42574" y="66159"/>
                  <a:pt x="42772" y="67984"/>
                  <a:pt x="42970" y="69809"/>
                </a:cubicBezTo>
                <a:cubicBezTo>
                  <a:pt x="43366" y="71178"/>
                  <a:pt x="43762" y="73003"/>
                  <a:pt x="44158" y="73916"/>
                </a:cubicBezTo>
                <a:cubicBezTo>
                  <a:pt x="44752" y="75285"/>
                  <a:pt x="45346" y="76197"/>
                  <a:pt x="46138" y="77110"/>
                </a:cubicBezTo>
                <a:cubicBezTo>
                  <a:pt x="46930" y="77566"/>
                  <a:pt x="47920" y="78022"/>
                  <a:pt x="48910" y="78022"/>
                </a:cubicBezTo>
                <a:cubicBezTo>
                  <a:pt x="49900" y="78022"/>
                  <a:pt x="50891" y="77566"/>
                  <a:pt x="51683" y="77110"/>
                </a:cubicBezTo>
                <a:cubicBezTo>
                  <a:pt x="52475" y="76197"/>
                  <a:pt x="53069" y="75285"/>
                  <a:pt x="53663" y="73916"/>
                </a:cubicBezTo>
                <a:cubicBezTo>
                  <a:pt x="54059" y="73003"/>
                  <a:pt x="54455" y="71178"/>
                  <a:pt x="54851" y="69809"/>
                </a:cubicBezTo>
                <a:cubicBezTo>
                  <a:pt x="55049" y="67984"/>
                  <a:pt x="55247" y="66159"/>
                  <a:pt x="55247" y="63878"/>
                </a:cubicBezTo>
                <a:cubicBezTo>
                  <a:pt x="55247" y="42889"/>
                  <a:pt x="55247" y="42889"/>
                  <a:pt x="55247" y="42889"/>
                </a:cubicBezTo>
                <a:cubicBezTo>
                  <a:pt x="51881" y="42889"/>
                  <a:pt x="51881" y="42889"/>
                  <a:pt x="51881" y="42889"/>
                </a:cubicBezTo>
                <a:cubicBezTo>
                  <a:pt x="51881" y="63878"/>
                  <a:pt x="51881" y="63878"/>
                  <a:pt x="51881" y="63878"/>
                </a:cubicBezTo>
                <a:cubicBezTo>
                  <a:pt x="51881" y="64790"/>
                  <a:pt x="51881" y="65703"/>
                  <a:pt x="51683" y="66615"/>
                </a:cubicBezTo>
                <a:cubicBezTo>
                  <a:pt x="51485" y="67528"/>
                  <a:pt x="51287" y="68441"/>
                  <a:pt x="51089" y="68897"/>
                </a:cubicBezTo>
                <a:cubicBezTo>
                  <a:pt x="50693" y="69809"/>
                  <a:pt x="50495" y="70266"/>
                  <a:pt x="50099" y="70722"/>
                </a:cubicBezTo>
                <a:cubicBezTo>
                  <a:pt x="49702" y="71178"/>
                  <a:pt x="49306" y="71178"/>
                  <a:pt x="48910" y="71178"/>
                </a:cubicBezTo>
                <a:cubicBezTo>
                  <a:pt x="48514" y="71178"/>
                  <a:pt x="48118" y="71178"/>
                  <a:pt x="47722" y="70722"/>
                </a:cubicBezTo>
                <a:moveTo>
                  <a:pt x="54851" y="10950"/>
                </a:moveTo>
                <a:cubicBezTo>
                  <a:pt x="54851" y="11863"/>
                  <a:pt x="54851" y="12775"/>
                  <a:pt x="54653" y="13231"/>
                </a:cubicBezTo>
                <a:cubicBezTo>
                  <a:pt x="54455" y="13688"/>
                  <a:pt x="54257" y="14144"/>
                  <a:pt x="54059" y="14600"/>
                </a:cubicBezTo>
                <a:cubicBezTo>
                  <a:pt x="53663" y="14600"/>
                  <a:pt x="53465" y="14600"/>
                  <a:pt x="53069" y="15057"/>
                </a:cubicBezTo>
                <a:cubicBezTo>
                  <a:pt x="52673" y="15057"/>
                  <a:pt x="52475" y="15057"/>
                  <a:pt x="52079" y="15057"/>
                </a:cubicBezTo>
                <a:cubicBezTo>
                  <a:pt x="50099" y="15057"/>
                  <a:pt x="50099" y="15057"/>
                  <a:pt x="50099" y="15057"/>
                </a:cubicBezTo>
                <a:cubicBezTo>
                  <a:pt x="50099" y="7300"/>
                  <a:pt x="50099" y="7300"/>
                  <a:pt x="50099" y="7300"/>
                </a:cubicBezTo>
                <a:cubicBezTo>
                  <a:pt x="52277" y="7300"/>
                  <a:pt x="52277" y="7300"/>
                  <a:pt x="52277" y="7300"/>
                </a:cubicBezTo>
                <a:cubicBezTo>
                  <a:pt x="52673" y="7300"/>
                  <a:pt x="52871" y="7300"/>
                  <a:pt x="53267" y="7300"/>
                </a:cubicBezTo>
                <a:cubicBezTo>
                  <a:pt x="53465" y="7300"/>
                  <a:pt x="53861" y="7756"/>
                  <a:pt x="54059" y="7756"/>
                </a:cubicBezTo>
                <a:cubicBezTo>
                  <a:pt x="54257" y="8212"/>
                  <a:pt x="54455" y="8669"/>
                  <a:pt x="54653" y="9125"/>
                </a:cubicBezTo>
                <a:cubicBezTo>
                  <a:pt x="54851" y="9581"/>
                  <a:pt x="54851" y="10038"/>
                  <a:pt x="54851" y="10950"/>
                </a:cubicBezTo>
                <a:moveTo>
                  <a:pt x="58811" y="35133"/>
                </a:moveTo>
                <a:cubicBezTo>
                  <a:pt x="55049" y="20532"/>
                  <a:pt x="55049" y="20532"/>
                  <a:pt x="55049" y="20532"/>
                </a:cubicBezTo>
                <a:cubicBezTo>
                  <a:pt x="56237" y="20076"/>
                  <a:pt x="57029" y="19163"/>
                  <a:pt x="57425" y="17338"/>
                </a:cubicBezTo>
                <a:cubicBezTo>
                  <a:pt x="58019" y="15513"/>
                  <a:pt x="58217" y="13688"/>
                  <a:pt x="58217" y="10950"/>
                </a:cubicBezTo>
                <a:cubicBezTo>
                  <a:pt x="58217" y="9125"/>
                  <a:pt x="58217" y="7300"/>
                  <a:pt x="57821" y="5931"/>
                </a:cubicBezTo>
                <a:cubicBezTo>
                  <a:pt x="57623" y="4562"/>
                  <a:pt x="57227" y="3650"/>
                  <a:pt x="56633" y="2737"/>
                </a:cubicBezTo>
                <a:cubicBezTo>
                  <a:pt x="56039" y="2281"/>
                  <a:pt x="55445" y="1368"/>
                  <a:pt x="54851" y="1368"/>
                </a:cubicBezTo>
                <a:cubicBezTo>
                  <a:pt x="54257" y="912"/>
                  <a:pt x="53465" y="912"/>
                  <a:pt x="52673" y="912"/>
                </a:cubicBezTo>
                <a:cubicBezTo>
                  <a:pt x="46930" y="912"/>
                  <a:pt x="46930" y="912"/>
                  <a:pt x="46930" y="912"/>
                </a:cubicBezTo>
                <a:cubicBezTo>
                  <a:pt x="46930" y="35133"/>
                  <a:pt x="46930" y="35133"/>
                  <a:pt x="46930" y="35133"/>
                </a:cubicBezTo>
                <a:cubicBezTo>
                  <a:pt x="50099" y="35133"/>
                  <a:pt x="50099" y="35133"/>
                  <a:pt x="50099" y="35133"/>
                </a:cubicBezTo>
                <a:cubicBezTo>
                  <a:pt x="50099" y="21444"/>
                  <a:pt x="50099" y="21444"/>
                  <a:pt x="50099" y="21444"/>
                </a:cubicBezTo>
                <a:cubicBezTo>
                  <a:pt x="51881" y="21444"/>
                  <a:pt x="51881" y="21444"/>
                  <a:pt x="51881" y="21444"/>
                </a:cubicBezTo>
                <a:cubicBezTo>
                  <a:pt x="54851" y="35133"/>
                  <a:pt x="54851" y="35133"/>
                  <a:pt x="54851" y="35133"/>
                </a:cubicBezTo>
                <a:lnTo>
                  <a:pt x="58811" y="35133"/>
                </a:lnTo>
                <a:close/>
                <a:moveTo>
                  <a:pt x="72871" y="27376"/>
                </a:moveTo>
                <a:cubicBezTo>
                  <a:pt x="73267" y="25551"/>
                  <a:pt x="73267" y="23726"/>
                  <a:pt x="73267" y="21901"/>
                </a:cubicBezTo>
                <a:cubicBezTo>
                  <a:pt x="73267" y="912"/>
                  <a:pt x="73267" y="912"/>
                  <a:pt x="73267" y="912"/>
                </a:cubicBezTo>
                <a:cubicBezTo>
                  <a:pt x="70099" y="912"/>
                  <a:pt x="70099" y="912"/>
                  <a:pt x="70099" y="912"/>
                </a:cubicBezTo>
                <a:cubicBezTo>
                  <a:pt x="70099" y="21444"/>
                  <a:pt x="70099" y="21444"/>
                  <a:pt x="70099" y="21444"/>
                </a:cubicBezTo>
                <a:cubicBezTo>
                  <a:pt x="70099" y="22813"/>
                  <a:pt x="69900" y="23726"/>
                  <a:pt x="69900" y="24638"/>
                </a:cubicBezTo>
                <a:cubicBezTo>
                  <a:pt x="69702" y="25551"/>
                  <a:pt x="69504" y="26007"/>
                  <a:pt x="69108" y="26920"/>
                </a:cubicBezTo>
                <a:cubicBezTo>
                  <a:pt x="68910" y="27376"/>
                  <a:pt x="68514" y="27832"/>
                  <a:pt x="68316" y="28288"/>
                </a:cubicBezTo>
                <a:cubicBezTo>
                  <a:pt x="67920" y="28745"/>
                  <a:pt x="67524" y="29201"/>
                  <a:pt x="67128" y="29201"/>
                </a:cubicBezTo>
                <a:cubicBezTo>
                  <a:pt x="66534" y="29201"/>
                  <a:pt x="66138" y="28745"/>
                  <a:pt x="65742" y="28288"/>
                </a:cubicBezTo>
                <a:cubicBezTo>
                  <a:pt x="65544" y="27832"/>
                  <a:pt x="65148" y="27376"/>
                  <a:pt x="64950" y="26920"/>
                </a:cubicBezTo>
                <a:cubicBezTo>
                  <a:pt x="64554" y="26007"/>
                  <a:pt x="64356" y="25551"/>
                  <a:pt x="64158" y="24638"/>
                </a:cubicBezTo>
                <a:cubicBezTo>
                  <a:pt x="64158" y="23726"/>
                  <a:pt x="63960" y="22813"/>
                  <a:pt x="63960" y="21444"/>
                </a:cubicBezTo>
                <a:cubicBezTo>
                  <a:pt x="63960" y="912"/>
                  <a:pt x="63960" y="912"/>
                  <a:pt x="63960" y="912"/>
                </a:cubicBezTo>
                <a:cubicBezTo>
                  <a:pt x="60792" y="912"/>
                  <a:pt x="60792" y="912"/>
                  <a:pt x="60792" y="912"/>
                </a:cubicBezTo>
                <a:cubicBezTo>
                  <a:pt x="60792" y="21901"/>
                  <a:pt x="60792" y="21901"/>
                  <a:pt x="60792" y="21901"/>
                </a:cubicBezTo>
                <a:cubicBezTo>
                  <a:pt x="60792" y="23726"/>
                  <a:pt x="60792" y="25551"/>
                  <a:pt x="61188" y="27376"/>
                </a:cubicBezTo>
                <a:cubicBezTo>
                  <a:pt x="61386" y="29201"/>
                  <a:pt x="61782" y="30570"/>
                  <a:pt x="62376" y="31939"/>
                </a:cubicBezTo>
                <a:cubicBezTo>
                  <a:pt x="62772" y="33307"/>
                  <a:pt x="63564" y="34220"/>
                  <a:pt x="64356" y="35133"/>
                </a:cubicBezTo>
                <a:cubicBezTo>
                  <a:pt x="65148" y="35589"/>
                  <a:pt x="65940" y="36045"/>
                  <a:pt x="67128" y="36045"/>
                </a:cubicBezTo>
                <a:cubicBezTo>
                  <a:pt x="68118" y="36045"/>
                  <a:pt x="68910" y="35589"/>
                  <a:pt x="69702" y="35133"/>
                </a:cubicBezTo>
                <a:cubicBezTo>
                  <a:pt x="70495" y="34220"/>
                  <a:pt x="71287" y="33307"/>
                  <a:pt x="71683" y="31939"/>
                </a:cubicBezTo>
                <a:cubicBezTo>
                  <a:pt x="72277" y="30570"/>
                  <a:pt x="72673" y="29201"/>
                  <a:pt x="72871" y="27376"/>
                </a:cubicBezTo>
                <a:moveTo>
                  <a:pt x="71485" y="77110"/>
                </a:moveTo>
                <a:cubicBezTo>
                  <a:pt x="74851" y="77110"/>
                  <a:pt x="74851" y="77110"/>
                  <a:pt x="74851" y="77110"/>
                </a:cubicBezTo>
                <a:cubicBezTo>
                  <a:pt x="74851" y="42889"/>
                  <a:pt x="74851" y="42889"/>
                  <a:pt x="74851" y="42889"/>
                </a:cubicBezTo>
                <a:cubicBezTo>
                  <a:pt x="69900" y="42889"/>
                  <a:pt x="69900" y="42889"/>
                  <a:pt x="69900" y="42889"/>
                </a:cubicBezTo>
                <a:cubicBezTo>
                  <a:pt x="66336" y="65247"/>
                  <a:pt x="66336" y="65247"/>
                  <a:pt x="66336" y="65247"/>
                </a:cubicBezTo>
                <a:cubicBezTo>
                  <a:pt x="66336" y="65247"/>
                  <a:pt x="66336" y="65247"/>
                  <a:pt x="66336" y="65247"/>
                </a:cubicBezTo>
                <a:cubicBezTo>
                  <a:pt x="62970" y="42889"/>
                  <a:pt x="62970" y="42889"/>
                  <a:pt x="62970" y="42889"/>
                </a:cubicBezTo>
                <a:cubicBezTo>
                  <a:pt x="58019" y="42889"/>
                  <a:pt x="58019" y="42889"/>
                  <a:pt x="58019" y="42889"/>
                </a:cubicBezTo>
                <a:cubicBezTo>
                  <a:pt x="58019" y="77110"/>
                  <a:pt x="58019" y="77110"/>
                  <a:pt x="58019" y="77110"/>
                </a:cubicBezTo>
                <a:cubicBezTo>
                  <a:pt x="61188" y="77110"/>
                  <a:pt x="61188" y="77110"/>
                  <a:pt x="61188" y="77110"/>
                </a:cubicBezTo>
                <a:cubicBezTo>
                  <a:pt x="61188" y="51102"/>
                  <a:pt x="61188" y="51102"/>
                  <a:pt x="61188" y="51102"/>
                </a:cubicBezTo>
                <a:cubicBezTo>
                  <a:pt x="61386" y="51102"/>
                  <a:pt x="61386" y="51102"/>
                  <a:pt x="61386" y="51102"/>
                </a:cubicBezTo>
                <a:cubicBezTo>
                  <a:pt x="65148" y="77110"/>
                  <a:pt x="65148" y="77110"/>
                  <a:pt x="65148" y="77110"/>
                </a:cubicBezTo>
                <a:cubicBezTo>
                  <a:pt x="67524" y="77110"/>
                  <a:pt x="67524" y="77110"/>
                  <a:pt x="67524" y="77110"/>
                </a:cubicBezTo>
                <a:cubicBezTo>
                  <a:pt x="71485" y="51102"/>
                  <a:pt x="71485" y="51102"/>
                  <a:pt x="71485" y="51102"/>
                </a:cubicBezTo>
                <a:cubicBezTo>
                  <a:pt x="71485" y="51102"/>
                  <a:pt x="71485" y="51102"/>
                  <a:pt x="71485" y="51102"/>
                </a:cubicBezTo>
                <a:lnTo>
                  <a:pt x="71485" y="77110"/>
                </a:lnTo>
                <a:close/>
                <a:moveTo>
                  <a:pt x="89702" y="35133"/>
                </a:moveTo>
                <a:cubicBezTo>
                  <a:pt x="92871" y="35133"/>
                  <a:pt x="92871" y="35133"/>
                  <a:pt x="92871" y="35133"/>
                </a:cubicBezTo>
                <a:cubicBezTo>
                  <a:pt x="92871" y="912"/>
                  <a:pt x="92871" y="912"/>
                  <a:pt x="92871" y="912"/>
                </a:cubicBezTo>
                <a:cubicBezTo>
                  <a:pt x="87920" y="912"/>
                  <a:pt x="87920" y="912"/>
                  <a:pt x="87920" y="912"/>
                </a:cubicBezTo>
                <a:cubicBezTo>
                  <a:pt x="84554" y="23269"/>
                  <a:pt x="84554" y="23269"/>
                  <a:pt x="84554" y="23269"/>
                </a:cubicBezTo>
                <a:cubicBezTo>
                  <a:pt x="84554" y="23269"/>
                  <a:pt x="84554" y="23269"/>
                  <a:pt x="84554" y="23269"/>
                </a:cubicBezTo>
                <a:cubicBezTo>
                  <a:pt x="80990" y="912"/>
                  <a:pt x="80990" y="912"/>
                  <a:pt x="80990" y="912"/>
                </a:cubicBezTo>
                <a:cubicBezTo>
                  <a:pt x="76039" y="912"/>
                  <a:pt x="76039" y="912"/>
                  <a:pt x="76039" y="912"/>
                </a:cubicBezTo>
                <a:cubicBezTo>
                  <a:pt x="76039" y="35133"/>
                  <a:pt x="76039" y="35133"/>
                  <a:pt x="76039" y="35133"/>
                </a:cubicBezTo>
                <a:cubicBezTo>
                  <a:pt x="79405" y="35133"/>
                  <a:pt x="79405" y="35133"/>
                  <a:pt x="79405" y="35133"/>
                </a:cubicBezTo>
                <a:cubicBezTo>
                  <a:pt x="79405" y="8669"/>
                  <a:pt x="79405" y="8669"/>
                  <a:pt x="79405" y="8669"/>
                </a:cubicBezTo>
                <a:cubicBezTo>
                  <a:pt x="79405" y="8669"/>
                  <a:pt x="79405" y="8669"/>
                  <a:pt x="79405" y="8669"/>
                </a:cubicBezTo>
                <a:cubicBezTo>
                  <a:pt x="83168" y="35133"/>
                  <a:pt x="83168" y="35133"/>
                  <a:pt x="83168" y="35133"/>
                </a:cubicBezTo>
                <a:cubicBezTo>
                  <a:pt x="85742" y="35133"/>
                  <a:pt x="85742" y="35133"/>
                  <a:pt x="85742" y="35133"/>
                </a:cubicBezTo>
                <a:cubicBezTo>
                  <a:pt x="89702" y="8669"/>
                  <a:pt x="89702" y="8669"/>
                  <a:pt x="89702" y="8669"/>
                </a:cubicBezTo>
                <a:cubicBezTo>
                  <a:pt x="89702" y="8669"/>
                  <a:pt x="89702" y="8669"/>
                  <a:pt x="89702" y="8669"/>
                </a:cubicBezTo>
                <a:lnTo>
                  <a:pt x="89702" y="35133"/>
                </a:lnTo>
                <a:close/>
                <a:moveTo>
                  <a:pt x="94653" y="119087"/>
                </a:moveTo>
                <a:cubicBezTo>
                  <a:pt x="99009" y="119087"/>
                  <a:pt x="99009" y="119087"/>
                  <a:pt x="99009" y="119087"/>
                </a:cubicBezTo>
                <a:cubicBezTo>
                  <a:pt x="99009" y="84866"/>
                  <a:pt x="99009" y="84866"/>
                  <a:pt x="99009" y="84866"/>
                </a:cubicBezTo>
                <a:cubicBezTo>
                  <a:pt x="95643" y="84866"/>
                  <a:pt x="95643" y="84866"/>
                  <a:pt x="95643" y="84866"/>
                </a:cubicBezTo>
                <a:cubicBezTo>
                  <a:pt x="95643" y="108593"/>
                  <a:pt x="95643" y="108593"/>
                  <a:pt x="95643" y="108593"/>
                </a:cubicBezTo>
                <a:cubicBezTo>
                  <a:pt x="95643" y="108593"/>
                  <a:pt x="95643" y="108593"/>
                  <a:pt x="95643" y="108593"/>
                </a:cubicBezTo>
                <a:cubicBezTo>
                  <a:pt x="89306" y="84866"/>
                  <a:pt x="89306" y="84866"/>
                  <a:pt x="89306" y="84866"/>
                </a:cubicBezTo>
                <a:cubicBezTo>
                  <a:pt x="84950" y="84866"/>
                  <a:pt x="84950" y="84866"/>
                  <a:pt x="84950" y="84866"/>
                </a:cubicBezTo>
                <a:cubicBezTo>
                  <a:pt x="84950" y="119087"/>
                  <a:pt x="84950" y="119087"/>
                  <a:pt x="84950" y="119087"/>
                </a:cubicBezTo>
                <a:cubicBezTo>
                  <a:pt x="88118" y="119087"/>
                  <a:pt x="88118" y="119087"/>
                  <a:pt x="88118" y="119087"/>
                </a:cubicBezTo>
                <a:cubicBezTo>
                  <a:pt x="88118" y="94448"/>
                  <a:pt x="88118" y="94448"/>
                  <a:pt x="88118" y="94448"/>
                </a:cubicBezTo>
                <a:cubicBezTo>
                  <a:pt x="88118" y="94448"/>
                  <a:pt x="88118" y="94448"/>
                  <a:pt x="88118" y="94448"/>
                </a:cubicBezTo>
                <a:lnTo>
                  <a:pt x="94653" y="119087"/>
                </a:lnTo>
                <a:close/>
                <a:moveTo>
                  <a:pt x="115643" y="119087"/>
                </a:moveTo>
                <a:cubicBezTo>
                  <a:pt x="108514" y="100836"/>
                  <a:pt x="108514" y="100836"/>
                  <a:pt x="108514" y="100836"/>
                </a:cubicBezTo>
                <a:cubicBezTo>
                  <a:pt x="115049" y="84866"/>
                  <a:pt x="115049" y="84866"/>
                  <a:pt x="115049" y="84866"/>
                </a:cubicBezTo>
                <a:cubicBezTo>
                  <a:pt x="110891" y="84866"/>
                  <a:pt x="110891" y="84866"/>
                  <a:pt x="110891" y="84866"/>
                </a:cubicBezTo>
                <a:cubicBezTo>
                  <a:pt x="104950" y="99011"/>
                  <a:pt x="104950" y="99011"/>
                  <a:pt x="104950" y="99011"/>
                </a:cubicBezTo>
                <a:cubicBezTo>
                  <a:pt x="104950" y="84866"/>
                  <a:pt x="104950" y="84866"/>
                  <a:pt x="104950" y="84866"/>
                </a:cubicBezTo>
                <a:cubicBezTo>
                  <a:pt x="101782" y="84866"/>
                  <a:pt x="101782" y="84866"/>
                  <a:pt x="101782" y="84866"/>
                </a:cubicBezTo>
                <a:cubicBezTo>
                  <a:pt x="101782" y="119087"/>
                  <a:pt x="101782" y="119087"/>
                  <a:pt x="101782" y="119087"/>
                </a:cubicBezTo>
                <a:cubicBezTo>
                  <a:pt x="104950" y="119087"/>
                  <a:pt x="104950" y="119087"/>
                  <a:pt x="104950" y="119087"/>
                </a:cubicBezTo>
                <a:cubicBezTo>
                  <a:pt x="104950" y="102661"/>
                  <a:pt x="104950" y="102661"/>
                  <a:pt x="104950" y="102661"/>
                </a:cubicBezTo>
                <a:cubicBezTo>
                  <a:pt x="111089" y="119087"/>
                  <a:pt x="111089" y="119087"/>
                  <a:pt x="111089" y="119087"/>
                </a:cubicBezTo>
                <a:lnTo>
                  <a:pt x="115643" y="119087"/>
                </a:lnTo>
                <a:close/>
                <a:moveTo>
                  <a:pt x="120000" y="84866"/>
                </a:moveTo>
                <a:cubicBezTo>
                  <a:pt x="116831" y="84866"/>
                  <a:pt x="116831" y="84866"/>
                  <a:pt x="116831" y="84866"/>
                </a:cubicBezTo>
                <a:cubicBezTo>
                  <a:pt x="116831" y="119087"/>
                  <a:pt x="116831" y="119087"/>
                  <a:pt x="116831" y="119087"/>
                </a:cubicBezTo>
                <a:cubicBezTo>
                  <a:pt x="120000" y="119087"/>
                  <a:pt x="120000" y="119087"/>
                  <a:pt x="120000" y="119087"/>
                </a:cubicBezTo>
                <a:lnTo>
                  <a:pt x="120000" y="84866"/>
                </a:lnTo>
                <a:close/>
              </a:path>
            </a:pathLst>
          </a:custGeom>
          <a:solidFill>
            <a:schemeClr val="lt1"/>
          </a:solidFill>
          <a:ln>
            <a:noFill/>
          </a:ln>
        </p:spPr>
        <p:txBody>
          <a:bodyPr lIns="68569" tIns="34275" rIns="68569" bIns="34275" anchor="t" anchorCtr="0">
            <a:noAutofit/>
          </a:bodyPr>
          <a:lstStyle/>
          <a:p>
            <a:pPr defTabSz="685800"/>
            <a:endParaRPr sz="1350" kern="0">
              <a:solidFill>
                <a:srgbClr val="000000"/>
              </a:solidFill>
              <a:latin typeface="Calibri"/>
              <a:ea typeface="Calibri"/>
              <a:cs typeface="Calibri"/>
              <a:sym typeface="Calibri"/>
            </a:endParaRPr>
          </a:p>
        </p:txBody>
      </p:sp>
      <p:sp>
        <p:nvSpPr>
          <p:cNvPr id="28" name="Shape 28"/>
          <p:cNvSpPr>
            <a:spLocks noGrp="1"/>
          </p:cNvSpPr>
          <p:nvPr>
            <p:ph type="pic" idx="2"/>
          </p:nvPr>
        </p:nvSpPr>
        <p:spPr>
          <a:xfrm>
            <a:off x="0" y="0"/>
            <a:ext cx="9144000" cy="5143500"/>
          </a:xfrm>
          <a:prstGeom prst="rect">
            <a:avLst/>
          </a:prstGeom>
          <a:solidFill>
            <a:srgbClr val="D8D8D8"/>
          </a:solidFill>
          <a:ln>
            <a:noFill/>
          </a:ln>
        </p:spPr>
        <p:txBody>
          <a:bodyPr lIns="91425" tIns="91425" rIns="91425" bIns="91425" anchor="t" anchorCtr="0"/>
          <a:lstStyle>
            <a:lvl1pPr marL="144066" marR="0" lvl="0" indent="-58341" algn="l" rtl="0">
              <a:spcBef>
                <a:spcPts val="270"/>
              </a:spcBef>
              <a:spcAft>
                <a:spcPts val="0"/>
              </a:spcAft>
              <a:buClr>
                <a:schemeClr val="dk1"/>
              </a:buClr>
              <a:buSzPct val="100000"/>
              <a:buFont typeface="Arial"/>
              <a:buChar char="•"/>
              <a:defRPr sz="1350" b="0" i="0" u="none" strike="noStrike" cap="none">
                <a:solidFill>
                  <a:schemeClr val="dk1"/>
                </a:solidFill>
                <a:latin typeface="Calibri"/>
                <a:ea typeface="Calibri"/>
                <a:cs typeface="Calibri"/>
                <a:sym typeface="Calibri"/>
              </a:defRPr>
            </a:lvl1pPr>
            <a:lvl2pPr marL="313135" marR="0" lvl="1" indent="-51197" algn="l" rtl="0">
              <a:spcBef>
                <a:spcPts val="225"/>
              </a:spcBef>
              <a:spcAft>
                <a:spcPts val="0"/>
              </a:spcAft>
              <a:buClr>
                <a:schemeClr val="dk1"/>
              </a:buClr>
              <a:buSzPct val="100000"/>
              <a:buFont typeface="Arial"/>
              <a:buChar char="–"/>
              <a:defRPr sz="1125" b="0" i="0" u="none" strike="noStrike" cap="none">
                <a:solidFill>
                  <a:schemeClr val="dk1"/>
                </a:solidFill>
                <a:latin typeface="Calibri"/>
                <a:ea typeface="Calibri"/>
                <a:cs typeface="Calibri"/>
                <a:sym typeface="Calibri"/>
              </a:defRPr>
            </a:lvl2pPr>
            <a:lvl3pPr marL="481013" marR="0" lvl="2" indent="-38100" algn="l" rtl="0">
              <a:spcBef>
                <a:spcPts val="195"/>
              </a:spcBef>
              <a:spcAft>
                <a:spcPts val="0"/>
              </a:spcAft>
              <a:buClr>
                <a:schemeClr val="dk1"/>
              </a:buClr>
              <a:buSzPct val="100000"/>
              <a:buFont typeface="Arial"/>
              <a:buChar char="•"/>
              <a:defRPr sz="975" b="0" i="0" u="none" strike="noStrike" cap="none">
                <a:solidFill>
                  <a:schemeClr val="dk1"/>
                </a:solidFill>
                <a:latin typeface="Calibri"/>
                <a:ea typeface="Calibri"/>
                <a:cs typeface="Calibri"/>
                <a:sym typeface="Calibri"/>
              </a:defRPr>
            </a:lvl3pPr>
            <a:lvl4pPr marL="673894" marR="0" lvl="3" indent="-50006" algn="l" rtl="0">
              <a:spcBef>
                <a:spcPts val="165"/>
              </a:spcBef>
              <a:spcAft>
                <a:spcPts val="0"/>
              </a:spcAft>
              <a:buClr>
                <a:schemeClr val="dk1"/>
              </a:buClr>
              <a:buSzPct val="100000"/>
              <a:buFont typeface="Arial"/>
              <a:buChar char="–"/>
              <a:defRPr sz="825" b="0" i="0" u="none" strike="noStrike" cap="none">
                <a:solidFill>
                  <a:schemeClr val="dk1"/>
                </a:solidFill>
                <a:latin typeface="Calibri"/>
                <a:ea typeface="Calibri"/>
                <a:cs typeface="Calibri"/>
                <a:sym typeface="Calibri"/>
              </a:defRPr>
            </a:lvl4pPr>
            <a:lvl5pPr marL="866775" marR="0" lvl="4" indent="-42863" algn="l" rtl="0">
              <a:spcBef>
                <a:spcPts val="165"/>
              </a:spcBef>
              <a:spcAft>
                <a:spcPts val="0"/>
              </a:spcAft>
              <a:buClr>
                <a:schemeClr val="dk1"/>
              </a:buClr>
              <a:buSzPct val="100000"/>
              <a:buFont typeface="Arial"/>
              <a:buChar char="»"/>
              <a:defRPr sz="825" b="0" i="0" u="none" strike="noStrike" cap="none">
                <a:solidFill>
                  <a:schemeClr val="dk1"/>
                </a:solidFill>
                <a:latin typeface="Calibri"/>
                <a:ea typeface="Calibri"/>
                <a:cs typeface="Calibri"/>
                <a:sym typeface="Calibri"/>
              </a:defRPr>
            </a:lvl5pPr>
            <a:lvl6pPr marL="1060821" marR="0" lvl="5" indent="-45218"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6pPr>
            <a:lvl7pPr marL="1253697" marR="0" lvl="6" indent="-47594"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7pPr>
            <a:lvl8pPr marL="1446574" marR="0" lvl="7" indent="-49970"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8pPr>
            <a:lvl9pPr marL="1639451" marR="0" lvl="8" indent="-52347"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9pPr>
          </a:lstStyle>
          <a:p>
            <a:endParaRPr/>
          </a:p>
        </p:txBody>
      </p:sp>
      <p:sp>
        <p:nvSpPr>
          <p:cNvPr id="29" name="Shape 29"/>
          <p:cNvSpPr txBox="1">
            <a:spLocks noGrp="1"/>
          </p:cNvSpPr>
          <p:nvPr>
            <p:ph type="body" idx="1"/>
          </p:nvPr>
        </p:nvSpPr>
        <p:spPr>
          <a:xfrm>
            <a:off x="687880" y="768349"/>
            <a:ext cx="4620721" cy="1714502"/>
          </a:xfrm>
          <a:prstGeom prst="rect">
            <a:avLst/>
          </a:prstGeom>
          <a:solidFill>
            <a:srgbClr val="FF5000"/>
          </a:solidFill>
          <a:ln>
            <a:noFill/>
          </a:ln>
        </p:spPr>
        <p:txBody>
          <a:bodyPr lIns="91425" tIns="91425" rIns="91425" bIns="91425" anchor="ctr" anchorCtr="0"/>
          <a:lstStyle>
            <a:lvl1pPr marL="0" marR="0" lvl="0" indent="0" algn="l" rtl="0">
              <a:lnSpc>
                <a:spcPct val="90000"/>
              </a:lnSpc>
              <a:spcBef>
                <a:spcPts val="0"/>
              </a:spcBef>
              <a:spcAft>
                <a:spcPts val="0"/>
              </a:spcAft>
              <a:buClr>
                <a:schemeClr val="lt1"/>
              </a:buClr>
              <a:buFont typeface="Arial"/>
              <a:buChar char="●"/>
              <a:defRPr sz="3000" b="1" i="0" u="none" strike="noStrike" cap="none">
                <a:solidFill>
                  <a:schemeClr val="lt1"/>
                </a:solidFill>
                <a:latin typeface="Arial"/>
                <a:ea typeface="Arial"/>
                <a:cs typeface="Arial"/>
                <a:sym typeface="Arial"/>
              </a:defRPr>
            </a:lvl1pPr>
            <a:lvl2pPr marL="313135" marR="0" lvl="1" indent="-51197" algn="l" rtl="0">
              <a:spcBef>
                <a:spcPts val="225"/>
              </a:spcBef>
              <a:spcAft>
                <a:spcPts val="0"/>
              </a:spcAft>
              <a:buClr>
                <a:schemeClr val="dk1"/>
              </a:buClr>
              <a:buSzPct val="100000"/>
              <a:buFont typeface="Arial"/>
              <a:buChar char="–"/>
              <a:defRPr sz="1125" b="0" i="0" u="none" strike="noStrike" cap="none">
                <a:solidFill>
                  <a:schemeClr val="dk1"/>
                </a:solidFill>
                <a:latin typeface="Calibri"/>
                <a:ea typeface="Calibri"/>
                <a:cs typeface="Calibri"/>
                <a:sym typeface="Calibri"/>
              </a:defRPr>
            </a:lvl2pPr>
            <a:lvl3pPr marL="481013" marR="0" lvl="2" indent="-38100" algn="l" rtl="0">
              <a:spcBef>
                <a:spcPts val="195"/>
              </a:spcBef>
              <a:spcAft>
                <a:spcPts val="0"/>
              </a:spcAft>
              <a:buClr>
                <a:schemeClr val="dk1"/>
              </a:buClr>
              <a:buSzPct val="100000"/>
              <a:buFont typeface="Arial"/>
              <a:buChar char="•"/>
              <a:defRPr sz="975" b="0" i="0" u="none" strike="noStrike" cap="none">
                <a:solidFill>
                  <a:schemeClr val="dk1"/>
                </a:solidFill>
                <a:latin typeface="Calibri"/>
                <a:ea typeface="Calibri"/>
                <a:cs typeface="Calibri"/>
                <a:sym typeface="Calibri"/>
              </a:defRPr>
            </a:lvl3pPr>
            <a:lvl4pPr marL="673894" marR="0" lvl="3" indent="-50006" algn="l" rtl="0">
              <a:spcBef>
                <a:spcPts val="165"/>
              </a:spcBef>
              <a:spcAft>
                <a:spcPts val="0"/>
              </a:spcAft>
              <a:buClr>
                <a:schemeClr val="dk1"/>
              </a:buClr>
              <a:buSzPct val="100000"/>
              <a:buFont typeface="Arial"/>
              <a:buChar char="–"/>
              <a:defRPr sz="825" b="0" i="0" u="none" strike="noStrike" cap="none">
                <a:solidFill>
                  <a:schemeClr val="dk1"/>
                </a:solidFill>
                <a:latin typeface="Calibri"/>
                <a:ea typeface="Calibri"/>
                <a:cs typeface="Calibri"/>
                <a:sym typeface="Calibri"/>
              </a:defRPr>
            </a:lvl4pPr>
            <a:lvl5pPr marL="866775" marR="0" lvl="4" indent="-42863" algn="l" rtl="0">
              <a:spcBef>
                <a:spcPts val="165"/>
              </a:spcBef>
              <a:spcAft>
                <a:spcPts val="0"/>
              </a:spcAft>
              <a:buClr>
                <a:schemeClr val="dk1"/>
              </a:buClr>
              <a:buSzPct val="100000"/>
              <a:buFont typeface="Arial"/>
              <a:buChar char="»"/>
              <a:defRPr sz="825" b="0" i="0" u="none" strike="noStrike" cap="none">
                <a:solidFill>
                  <a:schemeClr val="dk1"/>
                </a:solidFill>
                <a:latin typeface="Calibri"/>
                <a:ea typeface="Calibri"/>
                <a:cs typeface="Calibri"/>
                <a:sym typeface="Calibri"/>
              </a:defRPr>
            </a:lvl5pPr>
            <a:lvl6pPr marL="1060821" marR="0" lvl="5" indent="-45218"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6pPr>
            <a:lvl7pPr marL="1253697" marR="0" lvl="6" indent="-47594"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7pPr>
            <a:lvl8pPr marL="1446574" marR="0" lvl="7" indent="-49970"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8pPr>
            <a:lvl9pPr marL="1639451" marR="0" lvl="8" indent="-52347"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270128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Osion aloitus, valkoinen">
    <p:bg>
      <p:bgPr>
        <a:solidFill>
          <a:schemeClr val="lt1"/>
        </a:solidFill>
        <a:effectLst/>
      </p:bgPr>
    </p:bg>
    <p:spTree>
      <p:nvGrpSpPr>
        <p:cNvPr id="1" name="Shape 34"/>
        <p:cNvGrpSpPr/>
        <p:nvPr/>
      </p:nvGrpSpPr>
      <p:grpSpPr>
        <a:xfrm>
          <a:off x="0" y="0"/>
          <a:ext cx="0" cy="0"/>
          <a:chOff x="0" y="0"/>
          <a:chExt cx="0" cy="0"/>
        </a:xfrm>
      </p:grpSpPr>
      <p:sp>
        <p:nvSpPr>
          <p:cNvPr id="35" name="Shape 35"/>
          <p:cNvSpPr/>
          <p:nvPr/>
        </p:nvSpPr>
        <p:spPr>
          <a:xfrm>
            <a:off x="798512" y="4531520"/>
            <a:ext cx="569912" cy="611981"/>
          </a:xfrm>
          <a:custGeom>
            <a:avLst/>
            <a:gdLst/>
            <a:ahLst/>
            <a:cxnLst/>
            <a:rect l="0" t="0" r="0" b="0"/>
            <a:pathLst>
              <a:path w="120000" h="120000" extrusionOk="0">
                <a:moveTo>
                  <a:pt x="37864" y="48813"/>
                </a:moveTo>
                <a:lnTo>
                  <a:pt x="37864" y="48813"/>
                </a:lnTo>
                <a:lnTo>
                  <a:pt x="37864" y="27796"/>
                </a:lnTo>
                <a:lnTo>
                  <a:pt x="120000" y="27796"/>
                </a:lnTo>
                <a:lnTo>
                  <a:pt x="120000" y="0"/>
                </a:lnTo>
                <a:lnTo>
                  <a:pt x="0" y="0"/>
                </a:lnTo>
                <a:lnTo>
                  <a:pt x="0" y="120000"/>
                </a:lnTo>
                <a:lnTo>
                  <a:pt x="37864" y="120000"/>
                </a:lnTo>
                <a:lnTo>
                  <a:pt x="37864" y="73220"/>
                </a:lnTo>
              </a:path>
            </a:pathLst>
          </a:custGeom>
          <a:solidFill>
            <a:srgbClr val="FE5000"/>
          </a:solidFill>
          <a:ln>
            <a:noFill/>
          </a:ln>
        </p:spPr>
        <p:txBody>
          <a:bodyPr lIns="68569" tIns="34275" rIns="68569" bIns="34275" anchor="t" anchorCtr="0">
            <a:noAutofit/>
          </a:bodyPr>
          <a:lstStyle/>
          <a:p>
            <a:pPr defTabSz="685800"/>
            <a:endParaRPr sz="1350" kern="0">
              <a:solidFill>
                <a:srgbClr val="000000"/>
              </a:solidFill>
              <a:latin typeface="Calibri"/>
              <a:ea typeface="Calibri"/>
              <a:cs typeface="Calibri"/>
              <a:sym typeface="Calibri"/>
            </a:endParaRPr>
          </a:p>
        </p:txBody>
      </p:sp>
      <p:sp>
        <p:nvSpPr>
          <p:cNvPr id="36" name="Shape 36"/>
          <p:cNvSpPr/>
          <p:nvPr/>
        </p:nvSpPr>
        <p:spPr>
          <a:xfrm>
            <a:off x="1074738" y="4793457"/>
            <a:ext cx="242887" cy="182165"/>
          </a:xfrm>
          <a:custGeom>
            <a:avLst/>
            <a:gdLst/>
            <a:ahLst/>
            <a:cxnLst/>
            <a:rect l="0" t="0" r="0" b="0"/>
            <a:pathLst>
              <a:path w="120000" h="120000" extrusionOk="0">
                <a:moveTo>
                  <a:pt x="59771" y="120000"/>
                </a:moveTo>
                <a:lnTo>
                  <a:pt x="59771" y="120000"/>
                </a:lnTo>
                <a:cubicBezTo>
                  <a:pt x="93079" y="120000"/>
                  <a:pt x="120000" y="93181"/>
                  <a:pt x="120000" y="60000"/>
                </a:cubicBezTo>
                <a:cubicBezTo>
                  <a:pt x="120000" y="26818"/>
                  <a:pt x="93079" y="0"/>
                  <a:pt x="59771" y="0"/>
                </a:cubicBezTo>
                <a:cubicBezTo>
                  <a:pt x="26920" y="0"/>
                  <a:pt x="0" y="26818"/>
                  <a:pt x="0" y="60000"/>
                </a:cubicBezTo>
                <a:cubicBezTo>
                  <a:pt x="0" y="93181"/>
                  <a:pt x="26920" y="120000"/>
                  <a:pt x="59771" y="120000"/>
                </a:cubicBezTo>
                <a:close/>
              </a:path>
            </a:pathLst>
          </a:custGeom>
          <a:solidFill>
            <a:srgbClr val="FE5000"/>
          </a:solidFill>
          <a:ln>
            <a:noFill/>
          </a:ln>
        </p:spPr>
        <p:txBody>
          <a:bodyPr lIns="68569" tIns="34275" rIns="68569" bIns="34275" anchor="t" anchorCtr="0">
            <a:noAutofit/>
          </a:bodyPr>
          <a:lstStyle/>
          <a:p>
            <a:pPr defTabSz="685800"/>
            <a:endParaRPr sz="1350" kern="0">
              <a:solidFill>
                <a:srgbClr val="000000"/>
              </a:solidFill>
              <a:latin typeface="Calibri"/>
              <a:ea typeface="Calibri"/>
              <a:cs typeface="Calibri"/>
              <a:sym typeface="Calibri"/>
            </a:endParaRPr>
          </a:p>
        </p:txBody>
      </p:sp>
      <p:sp>
        <p:nvSpPr>
          <p:cNvPr id="37" name="Shape 37"/>
          <p:cNvSpPr/>
          <p:nvPr/>
        </p:nvSpPr>
        <p:spPr>
          <a:xfrm>
            <a:off x="1447801" y="4531520"/>
            <a:ext cx="806450" cy="611981"/>
          </a:xfrm>
          <a:custGeom>
            <a:avLst/>
            <a:gdLst/>
            <a:ahLst/>
            <a:cxnLst/>
            <a:rect l="0" t="0" r="0" b="0"/>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E5000"/>
          </a:solidFill>
          <a:ln>
            <a:noFill/>
          </a:ln>
        </p:spPr>
        <p:txBody>
          <a:bodyPr lIns="68569" tIns="34275" rIns="68569" bIns="34275" anchor="t" anchorCtr="0">
            <a:noAutofit/>
          </a:bodyPr>
          <a:lstStyle/>
          <a:p>
            <a:pPr defTabSz="685800"/>
            <a:endParaRPr sz="1350" kern="0">
              <a:solidFill>
                <a:srgbClr val="000000"/>
              </a:solidFill>
              <a:latin typeface="Calibri"/>
              <a:ea typeface="Calibri"/>
              <a:cs typeface="Calibri"/>
              <a:sym typeface="Calibri"/>
            </a:endParaRPr>
          </a:p>
        </p:txBody>
      </p:sp>
      <p:sp>
        <p:nvSpPr>
          <p:cNvPr id="38" name="Shape 38"/>
          <p:cNvSpPr/>
          <p:nvPr/>
        </p:nvSpPr>
        <p:spPr>
          <a:xfrm>
            <a:off x="2357437" y="4531520"/>
            <a:ext cx="569912" cy="611981"/>
          </a:xfrm>
          <a:custGeom>
            <a:avLst/>
            <a:gdLst/>
            <a:ahLst/>
            <a:cxnLst/>
            <a:rect l="0" t="0" r="0" b="0"/>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E5000"/>
          </a:solidFill>
          <a:ln>
            <a:noFill/>
          </a:ln>
        </p:spPr>
        <p:txBody>
          <a:bodyPr lIns="68569" tIns="34275" rIns="68569" bIns="34275" anchor="t" anchorCtr="0">
            <a:noAutofit/>
          </a:bodyPr>
          <a:lstStyle/>
          <a:p>
            <a:pPr defTabSz="685800"/>
            <a:endParaRPr sz="1350" kern="0">
              <a:solidFill>
                <a:srgbClr val="000000"/>
              </a:solidFill>
              <a:latin typeface="Calibri"/>
              <a:ea typeface="Calibri"/>
              <a:cs typeface="Calibri"/>
              <a:sym typeface="Calibri"/>
            </a:endParaRPr>
          </a:p>
        </p:txBody>
      </p:sp>
      <p:sp>
        <p:nvSpPr>
          <p:cNvPr id="39" name="Shape 39"/>
          <p:cNvSpPr/>
          <p:nvPr/>
        </p:nvSpPr>
        <p:spPr>
          <a:xfrm>
            <a:off x="2633664" y="4793457"/>
            <a:ext cx="242887" cy="182165"/>
          </a:xfrm>
          <a:custGeom>
            <a:avLst/>
            <a:gdLst/>
            <a:ahLst/>
            <a:cxnLst/>
            <a:rect l="0" t="0" r="0" b="0"/>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E5000"/>
          </a:solidFill>
          <a:ln>
            <a:noFill/>
          </a:ln>
        </p:spPr>
        <p:txBody>
          <a:bodyPr lIns="68569" tIns="34275" rIns="68569" bIns="34275" anchor="t" anchorCtr="0">
            <a:noAutofit/>
          </a:bodyPr>
          <a:lstStyle/>
          <a:p>
            <a:pPr defTabSz="685800"/>
            <a:endParaRPr sz="1350" kern="0">
              <a:solidFill>
                <a:srgbClr val="000000"/>
              </a:solidFill>
              <a:latin typeface="Calibri"/>
              <a:ea typeface="Calibri"/>
              <a:cs typeface="Calibri"/>
              <a:sym typeface="Calibri"/>
            </a:endParaRPr>
          </a:p>
        </p:txBody>
      </p:sp>
      <p:sp>
        <p:nvSpPr>
          <p:cNvPr id="40" name="Shape 40"/>
          <p:cNvSpPr/>
          <p:nvPr/>
        </p:nvSpPr>
        <p:spPr>
          <a:xfrm>
            <a:off x="3008312" y="4531520"/>
            <a:ext cx="804861" cy="611981"/>
          </a:xfrm>
          <a:custGeom>
            <a:avLst/>
            <a:gdLst/>
            <a:ahLst/>
            <a:cxnLst/>
            <a:rect l="0" t="0" r="0" b="0"/>
            <a:pathLst>
              <a:path w="120000" h="120000" extrusionOk="0">
                <a:moveTo>
                  <a:pt x="48466" y="120000"/>
                </a:moveTo>
                <a:lnTo>
                  <a:pt x="48466" y="120000"/>
                </a:lnTo>
                <a:lnTo>
                  <a:pt x="69885" y="120000"/>
                </a:lnTo>
                <a:lnTo>
                  <a:pt x="120000" y="0"/>
                </a:lnTo>
                <a:lnTo>
                  <a:pt x="91441" y="0"/>
                </a:lnTo>
                <a:lnTo>
                  <a:pt x="60823" y="78644"/>
                </a:lnTo>
                <a:lnTo>
                  <a:pt x="60549" y="78644"/>
                </a:lnTo>
                <a:lnTo>
                  <a:pt x="30480" y="0"/>
                </a:lnTo>
                <a:lnTo>
                  <a:pt x="0" y="0"/>
                </a:lnTo>
                <a:lnTo>
                  <a:pt x="48466" y="120000"/>
                </a:lnTo>
                <a:close/>
              </a:path>
            </a:pathLst>
          </a:custGeom>
          <a:solidFill>
            <a:srgbClr val="FE5000"/>
          </a:solidFill>
          <a:ln>
            <a:noFill/>
          </a:ln>
        </p:spPr>
        <p:txBody>
          <a:bodyPr lIns="68569" tIns="34275" rIns="68569" bIns="34275" anchor="t" anchorCtr="0">
            <a:noAutofit/>
          </a:bodyPr>
          <a:lstStyle/>
          <a:p>
            <a:pPr defTabSz="685800"/>
            <a:endParaRPr sz="1350" kern="0">
              <a:solidFill>
                <a:srgbClr val="000000"/>
              </a:solidFill>
              <a:latin typeface="Calibri"/>
              <a:ea typeface="Calibri"/>
              <a:cs typeface="Calibri"/>
              <a:sym typeface="Calibri"/>
            </a:endParaRPr>
          </a:p>
        </p:txBody>
      </p:sp>
      <p:sp>
        <p:nvSpPr>
          <p:cNvPr id="41" name="Shape 41"/>
          <p:cNvSpPr/>
          <p:nvPr/>
        </p:nvSpPr>
        <p:spPr>
          <a:xfrm>
            <a:off x="3916363" y="4531520"/>
            <a:ext cx="569912" cy="611981"/>
          </a:xfrm>
          <a:custGeom>
            <a:avLst/>
            <a:gdLst/>
            <a:ahLst/>
            <a:cxnLst/>
            <a:rect l="0" t="0" r="0" b="0"/>
            <a:pathLst>
              <a:path w="120000" h="120000" extrusionOk="0">
                <a:moveTo>
                  <a:pt x="37864" y="48813"/>
                </a:moveTo>
                <a:lnTo>
                  <a:pt x="37864" y="48813"/>
                </a:lnTo>
                <a:lnTo>
                  <a:pt x="37864" y="27796"/>
                </a:lnTo>
                <a:lnTo>
                  <a:pt x="120000" y="27796"/>
                </a:lnTo>
                <a:lnTo>
                  <a:pt x="120000" y="0"/>
                </a:lnTo>
                <a:lnTo>
                  <a:pt x="0" y="0"/>
                </a:lnTo>
                <a:lnTo>
                  <a:pt x="0" y="120000"/>
                </a:lnTo>
                <a:lnTo>
                  <a:pt x="37864" y="120000"/>
                </a:lnTo>
                <a:lnTo>
                  <a:pt x="37864" y="73220"/>
                </a:lnTo>
              </a:path>
            </a:pathLst>
          </a:custGeom>
          <a:solidFill>
            <a:srgbClr val="FE5000"/>
          </a:solidFill>
          <a:ln>
            <a:noFill/>
          </a:ln>
        </p:spPr>
        <p:txBody>
          <a:bodyPr lIns="68569" tIns="34275" rIns="68569" bIns="34275" anchor="t" anchorCtr="0">
            <a:noAutofit/>
          </a:bodyPr>
          <a:lstStyle/>
          <a:p>
            <a:pPr defTabSz="685800"/>
            <a:endParaRPr sz="1350" kern="0">
              <a:solidFill>
                <a:srgbClr val="000000"/>
              </a:solidFill>
              <a:latin typeface="Calibri"/>
              <a:ea typeface="Calibri"/>
              <a:cs typeface="Calibri"/>
              <a:sym typeface="Calibri"/>
            </a:endParaRPr>
          </a:p>
        </p:txBody>
      </p:sp>
      <p:sp>
        <p:nvSpPr>
          <p:cNvPr id="42" name="Shape 42"/>
          <p:cNvSpPr/>
          <p:nvPr/>
        </p:nvSpPr>
        <p:spPr>
          <a:xfrm>
            <a:off x="4194175" y="4793457"/>
            <a:ext cx="241300" cy="182165"/>
          </a:xfrm>
          <a:custGeom>
            <a:avLst/>
            <a:gdLst/>
            <a:ahLst/>
            <a:cxnLst/>
            <a:rect l="0" t="0" r="0" b="0"/>
            <a:pathLst>
              <a:path w="120000" h="120000" extrusionOk="0">
                <a:moveTo>
                  <a:pt x="59771" y="120000"/>
                </a:moveTo>
                <a:lnTo>
                  <a:pt x="59771" y="120000"/>
                </a:lnTo>
                <a:cubicBezTo>
                  <a:pt x="93079" y="120000"/>
                  <a:pt x="120000" y="93181"/>
                  <a:pt x="120000" y="60000"/>
                </a:cubicBezTo>
                <a:cubicBezTo>
                  <a:pt x="120000" y="26818"/>
                  <a:pt x="93079" y="0"/>
                  <a:pt x="59771" y="0"/>
                </a:cubicBezTo>
                <a:cubicBezTo>
                  <a:pt x="26920" y="0"/>
                  <a:pt x="0" y="26818"/>
                  <a:pt x="0" y="60000"/>
                </a:cubicBezTo>
                <a:cubicBezTo>
                  <a:pt x="0" y="93181"/>
                  <a:pt x="26920" y="120000"/>
                  <a:pt x="59771" y="120000"/>
                </a:cubicBezTo>
                <a:close/>
              </a:path>
            </a:pathLst>
          </a:custGeom>
          <a:solidFill>
            <a:srgbClr val="FE5000"/>
          </a:solidFill>
          <a:ln>
            <a:noFill/>
          </a:ln>
        </p:spPr>
        <p:txBody>
          <a:bodyPr lIns="68569" tIns="34275" rIns="68569" bIns="34275" anchor="t" anchorCtr="0">
            <a:noAutofit/>
          </a:bodyPr>
          <a:lstStyle/>
          <a:p>
            <a:pPr defTabSz="685800"/>
            <a:endParaRPr sz="1350" kern="0">
              <a:solidFill>
                <a:srgbClr val="000000"/>
              </a:solidFill>
              <a:latin typeface="Calibri"/>
              <a:ea typeface="Calibri"/>
              <a:cs typeface="Calibri"/>
              <a:sym typeface="Calibri"/>
            </a:endParaRPr>
          </a:p>
        </p:txBody>
      </p:sp>
      <p:sp>
        <p:nvSpPr>
          <p:cNvPr id="43" name="Shape 43"/>
          <p:cNvSpPr/>
          <p:nvPr/>
        </p:nvSpPr>
        <p:spPr>
          <a:xfrm>
            <a:off x="4567239" y="4531520"/>
            <a:ext cx="806450" cy="611981"/>
          </a:xfrm>
          <a:custGeom>
            <a:avLst/>
            <a:gdLst/>
            <a:ahLst/>
            <a:cxnLst/>
            <a:rect l="0" t="0" r="0" b="0"/>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E5000"/>
          </a:solidFill>
          <a:ln>
            <a:noFill/>
          </a:ln>
        </p:spPr>
        <p:txBody>
          <a:bodyPr lIns="68569" tIns="34275" rIns="68569" bIns="34275" anchor="t" anchorCtr="0">
            <a:noAutofit/>
          </a:bodyPr>
          <a:lstStyle/>
          <a:p>
            <a:pPr defTabSz="685800"/>
            <a:endParaRPr sz="1350" kern="0">
              <a:solidFill>
                <a:srgbClr val="000000"/>
              </a:solidFill>
              <a:latin typeface="Calibri"/>
              <a:ea typeface="Calibri"/>
              <a:cs typeface="Calibri"/>
              <a:sym typeface="Calibri"/>
            </a:endParaRPr>
          </a:p>
        </p:txBody>
      </p:sp>
      <p:sp>
        <p:nvSpPr>
          <p:cNvPr id="44" name="Shape 44"/>
          <p:cNvSpPr/>
          <p:nvPr/>
        </p:nvSpPr>
        <p:spPr>
          <a:xfrm>
            <a:off x="-6349" y="4529137"/>
            <a:ext cx="701675" cy="614363"/>
          </a:xfrm>
          <a:custGeom>
            <a:avLst/>
            <a:gdLst/>
            <a:ahLst/>
            <a:cxnLst/>
            <a:rect l="0" t="0" r="0" b="0"/>
            <a:pathLst>
              <a:path w="120000" h="120000" extrusionOk="0">
                <a:moveTo>
                  <a:pt x="37845" y="120000"/>
                </a:moveTo>
                <a:lnTo>
                  <a:pt x="37845" y="120000"/>
                </a:lnTo>
                <a:lnTo>
                  <a:pt x="62446" y="120000"/>
                </a:lnTo>
                <a:lnTo>
                  <a:pt x="120000" y="418"/>
                </a:lnTo>
                <a:lnTo>
                  <a:pt x="87198" y="418"/>
                </a:lnTo>
                <a:lnTo>
                  <a:pt x="52040" y="78792"/>
                </a:lnTo>
                <a:lnTo>
                  <a:pt x="51723" y="78792"/>
                </a:lnTo>
                <a:lnTo>
                  <a:pt x="17186" y="418"/>
                </a:lnTo>
                <a:lnTo>
                  <a:pt x="0" y="0"/>
                </a:lnTo>
                <a:cubicBezTo>
                  <a:pt x="192" y="14170"/>
                  <a:pt x="399" y="28328"/>
                  <a:pt x="592" y="42499"/>
                </a:cubicBezTo>
                <a:lnTo>
                  <a:pt x="37845" y="120000"/>
                </a:lnTo>
                <a:close/>
              </a:path>
            </a:pathLst>
          </a:custGeom>
          <a:solidFill>
            <a:srgbClr val="FE5000"/>
          </a:solidFill>
          <a:ln>
            <a:noFill/>
          </a:ln>
        </p:spPr>
        <p:txBody>
          <a:bodyPr lIns="68569" tIns="34275" rIns="68569" bIns="34275" anchor="t" anchorCtr="0">
            <a:noAutofit/>
          </a:bodyPr>
          <a:lstStyle/>
          <a:p>
            <a:pPr defTabSz="685800"/>
            <a:endParaRPr sz="1350" kern="0">
              <a:solidFill>
                <a:srgbClr val="000000"/>
              </a:solidFill>
              <a:latin typeface="Calibri"/>
              <a:ea typeface="Calibri"/>
              <a:cs typeface="Calibri"/>
              <a:sym typeface="Calibri"/>
            </a:endParaRPr>
          </a:p>
        </p:txBody>
      </p:sp>
      <p:sp>
        <p:nvSpPr>
          <p:cNvPr id="45" name="Shape 45"/>
          <p:cNvSpPr/>
          <p:nvPr/>
        </p:nvSpPr>
        <p:spPr>
          <a:xfrm>
            <a:off x="1560512" y="3830242"/>
            <a:ext cx="569912" cy="611981"/>
          </a:xfrm>
          <a:custGeom>
            <a:avLst/>
            <a:gdLst/>
            <a:ahLst/>
            <a:cxnLst/>
            <a:rect l="0" t="0" r="0" b="0"/>
            <a:pathLst>
              <a:path w="120000" h="120000" extrusionOk="0">
                <a:moveTo>
                  <a:pt x="37864" y="48813"/>
                </a:moveTo>
                <a:lnTo>
                  <a:pt x="37864" y="48813"/>
                </a:lnTo>
                <a:lnTo>
                  <a:pt x="37864" y="27661"/>
                </a:lnTo>
                <a:lnTo>
                  <a:pt x="120000" y="27661"/>
                </a:lnTo>
                <a:lnTo>
                  <a:pt x="120000" y="0"/>
                </a:lnTo>
                <a:lnTo>
                  <a:pt x="0" y="0"/>
                </a:lnTo>
                <a:lnTo>
                  <a:pt x="0" y="120000"/>
                </a:lnTo>
                <a:lnTo>
                  <a:pt x="37864" y="120000"/>
                </a:lnTo>
                <a:lnTo>
                  <a:pt x="37864" y="73220"/>
                </a:lnTo>
              </a:path>
            </a:pathLst>
          </a:custGeom>
          <a:solidFill>
            <a:srgbClr val="FE5000"/>
          </a:solidFill>
          <a:ln>
            <a:noFill/>
          </a:ln>
        </p:spPr>
        <p:txBody>
          <a:bodyPr lIns="68569" tIns="34275" rIns="68569" bIns="34275" anchor="t" anchorCtr="0">
            <a:noAutofit/>
          </a:bodyPr>
          <a:lstStyle/>
          <a:p>
            <a:pPr defTabSz="685800"/>
            <a:endParaRPr sz="1350" kern="0">
              <a:solidFill>
                <a:srgbClr val="000000"/>
              </a:solidFill>
              <a:latin typeface="Calibri"/>
              <a:ea typeface="Calibri"/>
              <a:cs typeface="Calibri"/>
              <a:sym typeface="Calibri"/>
            </a:endParaRPr>
          </a:p>
        </p:txBody>
      </p:sp>
      <p:sp>
        <p:nvSpPr>
          <p:cNvPr id="46" name="Shape 46"/>
          <p:cNvSpPr/>
          <p:nvPr/>
        </p:nvSpPr>
        <p:spPr>
          <a:xfrm>
            <a:off x="1836738" y="4092179"/>
            <a:ext cx="242887" cy="182165"/>
          </a:xfrm>
          <a:custGeom>
            <a:avLst/>
            <a:gdLst/>
            <a:ahLst/>
            <a:cxnLst/>
            <a:rect l="0" t="0" r="0" b="0"/>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E5000"/>
          </a:solidFill>
          <a:ln>
            <a:noFill/>
          </a:ln>
        </p:spPr>
        <p:txBody>
          <a:bodyPr lIns="68569" tIns="34275" rIns="68569" bIns="34275" anchor="t" anchorCtr="0">
            <a:noAutofit/>
          </a:bodyPr>
          <a:lstStyle/>
          <a:p>
            <a:pPr defTabSz="685800"/>
            <a:endParaRPr sz="1350" kern="0">
              <a:solidFill>
                <a:srgbClr val="000000"/>
              </a:solidFill>
              <a:latin typeface="Calibri"/>
              <a:ea typeface="Calibri"/>
              <a:cs typeface="Calibri"/>
              <a:sym typeface="Calibri"/>
            </a:endParaRPr>
          </a:p>
        </p:txBody>
      </p:sp>
      <p:sp>
        <p:nvSpPr>
          <p:cNvPr id="47" name="Shape 47"/>
          <p:cNvSpPr/>
          <p:nvPr/>
        </p:nvSpPr>
        <p:spPr>
          <a:xfrm>
            <a:off x="2209801" y="3830242"/>
            <a:ext cx="808037" cy="611981"/>
          </a:xfrm>
          <a:custGeom>
            <a:avLst/>
            <a:gdLst/>
            <a:ahLst/>
            <a:cxnLst/>
            <a:rect l="0" t="0" r="0" b="0"/>
            <a:pathLst>
              <a:path w="120000" h="120000" extrusionOk="0">
                <a:moveTo>
                  <a:pt x="48411" y="120000"/>
                </a:moveTo>
                <a:lnTo>
                  <a:pt x="48411" y="120000"/>
                </a:lnTo>
                <a:lnTo>
                  <a:pt x="69942" y="120000"/>
                </a:lnTo>
                <a:lnTo>
                  <a:pt x="120000" y="0"/>
                </a:lnTo>
                <a:lnTo>
                  <a:pt x="91337" y="0"/>
                </a:lnTo>
                <a:lnTo>
                  <a:pt x="60754" y="78644"/>
                </a:lnTo>
                <a:lnTo>
                  <a:pt x="60480" y="78644"/>
                </a:lnTo>
                <a:lnTo>
                  <a:pt x="30445" y="0"/>
                </a:lnTo>
                <a:lnTo>
                  <a:pt x="0" y="0"/>
                </a:lnTo>
                <a:lnTo>
                  <a:pt x="48411" y="120000"/>
                </a:lnTo>
                <a:close/>
              </a:path>
            </a:pathLst>
          </a:custGeom>
          <a:solidFill>
            <a:srgbClr val="FE5000"/>
          </a:solidFill>
          <a:ln>
            <a:noFill/>
          </a:ln>
        </p:spPr>
        <p:txBody>
          <a:bodyPr lIns="68569" tIns="34275" rIns="68569" bIns="34275" anchor="t" anchorCtr="0">
            <a:noAutofit/>
          </a:bodyPr>
          <a:lstStyle/>
          <a:p>
            <a:pPr defTabSz="685800"/>
            <a:endParaRPr sz="1350" kern="0">
              <a:solidFill>
                <a:srgbClr val="000000"/>
              </a:solidFill>
              <a:latin typeface="Calibri"/>
              <a:ea typeface="Calibri"/>
              <a:cs typeface="Calibri"/>
              <a:sym typeface="Calibri"/>
            </a:endParaRPr>
          </a:p>
        </p:txBody>
      </p:sp>
      <p:sp>
        <p:nvSpPr>
          <p:cNvPr id="48" name="Shape 48"/>
          <p:cNvSpPr/>
          <p:nvPr/>
        </p:nvSpPr>
        <p:spPr>
          <a:xfrm>
            <a:off x="3119438" y="3830242"/>
            <a:ext cx="569912" cy="611981"/>
          </a:xfrm>
          <a:custGeom>
            <a:avLst/>
            <a:gdLst/>
            <a:ahLst/>
            <a:cxnLst/>
            <a:rect l="0" t="0" r="0" b="0"/>
            <a:pathLst>
              <a:path w="120000" h="120000" extrusionOk="0">
                <a:moveTo>
                  <a:pt x="37864" y="48813"/>
                </a:moveTo>
                <a:lnTo>
                  <a:pt x="37864" y="48813"/>
                </a:lnTo>
                <a:lnTo>
                  <a:pt x="37864" y="27661"/>
                </a:lnTo>
                <a:lnTo>
                  <a:pt x="120000" y="27661"/>
                </a:lnTo>
                <a:lnTo>
                  <a:pt x="120000" y="0"/>
                </a:lnTo>
                <a:lnTo>
                  <a:pt x="0" y="0"/>
                </a:lnTo>
                <a:lnTo>
                  <a:pt x="0" y="120000"/>
                </a:lnTo>
                <a:lnTo>
                  <a:pt x="37864" y="120000"/>
                </a:lnTo>
                <a:lnTo>
                  <a:pt x="37864" y="73220"/>
                </a:lnTo>
              </a:path>
            </a:pathLst>
          </a:custGeom>
          <a:solidFill>
            <a:srgbClr val="FE5000"/>
          </a:solidFill>
          <a:ln>
            <a:noFill/>
          </a:ln>
        </p:spPr>
        <p:txBody>
          <a:bodyPr lIns="68569" tIns="34275" rIns="68569" bIns="34275" anchor="t" anchorCtr="0">
            <a:noAutofit/>
          </a:bodyPr>
          <a:lstStyle/>
          <a:p>
            <a:pPr defTabSz="685800"/>
            <a:endParaRPr sz="1350" kern="0">
              <a:solidFill>
                <a:srgbClr val="000000"/>
              </a:solidFill>
              <a:latin typeface="Calibri"/>
              <a:ea typeface="Calibri"/>
              <a:cs typeface="Calibri"/>
              <a:sym typeface="Calibri"/>
            </a:endParaRPr>
          </a:p>
        </p:txBody>
      </p:sp>
      <p:sp>
        <p:nvSpPr>
          <p:cNvPr id="49" name="Shape 49"/>
          <p:cNvSpPr/>
          <p:nvPr/>
        </p:nvSpPr>
        <p:spPr>
          <a:xfrm>
            <a:off x="3395664" y="4092179"/>
            <a:ext cx="242887" cy="182165"/>
          </a:xfrm>
          <a:custGeom>
            <a:avLst/>
            <a:gdLst/>
            <a:ahLst/>
            <a:cxnLst/>
            <a:rect l="0" t="0" r="0" b="0"/>
            <a:pathLst>
              <a:path w="120000" h="120000" extrusionOk="0">
                <a:moveTo>
                  <a:pt x="60228" y="120000"/>
                </a:moveTo>
                <a:lnTo>
                  <a:pt x="60228" y="120000"/>
                </a:lnTo>
                <a:cubicBezTo>
                  <a:pt x="93079" y="120000"/>
                  <a:pt x="120000" y="93181"/>
                  <a:pt x="120000" y="60000"/>
                </a:cubicBezTo>
                <a:cubicBezTo>
                  <a:pt x="120000" y="26818"/>
                  <a:pt x="93079" y="0"/>
                  <a:pt x="60228" y="0"/>
                </a:cubicBezTo>
                <a:cubicBezTo>
                  <a:pt x="26920" y="0"/>
                  <a:pt x="0" y="26818"/>
                  <a:pt x="0" y="60000"/>
                </a:cubicBezTo>
                <a:cubicBezTo>
                  <a:pt x="0" y="93181"/>
                  <a:pt x="26920" y="120000"/>
                  <a:pt x="60228" y="120000"/>
                </a:cubicBezTo>
                <a:close/>
              </a:path>
            </a:pathLst>
          </a:custGeom>
          <a:solidFill>
            <a:srgbClr val="FE5000"/>
          </a:solidFill>
          <a:ln>
            <a:noFill/>
          </a:ln>
        </p:spPr>
        <p:txBody>
          <a:bodyPr lIns="68569" tIns="34275" rIns="68569" bIns="34275" anchor="t" anchorCtr="0">
            <a:noAutofit/>
          </a:bodyPr>
          <a:lstStyle/>
          <a:p>
            <a:pPr defTabSz="685800"/>
            <a:endParaRPr sz="1350" kern="0">
              <a:solidFill>
                <a:srgbClr val="000000"/>
              </a:solidFill>
              <a:latin typeface="Calibri"/>
              <a:ea typeface="Calibri"/>
              <a:cs typeface="Calibri"/>
              <a:sym typeface="Calibri"/>
            </a:endParaRPr>
          </a:p>
        </p:txBody>
      </p:sp>
      <p:sp>
        <p:nvSpPr>
          <p:cNvPr id="50" name="Shape 50"/>
          <p:cNvSpPr/>
          <p:nvPr/>
        </p:nvSpPr>
        <p:spPr>
          <a:xfrm>
            <a:off x="3768726" y="3830242"/>
            <a:ext cx="808037" cy="611981"/>
          </a:xfrm>
          <a:custGeom>
            <a:avLst/>
            <a:gdLst/>
            <a:ahLst/>
            <a:cxnLst/>
            <a:rect l="0" t="0" r="0" b="0"/>
            <a:pathLst>
              <a:path w="120000" h="120000" extrusionOk="0">
                <a:moveTo>
                  <a:pt x="48548" y="120000"/>
                </a:moveTo>
                <a:lnTo>
                  <a:pt x="48548" y="120000"/>
                </a:lnTo>
                <a:lnTo>
                  <a:pt x="69942" y="120000"/>
                </a:lnTo>
                <a:lnTo>
                  <a:pt x="120000" y="0"/>
                </a:lnTo>
                <a:lnTo>
                  <a:pt x="91337" y="0"/>
                </a:lnTo>
                <a:lnTo>
                  <a:pt x="60891" y="78644"/>
                </a:lnTo>
                <a:lnTo>
                  <a:pt x="60480" y="78644"/>
                </a:lnTo>
                <a:lnTo>
                  <a:pt x="30582" y="0"/>
                </a:lnTo>
                <a:lnTo>
                  <a:pt x="0" y="0"/>
                </a:lnTo>
                <a:lnTo>
                  <a:pt x="48548" y="120000"/>
                </a:lnTo>
                <a:close/>
              </a:path>
            </a:pathLst>
          </a:custGeom>
          <a:solidFill>
            <a:srgbClr val="FE5000"/>
          </a:solidFill>
          <a:ln>
            <a:noFill/>
          </a:ln>
        </p:spPr>
        <p:txBody>
          <a:bodyPr lIns="68569" tIns="34275" rIns="68569" bIns="34275" anchor="t" anchorCtr="0">
            <a:noAutofit/>
          </a:bodyPr>
          <a:lstStyle/>
          <a:p>
            <a:pPr defTabSz="685800"/>
            <a:endParaRPr sz="1350" kern="0">
              <a:solidFill>
                <a:srgbClr val="000000"/>
              </a:solidFill>
              <a:latin typeface="Calibri"/>
              <a:ea typeface="Calibri"/>
              <a:cs typeface="Calibri"/>
              <a:sym typeface="Calibri"/>
            </a:endParaRPr>
          </a:p>
        </p:txBody>
      </p:sp>
      <p:sp>
        <p:nvSpPr>
          <p:cNvPr id="51" name="Shape 51"/>
          <p:cNvSpPr/>
          <p:nvPr/>
        </p:nvSpPr>
        <p:spPr>
          <a:xfrm>
            <a:off x="4679950" y="3830242"/>
            <a:ext cx="569913" cy="611981"/>
          </a:xfrm>
          <a:custGeom>
            <a:avLst/>
            <a:gdLst/>
            <a:ahLst/>
            <a:cxnLst/>
            <a:rect l="0" t="0" r="0" b="0"/>
            <a:pathLst>
              <a:path w="120000" h="120000" extrusionOk="0">
                <a:moveTo>
                  <a:pt x="37864" y="48813"/>
                </a:moveTo>
                <a:lnTo>
                  <a:pt x="37864" y="48813"/>
                </a:lnTo>
                <a:lnTo>
                  <a:pt x="37864" y="27661"/>
                </a:lnTo>
                <a:lnTo>
                  <a:pt x="120000" y="27661"/>
                </a:lnTo>
                <a:lnTo>
                  <a:pt x="120000" y="0"/>
                </a:lnTo>
                <a:lnTo>
                  <a:pt x="0" y="0"/>
                </a:lnTo>
                <a:lnTo>
                  <a:pt x="0" y="120000"/>
                </a:lnTo>
                <a:lnTo>
                  <a:pt x="37864" y="120000"/>
                </a:lnTo>
                <a:lnTo>
                  <a:pt x="37864" y="73220"/>
                </a:lnTo>
              </a:path>
            </a:pathLst>
          </a:custGeom>
          <a:solidFill>
            <a:srgbClr val="FE5000"/>
          </a:solidFill>
          <a:ln>
            <a:noFill/>
          </a:ln>
        </p:spPr>
        <p:txBody>
          <a:bodyPr lIns="68569" tIns="34275" rIns="68569" bIns="34275" anchor="t" anchorCtr="0">
            <a:noAutofit/>
          </a:bodyPr>
          <a:lstStyle/>
          <a:p>
            <a:pPr defTabSz="685800"/>
            <a:endParaRPr sz="1350" kern="0">
              <a:solidFill>
                <a:srgbClr val="000000"/>
              </a:solidFill>
              <a:latin typeface="Calibri"/>
              <a:ea typeface="Calibri"/>
              <a:cs typeface="Calibri"/>
              <a:sym typeface="Calibri"/>
            </a:endParaRPr>
          </a:p>
        </p:txBody>
      </p:sp>
      <p:sp>
        <p:nvSpPr>
          <p:cNvPr id="52" name="Shape 52"/>
          <p:cNvSpPr/>
          <p:nvPr/>
        </p:nvSpPr>
        <p:spPr>
          <a:xfrm>
            <a:off x="4954588" y="4092179"/>
            <a:ext cx="244475" cy="182165"/>
          </a:xfrm>
          <a:custGeom>
            <a:avLst/>
            <a:gdLst/>
            <a:ahLst/>
            <a:cxnLst/>
            <a:rect l="0" t="0" r="0" b="0"/>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E5000"/>
          </a:solidFill>
          <a:ln>
            <a:noFill/>
          </a:ln>
        </p:spPr>
        <p:txBody>
          <a:bodyPr lIns="68569" tIns="34275" rIns="68569" bIns="34275" anchor="t" anchorCtr="0">
            <a:noAutofit/>
          </a:bodyPr>
          <a:lstStyle/>
          <a:p>
            <a:pPr defTabSz="685800"/>
            <a:endParaRPr sz="1350" kern="0">
              <a:solidFill>
                <a:srgbClr val="000000"/>
              </a:solidFill>
              <a:latin typeface="Calibri"/>
              <a:ea typeface="Calibri"/>
              <a:cs typeface="Calibri"/>
              <a:sym typeface="Calibri"/>
            </a:endParaRPr>
          </a:p>
        </p:txBody>
      </p:sp>
      <p:sp>
        <p:nvSpPr>
          <p:cNvPr id="53" name="Shape 53"/>
          <p:cNvSpPr/>
          <p:nvPr/>
        </p:nvSpPr>
        <p:spPr>
          <a:xfrm>
            <a:off x="5329238" y="3830242"/>
            <a:ext cx="806450" cy="611981"/>
          </a:xfrm>
          <a:custGeom>
            <a:avLst/>
            <a:gdLst/>
            <a:ahLst/>
            <a:cxnLst/>
            <a:rect l="0" t="0" r="0" b="0"/>
            <a:pathLst>
              <a:path w="120000" h="120000" extrusionOk="0">
                <a:moveTo>
                  <a:pt x="48411" y="120000"/>
                </a:moveTo>
                <a:lnTo>
                  <a:pt x="48411" y="120000"/>
                </a:lnTo>
                <a:lnTo>
                  <a:pt x="69942" y="120000"/>
                </a:lnTo>
                <a:lnTo>
                  <a:pt x="120000" y="0"/>
                </a:lnTo>
                <a:lnTo>
                  <a:pt x="91337" y="0"/>
                </a:lnTo>
                <a:lnTo>
                  <a:pt x="60754" y="78644"/>
                </a:lnTo>
                <a:lnTo>
                  <a:pt x="60480" y="78644"/>
                </a:lnTo>
                <a:lnTo>
                  <a:pt x="30445" y="0"/>
                </a:lnTo>
                <a:lnTo>
                  <a:pt x="0" y="0"/>
                </a:lnTo>
                <a:lnTo>
                  <a:pt x="48411" y="120000"/>
                </a:lnTo>
                <a:close/>
              </a:path>
            </a:pathLst>
          </a:custGeom>
          <a:solidFill>
            <a:srgbClr val="FE5000"/>
          </a:solidFill>
          <a:ln>
            <a:noFill/>
          </a:ln>
        </p:spPr>
        <p:txBody>
          <a:bodyPr lIns="68569" tIns="34275" rIns="68569" bIns="34275" anchor="t" anchorCtr="0">
            <a:noAutofit/>
          </a:bodyPr>
          <a:lstStyle/>
          <a:p>
            <a:pPr defTabSz="685800"/>
            <a:endParaRPr sz="1350" kern="0">
              <a:solidFill>
                <a:srgbClr val="000000"/>
              </a:solidFill>
              <a:latin typeface="Calibri"/>
              <a:ea typeface="Calibri"/>
              <a:cs typeface="Calibri"/>
              <a:sym typeface="Calibri"/>
            </a:endParaRPr>
          </a:p>
        </p:txBody>
      </p:sp>
      <p:sp>
        <p:nvSpPr>
          <p:cNvPr id="54" name="Shape 54"/>
          <p:cNvSpPr/>
          <p:nvPr/>
        </p:nvSpPr>
        <p:spPr>
          <a:xfrm>
            <a:off x="0" y="3830242"/>
            <a:ext cx="569913" cy="611981"/>
          </a:xfrm>
          <a:custGeom>
            <a:avLst/>
            <a:gdLst/>
            <a:ahLst/>
            <a:cxnLst/>
            <a:rect l="0" t="0" r="0" b="0"/>
            <a:pathLst>
              <a:path w="120000" h="120000" extrusionOk="0">
                <a:moveTo>
                  <a:pt x="37864" y="48813"/>
                </a:moveTo>
                <a:lnTo>
                  <a:pt x="37864" y="48813"/>
                </a:lnTo>
                <a:lnTo>
                  <a:pt x="37864" y="27661"/>
                </a:lnTo>
                <a:lnTo>
                  <a:pt x="120000" y="27661"/>
                </a:lnTo>
                <a:lnTo>
                  <a:pt x="120000" y="0"/>
                </a:lnTo>
                <a:lnTo>
                  <a:pt x="0" y="0"/>
                </a:lnTo>
                <a:lnTo>
                  <a:pt x="0" y="120000"/>
                </a:lnTo>
                <a:lnTo>
                  <a:pt x="37864" y="120000"/>
                </a:lnTo>
                <a:lnTo>
                  <a:pt x="37864" y="73220"/>
                </a:lnTo>
              </a:path>
            </a:pathLst>
          </a:custGeom>
          <a:solidFill>
            <a:srgbClr val="FE5000"/>
          </a:solidFill>
          <a:ln>
            <a:noFill/>
          </a:ln>
        </p:spPr>
        <p:txBody>
          <a:bodyPr lIns="68569" tIns="34275" rIns="68569" bIns="34275" anchor="t" anchorCtr="0">
            <a:noAutofit/>
          </a:bodyPr>
          <a:lstStyle/>
          <a:p>
            <a:pPr defTabSz="685800"/>
            <a:endParaRPr sz="1350" kern="0">
              <a:solidFill>
                <a:srgbClr val="000000"/>
              </a:solidFill>
              <a:latin typeface="Calibri"/>
              <a:ea typeface="Calibri"/>
              <a:cs typeface="Calibri"/>
              <a:sym typeface="Calibri"/>
            </a:endParaRPr>
          </a:p>
        </p:txBody>
      </p:sp>
      <p:sp>
        <p:nvSpPr>
          <p:cNvPr id="55" name="Shape 55"/>
          <p:cNvSpPr/>
          <p:nvPr/>
        </p:nvSpPr>
        <p:spPr>
          <a:xfrm>
            <a:off x="277813" y="4092179"/>
            <a:ext cx="241300" cy="182165"/>
          </a:xfrm>
          <a:custGeom>
            <a:avLst/>
            <a:gdLst/>
            <a:ahLst/>
            <a:cxnLst/>
            <a:rect l="0" t="0" r="0" b="0"/>
            <a:pathLst>
              <a:path w="120000" h="120000" extrusionOk="0">
                <a:moveTo>
                  <a:pt x="60228" y="120000"/>
                </a:moveTo>
                <a:lnTo>
                  <a:pt x="60228" y="120000"/>
                </a:lnTo>
                <a:cubicBezTo>
                  <a:pt x="93079" y="120000"/>
                  <a:pt x="120000" y="93181"/>
                  <a:pt x="120000" y="60000"/>
                </a:cubicBezTo>
                <a:cubicBezTo>
                  <a:pt x="120000" y="26818"/>
                  <a:pt x="93079" y="0"/>
                  <a:pt x="60228" y="0"/>
                </a:cubicBezTo>
                <a:cubicBezTo>
                  <a:pt x="26920" y="0"/>
                  <a:pt x="0" y="26818"/>
                  <a:pt x="0" y="60000"/>
                </a:cubicBezTo>
                <a:cubicBezTo>
                  <a:pt x="0" y="93181"/>
                  <a:pt x="26920" y="120000"/>
                  <a:pt x="60228" y="120000"/>
                </a:cubicBezTo>
                <a:close/>
              </a:path>
            </a:pathLst>
          </a:custGeom>
          <a:solidFill>
            <a:srgbClr val="FE5000"/>
          </a:solidFill>
          <a:ln>
            <a:noFill/>
          </a:ln>
        </p:spPr>
        <p:txBody>
          <a:bodyPr lIns="68569" tIns="34275" rIns="68569" bIns="34275" anchor="t" anchorCtr="0">
            <a:noAutofit/>
          </a:bodyPr>
          <a:lstStyle/>
          <a:p>
            <a:pPr defTabSz="685800"/>
            <a:endParaRPr sz="1350" kern="0">
              <a:solidFill>
                <a:srgbClr val="000000"/>
              </a:solidFill>
              <a:latin typeface="Calibri"/>
              <a:ea typeface="Calibri"/>
              <a:cs typeface="Calibri"/>
              <a:sym typeface="Calibri"/>
            </a:endParaRPr>
          </a:p>
        </p:txBody>
      </p:sp>
      <p:sp>
        <p:nvSpPr>
          <p:cNvPr id="56" name="Shape 56"/>
          <p:cNvSpPr/>
          <p:nvPr/>
        </p:nvSpPr>
        <p:spPr>
          <a:xfrm>
            <a:off x="650875" y="3830242"/>
            <a:ext cx="806450" cy="611981"/>
          </a:xfrm>
          <a:custGeom>
            <a:avLst/>
            <a:gdLst/>
            <a:ahLst/>
            <a:cxnLst/>
            <a:rect l="0" t="0" r="0" b="0"/>
            <a:pathLst>
              <a:path w="120000" h="120000" extrusionOk="0">
                <a:moveTo>
                  <a:pt x="48548" y="120000"/>
                </a:moveTo>
                <a:lnTo>
                  <a:pt x="48548" y="120000"/>
                </a:lnTo>
                <a:lnTo>
                  <a:pt x="69942" y="120000"/>
                </a:lnTo>
                <a:lnTo>
                  <a:pt x="120000" y="0"/>
                </a:lnTo>
                <a:lnTo>
                  <a:pt x="91337" y="0"/>
                </a:lnTo>
                <a:lnTo>
                  <a:pt x="60891" y="78644"/>
                </a:lnTo>
                <a:lnTo>
                  <a:pt x="60480" y="78644"/>
                </a:lnTo>
                <a:lnTo>
                  <a:pt x="30582" y="0"/>
                </a:lnTo>
                <a:lnTo>
                  <a:pt x="0" y="0"/>
                </a:lnTo>
                <a:lnTo>
                  <a:pt x="48548" y="120000"/>
                </a:lnTo>
                <a:close/>
              </a:path>
            </a:pathLst>
          </a:custGeom>
          <a:solidFill>
            <a:srgbClr val="FE5000"/>
          </a:solidFill>
          <a:ln>
            <a:noFill/>
          </a:ln>
        </p:spPr>
        <p:txBody>
          <a:bodyPr lIns="68569" tIns="34275" rIns="68569" bIns="34275" anchor="t" anchorCtr="0">
            <a:noAutofit/>
          </a:bodyPr>
          <a:lstStyle/>
          <a:p>
            <a:pPr defTabSz="685800"/>
            <a:endParaRPr sz="1350" kern="0">
              <a:solidFill>
                <a:srgbClr val="000000"/>
              </a:solidFill>
              <a:latin typeface="Calibri"/>
              <a:ea typeface="Calibri"/>
              <a:cs typeface="Calibri"/>
              <a:sym typeface="Calibri"/>
            </a:endParaRPr>
          </a:p>
        </p:txBody>
      </p:sp>
      <p:sp>
        <p:nvSpPr>
          <p:cNvPr id="57" name="Shape 57"/>
          <p:cNvSpPr/>
          <p:nvPr/>
        </p:nvSpPr>
        <p:spPr>
          <a:xfrm>
            <a:off x="7037388" y="4531520"/>
            <a:ext cx="569912" cy="611981"/>
          </a:xfrm>
          <a:custGeom>
            <a:avLst/>
            <a:gdLst/>
            <a:ahLst/>
            <a:cxnLst/>
            <a:rect l="0" t="0" r="0" b="0"/>
            <a:pathLst>
              <a:path w="120000" h="120000" extrusionOk="0">
                <a:moveTo>
                  <a:pt x="37864" y="48813"/>
                </a:moveTo>
                <a:lnTo>
                  <a:pt x="37864" y="48813"/>
                </a:lnTo>
                <a:lnTo>
                  <a:pt x="37864" y="27796"/>
                </a:lnTo>
                <a:lnTo>
                  <a:pt x="120000" y="27796"/>
                </a:lnTo>
                <a:lnTo>
                  <a:pt x="120000" y="0"/>
                </a:lnTo>
                <a:lnTo>
                  <a:pt x="0" y="0"/>
                </a:lnTo>
                <a:lnTo>
                  <a:pt x="0" y="120000"/>
                </a:lnTo>
                <a:lnTo>
                  <a:pt x="37864" y="120000"/>
                </a:lnTo>
                <a:lnTo>
                  <a:pt x="37864" y="73220"/>
                </a:lnTo>
              </a:path>
            </a:pathLst>
          </a:custGeom>
          <a:solidFill>
            <a:srgbClr val="FE5000"/>
          </a:solidFill>
          <a:ln>
            <a:noFill/>
          </a:ln>
        </p:spPr>
        <p:txBody>
          <a:bodyPr lIns="68569" tIns="34275" rIns="68569" bIns="34275" anchor="t" anchorCtr="0">
            <a:noAutofit/>
          </a:bodyPr>
          <a:lstStyle/>
          <a:p>
            <a:pPr defTabSz="685800"/>
            <a:endParaRPr sz="1350" kern="0">
              <a:solidFill>
                <a:srgbClr val="000000"/>
              </a:solidFill>
              <a:latin typeface="Calibri"/>
              <a:ea typeface="Calibri"/>
              <a:cs typeface="Calibri"/>
              <a:sym typeface="Calibri"/>
            </a:endParaRPr>
          </a:p>
        </p:txBody>
      </p:sp>
      <p:sp>
        <p:nvSpPr>
          <p:cNvPr id="58" name="Shape 58"/>
          <p:cNvSpPr/>
          <p:nvPr/>
        </p:nvSpPr>
        <p:spPr>
          <a:xfrm>
            <a:off x="7313614" y="4793457"/>
            <a:ext cx="242887" cy="182165"/>
          </a:xfrm>
          <a:custGeom>
            <a:avLst/>
            <a:gdLst/>
            <a:ahLst/>
            <a:cxnLst/>
            <a:rect l="0" t="0" r="0" b="0"/>
            <a:pathLst>
              <a:path w="120000" h="120000" extrusionOk="0">
                <a:moveTo>
                  <a:pt x="60228" y="120000"/>
                </a:moveTo>
                <a:lnTo>
                  <a:pt x="60228" y="120000"/>
                </a:lnTo>
                <a:cubicBezTo>
                  <a:pt x="93079" y="120000"/>
                  <a:pt x="120000" y="93181"/>
                  <a:pt x="120000" y="60000"/>
                </a:cubicBezTo>
                <a:cubicBezTo>
                  <a:pt x="120000" y="26818"/>
                  <a:pt x="93079" y="0"/>
                  <a:pt x="60228" y="0"/>
                </a:cubicBezTo>
                <a:cubicBezTo>
                  <a:pt x="26920" y="0"/>
                  <a:pt x="0" y="26818"/>
                  <a:pt x="0" y="60000"/>
                </a:cubicBezTo>
                <a:cubicBezTo>
                  <a:pt x="0" y="93181"/>
                  <a:pt x="26920" y="120000"/>
                  <a:pt x="60228" y="120000"/>
                </a:cubicBezTo>
                <a:close/>
              </a:path>
            </a:pathLst>
          </a:custGeom>
          <a:solidFill>
            <a:srgbClr val="FE5000"/>
          </a:solidFill>
          <a:ln>
            <a:noFill/>
          </a:ln>
        </p:spPr>
        <p:txBody>
          <a:bodyPr lIns="68569" tIns="34275" rIns="68569" bIns="34275" anchor="t" anchorCtr="0">
            <a:noAutofit/>
          </a:bodyPr>
          <a:lstStyle/>
          <a:p>
            <a:pPr defTabSz="685800"/>
            <a:endParaRPr sz="1350" kern="0">
              <a:solidFill>
                <a:srgbClr val="000000"/>
              </a:solidFill>
              <a:latin typeface="Calibri"/>
              <a:ea typeface="Calibri"/>
              <a:cs typeface="Calibri"/>
              <a:sym typeface="Calibri"/>
            </a:endParaRPr>
          </a:p>
        </p:txBody>
      </p:sp>
      <p:sp>
        <p:nvSpPr>
          <p:cNvPr id="59" name="Shape 59"/>
          <p:cNvSpPr/>
          <p:nvPr/>
        </p:nvSpPr>
        <p:spPr>
          <a:xfrm>
            <a:off x="7688263" y="4531520"/>
            <a:ext cx="806450" cy="611981"/>
          </a:xfrm>
          <a:custGeom>
            <a:avLst/>
            <a:gdLst/>
            <a:ahLst/>
            <a:cxnLst/>
            <a:rect l="0" t="0" r="0" b="0"/>
            <a:pathLst>
              <a:path w="120000" h="120000" extrusionOk="0">
                <a:moveTo>
                  <a:pt x="48548" y="120000"/>
                </a:moveTo>
                <a:lnTo>
                  <a:pt x="48548" y="120000"/>
                </a:lnTo>
                <a:lnTo>
                  <a:pt x="69942" y="120000"/>
                </a:lnTo>
                <a:lnTo>
                  <a:pt x="120000" y="0"/>
                </a:lnTo>
                <a:lnTo>
                  <a:pt x="91337" y="0"/>
                </a:lnTo>
                <a:lnTo>
                  <a:pt x="60891" y="78644"/>
                </a:lnTo>
                <a:lnTo>
                  <a:pt x="60617" y="78644"/>
                </a:lnTo>
                <a:lnTo>
                  <a:pt x="30582" y="0"/>
                </a:lnTo>
                <a:lnTo>
                  <a:pt x="0" y="0"/>
                </a:lnTo>
                <a:lnTo>
                  <a:pt x="48548" y="120000"/>
                </a:lnTo>
                <a:close/>
              </a:path>
            </a:pathLst>
          </a:custGeom>
          <a:solidFill>
            <a:srgbClr val="FE5000"/>
          </a:solidFill>
          <a:ln>
            <a:noFill/>
          </a:ln>
        </p:spPr>
        <p:txBody>
          <a:bodyPr lIns="68569" tIns="34275" rIns="68569" bIns="34275" anchor="t" anchorCtr="0">
            <a:noAutofit/>
          </a:bodyPr>
          <a:lstStyle/>
          <a:p>
            <a:pPr defTabSz="685800"/>
            <a:endParaRPr sz="1350" kern="0">
              <a:solidFill>
                <a:srgbClr val="000000"/>
              </a:solidFill>
              <a:latin typeface="Calibri"/>
              <a:ea typeface="Calibri"/>
              <a:cs typeface="Calibri"/>
              <a:sym typeface="Calibri"/>
            </a:endParaRPr>
          </a:p>
        </p:txBody>
      </p:sp>
      <p:sp>
        <p:nvSpPr>
          <p:cNvPr id="60" name="Shape 60"/>
          <p:cNvSpPr/>
          <p:nvPr/>
        </p:nvSpPr>
        <p:spPr>
          <a:xfrm>
            <a:off x="8597900" y="4531520"/>
            <a:ext cx="569913" cy="611981"/>
          </a:xfrm>
          <a:custGeom>
            <a:avLst/>
            <a:gdLst/>
            <a:ahLst/>
            <a:cxnLst/>
            <a:rect l="0" t="0" r="0" b="0"/>
            <a:pathLst>
              <a:path w="120000" h="120000" extrusionOk="0">
                <a:moveTo>
                  <a:pt x="37864" y="48813"/>
                </a:moveTo>
                <a:lnTo>
                  <a:pt x="37864" y="48813"/>
                </a:lnTo>
                <a:lnTo>
                  <a:pt x="37864" y="27796"/>
                </a:lnTo>
                <a:lnTo>
                  <a:pt x="120000" y="27796"/>
                </a:lnTo>
                <a:lnTo>
                  <a:pt x="120000" y="0"/>
                </a:lnTo>
                <a:lnTo>
                  <a:pt x="0" y="0"/>
                </a:lnTo>
                <a:lnTo>
                  <a:pt x="0" y="120000"/>
                </a:lnTo>
                <a:lnTo>
                  <a:pt x="37864" y="120000"/>
                </a:lnTo>
                <a:lnTo>
                  <a:pt x="37864" y="73220"/>
                </a:lnTo>
              </a:path>
            </a:pathLst>
          </a:custGeom>
          <a:solidFill>
            <a:srgbClr val="FE5000"/>
          </a:solidFill>
          <a:ln>
            <a:noFill/>
          </a:ln>
        </p:spPr>
        <p:txBody>
          <a:bodyPr lIns="68569" tIns="34275" rIns="68569" bIns="34275" anchor="t" anchorCtr="0">
            <a:noAutofit/>
          </a:bodyPr>
          <a:lstStyle/>
          <a:p>
            <a:pPr defTabSz="685800"/>
            <a:endParaRPr sz="1350" kern="0">
              <a:solidFill>
                <a:srgbClr val="000000"/>
              </a:solidFill>
              <a:latin typeface="Calibri"/>
              <a:ea typeface="Calibri"/>
              <a:cs typeface="Calibri"/>
              <a:sym typeface="Calibri"/>
            </a:endParaRPr>
          </a:p>
        </p:txBody>
      </p:sp>
      <p:sp>
        <p:nvSpPr>
          <p:cNvPr id="61" name="Shape 61"/>
          <p:cNvSpPr/>
          <p:nvPr/>
        </p:nvSpPr>
        <p:spPr>
          <a:xfrm>
            <a:off x="8874125" y="4793457"/>
            <a:ext cx="242888" cy="182165"/>
          </a:xfrm>
          <a:custGeom>
            <a:avLst/>
            <a:gdLst/>
            <a:ahLst/>
            <a:cxnLst/>
            <a:rect l="0" t="0" r="0" b="0"/>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E5000"/>
          </a:solidFill>
          <a:ln>
            <a:noFill/>
          </a:ln>
        </p:spPr>
        <p:txBody>
          <a:bodyPr lIns="68569" tIns="34275" rIns="68569" bIns="34275" anchor="t" anchorCtr="0">
            <a:noAutofit/>
          </a:bodyPr>
          <a:lstStyle/>
          <a:p>
            <a:pPr defTabSz="685800"/>
            <a:endParaRPr sz="1350" kern="0">
              <a:solidFill>
                <a:srgbClr val="000000"/>
              </a:solidFill>
              <a:latin typeface="Calibri"/>
              <a:ea typeface="Calibri"/>
              <a:cs typeface="Calibri"/>
              <a:sym typeface="Calibri"/>
            </a:endParaRPr>
          </a:p>
        </p:txBody>
      </p:sp>
      <p:sp>
        <p:nvSpPr>
          <p:cNvPr id="62" name="Shape 62"/>
          <p:cNvSpPr/>
          <p:nvPr/>
        </p:nvSpPr>
        <p:spPr>
          <a:xfrm>
            <a:off x="5478463" y="4531520"/>
            <a:ext cx="569912" cy="611981"/>
          </a:xfrm>
          <a:custGeom>
            <a:avLst/>
            <a:gdLst/>
            <a:ahLst/>
            <a:cxnLst/>
            <a:rect l="0" t="0" r="0" b="0"/>
            <a:pathLst>
              <a:path w="120000" h="120000" extrusionOk="0">
                <a:moveTo>
                  <a:pt x="0" y="0"/>
                </a:moveTo>
                <a:lnTo>
                  <a:pt x="0" y="0"/>
                </a:lnTo>
                <a:lnTo>
                  <a:pt x="0" y="120000"/>
                </a:lnTo>
                <a:lnTo>
                  <a:pt x="37864" y="120000"/>
                </a:lnTo>
                <a:lnTo>
                  <a:pt x="37864" y="73220"/>
                </a:lnTo>
                <a:lnTo>
                  <a:pt x="37864" y="48813"/>
                </a:lnTo>
                <a:lnTo>
                  <a:pt x="37864" y="27796"/>
                </a:lnTo>
                <a:lnTo>
                  <a:pt x="120000" y="27796"/>
                </a:lnTo>
                <a:lnTo>
                  <a:pt x="120000" y="0"/>
                </a:lnTo>
                <a:lnTo>
                  <a:pt x="0" y="0"/>
                </a:lnTo>
                <a:close/>
              </a:path>
            </a:pathLst>
          </a:custGeom>
          <a:solidFill>
            <a:srgbClr val="FE5000"/>
          </a:solidFill>
          <a:ln>
            <a:noFill/>
          </a:ln>
        </p:spPr>
        <p:txBody>
          <a:bodyPr lIns="68569" tIns="34275" rIns="68569" bIns="34275" anchor="t" anchorCtr="0">
            <a:noAutofit/>
          </a:bodyPr>
          <a:lstStyle/>
          <a:p>
            <a:pPr defTabSz="685800"/>
            <a:endParaRPr sz="1350" kern="0">
              <a:solidFill>
                <a:srgbClr val="000000"/>
              </a:solidFill>
              <a:latin typeface="Calibri"/>
              <a:ea typeface="Calibri"/>
              <a:cs typeface="Calibri"/>
              <a:sym typeface="Calibri"/>
            </a:endParaRPr>
          </a:p>
        </p:txBody>
      </p:sp>
      <p:sp>
        <p:nvSpPr>
          <p:cNvPr id="63" name="Shape 63"/>
          <p:cNvSpPr/>
          <p:nvPr/>
        </p:nvSpPr>
        <p:spPr>
          <a:xfrm>
            <a:off x="5754688" y="4793457"/>
            <a:ext cx="242887" cy="182165"/>
          </a:xfrm>
          <a:custGeom>
            <a:avLst/>
            <a:gdLst/>
            <a:ahLst/>
            <a:cxnLst/>
            <a:rect l="0" t="0" r="0" b="0"/>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E5000"/>
          </a:solidFill>
          <a:ln>
            <a:noFill/>
          </a:ln>
        </p:spPr>
        <p:txBody>
          <a:bodyPr lIns="68569" tIns="34275" rIns="68569" bIns="34275" anchor="t" anchorCtr="0">
            <a:noAutofit/>
          </a:bodyPr>
          <a:lstStyle/>
          <a:p>
            <a:pPr defTabSz="685800"/>
            <a:endParaRPr sz="1350" kern="0">
              <a:solidFill>
                <a:srgbClr val="000000"/>
              </a:solidFill>
              <a:latin typeface="Calibri"/>
              <a:ea typeface="Calibri"/>
              <a:cs typeface="Calibri"/>
              <a:sym typeface="Calibri"/>
            </a:endParaRPr>
          </a:p>
        </p:txBody>
      </p:sp>
      <p:sp>
        <p:nvSpPr>
          <p:cNvPr id="64" name="Shape 64"/>
          <p:cNvSpPr/>
          <p:nvPr/>
        </p:nvSpPr>
        <p:spPr>
          <a:xfrm>
            <a:off x="6129338" y="4531520"/>
            <a:ext cx="806450" cy="611981"/>
          </a:xfrm>
          <a:custGeom>
            <a:avLst/>
            <a:gdLst/>
            <a:ahLst/>
            <a:cxnLst/>
            <a:rect l="0" t="0" r="0" b="0"/>
            <a:pathLst>
              <a:path w="120000" h="120000" extrusionOk="0">
                <a:moveTo>
                  <a:pt x="48548" y="120000"/>
                </a:moveTo>
                <a:lnTo>
                  <a:pt x="48548" y="120000"/>
                </a:lnTo>
                <a:lnTo>
                  <a:pt x="69942" y="120000"/>
                </a:lnTo>
                <a:lnTo>
                  <a:pt x="120000" y="0"/>
                </a:lnTo>
                <a:lnTo>
                  <a:pt x="91337" y="0"/>
                </a:lnTo>
                <a:lnTo>
                  <a:pt x="60754" y="78644"/>
                </a:lnTo>
                <a:lnTo>
                  <a:pt x="60480" y="78644"/>
                </a:lnTo>
                <a:lnTo>
                  <a:pt x="30445" y="0"/>
                </a:lnTo>
                <a:lnTo>
                  <a:pt x="0" y="0"/>
                </a:lnTo>
                <a:lnTo>
                  <a:pt x="48548" y="120000"/>
                </a:lnTo>
                <a:close/>
              </a:path>
            </a:pathLst>
          </a:custGeom>
          <a:solidFill>
            <a:srgbClr val="FE5000"/>
          </a:solidFill>
          <a:ln>
            <a:noFill/>
          </a:ln>
        </p:spPr>
        <p:txBody>
          <a:bodyPr lIns="68569" tIns="34275" rIns="68569" bIns="34275" anchor="t" anchorCtr="0">
            <a:noAutofit/>
          </a:bodyPr>
          <a:lstStyle/>
          <a:p>
            <a:pPr defTabSz="685800"/>
            <a:endParaRPr sz="1350" kern="0">
              <a:solidFill>
                <a:srgbClr val="000000"/>
              </a:solidFill>
              <a:latin typeface="Calibri"/>
              <a:ea typeface="Calibri"/>
              <a:cs typeface="Calibri"/>
              <a:sym typeface="Calibri"/>
            </a:endParaRPr>
          </a:p>
        </p:txBody>
      </p:sp>
      <p:sp>
        <p:nvSpPr>
          <p:cNvPr id="65" name="Shape 65"/>
          <p:cNvSpPr/>
          <p:nvPr/>
        </p:nvSpPr>
        <p:spPr>
          <a:xfrm>
            <a:off x="7800975" y="3830242"/>
            <a:ext cx="568325" cy="611981"/>
          </a:xfrm>
          <a:custGeom>
            <a:avLst/>
            <a:gdLst/>
            <a:ahLst/>
            <a:cxnLst/>
            <a:rect l="0" t="0" r="0" b="0"/>
            <a:pathLst>
              <a:path w="120000" h="120000" extrusionOk="0">
                <a:moveTo>
                  <a:pt x="37864" y="48813"/>
                </a:moveTo>
                <a:lnTo>
                  <a:pt x="37864" y="48813"/>
                </a:lnTo>
                <a:lnTo>
                  <a:pt x="37864" y="27661"/>
                </a:lnTo>
                <a:lnTo>
                  <a:pt x="120000" y="27661"/>
                </a:lnTo>
                <a:lnTo>
                  <a:pt x="120000" y="0"/>
                </a:lnTo>
                <a:lnTo>
                  <a:pt x="0" y="0"/>
                </a:lnTo>
                <a:lnTo>
                  <a:pt x="0" y="120000"/>
                </a:lnTo>
                <a:lnTo>
                  <a:pt x="37864" y="120000"/>
                </a:lnTo>
                <a:lnTo>
                  <a:pt x="37864" y="73220"/>
                </a:lnTo>
              </a:path>
            </a:pathLst>
          </a:custGeom>
          <a:solidFill>
            <a:srgbClr val="FE5000"/>
          </a:solidFill>
          <a:ln>
            <a:noFill/>
          </a:ln>
        </p:spPr>
        <p:txBody>
          <a:bodyPr lIns="68569" tIns="34275" rIns="68569" bIns="34275" anchor="t" anchorCtr="0">
            <a:noAutofit/>
          </a:bodyPr>
          <a:lstStyle/>
          <a:p>
            <a:pPr defTabSz="685800"/>
            <a:endParaRPr sz="1350" kern="0">
              <a:solidFill>
                <a:srgbClr val="000000"/>
              </a:solidFill>
              <a:latin typeface="Calibri"/>
              <a:ea typeface="Calibri"/>
              <a:cs typeface="Calibri"/>
              <a:sym typeface="Calibri"/>
            </a:endParaRPr>
          </a:p>
        </p:txBody>
      </p:sp>
      <p:sp>
        <p:nvSpPr>
          <p:cNvPr id="66" name="Shape 66"/>
          <p:cNvSpPr/>
          <p:nvPr/>
        </p:nvSpPr>
        <p:spPr>
          <a:xfrm>
            <a:off x="8077200" y="4092179"/>
            <a:ext cx="242888" cy="182165"/>
          </a:xfrm>
          <a:custGeom>
            <a:avLst/>
            <a:gdLst/>
            <a:ahLst/>
            <a:cxnLst/>
            <a:rect l="0" t="0" r="0" b="0"/>
            <a:pathLst>
              <a:path w="120000" h="120000" extrusionOk="0">
                <a:moveTo>
                  <a:pt x="59771" y="120000"/>
                </a:moveTo>
                <a:lnTo>
                  <a:pt x="59771" y="120000"/>
                </a:lnTo>
                <a:cubicBezTo>
                  <a:pt x="93079" y="120000"/>
                  <a:pt x="120000" y="93181"/>
                  <a:pt x="120000" y="60000"/>
                </a:cubicBezTo>
                <a:cubicBezTo>
                  <a:pt x="120000" y="26818"/>
                  <a:pt x="93079" y="0"/>
                  <a:pt x="59771" y="0"/>
                </a:cubicBezTo>
                <a:cubicBezTo>
                  <a:pt x="26920" y="0"/>
                  <a:pt x="0" y="26818"/>
                  <a:pt x="0" y="60000"/>
                </a:cubicBezTo>
                <a:cubicBezTo>
                  <a:pt x="0" y="93181"/>
                  <a:pt x="26920" y="120000"/>
                  <a:pt x="59771" y="120000"/>
                </a:cubicBezTo>
                <a:close/>
              </a:path>
            </a:pathLst>
          </a:custGeom>
          <a:solidFill>
            <a:srgbClr val="FE5000"/>
          </a:solidFill>
          <a:ln>
            <a:noFill/>
          </a:ln>
        </p:spPr>
        <p:txBody>
          <a:bodyPr lIns="68569" tIns="34275" rIns="68569" bIns="34275" anchor="t" anchorCtr="0">
            <a:noAutofit/>
          </a:bodyPr>
          <a:lstStyle/>
          <a:p>
            <a:pPr defTabSz="685800"/>
            <a:endParaRPr sz="1350" kern="0">
              <a:solidFill>
                <a:srgbClr val="000000"/>
              </a:solidFill>
              <a:latin typeface="Calibri"/>
              <a:ea typeface="Calibri"/>
              <a:cs typeface="Calibri"/>
              <a:sym typeface="Calibri"/>
            </a:endParaRPr>
          </a:p>
        </p:txBody>
      </p:sp>
      <p:sp>
        <p:nvSpPr>
          <p:cNvPr id="67" name="Shape 67"/>
          <p:cNvSpPr/>
          <p:nvPr/>
        </p:nvSpPr>
        <p:spPr>
          <a:xfrm>
            <a:off x="8450263" y="3827859"/>
            <a:ext cx="693737" cy="614363"/>
          </a:xfrm>
          <a:custGeom>
            <a:avLst/>
            <a:gdLst/>
            <a:ahLst/>
            <a:cxnLst/>
            <a:rect l="0" t="0" r="0" b="0"/>
            <a:pathLst>
              <a:path w="120000" h="120000" extrusionOk="0">
                <a:moveTo>
                  <a:pt x="56442" y="120000"/>
                </a:moveTo>
                <a:lnTo>
                  <a:pt x="56442" y="120000"/>
                </a:lnTo>
                <a:lnTo>
                  <a:pt x="81315" y="120000"/>
                </a:lnTo>
                <a:lnTo>
                  <a:pt x="120000" y="40510"/>
                </a:lnTo>
                <a:lnTo>
                  <a:pt x="120000" y="0"/>
                </a:lnTo>
                <a:lnTo>
                  <a:pt x="106175" y="394"/>
                </a:lnTo>
                <a:lnTo>
                  <a:pt x="70783" y="78784"/>
                </a:lnTo>
                <a:lnTo>
                  <a:pt x="70309" y="78784"/>
                </a:lnTo>
                <a:lnTo>
                  <a:pt x="35559" y="394"/>
                </a:lnTo>
                <a:lnTo>
                  <a:pt x="0" y="394"/>
                </a:lnTo>
                <a:lnTo>
                  <a:pt x="56442" y="120000"/>
                </a:lnTo>
                <a:close/>
              </a:path>
            </a:pathLst>
          </a:custGeom>
          <a:solidFill>
            <a:srgbClr val="FE5000"/>
          </a:solidFill>
          <a:ln>
            <a:noFill/>
          </a:ln>
        </p:spPr>
        <p:txBody>
          <a:bodyPr lIns="68569" tIns="34275" rIns="68569" bIns="34275" anchor="t" anchorCtr="0">
            <a:noAutofit/>
          </a:bodyPr>
          <a:lstStyle/>
          <a:p>
            <a:pPr defTabSz="685800"/>
            <a:endParaRPr sz="1350" kern="0">
              <a:solidFill>
                <a:srgbClr val="000000"/>
              </a:solidFill>
              <a:latin typeface="Calibri"/>
              <a:ea typeface="Calibri"/>
              <a:cs typeface="Calibri"/>
              <a:sym typeface="Calibri"/>
            </a:endParaRPr>
          </a:p>
        </p:txBody>
      </p:sp>
      <p:sp>
        <p:nvSpPr>
          <p:cNvPr id="68" name="Shape 68"/>
          <p:cNvSpPr/>
          <p:nvPr/>
        </p:nvSpPr>
        <p:spPr>
          <a:xfrm>
            <a:off x="6240463" y="3830242"/>
            <a:ext cx="569912" cy="611981"/>
          </a:xfrm>
          <a:custGeom>
            <a:avLst/>
            <a:gdLst/>
            <a:ahLst/>
            <a:cxnLst/>
            <a:rect l="0" t="0" r="0" b="0"/>
            <a:pathLst>
              <a:path w="120000" h="120000" extrusionOk="0">
                <a:moveTo>
                  <a:pt x="37925" y="48813"/>
                </a:moveTo>
                <a:lnTo>
                  <a:pt x="37925" y="48813"/>
                </a:lnTo>
                <a:lnTo>
                  <a:pt x="37925" y="27661"/>
                </a:lnTo>
                <a:lnTo>
                  <a:pt x="120000" y="27661"/>
                </a:lnTo>
                <a:lnTo>
                  <a:pt x="120000" y="0"/>
                </a:lnTo>
                <a:lnTo>
                  <a:pt x="0" y="0"/>
                </a:lnTo>
                <a:lnTo>
                  <a:pt x="0" y="120000"/>
                </a:lnTo>
                <a:lnTo>
                  <a:pt x="37925" y="120000"/>
                </a:lnTo>
                <a:lnTo>
                  <a:pt x="37925" y="73220"/>
                </a:lnTo>
              </a:path>
            </a:pathLst>
          </a:custGeom>
          <a:solidFill>
            <a:srgbClr val="FE5000"/>
          </a:solidFill>
          <a:ln>
            <a:noFill/>
          </a:ln>
        </p:spPr>
        <p:txBody>
          <a:bodyPr lIns="68569" tIns="34275" rIns="68569" bIns="34275" anchor="t" anchorCtr="0">
            <a:noAutofit/>
          </a:bodyPr>
          <a:lstStyle/>
          <a:p>
            <a:pPr defTabSz="685800"/>
            <a:endParaRPr sz="1350" kern="0">
              <a:solidFill>
                <a:srgbClr val="000000"/>
              </a:solidFill>
              <a:latin typeface="Calibri"/>
              <a:ea typeface="Calibri"/>
              <a:cs typeface="Calibri"/>
              <a:sym typeface="Calibri"/>
            </a:endParaRPr>
          </a:p>
        </p:txBody>
      </p:sp>
      <p:sp>
        <p:nvSpPr>
          <p:cNvPr id="69" name="Shape 69"/>
          <p:cNvSpPr/>
          <p:nvPr/>
        </p:nvSpPr>
        <p:spPr>
          <a:xfrm>
            <a:off x="6516688" y="4092179"/>
            <a:ext cx="242887" cy="182165"/>
          </a:xfrm>
          <a:custGeom>
            <a:avLst/>
            <a:gdLst/>
            <a:ahLst/>
            <a:cxnLst/>
            <a:rect l="0" t="0" r="0" b="0"/>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E5000"/>
          </a:solidFill>
          <a:ln>
            <a:noFill/>
          </a:ln>
        </p:spPr>
        <p:txBody>
          <a:bodyPr lIns="68569" tIns="34275" rIns="68569" bIns="34275" anchor="t" anchorCtr="0">
            <a:noAutofit/>
          </a:bodyPr>
          <a:lstStyle/>
          <a:p>
            <a:pPr defTabSz="685800"/>
            <a:endParaRPr sz="1350" kern="0">
              <a:solidFill>
                <a:srgbClr val="000000"/>
              </a:solidFill>
              <a:latin typeface="Calibri"/>
              <a:ea typeface="Calibri"/>
              <a:cs typeface="Calibri"/>
              <a:sym typeface="Calibri"/>
            </a:endParaRPr>
          </a:p>
        </p:txBody>
      </p:sp>
      <p:sp>
        <p:nvSpPr>
          <p:cNvPr id="70" name="Shape 70"/>
          <p:cNvSpPr/>
          <p:nvPr/>
        </p:nvSpPr>
        <p:spPr>
          <a:xfrm>
            <a:off x="6891338" y="3830242"/>
            <a:ext cx="806450" cy="611981"/>
          </a:xfrm>
          <a:custGeom>
            <a:avLst/>
            <a:gdLst/>
            <a:ahLst/>
            <a:cxnLst/>
            <a:rect l="0" t="0" r="0" b="0"/>
            <a:pathLst>
              <a:path w="120000" h="120000" extrusionOk="0">
                <a:moveTo>
                  <a:pt x="48466" y="120000"/>
                </a:moveTo>
                <a:lnTo>
                  <a:pt x="48466" y="120000"/>
                </a:lnTo>
                <a:lnTo>
                  <a:pt x="70022" y="120000"/>
                </a:lnTo>
                <a:lnTo>
                  <a:pt x="120000" y="0"/>
                </a:lnTo>
                <a:lnTo>
                  <a:pt x="91441" y="0"/>
                </a:lnTo>
                <a:lnTo>
                  <a:pt x="60823" y="78644"/>
                </a:lnTo>
                <a:lnTo>
                  <a:pt x="60549" y="78644"/>
                </a:lnTo>
                <a:lnTo>
                  <a:pt x="30480" y="0"/>
                </a:lnTo>
                <a:lnTo>
                  <a:pt x="0" y="0"/>
                </a:lnTo>
                <a:lnTo>
                  <a:pt x="48466" y="120000"/>
                </a:lnTo>
                <a:close/>
              </a:path>
            </a:pathLst>
          </a:custGeom>
          <a:solidFill>
            <a:srgbClr val="FE5000"/>
          </a:solidFill>
          <a:ln>
            <a:noFill/>
          </a:ln>
        </p:spPr>
        <p:txBody>
          <a:bodyPr lIns="68569" tIns="34275" rIns="68569" bIns="34275" anchor="t" anchorCtr="0">
            <a:noAutofit/>
          </a:bodyPr>
          <a:lstStyle/>
          <a:p>
            <a:pPr defTabSz="685800"/>
            <a:endParaRPr sz="1350" kern="0">
              <a:solidFill>
                <a:srgbClr val="000000"/>
              </a:solidFill>
              <a:latin typeface="Calibri"/>
              <a:ea typeface="Calibri"/>
              <a:cs typeface="Calibri"/>
              <a:sym typeface="Calibri"/>
            </a:endParaRPr>
          </a:p>
        </p:txBody>
      </p:sp>
      <p:sp>
        <p:nvSpPr>
          <p:cNvPr id="71" name="Shape 71"/>
          <p:cNvSpPr txBox="1">
            <a:spLocks noGrp="1"/>
          </p:cNvSpPr>
          <p:nvPr>
            <p:ph type="body" idx="1"/>
          </p:nvPr>
        </p:nvSpPr>
        <p:spPr>
          <a:xfrm>
            <a:off x="793750" y="1092771"/>
            <a:ext cx="7475538" cy="963817"/>
          </a:xfrm>
          <a:prstGeom prst="rect">
            <a:avLst/>
          </a:prstGeom>
          <a:noFill/>
          <a:ln>
            <a:noFill/>
          </a:ln>
        </p:spPr>
        <p:txBody>
          <a:bodyPr lIns="91425" tIns="91425" rIns="91425" bIns="91425" anchor="b" anchorCtr="0"/>
          <a:lstStyle>
            <a:lvl1pPr marL="0" marR="0" lvl="0" indent="0" algn="l" rtl="0">
              <a:lnSpc>
                <a:spcPct val="90000"/>
              </a:lnSpc>
              <a:spcBef>
                <a:spcPts val="720"/>
              </a:spcBef>
              <a:spcAft>
                <a:spcPts val="0"/>
              </a:spcAft>
              <a:buClr>
                <a:srgbClr val="FF5000"/>
              </a:buClr>
              <a:buFont typeface="Arial"/>
              <a:buChar char="●"/>
              <a:defRPr sz="3600" b="1" i="0" u="none" strike="noStrike" cap="none">
                <a:solidFill>
                  <a:srgbClr val="FF5000"/>
                </a:solidFill>
                <a:latin typeface="Arial"/>
                <a:ea typeface="Arial"/>
                <a:cs typeface="Arial"/>
                <a:sym typeface="Arial"/>
              </a:defRPr>
            </a:lvl1pPr>
            <a:lvl2pPr marL="313135" marR="0" lvl="1" indent="-51197" algn="l" rtl="0">
              <a:spcBef>
                <a:spcPts val="225"/>
              </a:spcBef>
              <a:spcAft>
                <a:spcPts val="0"/>
              </a:spcAft>
              <a:buClr>
                <a:schemeClr val="dk1"/>
              </a:buClr>
              <a:buSzPct val="100000"/>
              <a:buFont typeface="Arial"/>
              <a:buChar char="–"/>
              <a:defRPr sz="1125" b="0" i="0" u="none" strike="noStrike" cap="none">
                <a:solidFill>
                  <a:schemeClr val="dk1"/>
                </a:solidFill>
                <a:latin typeface="Calibri"/>
                <a:ea typeface="Calibri"/>
                <a:cs typeface="Calibri"/>
                <a:sym typeface="Calibri"/>
              </a:defRPr>
            </a:lvl2pPr>
            <a:lvl3pPr marL="481013" marR="0" lvl="2" indent="-38100" algn="l" rtl="0">
              <a:spcBef>
                <a:spcPts val="195"/>
              </a:spcBef>
              <a:spcAft>
                <a:spcPts val="0"/>
              </a:spcAft>
              <a:buClr>
                <a:schemeClr val="dk1"/>
              </a:buClr>
              <a:buSzPct val="100000"/>
              <a:buFont typeface="Arial"/>
              <a:buChar char="•"/>
              <a:defRPr sz="975" b="0" i="0" u="none" strike="noStrike" cap="none">
                <a:solidFill>
                  <a:schemeClr val="dk1"/>
                </a:solidFill>
                <a:latin typeface="Calibri"/>
                <a:ea typeface="Calibri"/>
                <a:cs typeface="Calibri"/>
                <a:sym typeface="Calibri"/>
              </a:defRPr>
            </a:lvl3pPr>
            <a:lvl4pPr marL="673894" marR="0" lvl="3" indent="-50006" algn="l" rtl="0">
              <a:spcBef>
                <a:spcPts val="165"/>
              </a:spcBef>
              <a:spcAft>
                <a:spcPts val="0"/>
              </a:spcAft>
              <a:buClr>
                <a:schemeClr val="dk1"/>
              </a:buClr>
              <a:buSzPct val="100000"/>
              <a:buFont typeface="Arial"/>
              <a:buChar char="–"/>
              <a:defRPr sz="825" b="0" i="0" u="none" strike="noStrike" cap="none">
                <a:solidFill>
                  <a:schemeClr val="dk1"/>
                </a:solidFill>
                <a:latin typeface="Calibri"/>
                <a:ea typeface="Calibri"/>
                <a:cs typeface="Calibri"/>
                <a:sym typeface="Calibri"/>
              </a:defRPr>
            </a:lvl4pPr>
            <a:lvl5pPr marL="866775" marR="0" lvl="4" indent="-42863" algn="l" rtl="0">
              <a:spcBef>
                <a:spcPts val="165"/>
              </a:spcBef>
              <a:spcAft>
                <a:spcPts val="0"/>
              </a:spcAft>
              <a:buClr>
                <a:schemeClr val="dk1"/>
              </a:buClr>
              <a:buSzPct val="100000"/>
              <a:buFont typeface="Arial"/>
              <a:buChar char="»"/>
              <a:defRPr sz="825" b="0" i="0" u="none" strike="noStrike" cap="none">
                <a:solidFill>
                  <a:schemeClr val="dk1"/>
                </a:solidFill>
                <a:latin typeface="Calibri"/>
                <a:ea typeface="Calibri"/>
                <a:cs typeface="Calibri"/>
                <a:sym typeface="Calibri"/>
              </a:defRPr>
            </a:lvl5pPr>
            <a:lvl6pPr marL="1060821" marR="0" lvl="5" indent="-45218"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6pPr>
            <a:lvl7pPr marL="1253697" marR="0" lvl="6" indent="-47594"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7pPr>
            <a:lvl8pPr marL="1446574" marR="0" lvl="7" indent="-49970"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8pPr>
            <a:lvl9pPr marL="1639451" marR="0" lvl="8" indent="-52347"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body" idx="2"/>
          </p:nvPr>
        </p:nvSpPr>
        <p:spPr>
          <a:xfrm>
            <a:off x="776816" y="2113362"/>
            <a:ext cx="7475538" cy="866775"/>
          </a:xfrm>
          <a:prstGeom prst="rect">
            <a:avLst/>
          </a:prstGeom>
          <a:noFill/>
          <a:ln>
            <a:noFill/>
          </a:ln>
        </p:spPr>
        <p:txBody>
          <a:bodyPr lIns="91425" tIns="91425" rIns="91425" bIns="91425" anchor="t" anchorCtr="0"/>
          <a:lstStyle>
            <a:lvl1pPr marL="0" marR="0" lvl="0" indent="0" algn="l" rtl="0">
              <a:spcBef>
                <a:spcPts val="360"/>
              </a:spcBef>
              <a:spcAft>
                <a:spcPts val="0"/>
              </a:spcAft>
              <a:buClr>
                <a:srgbClr val="7F7F7F"/>
              </a:buClr>
              <a:buFont typeface="Arial"/>
              <a:buChar char="●"/>
              <a:defRPr sz="1800" b="0" i="0" u="none" strike="noStrike" cap="none">
                <a:solidFill>
                  <a:srgbClr val="7F7F7F"/>
                </a:solidFill>
                <a:latin typeface="Arial"/>
                <a:ea typeface="Arial"/>
                <a:cs typeface="Arial"/>
                <a:sym typeface="Arial"/>
              </a:defRPr>
            </a:lvl1pPr>
            <a:lvl2pPr marL="313135" marR="0" lvl="1" indent="-51197" algn="l" rtl="0">
              <a:spcBef>
                <a:spcPts val="225"/>
              </a:spcBef>
              <a:spcAft>
                <a:spcPts val="0"/>
              </a:spcAft>
              <a:buClr>
                <a:schemeClr val="dk1"/>
              </a:buClr>
              <a:buSzPct val="100000"/>
              <a:buFont typeface="Arial"/>
              <a:buChar char="–"/>
              <a:defRPr sz="1125" b="0" i="0" u="none" strike="noStrike" cap="none">
                <a:solidFill>
                  <a:schemeClr val="dk1"/>
                </a:solidFill>
                <a:latin typeface="Calibri"/>
                <a:ea typeface="Calibri"/>
                <a:cs typeface="Calibri"/>
                <a:sym typeface="Calibri"/>
              </a:defRPr>
            </a:lvl2pPr>
            <a:lvl3pPr marL="481013" marR="0" lvl="2" indent="-38100" algn="l" rtl="0">
              <a:spcBef>
                <a:spcPts val="195"/>
              </a:spcBef>
              <a:spcAft>
                <a:spcPts val="0"/>
              </a:spcAft>
              <a:buClr>
                <a:schemeClr val="dk1"/>
              </a:buClr>
              <a:buSzPct val="100000"/>
              <a:buFont typeface="Arial"/>
              <a:buChar char="•"/>
              <a:defRPr sz="975" b="0" i="0" u="none" strike="noStrike" cap="none">
                <a:solidFill>
                  <a:schemeClr val="dk1"/>
                </a:solidFill>
                <a:latin typeface="Calibri"/>
                <a:ea typeface="Calibri"/>
                <a:cs typeface="Calibri"/>
                <a:sym typeface="Calibri"/>
              </a:defRPr>
            </a:lvl3pPr>
            <a:lvl4pPr marL="673894" marR="0" lvl="3" indent="-50006" algn="l" rtl="0">
              <a:spcBef>
                <a:spcPts val="165"/>
              </a:spcBef>
              <a:spcAft>
                <a:spcPts val="0"/>
              </a:spcAft>
              <a:buClr>
                <a:schemeClr val="dk1"/>
              </a:buClr>
              <a:buSzPct val="100000"/>
              <a:buFont typeface="Arial"/>
              <a:buChar char="–"/>
              <a:defRPr sz="825" b="0" i="0" u="none" strike="noStrike" cap="none">
                <a:solidFill>
                  <a:schemeClr val="dk1"/>
                </a:solidFill>
                <a:latin typeface="Calibri"/>
                <a:ea typeface="Calibri"/>
                <a:cs typeface="Calibri"/>
                <a:sym typeface="Calibri"/>
              </a:defRPr>
            </a:lvl4pPr>
            <a:lvl5pPr marL="866775" marR="0" lvl="4" indent="-42863" algn="l" rtl="0">
              <a:spcBef>
                <a:spcPts val="165"/>
              </a:spcBef>
              <a:spcAft>
                <a:spcPts val="0"/>
              </a:spcAft>
              <a:buClr>
                <a:schemeClr val="dk1"/>
              </a:buClr>
              <a:buSzPct val="100000"/>
              <a:buFont typeface="Arial"/>
              <a:buChar char="»"/>
              <a:defRPr sz="825" b="0" i="0" u="none" strike="noStrike" cap="none">
                <a:solidFill>
                  <a:schemeClr val="dk1"/>
                </a:solidFill>
                <a:latin typeface="Calibri"/>
                <a:ea typeface="Calibri"/>
                <a:cs typeface="Calibri"/>
                <a:sym typeface="Calibri"/>
              </a:defRPr>
            </a:lvl5pPr>
            <a:lvl6pPr marL="1060821" marR="0" lvl="5" indent="-45218"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6pPr>
            <a:lvl7pPr marL="1253697" marR="0" lvl="6" indent="-47594"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7pPr>
            <a:lvl8pPr marL="1446574" marR="0" lvl="7" indent="-49970"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8pPr>
            <a:lvl9pPr marL="1639451" marR="0" lvl="8" indent="-52347"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087073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Otsikko, ingressi ja teksti">
    <p:spTree>
      <p:nvGrpSpPr>
        <p:cNvPr id="1" name="Shape 73"/>
        <p:cNvGrpSpPr/>
        <p:nvPr/>
      </p:nvGrpSpPr>
      <p:grpSpPr>
        <a:xfrm>
          <a:off x="0" y="0"/>
          <a:ext cx="0" cy="0"/>
          <a:chOff x="0" y="0"/>
          <a:chExt cx="0" cy="0"/>
        </a:xfrm>
      </p:grpSpPr>
      <p:sp>
        <p:nvSpPr>
          <p:cNvPr id="74" name="Shape 74"/>
          <p:cNvSpPr/>
          <p:nvPr/>
        </p:nvSpPr>
        <p:spPr>
          <a:xfrm>
            <a:off x="7891462" y="4598194"/>
            <a:ext cx="930275" cy="304799"/>
          </a:xfrm>
          <a:custGeom>
            <a:avLst/>
            <a:gdLst/>
            <a:ahLst/>
            <a:cxnLst/>
            <a:rect l="0" t="0" r="0" b="0"/>
            <a:pathLst>
              <a:path w="120000" h="120000" extrusionOk="0">
                <a:moveTo>
                  <a:pt x="81980" y="84866"/>
                </a:moveTo>
                <a:cubicBezTo>
                  <a:pt x="78613" y="84866"/>
                  <a:pt x="78613" y="84866"/>
                  <a:pt x="78613" y="84866"/>
                </a:cubicBezTo>
                <a:cubicBezTo>
                  <a:pt x="78613" y="119087"/>
                  <a:pt x="78613" y="119087"/>
                  <a:pt x="78613" y="119087"/>
                </a:cubicBezTo>
                <a:cubicBezTo>
                  <a:pt x="81980" y="119087"/>
                  <a:pt x="81980" y="119087"/>
                  <a:pt x="81980" y="119087"/>
                </a:cubicBezTo>
                <a:lnTo>
                  <a:pt x="81980" y="84866"/>
                </a:lnTo>
                <a:close/>
                <a:moveTo>
                  <a:pt x="67722" y="109961"/>
                </a:moveTo>
                <a:cubicBezTo>
                  <a:pt x="65346" y="115893"/>
                  <a:pt x="65346" y="115893"/>
                  <a:pt x="65346" y="115893"/>
                </a:cubicBezTo>
                <a:cubicBezTo>
                  <a:pt x="66138" y="117262"/>
                  <a:pt x="66930" y="118174"/>
                  <a:pt x="67722" y="119087"/>
                </a:cubicBezTo>
                <a:cubicBezTo>
                  <a:pt x="68514" y="119543"/>
                  <a:pt x="69504" y="120000"/>
                  <a:pt x="70495" y="120000"/>
                </a:cubicBezTo>
                <a:cubicBezTo>
                  <a:pt x="71287" y="120000"/>
                  <a:pt x="71881" y="120000"/>
                  <a:pt x="72673" y="119543"/>
                </a:cubicBezTo>
                <a:cubicBezTo>
                  <a:pt x="73267" y="119087"/>
                  <a:pt x="73861" y="118174"/>
                  <a:pt x="74455" y="117262"/>
                </a:cubicBezTo>
                <a:cubicBezTo>
                  <a:pt x="75049" y="116349"/>
                  <a:pt x="75445" y="114980"/>
                  <a:pt x="75643" y="113612"/>
                </a:cubicBezTo>
                <a:cubicBezTo>
                  <a:pt x="76039" y="112243"/>
                  <a:pt x="76237" y="110418"/>
                  <a:pt x="76237" y="108593"/>
                </a:cubicBezTo>
                <a:cubicBezTo>
                  <a:pt x="76237" y="106768"/>
                  <a:pt x="76039" y="104942"/>
                  <a:pt x="75643" y="104030"/>
                </a:cubicBezTo>
                <a:cubicBezTo>
                  <a:pt x="75445" y="102661"/>
                  <a:pt x="74851" y="101749"/>
                  <a:pt x="74455" y="100836"/>
                </a:cubicBezTo>
                <a:cubicBezTo>
                  <a:pt x="73861" y="100380"/>
                  <a:pt x="73267" y="99923"/>
                  <a:pt x="72673" y="99467"/>
                </a:cubicBezTo>
                <a:cubicBezTo>
                  <a:pt x="72079" y="99011"/>
                  <a:pt x="71683" y="98555"/>
                  <a:pt x="71089" y="98098"/>
                </a:cubicBezTo>
                <a:cubicBezTo>
                  <a:pt x="70495" y="97642"/>
                  <a:pt x="70099" y="97186"/>
                  <a:pt x="69900" y="96730"/>
                </a:cubicBezTo>
                <a:cubicBezTo>
                  <a:pt x="69504" y="96273"/>
                  <a:pt x="69306" y="95361"/>
                  <a:pt x="69306" y="94448"/>
                </a:cubicBezTo>
                <a:cubicBezTo>
                  <a:pt x="69306" y="93536"/>
                  <a:pt x="69306" y="93079"/>
                  <a:pt x="69504" y="92623"/>
                </a:cubicBezTo>
                <a:cubicBezTo>
                  <a:pt x="69702" y="92167"/>
                  <a:pt x="69900" y="91711"/>
                  <a:pt x="70099" y="91711"/>
                </a:cubicBezTo>
                <a:cubicBezTo>
                  <a:pt x="70297" y="91254"/>
                  <a:pt x="70495" y="91254"/>
                  <a:pt x="70891" y="91254"/>
                </a:cubicBezTo>
                <a:cubicBezTo>
                  <a:pt x="71089" y="90798"/>
                  <a:pt x="71287" y="90798"/>
                  <a:pt x="71485" y="90798"/>
                </a:cubicBezTo>
                <a:cubicBezTo>
                  <a:pt x="71881" y="90798"/>
                  <a:pt x="72475" y="91254"/>
                  <a:pt x="72871" y="91254"/>
                </a:cubicBezTo>
                <a:cubicBezTo>
                  <a:pt x="73267" y="91711"/>
                  <a:pt x="73663" y="92167"/>
                  <a:pt x="73861" y="93079"/>
                </a:cubicBezTo>
                <a:cubicBezTo>
                  <a:pt x="76237" y="87604"/>
                  <a:pt x="76237" y="87604"/>
                  <a:pt x="76237" y="87604"/>
                </a:cubicBezTo>
                <a:cubicBezTo>
                  <a:pt x="75445" y="86235"/>
                  <a:pt x="74851" y="85323"/>
                  <a:pt x="74059" y="84866"/>
                </a:cubicBezTo>
                <a:cubicBezTo>
                  <a:pt x="73267" y="83954"/>
                  <a:pt x="72475" y="83954"/>
                  <a:pt x="71683" y="83954"/>
                </a:cubicBezTo>
                <a:cubicBezTo>
                  <a:pt x="70891" y="83954"/>
                  <a:pt x="70099" y="83954"/>
                  <a:pt x="69504" y="84410"/>
                </a:cubicBezTo>
                <a:cubicBezTo>
                  <a:pt x="68712" y="84866"/>
                  <a:pt x="68118" y="85779"/>
                  <a:pt x="67722" y="86692"/>
                </a:cubicBezTo>
                <a:cubicBezTo>
                  <a:pt x="67128" y="87604"/>
                  <a:pt x="66732" y="88973"/>
                  <a:pt x="66336" y="90342"/>
                </a:cubicBezTo>
                <a:cubicBezTo>
                  <a:pt x="66138" y="91711"/>
                  <a:pt x="65940" y="93079"/>
                  <a:pt x="65940" y="94904"/>
                </a:cubicBezTo>
                <a:cubicBezTo>
                  <a:pt x="65940" y="96730"/>
                  <a:pt x="66138" y="98555"/>
                  <a:pt x="66336" y="99467"/>
                </a:cubicBezTo>
                <a:cubicBezTo>
                  <a:pt x="66732" y="100836"/>
                  <a:pt x="67128" y="101749"/>
                  <a:pt x="67722" y="102661"/>
                </a:cubicBezTo>
                <a:cubicBezTo>
                  <a:pt x="68316" y="103117"/>
                  <a:pt x="68712" y="103574"/>
                  <a:pt x="69504" y="104030"/>
                </a:cubicBezTo>
                <a:cubicBezTo>
                  <a:pt x="70099" y="104486"/>
                  <a:pt x="70495" y="104942"/>
                  <a:pt x="71089" y="105399"/>
                </a:cubicBezTo>
                <a:cubicBezTo>
                  <a:pt x="71683" y="105855"/>
                  <a:pt x="72079" y="106311"/>
                  <a:pt x="72475" y="106768"/>
                </a:cubicBezTo>
                <a:cubicBezTo>
                  <a:pt x="72673" y="107680"/>
                  <a:pt x="72871" y="108593"/>
                  <a:pt x="72871" y="109505"/>
                </a:cubicBezTo>
                <a:cubicBezTo>
                  <a:pt x="72871" y="109961"/>
                  <a:pt x="72871" y="110418"/>
                  <a:pt x="72673" y="110874"/>
                </a:cubicBezTo>
                <a:cubicBezTo>
                  <a:pt x="72673" y="111330"/>
                  <a:pt x="72475" y="111787"/>
                  <a:pt x="72277" y="112243"/>
                </a:cubicBezTo>
                <a:cubicBezTo>
                  <a:pt x="71881" y="112243"/>
                  <a:pt x="71683" y="112699"/>
                  <a:pt x="71485" y="112699"/>
                </a:cubicBezTo>
                <a:cubicBezTo>
                  <a:pt x="71089" y="113155"/>
                  <a:pt x="70891" y="113155"/>
                  <a:pt x="70693" y="113155"/>
                </a:cubicBezTo>
                <a:cubicBezTo>
                  <a:pt x="70099" y="113155"/>
                  <a:pt x="69504" y="112699"/>
                  <a:pt x="69108" y="112243"/>
                </a:cubicBezTo>
                <a:cubicBezTo>
                  <a:pt x="68514" y="111787"/>
                  <a:pt x="68118" y="110874"/>
                  <a:pt x="67722" y="109961"/>
                </a:cubicBezTo>
                <a:moveTo>
                  <a:pt x="58613" y="84866"/>
                </a:moveTo>
                <a:cubicBezTo>
                  <a:pt x="55445" y="84866"/>
                  <a:pt x="55445" y="84866"/>
                  <a:pt x="55445" y="84866"/>
                </a:cubicBezTo>
                <a:cubicBezTo>
                  <a:pt x="55445" y="119087"/>
                  <a:pt x="55445" y="119087"/>
                  <a:pt x="55445" y="119087"/>
                </a:cubicBezTo>
                <a:cubicBezTo>
                  <a:pt x="64752" y="119087"/>
                  <a:pt x="64752" y="119087"/>
                  <a:pt x="64752" y="119087"/>
                </a:cubicBezTo>
                <a:cubicBezTo>
                  <a:pt x="64752" y="112243"/>
                  <a:pt x="64752" y="112243"/>
                  <a:pt x="64752" y="112243"/>
                </a:cubicBezTo>
                <a:cubicBezTo>
                  <a:pt x="58613" y="112243"/>
                  <a:pt x="58613" y="112243"/>
                  <a:pt x="58613" y="112243"/>
                </a:cubicBezTo>
                <a:lnTo>
                  <a:pt x="58613" y="84866"/>
                </a:lnTo>
                <a:close/>
                <a:moveTo>
                  <a:pt x="52673" y="84866"/>
                </a:moveTo>
                <a:cubicBezTo>
                  <a:pt x="42574" y="84866"/>
                  <a:pt x="42574" y="84866"/>
                  <a:pt x="42574" y="84866"/>
                </a:cubicBezTo>
                <a:cubicBezTo>
                  <a:pt x="42574" y="119087"/>
                  <a:pt x="42574" y="119087"/>
                  <a:pt x="42574" y="119087"/>
                </a:cubicBezTo>
                <a:cubicBezTo>
                  <a:pt x="53069" y="119087"/>
                  <a:pt x="53069" y="119087"/>
                  <a:pt x="53069" y="119087"/>
                </a:cubicBezTo>
                <a:cubicBezTo>
                  <a:pt x="53069" y="112243"/>
                  <a:pt x="53069" y="112243"/>
                  <a:pt x="53069" y="112243"/>
                </a:cubicBezTo>
                <a:cubicBezTo>
                  <a:pt x="45742" y="112243"/>
                  <a:pt x="45742" y="112243"/>
                  <a:pt x="45742" y="112243"/>
                </a:cubicBezTo>
                <a:cubicBezTo>
                  <a:pt x="45742" y="104942"/>
                  <a:pt x="45742" y="104942"/>
                  <a:pt x="45742" y="104942"/>
                </a:cubicBezTo>
                <a:cubicBezTo>
                  <a:pt x="52277" y="104942"/>
                  <a:pt x="52277" y="104942"/>
                  <a:pt x="52277" y="104942"/>
                </a:cubicBezTo>
                <a:cubicBezTo>
                  <a:pt x="52277" y="98098"/>
                  <a:pt x="52277" y="98098"/>
                  <a:pt x="52277" y="98098"/>
                </a:cubicBezTo>
                <a:cubicBezTo>
                  <a:pt x="45742" y="98098"/>
                  <a:pt x="45742" y="98098"/>
                  <a:pt x="45742" y="98098"/>
                </a:cubicBezTo>
                <a:cubicBezTo>
                  <a:pt x="45742" y="91711"/>
                  <a:pt x="45742" y="91711"/>
                  <a:pt x="45742" y="91711"/>
                </a:cubicBezTo>
                <a:cubicBezTo>
                  <a:pt x="52673" y="91711"/>
                  <a:pt x="52673" y="91711"/>
                  <a:pt x="52673" y="91711"/>
                </a:cubicBezTo>
                <a:lnTo>
                  <a:pt x="52673" y="84866"/>
                </a:lnTo>
                <a:close/>
                <a:moveTo>
                  <a:pt x="30099" y="84866"/>
                </a:moveTo>
                <a:cubicBezTo>
                  <a:pt x="26732" y="84866"/>
                  <a:pt x="26732" y="84866"/>
                  <a:pt x="26732" y="84866"/>
                </a:cubicBezTo>
                <a:cubicBezTo>
                  <a:pt x="26732" y="119087"/>
                  <a:pt x="26732" y="119087"/>
                  <a:pt x="26732" y="119087"/>
                </a:cubicBezTo>
                <a:cubicBezTo>
                  <a:pt x="30099" y="119087"/>
                  <a:pt x="30099" y="119087"/>
                  <a:pt x="30099" y="119087"/>
                </a:cubicBezTo>
                <a:cubicBezTo>
                  <a:pt x="30099" y="104486"/>
                  <a:pt x="30099" y="104486"/>
                  <a:pt x="30099" y="104486"/>
                </a:cubicBezTo>
                <a:cubicBezTo>
                  <a:pt x="36435" y="104486"/>
                  <a:pt x="36435" y="104486"/>
                  <a:pt x="36435" y="104486"/>
                </a:cubicBezTo>
                <a:cubicBezTo>
                  <a:pt x="36435" y="119087"/>
                  <a:pt x="36435" y="119087"/>
                  <a:pt x="36435" y="119087"/>
                </a:cubicBezTo>
                <a:cubicBezTo>
                  <a:pt x="39801" y="119087"/>
                  <a:pt x="39801" y="119087"/>
                  <a:pt x="39801" y="119087"/>
                </a:cubicBezTo>
                <a:cubicBezTo>
                  <a:pt x="39801" y="84866"/>
                  <a:pt x="39801" y="84866"/>
                  <a:pt x="39801" y="84866"/>
                </a:cubicBezTo>
                <a:cubicBezTo>
                  <a:pt x="36435" y="84866"/>
                  <a:pt x="36435" y="84866"/>
                  <a:pt x="36435" y="84866"/>
                </a:cubicBezTo>
                <a:cubicBezTo>
                  <a:pt x="36435" y="97642"/>
                  <a:pt x="36435" y="97642"/>
                  <a:pt x="36435" y="97642"/>
                </a:cubicBezTo>
                <a:cubicBezTo>
                  <a:pt x="30099" y="97642"/>
                  <a:pt x="30099" y="97642"/>
                  <a:pt x="30099" y="97642"/>
                </a:cubicBezTo>
                <a:lnTo>
                  <a:pt x="30099" y="84866"/>
                </a:lnTo>
                <a:close/>
                <a:moveTo>
                  <a:pt x="36435" y="77110"/>
                </a:moveTo>
                <a:cubicBezTo>
                  <a:pt x="39801" y="77110"/>
                  <a:pt x="39801" y="77110"/>
                  <a:pt x="39801" y="77110"/>
                </a:cubicBezTo>
                <a:cubicBezTo>
                  <a:pt x="39801" y="42889"/>
                  <a:pt x="39801" y="42889"/>
                  <a:pt x="39801" y="42889"/>
                </a:cubicBezTo>
                <a:cubicBezTo>
                  <a:pt x="36435" y="42889"/>
                  <a:pt x="36435" y="42889"/>
                  <a:pt x="36435" y="42889"/>
                </a:cubicBezTo>
                <a:lnTo>
                  <a:pt x="36435" y="77110"/>
                </a:lnTo>
                <a:close/>
                <a:moveTo>
                  <a:pt x="21386" y="20532"/>
                </a:moveTo>
                <a:cubicBezTo>
                  <a:pt x="21386" y="23269"/>
                  <a:pt x="22376" y="25551"/>
                  <a:pt x="23564" y="25551"/>
                </a:cubicBezTo>
                <a:cubicBezTo>
                  <a:pt x="24950" y="25551"/>
                  <a:pt x="25940" y="23269"/>
                  <a:pt x="25940" y="20532"/>
                </a:cubicBezTo>
                <a:cubicBezTo>
                  <a:pt x="25940" y="17794"/>
                  <a:pt x="24950" y="15513"/>
                  <a:pt x="23564" y="15513"/>
                </a:cubicBezTo>
                <a:cubicBezTo>
                  <a:pt x="22376" y="15513"/>
                  <a:pt x="21386" y="17794"/>
                  <a:pt x="21386" y="20532"/>
                </a:cubicBezTo>
                <a:moveTo>
                  <a:pt x="8514" y="77110"/>
                </a:moveTo>
                <a:cubicBezTo>
                  <a:pt x="14653" y="42889"/>
                  <a:pt x="14653" y="42889"/>
                  <a:pt x="14653" y="42889"/>
                </a:cubicBezTo>
                <a:cubicBezTo>
                  <a:pt x="11089" y="42889"/>
                  <a:pt x="11089" y="42889"/>
                  <a:pt x="11089" y="42889"/>
                </a:cubicBezTo>
                <a:cubicBezTo>
                  <a:pt x="7326" y="65247"/>
                  <a:pt x="7326" y="65247"/>
                  <a:pt x="7326" y="65247"/>
                </a:cubicBezTo>
                <a:cubicBezTo>
                  <a:pt x="7326" y="65247"/>
                  <a:pt x="7326" y="65247"/>
                  <a:pt x="7326" y="65247"/>
                </a:cubicBezTo>
                <a:cubicBezTo>
                  <a:pt x="3564" y="42889"/>
                  <a:pt x="3564" y="42889"/>
                  <a:pt x="3564" y="42889"/>
                </a:cubicBezTo>
                <a:cubicBezTo>
                  <a:pt x="0" y="42889"/>
                  <a:pt x="0" y="42889"/>
                  <a:pt x="0" y="42889"/>
                </a:cubicBezTo>
                <a:cubicBezTo>
                  <a:pt x="5940" y="77110"/>
                  <a:pt x="5940" y="77110"/>
                  <a:pt x="5940" y="77110"/>
                </a:cubicBezTo>
                <a:lnTo>
                  <a:pt x="8514" y="77110"/>
                </a:lnTo>
                <a:close/>
                <a:moveTo>
                  <a:pt x="19603" y="42889"/>
                </a:moveTo>
                <a:cubicBezTo>
                  <a:pt x="16435" y="42889"/>
                  <a:pt x="16435" y="42889"/>
                  <a:pt x="16435" y="42889"/>
                </a:cubicBezTo>
                <a:cubicBezTo>
                  <a:pt x="16435" y="77110"/>
                  <a:pt x="16435" y="77110"/>
                  <a:pt x="16435" y="77110"/>
                </a:cubicBezTo>
                <a:cubicBezTo>
                  <a:pt x="19603" y="77110"/>
                  <a:pt x="19603" y="77110"/>
                  <a:pt x="19603" y="77110"/>
                </a:cubicBezTo>
                <a:lnTo>
                  <a:pt x="19603" y="42889"/>
                </a:lnTo>
                <a:close/>
                <a:moveTo>
                  <a:pt x="19603" y="8669"/>
                </a:moveTo>
                <a:cubicBezTo>
                  <a:pt x="26732" y="8669"/>
                  <a:pt x="26732" y="8669"/>
                  <a:pt x="26732" y="8669"/>
                </a:cubicBezTo>
                <a:cubicBezTo>
                  <a:pt x="26732" y="912"/>
                  <a:pt x="26732" y="912"/>
                  <a:pt x="26732" y="912"/>
                </a:cubicBezTo>
                <a:cubicBezTo>
                  <a:pt x="16435" y="912"/>
                  <a:pt x="16435" y="912"/>
                  <a:pt x="16435" y="912"/>
                </a:cubicBezTo>
                <a:cubicBezTo>
                  <a:pt x="16435" y="35133"/>
                  <a:pt x="16435" y="35133"/>
                  <a:pt x="16435" y="35133"/>
                </a:cubicBezTo>
                <a:cubicBezTo>
                  <a:pt x="19603" y="35133"/>
                  <a:pt x="19603" y="35133"/>
                  <a:pt x="19603" y="35133"/>
                </a:cubicBezTo>
                <a:cubicBezTo>
                  <a:pt x="19603" y="21901"/>
                  <a:pt x="19603" y="21901"/>
                  <a:pt x="19603" y="21901"/>
                </a:cubicBezTo>
                <a:cubicBezTo>
                  <a:pt x="19603" y="14600"/>
                  <a:pt x="19603" y="14600"/>
                  <a:pt x="19603" y="14600"/>
                </a:cubicBezTo>
                <a:lnTo>
                  <a:pt x="19603" y="8669"/>
                </a:lnTo>
                <a:close/>
                <a:moveTo>
                  <a:pt x="30495" y="51102"/>
                </a:moveTo>
                <a:cubicBezTo>
                  <a:pt x="30693" y="51558"/>
                  <a:pt x="30693" y="52471"/>
                  <a:pt x="30693" y="53384"/>
                </a:cubicBezTo>
                <a:cubicBezTo>
                  <a:pt x="30693" y="54296"/>
                  <a:pt x="30693" y="54752"/>
                  <a:pt x="30495" y="55665"/>
                </a:cubicBezTo>
                <a:cubicBezTo>
                  <a:pt x="30297" y="56121"/>
                  <a:pt x="30099" y="56577"/>
                  <a:pt x="29900" y="56577"/>
                </a:cubicBezTo>
                <a:cubicBezTo>
                  <a:pt x="29504" y="57034"/>
                  <a:pt x="29306" y="57034"/>
                  <a:pt x="28910" y="57034"/>
                </a:cubicBezTo>
                <a:cubicBezTo>
                  <a:pt x="28514" y="57034"/>
                  <a:pt x="28316" y="57034"/>
                  <a:pt x="27920" y="57034"/>
                </a:cubicBezTo>
                <a:cubicBezTo>
                  <a:pt x="26138" y="57034"/>
                  <a:pt x="26138" y="57034"/>
                  <a:pt x="26138" y="57034"/>
                </a:cubicBezTo>
                <a:cubicBezTo>
                  <a:pt x="26138" y="49277"/>
                  <a:pt x="26138" y="49277"/>
                  <a:pt x="26138" y="49277"/>
                </a:cubicBezTo>
                <a:cubicBezTo>
                  <a:pt x="28118" y="49277"/>
                  <a:pt x="28118" y="49277"/>
                  <a:pt x="28118" y="49277"/>
                </a:cubicBezTo>
                <a:cubicBezTo>
                  <a:pt x="28514" y="49277"/>
                  <a:pt x="28712" y="49277"/>
                  <a:pt x="29108" y="49277"/>
                </a:cubicBezTo>
                <a:cubicBezTo>
                  <a:pt x="29504" y="49733"/>
                  <a:pt x="29702" y="49733"/>
                  <a:pt x="29900" y="50190"/>
                </a:cubicBezTo>
                <a:cubicBezTo>
                  <a:pt x="30099" y="50190"/>
                  <a:pt x="30297" y="50646"/>
                  <a:pt x="30495" y="51102"/>
                </a:cubicBezTo>
                <a:moveTo>
                  <a:pt x="30693" y="43346"/>
                </a:moveTo>
                <a:cubicBezTo>
                  <a:pt x="30099" y="42889"/>
                  <a:pt x="29306" y="42889"/>
                  <a:pt x="28514" y="42889"/>
                </a:cubicBezTo>
                <a:cubicBezTo>
                  <a:pt x="22772" y="42889"/>
                  <a:pt x="22772" y="42889"/>
                  <a:pt x="22772" y="42889"/>
                </a:cubicBezTo>
                <a:cubicBezTo>
                  <a:pt x="22772" y="77110"/>
                  <a:pt x="22772" y="77110"/>
                  <a:pt x="22772" y="77110"/>
                </a:cubicBezTo>
                <a:cubicBezTo>
                  <a:pt x="26138" y="77110"/>
                  <a:pt x="26138" y="77110"/>
                  <a:pt x="26138" y="77110"/>
                </a:cubicBezTo>
                <a:cubicBezTo>
                  <a:pt x="26138" y="63422"/>
                  <a:pt x="26138" y="63422"/>
                  <a:pt x="26138" y="63422"/>
                </a:cubicBezTo>
                <a:cubicBezTo>
                  <a:pt x="27722" y="63422"/>
                  <a:pt x="27722" y="63422"/>
                  <a:pt x="27722" y="63422"/>
                </a:cubicBezTo>
                <a:cubicBezTo>
                  <a:pt x="30693" y="77110"/>
                  <a:pt x="30693" y="77110"/>
                  <a:pt x="30693" y="77110"/>
                </a:cubicBezTo>
                <a:cubicBezTo>
                  <a:pt x="34653" y="77110"/>
                  <a:pt x="34653" y="77110"/>
                  <a:pt x="34653" y="77110"/>
                </a:cubicBezTo>
                <a:cubicBezTo>
                  <a:pt x="30891" y="62965"/>
                  <a:pt x="30891" y="62965"/>
                  <a:pt x="30891" y="62965"/>
                </a:cubicBezTo>
                <a:cubicBezTo>
                  <a:pt x="32079" y="62509"/>
                  <a:pt x="32871" y="61140"/>
                  <a:pt x="33267" y="59315"/>
                </a:cubicBezTo>
                <a:cubicBezTo>
                  <a:pt x="33861" y="57946"/>
                  <a:pt x="34059" y="55665"/>
                  <a:pt x="34059" y="53384"/>
                </a:cubicBezTo>
                <a:cubicBezTo>
                  <a:pt x="34059" y="51102"/>
                  <a:pt x="34059" y="49733"/>
                  <a:pt x="33663" y="48365"/>
                </a:cubicBezTo>
                <a:cubicBezTo>
                  <a:pt x="33465" y="46996"/>
                  <a:pt x="33069" y="46083"/>
                  <a:pt x="32475" y="45171"/>
                </a:cubicBezTo>
                <a:cubicBezTo>
                  <a:pt x="31881" y="44258"/>
                  <a:pt x="31287" y="43802"/>
                  <a:pt x="30693" y="43346"/>
                </a:cubicBezTo>
                <a:moveTo>
                  <a:pt x="41188" y="17794"/>
                </a:moveTo>
                <a:cubicBezTo>
                  <a:pt x="41188" y="19619"/>
                  <a:pt x="41188" y="20988"/>
                  <a:pt x="40990" y="22357"/>
                </a:cubicBezTo>
                <a:cubicBezTo>
                  <a:pt x="40792" y="23726"/>
                  <a:pt x="40396" y="24638"/>
                  <a:pt x="40000" y="26007"/>
                </a:cubicBezTo>
                <a:cubicBezTo>
                  <a:pt x="39603" y="26920"/>
                  <a:pt x="39009" y="27832"/>
                  <a:pt x="38613" y="28288"/>
                </a:cubicBezTo>
                <a:cubicBezTo>
                  <a:pt x="38019" y="28745"/>
                  <a:pt x="37425" y="29201"/>
                  <a:pt x="36633" y="29201"/>
                </a:cubicBezTo>
                <a:cubicBezTo>
                  <a:pt x="35841" y="29201"/>
                  <a:pt x="35247" y="28745"/>
                  <a:pt x="34653" y="28288"/>
                </a:cubicBezTo>
                <a:cubicBezTo>
                  <a:pt x="34059" y="27832"/>
                  <a:pt x="33663" y="26920"/>
                  <a:pt x="33267" y="26007"/>
                </a:cubicBezTo>
                <a:cubicBezTo>
                  <a:pt x="32871" y="24638"/>
                  <a:pt x="32475" y="23726"/>
                  <a:pt x="32277" y="22357"/>
                </a:cubicBezTo>
                <a:cubicBezTo>
                  <a:pt x="32079" y="20988"/>
                  <a:pt x="32079" y="19619"/>
                  <a:pt x="32079" y="17794"/>
                </a:cubicBezTo>
                <a:cubicBezTo>
                  <a:pt x="32079" y="16425"/>
                  <a:pt x="32079" y="15057"/>
                  <a:pt x="32277" y="13688"/>
                </a:cubicBezTo>
                <a:cubicBezTo>
                  <a:pt x="32475" y="12319"/>
                  <a:pt x="32871" y="10950"/>
                  <a:pt x="33267" y="10038"/>
                </a:cubicBezTo>
                <a:cubicBezTo>
                  <a:pt x="33663" y="9125"/>
                  <a:pt x="34059" y="8212"/>
                  <a:pt x="34653" y="7756"/>
                </a:cubicBezTo>
                <a:cubicBezTo>
                  <a:pt x="35247" y="7300"/>
                  <a:pt x="35841" y="6844"/>
                  <a:pt x="36633" y="6844"/>
                </a:cubicBezTo>
                <a:cubicBezTo>
                  <a:pt x="37425" y="6844"/>
                  <a:pt x="38019" y="7300"/>
                  <a:pt x="38613" y="7756"/>
                </a:cubicBezTo>
                <a:cubicBezTo>
                  <a:pt x="39009" y="8212"/>
                  <a:pt x="39603" y="9125"/>
                  <a:pt x="40000" y="10038"/>
                </a:cubicBezTo>
                <a:cubicBezTo>
                  <a:pt x="40396" y="10950"/>
                  <a:pt x="40792" y="12319"/>
                  <a:pt x="40990" y="13688"/>
                </a:cubicBezTo>
                <a:cubicBezTo>
                  <a:pt x="41188" y="15057"/>
                  <a:pt x="41188" y="16425"/>
                  <a:pt x="41188" y="17794"/>
                </a:cubicBezTo>
                <a:moveTo>
                  <a:pt x="44158" y="25551"/>
                </a:moveTo>
                <a:cubicBezTo>
                  <a:pt x="44554" y="23269"/>
                  <a:pt x="44752" y="20532"/>
                  <a:pt x="44752" y="17794"/>
                </a:cubicBezTo>
                <a:cubicBezTo>
                  <a:pt x="44752" y="15057"/>
                  <a:pt x="44554" y="12775"/>
                  <a:pt x="44158" y="10494"/>
                </a:cubicBezTo>
                <a:cubicBezTo>
                  <a:pt x="43762" y="8212"/>
                  <a:pt x="43168" y="6387"/>
                  <a:pt x="42376" y="4562"/>
                </a:cubicBezTo>
                <a:cubicBezTo>
                  <a:pt x="41782" y="3193"/>
                  <a:pt x="40792" y="1825"/>
                  <a:pt x="39801" y="912"/>
                </a:cubicBezTo>
                <a:cubicBezTo>
                  <a:pt x="38811" y="456"/>
                  <a:pt x="37821" y="0"/>
                  <a:pt x="36633" y="0"/>
                </a:cubicBezTo>
                <a:cubicBezTo>
                  <a:pt x="35445" y="0"/>
                  <a:pt x="34455" y="456"/>
                  <a:pt x="33465" y="912"/>
                </a:cubicBezTo>
                <a:cubicBezTo>
                  <a:pt x="32475" y="1825"/>
                  <a:pt x="31485" y="3193"/>
                  <a:pt x="30891" y="4562"/>
                </a:cubicBezTo>
                <a:cubicBezTo>
                  <a:pt x="30099" y="6387"/>
                  <a:pt x="29504" y="8212"/>
                  <a:pt x="29108" y="10494"/>
                </a:cubicBezTo>
                <a:cubicBezTo>
                  <a:pt x="28712" y="12775"/>
                  <a:pt x="28514" y="15057"/>
                  <a:pt x="28514" y="17794"/>
                </a:cubicBezTo>
                <a:cubicBezTo>
                  <a:pt x="28514" y="20532"/>
                  <a:pt x="28712" y="23269"/>
                  <a:pt x="29108" y="25551"/>
                </a:cubicBezTo>
                <a:cubicBezTo>
                  <a:pt x="29504" y="27832"/>
                  <a:pt x="30099" y="29657"/>
                  <a:pt x="30891" y="31026"/>
                </a:cubicBezTo>
                <a:cubicBezTo>
                  <a:pt x="31485" y="32851"/>
                  <a:pt x="32475" y="33764"/>
                  <a:pt x="33465" y="34676"/>
                </a:cubicBezTo>
                <a:cubicBezTo>
                  <a:pt x="34455" y="35589"/>
                  <a:pt x="35445" y="36045"/>
                  <a:pt x="36633" y="36045"/>
                </a:cubicBezTo>
                <a:cubicBezTo>
                  <a:pt x="37821" y="36045"/>
                  <a:pt x="38811" y="35589"/>
                  <a:pt x="39801" y="34676"/>
                </a:cubicBezTo>
                <a:cubicBezTo>
                  <a:pt x="40792" y="33764"/>
                  <a:pt x="41782" y="32851"/>
                  <a:pt x="42376" y="31026"/>
                </a:cubicBezTo>
                <a:cubicBezTo>
                  <a:pt x="43168" y="29657"/>
                  <a:pt x="43762" y="27832"/>
                  <a:pt x="44158" y="25551"/>
                </a:cubicBezTo>
                <a:moveTo>
                  <a:pt x="47722" y="70722"/>
                </a:moveTo>
                <a:cubicBezTo>
                  <a:pt x="47326" y="70266"/>
                  <a:pt x="46930" y="69809"/>
                  <a:pt x="46732" y="68897"/>
                </a:cubicBezTo>
                <a:cubicBezTo>
                  <a:pt x="46534" y="68441"/>
                  <a:pt x="46336" y="67528"/>
                  <a:pt x="46138" y="66615"/>
                </a:cubicBezTo>
                <a:cubicBezTo>
                  <a:pt x="45940" y="65703"/>
                  <a:pt x="45940" y="64790"/>
                  <a:pt x="45940" y="63878"/>
                </a:cubicBezTo>
                <a:cubicBezTo>
                  <a:pt x="45940" y="42889"/>
                  <a:pt x="45940" y="42889"/>
                  <a:pt x="45940" y="42889"/>
                </a:cubicBezTo>
                <a:cubicBezTo>
                  <a:pt x="42574" y="42889"/>
                  <a:pt x="42574" y="42889"/>
                  <a:pt x="42574" y="42889"/>
                </a:cubicBezTo>
                <a:cubicBezTo>
                  <a:pt x="42574" y="63878"/>
                  <a:pt x="42574" y="63878"/>
                  <a:pt x="42574" y="63878"/>
                </a:cubicBezTo>
                <a:cubicBezTo>
                  <a:pt x="42574" y="66159"/>
                  <a:pt x="42772" y="67984"/>
                  <a:pt x="42970" y="69809"/>
                </a:cubicBezTo>
                <a:cubicBezTo>
                  <a:pt x="43366" y="71178"/>
                  <a:pt x="43762" y="73003"/>
                  <a:pt x="44158" y="73916"/>
                </a:cubicBezTo>
                <a:cubicBezTo>
                  <a:pt x="44752" y="75285"/>
                  <a:pt x="45346" y="76197"/>
                  <a:pt x="46138" y="77110"/>
                </a:cubicBezTo>
                <a:cubicBezTo>
                  <a:pt x="46930" y="77566"/>
                  <a:pt x="47920" y="78022"/>
                  <a:pt x="48910" y="78022"/>
                </a:cubicBezTo>
                <a:cubicBezTo>
                  <a:pt x="49900" y="78022"/>
                  <a:pt x="50891" y="77566"/>
                  <a:pt x="51683" y="77110"/>
                </a:cubicBezTo>
                <a:cubicBezTo>
                  <a:pt x="52475" y="76197"/>
                  <a:pt x="53069" y="75285"/>
                  <a:pt x="53663" y="73916"/>
                </a:cubicBezTo>
                <a:cubicBezTo>
                  <a:pt x="54059" y="73003"/>
                  <a:pt x="54455" y="71178"/>
                  <a:pt x="54851" y="69809"/>
                </a:cubicBezTo>
                <a:cubicBezTo>
                  <a:pt x="55049" y="67984"/>
                  <a:pt x="55247" y="66159"/>
                  <a:pt x="55247" y="63878"/>
                </a:cubicBezTo>
                <a:cubicBezTo>
                  <a:pt x="55247" y="42889"/>
                  <a:pt x="55247" y="42889"/>
                  <a:pt x="55247" y="42889"/>
                </a:cubicBezTo>
                <a:cubicBezTo>
                  <a:pt x="51881" y="42889"/>
                  <a:pt x="51881" y="42889"/>
                  <a:pt x="51881" y="42889"/>
                </a:cubicBezTo>
                <a:cubicBezTo>
                  <a:pt x="51881" y="63878"/>
                  <a:pt x="51881" y="63878"/>
                  <a:pt x="51881" y="63878"/>
                </a:cubicBezTo>
                <a:cubicBezTo>
                  <a:pt x="51881" y="64790"/>
                  <a:pt x="51881" y="65703"/>
                  <a:pt x="51683" y="66615"/>
                </a:cubicBezTo>
                <a:cubicBezTo>
                  <a:pt x="51485" y="67528"/>
                  <a:pt x="51287" y="68441"/>
                  <a:pt x="51089" y="68897"/>
                </a:cubicBezTo>
                <a:cubicBezTo>
                  <a:pt x="50693" y="69809"/>
                  <a:pt x="50495" y="70266"/>
                  <a:pt x="50099" y="70722"/>
                </a:cubicBezTo>
                <a:cubicBezTo>
                  <a:pt x="49702" y="71178"/>
                  <a:pt x="49306" y="71178"/>
                  <a:pt x="48910" y="71178"/>
                </a:cubicBezTo>
                <a:cubicBezTo>
                  <a:pt x="48514" y="71178"/>
                  <a:pt x="48118" y="71178"/>
                  <a:pt x="47722" y="70722"/>
                </a:cubicBezTo>
                <a:moveTo>
                  <a:pt x="54851" y="10950"/>
                </a:moveTo>
                <a:cubicBezTo>
                  <a:pt x="54851" y="11863"/>
                  <a:pt x="54851" y="12775"/>
                  <a:pt x="54653" y="13231"/>
                </a:cubicBezTo>
                <a:cubicBezTo>
                  <a:pt x="54455" y="13688"/>
                  <a:pt x="54257" y="14144"/>
                  <a:pt x="54059" y="14600"/>
                </a:cubicBezTo>
                <a:cubicBezTo>
                  <a:pt x="53663" y="14600"/>
                  <a:pt x="53465" y="14600"/>
                  <a:pt x="53069" y="15057"/>
                </a:cubicBezTo>
                <a:cubicBezTo>
                  <a:pt x="52673" y="15057"/>
                  <a:pt x="52475" y="15057"/>
                  <a:pt x="52079" y="15057"/>
                </a:cubicBezTo>
                <a:cubicBezTo>
                  <a:pt x="50099" y="15057"/>
                  <a:pt x="50099" y="15057"/>
                  <a:pt x="50099" y="15057"/>
                </a:cubicBezTo>
                <a:cubicBezTo>
                  <a:pt x="50099" y="7300"/>
                  <a:pt x="50099" y="7300"/>
                  <a:pt x="50099" y="7300"/>
                </a:cubicBezTo>
                <a:cubicBezTo>
                  <a:pt x="52277" y="7300"/>
                  <a:pt x="52277" y="7300"/>
                  <a:pt x="52277" y="7300"/>
                </a:cubicBezTo>
                <a:cubicBezTo>
                  <a:pt x="52673" y="7300"/>
                  <a:pt x="52871" y="7300"/>
                  <a:pt x="53267" y="7300"/>
                </a:cubicBezTo>
                <a:cubicBezTo>
                  <a:pt x="53465" y="7300"/>
                  <a:pt x="53861" y="7756"/>
                  <a:pt x="54059" y="7756"/>
                </a:cubicBezTo>
                <a:cubicBezTo>
                  <a:pt x="54257" y="8212"/>
                  <a:pt x="54455" y="8669"/>
                  <a:pt x="54653" y="9125"/>
                </a:cubicBezTo>
                <a:cubicBezTo>
                  <a:pt x="54851" y="9581"/>
                  <a:pt x="54851" y="10038"/>
                  <a:pt x="54851" y="10950"/>
                </a:cubicBezTo>
                <a:moveTo>
                  <a:pt x="58811" y="35133"/>
                </a:moveTo>
                <a:cubicBezTo>
                  <a:pt x="55049" y="20532"/>
                  <a:pt x="55049" y="20532"/>
                  <a:pt x="55049" y="20532"/>
                </a:cubicBezTo>
                <a:cubicBezTo>
                  <a:pt x="56237" y="20076"/>
                  <a:pt x="57029" y="19163"/>
                  <a:pt x="57425" y="17338"/>
                </a:cubicBezTo>
                <a:cubicBezTo>
                  <a:pt x="58019" y="15513"/>
                  <a:pt x="58217" y="13688"/>
                  <a:pt x="58217" y="10950"/>
                </a:cubicBezTo>
                <a:cubicBezTo>
                  <a:pt x="58217" y="9125"/>
                  <a:pt x="58217" y="7300"/>
                  <a:pt x="57821" y="5931"/>
                </a:cubicBezTo>
                <a:cubicBezTo>
                  <a:pt x="57623" y="4562"/>
                  <a:pt x="57227" y="3650"/>
                  <a:pt x="56633" y="2737"/>
                </a:cubicBezTo>
                <a:cubicBezTo>
                  <a:pt x="56039" y="2281"/>
                  <a:pt x="55445" y="1368"/>
                  <a:pt x="54851" y="1368"/>
                </a:cubicBezTo>
                <a:cubicBezTo>
                  <a:pt x="54257" y="912"/>
                  <a:pt x="53465" y="912"/>
                  <a:pt x="52673" y="912"/>
                </a:cubicBezTo>
                <a:cubicBezTo>
                  <a:pt x="46930" y="912"/>
                  <a:pt x="46930" y="912"/>
                  <a:pt x="46930" y="912"/>
                </a:cubicBezTo>
                <a:cubicBezTo>
                  <a:pt x="46930" y="35133"/>
                  <a:pt x="46930" y="35133"/>
                  <a:pt x="46930" y="35133"/>
                </a:cubicBezTo>
                <a:cubicBezTo>
                  <a:pt x="50099" y="35133"/>
                  <a:pt x="50099" y="35133"/>
                  <a:pt x="50099" y="35133"/>
                </a:cubicBezTo>
                <a:cubicBezTo>
                  <a:pt x="50099" y="21444"/>
                  <a:pt x="50099" y="21444"/>
                  <a:pt x="50099" y="21444"/>
                </a:cubicBezTo>
                <a:cubicBezTo>
                  <a:pt x="51881" y="21444"/>
                  <a:pt x="51881" y="21444"/>
                  <a:pt x="51881" y="21444"/>
                </a:cubicBezTo>
                <a:cubicBezTo>
                  <a:pt x="54851" y="35133"/>
                  <a:pt x="54851" y="35133"/>
                  <a:pt x="54851" y="35133"/>
                </a:cubicBezTo>
                <a:lnTo>
                  <a:pt x="58811" y="35133"/>
                </a:lnTo>
                <a:close/>
                <a:moveTo>
                  <a:pt x="72871" y="27376"/>
                </a:moveTo>
                <a:cubicBezTo>
                  <a:pt x="73267" y="25551"/>
                  <a:pt x="73267" y="23726"/>
                  <a:pt x="73267" y="21901"/>
                </a:cubicBezTo>
                <a:cubicBezTo>
                  <a:pt x="73267" y="912"/>
                  <a:pt x="73267" y="912"/>
                  <a:pt x="73267" y="912"/>
                </a:cubicBezTo>
                <a:cubicBezTo>
                  <a:pt x="70099" y="912"/>
                  <a:pt x="70099" y="912"/>
                  <a:pt x="70099" y="912"/>
                </a:cubicBezTo>
                <a:cubicBezTo>
                  <a:pt x="70099" y="21444"/>
                  <a:pt x="70099" y="21444"/>
                  <a:pt x="70099" y="21444"/>
                </a:cubicBezTo>
                <a:cubicBezTo>
                  <a:pt x="70099" y="22813"/>
                  <a:pt x="69900" y="23726"/>
                  <a:pt x="69900" y="24638"/>
                </a:cubicBezTo>
                <a:cubicBezTo>
                  <a:pt x="69702" y="25551"/>
                  <a:pt x="69504" y="26007"/>
                  <a:pt x="69108" y="26920"/>
                </a:cubicBezTo>
                <a:cubicBezTo>
                  <a:pt x="68910" y="27376"/>
                  <a:pt x="68514" y="27832"/>
                  <a:pt x="68316" y="28288"/>
                </a:cubicBezTo>
                <a:cubicBezTo>
                  <a:pt x="67920" y="28745"/>
                  <a:pt x="67524" y="29201"/>
                  <a:pt x="67128" y="29201"/>
                </a:cubicBezTo>
                <a:cubicBezTo>
                  <a:pt x="66534" y="29201"/>
                  <a:pt x="66138" y="28745"/>
                  <a:pt x="65742" y="28288"/>
                </a:cubicBezTo>
                <a:cubicBezTo>
                  <a:pt x="65544" y="27832"/>
                  <a:pt x="65148" y="27376"/>
                  <a:pt x="64950" y="26920"/>
                </a:cubicBezTo>
                <a:cubicBezTo>
                  <a:pt x="64554" y="26007"/>
                  <a:pt x="64356" y="25551"/>
                  <a:pt x="64158" y="24638"/>
                </a:cubicBezTo>
                <a:cubicBezTo>
                  <a:pt x="64158" y="23726"/>
                  <a:pt x="63960" y="22813"/>
                  <a:pt x="63960" y="21444"/>
                </a:cubicBezTo>
                <a:cubicBezTo>
                  <a:pt x="63960" y="912"/>
                  <a:pt x="63960" y="912"/>
                  <a:pt x="63960" y="912"/>
                </a:cubicBezTo>
                <a:cubicBezTo>
                  <a:pt x="60792" y="912"/>
                  <a:pt x="60792" y="912"/>
                  <a:pt x="60792" y="912"/>
                </a:cubicBezTo>
                <a:cubicBezTo>
                  <a:pt x="60792" y="21901"/>
                  <a:pt x="60792" y="21901"/>
                  <a:pt x="60792" y="21901"/>
                </a:cubicBezTo>
                <a:cubicBezTo>
                  <a:pt x="60792" y="23726"/>
                  <a:pt x="60792" y="25551"/>
                  <a:pt x="61188" y="27376"/>
                </a:cubicBezTo>
                <a:cubicBezTo>
                  <a:pt x="61386" y="29201"/>
                  <a:pt x="61782" y="30570"/>
                  <a:pt x="62376" y="31939"/>
                </a:cubicBezTo>
                <a:cubicBezTo>
                  <a:pt x="62772" y="33307"/>
                  <a:pt x="63564" y="34220"/>
                  <a:pt x="64356" y="35133"/>
                </a:cubicBezTo>
                <a:cubicBezTo>
                  <a:pt x="65148" y="35589"/>
                  <a:pt x="65940" y="36045"/>
                  <a:pt x="67128" y="36045"/>
                </a:cubicBezTo>
                <a:cubicBezTo>
                  <a:pt x="68118" y="36045"/>
                  <a:pt x="68910" y="35589"/>
                  <a:pt x="69702" y="35133"/>
                </a:cubicBezTo>
                <a:cubicBezTo>
                  <a:pt x="70495" y="34220"/>
                  <a:pt x="71287" y="33307"/>
                  <a:pt x="71683" y="31939"/>
                </a:cubicBezTo>
                <a:cubicBezTo>
                  <a:pt x="72277" y="30570"/>
                  <a:pt x="72673" y="29201"/>
                  <a:pt x="72871" y="27376"/>
                </a:cubicBezTo>
                <a:moveTo>
                  <a:pt x="71485" y="77110"/>
                </a:moveTo>
                <a:cubicBezTo>
                  <a:pt x="74851" y="77110"/>
                  <a:pt x="74851" y="77110"/>
                  <a:pt x="74851" y="77110"/>
                </a:cubicBezTo>
                <a:cubicBezTo>
                  <a:pt x="74851" y="42889"/>
                  <a:pt x="74851" y="42889"/>
                  <a:pt x="74851" y="42889"/>
                </a:cubicBezTo>
                <a:cubicBezTo>
                  <a:pt x="69900" y="42889"/>
                  <a:pt x="69900" y="42889"/>
                  <a:pt x="69900" y="42889"/>
                </a:cubicBezTo>
                <a:cubicBezTo>
                  <a:pt x="66336" y="65247"/>
                  <a:pt x="66336" y="65247"/>
                  <a:pt x="66336" y="65247"/>
                </a:cubicBezTo>
                <a:cubicBezTo>
                  <a:pt x="66336" y="65247"/>
                  <a:pt x="66336" y="65247"/>
                  <a:pt x="66336" y="65247"/>
                </a:cubicBezTo>
                <a:cubicBezTo>
                  <a:pt x="62970" y="42889"/>
                  <a:pt x="62970" y="42889"/>
                  <a:pt x="62970" y="42889"/>
                </a:cubicBezTo>
                <a:cubicBezTo>
                  <a:pt x="58019" y="42889"/>
                  <a:pt x="58019" y="42889"/>
                  <a:pt x="58019" y="42889"/>
                </a:cubicBezTo>
                <a:cubicBezTo>
                  <a:pt x="58019" y="77110"/>
                  <a:pt x="58019" y="77110"/>
                  <a:pt x="58019" y="77110"/>
                </a:cubicBezTo>
                <a:cubicBezTo>
                  <a:pt x="61188" y="77110"/>
                  <a:pt x="61188" y="77110"/>
                  <a:pt x="61188" y="77110"/>
                </a:cubicBezTo>
                <a:cubicBezTo>
                  <a:pt x="61188" y="51102"/>
                  <a:pt x="61188" y="51102"/>
                  <a:pt x="61188" y="51102"/>
                </a:cubicBezTo>
                <a:cubicBezTo>
                  <a:pt x="61386" y="51102"/>
                  <a:pt x="61386" y="51102"/>
                  <a:pt x="61386" y="51102"/>
                </a:cubicBezTo>
                <a:cubicBezTo>
                  <a:pt x="65148" y="77110"/>
                  <a:pt x="65148" y="77110"/>
                  <a:pt x="65148" y="77110"/>
                </a:cubicBezTo>
                <a:cubicBezTo>
                  <a:pt x="67524" y="77110"/>
                  <a:pt x="67524" y="77110"/>
                  <a:pt x="67524" y="77110"/>
                </a:cubicBezTo>
                <a:cubicBezTo>
                  <a:pt x="71485" y="51102"/>
                  <a:pt x="71485" y="51102"/>
                  <a:pt x="71485" y="51102"/>
                </a:cubicBezTo>
                <a:cubicBezTo>
                  <a:pt x="71485" y="51102"/>
                  <a:pt x="71485" y="51102"/>
                  <a:pt x="71485" y="51102"/>
                </a:cubicBezTo>
                <a:lnTo>
                  <a:pt x="71485" y="77110"/>
                </a:lnTo>
                <a:close/>
                <a:moveTo>
                  <a:pt x="89702" y="35133"/>
                </a:moveTo>
                <a:cubicBezTo>
                  <a:pt x="92871" y="35133"/>
                  <a:pt x="92871" y="35133"/>
                  <a:pt x="92871" y="35133"/>
                </a:cubicBezTo>
                <a:cubicBezTo>
                  <a:pt x="92871" y="912"/>
                  <a:pt x="92871" y="912"/>
                  <a:pt x="92871" y="912"/>
                </a:cubicBezTo>
                <a:cubicBezTo>
                  <a:pt x="87920" y="912"/>
                  <a:pt x="87920" y="912"/>
                  <a:pt x="87920" y="912"/>
                </a:cubicBezTo>
                <a:cubicBezTo>
                  <a:pt x="84554" y="23269"/>
                  <a:pt x="84554" y="23269"/>
                  <a:pt x="84554" y="23269"/>
                </a:cubicBezTo>
                <a:cubicBezTo>
                  <a:pt x="84554" y="23269"/>
                  <a:pt x="84554" y="23269"/>
                  <a:pt x="84554" y="23269"/>
                </a:cubicBezTo>
                <a:cubicBezTo>
                  <a:pt x="80990" y="912"/>
                  <a:pt x="80990" y="912"/>
                  <a:pt x="80990" y="912"/>
                </a:cubicBezTo>
                <a:cubicBezTo>
                  <a:pt x="76039" y="912"/>
                  <a:pt x="76039" y="912"/>
                  <a:pt x="76039" y="912"/>
                </a:cubicBezTo>
                <a:cubicBezTo>
                  <a:pt x="76039" y="35133"/>
                  <a:pt x="76039" y="35133"/>
                  <a:pt x="76039" y="35133"/>
                </a:cubicBezTo>
                <a:cubicBezTo>
                  <a:pt x="79405" y="35133"/>
                  <a:pt x="79405" y="35133"/>
                  <a:pt x="79405" y="35133"/>
                </a:cubicBezTo>
                <a:cubicBezTo>
                  <a:pt x="79405" y="8669"/>
                  <a:pt x="79405" y="8669"/>
                  <a:pt x="79405" y="8669"/>
                </a:cubicBezTo>
                <a:cubicBezTo>
                  <a:pt x="79405" y="8669"/>
                  <a:pt x="79405" y="8669"/>
                  <a:pt x="79405" y="8669"/>
                </a:cubicBezTo>
                <a:cubicBezTo>
                  <a:pt x="83168" y="35133"/>
                  <a:pt x="83168" y="35133"/>
                  <a:pt x="83168" y="35133"/>
                </a:cubicBezTo>
                <a:cubicBezTo>
                  <a:pt x="85742" y="35133"/>
                  <a:pt x="85742" y="35133"/>
                  <a:pt x="85742" y="35133"/>
                </a:cubicBezTo>
                <a:cubicBezTo>
                  <a:pt x="89702" y="8669"/>
                  <a:pt x="89702" y="8669"/>
                  <a:pt x="89702" y="8669"/>
                </a:cubicBezTo>
                <a:cubicBezTo>
                  <a:pt x="89702" y="8669"/>
                  <a:pt x="89702" y="8669"/>
                  <a:pt x="89702" y="8669"/>
                </a:cubicBezTo>
                <a:lnTo>
                  <a:pt x="89702" y="35133"/>
                </a:lnTo>
                <a:close/>
                <a:moveTo>
                  <a:pt x="94653" y="119087"/>
                </a:moveTo>
                <a:cubicBezTo>
                  <a:pt x="99009" y="119087"/>
                  <a:pt x="99009" y="119087"/>
                  <a:pt x="99009" y="119087"/>
                </a:cubicBezTo>
                <a:cubicBezTo>
                  <a:pt x="99009" y="84866"/>
                  <a:pt x="99009" y="84866"/>
                  <a:pt x="99009" y="84866"/>
                </a:cubicBezTo>
                <a:cubicBezTo>
                  <a:pt x="95643" y="84866"/>
                  <a:pt x="95643" y="84866"/>
                  <a:pt x="95643" y="84866"/>
                </a:cubicBezTo>
                <a:cubicBezTo>
                  <a:pt x="95643" y="108593"/>
                  <a:pt x="95643" y="108593"/>
                  <a:pt x="95643" y="108593"/>
                </a:cubicBezTo>
                <a:cubicBezTo>
                  <a:pt x="95643" y="108593"/>
                  <a:pt x="95643" y="108593"/>
                  <a:pt x="95643" y="108593"/>
                </a:cubicBezTo>
                <a:cubicBezTo>
                  <a:pt x="89306" y="84866"/>
                  <a:pt x="89306" y="84866"/>
                  <a:pt x="89306" y="84866"/>
                </a:cubicBezTo>
                <a:cubicBezTo>
                  <a:pt x="84950" y="84866"/>
                  <a:pt x="84950" y="84866"/>
                  <a:pt x="84950" y="84866"/>
                </a:cubicBezTo>
                <a:cubicBezTo>
                  <a:pt x="84950" y="119087"/>
                  <a:pt x="84950" y="119087"/>
                  <a:pt x="84950" y="119087"/>
                </a:cubicBezTo>
                <a:cubicBezTo>
                  <a:pt x="88118" y="119087"/>
                  <a:pt x="88118" y="119087"/>
                  <a:pt x="88118" y="119087"/>
                </a:cubicBezTo>
                <a:cubicBezTo>
                  <a:pt x="88118" y="94448"/>
                  <a:pt x="88118" y="94448"/>
                  <a:pt x="88118" y="94448"/>
                </a:cubicBezTo>
                <a:cubicBezTo>
                  <a:pt x="88118" y="94448"/>
                  <a:pt x="88118" y="94448"/>
                  <a:pt x="88118" y="94448"/>
                </a:cubicBezTo>
                <a:lnTo>
                  <a:pt x="94653" y="119087"/>
                </a:lnTo>
                <a:close/>
                <a:moveTo>
                  <a:pt x="115643" y="119087"/>
                </a:moveTo>
                <a:cubicBezTo>
                  <a:pt x="108514" y="100836"/>
                  <a:pt x="108514" y="100836"/>
                  <a:pt x="108514" y="100836"/>
                </a:cubicBezTo>
                <a:cubicBezTo>
                  <a:pt x="115049" y="84866"/>
                  <a:pt x="115049" y="84866"/>
                  <a:pt x="115049" y="84866"/>
                </a:cubicBezTo>
                <a:cubicBezTo>
                  <a:pt x="110891" y="84866"/>
                  <a:pt x="110891" y="84866"/>
                  <a:pt x="110891" y="84866"/>
                </a:cubicBezTo>
                <a:cubicBezTo>
                  <a:pt x="104950" y="99011"/>
                  <a:pt x="104950" y="99011"/>
                  <a:pt x="104950" y="99011"/>
                </a:cubicBezTo>
                <a:cubicBezTo>
                  <a:pt x="104950" y="84866"/>
                  <a:pt x="104950" y="84866"/>
                  <a:pt x="104950" y="84866"/>
                </a:cubicBezTo>
                <a:cubicBezTo>
                  <a:pt x="101782" y="84866"/>
                  <a:pt x="101782" y="84866"/>
                  <a:pt x="101782" y="84866"/>
                </a:cubicBezTo>
                <a:cubicBezTo>
                  <a:pt x="101782" y="119087"/>
                  <a:pt x="101782" y="119087"/>
                  <a:pt x="101782" y="119087"/>
                </a:cubicBezTo>
                <a:cubicBezTo>
                  <a:pt x="104950" y="119087"/>
                  <a:pt x="104950" y="119087"/>
                  <a:pt x="104950" y="119087"/>
                </a:cubicBezTo>
                <a:cubicBezTo>
                  <a:pt x="104950" y="102661"/>
                  <a:pt x="104950" y="102661"/>
                  <a:pt x="104950" y="102661"/>
                </a:cubicBezTo>
                <a:cubicBezTo>
                  <a:pt x="111089" y="119087"/>
                  <a:pt x="111089" y="119087"/>
                  <a:pt x="111089" y="119087"/>
                </a:cubicBezTo>
                <a:lnTo>
                  <a:pt x="115643" y="119087"/>
                </a:lnTo>
                <a:close/>
                <a:moveTo>
                  <a:pt x="120000" y="84866"/>
                </a:moveTo>
                <a:cubicBezTo>
                  <a:pt x="116831" y="84866"/>
                  <a:pt x="116831" y="84866"/>
                  <a:pt x="116831" y="84866"/>
                </a:cubicBezTo>
                <a:cubicBezTo>
                  <a:pt x="116831" y="119087"/>
                  <a:pt x="116831" y="119087"/>
                  <a:pt x="116831" y="119087"/>
                </a:cubicBezTo>
                <a:cubicBezTo>
                  <a:pt x="120000" y="119087"/>
                  <a:pt x="120000" y="119087"/>
                  <a:pt x="120000" y="119087"/>
                </a:cubicBezTo>
                <a:lnTo>
                  <a:pt x="120000" y="84866"/>
                </a:lnTo>
                <a:close/>
              </a:path>
            </a:pathLst>
          </a:custGeom>
          <a:solidFill>
            <a:schemeClr val="accent1"/>
          </a:solidFill>
          <a:ln>
            <a:noFill/>
          </a:ln>
        </p:spPr>
        <p:txBody>
          <a:bodyPr lIns="68569" tIns="34275" rIns="68569" bIns="34275" anchor="t" anchorCtr="0">
            <a:noAutofit/>
          </a:bodyPr>
          <a:lstStyle/>
          <a:p>
            <a:pPr defTabSz="685800"/>
            <a:endParaRPr sz="1350" kern="0">
              <a:solidFill>
                <a:srgbClr val="000000"/>
              </a:solidFill>
              <a:latin typeface="Calibri"/>
              <a:ea typeface="Calibri"/>
              <a:cs typeface="Calibri"/>
              <a:sym typeface="Calibri"/>
            </a:endParaRPr>
          </a:p>
        </p:txBody>
      </p:sp>
      <p:sp>
        <p:nvSpPr>
          <p:cNvPr id="75" name="Shape 75"/>
          <p:cNvSpPr txBox="1">
            <a:spLocks noGrp="1"/>
          </p:cNvSpPr>
          <p:nvPr>
            <p:ph type="body" idx="1"/>
          </p:nvPr>
        </p:nvSpPr>
        <p:spPr>
          <a:xfrm>
            <a:off x="457201" y="1063229"/>
            <a:ext cx="8229599" cy="902229"/>
          </a:xfrm>
          <a:prstGeom prst="rect">
            <a:avLst/>
          </a:prstGeom>
          <a:noFill/>
          <a:ln>
            <a:noFill/>
          </a:ln>
        </p:spPr>
        <p:txBody>
          <a:bodyPr lIns="91425" tIns="91425" rIns="91425" bIns="91425" anchor="t" anchorCtr="0"/>
          <a:lstStyle>
            <a:lvl1pPr marL="0" marR="0" lvl="0" indent="0" algn="l" rtl="0">
              <a:spcBef>
                <a:spcPts val="0"/>
              </a:spcBef>
              <a:spcAft>
                <a:spcPts val="0"/>
              </a:spcAft>
              <a:buClr>
                <a:srgbClr val="7F7F7F"/>
              </a:buClr>
              <a:buFont typeface="Arial"/>
              <a:buChar char="●"/>
              <a:defRPr sz="2100" b="0" i="0" u="none" strike="noStrike" cap="none">
                <a:solidFill>
                  <a:srgbClr val="7F7F7F"/>
                </a:solidFill>
                <a:latin typeface="Arial"/>
                <a:ea typeface="Arial"/>
                <a:cs typeface="Arial"/>
                <a:sym typeface="Arial"/>
              </a:defRPr>
            </a:lvl1pPr>
            <a:lvl2pPr marL="313135" marR="0" lvl="1" indent="-51197" algn="l" rtl="0">
              <a:spcBef>
                <a:spcPts val="225"/>
              </a:spcBef>
              <a:spcAft>
                <a:spcPts val="0"/>
              </a:spcAft>
              <a:buClr>
                <a:schemeClr val="dk1"/>
              </a:buClr>
              <a:buSzPct val="100000"/>
              <a:buFont typeface="Arial"/>
              <a:buChar char="–"/>
              <a:defRPr sz="1125" b="0" i="0" u="none" strike="noStrike" cap="none">
                <a:solidFill>
                  <a:schemeClr val="dk1"/>
                </a:solidFill>
                <a:latin typeface="Calibri"/>
                <a:ea typeface="Calibri"/>
                <a:cs typeface="Calibri"/>
                <a:sym typeface="Calibri"/>
              </a:defRPr>
            </a:lvl2pPr>
            <a:lvl3pPr marL="685800" marR="0" lvl="2" indent="0" algn="l" rtl="0">
              <a:spcBef>
                <a:spcPts val="195"/>
              </a:spcBef>
              <a:spcAft>
                <a:spcPts val="0"/>
              </a:spcAft>
              <a:buClr>
                <a:schemeClr val="dk1"/>
              </a:buClr>
              <a:buFont typeface="Arial"/>
              <a:buChar char="■"/>
              <a:defRPr sz="975" b="0" i="0" u="none" strike="noStrike" cap="none">
                <a:solidFill>
                  <a:schemeClr val="dk1"/>
                </a:solidFill>
                <a:latin typeface="Calibri"/>
                <a:ea typeface="Calibri"/>
                <a:cs typeface="Calibri"/>
                <a:sym typeface="Calibri"/>
              </a:defRPr>
            </a:lvl3pPr>
            <a:lvl4pPr marL="673894" marR="0" lvl="3" indent="-50006" algn="l" rtl="0">
              <a:spcBef>
                <a:spcPts val="165"/>
              </a:spcBef>
              <a:spcAft>
                <a:spcPts val="0"/>
              </a:spcAft>
              <a:buClr>
                <a:schemeClr val="dk1"/>
              </a:buClr>
              <a:buSzPct val="100000"/>
              <a:buFont typeface="Arial"/>
              <a:buChar char="–"/>
              <a:defRPr sz="825" b="0" i="0" u="none" strike="noStrike" cap="none">
                <a:solidFill>
                  <a:schemeClr val="dk1"/>
                </a:solidFill>
                <a:latin typeface="Calibri"/>
                <a:ea typeface="Calibri"/>
                <a:cs typeface="Calibri"/>
                <a:sym typeface="Calibri"/>
              </a:defRPr>
            </a:lvl4pPr>
            <a:lvl5pPr marL="866775" marR="0" lvl="4" indent="-42863" algn="l" rtl="0">
              <a:spcBef>
                <a:spcPts val="165"/>
              </a:spcBef>
              <a:spcAft>
                <a:spcPts val="0"/>
              </a:spcAft>
              <a:buClr>
                <a:schemeClr val="dk1"/>
              </a:buClr>
              <a:buSzPct val="100000"/>
              <a:buFont typeface="Arial"/>
              <a:buChar char="»"/>
              <a:defRPr sz="825" b="0" i="0" u="none" strike="noStrike" cap="none">
                <a:solidFill>
                  <a:schemeClr val="dk1"/>
                </a:solidFill>
                <a:latin typeface="Calibri"/>
                <a:ea typeface="Calibri"/>
                <a:cs typeface="Calibri"/>
                <a:sym typeface="Calibri"/>
              </a:defRPr>
            </a:lvl5pPr>
            <a:lvl6pPr marL="1060821" marR="0" lvl="5" indent="-45218"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6pPr>
            <a:lvl7pPr marL="1253697" marR="0" lvl="6" indent="-47594"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7pPr>
            <a:lvl8pPr marL="1446574" marR="0" lvl="7" indent="-49970"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8pPr>
            <a:lvl9pPr marL="1639451" marR="0" lvl="8" indent="-52347"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body" idx="2"/>
          </p:nvPr>
        </p:nvSpPr>
        <p:spPr>
          <a:xfrm>
            <a:off x="457201" y="2070063"/>
            <a:ext cx="8229599" cy="2380711"/>
          </a:xfrm>
          <a:prstGeom prst="rect">
            <a:avLst/>
          </a:prstGeom>
          <a:noFill/>
          <a:ln>
            <a:noFill/>
          </a:ln>
        </p:spPr>
        <p:txBody>
          <a:bodyPr lIns="91425" tIns="91425" rIns="91425" bIns="91425" anchor="t" anchorCtr="0"/>
          <a:lstStyle>
            <a:lvl1pPr marL="135731" marR="0" lvl="0" indent="-55721" algn="l" rtl="0">
              <a:lnSpc>
                <a:spcPct val="80000"/>
              </a:lnSpc>
              <a:spcBef>
                <a:spcPts val="0"/>
              </a:spcBef>
              <a:spcAft>
                <a:spcPts val="750"/>
              </a:spcAft>
              <a:buClr>
                <a:srgbClr val="FF5000"/>
              </a:buClr>
              <a:buSzPct val="70000"/>
              <a:buFont typeface="Arial"/>
              <a:buChar char="•"/>
              <a:defRPr sz="1800" b="0" i="0" u="none" strike="noStrike" cap="none">
                <a:solidFill>
                  <a:schemeClr val="dk1"/>
                </a:solidFill>
                <a:latin typeface="Arial"/>
                <a:ea typeface="Arial"/>
                <a:cs typeface="Arial"/>
                <a:sym typeface="Arial"/>
              </a:defRPr>
            </a:lvl1pPr>
            <a:lvl2pPr marL="335756" marR="0" lvl="1" indent="-88106" algn="l" rtl="0">
              <a:lnSpc>
                <a:spcPct val="80000"/>
              </a:lnSpc>
              <a:spcBef>
                <a:spcPts val="0"/>
              </a:spcBef>
              <a:spcAft>
                <a:spcPts val="750"/>
              </a:spcAft>
              <a:buClr>
                <a:srgbClr val="7F7F7F"/>
              </a:buClr>
              <a:buSzPct val="50000"/>
              <a:buFont typeface="Noto Sans Symbols"/>
              <a:buChar char="▪"/>
              <a:defRPr sz="1500" b="0" i="0" u="none" strike="noStrike" cap="none">
                <a:solidFill>
                  <a:schemeClr val="dk1"/>
                </a:solidFill>
                <a:latin typeface="Arial"/>
                <a:ea typeface="Arial"/>
                <a:cs typeface="Arial"/>
                <a:sym typeface="Arial"/>
              </a:defRPr>
            </a:lvl2pPr>
            <a:lvl3pPr marL="535781" marR="0" lvl="2" indent="-90011" algn="l" rtl="0">
              <a:lnSpc>
                <a:spcPct val="80000"/>
              </a:lnSpc>
              <a:spcBef>
                <a:spcPts val="0"/>
              </a:spcBef>
              <a:spcAft>
                <a:spcPts val="750"/>
              </a:spcAft>
              <a:buClr>
                <a:srgbClr val="595959"/>
              </a:buClr>
              <a:buSzPct val="60000"/>
              <a:buFont typeface="Arial"/>
              <a:buChar char="•"/>
              <a:defRPr sz="1200" b="0" i="0" u="none" strike="noStrike" cap="none">
                <a:solidFill>
                  <a:srgbClr val="595959"/>
                </a:solidFill>
                <a:latin typeface="Arial"/>
                <a:ea typeface="Arial"/>
                <a:cs typeface="Arial"/>
                <a:sym typeface="Arial"/>
              </a:defRPr>
            </a:lvl3pPr>
            <a:lvl4pPr marL="806054" marR="0" lvl="3" indent="-152639" algn="l" rtl="0">
              <a:lnSpc>
                <a:spcPct val="80000"/>
              </a:lnSpc>
              <a:spcBef>
                <a:spcPts val="0"/>
              </a:spcBef>
              <a:spcAft>
                <a:spcPts val="750"/>
              </a:spcAft>
              <a:buClr>
                <a:srgbClr val="FF5000"/>
              </a:buClr>
              <a:buSzPct val="70000"/>
              <a:buFont typeface="Arial"/>
              <a:buChar char="–"/>
              <a:defRPr sz="1200" b="0" i="0" u="none" strike="noStrike" cap="none">
                <a:solidFill>
                  <a:srgbClr val="595959"/>
                </a:solidFill>
                <a:latin typeface="Arial"/>
                <a:ea typeface="Arial"/>
                <a:cs typeface="Arial"/>
                <a:sym typeface="Arial"/>
              </a:defRPr>
            </a:lvl4pPr>
            <a:lvl5pPr marL="866775" marR="0" lvl="4" indent="-42863" algn="l" rtl="0">
              <a:spcBef>
                <a:spcPts val="165"/>
              </a:spcBef>
              <a:spcAft>
                <a:spcPts val="0"/>
              </a:spcAft>
              <a:buClr>
                <a:schemeClr val="dk1"/>
              </a:buClr>
              <a:buSzPct val="100000"/>
              <a:buFont typeface="Arial"/>
              <a:buChar char="»"/>
              <a:defRPr sz="825" b="0" i="0" u="none" strike="noStrike" cap="none">
                <a:solidFill>
                  <a:schemeClr val="dk1"/>
                </a:solidFill>
                <a:latin typeface="Arial"/>
                <a:ea typeface="Arial"/>
                <a:cs typeface="Arial"/>
                <a:sym typeface="Arial"/>
              </a:defRPr>
            </a:lvl5pPr>
            <a:lvl6pPr marL="1060821" marR="0" lvl="5" indent="-45218"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6pPr>
            <a:lvl7pPr marL="1253697" marR="0" lvl="6" indent="-47594"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7pPr>
            <a:lvl8pPr marL="1446574" marR="0" lvl="7" indent="-49970"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8pPr>
            <a:lvl9pPr marL="1639451" marR="0" lvl="8" indent="-52347"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title"/>
          </p:nvPr>
        </p:nvSpPr>
        <p:spPr>
          <a:xfrm>
            <a:off x="457201" y="205978"/>
            <a:ext cx="8229599" cy="857250"/>
          </a:xfrm>
          <a:prstGeom prst="rect">
            <a:avLst/>
          </a:prstGeom>
          <a:noFill/>
          <a:ln>
            <a:noFill/>
          </a:ln>
        </p:spPr>
        <p:txBody>
          <a:bodyPr lIns="91425" tIns="91425" rIns="91425" bIns="91425" anchor="ctr" anchorCtr="0"/>
          <a:lstStyle>
            <a:lvl1pPr marL="0" marR="0" lvl="0" indent="0" algn="l" rtl="0">
              <a:lnSpc>
                <a:spcPct val="104545"/>
              </a:lnSpc>
              <a:spcBef>
                <a:spcPts val="0"/>
              </a:spcBef>
              <a:spcAft>
                <a:spcPts val="0"/>
              </a:spcAft>
              <a:buNone/>
              <a:defRPr sz="3300" b="1" i="0" u="none" strike="noStrike" cap="none">
                <a:solidFill>
                  <a:srgbClr val="FF5000"/>
                </a:solidFill>
                <a:latin typeface="Arial"/>
                <a:ea typeface="Arial"/>
                <a:cs typeface="Arial"/>
                <a:sym typeface="Arial"/>
              </a:defRPr>
            </a:lvl1pPr>
            <a:lvl2pPr marL="0" marR="0" lvl="1" indent="0" algn="ctr" rtl="0">
              <a:spcBef>
                <a:spcPts val="0"/>
              </a:spcBef>
              <a:spcAft>
                <a:spcPts val="0"/>
              </a:spcAft>
              <a:buNone/>
              <a:defRPr sz="18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18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18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1800" b="0" i="0" u="none" strike="noStrike" cap="none">
                <a:solidFill>
                  <a:schemeClr val="dk1"/>
                </a:solidFill>
                <a:latin typeface="Calibri"/>
                <a:ea typeface="Calibri"/>
                <a:cs typeface="Calibri"/>
                <a:sym typeface="Calibri"/>
              </a:defRPr>
            </a:lvl5pPr>
            <a:lvl6pPr marL="342900" marR="0" lvl="5" indent="0" algn="ctr" rtl="0">
              <a:spcBef>
                <a:spcPts val="0"/>
              </a:spcBef>
              <a:spcAft>
                <a:spcPts val="0"/>
              </a:spcAft>
              <a:buNone/>
              <a:defRPr sz="1800" b="0" i="0" u="none" strike="noStrike" cap="none">
                <a:solidFill>
                  <a:schemeClr val="dk1"/>
                </a:solidFill>
                <a:latin typeface="Calibri"/>
                <a:ea typeface="Calibri"/>
                <a:cs typeface="Calibri"/>
                <a:sym typeface="Calibri"/>
              </a:defRPr>
            </a:lvl6pPr>
            <a:lvl7pPr marL="685800" marR="0" lvl="6" indent="0" algn="ctr" rtl="0">
              <a:spcBef>
                <a:spcPts val="0"/>
              </a:spcBef>
              <a:spcAft>
                <a:spcPts val="0"/>
              </a:spcAft>
              <a:buNone/>
              <a:defRPr sz="1800" b="0" i="0" u="none" strike="noStrike" cap="none">
                <a:solidFill>
                  <a:schemeClr val="dk1"/>
                </a:solidFill>
                <a:latin typeface="Calibri"/>
                <a:ea typeface="Calibri"/>
                <a:cs typeface="Calibri"/>
                <a:sym typeface="Calibri"/>
              </a:defRPr>
            </a:lvl7pPr>
            <a:lvl8pPr marL="1028700" marR="0" lvl="7" indent="0" algn="ctr" rtl="0">
              <a:spcBef>
                <a:spcPts val="0"/>
              </a:spcBef>
              <a:spcAft>
                <a:spcPts val="0"/>
              </a:spcAft>
              <a:buNone/>
              <a:defRPr sz="1800" b="0" i="0" u="none" strike="noStrike" cap="none">
                <a:solidFill>
                  <a:schemeClr val="dk1"/>
                </a:solidFill>
                <a:latin typeface="Calibri"/>
                <a:ea typeface="Calibri"/>
                <a:cs typeface="Calibri"/>
                <a:sym typeface="Calibri"/>
              </a:defRPr>
            </a:lvl8pPr>
            <a:lvl9pPr marL="1371600" marR="0" lvl="8" indent="0" algn="ctr" rtl="0">
              <a:spcBef>
                <a:spcPts val="0"/>
              </a:spcBef>
              <a:spcAft>
                <a:spcPts val="0"/>
              </a:spcAft>
              <a:buNone/>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0769136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2 palstaa">
    <p:spTree>
      <p:nvGrpSpPr>
        <p:cNvPr id="1" name="Shape 78"/>
        <p:cNvGrpSpPr/>
        <p:nvPr/>
      </p:nvGrpSpPr>
      <p:grpSpPr>
        <a:xfrm>
          <a:off x="0" y="0"/>
          <a:ext cx="0" cy="0"/>
          <a:chOff x="0" y="0"/>
          <a:chExt cx="0" cy="0"/>
        </a:xfrm>
      </p:grpSpPr>
      <p:sp>
        <p:nvSpPr>
          <p:cNvPr id="79" name="Shape 79"/>
          <p:cNvSpPr/>
          <p:nvPr/>
        </p:nvSpPr>
        <p:spPr>
          <a:xfrm>
            <a:off x="7891462" y="4598194"/>
            <a:ext cx="930275" cy="304799"/>
          </a:xfrm>
          <a:custGeom>
            <a:avLst/>
            <a:gdLst/>
            <a:ahLst/>
            <a:cxnLst/>
            <a:rect l="0" t="0" r="0" b="0"/>
            <a:pathLst>
              <a:path w="120000" h="120000" extrusionOk="0">
                <a:moveTo>
                  <a:pt x="81980" y="84866"/>
                </a:moveTo>
                <a:cubicBezTo>
                  <a:pt x="78613" y="84866"/>
                  <a:pt x="78613" y="84866"/>
                  <a:pt x="78613" y="84866"/>
                </a:cubicBezTo>
                <a:cubicBezTo>
                  <a:pt x="78613" y="119087"/>
                  <a:pt x="78613" y="119087"/>
                  <a:pt x="78613" y="119087"/>
                </a:cubicBezTo>
                <a:cubicBezTo>
                  <a:pt x="81980" y="119087"/>
                  <a:pt x="81980" y="119087"/>
                  <a:pt x="81980" y="119087"/>
                </a:cubicBezTo>
                <a:lnTo>
                  <a:pt x="81980" y="84866"/>
                </a:lnTo>
                <a:close/>
                <a:moveTo>
                  <a:pt x="67722" y="109961"/>
                </a:moveTo>
                <a:cubicBezTo>
                  <a:pt x="65346" y="115893"/>
                  <a:pt x="65346" y="115893"/>
                  <a:pt x="65346" y="115893"/>
                </a:cubicBezTo>
                <a:cubicBezTo>
                  <a:pt x="66138" y="117262"/>
                  <a:pt x="66930" y="118174"/>
                  <a:pt x="67722" y="119087"/>
                </a:cubicBezTo>
                <a:cubicBezTo>
                  <a:pt x="68514" y="119543"/>
                  <a:pt x="69504" y="120000"/>
                  <a:pt x="70495" y="120000"/>
                </a:cubicBezTo>
                <a:cubicBezTo>
                  <a:pt x="71287" y="120000"/>
                  <a:pt x="71881" y="120000"/>
                  <a:pt x="72673" y="119543"/>
                </a:cubicBezTo>
                <a:cubicBezTo>
                  <a:pt x="73267" y="119087"/>
                  <a:pt x="73861" y="118174"/>
                  <a:pt x="74455" y="117262"/>
                </a:cubicBezTo>
                <a:cubicBezTo>
                  <a:pt x="75049" y="116349"/>
                  <a:pt x="75445" y="114980"/>
                  <a:pt x="75643" y="113612"/>
                </a:cubicBezTo>
                <a:cubicBezTo>
                  <a:pt x="76039" y="112243"/>
                  <a:pt x="76237" y="110418"/>
                  <a:pt x="76237" y="108593"/>
                </a:cubicBezTo>
                <a:cubicBezTo>
                  <a:pt x="76237" y="106768"/>
                  <a:pt x="76039" y="104942"/>
                  <a:pt x="75643" y="104030"/>
                </a:cubicBezTo>
                <a:cubicBezTo>
                  <a:pt x="75445" y="102661"/>
                  <a:pt x="74851" y="101749"/>
                  <a:pt x="74455" y="100836"/>
                </a:cubicBezTo>
                <a:cubicBezTo>
                  <a:pt x="73861" y="100380"/>
                  <a:pt x="73267" y="99923"/>
                  <a:pt x="72673" y="99467"/>
                </a:cubicBezTo>
                <a:cubicBezTo>
                  <a:pt x="72079" y="99011"/>
                  <a:pt x="71683" y="98555"/>
                  <a:pt x="71089" y="98098"/>
                </a:cubicBezTo>
                <a:cubicBezTo>
                  <a:pt x="70495" y="97642"/>
                  <a:pt x="70099" y="97186"/>
                  <a:pt x="69900" y="96730"/>
                </a:cubicBezTo>
                <a:cubicBezTo>
                  <a:pt x="69504" y="96273"/>
                  <a:pt x="69306" y="95361"/>
                  <a:pt x="69306" y="94448"/>
                </a:cubicBezTo>
                <a:cubicBezTo>
                  <a:pt x="69306" y="93536"/>
                  <a:pt x="69306" y="93079"/>
                  <a:pt x="69504" y="92623"/>
                </a:cubicBezTo>
                <a:cubicBezTo>
                  <a:pt x="69702" y="92167"/>
                  <a:pt x="69900" y="91711"/>
                  <a:pt x="70099" y="91711"/>
                </a:cubicBezTo>
                <a:cubicBezTo>
                  <a:pt x="70297" y="91254"/>
                  <a:pt x="70495" y="91254"/>
                  <a:pt x="70891" y="91254"/>
                </a:cubicBezTo>
                <a:cubicBezTo>
                  <a:pt x="71089" y="90798"/>
                  <a:pt x="71287" y="90798"/>
                  <a:pt x="71485" y="90798"/>
                </a:cubicBezTo>
                <a:cubicBezTo>
                  <a:pt x="71881" y="90798"/>
                  <a:pt x="72475" y="91254"/>
                  <a:pt x="72871" y="91254"/>
                </a:cubicBezTo>
                <a:cubicBezTo>
                  <a:pt x="73267" y="91711"/>
                  <a:pt x="73663" y="92167"/>
                  <a:pt x="73861" y="93079"/>
                </a:cubicBezTo>
                <a:cubicBezTo>
                  <a:pt x="76237" y="87604"/>
                  <a:pt x="76237" y="87604"/>
                  <a:pt x="76237" y="87604"/>
                </a:cubicBezTo>
                <a:cubicBezTo>
                  <a:pt x="75445" y="86235"/>
                  <a:pt x="74851" y="85323"/>
                  <a:pt x="74059" y="84866"/>
                </a:cubicBezTo>
                <a:cubicBezTo>
                  <a:pt x="73267" y="83954"/>
                  <a:pt x="72475" y="83954"/>
                  <a:pt x="71683" y="83954"/>
                </a:cubicBezTo>
                <a:cubicBezTo>
                  <a:pt x="70891" y="83954"/>
                  <a:pt x="70099" y="83954"/>
                  <a:pt x="69504" y="84410"/>
                </a:cubicBezTo>
                <a:cubicBezTo>
                  <a:pt x="68712" y="84866"/>
                  <a:pt x="68118" y="85779"/>
                  <a:pt x="67722" y="86692"/>
                </a:cubicBezTo>
                <a:cubicBezTo>
                  <a:pt x="67128" y="87604"/>
                  <a:pt x="66732" y="88973"/>
                  <a:pt x="66336" y="90342"/>
                </a:cubicBezTo>
                <a:cubicBezTo>
                  <a:pt x="66138" y="91711"/>
                  <a:pt x="65940" y="93079"/>
                  <a:pt x="65940" y="94904"/>
                </a:cubicBezTo>
                <a:cubicBezTo>
                  <a:pt x="65940" y="96730"/>
                  <a:pt x="66138" y="98555"/>
                  <a:pt x="66336" y="99467"/>
                </a:cubicBezTo>
                <a:cubicBezTo>
                  <a:pt x="66732" y="100836"/>
                  <a:pt x="67128" y="101749"/>
                  <a:pt x="67722" y="102661"/>
                </a:cubicBezTo>
                <a:cubicBezTo>
                  <a:pt x="68316" y="103117"/>
                  <a:pt x="68712" y="103574"/>
                  <a:pt x="69504" y="104030"/>
                </a:cubicBezTo>
                <a:cubicBezTo>
                  <a:pt x="70099" y="104486"/>
                  <a:pt x="70495" y="104942"/>
                  <a:pt x="71089" y="105399"/>
                </a:cubicBezTo>
                <a:cubicBezTo>
                  <a:pt x="71683" y="105855"/>
                  <a:pt x="72079" y="106311"/>
                  <a:pt x="72475" y="106768"/>
                </a:cubicBezTo>
                <a:cubicBezTo>
                  <a:pt x="72673" y="107680"/>
                  <a:pt x="72871" y="108593"/>
                  <a:pt x="72871" y="109505"/>
                </a:cubicBezTo>
                <a:cubicBezTo>
                  <a:pt x="72871" y="109961"/>
                  <a:pt x="72871" y="110418"/>
                  <a:pt x="72673" y="110874"/>
                </a:cubicBezTo>
                <a:cubicBezTo>
                  <a:pt x="72673" y="111330"/>
                  <a:pt x="72475" y="111787"/>
                  <a:pt x="72277" y="112243"/>
                </a:cubicBezTo>
                <a:cubicBezTo>
                  <a:pt x="71881" y="112243"/>
                  <a:pt x="71683" y="112699"/>
                  <a:pt x="71485" y="112699"/>
                </a:cubicBezTo>
                <a:cubicBezTo>
                  <a:pt x="71089" y="113155"/>
                  <a:pt x="70891" y="113155"/>
                  <a:pt x="70693" y="113155"/>
                </a:cubicBezTo>
                <a:cubicBezTo>
                  <a:pt x="70099" y="113155"/>
                  <a:pt x="69504" y="112699"/>
                  <a:pt x="69108" y="112243"/>
                </a:cubicBezTo>
                <a:cubicBezTo>
                  <a:pt x="68514" y="111787"/>
                  <a:pt x="68118" y="110874"/>
                  <a:pt x="67722" y="109961"/>
                </a:cubicBezTo>
                <a:moveTo>
                  <a:pt x="58613" y="84866"/>
                </a:moveTo>
                <a:cubicBezTo>
                  <a:pt x="55445" y="84866"/>
                  <a:pt x="55445" y="84866"/>
                  <a:pt x="55445" y="84866"/>
                </a:cubicBezTo>
                <a:cubicBezTo>
                  <a:pt x="55445" y="119087"/>
                  <a:pt x="55445" y="119087"/>
                  <a:pt x="55445" y="119087"/>
                </a:cubicBezTo>
                <a:cubicBezTo>
                  <a:pt x="64752" y="119087"/>
                  <a:pt x="64752" y="119087"/>
                  <a:pt x="64752" y="119087"/>
                </a:cubicBezTo>
                <a:cubicBezTo>
                  <a:pt x="64752" y="112243"/>
                  <a:pt x="64752" y="112243"/>
                  <a:pt x="64752" y="112243"/>
                </a:cubicBezTo>
                <a:cubicBezTo>
                  <a:pt x="58613" y="112243"/>
                  <a:pt x="58613" y="112243"/>
                  <a:pt x="58613" y="112243"/>
                </a:cubicBezTo>
                <a:lnTo>
                  <a:pt x="58613" y="84866"/>
                </a:lnTo>
                <a:close/>
                <a:moveTo>
                  <a:pt x="52673" y="84866"/>
                </a:moveTo>
                <a:cubicBezTo>
                  <a:pt x="42574" y="84866"/>
                  <a:pt x="42574" y="84866"/>
                  <a:pt x="42574" y="84866"/>
                </a:cubicBezTo>
                <a:cubicBezTo>
                  <a:pt x="42574" y="119087"/>
                  <a:pt x="42574" y="119087"/>
                  <a:pt x="42574" y="119087"/>
                </a:cubicBezTo>
                <a:cubicBezTo>
                  <a:pt x="53069" y="119087"/>
                  <a:pt x="53069" y="119087"/>
                  <a:pt x="53069" y="119087"/>
                </a:cubicBezTo>
                <a:cubicBezTo>
                  <a:pt x="53069" y="112243"/>
                  <a:pt x="53069" y="112243"/>
                  <a:pt x="53069" y="112243"/>
                </a:cubicBezTo>
                <a:cubicBezTo>
                  <a:pt x="45742" y="112243"/>
                  <a:pt x="45742" y="112243"/>
                  <a:pt x="45742" y="112243"/>
                </a:cubicBezTo>
                <a:cubicBezTo>
                  <a:pt x="45742" y="104942"/>
                  <a:pt x="45742" y="104942"/>
                  <a:pt x="45742" y="104942"/>
                </a:cubicBezTo>
                <a:cubicBezTo>
                  <a:pt x="52277" y="104942"/>
                  <a:pt x="52277" y="104942"/>
                  <a:pt x="52277" y="104942"/>
                </a:cubicBezTo>
                <a:cubicBezTo>
                  <a:pt x="52277" y="98098"/>
                  <a:pt x="52277" y="98098"/>
                  <a:pt x="52277" y="98098"/>
                </a:cubicBezTo>
                <a:cubicBezTo>
                  <a:pt x="45742" y="98098"/>
                  <a:pt x="45742" y="98098"/>
                  <a:pt x="45742" y="98098"/>
                </a:cubicBezTo>
                <a:cubicBezTo>
                  <a:pt x="45742" y="91711"/>
                  <a:pt x="45742" y="91711"/>
                  <a:pt x="45742" y="91711"/>
                </a:cubicBezTo>
                <a:cubicBezTo>
                  <a:pt x="52673" y="91711"/>
                  <a:pt x="52673" y="91711"/>
                  <a:pt x="52673" y="91711"/>
                </a:cubicBezTo>
                <a:lnTo>
                  <a:pt x="52673" y="84866"/>
                </a:lnTo>
                <a:close/>
                <a:moveTo>
                  <a:pt x="30099" y="84866"/>
                </a:moveTo>
                <a:cubicBezTo>
                  <a:pt x="26732" y="84866"/>
                  <a:pt x="26732" y="84866"/>
                  <a:pt x="26732" y="84866"/>
                </a:cubicBezTo>
                <a:cubicBezTo>
                  <a:pt x="26732" y="119087"/>
                  <a:pt x="26732" y="119087"/>
                  <a:pt x="26732" y="119087"/>
                </a:cubicBezTo>
                <a:cubicBezTo>
                  <a:pt x="30099" y="119087"/>
                  <a:pt x="30099" y="119087"/>
                  <a:pt x="30099" y="119087"/>
                </a:cubicBezTo>
                <a:cubicBezTo>
                  <a:pt x="30099" y="104486"/>
                  <a:pt x="30099" y="104486"/>
                  <a:pt x="30099" y="104486"/>
                </a:cubicBezTo>
                <a:cubicBezTo>
                  <a:pt x="36435" y="104486"/>
                  <a:pt x="36435" y="104486"/>
                  <a:pt x="36435" y="104486"/>
                </a:cubicBezTo>
                <a:cubicBezTo>
                  <a:pt x="36435" y="119087"/>
                  <a:pt x="36435" y="119087"/>
                  <a:pt x="36435" y="119087"/>
                </a:cubicBezTo>
                <a:cubicBezTo>
                  <a:pt x="39801" y="119087"/>
                  <a:pt x="39801" y="119087"/>
                  <a:pt x="39801" y="119087"/>
                </a:cubicBezTo>
                <a:cubicBezTo>
                  <a:pt x="39801" y="84866"/>
                  <a:pt x="39801" y="84866"/>
                  <a:pt x="39801" y="84866"/>
                </a:cubicBezTo>
                <a:cubicBezTo>
                  <a:pt x="36435" y="84866"/>
                  <a:pt x="36435" y="84866"/>
                  <a:pt x="36435" y="84866"/>
                </a:cubicBezTo>
                <a:cubicBezTo>
                  <a:pt x="36435" y="97642"/>
                  <a:pt x="36435" y="97642"/>
                  <a:pt x="36435" y="97642"/>
                </a:cubicBezTo>
                <a:cubicBezTo>
                  <a:pt x="30099" y="97642"/>
                  <a:pt x="30099" y="97642"/>
                  <a:pt x="30099" y="97642"/>
                </a:cubicBezTo>
                <a:lnTo>
                  <a:pt x="30099" y="84866"/>
                </a:lnTo>
                <a:close/>
                <a:moveTo>
                  <a:pt x="36435" y="77110"/>
                </a:moveTo>
                <a:cubicBezTo>
                  <a:pt x="39801" y="77110"/>
                  <a:pt x="39801" y="77110"/>
                  <a:pt x="39801" y="77110"/>
                </a:cubicBezTo>
                <a:cubicBezTo>
                  <a:pt x="39801" y="42889"/>
                  <a:pt x="39801" y="42889"/>
                  <a:pt x="39801" y="42889"/>
                </a:cubicBezTo>
                <a:cubicBezTo>
                  <a:pt x="36435" y="42889"/>
                  <a:pt x="36435" y="42889"/>
                  <a:pt x="36435" y="42889"/>
                </a:cubicBezTo>
                <a:lnTo>
                  <a:pt x="36435" y="77110"/>
                </a:lnTo>
                <a:close/>
                <a:moveTo>
                  <a:pt x="21386" y="20532"/>
                </a:moveTo>
                <a:cubicBezTo>
                  <a:pt x="21386" y="23269"/>
                  <a:pt x="22376" y="25551"/>
                  <a:pt x="23564" y="25551"/>
                </a:cubicBezTo>
                <a:cubicBezTo>
                  <a:pt x="24950" y="25551"/>
                  <a:pt x="25940" y="23269"/>
                  <a:pt x="25940" y="20532"/>
                </a:cubicBezTo>
                <a:cubicBezTo>
                  <a:pt x="25940" y="17794"/>
                  <a:pt x="24950" y="15513"/>
                  <a:pt x="23564" y="15513"/>
                </a:cubicBezTo>
                <a:cubicBezTo>
                  <a:pt x="22376" y="15513"/>
                  <a:pt x="21386" y="17794"/>
                  <a:pt x="21386" y="20532"/>
                </a:cubicBezTo>
                <a:moveTo>
                  <a:pt x="8514" y="77110"/>
                </a:moveTo>
                <a:cubicBezTo>
                  <a:pt x="14653" y="42889"/>
                  <a:pt x="14653" y="42889"/>
                  <a:pt x="14653" y="42889"/>
                </a:cubicBezTo>
                <a:cubicBezTo>
                  <a:pt x="11089" y="42889"/>
                  <a:pt x="11089" y="42889"/>
                  <a:pt x="11089" y="42889"/>
                </a:cubicBezTo>
                <a:cubicBezTo>
                  <a:pt x="7326" y="65247"/>
                  <a:pt x="7326" y="65247"/>
                  <a:pt x="7326" y="65247"/>
                </a:cubicBezTo>
                <a:cubicBezTo>
                  <a:pt x="7326" y="65247"/>
                  <a:pt x="7326" y="65247"/>
                  <a:pt x="7326" y="65247"/>
                </a:cubicBezTo>
                <a:cubicBezTo>
                  <a:pt x="3564" y="42889"/>
                  <a:pt x="3564" y="42889"/>
                  <a:pt x="3564" y="42889"/>
                </a:cubicBezTo>
                <a:cubicBezTo>
                  <a:pt x="0" y="42889"/>
                  <a:pt x="0" y="42889"/>
                  <a:pt x="0" y="42889"/>
                </a:cubicBezTo>
                <a:cubicBezTo>
                  <a:pt x="5940" y="77110"/>
                  <a:pt x="5940" y="77110"/>
                  <a:pt x="5940" y="77110"/>
                </a:cubicBezTo>
                <a:lnTo>
                  <a:pt x="8514" y="77110"/>
                </a:lnTo>
                <a:close/>
                <a:moveTo>
                  <a:pt x="19603" y="42889"/>
                </a:moveTo>
                <a:cubicBezTo>
                  <a:pt x="16435" y="42889"/>
                  <a:pt x="16435" y="42889"/>
                  <a:pt x="16435" y="42889"/>
                </a:cubicBezTo>
                <a:cubicBezTo>
                  <a:pt x="16435" y="77110"/>
                  <a:pt x="16435" y="77110"/>
                  <a:pt x="16435" y="77110"/>
                </a:cubicBezTo>
                <a:cubicBezTo>
                  <a:pt x="19603" y="77110"/>
                  <a:pt x="19603" y="77110"/>
                  <a:pt x="19603" y="77110"/>
                </a:cubicBezTo>
                <a:lnTo>
                  <a:pt x="19603" y="42889"/>
                </a:lnTo>
                <a:close/>
                <a:moveTo>
                  <a:pt x="19603" y="8669"/>
                </a:moveTo>
                <a:cubicBezTo>
                  <a:pt x="26732" y="8669"/>
                  <a:pt x="26732" y="8669"/>
                  <a:pt x="26732" y="8669"/>
                </a:cubicBezTo>
                <a:cubicBezTo>
                  <a:pt x="26732" y="912"/>
                  <a:pt x="26732" y="912"/>
                  <a:pt x="26732" y="912"/>
                </a:cubicBezTo>
                <a:cubicBezTo>
                  <a:pt x="16435" y="912"/>
                  <a:pt x="16435" y="912"/>
                  <a:pt x="16435" y="912"/>
                </a:cubicBezTo>
                <a:cubicBezTo>
                  <a:pt x="16435" y="35133"/>
                  <a:pt x="16435" y="35133"/>
                  <a:pt x="16435" y="35133"/>
                </a:cubicBezTo>
                <a:cubicBezTo>
                  <a:pt x="19603" y="35133"/>
                  <a:pt x="19603" y="35133"/>
                  <a:pt x="19603" y="35133"/>
                </a:cubicBezTo>
                <a:cubicBezTo>
                  <a:pt x="19603" y="21901"/>
                  <a:pt x="19603" y="21901"/>
                  <a:pt x="19603" y="21901"/>
                </a:cubicBezTo>
                <a:cubicBezTo>
                  <a:pt x="19603" y="14600"/>
                  <a:pt x="19603" y="14600"/>
                  <a:pt x="19603" y="14600"/>
                </a:cubicBezTo>
                <a:lnTo>
                  <a:pt x="19603" y="8669"/>
                </a:lnTo>
                <a:close/>
                <a:moveTo>
                  <a:pt x="30495" y="51102"/>
                </a:moveTo>
                <a:cubicBezTo>
                  <a:pt x="30693" y="51558"/>
                  <a:pt x="30693" y="52471"/>
                  <a:pt x="30693" y="53384"/>
                </a:cubicBezTo>
                <a:cubicBezTo>
                  <a:pt x="30693" y="54296"/>
                  <a:pt x="30693" y="54752"/>
                  <a:pt x="30495" y="55665"/>
                </a:cubicBezTo>
                <a:cubicBezTo>
                  <a:pt x="30297" y="56121"/>
                  <a:pt x="30099" y="56577"/>
                  <a:pt x="29900" y="56577"/>
                </a:cubicBezTo>
                <a:cubicBezTo>
                  <a:pt x="29504" y="57034"/>
                  <a:pt x="29306" y="57034"/>
                  <a:pt x="28910" y="57034"/>
                </a:cubicBezTo>
                <a:cubicBezTo>
                  <a:pt x="28514" y="57034"/>
                  <a:pt x="28316" y="57034"/>
                  <a:pt x="27920" y="57034"/>
                </a:cubicBezTo>
                <a:cubicBezTo>
                  <a:pt x="26138" y="57034"/>
                  <a:pt x="26138" y="57034"/>
                  <a:pt x="26138" y="57034"/>
                </a:cubicBezTo>
                <a:cubicBezTo>
                  <a:pt x="26138" y="49277"/>
                  <a:pt x="26138" y="49277"/>
                  <a:pt x="26138" y="49277"/>
                </a:cubicBezTo>
                <a:cubicBezTo>
                  <a:pt x="28118" y="49277"/>
                  <a:pt x="28118" y="49277"/>
                  <a:pt x="28118" y="49277"/>
                </a:cubicBezTo>
                <a:cubicBezTo>
                  <a:pt x="28514" y="49277"/>
                  <a:pt x="28712" y="49277"/>
                  <a:pt x="29108" y="49277"/>
                </a:cubicBezTo>
                <a:cubicBezTo>
                  <a:pt x="29504" y="49733"/>
                  <a:pt x="29702" y="49733"/>
                  <a:pt x="29900" y="50190"/>
                </a:cubicBezTo>
                <a:cubicBezTo>
                  <a:pt x="30099" y="50190"/>
                  <a:pt x="30297" y="50646"/>
                  <a:pt x="30495" y="51102"/>
                </a:cubicBezTo>
                <a:moveTo>
                  <a:pt x="30693" y="43346"/>
                </a:moveTo>
                <a:cubicBezTo>
                  <a:pt x="30099" y="42889"/>
                  <a:pt x="29306" y="42889"/>
                  <a:pt x="28514" y="42889"/>
                </a:cubicBezTo>
                <a:cubicBezTo>
                  <a:pt x="22772" y="42889"/>
                  <a:pt x="22772" y="42889"/>
                  <a:pt x="22772" y="42889"/>
                </a:cubicBezTo>
                <a:cubicBezTo>
                  <a:pt x="22772" y="77110"/>
                  <a:pt x="22772" y="77110"/>
                  <a:pt x="22772" y="77110"/>
                </a:cubicBezTo>
                <a:cubicBezTo>
                  <a:pt x="26138" y="77110"/>
                  <a:pt x="26138" y="77110"/>
                  <a:pt x="26138" y="77110"/>
                </a:cubicBezTo>
                <a:cubicBezTo>
                  <a:pt x="26138" y="63422"/>
                  <a:pt x="26138" y="63422"/>
                  <a:pt x="26138" y="63422"/>
                </a:cubicBezTo>
                <a:cubicBezTo>
                  <a:pt x="27722" y="63422"/>
                  <a:pt x="27722" y="63422"/>
                  <a:pt x="27722" y="63422"/>
                </a:cubicBezTo>
                <a:cubicBezTo>
                  <a:pt x="30693" y="77110"/>
                  <a:pt x="30693" y="77110"/>
                  <a:pt x="30693" y="77110"/>
                </a:cubicBezTo>
                <a:cubicBezTo>
                  <a:pt x="34653" y="77110"/>
                  <a:pt x="34653" y="77110"/>
                  <a:pt x="34653" y="77110"/>
                </a:cubicBezTo>
                <a:cubicBezTo>
                  <a:pt x="30891" y="62965"/>
                  <a:pt x="30891" y="62965"/>
                  <a:pt x="30891" y="62965"/>
                </a:cubicBezTo>
                <a:cubicBezTo>
                  <a:pt x="32079" y="62509"/>
                  <a:pt x="32871" y="61140"/>
                  <a:pt x="33267" y="59315"/>
                </a:cubicBezTo>
                <a:cubicBezTo>
                  <a:pt x="33861" y="57946"/>
                  <a:pt x="34059" y="55665"/>
                  <a:pt x="34059" y="53384"/>
                </a:cubicBezTo>
                <a:cubicBezTo>
                  <a:pt x="34059" y="51102"/>
                  <a:pt x="34059" y="49733"/>
                  <a:pt x="33663" y="48365"/>
                </a:cubicBezTo>
                <a:cubicBezTo>
                  <a:pt x="33465" y="46996"/>
                  <a:pt x="33069" y="46083"/>
                  <a:pt x="32475" y="45171"/>
                </a:cubicBezTo>
                <a:cubicBezTo>
                  <a:pt x="31881" y="44258"/>
                  <a:pt x="31287" y="43802"/>
                  <a:pt x="30693" y="43346"/>
                </a:cubicBezTo>
                <a:moveTo>
                  <a:pt x="41188" y="17794"/>
                </a:moveTo>
                <a:cubicBezTo>
                  <a:pt x="41188" y="19619"/>
                  <a:pt x="41188" y="20988"/>
                  <a:pt x="40990" y="22357"/>
                </a:cubicBezTo>
                <a:cubicBezTo>
                  <a:pt x="40792" y="23726"/>
                  <a:pt x="40396" y="24638"/>
                  <a:pt x="40000" y="26007"/>
                </a:cubicBezTo>
                <a:cubicBezTo>
                  <a:pt x="39603" y="26920"/>
                  <a:pt x="39009" y="27832"/>
                  <a:pt x="38613" y="28288"/>
                </a:cubicBezTo>
                <a:cubicBezTo>
                  <a:pt x="38019" y="28745"/>
                  <a:pt x="37425" y="29201"/>
                  <a:pt x="36633" y="29201"/>
                </a:cubicBezTo>
                <a:cubicBezTo>
                  <a:pt x="35841" y="29201"/>
                  <a:pt x="35247" y="28745"/>
                  <a:pt x="34653" y="28288"/>
                </a:cubicBezTo>
                <a:cubicBezTo>
                  <a:pt x="34059" y="27832"/>
                  <a:pt x="33663" y="26920"/>
                  <a:pt x="33267" y="26007"/>
                </a:cubicBezTo>
                <a:cubicBezTo>
                  <a:pt x="32871" y="24638"/>
                  <a:pt x="32475" y="23726"/>
                  <a:pt x="32277" y="22357"/>
                </a:cubicBezTo>
                <a:cubicBezTo>
                  <a:pt x="32079" y="20988"/>
                  <a:pt x="32079" y="19619"/>
                  <a:pt x="32079" y="17794"/>
                </a:cubicBezTo>
                <a:cubicBezTo>
                  <a:pt x="32079" y="16425"/>
                  <a:pt x="32079" y="15057"/>
                  <a:pt x="32277" y="13688"/>
                </a:cubicBezTo>
                <a:cubicBezTo>
                  <a:pt x="32475" y="12319"/>
                  <a:pt x="32871" y="10950"/>
                  <a:pt x="33267" y="10038"/>
                </a:cubicBezTo>
                <a:cubicBezTo>
                  <a:pt x="33663" y="9125"/>
                  <a:pt x="34059" y="8212"/>
                  <a:pt x="34653" y="7756"/>
                </a:cubicBezTo>
                <a:cubicBezTo>
                  <a:pt x="35247" y="7300"/>
                  <a:pt x="35841" y="6844"/>
                  <a:pt x="36633" y="6844"/>
                </a:cubicBezTo>
                <a:cubicBezTo>
                  <a:pt x="37425" y="6844"/>
                  <a:pt x="38019" y="7300"/>
                  <a:pt x="38613" y="7756"/>
                </a:cubicBezTo>
                <a:cubicBezTo>
                  <a:pt x="39009" y="8212"/>
                  <a:pt x="39603" y="9125"/>
                  <a:pt x="40000" y="10038"/>
                </a:cubicBezTo>
                <a:cubicBezTo>
                  <a:pt x="40396" y="10950"/>
                  <a:pt x="40792" y="12319"/>
                  <a:pt x="40990" y="13688"/>
                </a:cubicBezTo>
                <a:cubicBezTo>
                  <a:pt x="41188" y="15057"/>
                  <a:pt x="41188" y="16425"/>
                  <a:pt x="41188" y="17794"/>
                </a:cubicBezTo>
                <a:moveTo>
                  <a:pt x="44158" y="25551"/>
                </a:moveTo>
                <a:cubicBezTo>
                  <a:pt x="44554" y="23269"/>
                  <a:pt x="44752" y="20532"/>
                  <a:pt x="44752" y="17794"/>
                </a:cubicBezTo>
                <a:cubicBezTo>
                  <a:pt x="44752" y="15057"/>
                  <a:pt x="44554" y="12775"/>
                  <a:pt x="44158" y="10494"/>
                </a:cubicBezTo>
                <a:cubicBezTo>
                  <a:pt x="43762" y="8212"/>
                  <a:pt x="43168" y="6387"/>
                  <a:pt x="42376" y="4562"/>
                </a:cubicBezTo>
                <a:cubicBezTo>
                  <a:pt x="41782" y="3193"/>
                  <a:pt x="40792" y="1825"/>
                  <a:pt x="39801" y="912"/>
                </a:cubicBezTo>
                <a:cubicBezTo>
                  <a:pt x="38811" y="456"/>
                  <a:pt x="37821" y="0"/>
                  <a:pt x="36633" y="0"/>
                </a:cubicBezTo>
                <a:cubicBezTo>
                  <a:pt x="35445" y="0"/>
                  <a:pt x="34455" y="456"/>
                  <a:pt x="33465" y="912"/>
                </a:cubicBezTo>
                <a:cubicBezTo>
                  <a:pt x="32475" y="1825"/>
                  <a:pt x="31485" y="3193"/>
                  <a:pt x="30891" y="4562"/>
                </a:cubicBezTo>
                <a:cubicBezTo>
                  <a:pt x="30099" y="6387"/>
                  <a:pt x="29504" y="8212"/>
                  <a:pt x="29108" y="10494"/>
                </a:cubicBezTo>
                <a:cubicBezTo>
                  <a:pt x="28712" y="12775"/>
                  <a:pt x="28514" y="15057"/>
                  <a:pt x="28514" y="17794"/>
                </a:cubicBezTo>
                <a:cubicBezTo>
                  <a:pt x="28514" y="20532"/>
                  <a:pt x="28712" y="23269"/>
                  <a:pt x="29108" y="25551"/>
                </a:cubicBezTo>
                <a:cubicBezTo>
                  <a:pt x="29504" y="27832"/>
                  <a:pt x="30099" y="29657"/>
                  <a:pt x="30891" y="31026"/>
                </a:cubicBezTo>
                <a:cubicBezTo>
                  <a:pt x="31485" y="32851"/>
                  <a:pt x="32475" y="33764"/>
                  <a:pt x="33465" y="34676"/>
                </a:cubicBezTo>
                <a:cubicBezTo>
                  <a:pt x="34455" y="35589"/>
                  <a:pt x="35445" y="36045"/>
                  <a:pt x="36633" y="36045"/>
                </a:cubicBezTo>
                <a:cubicBezTo>
                  <a:pt x="37821" y="36045"/>
                  <a:pt x="38811" y="35589"/>
                  <a:pt x="39801" y="34676"/>
                </a:cubicBezTo>
                <a:cubicBezTo>
                  <a:pt x="40792" y="33764"/>
                  <a:pt x="41782" y="32851"/>
                  <a:pt x="42376" y="31026"/>
                </a:cubicBezTo>
                <a:cubicBezTo>
                  <a:pt x="43168" y="29657"/>
                  <a:pt x="43762" y="27832"/>
                  <a:pt x="44158" y="25551"/>
                </a:cubicBezTo>
                <a:moveTo>
                  <a:pt x="47722" y="70722"/>
                </a:moveTo>
                <a:cubicBezTo>
                  <a:pt x="47326" y="70266"/>
                  <a:pt x="46930" y="69809"/>
                  <a:pt x="46732" y="68897"/>
                </a:cubicBezTo>
                <a:cubicBezTo>
                  <a:pt x="46534" y="68441"/>
                  <a:pt x="46336" y="67528"/>
                  <a:pt x="46138" y="66615"/>
                </a:cubicBezTo>
                <a:cubicBezTo>
                  <a:pt x="45940" y="65703"/>
                  <a:pt x="45940" y="64790"/>
                  <a:pt x="45940" y="63878"/>
                </a:cubicBezTo>
                <a:cubicBezTo>
                  <a:pt x="45940" y="42889"/>
                  <a:pt x="45940" y="42889"/>
                  <a:pt x="45940" y="42889"/>
                </a:cubicBezTo>
                <a:cubicBezTo>
                  <a:pt x="42574" y="42889"/>
                  <a:pt x="42574" y="42889"/>
                  <a:pt x="42574" y="42889"/>
                </a:cubicBezTo>
                <a:cubicBezTo>
                  <a:pt x="42574" y="63878"/>
                  <a:pt x="42574" y="63878"/>
                  <a:pt x="42574" y="63878"/>
                </a:cubicBezTo>
                <a:cubicBezTo>
                  <a:pt x="42574" y="66159"/>
                  <a:pt x="42772" y="67984"/>
                  <a:pt x="42970" y="69809"/>
                </a:cubicBezTo>
                <a:cubicBezTo>
                  <a:pt x="43366" y="71178"/>
                  <a:pt x="43762" y="73003"/>
                  <a:pt x="44158" y="73916"/>
                </a:cubicBezTo>
                <a:cubicBezTo>
                  <a:pt x="44752" y="75285"/>
                  <a:pt x="45346" y="76197"/>
                  <a:pt x="46138" y="77110"/>
                </a:cubicBezTo>
                <a:cubicBezTo>
                  <a:pt x="46930" y="77566"/>
                  <a:pt x="47920" y="78022"/>
                  <a:pt x="48910" y="78022"/>
                </a:cubicBezTo>
                <a:cubicBezTo>
                  <a:pt x="49900" y="78022"/>
                  <a:pt x="50891" y="77566"/>
                  <a:pt x="51683" y="77110"/>
                </a:cubicBezTo>
                <a:cubicBezTo>
                  <a:pt x="52475" y="76197"/>
                  <a:pt x="53069" y="75285"/>
                  <a:pt x="53663" y="73916"/>
                </a:cubicBezTo>
                <a:cubicBezTo>
                  <a:pt x="54059" y="73003"/>
                  <a:pt x="54455" y="71178"/>
                  <a:pt x="54851" y="69809"/>
                </a:cubicBezTo>
                <a:cubicBezTo>
                  <a:pt x="55049" y="67984"/>
                  <a:pt x="55247" y="66159"/>
                  <a:pt x="55247" y="63878"/>
                </a:cubicBezTo>
                <a:cubicBezTo>
                  <a:pt x="55247" y="42889"/>
                  <a:pt x="55247" y="42889"/>
                  <a:pt x="55247" y="42889"/>
                </a:cubicBezTo>
                <a:cubicBezTo>
                  <a:pt x="51881" y="42889"/>
                  <a:pt x="51881" y="42889"/>
                  <a:pt x="51881" y="42889"/>
                </a:cubicBezTo>
                <a:cubicBezTo>
                  <a:pt x="51881" y="63878"/>
                  <a:pt x="51881" y="63878"/>
                  <a:pt x="51881" y="63878"/>
                </a:cubicBezTo>
                <a:cubicBezTo>
                  <a:pt x="51881" y="64790"/>
                  <a:pt x="51881" y="65703"/>
                  <a:pt x="51683" y="66615"/>
                </a:cubicBezTo>
                <a:cubicBezTo>
                  <a:pt x="51485" y="67528"/>
                  <a:pt x="51287" y="68441"/>
                  <a:pt x="51089" y="68897"/>
                </a:cubicBezTo>
                <a:cubicBezTo>
                  <a:pt x="50693" y="69809"/>
                  <a:pt x="50495" y="70266"/>
                  <a:pt x="50099" y="70722"/>
                </a:cubicBezTo>
                <a:cubicBezTo>
                  <a:pt x="49702" y="71178"/>
                  <a:pt x="49306" y="71178"/>
                  <a:pt x="48910" y="71178"/>
                </a:cubicBezTo>
                <a:cubicBezTo>
                  <a:pt x="48514" y="71178"/>
                  <a:pt x="48118" y="71178"/>
                  <a:pt x="47722" y="70722"/>
                </a:cubicBezTo>
                <a:moveTo>
                  <a:pt x="54851" y="10950"/>
                </a:moveTo>
                <a:cubicBezTo>
                  <a:pt x="54851" y="11863"/>
                  <a:pt x="54851" y="12775"/>
                  <a:pt x="54653" y="13231"/>
                </a:cubicBezTo>
                <a:cubicBezTo>
                  <a:pt x="54455" y="13688"/>
                  <a:pt x="54257" y="14144"/>
                  <a:pt x="54059" y="14600"/>
                </a:cubicBezTo>
                <a:cubicBezTo>
                  <a:pt x="53663" y="14600"/>
                  <a:pt x="53465" y="14600"/>
                  <a:pt x="53069" y="15057"/>
                </a:cubicBezTo>
                <a:cubicBezTo>
                  <a:pt x="52673" y="15057"/>
                  <a:pt x="52475" y="15057"/>
                  <a:pt x="52079" y="15057"/>
                </a:cubicBezTo>
                <a:cubicBezTo>
                  <a:pt x="50099" y="15057"/>
                  <a:pt x="50099" y="15057"/>
                  <a:pt x="50099" y="15057"/>
                </a:cubicBezTo>
                <a:cubicBezTo>
                  <a:pt x="50099" y="7300"/>
                  <a:pt x="50099" y="7300"/>
                  <a:pt x="50099" y="7300"/>
                </a:cubicBezTo>
                <a:cubicBezTo>
                  <a:pt x="52277" y="7300"/>
                  <a:pt x="52277" y="7300"/>
                  <a:pt x="52277" y="7300"/>
                </a:cubicBezTo>
                <a:cubicBezTo>
                  <a:pt x="52673" y="7300"/>
                  <a:pt x="52871" y="7300"/>
                  <a:pt x="53267" y="7300"/>
                </a:cubicBezTo>
                <a:cubicBezTo>
                  <a:pt x="53465" y="7300"/>
                  <a:pt x="53861" y="7756"/>
                  <a:pt x="54059" y="7756"/>
                </a:cubicBezTo>
                <a:cubicBezTo>
                  <a:pt x="54257" y="8212"/>
                  <a:pt x="54455" y="8669"/>
                  <a:pt x="54653" y="9125"/>
                </a:cubicBezTo>
                <a:cubicBezTo>
                  <a:pt x="54851" y="9581"/>
                  <a:pt x="54851" y="10038"/>
                  <a:pt x="54851" y="10950"/>
                </a:cubicBezTo>
                <a:moveTo>
                  <a:pt x="58811" y="35133"/>
                </a:moveTo>
                <a:cubicBezTo>
                  <a:pt x="55049" y="20532"/>
                  <a:pt x="55049" y="20532"/>
                  <a:pt x="55049" y="20532"/>
                </a:cubicBezTo>
                <a:cubicBezTo>
                  <a:pt x="56237" y="20076"/>
                  <a:pt x="57029" y="19163"/>
                  <a:pt x="57425" y="17338"/>
                </a:cubicBezTo>
                <a:cubicBezTo>
                  <a:pt x="58019" y="15513"/>
                  <a:pt x="58217" y="13688"/>
                  <a:pt x="58217" y="10950"/>
                </a:cubicBezTo>
                <a:cubicBezTo>
                  <a:pt x="58217" y="9125"/>
                  <a:pt x="58217" y="7300"/>
                  <a:pt x="57821" y="5931"/>
                </a:cubicBezTo>
                <a:cubicBezTo>
                  <a:pt x="57623" y="4562"/>
                  <a:pt x="57227" y="3650"/>
                  <a:pt x="56633" y="2737"/>
                </a:cubicBezTo>
                <a:cubicBezTo>
                  <a:pt x="56039" y="2281"/>
                  <a:pt x="55445" y="1368"/>
                  <a:pt x="54851" y="1368"/>
                </a:cubicBezTo>
                <a:cubicBezTo>
                  <a:pt x="54257" y="912"/>
                  <a:pt x="53465" y="912"/>
                  <a:pt x="52673" y="912"/>
                </a:cubicBezTo>
                <a:cubicBezTo>
                  <a:pt x="46930" y="912"/>
                  <a:pt x="46930" y="912"/>
                  <a:pt x="46930" y="912"/>
                </a:cubicBezTo>
                <a:cubicBezTo>
                  <a:pt x="46930" y="35133"/>
                  <a:pt x="46930" y="35133"/>
                  <a:pt x="46930" y="35133"/>
                </a:cubicBezTo>
                <a:cubicBezTo>
                  <a:pt x="50099" y="35133"/>
                  <a:pt x="50099" y="35133"/>
                  <a:pt x="50099" y="35133"/>
                </a:cubicBezTo>
                <a:cubicBezTo>
                  <a:pt x="50099" y="21444"/>
                  <a:pt x="50099" y="21444"/>
                  <a:pt x="50099" y="21444"/>
                </a:cubicBezTo>
                <a:cubicBezTo>
                  <a:pt x="51881" y="21444"/>
                  <a:pt x="51881" y="21444"/>
                  <a:pt x="51881" y="21444"/>
                </a:cubicBezTo>
                <a:cubicBezTo>
                  <a:pt x="54851" y="35133"/>
                  <a:pt x="54851" y="35133"/>
                  <a:pt x="54851" y="35133"/>
                </a:cubicBezTo>
                <a:lnTo>
                  <a:pt x="58811" y="35133"/>
                </a:lnTo>
                <a:close/>
                <a:moveTo>
                  <a:pt x="72871" y="27376"/>
                </a:moveTo>
                <a:cubicBezTo>
                  <a:pt x="73267" y="25551"/>
                  <a:pt x="73267" y="23726"/>
                  <a:pt x="73267" y="21901"/>
                </a:cubicBezTo>
                <a:cubicBezTo>
                  <a:pt x="73267" y="912"/>
                  <a:pt x="73267" y="912"/>
                  <a:pt x="73267" y="912"/>
                </a:cubicBezTo>
                <a:cubicBezTo>
                  <a:pt x="70099" y="912"/>
                  <a:pt x="70099" y="912"/>
                  <a:pt x="70099" y="912"/>
                </a:cubicBezTo>
                <a:cubicBezTo>
                  <a:pt x="70099" y="21444"/>
                  <a:pt x="70099" y="21444"/>
                  <a:pt x="70099" y="21444"/>
                </a:cubicBezTo>
                <a:cubicBezTo>
                  <a:pt x="70099" y="22813"/>
                  <a:pt x="69900" y="23726"/>
                  <a:pt x="69900" y="24638"/>
                </a:cubicBezTo>
                <a:cubicBezTo>
                  <a:pt x="69702" y="25551"/>
                  <a:pt x="69504" y="26007"/>
                  <a:pt x="69108" y="26920"/>
                </a:cubicBezTo>
                <a:cubicBezTo>
                  <a:pt x="68910" y="27376"/>
                  <a:pt x="68514" y="27832"/>
                  <a:pt x="68316" y="28288"/>
                </a:cubicBezTo>
                <a:cubicBezTo>
                  <a:pt x="67920" y="28745"/>
                  <a:pt x="67524" y="29201"/>
                  <a:pt x="67128" y="29201"/>
                </a:cubicBezTo>
                <a:cubicBezTo>
                  <a:pt x="66534" y="29201"/>
                  <a:pt x="66138" y="28745"/>
                  <a:pt x="65742" y="28288"/>
                </a:cubicBezTo>
                <a:cubicBezTo>
                  <a:pt x="65544" y="27832"/>
                  <a:pt x="65148" y="27376"/>
                  <a:pt x="64950" y="26920"/>
                </a:cubicBezTo>
                <a:cubicBezTo>
                  <a:pt x="64554" y="26007"/>
                  <a:pt x="64356" y="25551"/>
                  <a:pt x="64158" y="24638"/>
                </a:cubicBezTo>
                <a:cubicBezTo>
                  <a:pt x="64158" y="23726"/>
                  <a:pt x="63960" y="22813"/>
                  <a:pt x="63960" y="21444"/>
                </a:cubicBezTo>
                <a:cubicBezTo>
                  <a:pt x="63960" y="912"/>
                  <a:pt x="63960" y="912"/>
                  <a:pt x="63960" y="912"/>
                </a:cubicBezTo>
                <a:cubicBezTo>
                  <a:pt x="60792" y="912"/>
                  <a:pt x="60792" y="912"/>
                  <a:pt x="60792" y="912"/>
                </a:cubicBezTo>
                <a:cubicBezTo>
                  <a:pt x="60792" y="21901"/>
                  <a:pt x="60792" y="21901"/>
                  <a:pt x="60792" y="21901"/>
                </a:cubicBezTo>
                <a:cubicBezTo>
                  <a:pt x="60792" y="23726"/>
                  <a:pt x="60792" y="25551"/>
                  <a:pt x="61188" y="27376"/>
                </a:cubicBezTo>
                <a:cubicBezTo>
                  <a:pt x="61386" y="29201"/>
                  <a:pt x="61782" y="30570"/>
                  <a:pt x="62376" y="31939"/>
                </a:cubicBezTo>
                <a:cubicBezTo>
                  <a:pt x="62772" y="33307"/>
                  <a:pt x="63564" y="34220"/>
                  <a:pt x="64356" y="35133"/>
                </a:cubicBezTo>
                <a:cubicBezTo>
                  <a:pt x="65148" y="35589"/>
                  <a:pt x="65940" y="36045"/>
                  <a:pt x="67128" y="36045"/>
                </a:cubicBezTo>
                <a:cubicBezTo>
                  <a:pt x="68118" y="36045"/>
                  <a:pt x="68910" y="35589"/>
                  <a:pt x="69702" y="35133"/>
                </a:cubicBezTo>
                <a:cubicBezTo>
                  <a:pt x="70495" y="34220"/>
                  <a:pt x="71287" y="33307"/>
                  <a:pt x="71683" y="31939"/>
                </a:cubicBezTo>
                <a:cubicBezTo>
                  <a:pt x="72277" y="30570"/>
                  <a:pt x="72673" y="29201"/>
                  <a:pt x="72871" y="27376"/>
                </a:cubicBezTo>
                <a:moveTo>
                  <a:pt x="71485" y="77110"/>
                </a:moveTo>
                <a:cubicBezTo>
                  <a:pt x="74851" y="77110"/>
                  <a:pt x="74851" y="77110"/>
                  <a:pt x="74851" y="77110"/>
                </a:cubicBezTo>
                <a:cubicBezTo>
                  <a:pt x="74851" y="42889"/>
                  <a:pt x="74851" y="42889"/>
                  <a:pt x="74851" y="42889"/>
                </a:cubicBezTo>
                <a:cubicBezTo>
                  <a:pt x="69900" y="42889"/>
                  <a:pt x="69900" y="42889"/>
                  <a:pt x="69900" y="42889"/>
                </a:cubicBezTo>
                <a:cubicBezTo>
                  <a:pt x="66336" y="65247"/>
                  <a:pt x="66336" y="65247"/>
                  <a:pt x="66336" y="65247"/>
                </a:cubicBezTo>
                <a:cubicBezTo>
                  <a:pt x="66336" y="65247"/>
                  <a:pt x="66336" y="65247"/>
                  <a:pt x="66336" y="65247"/>
                </a:cubicBezTo>
                <a:cubicBezTo>
                  <a:pt x="62970" y="42889"/>
                  <a:pt x="62970" y="42889"/>
                  <a:pt x="62970" y="42889"/>
                </a:cubicBezTo>
                <a:cubicBezTo>
                  <a:pt x="58019" y="42889"/>
                  <a:pt x="58019" y="42889"/>
                  <a:pt x="58019" y="42889"/>
                </a:cubicBezTo>
                <a:cubicBezTo>
                  <a:pt x="58019" y="77110"/>
                  <a:pt x="58019" y="77110"/>
                  <a:pt x="58019" y="77110"/>
                </a:cubicBezTo>
                <a:cubicBezTo>
                  <a:pt x="61188" y="77110"/>
                  <a:pt x="61188" y="77110"/>
                  <a:pt x="61188" y="77110"/>
                </a:cubicBezTo>
                <a:cubicBezTo>
                  <a:pt x="61188" y="51102"/>
                  <a:pt x="61188" y="51102"/>
                  <a:pt x="61188" y="51102"/>
                </a:cubicBezTo>
                <a:cubicBezTo>
                  <a:pt x="61386" y="51102"/>
                  <a:pt x="61386" y="51102"/>
                  <a:pt x="61386" y="51102"/>
                </a:cubicBezTo>
                <a:cubicBezTo>
                  <a:pt x="65148" y="77110"/>
                  <a:pt x="65148" y="77110"/>
                  <a:pt x="65148" y="77110"/>
                </a:cubicBezTo>
                <a:cubicBezTo>
                  <a:pt x="67524" y="77110"/>
                  <a:pt x="67524" y="77110"/>
                  <a:pt x="67524" y="77110"/>
                </a:cubicBezTo>
                <a:cubicBezTo>
                  <a:pt x="71485" y="51102"/>
                  <a:pt x="71485" y="51102"/>
                  <a:pt x="71485" y="51102"/>
                </a:cubicBezTo>
                <a:cubicBezTo>
                  <a:pt x="71485" y="51102"/>
                  <a:pt x="71485" y="51102"/>
                  <a:pt x="71485" y="51102"/>
                </a:cubicBezTo>
                <a:lnTo>
                  <a:pt x="71485" y="77110"/>
                </a:lnTo>
                <a:close/>
                <a:moveTo>
                  <a:pt x="89702" y="35133"/>
                </a:moveTo>
                <a:cubicBezTo>
                  <a:pt x="92871" y="35133"/>
                  <a:pt x="92871" y="35133"/>
                  <a:pt x="92871" y="35133"/>
                </a:cubicBezTo>
                <a:cubicBezTo>
                  <a:pt x="92871" y="912"/>
                  <a:pt x="92871" y="912"/>
                  <a:pt x="92871" y="912"/>
                </a:cubicBezTo>
                <a:cubicBezTo>
                  <a:pt x="87920" y="912"/>
                  <a:pt x="87920" y="912"/>
                  <a:pt x="87920" y="912"/>
                </a:cubicBezTo>
                <a:cubicBezTo>
                  <a:pt x="84554" y="23269"/>
                  <a:pt x="84554" y="23269"/>
                  <a:pt x="84554" y="23269"/>
                </a:cubicBezTo>
                <a:cubicBezTo>
                  <a:pt x="84554" y="23269"/>
                  <a:pt x="84554" y="23269"/>
                  <a:pt x="84554" y="23269"/>
                </a:cubicBezTo>
                <a:cubicBezTo>
                  <a:pt x="80990" y="912"/>
                  <a:pt x="80990" y="912"/>
                  <a:pt x="80990" y="912"/>
                </a:cubicBezTo>
                <a:cubicBezTo>
                  <a:pt x="76039" y="912"/>
                  <a:pt x="76039" y="912"/>
                  <a:pt x="76039" y="912"/>
                </a:cubicBezTo>
                <a:cubicBezTo>
                  <a:pt x="76039" y="35133"/>
                  <a:pt x="76039" y="35133"/>
                  <a:pt x="76039" y="35133"/>
                </a:cubicBezTo>
                <a:cubicBezTo>
                  <a:pt x="79405" y="35133"/>
                  <a:pt x="79405" y="35133"/>
                  <a:pt x="79405" y="35133"/>
                </a:cubicBezTo>
                <a:cubicBezTo>
                  <a:pt x="79405" y="8669"/>
                  <a:pt x="79405" y="8669"/>
                  <a:pt x="79405" y="8669"/>
                </a:cubicBezTo>
                <a:cubicBezTo>
                  <a:pt x="79405" y="8669"/>
                  <a:pt x="79405" y="8669"/>
                  <a:pt x="79405" y="8669"/>
                </a:cubicBezTo>
                <a:cubicBezTo>
                  <a:pt x="83168" y="35133"/>
                  <a:pt x="83168" y="35133"/>
                  <a:pt x="83168" y="35133"/>
                </a:cubicBezTo>
                <a:cubicBezTo>
                  <a:pt x="85742" y="35133"/>
                  <a:pt x="85742" y="35133"/>
                  <a:pt x="85742" y="35133"/>
                </a:cubicBezTo>
                <a:cubicBezTo>
                  <a:pt x="89702" y="8669"/>
                  <a:pt x="89702" y="8669"/>
                  <a:pt x="89702" y="8669"/>
                </a:cubicBezTo>
                <a:cubicBezTo>
                  <a:pt x="89702" y="8669"/>
                  <a:pt x="89702" y="8669"/>
                  <a:pt x="89702" y="8669"/>
                </a:cubicBezTo>
                <a:lnTo>
                  <a:pt x="89702" y="35133"/>
                </a:lnTo>
                <a:close/>
                <a:moveTo>
                  <a:pt x="94653" y="119087"/>
                </a:moveTo>
                <a:cubicBezTo>
                  <a:pt x="99009" y="119087"/>
                  <a:pt x="99009" y="119087"/>
                  <a:pt x="99009" y="119087"/>
                </a:cubicBezTo>
                <a:cubicBezTo>
                  <a:pt x="99009" y="84866"/>
                  <a:pt x="99009" y="84866"/>
                  <a:pt x="99009" y="84866"/>
                </a:cubicBezTo>
                <a:cubicBezTo>
                  <a:pt x="95643" y="84866"/>
                  <a:pt x="95643" y="84866"/>
                  <a:pt x="95643" y="84866"/>
                </a:cubicBezTo>
                <a:cubicBezTo>
                  <a:pt x="95643" y="108593"/>
                  <a:pt x="95643" y="108593"/>
                  <a:pt x="95643" y="108593"/>
                </a:cubicBezTo>
                <a:cubicBezTo>
                  <a:pt x="95643" y="108593"/>
                  <a:pt x="95643" y="108593"/>
                  <a:pt x="95643" y="108593"/>
                </a:cubicBezTo>
                <a:cubicBezTo>
                  <a:pt x="89306" y="84866"/>
                  <a:pt x="89306" y="84866"/>
                  <a:pt x="89306" y="84866"/>
                </a:cubicBezTo>
                <a:cubicBezTo>
                  <a:pt x="84950" y="84866"/>
                  <a:pt x="84950" y="84866"/>
                  <a:pt x="84950" y="84866"/>
                </a:cubicBezTo>
                <a:cubicBezTo>
                  <a:pt x="84950" y="119087"/>
                  <a:pt x="84950" y="119087"/>
                  <a:pt x="84950" y="119087"/>
                </a:cubicBezTo>
                <a:cubicBezTo>
                  <a:pt x="88118" y="119087"/>
                  <a:pt x="88118" y="119087"/>
                  <a:pt x="88118" y="119087"/>
                </a:cubicBezTo>
                <a:cubicBezTo>
                  <a:pt x="88118" y="94448"/>
                  <a:pt x="88118" y="94448"/>
                  <a:pt x="88118" y="94448"/>
                </a:cubicBezTo>
                <a:cubicBezTo>
                  <a:pt x="88118" y="94448"/>
                  <a:pt x="88118" y="94448"/>
                  <a:pt x="88118" y="94448"/>
                </a:cubicBezTo>
                <a:lnTo>
                  <a:pt x="94653" y="119087"/>
                </a:lnTo>
                <a:close/>
                <a:moveTo>
                  <a:pt x="115643" y="119087"/>
                </a:moveTo>
                <a:cubicBezTo>
                  <a:pt x="108514" y="100836"/>
                  <a:pt x="108514" y="100836"/>
                  <a:pt x="108514" y="100836"/>
                </a:cubicBezTo>
                <a:cubicBezTo>
                  <a:pt x="115049" y="84866"/>
                  <a:pt x="115049" y="84866"/>
                  <a:pt x="115049" y="84866"/>
                </a:cubicBezTo>
                <a:cubicBezTo>
                  <a:pt x="110891" y="84866"/>
                  <a:pt x="110891" y="84866"/>
                  <a:pt x="110891" y="84866"/>
                </a:cubicBezTo>
                <a:cubicBezTo>
                  <a:pt x="104950" y="99011"/>
                  <a:pt x="104950" y="99011"/>
                  <a:pt x="104950" y="99011"/>
                </a:cubicBezTo>
                <a:cubicBezTo>
                  <a:pt x="104950" y="84866"/>
                  <a:pt x="104950" y="84866"/>
                  <a:pt x="104950" y="84866"/>
                </a:cubicBezTo>
                <a:cubicBezTo>
                  <a:pt x="101782" y="84866"/>
                  <a:pt x="101782" y="84866"/>
                  <a:pt x="101782" y="84866"/>
                </a:cubicBezTo>
                <a:cubicBezTo>
                  <a:pt x="101782" y="119087"/>
                  <a:pt x="101782" y="119087"/>
                  <a:pt x="101782" y="119087"/>
                </a:cubicBezTo>
                <a:cubicBezTo>
                  <a:pt x="104950" y="119087"/>
                  <a:pt x="104950" y="119087"/>
                  <a:pt x="104950" y="119087"/>
                </a:cubicBezTo>
                <a:cubicBezTo>
                  <a:pt x="104950" y="102661"/>
                  <a:pt x="104950" y="102661"/>
                  <a:pt x="104950" y="102661"/>
                </a:cubicBezTo>
                <a:cubicBezTo>
                  <a:pt x="111089" y="119087"/>
                  <a:pt x="111089" y="119087"/>
                  <a:pt x="111089" y="119087"/>
                </a:cubicBezTo>
                <a:lnTo>
                  <a:pt x="115643" y="119087"/>
                </a:lnTo>
                <a:close/>
                <a:moveTo>
                  <a:pt x="120000" y="84866"/>
                </a:moveTo>
                <a:cubicBezTo>
                  <a:pt x="116831" y="84866"/>
                  <a:pt x="116831" y="84866"/>
                  <a:pt x="116831" y="84866"/>
                </a:cubicBezTo>
                <a:cubicBezTo>
                  <a:pt x="116831" y="119087"/>
                  <a:pt x="116831" y="119087"/>
                  <a:pt x="116831" y="119087"/>
                </a:cubicBezTo>
                <a:cubicBezTo>
                  <a:pt x="120000" y="119087"/>
                  <a:pt x="120000" y="119087"/>
                  <a:pt x="120000" y="119087"/>
                </a:cubicBezTo>
                <a:lnTo>
                  <a:pt x="120000" y="84866"/>
                </a:lnTo>
                <a:close/>
              </a:path>
            </a:pathLst>
          </a:custGeom>
          <a:solidFill>
            <a:schemeClr val="accent1"/>
          </a:solidFill>
          <a:ln>
            <a:noFill/>
          </a:ln>
        </p:spPr>
        <p:txBody>
          <a:bodyPr lIns="68569" tIns="34275" rIns="68569" bIns="34275" anchor="t" anchorCtr="0">
            <a:noAutofit/>
          </a:bodyPr>
          <a:lstStyle/>
          <a:p>
            <a:pPr defTabSz="685800"/>
            <a:endParaRPr sz="1350" kern="0">
              <a:solidFill>
                <a:srgbClr val="000000"/>
              </a:solidFill>
              <a:latin typeface="Calibri"/>
              <a:ea typeface="Calibri"/>
              <a:cs typeface="Calibri"/>
              <a:sym typeface="Calibri"/>
            </a:endParaRPr>
          </a:p>
        </p:txBody>
      </p:sp>
      <p:sp>
        <p:nvSpPr>
          <p:cNvPr id="80" name="Shape 80"/>
          <p:cNvSpPr txBox="1">
            <a:spLocks noGrp="1"/>
          </p:cNvSpPr>
          <p:nvPr>
            <p:ph type="body" idx="1"/>
          </p:nvPr>
        </p:nvSpPr>
        <p:spPr>
          <a:xfrm>
            <a:off x="457200" y="1200151"/>
            <a:ext cx="4002056" cy="3227531"/>
          </a:xfrm>
          <a:prstGeom prst="rect">
            <a:avLst/>
          </a:prstGeom>
          <a:noFill/>
          <a:ln>
            <a:noFill/>
          </a:ln>
        </p:spPr>
        <p:txBody>
          <a:bodyPr lIns="91425" tIns="91425" rIns="91425" bIns="91425" anchor="t" anchorCtr="0"/>
          <a:lstStyle>
            <a:lvl1pPr marL="0" marR="0" lvl="0" indent="0" algn="l" rtl="0">
              <a:lnSpc>
                <a:spcPct val="80000"/>
              </a:lnSpc>
              <a:spcBef>
                <a:spcPts val="0"/>
              </a:spcBef>
              <a:spcAft>
                <a:spcPts val="750"/>
              </a:spcAft>
              <a:buClr>
                <a:srgbClr val="FF5000"/>
              </a:buClr>
              <a:buFont typeface="Arial"/>
              <a:buChar char="●"/>
              <a:defRPr sz="1800" b="0" i="0" u="none" strike="noStrike" cap="none">
                <a:solidFill>
                  <a:schemeClr val="dk1"/>
                </a:solidFill>
                <a:latin typeface="Arial"/>
                <a:ea typeface="Arial"/>
                <a:cs typeface="Arial"/>
                <a:sym typeface="Arial"/>
              </a:defRPr>
            </a:lvl1pPr>
            <a:lvl2pPr marL="200025" marR="0" lvl="1" indent="0" algn="l" rtl="0">
              <a:lnSpc>
                <a:spcPct val="80000"/>
              </a:lnSpc>
              <a:spcBef>
                <a:spcPts val="0"/>
              </a:spcBef>
              <a:spcAft>
                <a:spcPts val="750"/>
              </a:spcAft>
              <a:buClr>
                <a:srgbClr val="7F7F7F"/>
              </a:buClr>
              <a:buFont typeface="Noto Sans Symbols"/>
              <a:buChar char="○"/>
              <a:defRPr sz="1800" b="0" i="0" u="none" strike="noStrike" cap="none">
                <a:solidFill>
                  <a:schemeClr val="dk1"/>
                </a:solidFill>
                <a:latin typeface="Arial"/>
                <a:ea typeface="Arial"/>
                <a:cs typeface="Arial"/>
                <a:sym typeface="Arial"/>
              </a:defRPr>
            </a:lvl2pPr>
            <a:lvl3pPr marL="406003" marR="0" lvl="2" indent="-5953" algn="l" rtl="0">
              <a:lnSpc>
                <a:spcPct val="80000"/>
              </a:lnSpc>
              <a:spcBef>
                <a:spcPts val="0"/>
              </a:spcBef>
              <a:spcAft>
                <a:spcPts val="750"/>
              </a:spcAft>
              <a:buClr>
                <a:srgbClr val="595959"/>
              </a:buClr>
              <a:buFont typeface="Arial"/>
              <a:buChar char="■"/>
              <a:defRPr sz="1500" b="0" i="0" u="none" strike="noStrike" cap="none">
                <a:solidFill>
                  <a:srgbClr val="595959"/>
                </a:solidFill>
                <a:latin typeface="Arial"/>
                <a:ea typeface="Arial"/>
                <a:cs typeface="Arial"/>
                <a:sym typeface="Arial"/>
              </a:defRPr>
            </a:lvl3pPr>
            <a:lvl4pPr marL="606029" marR="0" lvl="3" indent="-5953" algn="l" rtl="0">
              <a:lnSpc>
                <a:spcPct val="80000"/>
              </a:lnSpc>
              <a:spcBef>
                <a:spcPts val="0"/>
              </a:spcBef>
              <a:spcAft>
                <a:spcPts val="750"/>
              </a:spcAft>
              <a:buClr>
                <a:srgbClr val="FF5000"/>
              </a:buClr>
              <a:buFont typeface="Arial"/>
              <a:buChar char="●"/>
              <a:defRPr sz="1200" b="0" i="0" u="none" strike="noStrike" cap="none">
                <a:solidFill>
                  <a:srgbClr val="595959"/>
                </a:solidFill>
                <a:latin typeface="Arial"/>
                <a:ea typeface="Arial"/>
                <a:cs typeface="Arial"/>
                <a:sym typeface="Arial"/>
              </a:defRPr>
            </a:lvl4pPr>
            <a:lvl5pPr marL="866775" marR="0" lvl="4" indent="-42863" algn="l" rtl="0">
              <a:spcBef>
                <a:spcPts val="165"/>
              </a:spcBef>
              <a:spcAft>
                <a:spcPts val="0"/>
              </a:spcAft>
              <a:buClr>
                <a:schemeClr val="dk1"/>
              </a:buClr>
              <a:buSzPct val="100000"/>
              <a:buFont typeface="Arial"/>
              <a:buChar char="»"/>
              <a:defRPr sz="825" b="0" i="0" u="none" strike="noStrike" cap="none">
                <a:solidFill>
                  <a:schemeClr val="dk1"/>
                </a:solidFill>
                <a:latin typeface="Arial"/>
                <a:ea typeface="Arial"/>
                <a:cs typeface="Arial"/>
                <a:sym typeface="Arial"/>
              </a:defRPr>
            </a:lvl5pPr>
            <a:lvl6pPr marL="1060821" marR="0" lvl="5" indent="-45218"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6pPr>
            <a:lvl7pPr marL="1253697" marR="0" lvl="6" indent="-47594"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7pPr>
            <a:lvl8pPr marL="1446574" marR="0" lvl="7" indent="-49970"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8pPr>
            <a:lvl9pPr marL="1639451" marR="0" lvl="8" indent="-52347"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body" idx="2"/>
          </p:nvPr>
        </p:nvSpPr>
        <p:spPr>
          <a:xfrm>
            <a:off x="4675724" y="1200151"/>
            <a:ext cx="4011074" cy="3227531"/>
          </a:xfrm>
          <a:prstGeom prst="rect">
            <a:avLst/>
          </a:prstGeom>
          <a:noFill/>
          <a:ln>
            <a:noFill/>
          </a:ln>
        </p:spPr>
        <p:txBody>
          <a:bodyPr lIns="91425" tIns="91425" rIns="91425" bIns="91425" anchor="t" anchorCtr="0"/>
          <a:lstStyle>
            <a:lvl1pPr marL="0" marR="0" lvl="0" indent="0" algn="l" rtl="0">
              <a:lnSpc>
                <a:spcPct val="80000"/>
              </a:lnSpc>
              <a:spcBef>
                <a:spcPts val="0"/>
              </a:spcBef>
              <a:spcAft>
                <a:spcPts val="750"/>
              </a:spcAft>
              <a:buClr>
                <a:srgbClr val="FF5000"/>
              </a:buClr>
              <a:buFont typeface="Arial"/>
              <a:buChar char="●"/>
              <a:defRPr sz="1800" b="0" i="0" u="none" strike="noStrike" cap="none">
                <a:solidFill>
                  <a:schemeClr val="dk1"/>
                </a:solidFill>
                <a:latin typeface="Arial"/>
                <a:ea typeface="Arial"/>
                <a:cs typeface="Arial"/>
                <a:sym typeface="Arial"/>
              </a:defRPr>
            </a:lvl1pPr>
            <a:lvl2pPr marL="200025" marR="0" lvl="1" indent="0" algn="l" rtl="0">
              <a:lnSpc>
                <a:spcPct val="80000"/>
              </a:lnSpc>
              <a:spcBef>
                <a:spcPts val="0"/>
              </a:spcBef>
              <a:spcAft>
                <a:spcPts val="750"/>
              </a:spcAft>
              <a:buClr>
                <a:srgbClr val="7F7F7F"/>
              </a:buClr>
              <a:buFont typeface="Noto Sans Symbols"/>
              <a:buChar char="○"/>
              <a:defRPr sz="1800" b="0" i="0" u="none" strike="noStrike" cap="none">
                <a:solidFill>
                  <a:schemeClr val="dk1"/>
                </a:solidFill>
                <a:latin typeface="Arial"/>
                <a:ea typeface="Arial"/>
                <a:cs typeface="Arial"/>
                <a:sym typeface="Arial"/>
              </a:defRPr>
            </a:lvl2pPr>
            <a:lvl3pPr marL="406003" marR="0" lvl="2" indent="-5953" algn="l" rtl="0">
              <a:lnSpc>
                <a:spcPct val="80000"/>
              </a:lnSpc>
              <a:spcBef>
                <a:spcPts val="0"/>
              </a:spcBef>
              <a:spcAft>
                <a:spcPts val="750"/>
              </a:spcAft>
              <a:buClr>
                <a:srgbClr val="595959"/>
              </a:buClr>
              <a:buFont typeface="Arial"/>
              <a:buChar char="■"/>
              <a:defRPr sz="1500" b="0" i="0" u="none" strike="noStrike" cap="none">
                <a:solidFill>
                  <a:srgbClr val="595959"/>
                </a:solidFill>
                <a:latin typeface="Arial"/>
                <a:ea typeface="Arial"/>
                <a:cs typeface="Arial"/>
                <a:sym typeface="Arial"/>
              </a:defRPr>
            </a:lvl3pPr>
            <a:lvl4pPr marL="606029" marR="0" lvl="3" indent="-5953" algn="l" rtl="0">
              <a:lnSpc>
                <a:spcPct val="80000"/>
              </a:lnSpc>
              <a:spcBef>
                <a:spcPts val="0"/>
              </a:spcBef>
              <a:spcAft>
                <a:spcPts val="750"/>
              </a:spcAft>
              <a:buClr>
                <a:srgbClr val="FF5000"/>
              </a:buClr>
              <a:buFont typeface="Arial"/>
              <a:buChar char="●"/>
              <a:defRPr sz="1200" b="0" i="0" u="none" strike="noStrike" cap="none">
                <a:solidFill>
                  <a:srgbClr val="595959"/>
                </a:solidFill>
                <a:latin typeface="Arial"/>
                <a:ea typeface="Arial"/>
                <a:cs typeface="Arial"/>
                <a:sym typeface="Arial"/>
              </a:defRPr>
            </a:lvl4pPr>
            <a:lvl5pPr marL="866775" marR="0" lvl="4" indent="-42863" algn="l" rtl="0">
              <a:spcBef>
                <a:spcPts val="165"/>
              </a:spcBef>
              <a:spcAft>
                <a:spcPts val="0"/>
              </a:spcAft>
              <a:buClr>
                <a:schemeClr val="dk1"/>
              </a:buClr>
              <a:buSzPct val="100000"/>
              <a:buFont typeface="Arial"/>
              <a:buChar char="»"/>
              <a:defRPr sz="825" b="0" i="0" u="none" strike="noStrike" cap="none">
                <a:solidFill>
                  <a:schemeClr val="dk1"/>
                </a:solidFill>
                <a:latin typeface="Arial"/>
                <a:ea typeface="Arial"/>
                <a:cs typeface="Arial"/>
                <a:sym typeface="Arial"/>
              </a:defRPr>
            </a:lvl5pPr>
            <a:lvl6pPr marL="1060821" marR="0" lvl="5" indent="-45218"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6pPr>
            <a:lvl7pPr marL="1253697" marR="0" lvl="6" indent="-47594"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7pPr>
            <a:lvl8pPr marL="1446574" marR="0" lvl="7" indent="-49970"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8pPr>
            <a:lvl9pPr marL="1639451" marR="0" lvl="8" indent="-52347"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title"/>
          </p:nvPr>
        </p:nvSpPr>
        <p:spPr>
          <a:xfrm>
            <a:off x="457201" y="205978"/>
            <a:ext cx="8229599" cy="857250"/>
          </a:xfrm>
          <a:prstGeom prst="rect">
            <a:avLst/>
          </a:prstGeom>
          <a:noFill/>
          <a:ln>
            <a:noFill/>
          </a:ln>
        </p:spPr>
        <p:txBody>
          <a:bodyPr lIns="91425" tIns="91425" rIns="91425" bIns="91425" anchor="ctr" anchorCtr="0"/>
          <a:lstStyle>
            <a:lvl1pPr marL="0" marR="0" lvl="0" indent="0" algn="l" rtl="0">
              <a:lnSpc>
                <a:spcPct val="104545"/>
              </a:lnSpc>
              <a:spcBef>
                <a:spcPts val="0"/>
              </a:spcBef>
              <a:spcAft>
                <a:spcPts val="0"/>
              </a:spcAft>
              <a:buNone/>
              <a:defRPr sz="3300" b="1" i="0" u="none" strike="noStrike" cap="none">
                <a:solidFill>
                  <a:srgbClr val="FF5000"/>
                </a:solidFill>
                <a:latin typeface="Arial"/>
                <a:ea typeface="Arial"/>
                <a:cs typeface="Arial"/>
                <a:sym typeface="Arial"/>
              </a:defRPr>
            </a:lvl1pPr>
            <a:lvl2pPr marL="0" marR="0" lvl="1" indent="0" algn="ctr" rtl="0">
              <a:spcBef>
                <a:spcPts val="0"/>
              </a:spcBef>
              <a:spcAft>
                <a:spcPts val="0"/>
              </a:spcAft>
              <a:buNone/>
              <a:defRPr sz="18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18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18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1800" b="0" i="0" u="none" strike="noStrike" cap="none">
                <a:solidFill>
                  <a:schemeClr val="dk1"/>
                </a:solidFill>
                <a:latin typeface="Calibri"/>
                <a:ea typeface="Calibri"/>
                <a:cs typeface="Calibri"/>
                <a:sym typeface="Calibri"/>
              </a:defRPr>
            </a:lvl5pPr>
            <a:lvl6pPr marL="342900" marR="0" lvl="5" indent="0" algn="ctr" rtl="0">
              <a:spcBef>
                <a:spcPts val="0"/>
              </a:spcBef>
              <a:spcAft>
                <a:spcPts val="0"/>
              </a:spcAft>
              <a:buNone/>
              <a:defRPr sz="1800" b="0" i="0" u="none" strike="noStrike" cap="none">
                <a:solidFill>
                  <a:schemeClr val="dk1"/>
                </a:solidFill>
                <a:latin typeface="Calibri"/>
                <a:ea typeface="Calibri"/>
                <a:cs typeface="Calibri"/>
                <a:sym typeface="Calibri"/>
              </a:defRPr>
            </a:lvl6pPr>
            <a:lvl7pPr marL="685800" marR="0" lvl="6" indent="0" algn="ctr" rtl="0">
              <a:spcBef>
                <a:spcPts val="0"/>
              </a:spcBef>
              <a:spcAft>
                <a:spcPts val="0"/>
              </a:spcAft>
              <a:buNone/>
              <a:defRPr sz="1800" b="0" i="0" u="none" strike="noStrike" cap="none">
                <a:solidFill>
                  <a:schemeClr val="dk1"/>
                </a:solidFill>
                <a:latin typeface="Calibri"/>
                <a:ea typeface="Calibri"/>
                <a:cs typeface="Calibri"/>
                <a:sym typeface="Calibri"/>
              </a:defRPr>
            </a:lvl7pPr>
            <a:lvl8pPr marL="1028700" marR="0" lvl="7" indent="0" algn="ctr" rtl="0">
              <a:spcBef>
                <a:spcPts val="0"/>
              </a:spcBef>
              <a:spcAft>
                <a:spcPts val="0"/>
              </a:spcAft>
              <a:buNone/>
              <a:defRPr sz="1800" b="0" i="0" u="none" strike="noStrike" cap="none">
                <a:solidFill>
                  <a:schemeClr val="dk1"/>
                </a:solidFill>
                <a:latin typeface="Calibri"/>
                <a:ea typeface="Calibri"/>
                <a:cs typeface="Calibri"/>
                <a:sym typeface="Calibri"/>
              </a:defRPr>
            </a:lvl8pPr>
            <a:lvl9pPr marL="1371600" marR="0" lvl="8" indent="0" algn="ctr" rtl="0">
              <a:spcBef>
                <a:spcPts val="0"/>
              </a:spcBef>
              <a:spcAft>
                <a:spcPts val="0"/>
              </a:spcAft>
              <a:buNone/>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8784969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2 palstaa, alaotsikoilla">
    <p:spTree>
      <p:nvGrpSpPr>
        <p:cNvPr id="1" name="Shape 83"/>
        <p:cNvGrpSpPr/>
        <p:nvPr/>
      </p:nvGrpSpPr>
      <p:grpSpPr>
        <a:xfrm>
          <a:off x="0" y="0"/>
          <a:ext cx="0" cy="0"/>
          <a:chOff x="0" y="0"/>
          <a:chExt cx="0" cy="0"/>
        </a:xfrm>
      </p:grpSpPr>
      <p:sp>
        <p:nvSpPr>
          <p:cNvPr id="84" name="Shape 84"/>
          <p:cNvSpPr/>
          <p:nvPr/>
        </p:nvSpPr>
        <p:spPr>
          <a:xfrm>
            <a:off x="7891462" y="4598194"/>
            <a:ext cx="930275" cy="304799"/>
          </a:xfrm>
          <a:custGeom>
            <a:avLst/>
            <a:gdLst/>
            <a:ahLst/>
            <a:cxnLst/>
            <a:rect l="0" t="0" r="0" b="0"/>
            <a:pathLst>
              <a:path w="120000" h="120000" extrusionOk="0">
                <a:moveTo>
                  <a:pt x="81980" y="84866"/>
                </a:moveTo>
                <a:cubicBezTo>
                  <a:pt x="78613" y="84866"/>
                  <a:pt x="78613" y="84866"/>
                  <a:pt x="78613" y="84866"/>
                </a:cubicBezTo>
                <a:cubicBezTo>
                  <a:pt x="78613" y="119087"/>
                  <a:pt x="78613" y="119087"/>
                  <a:pt x="78613" y="119087"/>
                </a:cubicBezTo>
                <a:cubicBezTo>
                  <a:pt x="81980" y="119087"/>
                  <a:pt x="81980" y="119087"/>
                  <a:pt x="81980" y="119087"/>
                </a:cubicBezTo>
                <a:lnTo>
                  <a:pt x="81980" y="84866"/>
                </a:lnTo>
                <a:close/>
                <a:moveTo>
                  <a:pt x="67722" y="109961"/>
                </a:moveTo>
                <a:cubicBezTo>
                  <a:pt x="65346" y="115893"/>
                  <a:pt x="65346" y="115893"/>
                  <a:pt x="65346" y="115893"/>
                </a:cubicBezTo>
                <a:cubicBezTo>
                  <a:pt x="66138" y="117262"/>
                  <a:pt x="66930" y="118174"/>
                  <a:pt x="67722" y="119087"/>
                </a:cubicBezTo>
                <a:cubicBezTo>
                  <a:pt x="68514" y="119543"/>
                  <a:pt x="69504" y="120000"/>
                  <a:pt x="70495" y="120000"/>
                </a:cubicBezTo>
                <a:cubicBezTo>
                  <a:pt x="71287" y="120000"/>
                  <a:pt x="71881" y="120000"/>
                  <a:pt x="72673" y="119543"/>
                </a:cubicBezTo>
                <a:cubicBezTo>
                  <a:pt x="73267" y="119087"/>
                  <a:pt x="73861" y="118174"/>
                  <a:pt x="74455" y="117262"/>
                </a:cubicBezTo>
                <a:cubicBezTo>
                  <a:pt x="75049" y="116349"/>
                  <a:pt x="75445" y="114980"/>
                  <a:pt x="75643" y="113612"/>
                </a:cubicBezTo>
                <a:cubicBezTo>
                  <a:pt x="76039" y="112243"/>
                  <a:pt x="76237" y="110418"/>
                  <a:pt x="76237" y="108593"/>
                </a:cubicBezTo>
                <a:cubicBezTo>
                  <a:pt x="76237" y="106768"/>
                  <a:pt x="76039" y="104942"/>
                  <a:pt x="75643" y="104030"/>
                </a:cubicBezTo>
                <a:cubicBezTo>
                  <a:pt x="75445" y="102661"/>
                  <a:pt x="74851" y="101749"/>
                  <a:pt x="74455" y="100836"/>
                </a:cubicBezTo>
                <a:cubicBezTo>
                  <a:pt x="73861" y="100380"/>
                  <a:pt x="73267" y="99923"/>
                  <a:pt x="72673" y="99467"/>
                </a:cubicBezTo>
                <a:cubicBezTo>
                  <a:pt x="72079" y="99011"/>
                  <a:pt x="71683" y="98555"/>
                  <a:pt x="71089" y="98098"/>
                </a:cubicBezTo>
                <a:cubicBezTo>
                  <a:pt x="70495" y="97642"/>
                  <a:pt x="70099" y="97186"/>
                  <a:pt x="69900" y="96730"/>
                </a:cubicBezTo>
                <a:cubicBezTo>
                  <a:pt x="69504" y="96273"/>
                  <a:pt x="69306" y="95361"/>
                  <a:pt x="69306" y="94448"/>
                </a:cubicBezTo>
                <a:cubicBezTo>
                  <a:pt x="69306" y="93536"/>
                  <a:pt x="69306" y="93079"/>
                  <a:pt x="69504" y="92623"/>
                </a:cubicBezTo>
                <a:cubicBezTo>
                  <a:pt x="69702" y="92167"/>
                  <a:pt x="69900" y="91711"/>
                  <a:pt x="70099" y="91711"/>
                </a:cubicBezTo>
                <a:cubicBezTo>
                  <a:pt x="70297" y="91254"/>
                  <a:pt x="70495" y="91254"/>
                  <a:pt x="70891" y="91254"/>
                </a:cubicBezTo>
                <a:cubicBezTo>
                  <a:pt x="71089" y="90798"/>
                  <a:pt x="71287" y="90798"/>
                  <a:pt x="71485" y="90798"/>
                </a:cubicBezTo>
                <a:cubicBezTo>
                  <a:pt x="71881" y="90798"/>
                  <a:pt x="72475" y="91254"/>
                  <a:pt x="72871" y="91254"/>
                </a:cubicBezTo>
                <a:cubicBezTo>
                  <a:pt x="73267" y="91711"/>
                  <a:pt x="73663" y="92167"/>
                  <a:pt x="73861" y="93079"/>
                </a:cubicBezTo>
                <a:cubicBezTo>
                  <a:pt x="76237" y="87604"/>
                  <a:pt x="76237" y="87604"/>
                  <a:pt x="76237" y="87604"/>
                </a:cubicBezTo>
                <a:cubicBezTo>
                  <a:pt x="75445" y="86235"/>
                  <a:pt x="74851" y="85323"/>
                  <a:pt x="74059" y="84866"/>
                </a:cubicBezTo>
                <a:cubicBezTo>
                  <a:pt x="73267" y="83954"/>
                  <a:pt x="72475" y="83954"/>
                  <a:pt x="71683" y="83954"/>
                </a:cubicBezTo>
                <a:cubicBezTo>
                  <a:pt x="70891" y="83954"/>
                  <a:pt x="70099" y="83954"/>
                  <a:pt x="69504" y="84410"/>
                </a:cubicBezTo>
                <a:cubicBezTo>
                  <a:pt x="68712" y="84866"/>
                  <a:pt x="68118" y="85779"/>
                  <a:pt x="67722" y="86692"/>
                </a:cubicBezTo>
                <a:cubicBezTo>
                  <a:pt x="67128" y="87604"/>
                  <a:pt x="66732" y="88973"/>
                  <a:pt x="66336" y="90342"/>
                </a:cubicBezTo>
                <a:cubicBezTo>
                  <a:pt x="66138" y="91711"/>
                  <a:pt x="65940" y="93079"/>
                  <a:pt x="65940" y="94904"/>
                </a:cubicBezTo>
                <a:cubicBezTo>
                  <a:pt x="65940" y="96730"/>
                  <a:pt x="66138" y="98555"/>
                  <a:pt x="66336" y="99467"/>
                </a:cubicBezTo>
                <a:cubicBezTo>
                  <a:pt x="66732" y="100836"/>
                  <a:pt x="67128" y="101749"/>
                  <a:pt x="67722" y="102661"/>
                </a:cubicBezTo>
                <a:cubicBezTo>
                  <a:pt x="68316" y="103117"/>
                  <a:pt x="68712" y="103574"/>
                  <a:pt x="69504" y="104030"/>
                </a:cubicBezTo>
                <a:cubicBezTo>
                  <a:pt x="70099" y="104486"/>
                  <a:pt x="70495" y="104942"/>
                  <a:pt x="71089" y="105399"/>
                </a:cubicBezTo>
                <a:cubicBezTo>
                  <a:pt x="71683" y="105855"/>
                  <a:pt x="72079" y="106311"/>
                  <a:pt x="72475" y="106768"/>
                </a:cubicBezTo>
                <a:cubicBezTo>
                  <a:pt x="72673" y="107680"/>
                  <a:pt x="72871" y="108593"/>
                  <a:pt x="72871" y="109505"/>
                </a:cubicBezTo>
                <a:cubicBezTo>
                  <a:pt x="72871" y="109961"/>
                  <a:pt x="72871" y="110418"/>
                  <a:pt x="72673" y="110874"/>
                </a:cubicBezTo>
                <a:cubicBezTo>
                  <a:pt x="72673" y="111330"/>
                  <a:pt x="72475" y="111787"/>
                  <a:pt x="72277" y="112243"/>
                </a:cubicBezTo>
                <a:cubicBezTo>
                  <a:pt x="71881" y="112243"/>
                  <a:pt x="71683" y="112699"/>
                  <a:pt x="71485" y="112699"/>
                </a:cubicBezTo>
                <a:cubicBezTo>
                  <a:pt x="71089" y="113155"/>
                  <a:pt x="70891" y="113155"/>
                  <a:pt x="70693" y="113155"/>
                </a:cubicBezTo>
                <a:cubicBezTo>
                  <a:pt x="70099" y="113155"/>
                  <a:pt x="69504" y="112699"/>
                  <a:pt x="69108" y="112243"/>
                </a:cubicBezTo>
                <a:cubicBezTo>
                  <a:pt x="68514" y="111787"/>
                  <a:pt x="68118" y="110874"/>
                  <a:pt x="67722" y="109961"/>
                </a:cubicBezTo>
                <a:moveTo>
                  <a:pt x="58613" y="84866"/>
                </a:moveTo>
                <a:cubicBezTo>
                  <a:pt x="55445" y="84866"/>
                  <a:pt x="55445" y="84866"/>
                  <a:pt x="55445" y="84866"/>
                </a:cubicBezTo>
                <a:cubicBezTo>
                  <a:pt x="55445" y="119087"/>
                  <a:pt x="55445" y="119087"/>
                  <a:pt x="55445" y="119087"/>
                </a:cubicBezTo>
                <a:cubicBezTo>
                  <a:pt x="64752" y="119087"/>
                  <a:pt x="64752" y="119087"/>
                  <a:pt x="64752" y="119087"/>
                </a:cubicBezTo>
                <a:cubicBezTo>
                  <a:pt x="64752" y="112243"/>
                  <a:pt x="64752" y="112243"/>
                  <a:pt x="64752" y="112243"/>
                </a:cubicBezTo>
                <a:cubicBezTo>
                  <a:pt x="58613" y="112243"/>
                  <a:pt x="58613" y="112243"/>
                  <a:pt x="58613" y="112243"/>
                </a:cubicBezTo>
                <a:lnTo>
                  <a:pt x="58613" y="84866"/>
                </a:lnTo>
                <a:close/>
                <a:moveTo>
                  <a:pt x="52673" y="84866"/>
                </a:moveTo>
                <a:cubicBezTo>
                  <a:pt x="42574" y="84866"/>
                  <a:pt x="42574" y="84866"/>
                  <a:pt x="42574" y="84866"/>
                </a:cubicBezTo>
                <a:cubicBezTo>
                  <a:pt x="42574" y="119087"/>
                  <a:pt x="42574" y="119087"/>
                  <a:pt x="42574" y="119087"/>
                </a:cubicBezTo>
                <a:cubicBezTo>
                  <a:pt x="53069" y="119087"/>
                  <a:pt x="53069" y="119087"/>
                  <a:pt x="53069" y="119087"/>
                </a:cubicBezTo>
                <a:cubicBezTo>
                  <a:pt x="53069" y="112243"/>
                  <a:pt x="53069" y="112243"/>
                  <a:pt x="53069" y="112243"/>
                </a:cubicBezTo>
                <a:cubicBezTo>
                  <a:pt x="45742" y="112243"/>
                  <a:pt x="45742" y="112243"/>
                  <a:pt x="45742" y="112243"/>
                </a:cubicBezTo>
                <a:cubicBezTo>
                  <a:pt x="45742" y="104942"/>
                  <a:pt x="45742" y="104942"/>
                  <a:pt x="45742" y="104942"/>
                </a:cubicBezTo>
                <a:cubicBezTo>
                  <a:pt x="52277" y="104942"/>
                  <a:pt x="52277" y="104942"/>
                  <a:pt x="52277" y="104942"/>
                </a:cubicBezTo>
                <a:cubicBezTo>
                  <a:pt x="52277" y="98098"/>
                  <a:pt x="52277" y="98098"/>
                  <a:pt x="52277" y="98098"/>
                </a:cubicBezTo>
                <a:cubicBezTo>
                  <a:pt x="45742" y="98098"/>
                  <a:pt x="45742" y="98098"/>
                  <a:pt x="45742" y="98098"/>
                </a:cubicBezTo>
                <a:cubicBezTo>
                  <a:pt x="45742" y="91711"/>
                  <a:pt x="45742" y="91711"/>
                  <a:pt x="45742" y="91711"/>
                </a:cubicBezTo>
                <a:cubicBezTo>
                  <a:pt x="52673" y="91711"/>
                  <a:pt x="52673" y="91711"/>
                  <a:pt x="52673" y="91711"/>
                </a:cubicBezTo>
                <a:lnTo>
                  <a:pt x="52673" y="84866"/>
                </a:lnTo>
                <a:close/>
                <a:moveTo>
                  <a:pt x="30099" y="84866"/>
                </a:moveTo>
                <a:cubicBezTo>
                  <a:pt x="26732" y="84866"/>
                  <a:pt x="26732" y="84866"/>
                  <a:pt x="26732" y="84866"/>
                </a:cubicBezTo>
                <a:cubicBezTo>
                  <a:pt x="26732" y="119087"/>
                  <a:pt x="26732" y="119087"/>
                  <a:pt x="26732" y="119087"/>
                </a:cubicBezTo>
                <a:cubicBezTo>
                  <a:pt x="30099" y="119087"/>
                  <a:pt x="30099" y="119087"/>
                  <a:pt x="30099" y="119087"/>
                </a:cubicBezTo>
                <a:cubicBezTo>
                  <a:pt x="30099" y="104486"/>
                  <a:pt x="30099" y="104486"/>
                  <a:pt x="30099" y="104486"/>
                </a:cubicBezTo>
                <a:cubicBezTo>
                  <a:pt x="36435" y="104486"/>
                  <a:pt x="36435" y="104486"/>
                  <a:pt x="36435" y="104486"/>
                </a:cubicBezTo>
                <a:cubicBezTo>
                  <a:pt x="36435" y="119087"/>
                  <a:pt x="36435" y="119087"/>
                  <a:pt x="36435" y="119087"/>
                </a:cubicBezTo>
                <a:cubicBezTo>
                  <a:pt x="39801" y="119087"/>
                  <a:pt x="39801" y="119087"/>
                  <a:pt x="39801" y="119087"/>
                </a:cubicBezTo>
                <a:cubicBezTo>
                  <a:pt x="39801" y="84866"/>
                  <a:pt x="39801" y="84866"/>
                  <a:pt x="39801" y="84866"/>
                </a:cubicBezTo>
                <a:cubicBezTo>
                  <a:pt x="36435" y="84866"/>
                  <a:pt x="36435" y="84866"/>
                  <a:pt x="36435" y="84866"/>
                </a:cubicBezTo>
                <a:cubicBezTo>
                  <a:pt x="36435" y="97642"/>
                  <a:pt x="36435" y="97642"/>
                  <a:pt x="36435" y="97642"/>
                </a:cubicBezTo>
                <a:cubicBezTo>
                  <a:pt x="30099" y="97642"/>
                  <a:pt x="30099" y="97642"/>
                  <a:pt x="30099" y="97642"/>
                </a:cubicBezTo>
                <a:lnTo>
                  <a:pt x="30099" y="84866"/>
                </a:lnTo>
                <a:close/>
                <a:moveTo>
                  <a:pt x="36435" y="77110"/>
                </a:moveTo>
                <a:cubicBezTo>
                  <a:pt x="39801" y="77110"/>
                  <a:pt x="39801" y="77110"/>
                  <a:pt x="39801" y="77110"/>
                </a:cubicBezTo>
                <a:cubicBezTo>
                  <a:pt x="39801" y="42889"/>
                  <a:pt x="39801" y="42889"/>
                  <a:pt x="39801" y="42889"/>
                </a:cubicBezTo>
                <a:cubicBezTo>
                  <a:pt x="36435" y="42889"/>
                  <a:pt x="36435" y="42889"/>
                  <a:pt x="36435" y="42889"/>
                </a:cubicBezTo>
                <a:lnTo>
                  <a:pt x="36435" y="77110"/>
                </a:lnTo>
                <a:close/>
                <a:moveTo>
                  <a:pt x="21386" y="20532"/>
                </a:moveTo>
                <a:cubicBezTo>
                  <a:pt x="21386" y="23269"/>
                  <a:pt x="22376" y="25551"/>
                  <a:pt x="23564" y="25551"/>
                </a:cubicBezTo>
                <a:cubicBezTo>
                  <a:pt x="24950" y="25551"/>
                  <a:pt x="25940" y="23269"/>
                  <a:pt x="25940" y="20532"/>
                </a:cubicBezTo>
                <a:cubicBezTo>
                  <a:pt x="25940" y="17794"/>
                  <a:pt x="24950" y="15513"/>
                  <a:pt x="23564" y="15513"/>
                </a:cubicBezTo>
                <a:cubicBezTo>
                  <a:pt x="22376" y="15513"/>
                  <a:pt x="21386" y="17794"/>
                  <a:pt x="21386" y="20532"/>
                </a:cubicBezTo>
                <a:moveTo>
                  <a:pt x="8514" y="77110"/>
                </a:moveTo>
                <a:cubicBezTo>
                  <a:pt x="14653" y="42889"/>
                  <a:pt x="14653" y="42889"/>
                  <a:pt x="14653" y="42889"/>
                </a:cubicBezTo>
                <a:cubicBezTo>
                  <a:pt x="11089" y="42889"/>
                  <a:pt x="11089" y="42889"/>
                  <a:pt x="11089" y="42889"/>
                </a:cubicBezTo>
                <a:cubicBezTo>
                  <a:pt x="7326" y="65247"/>
                  <a:pt x="7326" y="65247"/>
                  <a:pt x="7326" y="65247"/>
                </a:cubicBezTo>
                <a:cubicBezTo>
                  <a:pt x="7326" y="65247"/>
                  <a:pt x="7326" y="65247"/>
                  <a:pt x="7326" y="65247"/>
                </a:cubicBezTo>
                <a:cubicBezTo>
                  <a:pt x="3564" y="42889"/>
                  <a:pt x="3564" y="42889"/>
                  <a:pt x="3564" y="42889"/>
                </a:cubicBezTo>
                <a:cubicBezTo>
                  <a:pt x="0" y="42889"/>
                  <a:pt x="0" y="42889"/>
                  <a:pt x="0" y="42889"/>
                </a:cubicBezTo>
                <a:cubicBezTo>
                  <a:pt x="5940" y="77110"/>
                  <a:pt x="5940" y="77110"/>
                  <a:pt x="5940" y="77110"/>
                </a:cubicBezTo>
                <a:lnTo>
                  <a:pt x="8514" y="77110"/>
                </a:lnTo>
                <a:close/>
                <a:moveTo>
                  <a:pt x="19603" y="42889"/>
                </a:moveTo>
                <a:cubicBezTo>
                  <a:pt x="16435" y="42889"/>
                  <a:pt x="16435" y="42889"/>
                  <a:pt x="16435" y="42889"/>
                </a:cubicBezTo>
                <a:cubicBezTo>
                  <a:pt x="16435" y="77110"/>
                  <a:pt x="16435" y="77110"/>
                  <a:pt x="16435" y="77110"/>
                </a:cubicBezTo>
                <a:cubicBezTo>
                  <a:pt x="19603" y="77110"/>
                  <a:pt x="19603" y="77110"/>
                  <a:pt x="19603" y="77110"/>
                </a:cubicBezTo>
                <a:lnTo>
                  <a:pt x="19603" y="42889"/>
                </a:lnTo>
                <a:close/>
                <a:moveTo>
                  <a:pt x="19603" y="8669"/>
                </a:moveTo>
                <a:cubicBezTo>
                  <a:pt x="26732" y="8669"/>
                  <a:pt x="26732" y="8669"/>
                  <a:pt x="26732" y="8669"/>
                </a:cubicBezTo>
                <a:cubicBezTo>
                  <a:pt x="26732" y="912"/>
                  <a:pt x="26732" y="912"/>
                  <a:pt x="26732" y="912"/>
                </a:cubicBezTo>
                <a:cubicBezTo>
                  <a:pt x="16435" y="912"/>
                  <a:pt x="16435" y="912"/>
                  <a:pt x="16435" y="912"/>
                </a:cubicBezTo>
                <a:cubicBezTo>
                  <a:pt x="16435" y="35133"/>
                  <a:pt x="16435" y="35133"/>
                  <a:pt x="16435" y="35133"/>
                </a:cubicBezTo>
                <a:cubicBezTo>
                  <a:pt x="19603" y="35133"/>
                  <a:pt x="19603" y="35133"/>
                  <a:pt x="19603" y="35133"/>
                </a:cubicBezTo>
                <a:cubicBezTo>
                  <a:pt x="19603" y="21901"/>
                  <a:pt x="19603" y="21901"/>
                  <a:pt x="19603" y="21901"/>
                </a:cubicBezTo>
                <a:cubicBezTo>
                  <a:pt x="19603" y="14600"/>
                  <a:pt x="19603" y="14600"/>
                  <a:pt x="19603" y="14600"/>
                </a:cubicBezTo>
                <a:lnTo>
                  <a:pt x="19603" y="8669"/>
                </a:lnTo>
                <a:close/>
                <a:moveTo>
                  <a:pt x="30495" y="51102"/>
                </a:moveTo>
                <a:cubicBezTo>
                  <a:pt x="30693" y="51558"/>
                  <a:pt x="30693" y="52471"/>
                  <a:pt x="30693" y="53384"/>
                </a:cubicBezTo>
                <a:cubicBezTo>
                  <a:pt x="30693" y="54296"/>
                  <a:pt x="30693" y="54752"/>
                  <a:pt x="30495" y="55665"/>
                </a:cubicBezTo>
                <a:cubicBezTo>
                  <a:pt x="30297" y="56121"/>
                  <a:pt x="30099" y="56577"/>
                  <a:pt x="29900" y="56577"/>
                </a:cubicBezTo>
                <a:cubicBezTo>
                  <a:pt x="29504" y="57034"/>
                  <a:pt x="29306" y="57034"/>
                  <a:pt x="28910" y="57034"/>
                </a:cubicBezTo>
                <a:cubicBezTo>
                  <a:pt x="28514" y="57034"/>
                  <a:pt x="28316" y="57034"/>
                  <a:pt x="27920" y="57034"/>
                </a:cubicBezTo>
                <a:cubicBezTo>
                  <a:pt x="26138" y="57034"/>
                  <a:pt x="26138" y="57034"/>
                  <a:pt x="26138" y="57034"/>
                </a:cubicBezTo>
                <a:cubicBezTo>
                  <a:pt x="26138" y="49277"/>
                  <a:pt x="26138" y="49277"/>
                  <a:pt x="26138" y="49277"/>
                </a:cubicBezTo>
                <a:cubicBezTo>
                  <a:pt x="28118" y="49277"/>
                  <a:pt x="28118" y="49277"/>
                  <a:pt x="28118" y="49277"/>
                </a:cubicBezTo>
                <a:cubicBezTo>
                  <a:pt x="28514" y="49277"/>
                  <a:pt x="28712" y="49277"/>
                  <a:pt x="29108" y="49277"/>
                </a:cubicBezTo>
                <a:cubicBezTo>
                  <a:pt x="29504" y="49733"/>
                  <a:pt x="29702" y="49733"/>
                  <a:pt x="29900" y="50190"/>
                </a:cubicBezTo>
                <a:cubicBezTo>
                  <a:pt x="30099" y="50190"/>
                  <a:pt x="30297" y="50646"/>
                  <a:pt x="30495" y="51102"/>
                </a:cubicBezTo>
                <a:moveTo>
                  <a:pt x="30693" y="43346"/>
                </a:moveTo>
                <a:cubicBezTo>
                  <a:pt x="30099" y="42889"/>
                  <a:pt x="29306" y="42889"/>
                  <a:pt x="28514" y="42889"/>
                </a:cubicBezTo>
                <a:cubicBezTo>
                  <a:pt x="22772" y="42889"/>
                  <a:pt x="22772" y="42889"/>
                  <a:pt x="22772" y="42889"/>
                </a:cubicBezTo>
                <a:cubicBezTo>
                  <a:pt x="22772" y="77110"/>
                  <a:pt x="22772" y="77110"/>
                  <a:pt x="22772" y="77110"/>
                </a:cubicBezTo>
                <a:cubicBezTo>
                  <a:pt x="26138" y="77110"/>
                  <a:pt x="26138" y="77110"/>
                  <a:pt x="26138" y="77110"/>
                </a:cubicBezTo>
                <a:cubicBezTo>
                  <a:pt x="26138" y="63422"/>
                  <a:pt x="26138" y="63422"/>
                  <a:pt x="26138" y="63422"/>
                </a:cubicBezTo>
                <a:cubicBezTo>
                  <a:pt x="27722" y="63422"/>
                  <a:pt x="27722" y="63422"/>
                  <a:pt x="27722" y="63422"/>
                </a:cubicBezTo>
                <a:cubicBezTo>
                  <a:pt x="30693" y="77110"/>
                  <a:pt x="30693" y="77110"/>
                  <a:pt x="30693" y="77110"/>
                </a:cubicBezTo>
                <a:cubicBezTo>
                  <a:pt x="34653" y="77110"/>
                  <a:pt x="34653" y="77110"/>
                  <a:pt x="34653" y="77110"/>
                </a:cubicBezTo>
                <a:cubicBezTo>
                  <a:pt x="30891" y="62965"/>
                  <a:pt x="30891" y="62965"/>
                  <a:pt x="30891" y="62965"/>
                </a:cubicBezTo>
                <a:cubicBezTo>
                  <a:pt x="32079" y="62509"/>
                  <a:pt x="32871" y="61140"/>
                  <a:pt x="33267" y="59315"/>
                </a:cubicBezTo>
                <a:cubicBezTo>
                  <a:pt x="33861" y="57946"/>
                  <a:pt x="34059" y="55665"/>
                  <a:pt x="34059" y="53384"/>
                </a:cubicBezTo>
                <a:cubicBezTo>
                  <a:pt x="34059" y="51102"/>
                  <a:pt x="34059" y="49733"/>
                  <a:pt x="33663" y="48365"/>
                </a:cubicBezTo>
                <a:cubicBezTo>
                  <a:pt x="33465" y="46996"/>
                  <a:pt x="33069" y="46083"/>
                  <a:pt x="32475" y="45171"/>
                </a:cubicBezTo>
                <a:cubicBezTo>
                  <a:pt x="31881" y="44258"/>
                  <a:pt x="31287" y="43802"/>
                  <a:pt x="30693" y="43346"/>
                </a:cubicBezTo>
                <a:moveTo>
                  <a:pt x="41188" y="17794"/>
                </a:moveTo>
                <a:cubicBezTo>
                  <a:pt x="41188" y="19619"/>
                  <a:pt x="41188" y="20988"/>
                  <a:pt x="40990" y="22357"/>
                </a:cubicBezTo>
                <a:cubicBezTo>
                  <a:pt x="40792" y="23726"/>
                  <a:pt x="40396" y="24638"/>
                  <a:pt x="40000" y="26007"/>
                </a:cubicBezTo>
                <a:cubicBezTo>
                  <a:pt x="39603" y="26920"/>
                  <a:pt x="39009" y="27832"/>
                  <a:pt x="38613" y="28288"/>
                </a:cubicBezTo>
                <a:cubicBezTo>
                  <a:pt x="38019" y="28745"/>
                  <a:pt x="37425" y="29201"/>
                  <a:pt x="36633" y="29201"/>
                </a:cubicBezTo>
                <a:cubicBezTo>
                  <a:pt x="35841" y="29201"/>
                  <a:pt x="35247" y="28745"/>
                  <a:pt x="34653" y="28288"/>
                </a:cubicBezTo>
                <a:cubicBezTo>
                  <a:pt x="34059" y="27832"/>
                  <a:pt x="33663" y="26920"/>
                  <a:pt x="33267" y="26007"/>
                </a:cubicBezTo>
                <a:cubicBezTo>
                  <a:pt x="32871" y="24638"/>
                  <a:pt x="32475" y="23726"/>
                  <a:pt x="32277" y="22357"/>
                </a:cubicBezTo>
                <a:cubicBezTo>
                  <a:pt x="32079" y="20988"/>
                  <a:pt x="32079" y="19619"/>
                  <a:pt x="32079" y="17794"/>
                </a:cubicBezTo>
                <a:cubicBezTo>
                  <a:pt x="32079" y="16425"/>
                  <a:pt x="32079" y="15057"/>
                  <a:pt x="32277" y="13688"/>
                </a:cubicBezTo>
                <a:cubicBezTo>
                  <a:pt x="32475" y="12319"/>
                  <a:pt x="32871" y="10950"/>
                  <a:pt x="33267" y="10038"/>
                </a:cubicBezTo>
                <a:cubicBezTo>
                  <a:pt x="33663" y="9125"/>
                  <a:pt x="34059" y="8212"/>
                  <a:pt x="34653" y="7756"/>
                </a:cubicBezTo>
                <a:cubicBezTo>
                  <a:pt x="35247" y="7300"/>
                  <a:pt x="35841" y="6844"/>
                  <a:pt x="36633" y="6844"/>
                </a:cubicBezTo>
                <a:cubicBezTo>
                  <a:pt x="37425" y="6844"/>
                  <a:pt x="38019" y="7300"/>
                  <a:pt x="38613" y="7756"/>
                </a:cubicBezTo>
                <a:cubicBezTo>
                  <a:pt x="39009" y="8212"/>
                  <a:pt x="39603" y="9125"/>
                  <a:pt x="40000" y="10038"/>
                </a:cubicBezTo>
                <a:cubicBezTo>
                  <a:pt x="40396" y="10950"/>
                  <a:pt x="40792" y="12319"/>
                  <a:pt x="40990" y="13688"/>
                </a:cubicBezTo>
                <a:cubicBezTo>
                  <a:pt x="41188" y="15057"/>
                  <a:pt x="41188" y="16425"/>
                  <a:pt x="41188" y="17794"/>
                </a:cubicBezTo>
                <a:moveTo>
                  <a:pt x="44158" y="25551"/>
                </a:moveTo>
                <a:cubicBezTo>
                  <a:pt x="44554" y="23269"/>
                  <a:pt x="44752" y="20532"/>
                  <a:pt x="44752" y="17794"/>
                </a:cubicBezTo>
                <a:cubicBezTo>
                  <a:pt x="44752" y="15057"/>
                  <a:pt x="44554" y="12775"/>
                  <a:pt x="44158" y="10494"/>
                </a:cubicBezTo>
                <a:cubicBezTo>
                  <a:pt x="43762" y="8212"/>
                  <a:pt x="43168" y="6387"/>
                  <a:pt x="42376" y="4562"/>
                </a:cubicBezTo>
                <a:cubicBezTo>
                  <a:pt x="41782" y="3193"/>
                  <a:pt x="40792" y="1825"/>
                  <a:pt x="39801" y="912"/>
                </a:cubicBezTo>
                <a:cubicBezTo>
                  <a:pt x="38811" y="456"/>
                  <a:pt x="37821" y="0"/>
                  <a:pt x="36633" y="0"/>
                </a:cubicBezTo>
                <a:cubicBezTo>
                  <a:pt x="35445" y="0"/>
                  <a:pt x="34455" y="456"/>
                  <a:pt x="33465" y="912"/>
                </a:cubicBezTo>
                <a:cubicBezTo>
                  <a:pt x="32475" y="1825"/>
                  <a:pt x="31485" y="3193"/>
                  <a:pt x="30891" y="4562"/>
                </a:cubicBezTo>
                <a:cubicBezTo>
                  <a:pt x="30099" y="6387"/>
                  <a:pt x="29504" y="8212"/>
                  <a:pt x="29108" y="10494"/>
                </a:cubicBezTo>
                <a:cubicBezTo>
                  <a:pt x="28712" y="12775"/>
                  <a:pt x="28514" y="15057"/>
                  <a:pt x="28514" y="17794"/>
                </a:cubicBezTo>
                <a:cubicBezTo>
                  <a:pt x="28514" y="20532"/>
                  <a:pt x="28712" y="23269"/>
                  <a:pt x="29108" y="25551"/>
                </a:cubicBezTo>
                <a:cubicBezTo>
                  <a:pt x="29504" y="27832"/>
                  <a:pt x="30099" y="29657"/>
                  <a:pt x="30891" y="31026"/>
                </a:cubicBezTo>
                <a:cubicBezTo>
                  <a:pt x="31485" y="32851"/>
                  <a:pt x="32475" y="33764"/>
                  <a:pt x="33465" y="34676"/>
                </a:cubicBezTo>
                <a:cubicBezTo>
                  <a:pt x="34455" y="35589"/>
                  <a:pt x="35445" y="36045"/>
                  <a:pt x="36633" y="36045"/>
                </a:cubicBezTo>
                <a:cubicBezTo>
                  <a:pt x="37821" y="36045"/>
                  <a:pt x="38811" y="35589"/>
                  <a:pt x="39801" y="34676"/>
                </a:cubicBezTo>
                <a:cubicBezTo>
                  <a:pt x="40792" y="33764"/>
                  <a:pt x="41782" y="32851"/>
                  <a:pt x="42376" y="31026"/>
                </a:cubicBezTo>
                <a:cubicBezTo>
                  <a:pt x="43168" y="29657"/>
                  <a:pt x="43762" y="27832"/>
                  <a:pt x="44158" y="25551"/>
                </a:cubicBezTo>
                <a:moveTo>
                  <a:pt x="47722" y="70722"/>
                </a:moveTo>
                <a:cubicBezTo>
                  <a:pt x="47326" y="70266"/>
                  <a:pt x="46930" y="69809"/>
                  <a:pt x="46732" y="68897"/>
                </a:cubicBezTo>
                <a:cubicBezTo>
                  <a:pt x="46534" y="68441"/>
                  <a:pt x="46336" y="67528"/>
                  <a:pt x="46138" y="66615"/>
                </a:cubicBezTo>
                <a:cubicBezTo>
                  <a:pt x="45940" y="65703"/>
                  <a:pt x="45940" y="64790"/>
                  <a:pt x="45940" y="63878"/>
                </a:cubicBezTo>
                <a:cubicBezTo>
                  <a:pt x="45940" y="42889"/>
                  <a:pt x="45940" y="42889"/>
                  <a:pt x="45940" y="42889"/>
                </a:cubicBezTo>
                <a:cubicBezTo>
                  <a:pt x="42574" y="42889"/>
                  <a:pt x="42574" y="42889"/>
                  <a:pt x="42574" y="42889"/>
                </a:cubicBezTo>
                <a:cubicBezTo>
                  <a:pt x="42574" y="63878"/>
                  <a:pt x="42574" y="63878"/>
                  <a:pt x="42574" y="63878"/>
                </a:cubicBezTo>
                <a:cubicBezTo>
                  <a:pt x="42574" y="66159"/>
                  <a:pt x="42772" y="67984"/>
                  <a:pt x="42970" y="69809"/>
                </a:cubicBezTo>
                <a:cubicBezTo>
                  <a:pt x="43366" y="71178"/>
                  <a:pt x="43762" y="73003"/>
                  <a:pt x="44158" y="73916"/>
                </a:cubicBezTo>
                <a:cubicBezTo>
                  <a:pt x="44752" y="75285"/>
                  <a:pt x="45346" y="76197"/>
                  <a:pt x="46138" y="77110"/>
                </a:cubicBezTo>
                <a:cubicBezTo>
                  <a:pt x="46930" y="77566"/>
                  <a:pt x="47920" y="78022"/>
                  <a:pt x="48910" y="78022"/>
                </a:cubicBezTo>
                <a:cubicBezTo>
                  <a:pt x="49900" y="78022"/>
                  <a:pt x="50891" y="77566"/>
                  <a:pt x="51683" y="77110"/>
                </a:cubicBezTo>
                <a:cubicBezTo>
                  <a:pt x="52475" y="76197"/>
                  <a:pt x="53069" y="75285"/>
                  <a:pt x="53663" y="73916"/>
                </a:cubicBezTo>
                <a:cubicBezTo>
                  <a:pt x="54059" y="73003"/>
                  <a:pt x="54455" y="71178"/>
                  <a:pt x="54851" y="69809"/>
                </a:cubicBezTo>
                <a:cubicBezTo>
                  <a:pt x="55049" y="67984"/>
                  <a:pt x="55247" y="66159"/>
                  <a:pt x="55247" y="63878"/>
                </a:cubicBezTo>
                <a:cubicBezTo>
                  <a:pt x="55247" y="42889"/>
                  <a:pt x="55247" y="42889"/>
                  <a:pt x="55247" y="42889"/>
                </a:cubicBezTo>
                <a:cubicBezTo>
                  <a:pt x="51881" y="42889"/>
                  <a:pt x="51881" y="42889"/>
                  <a:pt x="51881" y="42889"/>
                </a:cubicBezTo>
                <a:cubicBezTo>
                  <a:pt x="51881" y="63878"/>
                  <a:pt x="51881" y="63878"/>
                  <a:pt x="51881" y="63878"/>
                </a:cubicBezTo>
                <a:cubicBezTo>
                  <a:pt x="51881" y="64790"/>
                  <a:pt x="51881" y="65703"/>
                  <a:pt x="51683" y="66615"/>
                </a:cubicBezTo>
                <a:cubicBezTo>
                  <a:pt x="51485" y="67528"/>
                  <a:pt x="51287" y="68441"/>
                  <a:pt x="51089" y="68897"/>
                </a:cubicBezTo>
                <a:cubicBezTo>
                  <a:pt x="50693" y="69809"/>
                  <a:pt x="50495" y="70266"/>
                  <a:pt x="50099" y="70722"/>
                </a:cubicBezTo>
                <a:cubicBezTo>
                  <a:pt x="49702" y="71178"/>
                  <a:pt x="49306" y="71178"/>
                  <a:pt x="48910" y="71178"/>
                </a:cubicBezTo>
                <a:cubicBezTo>
                  <a:pt x="48514" y="71178"/>
                  <a:pt x="48118" y="71178"/>
                  <a:pt x="47722" y="70722"/>
                </a:cubicBezTo>
                <a:moveTo>
                  <a:pt x="54851" y="10950"/>
                </a:moveTo>
                <a:cubicBezTo>
                  <a:pt x="54851" y="11863"/>
                  <a:pt x="54851" y="12775"/>
                  <a:pt x="54653" y="13231"/>
                </a:cubicBezTo>
                <a:cubicBezTo>
                  <a:pt x="54455" y="13688"/>
                  <a:pt x="54257" y="14144"/>
                  <a:pt x="54059" y="14600"/>
                </a:cubicBezTo>
                <a:cubicBezTo>
                  <a:pt x="53663" y="14600"/>
                  <a:pt x="53465" y="14600"/>
                  <a:pt x="53069" y="15057"/>
                </a:cubicBezTo>
                <a:cubicBezTo>
                  <a:pt x="52673" y="15057"/>
                  <a:pt x="52475" y="15057"/>
                  <a:pt x="52079" y="15057"/>
                </a:cubicBezTo>
                <a:cubicBezTo>
                  <a:pt x="50099" y="15057"/>
                  <a:pt x="50099" y="15057"/>
                  <a:pt x="50099" y="15057"/>
                </a:cubicBezTo>
                <a:cubicBezTo>
                  <a:pt x="50099" y="7300"/>
                  <a:pt x="50099" y="7300"/>
                  <a:pt x="50099" y="7300"/>
                </a:cubicBezTo>
                <a:cubicBezTo>
                  <a:pt x="52277" y="7300"/>
                  <a:pt x="52277" y="7300"/>
                  <a:pt x="52277" y="7300"/>
                </a:cubicBezTo>
                <a:cubicBezTo>
                  <a:pt x="52673" y="7300"/>
                  <a:pt x="52871" y="7300"/>
                  <a:pt x="53267" y="7300"/>
                </a:cubicBezTo>
                <a:cubicBezTo>
                  <a:pt x="53465" y="7300"/>
                  <a:pt x="53861" y="7756"/>
                  <a:pt x="54059" y="7756"/>
                </a:cubicBezTo>
                <a:cubicBezTo>
                  <a:pt x="54257" y="8212"/>
                  <a:pt x="54455" y="8669"/>
                  <a:pt x="54653" y="9125"/>
                </a:cubicBezTo>
                <a:cubicBezTo>
                  <a:pt x="54851" y="9581"/>
                  <a:pt x="54851" y="10038"/>
                  <a:pt x="54851" y="10950"/>
                </a:cubicBezTo>
                <a:moveTo>
                  <a:pt x="58811" y="35133"/>
                </a:moveTo>
                <a:cubicBezTo>
                  <a:pt x="55049" y="20532"/>
                  <a:pt x="55049" y="20532"/>
                  <a:pt x="55049" y="20532"/>
                </a:cubicBezTo>
                <a:cubicBezTo>
                  <a:pt x="56237" y="20076"/>
                  <a:pt x="57029" y="19163"/>
                  <a:pt x="57425" y="17338"/>
                </a:cubicBezTo>
                <a:cubicBezTo>
                  <a:pt x="58019" y="15513"/>
                  <a:pt x="58217" y="13688"/>
                  <a:pt x="58217" y="10950"/>
                </a:cubicBezTo>
                <a:cubicBezTo>
                  <a:pt x="58217" y="9125"/>
                  <a:pt x="58217" y="7300"/>
                  <a:pt x="57821" y="5931"/>
                </a:cubicBezTo>
                <a:cubicBezTo>
                  <a:pt x="57623" y="4562"/>
                  <a:pt x="57227" y="3650"/>
                  <a:pt x="56633" y="2737"/>
                </a:cubicBezTo>
                <a:cubicBezTo>
                  <a:pt x="56039" y="2281"/>
                  <a:pt x="55445" y="1368"/>
                  <a:pt x="54851" y="1368"/>
                </a:cubicBezTo>
                <a:cubicBezTo>
                  <a:pt x="54257" y="912"/>
                  <a:pt x="53465" y="912"/>
                  <a:pt x="52673" y="912"/>
                </a:cubicBezTo>
                <a:cubicBezTo>
                  <a:pt x="46930" y="912"/>
                  <a:pt x="46930" y="912"/>
                  <a:pt x="46930" y="912"/>
                </a:cubicBezTo>
                <a:cubicBezTo>
                  <a:pt x="46930" y="35133"/>
                  <a:pt x="46930" y="35133"/>
                  <a:pt x="46930" y="35133"/>
                </a:cubicBezTo>
                <a:cubicBezTo>
                  <a:pt x="50099" y="35133"/>
                  <a:pt x="50099" y="35133"/>
                  <a:pt x="50099" y="35133"/>
                </a:cubicBezTo>
                <a:cubicBezTo>
                  <a:pt x="50099" y="21444"/>
                  <a:pt x="50099" y="21444"/>
                  <a:pt x="50099" y="21444"/>
                </a:cubicBezTo>
                <a:cubicBezTo>
                  <a:pt x="51881" y="21444"/>
                  <a:pt x="51881" y="21444"/>
                  <a:pt x="51881" y="21444"/>
                </a:cubicBezTo>
                <a:cubicBezTo>
                  <a:pt x="54851" y="35133"/>
                  <a:pt x="54851" y="35133"/>
                  <a:pt x="54851" y="35133"/>
                </a:cubicBezTo>
                <a:lnTo>
                  <a:pt x="58811" y="35133"/>
                </a:lnTo>
                <a:close/>
                <a:moveTo>
                  <a:pt x="72871" y="27376"/>
                </a:moveTo>
                <a:cubicBezTo>
                  <a:pt x="73267" y="25551"/>
                  <a:pt x="73267" y="23726"/>
                  <a:pt x="73267" y="21901"/>
                </a:cubicBezTo>
                <a:cubicBezTo>
                  <a:pt x="73267" y="912"/>
                  <a:pt x="73267" y="912"/>
                  <a:pt x="73267" y="912"/>
                </a:cubicBezTo>
                <a:cubicBezTo>
                  <a:pt x="70099" y="912"/>
                  <a:pt x="70099" y="912"/>
                  <a:pt x="70099" y="912"/>
                </a:cubicBezTo>
                <a:cubicBezTo>
                  <a:pt x="70099" y="21444"/>
                  <a:pt x="70099" y="21444"/>
                  <a:pt x="70099" y="21444"/>
                </a:cubicBezTo>
                <a:cubicBezTo>
                  <a:pt x="70099" y="22813"/>
                  <a:pt x="69900" y="23726"/>
                  <a:pt x="69900" y="24638"/>
                </a:cubicBezTo>
                <a:cubicBezTo>
                  <a:pt x="69702" y="25551"/>
                  <a:pt x="69504" y="26007"/>
                  <a:pt x="69108" y="26920"/>
                </a:cubicBezTo>
                <a:cubicBezTo>
                  <a:pt x="68910" y="27376"/>
                  <a:pt x="68514" y="27832"/>
                  <a:pt x="68316" y="28288"/>
                </a:cubicBezTo>
                <a:cubicBezTo>
                  <a:pt x="67920" y="28745"/>
                  <a:pt x="67524" y="29201"/>
                  <a:pt x="67128" y="29201"/>
                </a:cubicBezTo>
                <a:cubicBezTo>
                  <a:pt x="66534" y="29201"/>
                  <a:pt x="66138" y="28745"/>
                  <a:pt x="65742" y="28288"/>
                </a:cubicBezTo>
                <a:cubicBezTo>
                  <a:pt x="65544" y="27832"/>
                  <a:pt x="65148" y="27376"/>
                  <a:pt x="64950" y="26920"/>
                </a:cubicBezTo>
                <a:cubicBezTo>
                  <a:pt x="64554" y="26007"/>
                  <a:pt x="64356" y="25551"/>
                  <a:pt x="64158" y="24638"/>
                </a:cubicBezTo>
                <a:cubicBezTo>
                  <a:pt x="64158" y="23726"/>
                  <a:pt x="63960" y="22813"/>
                  <a:pt x="63960" y="21444"/>
                </a:cubicBezTo>
                <a:cubicBezTo>
                  <a:pt x="63960" y="912"/>
                  <a:pt x="63960" y="912"/>
                  <a:pt x="63960" y="912"/>
                </a:cubicBezTo>
                <a:cubicBezTo>
                  <a:pt x="60792" y="912"/>
                  <a:pt x="60792" y="912"/>
                  <a:pt x="60792" y="912"/>
                </a:cubicBezTo>
                <a:cubicBezTo>
                  <a:pt x="60792" y="21901"/>
                  <a:pt x="60792" y="21901"/>
                  <a:pt x="60792" y="21901"/>
                </a:cubicBezTo>
                <a:cubicBezTo>
                  <a:pt x="60792" y="23726"/>
                  <a:pt x="60792" y="25551"/>
                  <a:pt x="61188" y="27376"/>
                </a:cubicBezTo>
                <a:cubicBezTo>
                  <a:pt x="61386" y="29201"/>
                  <a:pt x="61782" y="30570"/>
                  <a:pt x="62376" y="31939"/>
                </a:cubicBezTo>
                <a:cubicBezTo>
                  <a:pt x="62772" y="33307"/>
                  <a:pt x="63564" y="34220"/>
                  <a:pt x="64356" y="35133"/>
                </a:cubicBezTo>
                <a:cubicBezTo>
                  <a:pt x="65148" y="35589"/>
                  <a:pt x="65940" y="36045"/>
                  <a:pt x="67128" y="36045"/>
                </a:cubicBezTo>
                <a:cubicBezTo>
                  <a:pt x="68118" y="36045"/>
                  <a:pt x="68910" y="35589"/>
                  <a:pt x="69702" y="35133"/>
                </a:cubicBezTo>
                <a:cubicBezTo>
                  <a:pt x="70495" y="34220"/>
                  <a:pt x="71287" y="33307"/>
                  <a:pt x="71683" y="31939"/>
                </a:cubicBezTo>
                <a:cubicBezTo>
                  <a:pt x="72277" y="30570"/>
                  <a:pt x="72673" y="29201"/>
                  <a:pt x="72871" y="27376"/>
                </a:cubicBezTo>
                <a:moveTo>
                  <a:pt x="71485" y="77110"/>
                </a:moveTo>
                <a:cubicBezTo>
                  <a:pt x="74851" y="77110"/>
                  <a:pt x="74851" y="77110"/>
                  <a:pt x="74851" y="77110"/>
                </a:cubicBezTo>
                <a:cubicBezTo>
                  <a:pt x="74851" y="42889"/>
                  <a:pt x="74851" y="42889"/>
                  <a:pt x="74851" y="42889"/>
                </a:cubicBezTo>
                <a:cubicBezTo>
                  <a:pt x="69900" y="42889"/>
                  <a:pt x="69900" y="42889"/>
                  <a:pt x="69900" y="42889"/>
                </a:cubicBezTo>
                <a:cubicBezTo>
                  <a:pt x="66336" y="65247"/>
                  <a:pt x="66336" y="65247"/>
                  <a:pt x="66336" y="65247"/>
                </a:cubicBezTo>
                <a:cubicBezTo>
                  <a:pt x="66336" y="65247"/>
                  <a:pt x="66336" y="65247"/>
                  <a:pt x="66336" y="65247"/>
                </a:cubicBezTo>
                <a:cubicBezTo>
                  <a:pt x="62970" y="42889"/>
                  <a:pt x="62970" y="42889"/>
                  <a:pt x="62970" y="42889"/>
                </a:cubicBezTo>
                <a:cubicBezTo>
                  <a:pt x="58019" y="42889"/>
                  <a:pt x="58019" y="42889"/>
                  <a:pt x="58019" y="42889"/>
                </a:cubicBezTo>
                <a:cubicBezTo>
                  <a:pt x="58019" y="77110"/>
                  <a:pt x="58019" y="77110"/>
                  <a:pt x="58019" y="77110"/>
                </a:cubicBezTo>
                <a:cubicBezTo>
                  <a:pt x="61188" y="77110"/>
                  <a:pt x="61188" y="77110"/>
                  <a:pt x="61188" y="77110"/>
                </a:cubicBezTo>
                <a:cubicBezTo>
                  <a:pt x="61188" y="51102"/>
                  <a:pt x="61188" y="51102"/>
                  <a:pt x="61188" y="51102"/>
                </a:cubicBezTo>
                <a:cubicBezTo>
                  <a:pt x="61386" y="51102"/>
                  <a:pt x="61386" y="51102"/>
                  <a:pt x="61386" y="51102"/>
                </a:cubicBezTo>
                <a:cubicBezTo>
                  <a:pt x="65148" y="77110"/>
                  <a:pt x="65148" y="77110"/>
                  <a:pt x="65148" y="77110"/>
                </a:cubicBezTo>
                <a:cubicBezTo>
                  <a:pt x="67524" y="77110"/>
                  <a:pt x="67524" y="77110"/>
                  <a:pt x="67524" y="77110"/>
                </a:cubicBezTo>
                <a:cubicBezTo>
                  <a:pt x="71485" y="51102"/>
                  <a:pt x="71485" y="51102"/>
                  <a:pt x="71485" y="51102"/>
                </a:cubicBezTo>
                <a:cubicBezTo>
                  <a:pt x="71485" y="51102"/>
                  <a:pt x="71485" y="51102"/>
                  <a:pt x="71485" y="51102"/>
                </a:cubicBezTo>
                <a:lnTo>
                  <a:pt x="71485" y="77110"/>
                </a:lnTo>
                <a:close/>
                <a:moveTo>
                  <a:pt x="89702" y="35133"/>
                </a:moveTo>
                <a:cubicBezTo>
                  <a:pt x="92871" y="35133"/>
                  <a:pt x="92871" y="35133"/>
                  <a:pt x="92871" y="35133"/>
                </a:cubicBezTo>
                <a:cubicBezTo>
                  <a:pt x="92871" y="912"/>
                  <a:pt x="92871" y="912"/>
                  <a:pt x="92871" y="912"/>
                </a:cubicBezTo>
                <a:cubicBezTo>
                  <a:pt x="87920" y="912"/>
                  <a:pt x="87920" y="912"/>
                  <a:pt x="87920" y="912"/>
                </a:cubicBezTo>
                <a:cubicBezTo>
                  <a:pt x="84554" y="23269"/>
                  <a:pt x="84554" y="23269"/>
                  <a:pt x="84554" y="23269"/>
                </a:cubicBezTo>
                <a:cubicBezTo>
                  <a:pt x="84554" y="23269"/>
                  <a:pt x="84554" y="23269"/>
                  <a:pt x="84554" y="23269"/>
                </a:cubicBezTo>
                <a:cubicBezTo>
                  <a:pt x="80990" y="912"/>
                  <a:pt x="80990" y="912"/>
                  <a:pt x="80990" y="912"/>
                </a:cubicBezTo>
                <a:cubicBezTo>
                  <a:pt x="76039" y="912"/>
                  <a:pt x="76039" y="912"/>
                  <a:pt x="76039" y="912"/>
                </a:cubicBezTo>
                <a:cubicBezTo>
                  <a:pt x="76039" y="35133"/>
                  <a:pt x="76039" y="35133"/>
                  <a:pt x="76039" y="35133"/>
                </a:cubicBezTo>
                <a:cubicBezTo>
                  <a:pt x="79405" y="35133"/>
                  <a:pt x="79405" y="35133"/>
                  <a:pt x="79405" y="35133"/>
                </a:cubicBezTo>
                <a:cubicBezTo>
                  <a:pt x="79405" y="8669"/>
                  <a:pt x="79405" y="8669"/>
                  <a:pt x="79405" y="8669"/>
                </a:cubicBezTo>
                <a:cubicBezTo>
                  <a:pt x="79405" y="8669"/>
                  <a:pt x="79405" y="8669"/>
                  <a:pt x="79405" y="8669"/>
                </a:cubicBezTo>
                <a:cubicBezTo>
                  <a:pt x="83168" y="35133"/>
                  <a:pt x="83168" y="35133"/>
                  <a:pt x="83168" y="35133"/>
                </a:cubicBezTo>
                <a:cubicBezTo>
                  <a:pt x="85742" y="35133"/>
                  <a:pt x="85742" y="35133"/>
                  <a:pt x="85742" y="35133"/>
                </a:cubicBezTo>
                <a:cubicBezTo>
                  <a:pt x="89702" y="8669"/>
                  <a:pt x="89702" y="8669"/>
                  <a:pt x="89702" y="8669"/>
                </a:cubicBezTo>
                <a:cubicBezTo>
                  <a:pt x="89702" y="8669"/>
                  <a:pt x="89702" y="8669"/>
                  <a:pt x="89702" y="8669"/>
                </a:cubicBezTo>
                <a:lnTo>
                  <a:pt x="89702" y="35133"/>
                </a:lnTo>
                <a:close/>
                <a:moveTo>
                  <a:pt x="94653" y="119087"/>
                </a:moveTo>
                <a:cubicBezTo>
                  <a:pt x="99009" y="119087"/>
                  <a:pt x="99009" y="119087"/>
                  <a:pt x="99009" y="119087"/>
                </a:cubicBezTo>
                <a:cubicBezTo>
                  <a:pt x="99009" y="84866"/>
                  <a:pt x="99009" y="84866"/>
                  <a:pt x="99009" y="84866"/>
                </a:cubicBezTo>
                <a:cubicBezTo>
                  <a:pt x="95643" y="84866"/>
                  <a:pt x="95643" y="84866"/>
                  <a:pt x="95643" y="84866"/>
                </a:cubicBezTo>
                <a:cubicBezTo>
                  <a:pt x="95643" y="108593"/>
                  <a:pt x="95643" y="108593"/>
                  <a:pt x="95643" y="108593"/>
                </a:cubicBezTo>
                <a:cubicBezTo>
                  <a:pt x="95643" y="108593"/>
                  <a:pt x="95643" y="108593"/>
                  <a:pt x="95643" y="108593"/>
                </a:cubicBezTo>
                <a:cubicBezTo>
                  <a:pt x="89306" y="84866"/>
                  <a:pt x="89306" y="84866"/>
                  <a:pt x="89306" y="84866"/>
                </a:cubicBezTo>
                <a:cubicBezTo>
                  <a:pt x="84950" y="84866"/>
                  <a:pt x="84950" y="84866"/>
                  <a:pt x="84950" y="84866"/>
                </a:cubicBezTo>
                <a:cubicBezTo>
                  <a:pt x="84950" y="119087"/>
                  <a:pt x="84950" y="119087"/>
                  <a:pt x="84950" y="119087"/>
                </a:cubicBezTo>
                <a:cubicBezTo>
                  <a:pt x="88118" y="119087"/>
                  <a:pt x="88118" y="119087"/>
                  <a:pt x="88118" y="119087"/>
                </a:cubicBezTo>
                <a:cubicBezTo>
                  <a:pt x="88118" y="94448"/>
                  <a:pt x="88118" y="94448"/>
                  <a:pt x="88118" y="94448"/>
                </a:cubicBezTo>
                <a:cubicBezTo>
                  <a:pt x="88118" y="94448"/>
                  <a:pt x="88118" y="94448"/>
                  <a:pt x="88118" y="94448"/>
                </a:cubicBezTo>
                <a:lnTo>
                  <a:pt x="94653" y="119087"/>
                </a:lnTo>
                <a:close/>
                <a:moveTo>
                  <a:pt x="115643" y="119087"/>
                </a:moveTo>
                <a:cubicBezTo>
                  <a:pt x="108514" y="100836"/>
                  <a:pt x="108514" y="100836"/>
                  <a:pt x="108514" y="100836"/>
                </a:cubicBezTo>
                <a:cubicBezTo>
                  <a:pt x="115049" y="84866"/>
                  <a:pt x="115049" y="84866"/>
                  <a:pt x="115049" y="84866"/>
                </a:cubicBezTo>
                <a:cubicBezTo>
                  <a:pt x="110891" y="84866"/>
                  <a:pt x="110891" y="84866"/>
                  <a:pt x="110891" y="84866"/>
                </a:cubicBezTo>
                <a:cubicBezTo>
                  <a:pt x="104950" y="99011"/>
                  <a:pt x="104950" y="99011"/>
                  <a:pt x="104950" y="99011"/>
                </a:cubicBezTo>
                <a:cubicBezTo>
                  <a:pt x="104950" y="84866"/>
                  <a:pt x="104950" y="84866"/>
                  <a:pt x="104950" y="84866"/>
                </a:cubicBezTo>
                <a:cubicBezTo>
                  <a:pt x="101782" y="84866"/>
                  <a:pt x="101782" y="84866"/>
                  <a:pt x="101782" y="84866"/>
                </a:cubicBezTo>
                <a:cubicBezTo>
                  <a:pt x="101782" y="119087"/>
                  <a:pt x="101782" y="119087"/>
                  <a:pt x="101782" y="119087"/>
                </a:cubicBezTo>
                <a:cubicBezTo>
                  <a:pt x="104950" y="119087"/>
                  <a:pt x="104950" y="119087"/>
                  <a:pt x="104950" y="119087"/>
                </a:cubicBezTo>
                <a:cubicBezTo>
                  <a:pt x="104950" y="102661"/>
                  <a:pt x="104950" y="102661"/>
                  <a:pt x="104950" y="102661"/>
                </a:cubicBezTo>
                <a:cubicBezTo>
                  <a:pt x="111089" y="119087"/>
                  <a:pt x="111089" y="119087"/>
                  <a:pt x="111089" y="119087"/>
                </a:cubicBezTo>
                <a:lnTo>
                  <a:pt x="115643" y="119087"/>
                </a:lnTo>
                <a:close/>
                <a:moveTo>
                  <a:pt x="120000" y="84866"/>
                </a:moveTo>
                <a:cubicBezTo>
                  <a:pt x="116831" y="84866"/>
                  <a:pt x="116831" y="84866"/>
                  <a:pt x="116831" y="84866"/>
                </a:cubicBezTo>
                <a:cubicBezTo>
                  <a:pt x="116831" y="119087"/>
                  <a:pt x="116831" y="119087"/>
                  <a:pt x="116831" y="119087"/>
                </a:cubicBezTo>
                <a:cubicBezTo>
                  <a:pt x="120000" y="119087"/>
                  <a:pt x="120000" y="119087"/>
                  <a:pt x="120000" y="119087"/>
                </a:cubicBezTo>
                <a:lnTo>
                  <a:pt x="120000" y="84866"/>
                </a:lnTo>
                <a:close/>
              </a:path>
            </a:pathLst>
          </a:custGeom>
          <a:solidFill>
            <a:schemeClr val="accent1"/>
          </a:solidFill>
          <a:ln>
            <a:noFill/>
          </a:ln>
        </p:spPr>
        <p:txBody>
          <a:bodyPr lIns="68569" tIns="34275" rIns="68569" bIns="34275" anchor="t" anchorCtr="0">
            <a:noAutofit/>
          </a:bodyPr>
          <a:lstStyle/>
          <a:p>
            <a:pPr defTabSz="685800"/>
            <a:endParaRPr sz="1350" kern="0">
              <a:solidFill>
                <a:srgbClr val="000000"/>
              </a:solidFill>
              <a:latin typeface="Calibri"/>
              <a:ea typeface="Calibri"/>
              <a:cs typeface="Calibri"/>
              <a:sym typeface="Calibri"/>
            </a:endParaRPr>
          </a:p>
        </p:txBody>
      </p:sp>
      <p:sp>
        <p:nvSpPr>
          <p:cNvPr id="85" name="Shape 85"/>
          <p:cNvSpPr txBox="1">
            <a:spLocks noGrp="1"/>
          </p:cNvSpPr>
          <p:nvPr>
            <p:ph type="body" idx="1"/>
          </p:nvPr>
        </p:nvSpPr>
        <p:spPr>
          <a:xfrm>
            <a:off x="457200" y="1074052"/>
            <a:ext cx="4002056" cy="452153"/>
          </a:xfrm>
          <a:prstGeom prst="rect">
            <a:avLst/>
          </a:prstGeom>
          <a:noFill/>
          <a:ln>
            <a:noFill/>
          </a:ln>
        </p:spPr>
        <p:txBody>
          <a:bodyPr lIns="91425" tIns="91425" rIns="91425" bIns="91425" anchor="b" anchorCtr="0"/>
          <a:lstStyle>
            <a:lvl1pPr marL="0" marR="0" lvl="0" indent="0" algn="l" rtl="0">
              <a:lnSpc>
                <a:spcPct val="80000"/>
              </a:lnSpc>
              <a:spcBef>
                <a:spcPts val="0"/>
              </a:spcBef>
              <a:spcAft>
                <a:spcPts val="750"/>
              </a:spcAft>
              <a:buClr>
                <a:srgbClr val="FF5000"/>
              </a:buClr>
              <a:buFont typeface="Arial"/>
              <a:buChar char="●"/>
              <a:defRPr sz="1800" b="1" i="0" u="none" strike="noStrike" cap="none">
                <a:solidFill>
                  <a:schemeClr val="dk1"/>
                </a:solidFill>
                <a:latin typeface="Arial"/>
                <a:ea typeface="Arial"/>
                <a:cs typeface="Arial"/>
                <a:sym typeface="Arial"/>
              </a:defRPr>
            </a:lvl1pPr>
            <a:lvl2pPr marL="200025" marR="0" lvl="1" indent="0" algn="l" rtl="0">
              <a:lnSpc>
                <a:spcPct val="80000"/>
              </a:lnSpc>
              <a:spcBef>
                <a:spcPts val="0"/>
              </a:spcBef>
              <a:spcAft>
                <a:spcPts val="750"/>
              </a:spcAft>
              <a:buClr>
                <a:srgbClr val="7F7F7F"/>
              </a:buClr>
              <a:buFont typeface="Noto Sans Symbols"/>
              <a:buChar char="○"/>
              <a:defRPr sz="1800" b="0" i="0" u="none" strike="noStrike" cap="none">
                <a:solidFill>
                  <a:schemeClr val="dk1"/>
                </a:solidFill>
                <a:latin typeface="Arial"/>
                <a:ea typeface="Arial"/>
                <a:cs typeface="Arial"/>
                <a:sym typeface="Arial"/>
              </a:defRPr>
            </a:lvl2pPr>
            <a:lvl3pPr marL="406003" marR="0" lvl="2" indent="-5953" algn="l" rtl="0">
              <a:lnSpc>
                <a:spcPct val="80000"/>
              </a:lnSpc>
              <a:spcBef>
                <a:spcPts val="0"/>
              </a:spcBef>
              <a:spcAft>
                <a:spcPts val="750"/>
              </a:spcAft>
              <a:buClr>
                <a:srgbClr val="595959"/>
              </a:buClr>
              <a:buFont typeface="Arial"/>
              <a:buChar char="■"/>
              <a:defRPr sz="1500" b="0" i="0" u="none" strike="noStrike" cap="none">
                <a:solidFill>
                  <a:srgbClr val="595959"/>
                </a:solidFill>
                <a:latin typeface="Arial"/>
                <a:ea typeface="Arial"/>
                <a:cs typeface="Arial"/>
                <a:sym typeface="Arial"/>
              </a:defRPr>
            </a:lvl3pPr>
            <a:lvl4pPr marL="606029" marR="0" lvl="3" indent="-5953" algn="l" rtl="0">
              <a:lnSpc>
                <a:spcPct val="80000"/>
              </a:lnSpc>
              <a:spcBef>
                <a:spcPts val="0"/>
              </a:spcBef>
              <a:spcAft>
                <a:spcPts val="750"/>
              </a:spcAft>
              <a:buClr>
                <a:srgbClr val="FF5000"/>
              </a:buClr>
              <a:buFont typeface="Arial"/>
              <a:buChar char="●"/>
              <a:defRPr sz="1200" b="0" i="0" u="none" strike="noStrike" cap="none">
                <a:solidFill>
                  <a:srgbClr val="595959"/>
                </a:solidFill>
                <a:latin typeface="Arial"/>
                <a:ea typeface="Arial"/>
                <a:cs typeface="Arial"/>
                <a:sym typeface="Arial"/>
              </a:defRPr>
            </a:lvl4pPr>
            <a:lvl5pPr marL="866775" marR="0" lvl="4" indent="-42863" algn="l" rtl="0">
              <a:spcBef>
                <a:spcPts val="165"/>
              </a:spcBef>
              <a:spcAft>
                <a:spcPts val="0"/>
              </a:spcAft>
              <a:buClr>
                <a:schemeClr val="dk1"/>
              </a:buClr>
              <a:buSzPct val="100000"/>
              <a:buFont typeface="Arial"/>
              <a:buChar char="»"/>
              <a:defRPr sz="825" b="0" i="0" u="none" strike="noStrike" cap="none">
                <a:solidFill>
                  <a:schemeClr val="dk1"/>
                </a:solidFill>
                <a:latin typeface="Arial"/>
                <a:ea typeface="Arial"/>
                <a:cs typeface="Arial"/>
                <a:sym typeface="Arial"/>
              </a:defRPr>
            </a:lvl5pPr>
            <a:lvl6pPr marL="1060821" marR="0" lvl="5" indent="-45218"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6pPr>
            <a:lvl7pPr marL="1253697" marR="0" lvl="6" indent="-47594"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7pPr>
            <a:lvl8pPr marL="1446574" marR="0" lvl="7" indent="-49970"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8pPr>
            <a:lvl9pPr marL="1639451" marR="0" lvl="8" indent="-52347"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9pPr>
          </a:lstStyle>
          <a:p>
            <a:endParaRPr/>
          </a:p>
        </p:txBody>
      </p:sp>
      <p:sp>
        <p:nvSpPr>
          <p:cNvPr id="86" name="Shape 86"/>
          <p:cNvSpPr txBox="1">
            <a:spLocks noGrp="1"/>
          </p:cNvSpPr>
          <p:nvPr>
            <p:ph type="body" idx="2"/>
          </p:nvPr>
        </p:nvSpPr>
        <p:spPr>
          <a:xfrm>
            <a:off x="4675724" y="1074052"/>
            <a:ext cx="4011074" cy="452153"/>
          </a:xfrm>
          <a:prstGeom prst="rect">
            <a:avLst/>
          </a:prstGeom>
          <a:noFill/>
          <a:ln>
            <a:noFill/>
          </a:ln>
        </p:spPr>
        <p:txBody>
          <a:bodyPr lIns="91425" tIns="91425" rIns="91425" bIns="91425" anchor="b" anchorCtr="0"/>
          <a:lstStyle>
            <a:lvl1pPr marL="0" marR="0" lvl="0" indent="0" algn="l" rtl="0">
              <a:lnSpc>
                <a:spcPct val="80000"/>
              </a:lnSpc>
              <a:spcBef>
                <a:spcPts val="0"/>
              </a:spcBef>
              <a:spcAft>
                <a:spcPts val="750"/>
              </a:spcAft>
              <a:buClr>
                <a:srgbClr val="FF5000"/>
              </a:buClr>
              <a:buFont typeface="Arial"/>
              <a:buChar char="●"/>
              <a:defRPr sz="1800" b="1" i="0" u="none" strike="noStrike" cap="none">
                <a:solidFill>
                  <a:schemeClr val="dk1"/>
                </a:solidFill>
                <a:latin typeface="Arial"/>
                <a:ea typeface="Arial"/>
                <a:cs typeface="Arial"/>
                <a:sym typeface="Arial"/>
              </a:defRPr>
            </a:lvl1pPr>
            <a:lvl2pPr marL="200025" marR="0" lvl="1" indent="0" algn="l" rtl="0">
              <a:lnSpc>
                <a:spcPct val="80000"/>
              </a:lnSpc>
              <a:spcBef>
                <a:spcPts val="0"/>
              </a:spcBef>
              <a:spcAft>
                <a:spcPts val="750"/>
              </a:spcAft>
              <a:buClr>
                <a:srgbClr val="7F7F7F"/>
              </a:buClr>
              <a:buFont typeface="Noto Sans Symbols"/>
              <a:buChar char="○"/>
              <a:defRPr sz="1800" b="0" i="0" u="none" strike="noStrike" cap="none">
                <a:solidFill>
                  <a:schemeClr val="dk1"/>
                </a:solidFill>
                <a:latin typeface="Arial"/>
                <a:ea typeface="Arial"/>
                <a:cs typeface="Arial"/>
                <a:sym typeface="Arial"/>
              </a:defRPr>
            </a:lvl2pPr>
            <a:lvl3pPr marL="406003" marR="0" lvl="2" indent="-5953" algn="l" rtl="0">
              <a:lnSpc>
                <a:spcPct val="80000"/>
              </a:lnSpc>
              <a:spcBef>
                <a:spcPts val="0"/>
              </a:spcBef>
              <a:spcAft>
                <a:spcPts val="750"/>
              </a:spcAft>
              <a:buClr>
                <a:srgbClr val="595959"/>
              </a:buClr>
              <a:buFont typeface="Arial"/>
              <a:buChar char="■"/>
              <a:defRPr sz="1500" b="0" i="0" u="none" strike="noStrike" cap="none">
                <a:solidFill>
                  <a:srgbClr val="595959"/>
                </a:solidFill>
                <a:latin typeface="Arial"/>
                <a:ea typeface="Arial"/>
                <a:cs typeface="Arial"/>
                <a:sym typeface="Arial"/>
              </a:defRPr>
            </a:lvl3pPr>
            <a:lvl4pPr marL="606029" marR="0" lvl="3" indent="-5953" algn="l" rtl="0">
              <a:lnSpc>
                <a:spcPct val="80000"/>
              </a:lnSpc>
              <a:spcBef>
                <a:spcPts val="0"/>
              </a:spcBef>
              <a:spcAft>
                <a:spcPts val="750"/>
              </a:spcAft>
              <a:buClr>
                <a:srgbClr val="FF5000"/>
              </a:buClr>
              <a:buFont typeface="Arial"/>
              <a:buChar char="●"/>
              <a:defRPr sz="1200" b="0" i="0" u="none" strike="noStrike" cap="none">
                <a:solidFill>
                  <a:srgbClr val="595959"/>
                </a:solidFill>
                <a:latin typeface="Arial"/>
                <a:ea typeface="Arial"/>
                <a:cs typeface="Arial"/>
                <a:sym typeface="Arial"/>
              </a:defRPr>
            </a:lvl4pPr>
            <a:lvl5pPr marL="866775" marR="0" lvl="4" indent="-42863" algn="l" rtl="0">
              <a:spcBef>
                <a:spcPts val="165"/>
              </a:spcBef>
              <a:spcAft>
                <a:spcPts val="0"/>
              </a:spcAft>
              <a:buClr>
                <a:schemeClr val="dk1"/>
              </a:buClr>
              <a:buSzPct val="100000"/>
              <a:buFont typeface="Arial"/>
              <a:buChar char="»"/>
              <a:defRPr sz="825" b="0" i="0" u="none" strike="noStrike" cap="none">
                <a:solidFill>
                  <a:schemeClr val="dk1"/>
                </a:solidFill>
                <a:latin typeface="Arial"/>
                <a:ea typeface="Arial"/>
                <a:cs typeface="Arial"/>
                <a:sym typeface="Arial"/>
              </a:defRPr>
            </a:lvl5pPr>
            <a:lvl6pPr marL="1060821" marR="0" lvl="5" indent="-45218"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6pPr>
            <a:lvl7pPr marL="1253697" marR="0" lvl="6" indent="-47594"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7pPr>
            <a:lvl8pPr marL="1446574" marR="0" lvl="7" indent="-49970"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8pPr>
            <a:lvl9pPr marL="1639451" marR="0" lvl="8" indent="-52347"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9pPr>
          </a:lstStyle>
          <a:p>
            <a:endParaRPr/>
          </a:p>
        </p:txBody>
      </p:sp>
      <p:sp>
        <p:nvSpPr>
          <p:cNvPr id="87" name="Shape 87"/>
          <p:cNvSpPr txBox="1">
            <a:spLocks noGrp="1"/>
          </p:cNvSpPr>
          <p:nvPr>
            <p:ph type="body" idx="3"/>
          </p:nvPr>
        </p:nvSpPr>
        <p:spPr>
          <a:xfrm>
            <a:off x="457200" y="1607387"/>
            <a:ext cx="4002056" cy="2854933"/>
          </a:xfrm>
          <a:prstGeom prst="rect">
            <a:avLst/>
          </a:prstGeom>
          <a:noFill/>
          <a:ln>
            <a:noFill/>
          </a:ln>
        </p:spPr>
        <p:txBody>
          <a:bodyPr lIns="91425" tIns="91425" rIns="91425" bIns="91425" anchor="t" anchorCtr="0"/>
          <a:lstStyle>
            <a:lvl1pPr marL="135731" marR="0" lvl="0" indent="-69056" algn="l" rtl="0">
              <a:lnSpc>
                <a:spcPct val="80000"/>
              </a:lnSpc>
              <a:spcBef>
                <a:spcPts val="0"/>
              </a:spcBef>
              <a:spcAft>
                <a:spcPts val="750"/>
              </a:spcAft>
              <a:buClr>
                <a:srgbClr val="FF5000"/>
              </a:buClr>
              <a:buSzPct val="70000"/>
              <a:buFont typeface="Arial"/>
              <a:buChar char="•"/>
              <a:defRPr sz="1500" b="0" i="0" u="none" strike="noStrike" cap="none">
                <a:solidFill>
                  <a:srgbClr val="595959"/>
                </a:solidFill>
                <a:latin typeface="Arial"/>
                <a:ea typeface="Arial"/>
                <a:cs typeface="Arial"/>
                <a:sym typeface="Arial"/>
              </a:defRPr>
            </a:lvl1pPr>
            <a:lvl2pPr marL="335756" marR="0" lvl="1" indent="-92869" algn="l" rtl="0">
              <a:lnSpc>
                <a:spcPct val="80000"/>
              </a:lnSpc>
              <a:spcBef>
                <a:spcPts val="0"/>
              </a:spcBef>
              <a:spcAft>
                <a:spcPts val="750"/>
              </a:spcAft>
              <a:buClr>
                <a:srgbClr val="7F7F7F"/>
              </a:buClr>
              <a:buSzPct val="50000"/>
              <a:buFont typeface="Noto Sans Symbols"/>
              <a:buChar char="▪"/>
              <a:defRPr sz="1350" b="0" i="0" u="none" strike="noStrike" cap="none">
                <a:solidFill>
                  <a:srgbClr val="595959"/>
                </a:solidFill>
                <a:latin typeface="Arial"/>
                <a:ea typeface="Arial"/>
                <a:cs typeface="Arial"/>
                <a:sym typeface="Arial"/>
              </a:defRPr>
            </a:lvl2pPr>
            <a:lvl3pPr marL="535781" marR="0" lvl="2" indent="-90011" algn="l" rtl="0">
              <a:lnSpc>
                <a:spcPct val="80000"/>
              </a:lnSpc>
              <a:spcBef>
                <a:spcPts val="0"/>
              </a:spcBef>
              <a:spcAft>
                <a:spcPts val="750"/>
              </a:spcAft>
              <a:buClr>
                <a:srgbClr val="595959"/>
              </a:buClr>
              <a:buSzPct val="60000"/>
              <a:buFont typeface="Arial"/>
              <a:buChar char="•"/>
              <a:defRPr sz="1200" b="0" i="0" u="none" strike="noStrike" cap="none">
                <a:solidFill>
                  <a:srgbClr val="595959"/>
                </a:solidFill>
                <a:latin typeface="Arial"/>
                <a:ea typeface="Arial"/>
                <a:cs typeface="Arial"/>
                <a:sym typeface="Arial"/>
              </a:defRPr>
            </a:lvl3pPr>
            <a:lvl4pPr marL="806054" marR="0" lvl="3" indent="-159305" algn="l" rtl="0">
              <a:lnSpc>
                <a:spcPct val="80000"/>
              </a:lnSpc>
              <a:spcBef>
                <a:spcPts val="0"/>
              </a:spcBef>
              <a:spcAft>
                <a:spcPts val="750"/>
              </a:spcAft>
              <a:buClr>
                <a:srgbClr val="FF5000"/>
              </a:buClr>
              <a:buSzPct val="70000"/>
              <a:buFont typeface="Arial"/>
              <a:buChar char="–"/>
              <a:defRPr sz="1050" b="0" i="0" u="none" strike="noStrike" cap="none">
                <a:solidFill>
                  <a:srgbClr val="595959"/>
                </a:solidFill>
                <a:latin typeface="Arial"/>
                <a:ea typeface="Arial"/>
                <a:cs typeface="Arial"/>
                <a:sym typeface="Arial"/>
              </a:defRPr>
            </a:lvl4pPr>
            <a:lvl5pPr marL="866775" marR="0" lvl="4" indent="-42863" algn="l" rtl="0">
              <a:spcBef>
                <a:spcPts val="165"/>
              </a:spcBef>
              <a:spcAft>
                <a:spcPts val="0"/>
              </a:spcAft>
              <a:buClr>
                <a:schemeClr val="dk1"/>
              </a:buClr>
              <a:buSzPct val="100000"/>
              <a:buFont typeface="Arial"/>
              <a:buChar char="»"/>
              <a:defRPr sz="825" b="0" i="0" u="none" strike="noStrike" cap="none">
                <a:solidFill>
                  <a:schemeClr val="dk1"/>
                </a:solidFill>
                <a:latin typeface="Arial"/>
                <a:ea typeface="Arial"/>
                <a:cs typeface="Arial"/>
                <a:sym typeface="Arial"/>
              </a:defRPr>
            </a:lvl5pPr>
            <a:lvl6pPr marL="1060821" marR="0" lvl="5" indent="-45218"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6pPr>
            <a:lvl7pPr marL="1253697" marR="0" lvl="6" indent="-47594"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7pPr>
            <a:lvl8pPr marL="1446574" marR="0" lvl="7" indent="-49970"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8pPr>
            <a:lvl9pPr marL="1639451" marR="0" lvl="8" indent="-52347"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9pPr>
          </a:lstStyle>
          <a:p>
            <a:endParaRPr/>
          </a:p>
        </p:txBody>
      </p:sp>
      <p:sp>
        <p:nvSpPr>
          <p:cNvPr id="88" name="Shape 88"/>
          <p:cNvSpPr txBox="1">
            <a:spLocks noGrp="1"/>
          </p:cNvSpPr>
          <p:nvPr>
            <p:ph type="body" idx="4"/>
          </p:nvPr>
        </p:nvSpPr>
        <p:spPr>
          <a:xfrm>
            <a:off x="4675723" y="1607387"/>
            <a:ext cx="4002056" cy="2854933"/>
          </a:xfrm>
          <a:prstGeom prst="rect">
            <a:avLst/>
          </a:prstGeom>
          <a:noFill/>
          <a:ln>
            <a:noFill/>
          </a:ln>
        </p:spPr>
        <p:txBody>
          <a:bodyPr lIns="91425" tIns="91425" rIns="91425" bIns="91425" anchor="t" anchorCtr="0"/>
          <a:lstStyle>
            <a:lvl1pPr marL="135731" marR="0" lvl="0" indent="-69056" algn="l" rtl="0">
              <a:lnSpc>
                <a:spcPct val="80000"/>
              </a:lnSpc>
              <a:spcBef>
                <a:spcPts val="0"/>
              </a:spcBef>
              <a:spcAft>
                <a:spcPts val="750"/>
              </a:spcAft>
              <a:buClr>
                <a:srgbClr val="FF5000"/>
              </a:buClr>
              <a:buSzPct val="70000"/>
              <a:buFont typeface="Arial"/>
              <a:buChar char="•"/>
              <a:defRPr sz="1500" b="0" i="0" u="none" strike="noStrike" cap="none">
                <a:solidFill>
                  <a:srgbClr val="595959"/>
                </a:solidFill>
                <a:latin typeface="Arial"/>
                <a:ea typeface="Arial"/>
                <a:cs typeface="Arial"/>
                <a:sym typeface="Arial"/>
              </a:defRPr>
            </a:lvl1pPr>
            <a:lvl2pPr marL="335756" marR="0" lvl="1" indent="-92869" algn="l" rtl="0">
              <a:lnSpc>
                <a:spcPct val="80000"/>
              </a:lnSpc>
              <a:spcBef>
                <a:spcPts val="0"/>
              </a:spcBef>
              <a:spcAft>
                <a:spcPts val="750"/>
              </a:spcAft>
              <a:buClr>
                <a:srgbClr val="7F7F7F"/>
              </a:buClr>
              <a:buSzPct val="50000"/>
              <a:buFont typeface="Noto Sans Symbols"/>
              <a:buChar char="▪"/>
              <a:defRPr sz="1350" b="0" i="0" u="none" strike="noStrike" cap="none">
                <a:solidFill>
                  <a:srgbClr val="595959"/>
                </a:solidFill>
                <a:latin typeface="Arial"/>
                <a:ea typeface="Arial"/>
                <a:cs typeface="Arial"/>
                <a:sym typeface="Arial"/>
              </a:defRPr>
            </a:lvl2pPr>
            <a:lvl3pPr marL="535781" marR="0" lvl="2" indent="-84296" algn="l" rtl="0">
              <a:lnSpc>
                <a:spcPct val="80000"/>
              </a:lnSpc>
              <a:spcBef>
                <a:spcPts val="0"/>
              </a:spcBef>
              <a:spcAft>
                <a:spcPts val="750"/>
              </a:spcAft>
              <a:buClr>
                <a:srgbClr val="595959"/>
              </a:buClr>
              <a:buSzPct val="60000"/>
              <a:buFont typeface="Arial"/>
              <a:buChar char="•"/>
              <a:defRPr sz="1350" b="0" i="0" u="none" strike="noStrike" cap="none">
                <a:solidFill>
                  <a:srgbClr val="595959"/>
                </a:solidFill>
                <a:latin typeface="Arial"/>
                <a:ea typeface="Arial"/>
                <a:cs typeface="Arial"/>
                <a:sym typeface="Arial"/>
              </a:defRPr>
            </a:lvl3pPr>
            <a:lvl4pPr marL="806054" marR="0" lvl="3" indent="-159305" algn="l" rtl="0">
              <a:lnSpc>
                <a:spcPct val="80000"/>
              </a:lnSpc>
              <a:spcBef>
                <a:spcPts val="0"/>
              </a:spcBef>
              <a:spcAft>
                <a:spcPts val="750"/>
              </a:spcAft>
              <a:buClr>
                <a:srgbClr val="FF5000"/>
              </a:buClr>
              <a:buSzPct val="70000"/>
              <a:buFont typeface="Arial"/>
              <a:buChar char="–"/>
              <a:defRPr sz="1050" b="0" i="0" u="none" strike="noStrike" cap="none">
                <a:solidFill>
                  <a:srgbClr val="595959"/>
                </a:solidFill>
                <a:latin typeface="Arial"/>
                <a:ea typeface="Arial"/>
                <a:cs typeface="Arial"/>
                <a:sym typeface="Arial"/>
              </a:defRPr>
            </a:lvl4pPr>
            <a:lvl5pPr marL="866775" marR="0" lvl="4" indent="-42863" algn="l" rtl="0">
              <a:spcBef>
                <a:spcPts val="165"/>
              </a:spcBef>
              <a:spcAft>
                <a:spcPts val="0"/>
              </a:spcAft>
              <a:buClr>
                <a:schemeClr val="dk1"/>
              </a:buClr>
              <a:buSzPct val="100000"/>
              <a:buFont typeface="Arial"/>
              <a:buChar char="»"/>
              <a:defRPr sz="825" b="0" i="0" u="none" strike="noStrike" cap="none">
                <a:solidFill>
                  <a:schemeClr val="dk1"/>
                </a:solidFill>
                <a:latin typeface="Arial"/>
                <a:ea typeface="Arial"/>
                <a:cs typeface="Arial"/>
                <a:sym typeface="Arial"/>
              </a:defRPr>
            </a:lvl5pPr>
            <a:lvl6pPr marL="1060821" marR="0" lvl="5" indent="-45218"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6pPr>
            <a:lvl7pPr marL="1253697" marR="0" lvl="6" indent="-47594"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7pPr>
            <a:lvl8pPr marL="1446574" marR="0" lvl="7" indent="-49970"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8pPr>
            <a:lvl9pPr marL="1639451" marR="0" lvl="8" indent="-52347"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9pPr>
          </a:lstStyle>
          <a:p>
            <a:endParaRPr/>
          </a:p>
        </p:txBody>
      </p:sp>
      <p:sp>
        <p:nvSpPr>
          <p:cNvPr id="89" name="Shape 89"/>
          <p:cNvSpPr txBox="1">
            <a:spLocks noGrp="1"/>
          </p:cNvSpPr>
          <p:nvPr>
            <p:ph type="title"/>
          </p:nvPr>
        </p:nvSpPr>
        <p:spPr>
          <a:xfrm>
            <a:off x="457201" y="205978"/>
            <a:ext cx="8229599" cy="857250"/>
          </a:xfrm>
          <a:prstGeom prst="rect">
            <a:avLst/>
          </a:prstGeom>
          <a:noFill/>
          <a:ln>
            <a:noFill/>
          </a:ln>
        </p:spPr>
        <p:txBody>
          <a:bodyPr lIns="91425" tIns="91425" rIns="91425" bIns="91425" anchor="ctr" anchorCtr="0"/>
          <a:lstStyle>
            <a:lvl1pPr marL="0" marR="0" lvl="0" indent="0" algn="l" rtl="0">
              <a:lnSpc>
                <a:spcPct val="104545"/>
              </a:lnSpc>
              <a:spcBef>
                <a:spcPts val="0"/>
              </a:spcBef>
              <a:spcAft>
                <a:spcPts val="0"/>
              </a:spcAft>
              <a:buNone/>
              <a:defRPr sz="3300" b="1" i="0" u="none" strike="noStrike" cap="none">
                <a:solidFill>
                  <a:srgbClr val="FF5000"/>
                </a:solidFill>
                <a:latin typeface="Arial"/>
                <a:ea typeface="Arial"/>
                <a:cs typeface="Arial"/>
                <a:sym typeface="Arial"/>
              </a:defRPr>
            </a:lvl1pPr>
            <a:lvl2pPr marL="0" marR="0" lvl="1" indent="0" algn="ctr" rtl="0">
              <a:spcBef>
                <a:spcPts val="0"/>
              </a:spcBef>
              <a:spcAft>
                <a:spcPts val="0"/>
              </a:spcAft>
              <a:buNone/>
              <a:defRPr sz="18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18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18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1800" b="0" i="0" u="none" strike="noStrike" cap="none">
                <a:solidFill>
                  <a:schemeClr val="dk1"/>
                </a:solidFill>
                <a:latin typeface="Calibri"/>
                <a:ea typeface="Calibri"/>
                <a:cs typeface="Calibri"/>
                <a:sym typeface="Calibri"/>
              </a:defRPr>
            </a:lvl5pPr>
            <a:lvl6pPr marL="342900" marR="0" lvl="5" indent="0" algn="ctr" rtl="0">
              <a:spcBef>
                <a:spcPts val="0"/>
              </a:spcBef>
              <a:spcAft>
                <a:spcPts val="0"/>
              </a:spcAft>
              <a:buNone/>
              <a:defRPr sz="1800" b="0" i="0" u="none" strike="noStrike" cap="none">
                <a:solidFill>
                  <a:schemeClr val="dk1"/>
                </a:solidFill>
                <a:latin typeface="Calibri"/>
                <a:ea typeface="Calibri"/>
                <a:cs typeface="Calibri"/>
                <a:sym typeface="Calibri"/>
              </a:defRPr>
            </a:lvl6pPr>
            <a:lvl7pPr marL="685800" marR="0" lvl="6" indent="0" algn="ctr" rtl="0">
              <a:spcBef>
                <a:spcPts val="0"/>
              </a:spcBef>
              <a:spcAft>
                <a:spcPts val="0"/>
              </a:spcAft>
              <a:buNone/>
              <a:defRPr sz="1800" b="0" i="0" u="none" strike="noStrike" cap="none">
                <a:solidFill>
                  <a:schemeClr val="dk1"/>
                </a:solidFill>
                <a:latin typeface="Calibri"/>
                <a:ea typeface="Calibri"/>
                <a:cs typeface="Calibri"/>
                <a:sym typeface="Calibri"/>
              </a:defRPr>
            </a:lvl7pPr>
            <a:lvl8pPr marL="1028700" marR="0" lvl="7" indent="0" algn="ctr" rtl="0">
              <a:spcBef>
                <a:spcPts val="0"/>
              </a:spcBef>
              <a:spcAft>
                <a:spcPts val="0"/>
              </a:spcAft>
              <a:buNone/>
              <a:defRPr sz="1800" b="0" i="0" u="none" strike="noStrike" cap="none">
                <a:solidFill>
                  <a:schemeClr val="dk1"/>
                </a:solidFill>
                <a:latin typeface="Calibri"/>
                <a:ea typeface="Calibri"/>
                <a:cs typeface="Calibri"/>
                <a:sym typeface="Calibri"/>
              </a:defRPr>
            </a:lvl8pPr>
            <a:lvl9pPr marL="1371600" marR="0" lvl="8" indent="0" algn="ctr" rtl="0">
              <a:spcBef>
                <a:spcPts val="0"/>
              </a:spcBef>
              <a:spcAft>
                <a:spcPts val="0"/>
              </a:spcAft>
              <a:buNone/>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3158022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Kiitos sivu">
    <p:bg>
      <p:bgPr>
        <a:solidFill>
          <a:srgbClr val="FF5000"/>
        </a:solidFill>
        <a:effectLst/>
      </p:bgPr>
    </p:bg>
    <p:spTree>
      <p:nvGrpSpPr>
        <p:cNvPr id="1" name="Shape 90"/>
        <p:cNvGrpSpPr/>
        <p:nvPr/>
      </p:nvGrpSpPr>
      <p:grpSpPr>
        <a:xfrm>
          <a:off x="0" y="0"/>
          <a:ext cx="0" cy="0"/>
          <a:chOff x="0" y="0"/>
          <a:chExt cx="0" cy="0"/>
        </a:xfrm>
      </p:grpSpPr>
      <p:pic>
        <p:nvPicPr>
          <p:cNvPr id="91" name="Shape 91" descr="vimeo_logo_white.pdf"/>
          <p:cNvPicPr preferRelativeResize="0"/>
          <p:nvPr/>
        </p:nvPicPr>
        <p:blipFill rotWithShape="1">
          <a:blip r:embed="rId2">
            <a:alphaModFix/>
          </a:blip>
          <a:srcRect t="23076" b="17573"/>
          <a:stretch/>
        </p:blipFill>
        <p:spPr>
          <a:xfrm>
            <a:off x="3302001" y="4614862"/>
            <a:ext cx="911225" cy="244079"/>
          </a:xfrm>
          <a:prstGeom prst="rect">
            <a:avLst/>
          </a:prstGeom>
          <a:noFill/>
          <a:ln>
            <a:noFill/>
          </a:ln>
        </p:spPr>
      </p:pic>
      <p:pic>
        <p:nvPicPr>
          <p:cNvPr id="92" name="Shape 92" descr="Twitter_logo_white.png"/>
          <p:cNvPicPr preferRelativeResize="0"/>
          <p:nvPr/>
        </p:nvPicPr>
        <p:blipFill rotWithShape="1">
          <a:blip r:embed="rId3">
            <a:alphaModFix/>
          </a:blip>
          <a:srcRect/>
          <a:stretch/>
        </p:blipFill>
        <p:spPr>
          <a:xfrm>
            <a:off x="4681538" y="4624388"/>
            <a:ext cx="433386" cy="263128"/>
          </a:xfrm>
          <a:prstGeom prst="rect">
            <a:avLst/>
          </a:prstGeom>
          <a:noFill/>
          <a:ln>
            <a:noFill/>
          </a:ln>
        </p:spPr>
      </p:pic>
      <p:pic>
        <p:nvPicPr>
          <p:cNvPr id="93" name="Shape 93" descr="FB_logo_white.pdf"/>
          <p:cNvPicPr preferRelativeResize="0"/>
          <p:nvPr/>
        </p:nvPicPr>
        <p:blipFill rotWithShape="1">
          <a:blip r:embed="rId4">
            <a:alphaModFix/>
          </a:blip>
          <a:srcRect/>
          <a:stretch/>
        </p:blipFill>
        <p:spPr>
          <a:xfrm>
            <a:off x="2424113" y="4572000"/>
            <a:ext cx="461962" cy="333375"/>
          </a:xfrm>
          <a:prstGeom prst="rect">
            <a:avLst/>
          </a:prstGeom>
          <a:noFill/>
          <a:ln>
            <a:noFill/>
          </a:ln>
        </p:spPr>
      </p:pic>
      <p:pic>
        <p:nvPicPr>
          <p:cNvPr id="94" name="Shape 94" descr="slideshare_logo.pdf"/>
          <p:cNvPicPr preferRelativeResize="0"/>
          <p:nvPr/>
        </p:nvPicPr>
        <p:blipFill rotWithShape="1">
          <a:blip r:embed="rId5">
            <a:alphaModFix/>
          </a:blip>
          <a:srcRect t="26492" b="32256"/>
          <a:stretch/>
        </p:blipFill>
        <p:spPr>
          <a:xfrm>
            <a:off x="727075" y="4606528"/>
            <a:ext cx="1352550" cy="295275"/>
          </a:xfrm>
          <a:prstGeom prst="rect">
            <a:avLst/>
          </a:prstGeom>
          <a:noFill/>
          <a:ln>
            <a:noFill/>
          </a:ln>
        </p:spPr>
      </p:pic>
      <p:pic>
        <p:nvPicPr>
          <p:cNvPr id="95" name="Shape 95" descr="LinkedIn-Logo.pdf"/>
          <p:cNvPicPr preferRelativeResize="0"/>
          <p:nvPr/>
        </p:nvPicPr>
        <p:blipFill rotWithShape="1">
          <a:blip r:embed="rId6">
            <a:alphaModFix/>
          </a:blip>
          <a:srcRect/>
          <a:stretch/>
        </p:blipFill>
        <p:spPr>
          <a:xfrm>
            <a:off x="5629275" y="4675586"/>
            <a:ext cx="898524" cy="163115"/>
          </a:xfrm>
          <a:prstGeom prst="rect">
            <a:avLst/>
          </a:prstGeom>
          <a:noFill/>
          <a:ln>
            <a:noFill/>
          </a:ln>
        </p:spPr>
      </p:pic>
      <p:pic>
        <p:nvPicPr>
          <p:cNvPr id="96" name="Shape 96" descr="forumvirium_fi.pdf"/>
          <p:cNvPicPr preferRelativeResize="0"/>
          <p:nvPr/>
        </p:nvPicPr>
        <p:blipFill rotWithShape="1">
          <a:blip r:embed="rId7">
            <a:alphaModFix/>
          </a:blip>
          <a:srcRect/>
          <a:stretch/>
        </p:blipFill>
        <p:spPr>
          <a:xfrm>
            <a:off x="6873875" y="4606529"/>
            <a:ext cx="1868487" cy="339327"/>
          </a:xfrm>
          <a:prstGeom prst="rect">
            <a:avLst/>
          </a:prstGeom>
          <a:noFill/>
          <a:ln>
            <a:noFill/>
          </a:ln>
        </p:spPr>
      </p:pic>
      <p:sp>
        <p:nvSpPr>
          <p:cNvPr id="97" name="Shape 97"/>
          <p:cNvSpPr/>
          <p:nvPr/>
        </p:nvSpPr>
        <p:spPr>
          <a:xfrm>
            <a:off x="644525" y="417911"/>
            <a:ext cx="1763712" cy="578643"/>
          </a:xfrm>
          <a:custGeom>
            <a:avLst/>
            <a:gdLst/>
            <a:ahLst/>
            <a:cxnLst/>
            <a:rect l="0" t="0" r="0" b="0"/>
            <a:pathLst>
              <a:path w="120000" h="120000" extrusionOk="0">
                <a:moveTo>
                  <a:pt x="81980" y="84866"/>
                </a:moveTo>
                <a:cubicBezTo>
                  <a:pt x="78613" y="84866"/>
                  <a:pt x="78613" y="84866"/>
                  <a:pt x="78613" y="84866"/>
                </a:cubicBezTo>
                <a:cubicBezTo>
                  <a:pt x="78613" y="119087"/>
                  <a:pt x="78613" y="119087"/>
                  <a:pt x="78613" y="119087"/>
                </a:cubicBezTo>
                <a:cubicBezTo>
                  <a:pt x="81980" y="119087"/>
                  <a:pt x="81980" y="119087"/>
                  <a:pt x="81980" y="119087"/>
                </a:cubicBezTo>
                <a:lnTo>
                  <a:pt x="81980" y="84866"/>
                </a:lnTo>
                <a:close/>
                <a:moveTo>
                  <a:pt x="67722" y="109961"/>
                </a:moveTo>
                <a:cubicBezTo>
                  <a:pt x="65346" y="115893"/>
                  <a:pt x="65346" y="115893"/>
                  <a:pt x="65346" y="115893"/>
                </a:cubicBezTo>
                <a:cubicBezTo>
                  <a:pt x="66138" y="117262"/>
                  <a:pt x="66930" y="118174"/>
                  <a:pt x="67722" y="119087"/>
                </a:cubicBezTo>
                <a:cubicBezTo>
                  <a:pt x="68514" y="119543"/>
                  <a:pt x="69504" y="120000"/>
                  <a:pt x="70495" y="120000"/>
                </a:cubicBezTo>
                <a:cubicBezTo>
                  <a:pt x="71287" y="120000"/>
                  <a:pt x="71881" y="120000"/>
                  <a:pt x="72673" y="119543"/>
                </a:cubicBezTo>
                <a:cubicBezTo>
                  <a:pt x="73267" y="119087"/>
                  <a:pt x="73861" y="118174"/>
                  <a:pt x="74455" y="117262"/>
                </a:cubicBezTo>
                <a:cubicBezTo>
                  <a:pt x="75049" y="116349"/>
                  <a:pt x="75445" y="114980"/>
                  <a:pt x="75643" y="113612"/>
                </a:cubicBezTo>
                <a:cubicBezTo>
                  <a:pt x="76039" y="112243"/>
                  <a:pt x="76237" y="110418"/>
                  <a:pt x="76237" y="108593"/>
                </a:cubicBezTo>
                <a:cubicBezTo>
                  <a:pt x="76237" y="106768"/>
                  <a:pt x="76039" y="104942"/>
                  <a:pt x="75643" y="104030"/>
                </a:cubicBezTo>
                <a:cubicBezTo>
                  <a:pt x="75445" y="102661"/>
                  <a:pt x="74851" y="101749"/>
                  <a:pt x="74455" y="100836"/>
                </a:cubicBezTo>
                <a:cubicBezTo>
                  <a:pt x="73861" y="100380"/>
                  <a:pt x="73267" y="99923"/>
                  <a:pt x="72673" y="99467"/>
                </a:cubicBezTo>
                <a:cubicBezTo>
                  <a:pt x="72079" y="99011"/>
                  <a:pt x="71683" y="98555"/>
                  <a:pt x="71089" y="98098"/>
                </a:cubicBezTo>
                <a:cubicBezTo>
                  <a:pt x="70495" y="97642"/>
                  <a:pt x="70099" y="97186"/>
                  <a:pt x="69900" y="96730"/>
                </a:cubicBezTo>
                <a:cubicBezTo>
                  <a:pt x="69504" y="96273"/>
                  <a:pt x="69306" y="95361"/>
                  <a:pt x="69306" y="94448"/>
                </a:cubicBezTo>
                <a:cubicBezTo>
                  <a:pt x="69306" y="93536"/>
                  <a:pt x="69306" y="93079"/>
                  <a:pt x="69504" y="92623"/>
                </a:cubicBezTo>
                <a:cubicBezTo>
                  <a:pt x="69702" y="92167"/>
                  <a:pt x="69900" y="91711"/>
                  <a:pt x="70099" y="91711"/>
                </a:cubicBezTo>
                <a:cubicBezTo>
                  <a:pt x="70297" y="91254"/>
                  <a:pt x="70495" y="91254"/>
                  <a:pt x="70891" y="91254"/>
                </a:cubicBezTo>
                <a:cubicBezTo>
                  <a:pt x="71089" y="90798"/>
                  <a:pt x="71287" y="90798"/>
                  <a:pt x="71485" y="90798"/>
                </a:cubicBezTo>
                <a:cubicBezTo>
                  <a:pt x="71881" y="90798"/>
                  <a:pt x="72475" y="91254"/>
                  <a:pt x="72871" y="91254"/>
                </a:cubicBezTo>
                <a:cubicBezTo>
                  <a:pt x="73267" y="91711"/>
                  <a:pt x="73663" y="92167"/>
                  <a:pt x="73861" y="93079"/>
                </a:cubicBezTo>
                <a:cubicBezTo>
                  <a:pt x="76237" y="87604"/>
                  <a:pt x="76237" y="87604"/>
                  <a:pt x="76237" y="87604"/>
                </a:cubicBezTo>
                <a:cubicBezTo>
                  <a:pt x="75445" y="86235"/>
                  <a:pt x="74851" y="85323"/>
                  <a:pt x="74059" y="84866"/>
                </a:cubicBezTo>
                <a:cubicBezTo>
                  <a:pt x="73267" y="83954"/>
                  <a:pt x="72475" y="83954"/>
                  <a:pt x="71683" y="83954"/>
                </a:cubicBezTo>
                <a:cubicBezTo>
                  <a:pt x="70891" y="83954"/>
                  <a:pt x="70099" y="83954"/>
                  <a:pt x="69504" y="84410"/>
                </a:cubicBezTo>
                <a:cubicBezTo>
                  <a:pt x="68712" y="84866"/>
                  <a:pt x="68118" y="85779"/>
                  <a:pt x="67722" y="86692"/>
                </a:cubicBezTo>
                <a:cubicBezTo>
                  <a:pt x="67128" y="87604"/>
                  <a:pt x="66732" y="88973"/>
                  <a:pt x="66336" y="90342"/>
                </a:cubicBezTo>
                <a:cubicBezTo>
                  <a:pt x="66138" y="91711"/>
                  <a:pt x="65940" y="93079"/>
                  <a:pt x="65940" y="94904"/>
                </a:cubicBezTo>
                <a:cubicBezTo>
                  <a:pt x="65940" y="96730"/>
                  <a:pt x="66138" y="98555"/>
                  <a:pt x="66336" y="99467"/>
                </a:cubicBezTo>
                <a:cubicBezTo>
                  <a:pt x="66732" y="100836"/>
                  <a:pt x="67128" y="101749"/>
                  <a:pt x="67722" y="102661"/>
                </a:cubicBezTo>
                <a:cubicBezTo>
                  <a:pt x="68316" y="103117"/>
                  <a:pt x="68712" y="103574"/>
                  <a:pt x="69504" y="104030"/>
                </a:cubicBezTo>
                <a:cubicBezTo>
                  <a:pt x="70099" y="104486"/>
                  <a:pt x="70495" y="104942"/>
                  <a:pt x="71089" y="105399"/>
                </a:cubicBezTo>
                <a:cubicBezTo>
                  <a:pt x="71683" y="105855"/>
                  <a:pt x="72079" y="106311"/>
                  <a:pt x="72475" y="106768"/>
                </a:cubicBezTo>
                <a:cubicBezTo>
                  <a:pt x="72673" y="107680"/>
                  <a:pt x="72871" y="108593"/>
                  <a:pt x="72871" y="109505"/>
                </a:cubicBezTo>
                <a:cubicBezTo>
                  <a:pt x="72871" y="109961"/>
                  <a:pt x="72871" y="110418"/>
                  <a:pt x="72673" y="110874"/>
                </a:cubicBezTo>
                <a:cubicBezTo>
                  <a:pt x="72673" y="111330"/>
                  <a:pt x="72475" y="111787"/>
                  <a:pt x="72277" y="112243"/>
                </a:cubicBezTo>
                <a:cubicBezTo>
                  <a:pt x="71881" y="112243"/>
                  <a:pt x="71683" y="112699"/>
                  <a:pt x="71485" y="112699"/>
                </a:cubicBezTo>
                <a:cubicBezTo>
                  <a:pt x="71089" y="113155"/>
                  <a:pt x="70891" y="113155"/>
                  <a:pt x="70693" y="113155"/>
                </a:cubicBezTo>
                <a:cubicBezTo>
                  <a:pt x="70099" y="113155"/>
                  <a:pt x="69504" y="112699"/>
                  <a:pt x="69108" y="112243"/>
                </a:cubicBezTo>
                <a:cubicBezTo>
                  <a:pt x="68514" y="111787"/>
                  <a:pt x="68118" y="110874"/>
                  <a:pt x="67722" y="109961"/>
                </a:cubicBezTo>
                <a:moveTo>
                  <a:pt x="58613" y="84866"/>
                </a:moveTo>
                <a:cubicBezTo>
                  <a:pt x="55445" y="84866"/>
                  <a:pt x="55445" y="84866"/>
                  <a:pt x="55445" y="84866"/>
                </a:cubicBezTo>
                <a:cubicBezTo>
                  <a:pt x="55445" y="119087"/>
                  <a:pt x="55445" y="119087"/>
                  <a:pt x="55445" y="119087"/>
                </a:cubicBezTo>
                <a:cubicBezTo>
                  <a:pt x="64752" y="119087"/>
                  <a:pt x="64752" y="119087"/>
                  <a:pt x="64752" y="119087"/>
                </a:cubicBezTo>
                <a:cubicBezTo>
                  <a:pt x="64752" y="112243"/>
                  <a:pt x="64752" y="112243"/>
                  <a:pt x="64752" y="112243"/>
                </a:cubicBezTo>
                <a:cubicBezTo>
                  <a:pt x="58613" y="112243"/>
                  <a:pt x="58613" y="112243"/>
                  <a:pt x="58613" y="112243"/>
                </a:cubicBezTo>
                <a:lnTo>
                  <a:pt x="58613" y="84866"/>
                </a:lnTo>
                <a:close/>
                <a:moveTo>
                  <a:pt x="52673" y="84866"/>
                </a:moveTo>
                <a:cubicBezTo>
                  <a:pt x="42574" y="84866"/>
                  <a:pt x="42574" y="84866"/>
                  <a:pt x="42574" y="84866"/>
                </a:cubicBezTo>
                <a:cubicBezTo>
                  <a:pt x="42574" y="119087"/>
                  <a:pt x="42574" y="119087"/>
                  <a:pt x="42574" y="119087"/>
                </a:cubicBezTo>
                <a:cubicBezTo>
                  <a:pt x="53069" y="119087"/>
                  <a:pt x="53069" y="119087"/>
                  <a:pt x="53069" y="119087"/>
                </a:cubicBezTo>
                <a:cubicBezTo>
                  <a:pt x="53069" y="112243"/>
                  <a:pt x="53069" y="112243"/>
                  <a:pt x="53069" y="112243"/>
                </a:cubicBezTo>
                <a:cubicBezTo>
                  <a:pt x="45742" y="112243"/>
                  <a:pt x="45742" y="112243"/>
                  <a:pt x="45742" y="112243"/>
                </a:cubicBezTo>
                <a:cubicBezTo>
                  <a:pt x="45742" y="104942"/>
                  <a:pt x="45742" y="104942"/>
                  <a:pt x="45742" y="104942"/>
                </a:cubicBezTo>
                <a:cubicBezTo>
                  <a:pt x="52277" y="104942"/>
                  <a:pt x="52277" y="104942"/>
                  <a:pt x="52277" y="104942"/>
                </a:cubicBezTo>
                <a:cubicBezTo>
                  <a:pt x="52277" y="98098"/>
                  <a:pt x="52277" y="98098"/>
                  <a:pt x="52277" y="98098"/>
                </a:cubicBezTo>
                <a:cubicBezTo>
                  <a:pt x="45742" y="98098"/>
                  <a:pt x="45742" y="98098"/>
                  <a:pt x="45742" y="98098"/>
                </a:cubicBezTo>
                <a:cubicBezTo>
                  <a:pt x="45742" y="91711"/>
                  <a:pt x="45742" y="91711"/>
                  <a:pt x="45742" y="91711"/>
                </a:cubicBezTo>
                <a:cubicBezTo>
                  <a:pt x="52673" y="91711"/>
                  <a:pt x="52673" y="91711"/>
                  <a:pt x="52673" y="91711"/>
                </a:cubicBezTo>
                <a:lnTo>
                  <a:pt x="52673" y="84866"/>
                </a:lnTo>
                <a:close/>
                <a:moveTo>
                  <a:pt x="30099" y="84866"/>
                </a:moveTo>
                <a:cubicBezTo>
                  <a:pt x="26732" y="84866"/>
                  <a:pt x="26732" y="84866"/>
                  <a:pt x="26732" y="84866"/>
                </a:cubicBezTo>
                <a:cubicBezTo>
                  <a:pt x="26732" y="119087"/>
                  <a:pt x="26732" y="119087"/>
                  <a:pt x="26732" y="119087"/>
                </a:cubicBezTo>
                <a:cubicBezTo>
                  <a:pt x="30099" y="119087"/>
                  <a:pt x="30099" y="119087"/>
                  <a:pt x="30099" y="119087"/>
                </a:cubicBezTo>
                <a:cubicBezTo>
                  <a:pt x="30099" y="104486"/>
                  <a:pt x="30099" y="104486"/>
                  <a:pt x="30099" y="104486"/>
                </a:cubicBezTo>
                <a:cubicBezTo>
                  <a:pt x="36435" y="104486"/>
                  <a:pt x="36435" y="104486"/>
                  <a:pt x="36435" y="104486"/>
                </a:cubicBezTo>
                <a:cubicBezTo>
                  <a:pt x="36435" y="119087"/>
                  <a:pt x="36435" y="119087"/>
                  <a:pt x="36435" y="119087"/>
                </a:cubicBezTo>
                <a:cubicBezTo>
                  <a:pt x="39801" y="119087"/>
                  <a:pt x="39801" y="119087"/>
                  <a:pt x="39801" y="119087"/>
                </a:cubicBezTo>
                <a:cubicBezTo>
                  <a:pt x="39801" y="84866"/>
                  <a:pt x="39801" y="84866"/>
                  <a:pt x="39801" y="84866"/>
                </a:cubicBezTo>
                <a:cubicBezTo>
                  <a:pt x="36435" y="84866"/>
                  <a:pt x="36435" y="84866"/>
                  <a:pt x="36435" y="84866"/>
                </a:cubicBezTo>
                <a:cubicBezTo>
                  <a:pt x="36435" y="97642"/>
                  <a:pt x="36435" y="97642"/>
                  <a:pt x="36435" y="97642"/>
                </a:cubicBezTo>
                <a:cubicBezTo>
                  <a:pt x="30099" y="97642"/>
                  <a:pt x="30099" y="97642"/>
                  <a:pt x="30099" y="97642"/>
                </a:cubicBezTo>
                <a:lnTo>
                  <a:pt x="30099" y="84866"/>
                </a:lnTo>
                <a:close/>
                <a:moveTo>
                  <a:pt x="36435" y="77110"/>
                </a:moveTo>
                <a:cubicBezTo>
                  <a:pt x="39801" y="77110"/>
                  <a:pt x="39801" y="77110"/>
                  <a:pt x="39801" y="77110"/>
                </a:cubicBezTo>
                <a:cubicBezTo>
                  <a:pt x="39801" y="42889"/>
                  <a:pt x="39801" y="42889"/>
                  <a:pt x="39801" y="42889"/>
                </a:cubicBezTo>
                <a:cubicBezTo>
                  <a:pt x="36435" y="42889"/>
                  <a:pt x="36435" y="42889"/>
                  <a:pt x="36435" y="42889"/>
                </a:cubicBezTo>
                <a:lnTo>
                  <a:pt x="36435" y="77110"/>
                </a:lnTo>
                <a:close/>
                <a:moveTo>
                  <a:pt x="21386" y="20532"/>
                </a:moveTo>
                <a:cubicBezTo>
                  <a:pt x="21386" y="23269"/>
                  <a:pt x="22376" y="25551"/>
                  <a:pt x="23564" y="25551"/>
                </a:cubicBezTo>
                <a:cubicBezTo>
                  <a:pt x="24950" y="25551"/>
                  <a:pt x="25940" y="23269"/>
                  <a:pt x="25940" y="20532"/>
                </a:cubicBezTo>
                <a:cubicBezTo>
                  <a:pt x="25940" y="17794"/>
                  <a:pt x="24950" y="15513"/>
                  <a:pt x="23564" y="15513"/>
                </a:cubicBezTo>
                <a:cubicBezTo>
                  <a:pt x="22376" y="15513"/>
                  <a:pt x="21386" y="17794"/>
                  <a:pt x="21386" y="20532"/>
                </a:cubicBezTo>
                <a:moveTo>
                  <a:pt x="8514" y="77110"/>
                </a:moveTo>
                <a:cubicBezTo>
                  <a:pt x="14653" y="42889"/>
                  <a:pt x="14653" y="42889"/>
                  <a:pt x="14653" y="42889"/>
                </a:cubicBezTo>
                <a:cubicBezTo>
                  <a:pt x="11089" y="42889"/>
                  <a:pt x="11089" y="42889"/>
                  <a:pt x="11089" y="42889"/>
                </a:cubicBezTo>
                <a:cubicBezTo>
                  <a:pt x="7326" y="65247"/>
                  <a:pt x="7326" y="65247"/>
                  <a:pt x="7326" y="65247"/>
                </a:cubicBezTo>
                <a:cubicBezTo>
                  <a:pt x="7326" y="65247"/>
                  <a:pt x="7326" y="65247"/>
                  <a:pt x="7326" y="65247"/>
                </a:cubicBezTo>
                <a:cubicBezTo>
                  <a:pt x="3564" y="42889"/>
                  <a:pt x="3564" y="42889"/>
                  <a:pt x="3564" y="42889"/>
                </a:cubicBezTo>
                <a:cubicBezTo>
                  <a:pt x="0" y="42889"/>
                  <a:pt x="0" y="42889"/>
                  <a:pt x="0" y="42889"/>
                </a:cubicBezTo>
                <a:cubicBezTo>
                  <a:pt x="5940" y="77110"/>
                  <a:pt x="5940" y="77110"/>
                  <a:pt x="5940" y="77110"/>
                </a:cubicBezTo>
                <a:lnTo>
                  <a:pt x="8514" y="77110"/>
                </a:lnTo>
                <a:close/>
                <a:moveTo>
                  <a:pt x="19603" y="42889"/>
                </a:moveTo>
                <a:cubicBezTo>
                  <a:pt x="16435" y="42889"/>
                  <a:pt x="16435" y="42889"/>
                  <a:pt x="16435" y="42889"/>
                </a:cubicBezTo>
                <a:cubicBezTo>
                  <a:pt x="16435" y="77110"/>
                  <a:pt x="16435" y="77110"/>
                  <a:pt x="16435" y="77110"/>
                </a:cubicBezTo>
                <a:cubicBezTo>
                  <a:pt x="19603" y="77110"/>
                  <a:pt x="19603" y="77110"/>
                  <a:pt x="19603" y="77110"/>
                </a:cubicBezTo>
                <a:lnTo>
                  <a:pt x="19603" y="42889"/>
                </a:lnTo>
                <a:close/>
                <a:moveTo>
                  <a:pt x="19603" y="8669"/>
                </a:moveTo>
                <a:cubicBezTo>
                  <a:pt x="26732" y="8669"/>
                  <a:pt x="26732" y="8669"/>
                  <a:pt x="26732" y="8669"/>
                </a:cubicBezTo>
                <a:cubicBezTo>
                  <a:pt x="26732" y="912"/>
                  <a:pt x="26732" y="912"/>
                  <a:pt x="26732" y="912"/>
                </a:cubicBezTo>
                <a:cubicBezTo>
                  <a:pt x="16435" y="912"/>
                  <a:pt x="16435" y="912"/>
                  <a:pt x="16435" y="912"/>
                </a:cubicBezTo>
                <a:cubicBezTo>
                  <a:pt x="16435" y="35133"/>
                  <a:pt x="16435" y="35133"/>
                  <a:pt x="16435" y="35133"/>
                </a:cubicBezTo>
                <a:cubicBezTo>
                  <a:pt x="19603" y="35133"/>
                  <a:pt x="19603" y="35133"/>
                  <a:pt x="19603" y="35133"/>
                </a:cubicBezTo>
                <a:cubicBezTo>
                  <a:pt x="19603" y="21901"/>
                  <a:pt x="19603" y="21901"/>
                  <a:pt x="19603" y="21901"/>
                </a:cubicBezTo>
                <a:cubicBezTo>
                  <a:pt x="19603" y="14600"/>
                  <a:pt x="19603" y="14600"/>
                  <a:pt x="19603" y="14600"/>
                </a:cubicBezTo>
                <a:lnTo>
                  <a:pt x="19603" y="8669"/>
                </a:lnTo>
                <a:close/>
                <a:moveTo>
                  <a:pt x="30495" y="51102"/>
                </a:moveTo>
                <a:cubicBezTo>
                  <a:pt x="30693" y="51558"/>
                  <a:pt x="30693" y="52471"/>
                  <a:pt x="30693" y="53384"/>
                </a:cubicBezTo>
                <a:cubicBezTo>
                  <a:pt x="30693" y="54296"/>
                  <a:pt x="30693" y="54752"/>
                  <a:pt x="30495" y="55665"/>
                </a:cubicBezTo>
                <a:cubicBezTo>
                  <a:pt x="30297" y="56121"/>
                  <a:pt x="30099" y="56577"/>
                  <a:pt x="29900" y="56577"/>
                </a:cubicBezTo>
                <a:cubicBezTo>
                  <a:pt x="29504" y="57034"/>
                  <a:pt x="29306" y="57034"/>
                  <a:pt x="28910" y="57034"/>
                </a:cubicBezTo>
                <a:cubicBezTo>
                  <a:pt x="28514" y="57034"/>
                  <a:pt x="28316" y="57034"/>
                  <a:pt x="27920" y="57034"/>
                </a:cubicBezTo>
                <a:cubicBezTo>
                  <a:pt x="26138" y="57034"/>
                  <a:pt x="26138" y="57034"/>
                  <a:pt x="26138" y="57034"/>
                </a:cubicBezTo>
                <a:cubicBezTo>
                  <a:pt x="26138" y="49277"/>
                  <a:pt x="26138" y="49277"/>
                  <a:pt x="26138" y="49277"/>
                </a:cubicBezTo>
                <a:cubicBezTo>
                  <a:pt x="28118" y="49277"/>
                  <a:pt x="28118" y="49277"/>
                  <a:pt x="28118" y="49277"/>
                </a:cubicBezTo>
                <a:cubicBezTo>
                  <a:pt x="28514" y="49277"/>
                  <a:pt x="28712" y="49277"/>
                  <a:pt x="29108" y="49277"/>
                </a:cubicBezTo>
                <a:cubicBezTo>
                  <a:pt x="29504" y="49733"/>
                  <a:pt x="29702" y="49733"/>
                  <a:pt x="29900" y="50190"/>
                </a:cubicBezTo>
                <a:cubicBezTo>
                  <a:pt x="30099" y="50190"/>
                  <a:pt x="30297" y="50646"/>
                  <a:pt x="30495" y="51102"/>
                </a:cubicBezTo>
                <a:moveTo>
                  <a:pt x="30693" y="43346"/>
                </a:moveTo>
                <a:cubicBezTo>
                  <a:pt x="30099" y="42889"/>
                  <a:pt x="29306" y="42889"/>
                  <a:pt x="28514" y="42889"/>
                </a:cubicBezTo>
                <a:cubicBezTo>
                  <a:pt x="22772" y="42889"/>
                  <a:pt x="22772" y="42889"/>
                  <a:pt x="22772" y="42889"/>
                </a:cubicBezTo>
                <a:cubicBezTo>
                  <a:pt x="22772" y="77110"/>
                  <a:pt x="22772" y="77110"/>
                  <a:pt x="22772" y="77110"/>
                </a:cubicBezTo>
                <a:cubicBezTo>
                  <a:pt x="26138" y="77110"/>
                  <a:pt x="26138" y="77110"/>
                  <a:pt x="26138" y="77110"/>
                </a:cubicBezTo>
                <a:cubicBezTo>
                  <a:pt x="26138" y="63422"/>
                  <a:pt x="26138" y="63422"/>
                  <a:pt x="26138" y="63422"/>
                </a:cubicBezTo>
                <a:cubicBezTo>
                  <a:pt x="27722" y="63422"/>
                  <a:pt x="27722" y="63422"/>
                  <a:pt x="27722" y="63422"/>
                </a:cubicBezTo>
                <a:cubicBezTo>
                  <a:pt x="30693" y="77110"/>
                  <a:pt x="30693" y="77110"/>
                  <a:pt x="30693" y="77110"/>
                </a:cubicBezTo>
                <a:cubicBezTo>
                  <a:pt x="34653" y="77110"/>
                  <a:pt x="34653" y="77110"/>
                  <a:pt x="34653" y="77110"/>
                </a:cubicBezTo>
                <a:cubicBezTo>
                  <a:pt x="30891" y="62965"/>
                  <a:pt x="30891" y="62965"/>
                  <a:pt x="30891" y="62965"/>
                </a:cubicBezTo>
                <a:cubicBezTo>
                  <a:pt x="32079" y="62509"/>
                  <a:pt x="32871" y="61140"/>
                  <a:pt x="33267" y="59315"/>
                </a:cubicBezTo>
                <a:cubicBezTo>
                  <a:pt x="33861" y="57946"/>
                  <a:pt x="34059" y="55665"/>
                  <a:pt x="34059" y="53384"/>
                </a:cubicBezTo>
                <a:cubicBezTo>
                  <a:pt x="34059" y="51102"/>
                  <a:pt x="34059" y="49733"/>
                  <a:pt x="33663" y="48365"/>
                </a:cubicBezTo>
                <a:cubicBezTo>
                  <a:pt x="33465" y="46996"/>
                  <a:pt x="33069" y="46083"/>
                  <a:pt x="32475" y="45171"/>
                </a:cubicBezTo>
                <a:cubicBezTo>
                  <a:pt x="31881" y="44258"/>
                  <a:pt x="31287" y="43802"/>
                  <a:pt x="30693" y="43346"/>
                </a:cubicBezTo>
                <a:moveTo>
                  <a:pt x="41188" y="17794"/>
                </a:moveTo>
                <a:cubicBezTo>
                  <a:pt x="41188" y="19619"/>
                  <a:pt x="41188" y="20988"/>
                  <a:pt x="40990" y="22357"/>
                </a:cubicBezTo>
                <a:cubicBezTo>
                  <a:pt x="40792" y="23726"/>
                  <a:pt x="40396" y="24638"/>
                  <a:pt x="40000" y="26007"/>
                </a:cubicBezTo>
                <a:cubicBezTo>
                  <a:pt x="39603" y="26920"/>
                  <a:pt x="39009" y="27832"/>
                  <a:pt x="38613" y="28288"/>
                </a:cubicBezTo>
                <a:cubicBezTo>
                  <a:pt x="38019" y="28745"/>
                  <a:pt x="37425" y="29201"/>
                  <a:pt x="36633" y="29201"/>
                </a:cubicBezTo>
                <a:cubicBezTo>
                  <a:pt x="35841" y="29201"/>
                  <a:pt x="35247" y="28745"/>
                  <a:pt x="34653" y="28288"/>
                </a:cubicBezTo>
                <a:cubicBezTo>
                  <a:pt x="34059" y="27832"/>
                  <a:pt x="33663" y="26920"/>
                  <a:pt x="33267" y="26007"/>
                </a:cubicBezTo>
                <a:cubicBezTo>
                  <a:pt x="32871" y="24638"/>
                  <a:pt x="32475" y="23726"/>
                  <a:pt x="32277" y="22357"/>
                </a:cubicBezTo>
                <a:cubicBezTo>
                  <a:pt x="32079" y="20988"/>
                  <a:pt x="32079" y="19619"/>
                  <a:pt x="32079" y="17794"/>
                </a:cubicBezTo>
                <a:cubicBezTo>
                  <a:pt x="32079" y="16425"/>
                  <a:pt x="32079" y="15057"/>
                  <a:pt x="32277" y="13688"/>
                </a:cubicBezTo>
                <a:cubicBezTo>
                  <a:pt x="32475" y="12319"/>
                  <a:pt x="32871" y="10950"/>
                  <a:pt x="33267" y="10038"/>
                </a:cubicBezTo>
                <a:cubicBezTo>
                  <a:pt x="33663" y="9125"/>
                  <a:pt x="34059" y="8212"/>
                  <a:pt x="34653" y="7756"/>
                </a:cubicBezTo>
                <a:cubicBezTo>
                  <a:pt x="35247" y="7300"/>
                  <a:pt x="35841" y="6844"/>
                  <a:pt x="36633" y="6844"/>
                </a:cubicBezTo>
                <a:cubicBezTo>
                  <a:pt x="37425" y="6844"/>
                  <a:pt x="38019" y="7300"/>
                  <a:pt x="38613" y="7756"/>
                </a:cubicBezTo>
                <a:cubicBezTo>
                  <a:pt x="39009" y="8212"/>
                  <a:pt x="39603" y="9125"/>
                  <a:pt x="40000" y="10038"/>
                </a:cubicBezTo>
                <a:cubicBezTo>
                  <a:pt x="40396" y="10950"/>
                  <a:pt x="40792" y="12319"/>
                  <a:pt x="40990" y="13688"/>
                </a:cubicBezTo>
                <a:cubicBezTo>
                  <a:pt x="41188" y="15057"/>
                  <a:pt x="41188" y="16425"/>
                  <a:pt x="41188" y="17794"/>
                </a:cubicBezTo>
                <a:moveTo>
                  <a:pt x="44158" y="25551"/>
                </a:moveTo>
                <a:cubicBezTo>
                  <a:pt x="44554" y="23269"/>
                  <a:pt x="44752" y="20532"/>
                  <a:pt x="44752" y="17794"/>
                </a:cubicBezTo>
                <a:cubicBezTo>
                  <a:pt x="44752" y="15057"/>
                  <a:pt x="44554" y="12775"/>
                  <a:pt x="44158" y="10494"/>
                </a:cubicBezTo>
                <a:cubicBezTo>
                  <a:pt x="43762" y="8212"/>
                  <a:pt x="43168" y="6387"/>
                  <a:pt x="42376" y="4562"/>
                </a:cubicBezTo>
                <a:cubicBezTo>
                  <a:pt x="41782" y="3193"/>
                  <a:pt x="40792" y="1825"/>
                  <a:pt x="39801" y="912"/>
                </a:cubicBezTo>
                <a:cubicBezTo>
                  <a:pt x="38811" y="456"/>
                  <a:pt x="37821" y="0"/>
                  <a:pt x="36633" y="0"/>
                </a:cubicBezTo>
                <a:cubicBezTo>
                  <a:pt x="35445" y="0"/>
                  <a:pt x="34455" y="456"/>
                  <a:pt x="33465" y="912"/>
                </a:cubicBezTo>
                <a:cubicBezTo>
                  <a:pt x="32475" y="1825"/>
                  <a:pt x="31485" y="3193"/>
                  <a:pt x="30891" y="4562"/>
                </a:cubicBezTo>
                <a:cubicBezTo>
                  <a:pt x="30099" y="6387"/>
                  <a:pt x="29504" y="8212"/>
                  <a:pt x="29108" y="10494"/>
                </a:cubicBezTo>
                <a:cubicBezTo>
                  <a:pt x="28712" y="12775"/>
                  <a:pt x="28514" y="15057"/>
                  <a:pt x="28514" y="17794"/>
                </a:cubicBezTo>
                <a:cubicBezTo>
                  <a:pt x="28514" y="20532"/>
                  <a:pt x="28712" y="23269"/>
                  <a:pt x="29108" y="25551"/>
                </a:cubicBezTo>
                <a:cubicBezTo>
                  <a:pt x="29504" y="27832"/>
                  <a:pt x="30099" y="29657"/>
                  <a:pt x="30891" y="31026"/>
                </a:cubicBezTo>
                <a:cubicBezTo>
                  <a:pt x="31485" y="32851"/>
                  <a:pt x="32475" y="33764"/>
                  <a:pt x="33465" y="34676"/>
                </a:cubicBezTo>
                <a:cubicBezTo>
                  <a:pt x="34455" y="35589"/>
                  <a:pt x="35445" y="36045"/>
                  <a:pt x="36633" y="36045"/>
                </a:cubicBezTo>
                <a:cubicBezTo>
                  <a:pt x="37821" y="36045"/>
                  <a:pt x="38811" y="35589"/>
                  <a:pt x="39801" y="34676"/>
                </a:cubicBezTo>
                <a:cubicBezTo>
                  <a:pt x="40792" y="33764"/>
                  <a:pt x="41782" y="32851"/>
                  <a:pt x="42376" y="31026"/>
                </a:cubicBezTo>
                <a:cubicBezTo>
                  <a:pt x="43168" y="29657"/>
                  <a:pt x="43762" y="27832"/>
                  <a:pt x="44158" y="25551"/>
                </a:cubicBezTo>
                <a:moveTo>
                  <a:pt x="47722" y="70722"/>
                </a:moveTo>
                <a:cubicBezTo>
                  <a:pt x="47326" y="70266"/>
                  <a:pt x="46930" y="69809"/>
                  <a:pt x="46732" y="68897"/>
                </a:cubicBezTo>
                <a:cubicBezTo>
                  <a:pt x="46534" y="68441"/>
                  <a:pt x="46336" y="67528"/>
                  <a:pt x="46138" y="66615"/>
                </a:cubicBezTo>
                <a:cubicBezTo>
                  <a:pt x="45940" y="65703"/>
                  <a:pt x="45940" y="64790"/>
                  <a:pt x="45940" y="63878"/>
                </a:cubicBezTo>
                <a:cubicBezTo>
                  <a:pt x="45940" y="42889"/>
                  <a:pt x="45940" y="42889"/>
                  <a:pt x="45940" y="42889"/>
                </a:cubicBezTo>
                <a:cubicBezTo>
                  <a:pt x="42574" y="42889"/>
                  <a:pt x="42574" y="42889"/>
                  <a:pt x="42574" y="42889"/>
                </a:cubicBezTo>
                <a:cubicBezTo>
                  <a:pt x="42574" y="63878"/>
                  <a:pt x="42574" y="63878"/>
                  <a:pt x="42574" y="63878"/>
                </a:cubicBezTo>
                <a:cubicBezTo>
                  <a:pt x="42574" y="66159"/>
                  <a:pt x="42772" y="67984"/>
                  <a:pt x="42970" y="69809"/>
                </a:cubicBezTo>
                <a:cubicBezTo>
                  <a:pt x="43366" y="71178"/>
                  <a:pt x="43762" y="73003"/>
                  <a:pt x="44158" y="73916"/>
                </a:cubicBezTo>
                <a:cubicBezTo>
                  <a:pt x="44752" y="75285"/>
                  <a:pt x="45346" y="76197"/>
                  <a:pt x="46138" y="77110"/>
                </a:cubicBezTo>
                <a:cubicBezTo>
                  <a:pt x="46930" y="77566"/>
                  <a:pt x="47920" y="78022"/>
                  <a:pt x="48910" y="78022"/>
                </a:cubicBezTo>
                <a:cubicBezTo>
                  <a:pt x="49900" y="78022"/>
                  <a:pt x="50891" y="77566"/>
                  <a:pt x="51683" y="77110"/>
                </a:cubicBezTo>
                <a:cubicBezTo>
                  <a:pt x="52475" y="76197"/>
                  <a:pt x="53069" y="75285"/>
                  <a:pt x="53663" y="73916"/>
                </a:cubicBezTo>
                <a:cubicBezTo>
                  <a:pt x="54059" y="73003"/>
                  <a:pt x="54455" y="71178"/>
                  <a:pt x="54851" y="69809"/>
                </a:cubicBezTo>
                <a:cubicBezTo>
                  <a:pt x="55049" y="67984"/>
                  <a:pt x="55247" y="66159"/>
                  <a:pt x="55247" y="63878"/>
                </a:cubicBezTo>
                <a:cubicBezTo>
                  <a:pt x="55247" y="42889"/>
                  <a:pt x="55247" y="42889"/>
                  <a:pt x="55247" y="42889"/>
                </a:cubicBezTo>
                <a:cubicBezTo>
                  <a:pt x="51881" y="42889"/>
                  <a:pt x="51881" y="42889"/>
                  <a:pt x="51881" y="42889"/>
                </a:cubicBezTo>
                <a:cubicBezTo>
                  <a:pt x="51881" y="63878"/>
                  <a:pt x="51881" y="63878"/>
                  <a:pt x="51881" y="63878"/>
                </a:cubicBezTo>
                <a:cubicBezTo>
                  <a:pt x="51881" y="64790"/>
                  <a:pt x="51881" y="65703"/>
                  <a:pt x="51683" y="66615"/>
                </a:cubicBezTo>
                <a:cubicBezTo>
                  <a:pt x="51485" y="67528"/>
                  <a:pt x="51287" y="68441"/>
                  <a:pt x="51089" y="68897"/>
                </a:cubicBezTo>
                <a:cubicBezTo>
                  <a:pt x="50693" y="69809"/>
                  <a:pt x="50495" y="70266"/>
                  <a:pt x="50099" y="70722"/>
                </a:cubicBezTo>
                <a:cubicBezTo>
                  <a:pt x="49702" y="71178"/>
                  <a:pt x="49306" y="71178"/>
                  <a:pt x="48910" y="71178"/>
                </a:cubicBezTo>
                <a:cubicBezTo>
                  <a:pt x="48514" y="71178"/>
                  <a:pt x="48118" y="71178"/>
                  <a:pt x="47722" y="70722"/>
                </a:cubicBezTo>
                <a:moveTo>
                  <a:pt x="54851" y="10950"/>
                </a:moveTo>
                <a:cubicBezTo>
                  <a:pt x="54851" y="11863"/>
                  <a:pt x="54851" y="12775"/>
                  <a:pt x="54653" y="13231"/>
                </a:cubicBezTo>
                <a:cubicBezTo>
                  <a:pt x="54455" y="13688"/>
                  <a:pt x="54257" y="14144"/>
                  <a:pt x="54059" y="14600"/>
                </a:cubicBezTo>
                <a:cubicBezTo>
                  <a:pt x="53663" y="14600"/>
                  <a:pt x="53465" y="14600"/>
                  <a:pt x="53069" y="15057"/>
                </a:cubicBezTo>
                <a:cubicBezTo>
                  <a:pt x="52673" y="15057"/>
                  <a:pt x="52475" y="15057"/>
                  <a:pt x="52079" y="15057"/>
                </a:cubicBezTo>
                <a:cubicBezTo>
                  <a:pt x="50099" y="15057"/>
                  <a:pt x="50099" y="15057"/>
                  <a:pt x="50099" y="15057"/>
                </a:cubicBezTo>
                <a:cubicBezTo>
                  <a:pt x="50099" y="7300"/>
                  <a:pt x="50099" y="7300"/>
                  <a:pt x="50099" y="7300"/>
                </a:cubicBezTo>
                <a:cubicBezTo>
                  <a:pt x="52277" y="7300"/>
                  <a:pt x="52277" y="7300"/>
                  <a:pt x="52277" y="7300"/>
                </a:cubicBezTo>
                <a:cubicBezTo>
                  <a:pt x="52673" y="7300"/>
                  <a:pt x="52871" y="7300"/>
                  <a:pt x="53267" y="7300"/>
                </a:cubicBezTo>
                <a:cubicBezTo>
                  <a:pt x="53465" y="7300"/>
                  <a:pt x="53861" y="7756"/>
                  <a:pt x="54059" y="7756"/>
                </a:cubicBezTo>
                <a:cubicBezTo>
                  <a:pt x="54257" y="8212"/>
                  <a:pt x="54455" y="8669"/>
                  <a:pt x="54653" y="9125"/>
                </a:cubicBezTo>
                <a:cubicBezTo>
                  <a:pt x="54851" y="9581"/>
                  <a:pt x="54851" y="10038"/>
                  <a:pt x="54851" y="10950"/>
                </a:cubicBezTo>
                <a:moveTo>
                  <a:pt x="58811" y="35133"/>
                </a:moveTo>
                <a:cubicBezTo>
                  <a:pt x="55049" y="20532"/>
                  <a:pt x="55049" y="20532"/>
                  <a:pt x="55049" y="20532"/>
                </a:cubicBezTo>
                <a:cubicBezTo>
                  <a:pt x="56237" y="20076"/>
                  <a:pt x="57029" y="19163"/>
                  <a:pt x="57425" y="17338"/>
                </a:cubicBezTo>
                <a:cubicBezTo>
                  <a:pt x="58019" y="15513"/>
                  <a:pt x="58217" y="13688"/>
                  <a:pt x="58217" y="10950"/>
                </a:cubicBezTo>
                <a:cubicBezTo>
                  <a:pt x="58217" y="9125"/>
                  <a:pt x="58217" y="7300"/>
                  <a:pt x="57821" y="5931"/>
                </a:cubicBezTo>
                <a:cubicBezTo>
                  <a:pt x="57623" y="4562"/>
                  <a:pt x="57227" y="3650"/>
                  <a:pt x="56633" y="2737"/>
                </a:cubicBezTo>
                <a:cubicBezTo>
                  <a:pt x="56039" y="2281"/>
                  <a:pt x="55445" y="1368"/>
                  <a:pt x="54851" y="1368"/>
                </a:cubicBezTo>
                <a:cubicBezTo>
                  <a:pt x="54257" y="912"/>
                  <a:pt x="53465" y="912"/>
                  <a:pt x="52673" y="912"/>
                </a:cubicBezTo>
                <a:cubicBezTo>
                  <a:pt x="46930" y="912"/>
                  <a:pt x="46930" y="912"/>
                  <a:pt x="46930" y="912"/>
                </a:cubicBezTo>
                <a:cubicBezTo>
                  <a:pt x="46930" y="35133"/>
                  <a:pt x="46930" y="35133"/>
                  <a:pt x="46930" y="35133"/>
                </a:cubicBezTo>
                <a:cubicBezTo>
                  <a:pt x="50099" y="35133"/>
                  <a:pt x="50099" y="35133"/>
                  <a:pt x="50099" y="35133"/>
                </a:cubicBezTo>
                <a:cubicBezTo>
                  <a:pt x="50099" y="21444"/>
                  <a:pt x="50099" y="21444"/>
                  <a:pt x="50099" y="21444"/>
                </a:cubicBezTo>
                <a:cubicBezTo>
                  <a:pt x="51881" y="21444"/>
                  <a:pt x="51881" y="21444"/>
                  <a:pt x="51881" y="21444"/>
                </a:cubicBezTo>
                <a:cubicBezTo>
                  <a:pt x="54851" y="35133"/>
                  <a:pt x="54851" y="35133"/>
                  <a:pt x="54851" y="35133"/>
                </a:cubicBezTo>
                <a:lnTo>
                  <a:pt x="58811" y="35133"/>
                </a:lnTo>
                <a:close/>
                <a:moveTo>
                  <a:pt x="72871" y="27376"/>
                </a:moveTo>
                <a:cubicBezTo>
                  <a:pt x="73267" y="25551"/>
                  <a:pt x="73267" y="23726"/>
                  <a:pt x="73267" y="21901"/>
                </a:cubicBezTo>
                <a:cubicBezTo>
                  <a:pt x="73267" y="912"/>
                  <a:pt x="73267" y="912"/>
                  <a:pt x="73267" y="912"/>
                </a:cubicBezTo>
                <a:cubicBezTo>
                  <a:pt x="70099" y="912"/>
                  <a:pt x="70099" y="912"/>
                  <a:pt x="70099" y="912"/>
                </a:cubicBezTo>
                <a:cubicBezTo>
                  <a:pt x="70099" y="21444"/>
                  <a:pt x="70099" y="21444"/>
                  <a:pt x="70099" y="21444"/>
                </a:cubicBezTo>
                <a:cubicBezTo>
                  <a:pt x="70099" y="22813"/>
                  <a:pt x="69900" y="23726"/>
                  <a:pt x="69900" y="24638"/>
                </a:cubicBezTo>
                <a:cubicBezTo>
                  <a:pt x="69702" y="25551"/>
                  <a:pt x="69504" y="26007"/>
                  <a:pt x="69108" y="26920"/>
                </a:cubicBezTo>
                <a:cubicBezTo>
                  <a:pt x="68910" y="27376"/>
                  <a:pt x="68514" y="27832"/>
                  <a:pt x="68316" y="28288"/>
                </a:cubicBezTo>
                <a:cubicBezTo>
                  <a:pt x="67920" y="28745"/>
                  <a:pt x="67524" y="29201"/>
                  <a:pt x="67128" y="29201"/>
                </a:cubicBezTo>
                <a:cubicBezTo>
                  <a:pt x="66534" y="29201"/>
                  <a:pt x="66138" y="28745"/>
                  <a:pt x="65742" y="28288"/>
                </a:cubicBezTo>
                <a:cubicBezTo>
                  <a:pt x="65544" y="27832"/>
                  <a:pt x="65148" y="27376"/>
                  <a:pt x="64950" y="26920"/>
                </a:cubicBezTo>
                <a:cubicBezTo>
                  <a:pt x="64554" y="26007"/>
                  <a:pt x="64356" y="25551"/>
                  <a:pt x="64158" y="24638"/>
                </a:cubicBezTo>
                <a:cubicBezTo>
                  <a:pt x="64158" y="23726"/>
                  <a:pt x="63960" y="22813"/>
                  <a:pt x="63960" y="21444"/>
                </a:cubicBezTo>
                <a:cubicBezTo>
                  <a:pt x="63960" y="912"/>
                  <a:pt x="63960" y="912"/>
                  <a:pt x="63960" y="912"/>
                </a:cubicBezTo>
                <a:cubicBezTo>
                  <a:pt x="60792" y="912"/>
                  <a:pt x="60792" y="912"/>
                  <a:pt x="60792" y="912"/>
                </a:cubicBezTo>
                <a:cubicBezTo>
                  <a:pt x="60792" y="21901"/>
                  <a:pt x="60792" y="21901"/>
                  <a:pt x="60792" y="21901"/>
                </a:cubicBezTo>
                <a:cubicBezTo>
                  <a:pt x="60792" y="23726"/>
                  <a:pt x="60792" y="25551"/>
                  <a:pt x="61188" y="27376"/>
                </a:cubicBezTo>
                <a:cubicBezTo>
                  <a:pt x="61386" y="29201"/>
                  <a:pt x="61782" y="30570"/>
                  <a:pt x="62376" y="31939"/>
                </a:cubicBezTo>
                <a:cubicBezTo>
                  <a:pt x="62772" y="33307"/>
                  <a:pt x="63564" y="34220"/>
                  <a:pt x="64356" y="35133"/>
                </a:cubicBezTo>
                <a:cubicBezTo>
                  <a:pt x="65148" y="35589"/>
                  <a:pt x="65940" y="36045"/>
                  <a:pt x="67128" y="36045"/>
                </a:cubicBezTo>
                <a:cubicBezTo>
                  <a:pt x="68118" y="36045"/>
                  <a:pt x="68910" y="35589"/>
                  <a:pt x="69702" y="35133"/>
                </a:cubicBezTo>
                <a:cubicBezTo>
                  <a:pt x="70495" y="34220"/>
                  <a:pt x="71287" y="33307"/>
                  <a:pt x="71683" y="31939"/>
                </a:cubicBezTo>
                <a:cubicBezTo>
                  <a:pt x="72277" y="30570"/>
                  <a:pt x="72673" y="29201"/>
                  <a:pt x="72871" y="27376"/>
                </a:cubicBezTo>
                <a:moveTo>
                  <a:pt x="71485" y="77110"/>
                </a:moveTo>
                <a:cubicBezTo>
                  <a:pt x="74851" y="77110"/>
                  <a:pt x="74851" y="77110"/>
                  <a:pt x="74851" y="77110"/>
                </a:cubicBezTo>
                <a:cubicBezTo>
                  <a:pt x="74851" y="42889"/>
                  <a:pt x="74851" y="42889"/>
                  <a:pt x="74851" y="42889"/>
                </a:cubicBezTo>
                <a:cubicBezTo>
                  <a:pt x="69900" y="42889"/>
                  <a:pt x="69900" y="42889"/>
                  <a:pt x="69900" y="42889"/>
                </a:cubicBezTo>
                <a:cubicBezTo>
                  <a:pt x="66336" y="65247"/>
                  <a:pt x="66336" y="65247"/>
                  <a:pt x="66336" y="65247"/>
                </a:cubicBezTo>
                <a:cubicBezTo>
                  <a:pt x="66336" y="65247"/>
                  <a:pt x="66336" y="65247"/>
                  <a:pt x="66336" y="65247"/>
                </a:cubicBezTo>
                <a:cubicBezTo>
                  <a:pt x="62970" y="42889"/>
                  <a:pt x="62970" y="42889"/>
                  <a:pt x="62970" y="42889"/>
                </a:cubicBezTo>
                <a:cubicBezTo>
                  <a:pt x="58019" y="42889"/>
                  <a:pt x="58019" y="42889"/>
                  <a:pt x="58019" y="42889"/>
                </a:cubicBezTo>
                <a:cubicBezTo>
                  <a:pt x="58019" y="77110"/>
                  <a:pt x="58019" y="77110"/>
                  <a:pt x="58019" y="77110"/>
                </a:cubicBezTo>
                <a:cubicBezTo>
                  <a:pt x="61188" y="77110"/>
                  <a:pt x="61188" y="77110"/>
                  <a:pt x="61188" y="77110"/>
                </a:cubicBezTo>
                <a:cubicBezTo>
                  <a:pt x="61188" y="51102"/>
                  <a:pt x="61188" y="51102"/>
                  <a:pt x="61188" y="51102"/>
                </a:cubicBezTo>
                <a:cubicBezTo>
                  <a:pt x="61386" y="51102"/>
                  <a:pt x="61386" y="51102"/>
                  <a:pt x="61386" y="51102"/>
                </a:cubicBezTo>
                <a:cubicBezTo>
                  <a:pt x="65148" y="77110"/>
                  <a:pt x="65148" y="77110"/>
                  <a:pt x="65148" y="77110"/>
                </a:cubicBezTo>
                <a:cubicBezTo>
                  <a:pt x="67524" y="77110"/>
                  <a:pt x="67524" y="77110"/>
                  <a:pt x="67524" y="77110"/>
                </a:cubicBezTo>
                <a:cubicBezTo>
                  <a:pt x="71485" y="51102"/>
                  <a:pt x="71485" y="51102"/>
                  <a:pt x="71485" y="51102"/>
                </a:cubicBezTo>
                <a:cubicBezTo>
                  <a:pt x="71485" y="51102"/>
                  <a:pt x="71485" y="51102"/>
                  <a:pt x="71485" y="51102"/>
                </a:cubicBezTo>
                <a:lnTo>
                  <a:pt x="71485" y="77110"/>
                </a:lnTo>
                <a:close/>
                <a:moveTo>
                  <a:pt x="89702" y="35133"/>
                </a:moveTo>
                <a:cubicBezTo>
                  <a:pt x="92871" y="35133"/>
                  <a:pt x="92871" y="35133"/>
                  <a:pt x="92871" y="35133"/>
                </a:cubicBezTo>
                <a:cubicBezTo>
                  <a:pt x="92871" y="912"/>
                  <a:pt x="92871" y="912"/>
                  <a:pt x="92871" y="912"/>
                </a:cubicBezTo>
                <a:cubicBezTo>
                  <a:pt x="87920" y="912"/>
                  <a:pt x="87920" y="912"/>
                  <a:pt x="87920" y="912"/>
                </a:cubicBezTo>
                <a:cubicBezTo>
                  <a:pt x="84554" y="23269"/>
                  <a:pt x="84554" y="23269"/>
                  <a:pt x="84554" y="23269"/>
                </a:cubicBezTo>
                <a:cubicBezTo>
                  <a:pt x="84554" y="23269"/>
                  <a:pt x="84554" y="23269"/>
                  <a:pt x="84554" y="23269"/>
                </a:cubicBezTo>
                <a:cubicBezTo>
                  <a:pt x="80990" y="912"/>
                  <a:pt x="80990" y="912"/>
                  <a:pt x="80990" y="912"/>
                </a:cubicBezTo>
                <a:cubicBezTo>
                  <a:pt x="76039" y="912"/>
                  <a:pt x="76039" y="912"/>
                  <a:pt x="76039" y="912"/>
                </a:cubicBezTo>
                <a:cubicBezTo>
                  <a:pt x="76039" y="35133"/>
                  <a:pt x="76039" y="35133"/>
                  <a:pt x="76039" y="35133"/>
                </a:cubicBezTo>
                <a:cubicBezTo>
                  <a:pt x="79405" y="35133"/>
                  <a:pt x="79405" y="35133"/>
                  <a:pt x="79405" y="35133"/>
                </a:cubicBezTo>
                <a:cubicBezTo>
                  <a:pt x="79405" y="8669"/>
                  <a:pt x="79405" y="8669"/>
                  <a:pt x="79405" y="8669"/>
                </a:cubicBezTo>
                <a:cubicBezTo>
                  <a:pt x="79405" y="8669"/>
                  <a:pt x="79405" y="8669"/>
                  <a:pt x="79405" y="8669"/>
                </a:cubicBezTo>
                <a:cubicBezTo>
                  <a:pt x="83168" y="35133"/>
                  <a:pt x="83168" y="35133"/>
                  <a:pt x="83168" y="35133"/>
                </a:cubicBezTo>
                <a:cubicBezTo>
                  <a:pt x="85742" y="35133"/>
                  <a:pt x="85742" y="35133"/>
                  <a:pt x="85742" y="35133"/>
                </a:cubicBezTo>
                <a:cubicBezTo>
                  <a:pt x="89702" y="8669"/>
                  <a:pt x="89702" y="8669"/>
                  <a:pt x="89702" y="8669"/>
                </a:cubicBezTo>
                <a:cubicBezTo>
                  <a:pt x="89702" y="8669"/>
                  <a:pt x="89702" y="8669"/>
                  <a:pt x="89702" y="8669"/>
                </a:cubicBezTo>
                <a:lnTo>
                  <a:pt x="89702" y="35133"/>
                </a:lnTo>
                <a:close/>
                <a:moveTo>
                  <a:pt x="94653" y="119087"/>
                </a:moveTo>
                <a:cubicBezTo>
                  <a:pt x="99009" y="119087"/>
                  <a:pt x="99009" y="119087"/>
                  <a:pt x="99009" y="119087"/>
                </a:cubicBezTo>
                <a:cubicBezTo>
                  <a:pt x="99009" y="84866"/>
                  <a:pt x="99009" y="84866"/>
                  <a:pt x="99009" y="84866"/>
                </a:cubicBezTo>
                <a:cubicBezTo>
                  <a:pt x="95643" y="84866"/>
                  <a:pt x="95643" y="84866"/>
                  <a:pt x="95643" y="84866"/>
                </a:cubicBezTo>
                <a:cubicBezTo>
                  <a:pt x="95643" y="108593"/>
                  <a:pt x="95643" y="108593"/>
                  <a:pt x="95643" y="108593"/>
                </a:cubicBezTo>
                <a:cubicBezTo>
                  <a:pt x="95643" y="108593"/>
                  <a:pt x="95643" y="108593"/>
                  <a:pt x="95643" y="108593"/>
                </a:cubicBezTo>
                <a:cubicBezTo>
                  <a:pt x="89306" y="84866"/>
                  <a:pt x="89306" y="84866"/>
                  <a:pt x="89306" y="84866"/>
                </a:cubicBezTo>
                <a:cubicBezTo>
                  <a:pt x="84950" y="84866"/>
                  <a:pt x="84950" y="84866"/>
                  <a:pt x="84950" y="84866"/>
                </a:cubicBezTo>
                <a:cubicBezTo>
                  <a:pt x="84950" y="119087"/>
                  <a:pt x="84950" y="119087"/>
                  <a:pt x="84950" y="119087"/>
                </a:cubicBezTo>
                <a:cubicBezTo>
                  <a:pt x="88118" y="119087"/>
                  <a:pt x="88118" y="119087"/>
                  <a:pt x="88118" y="119087"/>
                </a:cubicBezTo>
                <a:cubicBezTo>
                  <a:pt x="88118" y="94448"/>
                  <a:pt x="88118" y="94448"/>
                  <a:pt x="88118" y="94448"/>
                </a:cubicBezTo>
                <a:cubicBezTo>
                  <a:pt x="88118" y="94448"/>
                  <a:pt x="88118" y="94448"/>
                  <a:pt x="88118" y="94448"/>
                </a:cubicBezTo>
                <a:lnTo>
                  <a:pt x="94653" y="119087"/>
                </a:lnTo>
                <a:close/>
                <a:moveTo>
                  <a:pt x="115643" y="119087"/>
                </a:moveTo>
                <a:cubicBezTo>
                  <a:pt x="108514" y="100836"/>
                  <a:pt x="108514" y="100836"/>
                  <a:pt x="108514" y="100836"/>
                </a:cubicBezTo>
                <a:cubicBezTo>
                  <a:pt x="115049" y="84866"/>
                  <a:pt x="115049" y="84866"/>
                  <a:pt x="115049" y="84866"/>
                </a:cubicBezTo>
                <a:cubicBezTo>
                  <a:pt x="110891" y="84866"/>
                  <a:pt x="110891" y="84866"/>
                  <a:pt x="110891" y="84866"/>
                </a:cubicBezTo>
                <a:cubicBezTo>
                  <a:pt x="104950" y="99011"/>
                  <a:pt x="104950" y="99011"/>
                  <a:pt x="104950" y="99011"/>
                </a:cubicBezTo>
                <a:cubicBezTo>
                  <a:pt x="104950" y="84866"/>
                  <a:pt x="104950" y="84866"/>
                  <a:pt x="104950" y="84866"/>
                </a:cubicBezTo>
                <a:cubicBezTo>
                  <a:pt x="101782" y="84866"/>
                  <a:pt x="101782" y="84866"/>
                  <a:pt x="101782" y="84866"/>
                </a:cubicBezTo>
                <a:cubicBezTo>
                  <a:pt x="101782" y="119087"/>
                  <a:pt x="101782" y="119087"/>
                  <a:pt x="101782" y="119087"/>
                </a:cubicBezTo>
                <a:cubicBezTo>
                  <a:pt x="104950" y="119087"/>
                  <a:pt x="104950" y="119087"/>
                  <a:pt x="104950" y="119087"/>
                </a:cubicBezTo>
                <a:cubicBezTo>
                  <a:pt x="104950" y="102661"/>
                  <a:pt x="104950" y="102661"/>
                  <a:pt x="104950" y="102661"/>
                </a:cubicBezTo>
                <a:cubicBezTo>
                  <a:pt x="111089" y="119087"/>
                  <a:pt x="111089" y="119087"/>
                  <a:pt x="111089" y="119087"/>
                </a:cubicBezTo>
                <a:lnTo>
                  <a:pt x="115643" y="119087"/>
                </a:lnTo>
                <a:close/>
                <a:moveTo>
                  <a:pt x="120000" y="84866"/>
                </a:moveTo>
                <a:cubicBezTo>
                  <a:pt x="116831" y="84866"/>
                  <a:pt x="116831" y="84866"/>
                  <a:pt x="116831" y="84866"/>
                </a:cubicBezTo>
                <a:cubicBezTo>
                  <a:pt x="116831" y="119087"/>
                  <a:pt x="116831" y="119087"/>
                  <a:pt x="116831" y="119087"/>
                </a:cubicBezTo>
                <a:cubicBezTo>
                  <a:pt x="120000" y="119087"/>
                  <a:pt x="120000" y="119087"/>
                  <a:pt x="120000" y="119087"/>
                </a:cubicBezTo>
                <a:lnTo>
                  <a:pt x="120000" y="84866"/>
                </a:lnTo>
                <a:close/>
              </a:path>
            </a:pathLst>
          </a:custGeom>
          <a:solidFill>
            <a:schemeClr val="lt1"/>
          </a:solidFill>
          <a:ln>
            <a:noFill/>
          </a:ln>
        </p:spPr>
        <p:txBody>
          <a:bodyPr lIns="68569" tIns="34275" rIns="68569" bIns="34275" anchor="t" anchorCtr="0">
            <a:noAutofit/>
          </a:bodyPr>
          <a:lstStyle/>
          <a:p>
            <a:pPr defTabSz="685800"/>
            <a:endParaRPr sz="1350" kern="0">
              <a:solidFill>
                <a:srgbClr val="000000"/>
              </a:solidFill>
              <a:latin typeface="Calibri"/>
              <a:ea typeface="Calibri"/>
              <a:cs typeface="Calibri"/>
              <a:sym typeface="Calibri"/>
            </a:endParaRPr>
          </a:p>
        </p:txBody>
      </p:sp>
      <p:sp>
        <p:nvSpPr>
          <p:cNvPr id="98" name="Shape 98"/>
          <p:cNvSpPr txBox="1">
            <a:spLocks noGrp="1"/>
          </p:cNvSpPr>
          <p:nvPr>
            <p:ph type="body" idx="1"/>
          </p:nvPr>
        </p:nvSpPr>
        <p:spPr>
          <a:xfrm>
            <a:off x="829646" y="1663700"/>
            <a:ext cx="7484619" cy="1714500"/>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chemeClr val="lt1"/>
              </a:buClr>
              <a:buFont typeface="Arial"/>
              <a:buChar char="●"/>
              <a:defRPr sz="4500" b="1" i="0" u="none" strike="noStrike" cap="none">
                <a:solidFill>
                  <a:schemeClr val="lt1"/>
                </a:solidFill>
                <a:latin typeface="Arial"/>
                <a:ea typeface="Arial"/>
                <a:cs typeface="Arial"/>
                <a:sym typeface="Arial"/>
              </a:defRPr>
            </a:lvl1pPr>
            <a:lvl2pPr marL="313135" marR="0" lvl="1" indent="-51197" algn="l" rtl="0">
              <a:spcBef>
                <a:spcPts val="225"/>
              </a:spcBef>
              <a:spcAft>
                <a:spcPts val="0"/>
              </a:spcAft>
              <a:buClr>
                <a:schemeClr val="dk1"/>
              </a:buClr>
              <a:buSzPct val="100000"/>
              <a:buFont typeface="Arial"/>
              <a:buChar char="–"/>
              <a:defRPr sz="1125" b="0" i="0" u="none" strike="noStrike" cap="none">
                <a:solidFill>
                  <a:schemeClr val="dk1"/>
                </a:solidFill>
                <a:latin typeface="Calibri"/>
                <a:ea typeface="Calibri"/>
                <a:cs typeface="Calibri"/>
                <a:sym typeface="Calibri"/>
              </a:defRPr>
            </a:lvl2pPr>
            <a:lvl3pPr marL="481013" marR="0" lvl="2" indent="-38100" algn="l" rtl="0">
              <a:spcBef>
                <a:spcPts val="195"/>
              </a:spcBef>
              <a:spcAft>
                <a:spcPts val="0"/>
              </a:spcAft>
              <a:buClr>
                <a:schemeClr val="dk1"/>
              </a:buClr>
              <a:buSzPct val="100000"/>
              <a:buFont typeface="Arial"/>
              <a:buChar char="•"/>
              <a:defRPr sz="975" b="0" i="0" u="none" strike="noStrike" cap="none">
                <a:solidFill>
                  <a:schemeClr val="dk1"/>
                </a:solidFill>
                <a:latin typeface="Calibri"/>
                <a:ea typeface="Calibri"/>
                <a:cs typeface="Calibri"/>
                <a:sym typeface="Calibri"/>
              </a:defRPr>
            </a:lvl3pPr>
            <a:lvl4pPr marL="673894" marR="0" lvl="3" indent="-50006" algn="l" rtl="0">
              <a:spcBef>
                <a:spcPts val="165"/>
              </a:spcBef>
              <a:spcAft>
                <a:spcPts val="0"/>
              </a:spcAft>
              <a:buClr>
                <a:schemeClr val="dk1"/>
              </a:buClr>
              <a:buSzPct val="100000"/>
              <a:buFont typeface="Arial"/>
              <a:buChar char="–"/>
              <a:defRPr sz="825" b="0" i="0" u="none" strike="noStrike" cap="none">
                <a:solidFill>
                  <a:schemeClr val="dk1"/>
                </a:solidFill>
                <a:latin typeface="Calibri"/>
                <a:ea typeface="Calibri"/>
                <a:cs typeface="Calibri"/>
                <a:sym typeface="Calibri"/>
              </a:defRPr>
            </a:lvl4pPr>
            <a:lvl5pPr marL="866775" marR="0" lvl="4" indent="-42863" algn="l" rtl="0">
              <a:spcBef>
                <a:spcPts val="165"/>
              </a:spcBef>
              <a:spcAft>
                <a:spcPts val="0"/>
              </a:spcAft>
              <a:buClr>
                <a:schemeClr val="dk1"/>
              </a:buClr>
              <a:buSzPct val="100000"/>
              <a:buFont typeface="Arial"/>
              <a:buChar char="»"/>
              <a:defRPr sz="825" b="0" i="0" u="none" strike="noStrike" cap="none">
                <a:solidFill>
                  <a:schemeClr val="dk1"/>
                </a:solidFill>
                <a:latin typeface="Calibri"/>
                <a:ea typeface="Calibri"/>
                <a:cs typeface="Calibri"/>
                <a:sym typeface="Calibri"/>
              </a:defRPr>
            </a:lvl5pPr>
            <a:lvl6pPr marL="1060821" marR="0" lvl="5" indent="-45218"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6pPr>
            <a:lvl7pPr marL="1253697" marR="0" lvl="6" indent="-47594"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7pPr>
            <a:lvl8pPr marL="1446574" marR="0" lvl="7" indent="-49970"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8pPr>
            <a:lvl9pPr marL="1639451" marR="0" lvl="8" indent="-52347"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3982346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Otsikko ja sisältö">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457201" y="653903"/>
            <a:ext cx="8229599" cy="857250"/>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8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18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18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18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1800" b="0" i="0" u="none" strike="noStrike" cap="none">
                <a:solidFill>
                  <a:schemeClr val="dk1"/>
                </a:solidFill>
                <a:latin typeface="Calibri"/>
                <a:ea typeface="Calibri"/>
                <a:cs typeface="Calibri"/>
                <a:sym typeface="Calibri"/>
              </a:defRPr>
            </a:lvl5pPr>
            <a:lvl6pPr marL="342900" marR="0" lvl="5" indent="0" algn="ctr" rtl="0">
              <a:spcBef>
                <a:spcPts val="0"/>
              </a:spcBef>
              <a:spcAft>
                <a:spcPts val="0"/>
              </a:spcAft>
              <a:buNone/>
              <a:defRPr sz="1800" b="0" i="0" u="none" strike="noStrike" cap="none">
                <a:solidFill>
                  <a:schemeClr val="dk1"/>
                </a:solidFill>
                <a:latin typeface="Calibri"/>
                <a:ea typeface="Calibri"/>
                <a:cs typeface="Calibri"/>
                <a:sym typeface="Calibri"/>
              </a:defRPr>
            </a:lvl6pPr>
            <a:lvl7pPr marL="685800" marR="0" lvl="6" indent="0" algn="ctr" rtl="0">
              <a:spcBef>
                <a:spcPts val="0"/>
              </a:spcBef>
              <a:spcAft>
                <a:spcPts val="0"/>
              </a:spcAft>
              <a:buNone/>
              <a:defRPr sz="1800" b="0" i="0" u="none" strike="noStrike" cap="none">
                <a:solidFill>
                  <a:schemeClr val="dk1"/>
                </a:solidFill>
                <a:latin typeface="Calibri"/>
                <a:ea typeface="Calibri"/>
                <a:cs typeface="Calibri"/>
                <a:sym typeface="Calibri"/>
              </a:defRPr>
            </a:lvl7pPr>
            <a:lvl8pPr marL="1028700" marR="0" lvl="7" indent="0" algn="ctr" rtl="0">
              <a:spcBef>
                <a:spcPts val="0"/>
              </a:spcBef>
              <a:spcAft>
                <a:spcPts val="0"/>
              </a:spcAft>
              <a:buNone/>
              <a:defRPr sz="1800" b="0" i="0" u="none" strike="noStrike" cap="none">
                <a:solidFill>
                  <a:schemeClr val="dk1"/>
                </a:solidFill>
                <a:latin typeface="Calibri"/>
                <a:ea typeface="Calibri"/>
                <a:cs typeface="Calibri"/>
                <a:sym typeface="Calibri"/>
              </a:defRPr>
            </a:lvl8pPr>
            <a:lvl9pPr marL="1371600" marR="0" lvl="8" indent="0" algn="ctr" rtl="0">
              <a:spcBef>
                <a:spcPts val="0"/>
              </a:spcBef>
              <a:spcAft>
                <a:spcPts val="0"/>
              </a:spcAft>
              <a:buNone/>
              <a:defRPr sz="1800" b="0" i="0" u="none" strike="noStrike" cap="none">
                <a:solidFill>
                  <a:schemeClr val="dk1"/>
                </a:solidFill>
                <a:latin typeface="Calibri"/>
                <a:ea typeface="Calibri"/>
                <a:cs typeface="Calibri"/>
                <a:sym typeface="Calibri"/>
              </a:defRPr>
            </a:lvl9pPr>
          </a:lstStyle>
          <a:p>
            <a:endParaRPr/>
          </a:p>
        </p:txBody>
      </p:sp>
      <p:sp>
        <p:nvSpPr>
          <p:cNvPr id="101" name="Shape 101"/>
          <p:cNvSpPr txBox="1">
            <a:spLocks noGrp="1"/>
          </p:cNvSpPr>
          <p:nvPr>
            <p:ph type="body" idx="1"/>
          </p:nvPr>
        </p:nvSpPr>
        <p:spPr>
          <a:xfrm>
            <a:off x="457201" y="1553758"/>
            <a:ext cx="8229599" cy="3040864"/>
          </a:xfrm>
          <a:prstGeom prst="rect">
            <a:avLst/>
          </a:prstGeom>
          <a:noFill/>
          <a:ln>
            <a:noFill/>
          </a:ln>
        </p:spPr>
        <p:txBody>
          <a:bodyPr lIns="91425" tIns="91425" rIns="91425" bIns="91425" anchor="t" anchorCtr="0"/>
          <a:lstStyle>
            <a:lvl1pPr marL="144066" marR="0" lvl="0" indent="-58341" algn="l" rtl="0">
              <a:spcBef>
                <a:spcPts val="270"/>
              </a:spcBef>
              <a:spcAft>
                <a:spcPts val="0"/>
              </a:spcAft>
              <a:buClr>
                <a:schemeClr val="dk1"/>
              </a:buClr>
              <a:buSzPct val="100000"/>
              <a:buFont typeface="Arial"/>
              <a:buChar char="•"/>
              <a:defRPr sz="1350" b="0" i="0" u="none" strike="noStrike" cap="none">
                <a:solidFill>
                  <a:schemeClr val="dk1"/>
                </a:solidFill>
                <a:latin typeface="Calibri"/>
                <a:ea typeface="Calibri"/>
                <a:cs typeface="Calibri"/>
                <a:sym typeface="Calibri"/>
              </a:defRPr>
            </a:lvl1pPr>
            <a:lvl2pPr marL="313135" marR="0" lvl="1" indent="-51197" algn="l" rtl="0">
              <a:spcBef>
                <a:spcPts val="225"/>
              </a:spcBef>
              <a:spcAft>
                <a:spcPts val="0"/>
              </a:spcAft>
              <a:buClr>
                <a:schemeClr val="dk1"/>
              </a:buClr>
              <a:buSzPct val="100000"/>
              <a:buFont typeface="Arial"/>
              <a:buChar char="–"/>
              <a:defRPr sz="1125" b="0" i="0" u="none" strike="noStrike" cap="none">
                <a:solidFill>
                  <a:schemeClr val="dk1"/>
                </a:solidFill>
                <a:latin typeface="Calibri"/>
                <a:ea typeface="Calibri"/>
                <a:cs typeface="Calibri"/>
                <a:sym typeface="Calibri"/>
              </a:defRPr>
            </a:lvl2pPr>
            <a:lvl3pPr marL="481013" marR="0" lvl="2" indent="-38100" algn="l" rtl="0">
              <a:spcBef>
                <a:spcPts val="195"/>
              </a:spcBef>
              <a:spcAft>
                <a:spcPts val="0"/>
              </a:spcAft>
              <a:buClr>
                <a:schemeClr val="dk1"/>
              </a:buClr>
              <a:buSzPct val="100000"/>
              <a:buFont typeface="Arial"/>
              <a:buChar char="•"/>
              <a:defRPr sz="975" b="0" i="0" u="none" strike="noStrike" cap="none">
                <a:solidFill>
                  <a:schemeClr val="dk1"/>
                </a:solidFill>
                <a:latin typeface="Calibri"/>
                <a:ea typeface="Calibri"/>
                <a:cs typeface="Calibri"/>
                <a:sym typeface="Calibri"/>
              </a:defRPr>
            </a:lvl3pPr>
            <a:lvl4pPr marL="673894" marR="0" lvl="3" indent="-50006" algn="l" rtl="0">
              <a:spcBef>
                <a:spcPts val="165"/>
              </a:spcBef>
              <a:spcAft>
                <a:spcPts val="0"/>
              </a:spcAft>
              <a:buClr>
                <a:schemeClr val="dk1"/>
              </a:buClr>
              <a:buSzPct val="100000"/>
              <a:buFont typeface="Arial"/>
              <a:buChar char="–"/>
              <a:defRPr sz="825" b="0" i="0" u="none" strike="noStrike" cap="none">
                <a:solidFill>
                  <a:schemeClr val="dk1"/>
                </a:solidFill>
                <a:latin typeface="Calibri"/>
                <a:ea typeface="Calibri"/>
                <a:cs typeface="Calibri"/>
                <a:sym typeface="Calibri"/>
              </a:defRPr>
            </a:lvl4pPr>
            <a:lvl5pPr marL="866775" marR="0" lvl="4" indent="-42863" algn="l" rtl="0">
              <a:spcBef>
                <a:spcPts val="165"/>
              </a:spcBef>
              <a:spcAft>
                <a:spcPts val="0"/>
              </a:spcAft>
              <a:buClr>
                <a:schemeClr val="dk1"/>
              </a:buClr>
              <a:buSzPct val="100000"/>
              <a:buFont typeface="Arial"/>
              <a:buChar char="»"/>
              <a:defRPr sz="825" b="0" i="0" u="none" strike="noStrike" cap="none">
                <a:solidFill>
                  <a:schemeClr val="dk1"/>
                </a:solidFill>
                <a:latin typeface="Calibri"/>
                <a:ea typeface="Calibri"/>
                <a:cs typeface="Calibri"/>
                <a:sym typeface="Calibri"/>
              </a:defRPr>
            </a:lvl5pPr>
            <a:lvl6pPr marL="1060821" marR="0" lvl="5" indent="-45218"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6pPr>
            <a:lvl7pPr marL="1253697" marR="0" lvl="6" indent="-47594"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7pPr>
            <a:lvl8pPr marL="1446574" marR="0" lvl="7" indent="-49970"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8pPr>
            <a:lvl9pPr marL="1639451" marR="0" lvl="8" indent="-52347"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9pPr>
          </a:lstStyle>
          <a:p>
            <a:endParaRPr/>
          </a:p>
        </p:txBody>
      </p:sp>
      <p:sp>
        <p:nvSpPr>
          <p:cNvPr id="102" name="Shape 102"/>
          <p:cNvSpPr txBox="1">
            <a:spLocks noGrp="1"/>
          </p:cNvSpPr>
          <p:nvPr>
            <p:ph type="dt" idx="10"/>
          </p:nvPr>
        </p:nvSpPr>
        <p:spPr>
          <a:xfrm>
            <a:off x="457200" y="4767264"/>
            <a:ext cx="2133600" cy="273844"/>
          </a:xfrm>
          <a:prstGeom prst="rect">
            <a:avLst/>
          </a:prstGeom>
          <a:noFill/>
          <a:ln>
            <a:noFill/>
          </a:ln>
        </p:spPr>
        <p:txBody>
          <a:bodyPr lIns="91425" tIns="91425" rIns="91425" bIns="91425" anchor="t" anchorCtr="0"/>
          <a:lstStyle>
            <a:lvl1pPr marL="0" marR="0" lvl="0" indent="0" algn="l" rtl="0">
              <a:spcBef>
                <a:spcPts val="0"/>
              </a:spcBef>
              <a:buNone/>
              <a:defRPr sz="1350" b="0" i="0" u="none" strike="noStrike" cap="none">
                <a:solidFill>
                  <a:schemeClr val="dk1"/>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lang="en-US" kern="0">
              <a:solidFill>
                <a:srgbClr val="000000"/>
              </a:solidFill>
            </a:endParaRPr>
          </a:p>
        </p:txBody>
      </p:sp>
      <p:sp>
        <p:nvSpPr>
          <p:cNvPr id="103" name="Shape 103"/>
          <p:cNvSpPr txBox="1">
            <a:spLocks noGrp="1"/>
          </p:cNvSpPr>
          <p:nvPr>
            <p:ph type="ftr" idx="11"/>
          </p:nvPr>
        </p:nvSpPr>
        <p:spPr>
          <a:xfrm>
            <a:off x="3124201" y="4767264"/>
            <a:ext cx="2895599" cy="273844"/>
          </a:xfrm>
          <a:prstGeom prst="rect">
            <a:avLst/>
          </a:prstGeom>
          <a:noFill/>
          <a:ln>
            <a:noFill/>
          </a:ln>
        </p:spPr>
        <p:txBody>
          <a:bodyPr lIns="91425" tIns="91425" rIns="91425" bIns="91425" anchor="t" anchorCtr="0"/>
          <a:lstStyle>
            <a:lvl1pPr marL="0" marR="0" lvl="0" indent="0" algn="l" rtl="0">
              <a:spcBef>
                <a:spcPts val="0"/>
              </a:spcBef>
              <a:buNone/>
              <a:defRPr sz="1350" b="0" i="0" u="none" strike="noStrike" cap="none">
                <a:solidFill>
                  <a:schemeClr val="dk1"/>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lang="en-US" kern="0">
              <a:solidFill>
                <a:srgbClr val="000000"/>
              </a:solidFill>
            </a:endParaRPr>
          </a:p>
        </p:txBody>
      </p:sp>
      <p:sp>
        <p:nvSpPr>
          <p:cNvPr id="104" name="Shape 104"/>
          <p:cNvSpPr txBox="1">
            <a:spLocks noGrp="1"/>
          </p:cNvSpPr>
          <p:nvPr>
            <p:ph type="sldNum" idx="12"/>
          </p:nvPr>
        </p:nvSpPr>
        <p:spPr>
          <a:xfrm>
            <a:off x="6553200" y="4767264"/>
            <a:ext cx="2133600" cy="273844"/>
          </a:xfrm>
          <a:prstGeom prst="rect">
            <a:avLst/>
          </a:prstGeom>
          <a:noFill/>
          <a:ln>
            <a:noFill/>
          </a:ln>
        </p:spPr>
        <p:txBody>
          <a:bodyPr lIns="91425" tIns="45700" rIns="91425" bIns="45700" anchor="t" anchorCtr="0">
            <a:noAutofit/>
          </a:bodyPr>
          <a:lstStyle/>
          <a:p>
            <a:pPr>
              <a:buSzPct val="25000"/>
            </a:pPr>
            <a:fld id="{00000000-1234-1234-1234-123412341234}" type="slidenum">
              <a:rPr lang="en-US" kern="0" smtClean="0">
                <a:solidFill>
                  <a:srgbClr val="000000"/>
                </a:solidFill>
                <a:latin typeface="Calibri"/>
                <a:ea typeface="Calibri"/>
                <a:cs typeface="Calibri"/>
                <a:sym typeface="Calibri"/>
              </a:rPr>
              <a:pPr>
                <a:buSzPct val="25000"/>
              </a:pPr>
              <a:t>‹#›</a:t>
            </a:fld>
            <a:endParaRPr lang="en-US"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657300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Title &amp; text">
    <p:spTree>
      <p:nvGrpSpPr>
        <p:cNvPr id="1" name="Shape 105"/>
        <p:cNvGrpSpPr/>
        <p:nvPr/>
      </p:nvGrpSpPr>
      <p:grpSpPr>
        <a:xfrm>
          <a:off x="0" y="0"/>
          <a:ext cx="0" cy="0"/>
          <a:chOff x="0" y="0"/>
          <a:chExt cx="0" cy="0"/>
        </a:xfrm>
      </p:grpSpPr>
      <p:pic>
        <p:nvPicPr>
          <p:cNvPr id="106" name="Shape 106" descr="oranssi.png"/>
          <p:cNvPicPr preferRelativeResize="0"/>
          <p:nvPr/>
        </p:nvPicPr>
        <p:blipFill rotWithShape="1">
          <a:blip r:embed="rId2">
            <a:alphaModFix/>
          </a:blip>
          <a:srcRect/>
          <a:stretch/>
        </p:blipFill>
        <p:spPr>
          <a:xfrm>
            <a:off x="274638" y="4757738"/>
            <a:ext cx="563562" cy="283368"/>
          </a:xfrm>
          <a:prstGeom prst="rect">
            <a:avLst/>
          </a:prstGeom>
          <a:noFill/>
          <a:ln>
            <a:noFill/>
          </a:ln>
        </p:spPr>
      </p:pic>
      <p:sp>
        <p:nvSpPr>
          <p:cNvPr id="107" name="Shape 107"/>
          <p:cNvSpPr txBox="1">
            <a:spLocks noGrp="1"/>
          </p:cNvSpPr>
          <p:nvPr>
            <p:ph type="title"/>
          </p:nvPr>
        </p:nvSpPr>
        <p:spPr>
          <a:xfrm>
            <a:off x="287952" y="478368"/>
            <a:ext cx="8576900" cy="436034"/>
          </a:xfrm>
          <a:prstGeom prst="rect">
            <a:avLst/>
          </a:prstGeom>
          <a:noFill/>
          <a:ln>
            <a:noFill/>
          </a:ln>
        </p:spPr>
        <p:txBody>
          <a:bodyPr lIns="91425" tIns="91425" rIns="91425" bIns="91425" anchor="t" anchorCtr="0"/>
          <a:lstStyle>
            <a:lvl1pPr marL="0" marR="0" lvl="0" indent="0" algn="ctr" rtl="0">
              <a:lnSpc>
                <a:spcPct val="100000"/>
              </a:lnSpc>
              <a:spcBef>
                <a:spcPts val="0"/>
              </a:spcBef>
              <a:spcAft>
                <a:spcPts val="0"/>
              </a:spcAft>
              <a:buNone/>
              <a:defRPr sz="1875" b="0" i="0" u="none" strike="noStrike" cap="none">
                <a:solidFill>
                  <a:srgbClr val="595B54"/>
                </a:solidFill>
                <a:latin typeface="Arial Black"/>
                <a:ea typeface="Arial Black"/>
                <a:cs typeface="Arial Black"/>
                <a:sym typeface="Arial Black"/>
              </a:defRPr>
            </a:lvl1pPr>
            <a:lvl2pPr marL="0" marR="0" lvl="1" indent="0" algn="ctr" rtl="0">
              <a:spcBef>
                <a:spcPts val="0"/>
              </a:spcBef>
              <a:spcAft>
                <a:spcPts val="0"/>
              </a:spcAft>
              <a:buNone/>
              <a:defRPr sz="18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18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18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1800" b="0" i="0" u="none" strike="noStrike" cap="none">
                <a:solidFill>
                  <a:schemeClr val="dk1"/>
                </a:solidFill>
                <a:latin typeface="Calibri"/>
                <a:ea typeface="Calibri"/>
                <a:cs typeface="Calibri"/>
                <a:sym typeface="Calibri"/>
              </a:defRPr>
            </a:lvl5pPr>
            <a:lvl6pPr marL="342900" marR="0" lvl="5" indent="0" algn="ctr" rtl="0">
              <a:spcBef>
                <a:spcPts val="0"/>
              </a:spcBef>
              <a:spcAft>
                <a:spcPts val="0"/>
              </a:spcAft>
              <a:buNone/>
              <a:defRPr sz="1800" b="0" i="0" u="none" strike="noStrike" cap="none">
                <a:solidFill>
                  <a:schemeClr val="dk1"/>
                </a:solidFill>
                <a:latin typeface="Calibri"/>
                <a:ea typeface="Calibri"/>
                <a:cs typeface="Calibri"/>
                <a:sym typeface="Calibri"/>
              </a:defRPr>
            </a:lvl6pPr>
            <a:lvl7pPr marL="685800" marR="0" lvl="6" indent="0" algn="ctr" rtl="0">
              <a:spcBef>
                <a:spcPts val="0"/>
              </a:spcBef>
              <a:spcAft>
                <a:spcPts val="0"/>
              </a:spcAft>
              <a:buNone/>
              <a:defRPr sz="1800" b="0" i="0" u="none" strike="noStrike" cap="none">
                <a:solidFill>
                  <a:schemeClr val="dk1"/>
                </a:solidFill>
                <a:latin typeface="Calibri"/>
                <a:ea typeface="Calibri"/>
                <a:cs typeface="Calibri"/>
                <a:sym typeface="Calibri"/>
              </a:defRPr>
            </a:lvl7pPr>
            <a:lvl8pPr marL="1028700" marR="0" lvl="7" indent="0" algn="ctr" rtl="0">
              <a:spcBef>
                <a:spcPts val="0"/>
              </a:spcBef>
              <a:spcAft>
                <a:spcPts val="0"/>
              </a:spcAft>
              <a:buNone/>
              <a:defRPr sz="1800" b="0" i="0" u="none" strike="noStrike" cap="none">
                <a:solidFill>
                  <a:schemeClr val="dk1"/>
                </a:solidFill>
                <a:latin typeface="Calibri"/>
                <a:ea typeface="Calibri"/>
                <a:cs typeface="Calibri"/>
                <a:sym typeface="Calibri"/>
              </a:defRPr>
            </a:lvl8pPr>
            <a:lvl9pPr marL="1371600" marR="0" lvl="8" indent="0" algn="ctr" rtl="0">
              <a:spcBef>
                <a:spcPts val="0"/>
              </a:spcBef>
              <a:spcAft>
                <a:spcPts val="0"/>
              </a:spcAft>
              <a:buNone/>
              <a:defRPr sz="1800" b="0" i="0" u="none" strike="noStrike" cap="none">
                <a:solidFill>
                  <a:schemeClr val="dk1"/>
                </a:solidFill>
                <a:latin typeface="Calibri"/>
                <a:ea typeface="Calibri"/>
                <a:cs typeface="Calibri"/>
                <a:sym typeface="Calibri"/>
              </a:defRPr>
            </a:lvl9pPr>
          </a:lstStyle>
          <a:p>
            <a:endParaRPr/>
          </a:p>
        </p:txBody>
      </p:sp>
      <p:sp>
        <p:nvSpPr>
          <p:cNvPr id="108" name="Shape 108"/>
          <p:cNvSpPr txBox="1">
            <a:spLocks noGrp="1"/>
          </p:cNvSpPr>
          <p:nvPr>
            <p:ph type="body" idx="1"/>
          </p:nvPr>
        </p:nvSpPr>
        <p:spPr>
          <a:xfrm>
            <a:off x="287367" y="1183943"/>
            <a:ext cx="8577263" cy="344381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595B54"/>
              </a:buClr>
              <a:buFont typeface="Arial"/>
              <a:buChar char="●"/>
              <a:defRPr sz="1125" b="0" i="0" u="none" strike="noStrike" cap="none">
                <a:solidFill>
                  <a:srgbClr val="595B54"/>
                </a:solidFill>
                <a:latin typeface="Arial"/>
                <a:ea typeface="Arial"/>
                <a:cs typeface="Arial"/>
                <a:sym typeface="Arial"/>
              </a:defRPr>
            </a:lvl1pPr>
            <a:lvl2pPr marL="313135" marR="0" lvl="1" indent="-122634" algn="l" rtl="0">
              <a:lnSpc>
                <a:spcPct val="112650"/>
              </a:lnSpc>
              <a:spcBef>
                <a:spcPts val="300"/>
              </a:spcBef>
              <a:spcAft>
                <a:spcPts val="0"/>
              </a:spcAft>
              <a:buClr>
                <a:schemeClr val="dk1"/>
              </a:buClr>
              <a:buFont typeface="Arial"/>
              <a:buChar char="○"/>
              <a:defRPr sz="1500" b="0" i="0" u="none" strike="noStrike" cap="none">
                <a:solidFill>
                  <a:schemeClr val="dk1"/>
                </a:solidFill>
                <a:latin typeface="Arial"/>
                <a:ea typeface="Arial"/>
                <a:cs typeface="Arial"/>
                <a:sym typeface="Arial"/>
              </a:defRPr>
            </a:lvl2pPr>
            <a:lvl3pPr marL="481013" marR="0" lvl="2" indent="-100013" algn="l" rtl="0">
              <a:lnSpc>
                <a:spcPct val="132529"/>
              </a:lnSpc>
              <a:spcBef>
                <a:spcPts val="255"/>
              </a:spcBef>
              <a:spcAft>
                <a:spcPts val="0"/>
              </a:spcAft>
              <a:buClr>
                <a:schemeClr val="dk1"/>
              </a:buClr>
              <a:buFont typeface="Arial"/>
              <a:buChar char="■"/>
              <a:defRPr sz="1275" b="0" i="0" u="none" strike="noStrike" cap="none">
                <a:solidFill>
                  <a:schemeClr val="dk1"/>
                </a:solidFill>
                <a:latin typeface="Arial"/>
                <a:ea typeface="Arial"/>
                <a:cs typeface="Arial"/>
                <a:sym typeface="Arial"/>
              </a:defRPr>
            </a:lvl3pPr>
            <a:lvl4pPr marL="673894" marR="0" lvl="3" indent="-102394" algn="l" rtl="0">
              <a:lnSpc>
                <a:spcPct val="150200"/>
              </a:lnSpc>
              <a:spcBef>
                <a:spcPts val="225"/>
              </a:spcBef>
              <a:spcAft>
                <a:spcPts val="0"/>
              </a:spcAft>
              <a:buClr>
                <a:schemeClr val="dk1"/>
              </a:buClr>
              <a:buFont typeface="Arial"/>
              <a:buChar char="●"/>
              <a:defRPr sz="1125" b="0" i="0" u="none" strike="noStrike" cap="none">
                <a:solidFill>
                  <a:schemeClr val="dk1"/>
                </a:solidFill>
                <a:latin typeface="Arial"/>
                <a:ea typeface="Arial"/>
                <a:cs typeface="Arial"/>
                <a:sym typeface="Arial"/>
              </a:defRPr>
            </a:lvl4pPr>
            <a:lvl5pPr marL="866775" marR="0" lvl="4" indent="-95250" algn="l" rtl="0">
              <a:lnSpc>
                <a:spcPct val="150200"/>
              </a:lnSpc>
              <a:spcBef>
                <a:spcPts val="225"/>
              </a:spcBef>
              <a:spcAft>
                <a:spcPts val="0"/>
              </a:spcAft>
              <a:buClr>
                <a:schemeClr val="dk1"/>
              </a:buClr>
              <a:buFont typeface="Arial"/>
              <a:buChar char="○"/>
              <a:defRPr sz="1125" b="0" i="0" u="none" strike="noStrike" cap="none">
                <a:solidFill>
                  <a:schemeClr val="dk1"/>
                </a:solidFill>
                <a:latin typeface="Arial"/>
                <a:ea typeface="Arial"/>
                <a:cs typeface="Arial"/>
                <a:sym typeface="Arial"/>
              </a:defRPr>
            </a:lvl5pPr>
            <a:lvl6pPr marL="1060821" marR="0" lvl="5" indent="-45218"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6pPr>
            <a:lvl7pPr marL="1253697" marR="0" lvl="6" indent="-47594"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7pPr>
            <a:lvl8pPr marL="1446574" marR="0" lvl="7" indent="-49970"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8pPr>
            <a:lvl9pPr marL="1639451" marR="0" lvl="8" indent="-52347" algn="l" rtl="0">
              <a:spcBef>
                <a:spcPts val="169"/>
              </a:spcBef>
              <a:buClr>
                <a:schemeClr val="dk1"/>
              </a:buClr>
              <a:buSzPct val="102272"/>
              <a:buFont typeface="Arial"/>
              <a:buChar char="•"/>
              <a:defRPr sz="844" b="0" i="0" u="none" strike="noStrike" cap="none">
                <a:solidFill>
                  <a:schemeClr val="dk1"/>
                </a:solidFill>
                <a:latin typeface="Calibri"/>
                <a:ea typeface="Calibri"/>
                <a:cs typeface="Calibri"/>
                <a:sym typeface="Calibri"/>
              </a:defRPr>
            </a:lvl9pPr>
          </a:lstStyle>
          <a:p>
            <a:endParaRPr/>
          </a:p>
        </p:txBody>
      </p:sp>
      <p:sp>
        <p:nvSpPr>
          <p:cNvPr id="109" name="Shape 109"/>
          <p:cNvSpPr txBox="1">
            <a:spLocks noGrp="1"/>
          </p:cNvSpPr>
          <p:nvPr>
            <p:ph type="dt" idx="10"/>
          </p:nvPr>
        </p:nvSpPr>
        <p:spPr>
          <a:xfrm>
            <a:off x="457200" y="4767264"/>
            <a:ext cx="2133600" cy="273844"/>
          </a:xfrm>
          <a:prstGeom prst="rect">
            <a:avLst/>
          </a:prstGeom>
          <a:noFill/>
          <a:ln>
            <a:noFill/>
          </a:ln>
        </p:spPr>
        <p:txBody>
          <a:bodyPr lIns="91425" tIns="91425" rIns="91425" bIns="91425" anchor="t" anchorCtr="0"/>
          <a:lstStyle>
            <a:lvl1pPr marL="0" marR="0" lvl="0" indent="0" algn="l" rtl="0">
              <a:spcBef>
                <a:spcPts val="0"/>
              </a:spcBef>
              <a:buNone/>
              <a:defRPr sz="1350" b="0" i="0" u="none" strike="noStrike" cap="none">
                <a:solidFill>
                  <a:schemeClr val="dk1"/>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lang="en-US" kern="0">
              <a:solidFill>
                <a:srgbClr val="000000"/>
              </a:solidFill>
            </a:endParaRPr>
          </a:p>
        </p:txBody>
      </p:sp>
      <p:sp>
        <p:nvSpPr>
          <p:cNvPr id="110" name="Shape 110"/>
          <p:cNvSpPr txBox="1">
            <a:spLocks noGrp="1"/>
          </p:cNvSpPr>
          <p:nvPr>
            <p:ph type="ftr" idx="11"/>
          </p:nvPr>
        </p:nvSpPr>
        <p:spPr>
          <a:xfrm>
            <a:off x="3124201" y="4767264"/>
            <a:ext cx="2895599" cy="273844"/>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350" b="0" i="0" u="none" strike="noStrike" cap="none">
                <a:solidFill>
                  <a:srgbClr val="898989"/>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lang="en-US" kern="0"/>
          </a:p>
        </p:txBody>
      </p:sp>
      <p:sp>
        <p:nvSpPr>
          <p:cNvPr id="111" name="Shape 111"/>
          <p:cNvSpPr txBox="1">
            <a:spLocks noGrp="1"/>
          </p:cNvSpPr>
          <p:nvPr>
            <p:ph type="sldNum" idx="12"/>
          </p:nvPr>
        </p:nvSpPr>
        <p:spPr>
          <a:xfrm>
            <a:off x="6553200" y="4767264"/>
            <a:ext cx="2133600" cy="273844"/>
          </a:xfrm>
          <a:prstGeom prst="rect">
            <a:avLst/>
          </a:prstGeom>
          <a:noFill/>
          <a:ln>
            <a:noFill/>
          </a:ln>
        </p:spPr>
        <p:txBody>
          <a:bodyPr lIns="91425" tIns="45700" rIns="91425" bIns="45700" anchor="t" anchorCtr="0">
            <a:noAutofit/>
          </a:bodyPr>
          <a:lstStyle/>
          <a:p>
            <a:pPr>
              <a:buSzPct val="25000"/>
            </a:pPr>
            <a:fld id="{00000000-1234-1234-1234-123412341234}" type="slidenum">
              <a:rPr lang="en-US" kern="0" smtClean="0">
                <a:solidFill>
                  <a:srgbClr val="000000"/>
                </a:solidFill>
                <a:latin typeface="Calibri"/>
                <a:ea typeface="Calibri"/>
                <a:cs typeface="Calibri"/>
                <a:sym typeface="Calibri"/>
              </a:rPr>
              <a:pPr>
                <a:buSzPct val="25000"/>
              </a:pPr>
              <a:t>‹#›</a:t>
            </a:fld>
            <a:endParaRPr lang="en-US"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6757759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Tyhjä">
    <p:spTree>
      <p:nvGrpSpPr>
        <p:cNvPr id="1" name="Shape 112"/>
        <p:cNvGrpSpPr/>
        <p:nvPr/>
      </p:nvGrpSpPr>
      <p:grpSpPr>
        <a:xfrm>
          <a:off x="0" y="0"/>
          <a:ext cx="0" cy="0"/>
          <a:chOff x="0" y="0"/>
          <a:chExt cx="0" cy="0"/>
        </a:xfrm>
      </p:grpSpPr>
      <p:sp>
        <p:nvSpPr>
          <p:cNvPr id="113" name="Shape 113"/>
          <p:cNvSpPr txBox="1">
            <a:spLocks noGrp="1"/>
          </p:cNvSpPr>
          <p:nvPr>
            <p:ph type="sldNum" idx="12"/>
          </p:nvPr>
        </p:nvSpPr>
        <p:spPr>
          <a:xfrm>
            <a:off x="8546817" y="4746086"/>
            <a:ext cx="273656" cy="201930"/>
          </a:xfrm>
          <a:prstGeom prst="rect">
            <a:avLst/>
          </a:prstGeom>
          <a:noFill/>
          <a:ln>
            <a:noFill/>
          </a:ln>
        </p:spPr>
        <p:txBody>
          <a:bodyPr lIns="91425" tIns="45700" rIns="91425" bIns="45700" anchor="t" anchorCtr="0">
            <a:noAutofit/>
          </a:bodyPr>
          <a:lstStyle/>
          <a:p>
            <a:pPr>
              <a:buSzPct val="25000"/>
            </a:pPr>
            <a:fld id="{00000000-1234-1234-1234-123412341234}" type="slidenum">
              <a:rPr lang="en-US" kern="0" smtClean="0">
                <a:solidFill>
                  <a:srgbClr val="000000"/>
                </a:solidFill>
                <a:latin typeface="Calibri"/>
                <a:ea typeface="Calibri"/>
                <a:cs typeface="Calibri"/>
                <a:sym typeface="Calibri"/>
              </a:rPr>
              <a:pPr>
                <a:buSzPct val="25000"/>
              </a:pPr>
              <a:t>‹#›</a:t>
            </a:fld>
            <a:endParaRPr lang="en-US"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712674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C9AA461-BCDC-5A4A-9E47-C08354D6D045}" type="datetimeFigureOut">
              <a:rPr lang="en-US" smtClean="0"/>
              <a:t>4/24/19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3BBE5E-655C-CE4E-BC33-32C25881C2E2}" type="slidenum">
              <a:rPr lang="en-US" smtClean="0"/>
              <a:t>‹#›</a:t>
            </a:fld>
            <a:endParaRPr lang="en-US"/>
          </a:p>
        </p:txBody>
      </p:sp>
    </p:spTree>
    <p:extLst>
      <p:ext uri="{BB962C8B-B14F-4D97-AF65-F5344CB8AC3E}">
        <p14:creationId xmlns:p14="http://schemas.microsoft.com/office/powerpoint/2010/main" val="20672413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sp>
        <p:nvSpPr>
          <p:cNvPr id="4" name="Otsikko 1"/>
          <p:cNvSpPr>
            <a:spLocks noGrp="1"/>
          </p:cNvSpPr>
          <p:nvPr>
            <p:ph type="ctrTitle" hasCustomPrompt="1"/>
          </p:nvPr>
        </p:nvSpPr>
        <p:spPr>
          <a:xfrm>
            <a:off x="685800" y="1473562"/>
            <a:ext cx="7772400" cy="1102519"/>
          </a:xfrm>
        </p:spPr>
        <p:txBody>
          <a:bodyPr>
            <a:normAutofit/>
          </a:bodyPr>
          <a:lstStyle>
            <a:lvl1pPr>
              <a:defRPr sz="2700">
                <a:solidFill>
                  <a:schemeClr val="bg1"/>
                </a:solidFill>
                <a:latin typeface="Bitter"/>
                <a:cs typeface="Bitter"/>
              </a:defRPr>
            </a:lvl1pPr>
          </a:lstStyle>
          <a:p>
            <a:r>
              <a:rPr lang="fi-FI" dirty="0"/>
              <a:t>Muokkaa </a:t>
            </a:r>
            <a:r>
              <a:rPr lang="fi-FI" dirty="0" err="1"/>
              <a:t>perustayylejä</a:t>
            </a:r>
            <a:r>
              <a:rPr lang="fi-FI" dirty="0"/>
              <a:t> naps.</a:t>
            </a:r>
          </a:p>
        </p:txBody>
      </p:sp>
      <p:sp>
        <p:nvSpPr>
          <p:cNvPr id="5" name="Alaotsikko 2"/>
          <p:cNvSpPr>
            <a:spLocks noGrp="1"/>
          </p:cNvSpPr>
          <p:nvPr>
            <p:ph type="subTitle" idx="1"/>
          </p:nvPr>
        </p:nvSpPr>
        <p:spPr>
          <a:xfrm>
            <a:off x="1371600" y="2588747"/>
            <a:ext cx="6400800" cy="1314450"/>
          </a:xfrm>
        </p:spPr>
        <p:txBody>
          <a:bodyPr>
            <a:normAutofit/>
          </a:bodyPr>
          <a:lstStyle>
            <a:lvl1pPr marL="0" indent="0" algn="ctr">
              <a:buNone/>
              <a:defRPr sz="2100">
                <a:solidFill>
                  <a:srgbClr val="FFFFFF"/>
                </a:solidFill>
                <a:latin typeface="Quattrocento Sans"/>
                <a:cs typeface="Quattrocento San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i-FI" dirty="0"/>
              <a:t>Muokkaa alaotsikon perustyyliä naps.</a:t>
            </a:r>
          </a:p>
        </p:txBody>
      </p:sp>
    </p:spTree>
    <p:extLst>
      <p:ext uri="{BB962C8B-B14F-4D97-AF65-F5344CB8AC3E}">
        <p14:creationId xmlns:p14="http://schemas.microsoft.com/office/powerpoint/2010/main" val="19253309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Osan ylätunniste">
    <p:spTree>
      <p:nvGrpSpPr>
        <p:cNvPr id="1" name=""/>
        <p:cNvGrpSpPr/>
        <p:nvPr/>
      </p:nvGrpSpPr>
      <p:grpSpPr>
        <a:xfrm>
          <a:off x="0" y="0"/>
          <a:ext cx="0" cy="0"/>
          <a:chOff x="0" y="0"/>
          <a:chExt cx="0" cy="0"/>
        </a:xfrm>
      </p:grpSpPr>
      <p:sp>
        <p:nvSpPr>
          <p:cNvPr id="4" name="Otsikko 1"/>
          <p:cNvSpPr>
            <a:spLocks noGrp="1"/>
          </p:cNvSpPr>
          <p:nvPr>
            <p:ph type="title"/>
          </p:nvPr>
        </p:nvSpPr>
        <p:spPr>
          <a:xfrm>
            <a:off x="722313" y="2364532"/>
            <a:ext cx="7772400" cy="1021556"/>
          </a:xfrm>
        </p:spPr>
        <p:txBody>
          <a:bodyPr anchor="t">
            <a:normAutofit/>
          </a:bodyPr>
          <a:lstStyle>
            <a:lvl1pPr algn="ctr">
              <a:defRPr sz="2700" b="0" cap="none"/>
            </a:lvl1pPr>
          </a:lstStyle>
          <a:p>
            <a:r>
              <a:rPr lang="fi-FI" dirty="0"/>
              <a:t>Muokkaa perustyylejä naps.</a:t>
            </a:r>
          </a:p>
        </p:txBody>
      </p:sp>
      <p:sp>
        <p:nvSpPr>
          <p:cNvPr id="5" name="Tekstin paikkamerkki 2"/>
          <p:cNvSpPr>
            <a:spLocks noGrp="1"/>
          </p:cNvSpPr>
          <p:nvPr>
            <p:ph type="body" idx="1"/>
          </p:nvPr>
        </p:nvSpPr>
        <p:spPr>
          <a:xfrm>
            <a:off x="722313" y="1211785"/>
            <a:ext cx="7772400" cy="1125140"/>
          </a:xfrm>
        </p:spPr>
        <p:txBody>
          <a:bodyPr anchor="b"/>
          <a:lstStyle>
            <a:lvl1pPr marL="0" indent="0" algn="ctr">
              <a:buNone/>
              <a:defRPr sz="1500">
                <a:solidFill>
                  <a:schemeClr val="bg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i-FI" dirty="0"/>
              <a:t>Muokkaa tekstin perustyylejä napsauttamalla</a:t>
            </a:r>
          </a:p>
        </p:txBody>
      </p:sp>
    </p:spTree>
    <p:extLst>
      <p:ext uri="{BB962C8B-B14F-4D97-AF65-F5344CB8AC3E}">
        <p14:creationId xmlns:p14="http://schemas.microsoft.com/office/powerpoint/2010/main" val="12447842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1_Logo + slogan dia">
    <p:spTree>
      <p:nvGrpSpPr>
        <p:cNvPr id="1" name=""/>
        <p:cNvGrpSpPr/>
        <p:nvPr/>
      </p:nvGrpSpPr>
      <p:grpSpPr>
        <a:xfrm>
          <a:off x="0" y="0"/>
          <a:ext cx="0" cy="0"/>
          <a:chOff x="0" y="0"/>
          <a:chExt cx="0" cy="0"/>
        </a:xfrm>
      </p:grpSpPr>
      <p:pic>
        <p:nvPicPr>
          <p:cNvPr id="5" name="Kuva 4" descr="DataBusinesfi_white_cities.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22201" y="1329324"/>
            <a:ext cx="6754970" cy="1554658"/>
          </a:xfrm>
          <a:prstGeom prst="rect">
            <a:avLst/>
          </a:prstGeom>
        </p:spPr>
      </p:pic>
      <p:pic>
        <p:nvPicPr>
          <p:cNvPr id="4" name="Kuva 3"/>
          <p:cNvPicPr>
            <a:picLocks noChangeAspect="1"/>
          </p:cNvPicPr>
          <p:nvPr userDrawn="1"/>
        </p:nvPicPr>
        <p:blipFill>
          <a:blip r:embed="rId3"/>
          <a:stretch>
            <a:fillRect/>
          </a:stretch>
        </p:blipFill>
        <p:spPr>
          <a:xfrm>
            <a:off x="1398750" y="2913394"/>
            <a:ext cx="6962381" cy="643461"/>
          </a:xfrm>
          <a:prstGeom prst="rect">
            <a:avLst/>
          </a:prstGeom>
        </p:spPr>
      </p:pic>
    </p:spTree>
    <p:extLst>
      <p:ext uri="{BB962C8B-B14F-4D97-AF65-F5344CB8AC3E}">
        <p14:creationId xmlns:p14="http://schemas.microsoft.com/office/powerpoint/2010/main" val="2009012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sp>
        <p:nvSpPr>
          <p:cNvPr id="8" name="Otsikko 1"/>
          <p:cNvSpPr>
            <a:spLocks noGrp="1"/>
          </p:cNvSpPr>
          <p:nvPr>
            <p:ph type="title"/>
          </p:nvPr>
        </p:nvSpPr>
        <p:spPr>
          <a:xfrm>
            <a:off x="457200" y="1596314"/>
            <a:ext cx="8229600" cy="857250"/>
          </a:xfrm>
        </p:spPr>
        <p:txBody>
          <a:bodyPr/>
          <a:lstStyle/>
          <a:p>
            <a:r>
              <a:rPr lang="fi-FI"/>
              <a:t>Muokkaa perustyylejä naps.</a:t>
            </a:r>
          </a:p>
        </p:txBody>
      </p:sp>
      <p:sp>
        <p:nvSpPr>
          <p:cNvPr id="9" name="Tekstin paikkamerkki 2"/>
          <p:cNvSpPr>
            <a:spLocks noGrp="1"/>
          </p:cNvSpPr>
          <p:nvPr>
            <p:ph type="body" idx="1"/>
          </p:nvPr>
        </p:nvSpPr>
        <p:spPr>
          <a:xfrm>
            <a:off x="753354" y="2463687"/>
            <a:ext cx="7772400" cy="1125140"/>
          </a:xfrm>
        </p:spPr>
        <p:txBody>
          <a:bodyPr anchor="t">
            <a:normAutofit/>
          </a:bodyPr>
          <a:lstStyle>
            <a:lvl1pPr marL="0" indent="0" algn="ctr">
              <a:buNone/>
              <a:defRPr sz="21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i-FI" dirty="0"/>
              <a:t>Muokkaa tekstin perustyylejä napsauttamalla</a:t>
            </a:r>
          </a:p>
        </p:txBody>
      </p:sp>
    </p:spTree>
    <p:extLst>
      <p:ext uri="{BB962C8B-B14F-4D97-AF65-F5344CB8AC3E}">
        <p14:creationId xmlns:p14="http://schemas.microsoft.com/office/powerpoint/2010/main" val="12250023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perustyylejä naps.</a:t>
            </a:r>
          </a:p>
        </p:txBody>
      </p:sp>
      <p:sp>
        <p:nvSpPr>
          <p:cNvPr id="3" name="Sisällön paikkamerkki 2"/>
          <p:cNvSpPr>
            <a:spLocks noGrp="1"/>
          </p:cNvSpPr>
          <p:nvPr>
            <p:ph idx="1"/>
          </p:nvPr>
        </p:nvSpPr>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20037222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Osan ylätunniste">
    <p:spTree>
      <p:nvGrpSpPr>
        <p:cNvPr id="1" name=""/>
        <p:cNvGrpSpPr/>
        <p:nvPr/>
      </p:nvGrpSpPr>
      <p:grpSpPr>
        <a:xfrm>
          <a:off x="0" y="0"/>
          <a:ext cx="0" cy="0"/>
          <a:chOff x="0" y="0"/>
          <a:chExt cx="0" cy="0"/>
        </a:xfrm>
      </p:grpSpPr>
      <p:sp>
        <p:nvSpPr>
          <p:cNvPr id="5" name="Tekstin paikkamerkki 2"/>
          <p:cNvSpPr>
            <a:spLocks noGrp="1"/>
          </p:cNvSpPr>
          <p:nvPr>
            <p:ph type="body" idx="10"/>
          </p:nvPr>
        </p:nvSpPr>
        <p:spPr>
          <a:xfrm>
            <a:off x="722313" y="1211785"/>
            <a:ext cx="7772400" cy="1125140"/>
          </a:xfrm>
        </p:spPr>
        <p:txBody>
          <a:bodyPr anchor="b"/>
          <a:lstStyle>
            <a:lvl1pPr marL="0" indent="0" algn="ctr">
              <a:buNone/>
              <a:defRPr sz="1500">
                <a:solidFill>
                  <a:srgbClr val="000000"/>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i-FI" dirty="0"/>
              <a:t>Muokkaa tekstin perustyylejä napsauttamalla</a:t>
            </a:r>
          </a:p>
        </p:txBody>
      </p:sp>
      <p:sp>
        <p:nvSpPr>
          <p:cNvPr id="6" name="Otsikko 1"/>
          <p:cNvSpPr>
            <a:spLocks noGrp="1"/>
          </p:cNvSpPr>
          <p:nvPr>
            <p:ph type="title"/>
          </p:nvPr>
        </p:nvSpPr>
        <p:spPr>
          <a:xfrm>
            <a:off x="722313" y="2351327"/>
            <a:ext cx="7772400" cy="857250"/>
          </a:xfrm>
        </p:spPr>
        <p:txBody>
          <a:bodyPr anchor="t"/>
          <a:lstStyle/>
          <a:p>
            <a:r>
              <a:rPr lang="fi-FI" dirty="0"/>
              <a:t>Muokkaa perustyylejä naps.</a:t>
            </a:r>
          </a:p>
        </p:txBody>
      </p:sp>
    </p:spTree>
    <p:extLst>
      <p:ext uri="{BB962C8B-B14F-4D97-AF65-F5344CB8AC3E}">
        <p14:creationId xmlns:p14="http://schemas.microsoft.com/office/powerpoint/2010/main" val="15291795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perustyylejä naps.</a:t>
            </a:r>
          </a:p>
        </p:txBody>
      </p:sp>
      <p:sp>
        <p:nvSpPr>
          <p:cNvPr id="3" name="Sisällön paikkamerkki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Sisällön paikkamerkki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8391368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perustyylejä naps.</a:t>
            </a:r>
          </a:p>
        </p:txBody>
      </p:sp>
      <p:sp>
        <p:nvSpPr>
          <p:cNvPr id="3" name="Tekstin paikkamerkki 2"/>
          <p:cNvSpPr>
            <a:spLocks noGrp="1"/>
          </p:cNvSpPr>
          <p:nvPr>
            <p:ph type="body" idx="1"/>
          </p:nvPr>
        </p:nvSpPr>
        <p:spPr>
          <a:xfrm>
            <a:off x="457200" y="1151335"/>
            <a:ext cx="4040188" cy="479822"/>
          </a:xfrm>
        </p:spPr>
        <p:txBody>
          <a:bodyPr anchor="b">
            <a:noAutofit/>
          </a:bodyPr>
          <a:lstStyle>
            <a:lvl1pPr marL="0" indent="0">
              <a:buNone/>
              <a:defRPr sz="1500" b="0">
                <a:latin typeface="Bitter"/>
                <a:cs typeface="Bitter"/>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dirty="0"/>
              <a:t>Muokkaa tekstin perustyylejä napsauttamalla</a:t>
            </a:r>
          </a:p>
        </p:txBody>
      </p:sp>
      <p:sp>
        <p:nvSpPr>
          <p:cNvPr id="4" name="Sisällön paikkamerkki 3"/>
          <p:cNvSpPr>
            <a:spLocks noGrp="1"/>
          </p:cNvSpPr>
          <p:nvPr>
            <p:ph sz="half" idx="2"/>
          </p:nvPr>
        </p:nvSpPr>
        <p:spPr>
          <a:xfrm>
            <a:off x="457200" y="1631156"/>
            <a:ext cx="4040188" cy="2963466"/>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Tekstin paikkamerkki 4"/>
          <p:cNvSpPr>
            <a:spLocks noGrp="1"/>
          </p:cNvSpPr>
          <p:nvPr>
            <p:ph type="body" sz="quarter" idx="3"/>
          </p:nvPr>
        </p:nvSpPr>
        <p:spPr>
          <a:xfrm>
            <a:off x="4645026" y="1151335"/>
            <a:ext cx="4041775" cy="479822"/>
          </a:xfrm>
        </p:spPr>
        <p:txBody>
          <a:bodyPr anchor="b">
            <a:noAutofit/>
          </a:bodyPr>
          <a:lstStyle>
            <a:lvl1pPr marL="0" indent="0">
              <a:buNone/>
              <a:defRPr sz="1500" b="0">
                <a:latin typeface="Bitter"/>
                <a:cs typeface="Bitter"/>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dirty="0"/>
              <a:t>Muokkaa tekstin perustyylejä napsauttamalla</a:t>
            </a:r>
          </a:p>
        </p:txBody>
      </p:sp>
      <p:sp>
        <p:nvSpPr>
          <p:cNvPr id="6" name="Sisällön paikkamerkki 5"/>
          <p:cNvSpPr>
            <a:spLocks noGrp="1"/>
          </p:cNvSpPr>
          <p:nvPr>
            <p:ph sz="quarter" idx="4"/>
          </p:nvPr>
        </p:nvSpPr>
        <p:spPr>
          <a:xfrm>
            <a:off x="4645026" y="1631156"/>
            <a:ext cx="4041775" cy="2963466"/>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6541074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perustyylejä naps.</a:t>
            </a:r>
          </a:p>
        </p:txBody>
      </p:sp>
    </p:spTree>
    <p:extLst>
      <p:ext uri="{BB962C8B-B14F-4D97-AF65-F5344CB8AC3E}">
        <p14:creationId xmlns:p14="http://schemas.microsoft.com/office/powerpoint/2010/main" val="18554790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58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9AA461-BCDC-5A4A-9E47-C08354D6D045}" type="datetimeFigureOut">
              <a:rPr lang="en-US" smtClean="0"/>
              <a:t>4/24/19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3BBE5E-655C-CE4E-BC33-32C25881C2E2}" type="slidenum">
              <a:rPr lang="en-US" smtClean="0"/>
              <a:t>‹#›</a:t>
            </a:fld>
            <a:endParaRPr lang="en-US"/>
          </a:p>
        </p:txBody>
      </p:sp>
    </p:spTree>
    <p:extLst>
      <p:ext uri="{BB962C8B-B14F-4D97-AF65-F5344CB8AC3E}">
        <p14:creationId xmlns:p14="http://schemas.microsoft.com/office/powerpoint/2010/main" val="21349955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1" y="204787"/>
            <a:ext cx="3008313" cy="871538"/>
          </a:xfrm>
        </p:spPr>
        <p:txBody>
          <a:bodyPr anchor="b">
            <a:normAutofit/>
          </a:bodyPr>
          <a:lstStyle>
            <a:lvl1pPr algn="l">
              <a:defRPr sz="1650" b="0"/>
            </a:lvl1pPr>
          </a:lstStyle>
          <a:p>
            <a:r>
              <a:rPr lang="fi-FI" dirty="0"/>
              <a:t>Muokkaa perustyylejä naps.</a:t>
            </a:r>
          </a:p>
        </p:txBody>
      </p:sp>
      <p:sp>
        <p:nvSpPr>
          <p:cNvPr id="3" name="Sisällön paikkamerkki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Tekstin paikkamerkki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dirty="0"/>
              <a:t>Muokkaa tekstin perustyylejä napsauttamalla</a:t>
            </a:r>
          </a:p>
        </p:txBody>
      </p:sp>
    </p:spTree>
    <p:extLst>
      <p:ext uri="{BB962C8B-B14F-4D97-AF65-F5344CB8AC3E}">
        <p14:creationId xmlns:p14="http://schemas.microsoft.com/office/powerpoint/2010/main" val="3307108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3600450"/>
            <a:ext cx="5486400" cy="425054"/>
          </a:xfrm>
        </p:spPr>
        <p:txBody>
          <a:bodyPr anchor="b"/>
          <a:lstStyle>
            <a:lvl1pPr algn="l">
              <a:defRPr sz="1500" b="0"/>
            </a:lvl1pPr>
          </a:lstStyle>
          <a:p>
            <a:r>
              <a:rPr lang="fi-FI" dirty="0"/>
              <a:t>Muokkaa perustyylejä naps.</a:t>
            </a:r>
          </a:p>
        </p:txBody>
      </p:sp>
      <p:sp>
        <p:nvSpPr>
          <p:cNvPr id="3" name="Kuvan paikkamerkki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i-FI" dirty="0"/>
          </a:p>
        </p:txBody>
      </p:sp>
      <p:sp>
        <p:nvSpPr>
          <p:cNvPr id="4" name="Tekstin paikkamerkki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dirty="0"/>
              <a:t>Muokkaa tekstin perustyylejä napsauttamalla</a:t>
            </a:r>
          </a:p>
        </p:txBody>
      </p:sp>
    </p:spTree>
    <p:extLst>
      <p:ext uri="{BB962C8B-B14F-4D97-AF65-F5344CB8AC3E}">
        <p14:creationId xmlns:p14="http://schemas.microsoft.com/office/powerpoint/2010/main" val="18337795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perustyylejä naps.</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8648129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untainen otsikko 1"/>
          <p:cNvSpPr>
            <a:spLocks noGrp="1"/>
          </p:cNvSpPr>
          <p:nvPr>
            <p:ph type="title" orient="vert"/>
          </p:nvPr>
        </p:nvSpPr>
        <p:spPr>
          <a:xfrm>
            <a:off x="6629400" y="205979"/>
            <a:ext cx="2057400" cy="4388644"/>
          </a:xfrm>
        </p:spPr>
        <p:txBody>
          <a:bodyPr vert="eaVert"/>
          <a:lstStyle/>
          <a:p>
            <a:r>
              <a:rPr lang="fi-FI"/>
              <a:t>Muokkaa perustyylejä naps.</a:t>
            </a:r>
          </a:p>
        </p:txBody>
      </p:sp>
      <p:sp>
        <p:nvSpPr>
          <p:cNvPr id="3" name="Pystysuoran tekstin paikkamerkki 2"/>
          <p:cNvSpPr>
            <a:spLocks noGrp="1"/>
          </p:cNvSpPr>
          <p:nvPr>
            <p:ph type="body" orient="vert" idx="1"/>
          </p:nvPr>
        </p:nvSpPr>
        <p:spPr>
          <a:xfrm>
            <a:off x="457200" y="205979"/>
            <a:ext cx="6019800" cy="4388644"/>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549348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sp>
        <p:nvSpPr>
          <p:cNvPr id="4" name="Otsikko 1"/>
          <p:cNvSpPr>
            <a:spLocks noGrp="1"/>
          </p:cNvSpPr>
          <p:nvPr>
            <p:ph type="ctrTitle" hasCustomPrompt="1"/>
          </p:nvPr>
        </p:nvSpPr>
        <p:spPr>
          <a:xfrm>
            <a:off x="685800" y="1473562"/>
            <a:ext cx="7772400" cy="1102519"/>
          </a:xfrm>
        </p:spPr>
        <p:txBody>
          <a:bodyPr>
            <a:normAutofit/>
          </a:bodyPr>
          <a:lstStyle>
            <a:lvl1pPr>
              <a:defRPr sz="2700">
                <a:solidFill>
                  <a:schemeClr val="bg1"/>
                </a:solidFill>
                <a:latin typeface="Bitter"/>
                <a:cs typeface="Bitter"/>
              </a:defRPr>
            </a:lvl1pPr>
          </a:lstStyle>
          <a:p>
            <a:r>
              <a:rPr lang="fi-FI" dirty="0"/>
              <a:t>Muokkaa </a:t>
            </a:r>
            <a:r>
              <a:rPr lang="fi-FI" dirty="0" err="1"/>
              <a:t>perustayylejä</a:t>
            </a:r>
            <a:r>
              <a:rPr lang="fi-FI" dirty="0"/>
              <a:t> naps.</a:t>
            </a:r>
          </a:p>
        </p:txBody>
      </p:sp>
      <p:sp>
        <p:nvSpPr>
          <p:cNvPr id="5" name="Alaotsikko 2"/>
          <p:cNvSpPr>
            <a:spLocks noGrp="1"/>
          </p:cNvSpPr>
          <p:nvPr>
            <p:ph type="subTitle" idx="1"/>
          </p:nvPr>
        </p:nvSpPr>
        <p:spPr>
          <a:xfrm>
            <a:off x="1371600" y="2588747"/>
            <a:ext cx="6400800" cy="1314450"/>
          </a:xfrm>
        </p:spPr>
        <p:txBody>
          <a:bodyPr>
            <a:normAutofit/>
          </a:bodyPr>
          <a:lstStyle>
            <a:lvl1pPr marL="0" indent="0" algn="ctr">
              <a:buNone/>
              <a:defRPr sz="2100">
                <a:solidFill>
                  <a:srgbClr val="FFFFFF"/>
                </a:solidFill>
                <a:latin typeface="Quattrocento Sans"/>
                <a:cs typeface="Quattrocento San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i-FI" dirty="0"/>
              <a:t>Muokkaa alaotsikon perustyyliä naps.</a:t>
            </a:r>
          </a:p>
        </p:txBody>
      </p:sp>
    </p:spTree>
    <p:extLst>
      <p:ext uri="{BB962C8B-B14F-4D97-AF65-F5344CB8AC3E}">
        <p14:creationId xmlns:p14="http://schemas.microsoft.com/office/powerpoint/2010/main" val="18067713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Otsikkodia - ei alaotsikkoa">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1936075"/>
            <a:ext cx="7772400" cy="1102519"/>
          </a:xfrm>
        </p:spPr>
        <p:txBody>
          <a:bodyPr>
            <a:normAutofit/>
          </a:bodyPr>
          <a:lstStyle>
            <a:lvl1pPr>
              <a:defRPr sz="3000"/>
            </a:lvl1pPr>
          </a:lstStyle>
          <a:p>
            <a:r>
              <a:rPr lang="fi-FI" dirty="0"/>
              <a:t>Muokkaa perustyylejä naps.</a:t>
            </a:r>
          </a:p>
        </p:txBody>
      </p:sp>
    </p:spTree>
    <p:extLst>
      <p:ext uri="{BB962C8B-B14F-4D97-AF65-F5344CB8AC3E}">
        <p14:creationId xmlns:p14="http://schemas.microsoft.com/office/powerpoint/2010/main" val="119746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perustyylejä naps.</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7019076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2364532"/>
            <a:ext cx="7772400" cy="1021556"/>
          </a:xfrm>
        </p:spPr>
        <p:txBody>
          <a:bodyPr anchor="t">
            <a:normAutofit/>
          </a:bodyPr>
          <a:lstStyle>
            <a:lvl1pPr algn="ctr">
              <a:defRPr sz="2700" b="0" cap="none"/>
            </a:lvl1pPr>
          </a:lstStyle>
          <a:p>
            <a:r>
              <a:rPr lang="fi-FI" dirty="0"/>
              <a:t>Muokkaa perustyylejä naps.</a:t>
            </a:r>
          </a:p>
        </p:txBody>
      </p:sp>
      <p:sp>
        <p:nvSpPr>
          <p:cNvPr id="3" name="Tekstin paikkamerkki 2"/>
          <p:cNvSpPr>
            <a:spLocks noGrp="1"/>
          </p:cNvSpPr>
          <p:nvPr>
            <p:ph type="body" idx="1"/>
          </p:nvPr>
        </p:nvSpPr>
        <p:spPr>
          <a:xfrm>
            <a:off x="722313" y="1211785"/>
            <a:ext cx="7772400" cy="1125140"/>
          </a:xfrm>
        </p:spPr>
        <p:txBody>
          <a:bodyPr anchor="b"/>
          <a:lstStyle>
            <a:lvl1pPr marL="0" indent="0" algn="ctr">
              <a:buNone/>
              <a:defRPr sz="1500">
                <a:solidFill>
                  <a:schemeClr val="bg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i-FI" dirty="0"/>
              <a:t>Muokkaa tekstin perustyylejä napsauttamalla</a:t>
            </a:r>
          </a:p>
        </p:txBody>
      </p:sp>
    </p:spTree>
    <p:extLst>
      <p:ext uri="{BB962C8B-B14F-4D97-AF65-F5344CB8AC3E}">
        <p14:creationId xmlns:p14="http://schemas.microsoft.com/office/powerpoint/2010/main" val="5275957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2_Logo + slogan dia">
    <p:spTree>
      <p:nvGrpSpPr>
        <p:cNvPr id="1" name=""/>
        <p:cNvGrpSpPr/>
        <p:nvPr/>
      </p:nvGrpSpPr>
      <p:grpSpPr>
        <a:xfrm>
          <a:off x="0" y="0"/>
          <a:ext cx="0" cy="0"/>
          <a:chOff x="0" y="0"/>
          <a:chExt cx="0" cy="0"/>
        </a:xfrm>
      </p:grpSpPr>
      <p:pic>
        <p:nvPicPr>
          <p:cNvPr id="5" name="Kuva 4" descr="DataBusinesfi_white_cities.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22201" y="1329324"/>
            <a:ext cx="6754970" cy="1554658"/>
          </a:xfrm>
          <a:prstGeom prst="rect">
            <a:avLst/>
          </a:prstGeom>
        </p:spPr>
      </p:pic>
      <p:pic>
        <p:nvPicPr>
          <p:cNvPr id="4" name="Kuva 3"/>
          <p:cNvPicPr>
            <a:picLocks noChangeAspect="1"/>
          </p:cNvPicPr>
          <p:nvPr userDrawn="1"/>
        </p:nvPicPr>
        <p:blipFill>
          <a:blip r:embed="rId3"/>
          <a:stretch>
            <a:fillRect/>
          </a:stretch>
        </p:blipFill>
        <p:spPr>
          <a:xfrm>
            <a:off x="1398750" y="2913394"/>
            <a:ext cx="6962381" cy="643461"/>
          </a:xfrm>
          <a:prstGeom prst="rect">
            <a:avLst/>
          </a:prstGeom>
        </p:spPr>
      </p:pic>
    </p:spTree>
    <p:extLst>
      <p:ext uri="{BB962C8B-B14F-4D97-AF65-F5344CB8AC3E}">
        <p14:creationId xmlns:p14="http://schemas.microsoft.com/office/powerpoint/2010/main" val="7075570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2" name="Rubrik 1"/>
          <p:cNvSpPr>
            <a:spLocks noGrp="1"/>
          </p:cNvSpPr>
          <p:nvPr>
            <p:ph type="title"/>
          </p:nvPr>
        </p:nvSpPr>
        <p:spPr>
          <a:xfrm>
            <a:off x="457200" y="205979"/>
            <a:ext cx="8229600" cy="857250"/>
          </a:xfrm>
          <a:prstGeom prst="rect">
            <a:avLst/>
          </a:prstGeom>
        </p:spPr>
        <p:txBody>
          <a:bodyPr/>
          <a:lstStyle/>
          <a:p>
            <a:endParaRPr lang="en-GB" noProof="0" dirty="0"/>
          </a:p>
        </p:txBody>
      </p:sp>
      <p:sp>
        <p:nvSpPr>
          <p:cNvPr id="5" name="Platshållare för text 4"/>
          <p:cNvSpPr>
            <a:spLocks noGrp="1"/>
          </p:cNvSpPr>
          <p:nvPr>
            <p:ph type="body" sz="quarter" idx="10"/>
          </p:nvPr>
        </p:nvSpPr>
        <p:spPr>
          <a:xfrm>
            <a:off x="457200" y="1200151"/>
            <a:ext cx="8229600" cy="3009905"/>
          </a:xfrm>
          <a:prstGeom prst="rect">
            <a:avLst/>
          </a:prstGeom>
        </p:spPr>
        <p:txBody>
          <a:bodyPr/>
          <a:lstStyle/>
          <a:p>
            <a:pPr lvl="0"/>
            <a:endParaRPr lang="en-GB" noProof="0" dirty="0"/>
          </a:p>
        </p:txBody>
      </p:sp>
      <p:sp>
        <p:nvSpPr>
          <p:cNvPr id="4" name="Slide Number Placeholder 1"/>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C29CE50-AA9A-9749-BF5B-5D3213450F2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1738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C9AA461-BCDC-5A4A-9E47-C08354D6D045}" type="datetimeFigureOut">
              <a:rPr lang="en-US" smtClean="0"/>
              <a:t>4/24/19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3BBE5E-655C-CE4E-BC33-32C25881C2E2}" type="slidenum">
              <a:rPr lang="en-US" smtClean="0"/>
              <a:t>‹#›</a:t>
            </a:fld>
            <a:endParaRPr lang="en-US"/>
          </a:p>
        </p:txBody>
      </p:sp>
    </p:spTree>
    <p:extLst>
      <p:ext uri="{BB962C8B-B14F-4D97-AF65-F5344CB8AC3E}">
        <p14:creationId xmlns:p14="http://schemas.microsoft.com/office/powerpoint/2010/main" val="5653124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2" name="Rubrik 1"/>
          <p:cNvSpPr>
            <a:spLocks noGrp="1"/>
          </p:cNvSpPr>
          <p:nvPr>
            <p:ph type="title"/>
          </p:nvPr>
        </p:nvSpPr>
        <p:spPr>
          <a:xfrm>
            <a:off x="457200" y="205979"/>
            <a:ext cx="8229600" cy="857250"/>
          </a:xfrm>
          <a:prstGeom prst="rect">
            <a:avLst/>
          </a:prstGeom>
        </p:spPr>
        <p:txBody>
          <a:bodyPr/>
          <a:lstStyle/>
          <a:p>
            <a:endParaRPr lang="en-GB" noProof="0" dirty="0"/>
          </a:p>
        </p:txBody>
      </p:sp>
      <p:sp>
        <p:nvSpPr>
          <p:cNvPr id="5" name="Platshållare för text 4"/>
          <p:cNvSpPr>
            <a:spLocks noGrp="1"/>
          </p:cNvSpPr>
          <p:nvPr>
            <p:ph type="body" sz="quarter" idx="10"/>
          </p:nvPr>
        </p:nvSpPr>
        <p:spPr>
          <a:xfrm>
            <a:off x="457200" y="1200151"/>
            <a:ext cx="4489634" cy="3009905"/>
          </a:xfrm>
          <a:prstGeom prst="rect">
            <a:avLst/>
          </a:prstGeom>
        </p:spPr>
        <p:txBody>
          <a:bodyPr/>
          <a:lstStyle/>
          <a:p>
            <a:pPr lvl="0"/>
            <a:endParaRPr lang="en-GB" noProof="0" dirty="0"/>
          </a:p>
        </p:txBody>
      </p:sp>
      <p:sp>
        <p:nvSpPr>
          <p:cNvPr id="7" name="Platshållare för bild 6"/>
          <p:cNvSpPr>
            <a:spLocks noGrp="1"/>
          </p:cNvSpPr>
          <p:nvPr>
            <p:ph type="pic" sz="quarter" idx="11"/>
          </p:nvPr>
        </p:nvSpPr>
        <p:spPr>
          <a:xfrm>
            <a:off x="5252582" y="1200151"/>
            <a:ext cx="3434218" cy="3009905"/>
          </a:xfrm>
          <a:prstGeom prst="rect">
            <a:avLst/>
          </a:prstGeom>
        </p:spPr>
        <p:txBody>
          <a:bodyPr/>
          <a:lstStyle/>
          <a:p>
            <a:endParaRPr lang="en-GB" noProof="0" dirty="0"/>
          </a:p>
        </p:txBody>
      </p:sp>
      <p:sp>
        <p:nvSpPr>
          <p:cNvPr id="6" name="Slide Number Placeholder 1"/>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C29CE50-AA9A-9749-BF5B-5D3213450F2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516998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pic>
        <p:nvPicPr>
          <p:cNvPr id="6" name="Bildobjekt 5" descr="element1.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720493" y="3463300"/>
            <a:ext cx="3423507" cy="1680200"/>
          </a:xfrm>
          <a:prstGeom prst="rect">
            <a:avLst/>
          </a:prstGeom>
        </p:spPr>
      </p:pic>
      <p:sp>
        <p:nvSpPr>
          <p:cNvPr id="2" name="Rubrik 1"/>
          <p:cNvSpPr>
            <a:spLocks noGrp="1"/>
          </p:cNvSpPr>
          <p:nvPr>
            <p:ph type="title"/>
          </p:nvPr>
        </p:nvSpPr>
        <p:spPr>
          <a:xfrm>
            <a:off x="457200" y="205979"/>
            <a:ext cx="8229600" cy="857250"/>
          </a:xfrm>
          <a:prstGeom prst="rect">
            <a:avLst/>
          </a:prstGeom>
        </p:spPr>
        <p:txBody>
          <a:bodyPr/>
          <a:lstStyle/>
          <a:p>
            <a:endParaRPr lang="en-GB" noProof="0" dirty="0"/>
          </a:p>
        </p:txBody>
      </p:sp>
      <p:sp>
        <p:nvSpPr>
          <p:cNvPr id="5" name="Platshållare för text 4"/>
          <p:cNvSpPr>
            <a:spLocks noGrp="1"/>
          </p:cNvSpPr>
          <p:nvPr>
            <p:ph type="body" sz="quarter" idx="10"/>
          </p:nvPr>
        </p:nvSpPr>
        <p:spPr>
          <a:xfrm>
            <a:off x="457200" y="1200151"/>
            <a:ext cx="8229600" cy="3009905"/>
          </a:xfrm>
          <a:prstGeom prst="rect">
            <a:avLst/>
          </a:prstGeom>
        </p:spPr>
        <p:txBody>
          <a:bodyPr/>
          <a:lstStyle/>
          <a:p>
            <a:pPr lvl="0"/>
            <a:endParaRPr lang="en-GB" noProof="0" dirty="0"/>
          </a:p>
        </p:txBody>
      </p:sp>
      <p:sp>
        <p:nvSpPr>
          <p:cNvPr id="7" name="Slide Number Placeholder 1"/>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C29CE50-AA9A-9749-BF5B-5D3213450F2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2838311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pic>
        <p:nvPicPr>
          <p:cNvPr id="6" name="Bildobjekt 5" descr="element2.png"/>
          <p:cNvPicPr>
            <a:picLocks noChangeAspect="1"/>
          </p:cNvPicPr>
          <p:nvPr userDrawn="1"/>
        </p:nvPicPr>
        <p:blipFill rotWithShape="1">
          <a:blip r:embed="rId2" cstate="email">
            <a:extLst>
              <a:ext uri="{28A0092B-C50C-407E-A947-70E740481C1C}">
                <a14:useLocalDpi xmlns:a14="http://schemas.microsoft.com/office/drawing/2010/main"/>
              </a:ext>
            </a:extLst>
          </a:blip>
          <a:srcRect l="5728" t="-982" r="3344" b="-3762"/>
          <a:stretch/>
        </p:blipFill>
        <p:spPr>
          <a:xfrm rot="16200000">
            <a:off x="4740533" y="593837"/>
            <a:ext cx="5138100" cy="3952800"/>
          </a:xfrm>
          <a:prstGeom prst="rect">
            <a:avLst/>
          </a:prstGeom>
        </p:spPr>
      </p:pic>
      <p:sp>
        <p:nvSpPr>
          <p:cNvPr id="2" name="Rubrik 1"/>
          <p:cNvSpPr>
            <a:spLocks noGrp="1"/>
          </p:cNvSpPr>
          <p:nvPr>
            <p:ph type="title"/>
          </p:nvPr>
        </p:nvSpPr>
        <p:spPr>
          <a:xfrm>
            <a:off x="457200" y="205979"/>
            <a:ext cx="5500952" cy="857250"/>
          </a:xfrm>
          <a:prstGeom prst="rect">
            <a:avLst/>
          </a:prstGeom>
        </p:spPr>
        <p:txBody>
          <a:bodyPr/>
          <a:lstStyle>
            <a:lvl1pPr algn="l">
              <a:defRPr/>
            </a:lvl1pPr>
          </a:lstStyle>
          <a:p>
            <a:endParaRPr lang="en-GB" noProof="0" dirty="0"/>
          </a:p>
        </p:txBody>
      </p:sp>
      <p:sp>
        <p:nvSpPr>
          <p:cNvPr id="5" name="Platshållare för text 4"/>
          <p:cNvSpPr>
            <a:spLocks noGrp="1"/>
          </p:cNvSpPr>
          <p:nvPr>
            <p:ph type="body" sz="quarter" idx="10"/>
          </p:nvPr>
        </p:nvSpPr>
        <p:spPr>
          <a:xfrm>
            <a:off x="457200" y="1200151"/>
            <a:ext cx="4875983" cy="3009905"/>
          </a:xfrm>
          <a:prstGeom prst="rect">
            <a:avLst/>
          </a:prstGeom>
        </p:spPr>
        <p:txBody>
          <a:bodyPr/>
          <a:lstStyle/>
          <a:p>
            <a:pPr lvl="0"/>
            <a:endParaRPr lang="en-GB" noProof="0" dirty="0"/>
          </a:p>
        </p:txBody>
      </p:sp>
      <p:sp>
        <p:nvSpPr>
          <p:cNvPr id="7" name="Slide Number Placeholder 1"/>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C29CE50-AA9A-9749-BF5B-5D3213450F2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9750935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pPr defTabSz="342900"/>
            <a:fld id="{44979A86-8495-134C-9778-3062467858F7}" type="datetimeFigureOut">
              <a:rPr lang="en-US" smtClean="0">
                <a:solidFill>
                  <a:prstClr val="black"/>
                </a:solidFill>
              </a:rPr>
              <a:pPr defTabSz="342900"/>
              <a:t>4/24/19</a:t>
            </a:fld>
            <a:endParaRPr lang="en-US">
              <a:solidFill>
                <a:prstClr val="black"/>
              </a:solidFill>
            </a:endParaRPr>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pPr defTabSz="342900"/>
            <a:endParaRPr lang="en-US">
              <a:solidFill>
                <a:prstClr val="black"/>
              </a:solidFill>
            </a:endParaRPr>
          </a:p>
        </p:txBody>
      </p:sp>
      <p:sp>
        <p:nvSpPr>
          <p:cNvPr id="4" name="Slide Number Placeholder 3"/>
          <p:cNvSpPr>
            <a:spLocks noGrp="1"/>
          </p:cNvSpPr>
          <p:nvPr>
            <p:ph type="sldNum" sz="quarter" idx="12"/>
          </p:nvPr>
        </p:nvSpPr>
        <p:spPr/>
        <p:txBody>
          <a:bodyPr/>
          <a:lstStyle/>
          <a:p>
            <a:fld id="{558646B8-8E38-A747-8874-D0BDCB461B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4800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1">
    <p:spTree>
      <p:nvGrpSpPr>
        <p:cNvPr id="1" name=""/>
        <p:cNvGrpSpPr/>
        <p:nvPr/>
      </p:nvGrpSpPr>
      <p:grpSpPr>
        <a:xfrm>
          <a:off x="0" y="0"/>
          <a:ext cx="0" cy="0"/>
          <a:chOff x="0" y="0"/>
          <a:chExt cx="0" cy="0"/>
        </a:xfrm>
      </p:grpSpPr>
      <p:sp>
        <p:nvSpPr>
          <p:cNvPr id="2" name="Rubrik 1"/>
          <p:cNvSpPr>
            <a:spLocks noGrp="1"/>
          </p:cNvSpPr>
          <p:nvPr>
            <p:ph type="title"/>
          </p:nvPr>
        </p:nvSpPr>
        <p:spPr>
          <a:xfrm>
            <a:off x="457200" y="1282012"/>
            <a:ext cx="8229600" cy="857250"/>
          </a:xfrm>
          <a:prstGeom prst="rect">
            <a:avLst/>
          </a:prstGeom>
        </p:spPr>
        <p:txBody>
          <a:bodyPr/>
          <a:lstStyle/>
          <a:p>
            <a:endParaRPr lang="en-GB" noProof="0" dirty="0"/>
          </a:p>
        </p:txBody>
      </p:sp>
      <p:sp>
        <p:nvSpPr>
          <p:cNvPr id="3" name="Slide Number Placeholder 1"/>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C29CE50-AA9A-9749-BF5B-5D3213450F2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8259465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0" y="205979"/>
            <a:ext cx="8229600" cy="857250"/>
          </a:xfrm>
          <a:prstGeom prst="rect">
            <a:avLst/>
          </a:prstGeom>
        </p:spPr>
        <p:txBody>
          <a:bodyPr/>
          <a:lstStyle/>
          <a:p>
            <a:r>
              <a:rPr lang="fi-FI"/>
              <a:t>Muokkaa perustyyl. napsautt.</a:t>
            </a:r>
          </a:p>
        </p:txBody>
      </p:sp>
      <p:sp>
        <p:nvSpPr>
          <p:cNvPr id="3" name="Sisällön paikkamerkki 2"/>
          <p:cNvSpPr>
            <a:spLocks noGrp="1"/>
          </p:cNvSpPr>
          <p:nvPr>
            <p:ph idx="1"/>
          </p:nvPr>
        </p:nvSpPr>
        <p:spPr>
          <a:xfrm>
            <a:off x="457200" y="1200151"/>
            <a:ext cx="8229600" cy="3394472"/>
          </a:xfrm>
          <a:prstGeom prst="rect">
            <a:avLst/>
          </a:prstGeo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a:xfrm>
            <a:off x="457200" y="4767263"/>
            <a:ext cx="2133600" cy="273844"/>
          </a:xfrm>
          <a:prstGeom prst="rect">
            <a:avLst/>
          </a:prstGeom>
        </p:spPr>
        <p:txBody>
          <a:bodyPr/>
          <a:lstStyle>
            <a:lvl1pPr>
              <a:defRPr/>
            </a:lvl1pPr>
          </a:lstStyle>
          <a:p>
            <a:pPr defTabSz="342900">
              <a:defRPr/>
            </a:pPr>
            <a:fld id="{3F3EAD14-928B-4922-A6D5-17A1A288DD17}" type="datetimeFigureOut">
              <a:rPr lang="fi-FI" smtClean="0">
                <a:solidFill>
                  <a:prstClr val="black"/>
                </a:solidFill>
              </a:rPr>
              <a:pPr defTabSz="342900">
                <a:defRPr/>
              </a:pPr>
              <a:t>24.4.2019</a:t>
            </a:fld>
            <a:endParaRPr lang="fi-FI">
              <a:solidFill>
                <a:prstClr val="black"/>
              </a:solidFill>
            </a:endParaRPr>
          </a:p>
        </p:txBody>
      </p:sp>
      <p:sp>
        <p:nvSpPr>
          <p:cNvPr id="5" name="Alatunnisteen paikkamerkki 4"/>
          <p:cNvSpPr>
            <a:spLocks noGrp="1"/>
          </p:cNvSpPr>
          <p:nvPr>
            <p:ph type="ftr" sz="quarter" idx="11"/>
          </p:nvPr>
        </p:nvSpPr>
        <p:spPr>
          <a:xfrm>
            <a:off x="3124200" y="4767263"/>
            <a:ext cx="2895600" cy="273844"/>
          </a:xfrm>
          <a:prstGeom prst="rect">
            <a:avLst/>
          </a:prstGeom>
        </p:spPr>
        <p:txBody>
          <a:bodyPr/>
          <a:lstStyle>
            <a:lvl1pPr>
              <a:defRPr/>
            </a:lvl1pPr>
          </a:lstStyle>
          <a:p>
            <a:pPr defTabSz="342900">
              <a:defRPr/>
            </a:pPr>
            <a:endParaRPr lang="fi-FI">
              <a:solidFill>
                <a:prstClr val="black"/>
              </a:solidFill>
            </a:endParaRPr>
          </a:p>
        </p:txBody>
      </p:sp>
      <p:sp>
        <p:nvSpPr>
          <p:cNvPr id="6" name="Dian numeron paikkamerkki 5"/>
          <p:cNvSpPr>
            <a:spLocks noGrp="1"/>
          </p:cNvSpPr>
          <p:nvPr>
            <p:ph type="sldNum" sz="quarter" idx="12"/>
          </p:nvPr>
        </p:nvSpPr>
        <p:spPr/>
        <p:txBody>
          <a:bodyPr/>
          <a:lstStyle>
            <a:lvl1pPr>
              <a:defRPr/>
            </a:lvl1pPr>
          </a:lstStyle>
          <a:p>
            <a:pPr>
              <a:defRPr/>
            </a:pPr>
            <a:fld id="{96FB6BD3-E78C-4A4D-84CE-7F530708DEB4}" type="slidenum">
              <a:rPr lang="fi-FI">
                <a:solidFill>
                  <a:prstClr val="black">
                    <a:tint val="75000"/>
                  </a:prstClr>
                </a:solidFill>
              </a:rPr>
              <a:pPr>
                <a:defRPr/>
              </a:pPr>
              <a:t>‹#›</a:t>
            </a:fld>
            <a:endParaRPr lang="fi-FI">
              <a:solidFill>
                <a:prstClr val="black">
                  <a:tint val="75000"/>
                </a:prstClr>
              </a:solidFill>
            </a:endParaRPr>
          </a:p>
        </p:txBody>
      </p:sp>
    </p:spTree>
    <p:extLst>
      <p:ext uri="{BB962C8B-B14F-4D97-AF65-F5344CB8AC3E}">
        <p14:creationId xmlns:p14="http://schemas.microsoft.com/office/powerpoint/2010/main" val="195870642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Blanco">
    <p:spTree>
      <p:nvGrpSpPr>
        <p:cNvPr id="1" name=""/>
        <p:cNvGrpSpPr/>
        <p:nvPr/>
      </p:nvGrpSpPr>
      <p:grpSpPr>
        <a:xfrm>
          <a:off x="0" y="0"/>
          <a:ext cx="0" cy="0"/>
          <a:chOff x="0" y="0"/>
          <a:chExt cx="0" cy="0"/>
        </a:xfrm>
      </p:grpSpPr>
      <p:grpSp>
        <p:nvGrpSpPr>
          <p:cNvPr id="2" name="Group 5"/>
          <p:cNvGrpSpPr>
            <a:grpSpLocks/>
          </p:cNvGrpSpPr>
          <p:nvPr userDrawn="1"/>
        </p:nvGrpSpPr>
        <p:grpSpPr bwMode="auto">
          <a:xfrm>
            <a:off x="0" y="0"/>
            <a:ext cx="9144000" cy="5143500"/>
            <a:chOff x="0" y="0"/>
            <a:chExt cx="9144000" cy="6858000"/>
          </a:xfrm>
        </p:grpSpPr>
        <p:sp>
          <p:nvSpPr>
            <p:cNvPr id="3" name="Rectangle 14"/>
            <p:cNvSpPr/>
            <p:nvPr userDrawn="1"/>
          </p:nvSpPr>
          <p:spPr>
            <a:xfrm>
              <a:off x="0" y="0"/>
              <a:ext cx="9144000" cy="188913"/>
            </a:xfrm>
            <a:prstGeom prst="rect">
              <a:avLst/>
            </a:prstGeom>
            <a:solidFill>
              <a:srgbClr val="45454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a:defRPr/>
              </a:pPr>
              <a:endParaRPr lang="en-US" sz="1350" dirty="0">
                <a:solidFill>
                  <a:srgbClr val="FFFFFF"/>
                </a:solidFill>
              </a:endParaRPr>
            </a:p>
          </p:txBody>
        </p:sp>
        <p:sp>
          <p:nvSpPr>
            <p:cNvPr id="4" name="Rectangle 15"/>
            <p:cNvSpPr/>
            <p:nvPr userDrawn="1"/>
          </p:nvSpPr>
          <p:spPr>
            <a:xfrm>
              <a:off x="0" y="6669088"/>
              <a:ext cx="9144000" cy="188912"/>
            </a:xfrm>
            <a:prstGeom prst="rect">
              <a:avLst/>
            </a:prstGeom>
            <a:solidFill>
              <a:srgbClr val="45454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a:defRPr/>
              </a:pPr>
              <a:endParaRPr lang="en-US" sz="1350" dirty="0">
                <a:solidFill>
                  <a:srgbClr val="FFFFFF"/>
                </a:solidFill>
              </a:endParaRPr>
            </a:p>
          </p:txBody>
        </p:sp>
        <p:sp>
          <p:nvSpPr>
            <p:cNvPr id="5" name="Rectangle 16"/>
            <p:cNvSpPr/>
            <p:nvPr userDrawn="1"/>
          </p:nvSpPr>
          <p:spPr>
            <a:xfrm>
              <a:off x="0" y="0"/>
              <a:ext cx="179388" cy="6858000"/>
            </a:xfrm>
            <a:prstGeom prst="rect">
              <a:avLst/>
            </a:prstGeom>
            <a:solidFill>
              <a:srgbClr val="45454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a:defRPr/>
              </a:pPr>
              <a:endParaRPr lang="en-US" sz="1350" dirty="0">
                <a:solidFill>
                  <a:srgbClr val="FFFFFF"/>
                </a:solidFill>
              </a:endParaRPr>
            </a:p>
          </p:txBody>
        </p:sp>
        <p:sp>
          <p:nvSpPr>
            <p:cNvPr id="6" name="Rectangle 17"/>
            <p:cNvSpPr/>
            <p:nvPr userDrawn="1"/>
          </p:nvSpPr>
          <p:spPr>
            <a:xfrm>
              <a:off x="8964613" y="0"/>
              <a:ext cx="179387" cy="6858000"/>
            </a:xfrm>
            <a:prstGeom prst="rect">
              <a:avLst/>
            </a:prstGeom>
            <a:solidFill>
              <a:srgbClr val="45454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a:defRPr/>
              </a:pPr>
              <a:endParaRPr lang="en-US" sz="1350" dirty="0">
                <a:solidFill>
                  <a:srgbClr val="FFFFFF"/>
                </a:solidFill>
              </a:endParaRPr>
            </a:p>
          </p:txBody>
        </p:sp>
      </p:grpSp>
      <p:pic>
        <p:nvPicPr>
          <p:cNvPr id="8" name="Picture 13" descr="FVH.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989764" y="381000"/>
            <a:ext cx="1595437" cy="30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315980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Default - Kun titel">
    <p:bg>
      <p:bgPr>
        <a:solidFill>
          <a:srgbClr val="FFFFFF"/>
        </a:solidFill>
        <a:effectLst/>
      </p:bgPr>
    </p:bg>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455413" y="205978"/>
            <a:ext cx="8233172" cy="857250"/>
          </a:xfrm>
          <a:prstGeom prst="rect">
            <a:avLst/>
          </a:prstGeom>
          <a:noFill/>
          <a:ln>
            <a:noFill/>
          </a:ln>
        </p:spPr>
        <p:txBody>
          <a:bodyPr lIns="58925" tIns="58925" rIns="58925" bIns="58925" anchor="ctr" anchorCtr="0"/>
          <a:lstStyle>
            <a:lvl1pPr marL="0" marR="0" lvl="0" indent="0" algn="ctr" rtl="0">
              <a:lnSpc>
                <a:spcPct val="100000"/>
              </a:lnSpc>
              <a:spcBef>
                <a:spcPts val="0"/>
              </a:spcBef>
              <a:spcAft>
                <a:spcPts val="0"/>
              </a:spcAft>
              <a:buClr>
                <a:srgbClr val="000000"/>
              </a:buClr>
              <a:buFont typeface="Calibri"/>
              <a:buNone/>
              <a:defRPr sz="3700" b="0" i="0" u="none" strike="noStrike" cap="none">
                <a:solidFill>
                  <a:srgbClr val="000000"/>
                </a:solidFill>
                <a:latin typeface="Calibri"/>
                <a:ea typeface="Calibri"/>
                <a:cs typeface="Calibri"/>
                <a:sym typeface="Calibri"/>
              </a:defRPr>
            </a:lvl1pPr>
            <a:lvl2pPr marL="0" marR="0" lvl="1" indent="1524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2pPr>
            <a:lvl3pPr marL="0" marR="0" lvl="2" indent="2921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3pPr>
            <a:lvl4pPr marL="0" marR="0" lvl="3" indent="4445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4pPr>
            <a:lvl5pPr marL="0" marR="0" lvl="4" indent="5842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5pPr>
            <a:lvl6pPr marL="0" marR="0" lvl="5" indent="7366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6pPr>
            <a:lvl7pPr marL="0" marR="0" lvl="6" indent="8890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7pPr>
            <a:lvl8pPr marL="0" marR="0" lvl="7" indent="10287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8pPr>
            <a:lvl9pPr marL="0" marR="0" lvl="8" indent="11811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9pPr>
          </a:lstStyle>
          <a:p>
            <a:endParaRPr/>
          </a:p>
        </p:txBody>
      </p:sp>
      <p:sp>
        <p:nvSpPr>
          <p:cNvPr id="110" name="Shape 110"/>
          <p:cNvSpPr txBox="1">
            <a:spLocks noGrp="1"/>
          </p:cNvSpPr>
          <p:nvPr>
            <p:ph type="sldNum" idx="12"/>
          </p:nvPr>
        </p:nvSpPr>
        <p:spPr>
          <a:xfrm>
            <a:off x="8497567" y="4877394"/>
            <a:ext cx="189233" cy="154037"/>
          </a:xfrm>
          <a:prstGeom prst="rect">
            <a:avLst/>
          </a:prstGeom>
          <a:noFill/>
          <a:ln>
            <a:noFill/>
          </a:ln>
        </p:spPr>
        <p:txBody>
          <a:bodyPr lIns="24550" tIns="24550" rIns="24550" bIns="24550" anchor="ctr" anchorCtr="0">
            <a:noAutofit/>
          </a:bodyPr>
          <a:lstStyle/>
          <a:p>
            <a:pPr algn="r">
              <a:buClr>
                <a:srgbClr val="9A9A9A"/>
              </a:buClr>
              <a:buSzPct val="25000"/>
              <a:buFont typeface="Calibri"/>
              <a:buNone/>
            </a:pPr>
            <a:fld id="{00000000-1234-1234-1234-123412341234}" type="slidenum">
              <a:rPr lang="fi-FI" sz="900">
                <a:solidFill>
                  <a:srgbClr val="9A9A9A"/>
                </a:solidFill>
                <a:latin typeface="Calibri"/>
                <a:ea typeface="Calibri"/>
                <a:cs typeface="Calibri"/>
                <a:sym typeface="Calibri"/>
              </a:rPr>
              <a:pPr algn="r">
                <a:buClr>
                  <a:srgbClr val="9A9A9A"/>
                </a:buClr>
                <a:buSzPct val="25000"/>
                <a:buFont typeface="Calibri"/>
                <a:buNone/>
              </a:pPr>
              <a:t>‹#›</a:t>
            </a:fld>
            <a:endParaRPr lang="fi-FI" sz="900">
              <a:solidFill>
                <a:srgbClr val="9A9A9A"/>
              </a:solidFill>
              <a:latin typeface="Calibri"/>
              <a:ea typeface="Calibri"/>
              <a:cs typeface="Calibri"/>
              <a:sym typeface="Calibri"/>
            </a:endParaRPr>
          </a:p>
        </p:txBody>
      </p:sp>
    </p:spTree>
    <p:extLst>
      <p:ext uri="{BB962C8B-B14F-4D97-AF65-F5344CB8AC3E}">
        <p14:creationId xmlns:p14="http://schemas.microsoft.com/office/powerpoint/2010/main" val="12370635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cSld name="1_Default - Kun titel">
    <p:bg>
      <p:bgPr>
        <a:solidFill>
          <a:srgbClr val="FFFFFF"/>
        </a:solidFill>
        <a:effectLst/>
      </p:bgPr>
    </p:bg>
    <p:spTree>
      <p:nvGrpSpPr>
        <p:cNvPr id="1" name="Shape 111"/>
        <p:cNvGrpSpPr/>
        <p:nvPr/>
      </p:nvGrpSpPr>
      <p:grpSpPr>
        <a:xfrm>
          <a:off x="0" y="0"/>
          <a:ext cx="0" cy="0"/>
          <a:chOff x="0" y="0"/>
          <a:chExt cx="0" cy="0"/>
        </a:xfrm>
      </p:grpSpPr>
      <p:sp>
        <p:nvSpPr>
          <p:cNvPr id="112" name="Shape 112"/>
          <p:cNvSpPr txBox="1">
            <a:spLocks noGrp="1"/>
          </p:cNvSpPr>
          <p:nvPr>
            <p:ph type="title"/>
          </p:nvPr>
        </p:nvSpPr>
        <p:spPr>
          <a:xfrm>
            <a:off x="455413" y="205978"/>
            <a:ext cx="8233172" cy="857250"/>
          </a:xfrm>
          <a:prstGeom prst="rect">
            <a:avLst/>
          </a:prstGeom>
          <a:noFill/>
          <a:ln>
            <a:noFill/>
          </a:ln>
        </p:spPr>
        <p:txBody>
          <a:bodyPr lIns="58925" tIns="58925" rIns="58925" bIns="58925" anchor="ctr" anchorCtr="0"/>
          <a:lstStyle>
            <a:lvl1pPr marL="0" marR="0" lvl="0" indent="0" algn="ctr" rtl="0">
              <a:lnSpc>
                <a:spcPct val="100000"/>
              </a:lnSpc>
              <a:spcBef>
                <a:spcPts val="0"/>
              </a:spcBef>
              <a:spcAft>
                <a:spcPts val="0"/>
              </a:spcAft>
              <a:buClr>
                <a:srgbClr val="000000"/>
              </a:buClr>
              <a:buFont typeface="Calibri"/>
              <a:buNone/>
              <a:defRPr sz="3700" b="0" i="0" u="none" strike="noStrike" cap="none">
                <a:solidFill>
                  <a:srgbClr val="000000"/>
                </a:solidFill>
                <a:latin typeface="Calibri"/>
                <a:ea typeface="Calibri"/>
                <a:cs typeface="Calibri"/>
                <a:sym typeface="Calibri"/>
              </a:defRPr>
            </a:lvl1pPr>
            <a:lvl2pPr marL="0" marR="0" lvl="1" indent="1524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2pPr>
            <a:lvl3pPr marL="0" marR="0" lvl="2" indent="2921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3pPr>
            <a:lvl4pPr marL="0" marR="0" lvl="3" indent="4445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4pPr>
            <a:lvl5pPr marL="0" marR="0" lvl="4" indent="5842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5pPr>
            <a:lvl6pPr marL="0" marR="0" lvl="5" indent="7366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6pPr>
            <a:lvl7pPr marL="0" marR="0" lvl="6" indent="8890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7pPr>
            <a:lvl8pPr marL="0" marR="0" lvl="7" indent="10287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8pPr>
            <a:lvl9pPr marL="0" marR="0" lvl="8" indent="11811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9pPr>
          </a:lstStyle>
          <a:p>
            <a:endParaRPr/>
          </a:p>
        </p:txBody>
      </p:sp>
      <p:sp>
        <p:nvSpPr>
          <p:cNvPr id="113" name="Shape 113"/>
          <p:cNvSpPr txBox="1">
            <a:spLocks noGrp="1"/>
          </p:cNvSpPr>
          <p:nvPr>
            <p:ph type="sldNum" idx="12"/>
          </p:nvPr>
        </p:nvSpPr>
        <p:spPr>
          <a:xfrm>
            <a:off x="8497567" y="4877394"/>
            <a:ext cx="189233" cy="154037"/>
          </a:xfrm>
          <a:prstGeom prst="rect">
            <a:avLst/>
          </a:prstGeom>
          <a:noFill/>
          <a:ln>
            <a:noFill/>
          </a:ln>
        </p:spPr>
        <p:txBody>
          <a:bodyPr lIns="24550" tIns="24550" rIns="24550" bIns="24550" anchor="ctr" anchorCtr="0">
            <a:noAutofit/>
          </a:bodyPr>
          <a:lstStyle/>
          <a:p>
            <a:pPr algn="r">
              <a:buClr>
                <a:srgbClr val="9A9A9A"/>
              </a:buClr>
              <a:buSzPct val="25000"/>
              <a:buFont typeface="Calibri"/>
              <a:buNone/>
            </a:pPr>
            <a:fld id="{00000000-1234-1234-1234-123412341234}" type="slidenum">
              <a:rPr lang="fi-FI" sz="900">
                <a:solidFill>
                  <a:srgbClr val="9A9A9A"/>
                </a:solidFill>
                <a:latin typeface="Calibri"/>
                <a:ea typeface="Calibri"/>
                <a:cs typeface="Calibri"/>
                <a:sym typeface="Calibri"/>
              </a:rPr>
              <a:pPr algn="r">
                <a:buClr>
                  <a:srgbClr val="9A9A9A"/>
                </a:buClr>
                <a:buSzPct val="25000"/>
                <a:buFont typeface="Calibri"/>
                <a:buNone/>
              </a:pPr>
              <a:t>‹#›</a:t>
            </a:fld>
            <a:endParaRPr lang="fi-FI" sz="900">
              <a:solidFill>
                <a:srgbClr val="9A9A9A"/>
              </a:solidFill>
              <a:latin typeface="Calibri"/>
              <a:ea typeface="Calibri"/>
              <a:cs typeface="Calibri"/>
              <a:sym typeface="Calibri"/>
            </a:endParaRPr>
          </a:p>
        </p:txBody>
      </p:sp>
    </p:spTree>
    <p:extLst>
      <p:ext uri="{BB962C8B-B14F-4D97-AF65-F5344CB8AC3E}">
        <p14:creationId xmlns:p14="http://schemas.microsoft.com/office/powerpoint/2010/main" val="197960774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cSld name="Title &amp; Subtitle">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a:off x="892968" y="863947"/>
            <a:ext cx="7358063" cy="1741289"/>
          </a:xfrm>
          <a:prstGeom prst="rect">
            <a:avLst/>
          </a:prstGeom>
          <a:noFill/>
          <a:ln>
            <a:noFill/>
          </a:ln>
        </p:spPr>
        <p:txBody>
          <a:bodyPr lIns="58925" tIns="58925" rIns="58925" bIns="58925" anchor="b" anchorCtr="0"/>
          <a:lstStyle>
            <a:lvl1pPr marL="0" marR="0" lvl="0" indent="0" algn="ctr" rtl="0">
              <a:lnSpc>
                <a:spcPct val="100000"/>
              </a:lnSpc>
              <a:spcBef>
                <a:spcPts val="0"/>
              </a:spcBef>
              <a:spcAft>
                <a:spcPts val="0"/>
              </a:spcAft>
              <a:buClr>
                <a:srgbClr val="FFFFFF"/>
              </a:buClr>
              <a:buFont typeface="Cabin"/>
              <a:buNone/>
              <a:defRPr sz="5300" b="0" i="0" u="none" strike="noStrike" cap="none">
                <a:solidFill>
                  <a:srgbClr val="FFFFFF"/>
                </a:solidFill>
                <a:latin typeface="Cabin"/>
                <a:ea typeface="Cabin"/>
                <a:cs typeface="Cabin"/>
                <a:sym typeface="Cabin"/>
              </a:defRPr>
            </a:lvl1pPr>
            <a:lvl2pPr marL="0" marR="0" lvl="1" indent="1524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2pPr>
            <a:lvl3pPr marL="0" marR="0" lvl="2" indent="2921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3pPr>
            <a:lvl4pPr marL="0" marR="0" lvl="3" indent="4445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4pPr>
            <a:lvl5pPr marL="0" marR="0" lvl="4" indent="5842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5pPr>
            <a:lvl6pPr marL="0" marR="0" lvl="5" indent="7366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6pPr>
            <a:lvl7pPr marL="0" marR="0" lvl="6" indent="8890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7pPr>
            <a:lvl8pPr marL="0" marR="0" lvl="7" indent="10287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8pPr>
            <a:lvl9pPr marL="0" marR="0" lvl="8" indent="11811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9pPr>
          </a:lstStyle>
          <a:p>
            <a:endParaRPr/>
          </a:p>
        </p:txBody>
      </p:sp>
      <p:sp>
        <p:nvSpPr>
          <p:cNvPr id="116" name="Shape 116"/>
          <p:cNvSpPr txBox="1">
            <a:spLocks noGrp="1"/>
          </p:cNvSpPr>
          <p:nvPr>
            <p:ph type="body" idx="1"/>
          </p:nvPr>
        </p:nvSpPr>
        <p:spPr>
          <a:xfrm>
            <a:off x="892968" y="2652117"/>
            <a:ext cx="7358063" cy="596056"/>
          </a:xfrm>
          <a:prstGeom prst="rect">
            <a:avLst/>
          </a:prstGeom>
          <a:noFill/>
          <a:ln>
            <a:noFill/>
          </a:ln>
        </p:spPr>
        <p:txBody>
          <a:bodyPr lIns="58925" tIns="58925" rIns="58925" bIns="58925" anchor="t" anchorCtr="0"/>
          <a:lstStyle>
            <a:lvl1pPr marL="0" marR="0" lvl="0" indent="0" algn="ctr" rtl="0">
              <a:lnSpc>
                <a:spcPct val="100000"/>
              </a:lnSpc>
              <a:spcBef>
                <a:spcPts val="0"/>
              </a:spcBef>
              <a:spcAft>
                <a:spcPts val="0"/>
              </a:spcAft>
              <a:buClr>
                <a:srgbClr val="FFFFFF"/>
              </a:buClr>
              <a:buFont typeface="Cabin"/>
              <a:buNone/>
              <a:defRPr sz="2200" b="0" i="0" u="none" strike="noStrike" cap="none">
                <a:solidFill>
                  <a:srgbClr val="FFFFFF"/>
                </a:solidFill>
                <a:latin typeface="Cabin"/>
                <a:ea typeface="Cabin"/>
                <a:cs typeface="Cabin"/>
                <a:sym typeface="Cabin"/>
              </a:defRPr>
            </a:lvl1pPr>
            <a:lvl2pPr marL="0" marR="0" lvl="1" indent="0" algn="ctr" rtl="0">
              <a:lnSpc>
                <a:spcPct val="100000"/>
              </a:lnSpc>
              <a:spcBef>
                <a:spcPts val="0"/>
              </a:spcBef>
              <a:spcAft>
                <a:spcPts val="0"/>
              </a:spcAft>
              <a:buClr>
                <a:srgbClr val="FFFFFF"/>
              </a:buClr>
              <a:buFont typeface="Cabin"/>
              <a:buNone/>
              <a:defRPr sz="2200" b="0" i="0" u="none" strike="noStrike" cap="none">
                <a:solidFill>
                  <a:srgbClr val="FFFFFF"/>
                </a:solidFill>
                <a:latin typeface="Cabin"/>
                <a:ea typeface="Cabin"/>
                <a:cs typeface="Cabin"/>
                <a:sym typeface="Cabin"/>
              </a:defRPr>
            </a:lvl2pPr>
            <a:lvl3pPr marL="0" marR="0" lvl="2" indent="0" algn="ctr" rtl="0">
              <a:lnSpc>
                <a:spcPct val="100000"/>
              </a:lnSpc>
              <a:spcBef>
                <a:spcPts val="0"/>
              </a:spcBef>
              <a:spcAft>
                <a:spcPts val="0"/>
              </a:spcAft>
              <a:buClr>
                <a:srgbClr val="FFFFFF"/>
              </a:buClr>
              <a:buFont typeface="Cabin"/>
              <a:buNone/>
              <a:defRPr sz="2200" b="0" i="0" u="none" strike="noStrike" cap="none">
                <a:solidFill>
                  <a:srgbClr val="FFFFFF"/>
                </a:solidFill>
                <a:latin typeface="Cabin"/>
                <a:ea typeface="Cabin"/>
                <a:cs typeface="Cabin"/>
                <a:sym typeface="Cabin"/>
              </a:defRPr>
            </a:lvl3pPr>
            <a:lvl4pPr marL="0" marR="0" lvl="3" indent="0" algn="ctr" rtl="0">
              <a:lnSpc>
                <a:spcPct val="100000"/>
              </a:lnSpc>
              <a:spcBef>
                <a:spcPts val="0"/>
              </a:spcBef>
              <a:spcAft>
                <a:spcPts val="0"/>
              </a:spcAft>
              <a:buClr>
                <a:srgbClr val="FFFFFF"/>
              </a:buClr>
              <a:buFont typeface="Cabin"/>
              <a:buNone/>
              <a:defRPr sz="2200" b="0" i="0" u="none" strike="noStrike" cap="none">
                <a:solidFill>
                  <a:srgbClr val="FFFFFF"/>
                </a:solidFill>
                <a:latin typeface="Cabin"/>
                <a:ea typeface="Cabin"/>
                <a:cs typeface="Cabin"/>
                <a:sym typeface="Cabin"/>
              </a:defRPr>
            </a:lvl4pPr>
            <a:lvl5pPr marL="0" marR="0" lvl="4" indent="0" algn="ctr" rtl="0">
              <a:lnSpc>
                <a:spcPct val="100000"/>
              </a:lnSpc>
              <a:spcBef>
                <a:spcPts val="0"/>
              </a:spcBef>
              <a:spcAft>
                <a:spcPts val="0"/>
              </a:spcAft>
              <a:buClr>
                <a:srgbClr val="FFFFFF"/>
              </a:buClr>
              <a:buFont typeface="Cabin"/>
              <a:buNone/>
              <a:defRPr sz="2200" b="0" i="0" u="none" strike="noStrike" cap="none">
                <a:solidFill>
                  <a:srgbClr val="FFFFFF"/>
                </a:solidFill>
                <a:latin typeface="Cabin"/>
                <a:ea typeface="Cabin"/>
                <a:cs typeface="Cabin"/>
                <a:sym typeface="Cabin"/>
              </a:defRPr>
            </a:lvl5pPr>
            <a:lvl6pPr marL="1714500" marR="0" lvl="5"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6pPr>
            <a:lvl7pPr marL="2006600" marR="0" lvl="6"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7pPr>
            <a:lvl8pPr marL="2286000" marR="0" lvl="7"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8pPr>
            <a:lvl9pPr marL="2578100" marR="0" lvl="8"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9pPr>
          </a:lstStyle>
          <a:p>
            <a:endParaRPr/>
          </a:p>
        </p:txBody>
      </p:sp>
      <p:sp>
        <p:nvSpPr>
          <p:cNvPr id="117" name="Shape 117"/>
          <p:cNvSpPr txBox="1">
            <a:spLocks noGrp="1"/>
          </p:cNvSpPr>
          <p:nvPr>
            <p:ph type="sldNum" idx="12"/>
          </p:nvPr>
        </p:nvSpPr>
        <p:spPr>
          <a:xfrm>
            <a:off x="4455914" y="4882306"/>
            <a:ext cx="223242" cy="180826"/>
          </a:xfrm>
          <a:prstGeom prst="rect">
            <a:avLst/>
          </a:prstGeom>
          <a:noFill/>
          <a:ln>
            <a:noFill/>
          </a:ln>
        </p:spPr>
        <p:txBody>
          <a:bodyPr lIns="32750" tIns="32750" rIns="32750" bIns="32750" anchor="t" anchorCtr="0">
            <a:noAutofit/>
          </a:bodyPr>
          <a:lstStyle/>
          <a:p>
            <a:pPr algn="ctr">
              <a:buClr>
                <a:srgbClr val="FFFFFF"/>
              </a:buClr>
              <a:buSzPct val="25000"/>
              <a:buFont typeface="Cabin"/>
              <a:buNone/>
            </a:pPr>
            <a:fld id="{00000000-1234-1234-1234-123412341234}" type="slidenum">
              <a:rPr lang="fi-FI" sz="1000">
                <a:solidFill>
                  <a:srgbClr val="FFFFFF"/>
                </a:solidFill>
                <a:latin typeface="Cabin"/>
                <a:ea typeface="Cabin"/>
                <a:cs typeface="Cabin"/>
                <a:sym typeface="Cabin"/>
              </a:rPr>
              <a:pPr algn="ctr">
                <a:buClr>
                  <a:srgbClr val="FFFFFF"/>
                </a:buClr>
                <a:buSzPct val="25000"/>
                <a:buFont typeface="Cabin"/>
                <a:buNone/>
              </a:pPr>
              <a:t>‹#›</a:t>
            </a:fld>
            <a:endParaRPr lang="fi-FI" sz="1000">
              <a:solidFill>
                <a:srgbClr val="FFFFFF"/>
              </a:solidFill>
              <a:latin typeface="Cabin"/>
              <a:ea typeface="Cabin"/>
              <a:cs typeface="Cabin"/>
              <a:sym typeface="Cabin"/>
            </a:endParaRPr>
          </a:p>
        </p:txBody>
      </p:sp>
    </p:spTree>
    <p:extLst>
      <p:ext uri="{BB962C8B-B14F-4D97-AF65-F5344CB8AC3E}">
        <p14:creationId xmlns:p14="http://schemas.microsoft.com/office/powerpoint/2010/main" val="79120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C9AA461-BCDC-5A4A-9E47-C08354D6D045}" type="datetimeFigureOut">
              <a:rPr lang="en-US" smtClean="0"/>
              <a:t>4/24/19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3BBE5E-655C-CE4E-BC33-32C25881C2E2}" type="slidenum">
              <a:rPr lang="en-US" smtClean="0"/>
              <a:t>‹#›</a:t>
            </a:fld>
            <a:endParaRPr lang="en-US"/>
          </a:p>
        </p:txBody>
      </p:sp>
    </p:spTree>
    <p:extLst>
      <p:ext uri="{BB962C8B-B14F-4D97-AF65-F5344CB8AC3E}">
        <p14:creationId xmlns:p14="http://schemas.microsoft.com/office/powerpoint/2010/main" val="73887769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cSld name="Title - Center">
    <p:spTree>
      <p:nvGrpSpPr>
        <p:cNvPr id="1" name="Shape 118"/>
        <p:cNvGrpSpPr/>
        <p:nvPr/>
      </p:nvGrpSpPr>
      <p:grpSpPr>
        <a:xfrm>
          <a:off x="0" y="0"/>
          <a:ext cx="0" cy="0"/>
          <a:chOff x="0" y="0"/>
          <a:chExt cx="0" cy="0"/>
        </a:xfrm>
      </p:grpSpPr>
      <p:sp>
        <p:nvSpPr>
          <p:cNvPr id="119" name="Shape 119"/>
          <p:cNvSpPr txBox="1">
            <a:spLocks noGrp="1"/>
          </p:cNvSpPr>
          <p:nvPr>
            <p:ph type="title"/>
          </p:nvPr>
        </p:nvSpPr>
        <p:spPr>
          <a:xfrm>
            <a:off x="892968" y="1567160"/>
            <a:ext cx="7358063" cy="2009179"/>
          </a:xfrm>
          <a:prstGeom prst="rect">
            <a:avLst/>
          </a:prstGeom>
          <a:noFill/>
          <a:ln>
            <a:noFill/>
          </a:ln>
        </p:spPr>
        <p:txBody>
          <a:bodyPr lIns="58925" tIns="58925" rIns="58925" bIns="58925" anchor="ctr" anchorCtr="0"/>
          <a:lstStyle>
            <a:lvl1pPr marL="0" marR="0" lvl="0" indent="0" algn="ctr" rtl="0">
              <a:lnSpc>
                <a:spcPct val="100000"/>
              </a:lnSpc>
              <a:spcBef>
                <a:spcPts val="0"/>
              </a:spcBef>
              <a:spcAft>
                <a:spcPts val="0"/>
              </a:spcAft>
              <a:buClr>
                <a:srgbClr val="FFFFFF"/>
              </a:buClr>
              <a:buFont typeface="Cabin"/>
              <a:buNone/>
              <a:defRPr sz="5300" b="0" i="0" u="none" strike="noStrike" cap="none">
                <a:solidFill>
                  <a:srgbClr val="FFFFFF"/>
                </a:solidFill>
                <a:latin typeface="Cabin"/>
                <a:ea typeface="Cabin"/>
                <a:cs typeface="Cabin"/>
                <a:sym typeface="Cabin"/>
              </a:defRPr>
            </a:lvl1pPr>
            <a:lvl2pPr marL="0" marR="0" lvl="1" indent="1524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2pPr>
            <a:lvl3pPr marL="0" marR="0" lvl="2" indent="2921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3pPr>
            <a:lvl4pPr marL="0" marR="0" lvl="3" indent="4445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4pPr>
            <a:lvl5pPr marL="0" marR="0" lvl="4" indent="5842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5pPr>
            <a:lvl6pPr marL="0" marR="0" lvl="5" indent="7366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6pPr>
            <a:lvl7pPr marL="0" marR="0" lvl="6" indent="8890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7pPr>
            <a:lvl8pPr marL="0" marR="0" lvl="7" indent="10287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8pPr>
            <a:lvl9pPr marL="0" marR="0" lvl="8" indent="11811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9pPr>
          </a:lstStyle>
          <a:p>
            <a:endParaRPr/>
          </a:p>
        </p:txBody>
      </p:sp>
      <p:sp>
        <p:nvSpPr>
          <p:cNvPr id="120" name="Shape 120"/>
          <p:cNvSpPr txBox="1">
            <a:spLocks noGrp="1"/>
          </p:cNvSpPr>
          <p:nvPr>
            <p:ph type="sldNum" idx="12"/>
          </p:nvPr>
        </p:nvSpPr>
        <p:spPr>
          <a:xfrm>
            <a:off x="4455914" y="4882306"/>
            <a:ext cx="223242" cy="180826"/>
          </a:xfrm>
          <a:prstGeom prst="rect">
            <a:avLst/>
          </a:prstGeom>
          <a:noFill/>
          <a:ln>
            <a:noFill/>
          </a:ln>
        </p:spPr>
        <p:txBody>
          <a:bodyPr lIns="32750" tIns="32750" rIns="32750" bIns="32750" anchor="t" anchorCtr="0">
            <a:noAutofit/>
          </a:bodyPr>
          <a:lstStyle/>
          <a:p>
            <a:pPr algn="ctr">
              <a:buClr>
                <a:srgbClr val="FFFFFF"/>
              </a:buClr>
              <a:buSzPct val="25000"/>
              <a:buFont typeface="Cabin"/>
              <a:buNone/>
            </a:pPr>
            <a:fld id="{00000000-1234-1234-1234-123412341234}" type="slidenum">
              <a:rPr lang="fi-FI" sz="1000">
                <a:solidFill>
                  <a:srgbClr val="FFFFFF"/>
                </a:solidFill>
                <a:latin typeface="Cabin"/>
                <a:ea typeface="Cabin"/>
                <a:cs typeface="Cabin"/>
                <a:sym typeface="Cabin"/>
              </a:rPr>
              <a:pPr algn="ctr">
                <a:buClr>
                  <a:srgbClr val="FFFFFF"/>
                </a:buClr>
                <a:buSzPct val="25000"/>
                <a:buFont typeface="Cabin"/>
                <a:buNone/>
              </a:pPr>
              <a:t>‹#›</a:t>
            </a:fld>
            <a:endParaRPr lang="fi-FI" sz="1000">
              <a:solidFill>
                <a:srgbClr val="FFFFFF"/>
              </a:solidFill>
              <a:latin typeface="Cabin"/>
              <a:ea typeface="Cabin"/>
              <a:cs typeface="Cabin"/>
              <a:sym typeface="Cabin"/>
            </a:endParaRPr>
          </a:p>
        </p:txBody>
      </p:sp>
    </p:spTree>
    <p:extLst>
      <p:ext uri="{BB962C8B-B14F-4D97-AF65-F5344CB8AC3E}">
        <p14:creationId xmlns:p14="http://schemas.microsoft.com/office/powerpoint/2010/main" val="20235348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cSld name="1_Title - Center">
    <p:spTree>
      <p:nvGrpSpPr>
        <p:cNvPr id="1" name="Shape 121"/>
        <p:cNvGrpSpPr/>
        <p:nvPr/>
      </p:nvGrpSpPr>
      <p:grpSpPr>
        <a:xfrm>
          <a:off x="0" y="0"/>
          <a:ext cx="0" cy="0"/>
          <a:chOff x="0" y="0"/>
          <a:chExt cx="0" cy="0"/>
        </a:xfrm>
      </p:grpSpPr>
      <p:sp>
        <p:nvSpPr>
          <p:cNvPr id="122" name="Shape 122"/>
          <p:cNvSpPr txBox="1">
            <a:spLocks noGrp="1"/>
          </p:cNvSpPr>
          <p:nvPr>
            <p:ph type="title"/>
          </p:nvPr>
        </p:nvSpPr>
        <p:spPr>
          <a:xfrm>
            <a:off x="892968" y="1567160"/>
            <a:ext cx="7358063" cy="2009179"/>
          </a:xfrm>
          <a:prstGeom prst="rect">
            <a:avLst/>
          </a:prstGeom>
          <a:noFill/>
          <a:ln>
            <a:noFill/>
          </a:ln>
        </p:spPr>
        <p:txBody>
          <a:bodyPr lIns="58925" tIns="58925" rIns="58925" bIns="58925" anchor="ctr" anchorCtr="0"/>
          <a:lstStyle>
            <a:lvl1pPr marL="0" marR="0" lvl="0" indent="0" algn="ctr" rtl="0">
              <a:lnSpc>
                <a:spcPct val="100000"/>
              </a:lnSpc>
              <a:spcBef>
                <a:spcPts val="0"/>
              </a:spcBef>
              <a:spcAft>
                <a:spcPts val="0"/>
              </a:spcAft>
              <a:buClr>
                <a:srgbClr val="FFFFFF"/>
              </a:buClr>
              <a:buFont typeface="Cabin"/>
              <a:buNone/>
              <a:defRPr sz="5300" b="0" i="0" u="none" strike="noStrike" cap="none">
                <a:solidFill>
                  <a:srgbClr val="FFFFFF"/>
                </a:solidFill>
                <a:latin typeface="Cabin"/>
                <a:ea typeface="Cabin"/>
                <a:cs typeface="Cabin"/>
                <a:sym typeface="Cabin"/>
              </a:defRPr>
            </a:lvl1pPr>
            <a:lvl2pPr marL="0" marR="0" lvl="1" indent="1524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2pPr>
            <a:lvl3pPr marL="0" marR="0" lvl="2" indent="2921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3pPr>
            <a:lvl4pPr marL="0" marR="0" lvl="3" indent="4445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4pPr>
            <a:lvl5pPr marL="0" marR="0" lvl="4" indent="5842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5pPr>
            <a:lvl6pPr marL="0" marR="0" lvl="5" indent="7366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6pPr>
            <a:lvl7pPr marL="0" marR="0" lvl="6" indent="8890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7pPr>
            <a:lvl8pPr marL="0" marR="0" lvl="7" indent="10287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8pPr>
            <a:lvl9pPr marL="0" marR="0" lvl="8" indent="11811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9pPr>
          </a:lstStyle>
          <a:p>
            <a:endParaRPr/>
          </a:p>
        </p:txBody>
      </p:sp>
      <p:sp>
        <p:nvSpPr>
          <p:cNvPr id="123" name="Shape 123"/>
          <p:cNvSpPr txBox="1">
            <a:spLocks noGrp="1"/>
          </p:cNvSpPr>
          <p:nvPr>
            <p:ph type="sldNum" idx="12"/>
          </p:nvPr>
        </p:nvSpPr>
        <p:spPr>
          <a:xfrm>
            <a:off x="4455914" y="4882306"/>
            <a:ext cx="223242" cy="180826"/>
          </a:xfrm>
          <a:prstGeom prst="rect">
            <a:avLst/>
          </a:prstGeom>
          <a:noFill/>
          <a:ln>
            <a:noFill/>
          </a:ln>
        </p:spPr>
        <p:txBody>
          <a:bodyPr lIns="32750" tIns="32750" rIns="32750" bIns="32750" anchor="t" anchorCtr="0">
            <a:noAutofit/>
          </a:bodyPr>
          <a:lstStyle/>
          <a:p>
            <a:pPr algn="ctr">
              <a:buClr>
                <a:srgbClr val="FFFFFF"/>
              </a:buClr>
              <a:buSzPct val="25000"/>
              <a:buFont typeface="Cabin"/>
              <a:buNone/>
            </a:pPr>
            <a:fld id="{00000000-1234-1234-1234-123412341234}" type="slidenum">
              <a:rPr lang="fi-FI" sz="1000">
                <a:solidFill>
                  <a:srgbClr val="FFFFFF"/>
                </a:solidFill>
                <a:latin typeface="Cabin"/>
                <a:ea typeface="Cabin"/>
                <a:cs typeface="Cabin"/>
                <a:sym typeface="Cabin"/>
              </a:rPr>
              <a:pPr algn="ctr">
                <a:buClr>
                  <a:srgbClr val="FFFFFF"/>
                </a:buClr>
                <a:buSzPct val="25000"/>
                <a:buFont typeface="Cabin"/>
                <a:buNone/>
              </a:pPr>
              <a:t>‹#›</a:t>
            </a:fld>
            <a:endParaRPr lang="fi-FI" sz="1000">
              <a:solidFill>
                <a:srgbClr val="FFFFFF"/>
              </a:solidFill>
              <a:latin typeface="Cabin"/>
              <a:ea typeface="Cabin"/>
              <a:cs typeface="Cabin"/>
              <a:sym typeface="Cabin"/>
            </a:endParaRPr>
          </a:p>
        </p:txBody>
      </p:sp>
    </p:spTree>
    <p:extLst>
      <p:ext uri="{BB962C8B-B14F-4D97-AF65-F5344CB8AC3E}">
        <p14:creationId xmlns:p14="http://schemas.microsoft.com/office/powerpoint/2010/main" val="18791052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cSld name="2_Title - Center">
    <p:spTree>
      <p:nvGrpSpPr>
        <p:cNvPr id="1" name="Shape 124"/>
        <p:cNvGrpSpPr/>
        <p:nvPr/>
      </p:nvGrpSpPr>
      <p:grpSpPr>
        <a:xfrm>
          <a:off x="0" y="0"/>
          <a:ext cx="0" cy="0"/>
          <a:chOff x="0" y="0"/>
          <a:chExt cx="0" cy="0"/>
        </a:xfrm>
      </p:grpSpPr>
      <p:sp>
        <p:nvSpPr>
          <p:cNvPr id="125" name="Shape 125"/>
          <p:cNvSpPr txBox="1">
            <a:spLocks noGrp="1"/>
          </p:cNvSpPr>
          <p:nvPr>
            <p:ph type="title"/>
          </p:nvPr>
        </p:nvSpPr>
        <p:spPr>
          <a:xfrm>
            <a:off x="892968" y="1567160"/>
            <a:ext cx="7358063" cy="2009179"/>
          </a:xfrm>
          <a:prstGeom prst="rect">
            <a:avLst/>
          </a:prstGeom>
          <a:noFill/>
          <a:ln>
            <a:noFill/>
          </a:ln>
        </p:spPr>
        <p:txBody>
          <a:bodyPr lIns="58925" tIns="58925" rIns="58925" bIns="58925" anchor="ctr" anchorCtr="0"/>
          <a:lstStyle>
            <a:lvl1pPr marL="0" marR="0" lvl="0" indent="0" algn="ctr" rtl="0">
              <a:lnSpc>
                <a:spcPct val="100000"/>
              </a:lnSpc>
              <a:spcBef>
                <a:spcPts val="0"/>
              </a:spcBef>
              <a:spcAft>
                <a:spcPts val="0"/>
              </a:spcAft>
              <a:buClr>
                <a:srgbClr val="FFFFFF"/>
              </a:buClr>
              <a:buFont typeface="Cabin"/>
              <a:buNone/>
              <a:defRPr sz="5000" b="0" i="0" u="none" strike="noStrike" cap="none">
                <a:solidFill>
                  <a:srgbClr val="FFFFFF"/>
                </a:solidFill>
                <a:latin typeface="Cabin"/>
                <a:ea typeface="Cabin"/>
                <a:cs typeface="Cabin"/>
                <a:sym typeface="Cabin"/>
              </a:defRPr>
            </a:lvl1pPr>
            <a:lvl2pPr marL="0" marR="0" lvl="1" indent="1524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2pPr>
            <a:lvl3pPr marL="0" marR="0" lvl="2" indent="2921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3pPr>
            <a:lvl4pPr marL="0" marR="0" lvl="3" indent="4445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4pPr>
            <a:lvl5pPr marL="0" marR="0" lvl="4" indent="5842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5pPr>
            <a:lvl6pPr marL="0" marR="0" lvl="5" indent="7366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6pPr>
            <a:lvl7pPr marL="0" marR="0" lvl="6" indent="8890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7pPr>
            <a:lvl8pPr marL="0" marR="0" lvl="7" indent="10287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8pPr>
            <a:lvl9pPr marL="0" marR="0" lvl="8" indent="11811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9pPr>
          </a:lstStyle>
          <a:p>
            <a:endParaRPr/>
          </a:p>
        </p:txBody>
      </p:sp>
      <p:sp>
        <p:nvSpPr>
          <p:cNvPr id="126" name="Shape 126"/>
          <p:cNvSpPr txBox="1">
            <a:spLocks noGrp="1"/>
          </p:cNvSpPr>
          <p:nvPr>
            <p:ph type="sldNum" idx="12"/>
          </p:nvPr>
        </p:nvSpPr>
        <p:spPr>
          <a:xfrm>
            <a:off x="4464842" y="4882306"/>
            <a:ext cx="205383" cy="160734"/>
          </a:xfrm>
          <a:prstGeom prst="rect">
            <a:avLst/>
          </a:prstGeom>
          <a:noFill/>
          <a:ln>
            <a:noFill/>
          </a:ln>
        </p:spPr>
        <p:txBody>
          <a:bodyPr lIns="32750" tIns="32750" rIns="32750" bIns="32750" anchor="t" anchorCtr="0">
            <a:noAutofit/>
          </a:bodyPr>
          <a:lstStyle/>
          <a:p>
            <a:pPr algn="ctr">
              <a:buClr>
                <a:srgbClr val="FFFFFF"/>
              </a:buClr>
              <a:buSzPct val="25000"/>
              <a:buFont typeface="Cabin"/>
              <a:buNone/>
            </a:pPr>
            <a:fld id="{00000000-1234-1234-1234-123412341234}" type="slidenum">
              <a:rPr lang="fi-FI" sz="900">
                <a:solidFill>
                  <a:srgbClr val="FFFFFF"/>
                </a:solidFill>
                <a:latin typeface="Cabin"/>
                <a:ea typeface="Cabin"/>
                <a:cs typeface="Cabin"/>
                <a:sym typeface="Cabin"/>
              </a:rPr>
              <a:pPr algn="ctr">
                <a:buClr>
                  <a:srgbClr val="FFFFFF"/>
                </a:buClr>
                <a:buSzPct val="25000"/>
                <a:buFont typeface="Cabin"/>
                <a:buNone/>
              </a:pPr>
              <a:t>‹#›</a:t>
            </a:fld>
            <a:endParaRPr lang="fi-FI" sz="900">
              <a:solidFill>
                <a:srgbClr val="FFFFFF"/>
              </a:solidFill>
              <a:latin typeface="Cabin"/>
              <a:ea typeface="Cabin"/>
              <a:cs typeface="Cabin"/>
              <a:sym typeface="Cabin"/>
            </a:endParaRPr>
          </a:p>
        </p:txBody>
      </p:sp>
    </p:spTree>
    <p:extLst>
      <p:ext uri="{BB962C8B-B14F-4D97-AF65-F5344CB8AC3E}">
        <p14:creationId xmlns:p14="http://schemas.microsoft.com/office/powerpoint/2010/main" val="137630428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cSld name="1_Title &amp; Subtitle">
    <p:spTree>
      <p:nvGrpSpPr>
        <p:cNvPr id="1" name="Shape 127"/>
        <p:cNvGrpSpPr/>
        <p:nvPr/>
      </p:nvGrpSpPr>
      <p:grpSpPr>
        <a:xfrm>
          <a:off x="0" y="0"/>
          <a:ext cx="0" cy="0"/>
          <a:chOff x="0" y="0"/>
          <a:chExt cx="0" cy="0"/>
        </a:xfrm>
      </p:grpSpPr>
      <p:sp>
        <p:nvSpPr>
          <p:cNvPr id="128" name="Shape 128"/>
          <p:cNvSpPr txBox="1">
            <a:spLocks noGrp="1"/>
          </p:cNvSpPr>
          <p:nvPr>
            <p:ph type="title"/>
          </p:nvPr>
        </p:nvSpPr>
        <p:spPr>
          <a:xfrm>
            <a:off x="892968" y="863947"/>
            <a:ext cx="7358062" cy="1741289"/>
          </a:xfrm>
          <a:prstGeom prst="rect">
            <a:avLst/>
          </a:prstGeom>
          <a:noFill/>
          <a:ln>
            <a:noFill/>
          </a:ln>
        </p:spPr>
        <p:txBody>
          <a:bodyPr lIns="58925" tIns="58925" rIns="58925" bIns="58925" anchor="b" anchorCtr="0"/>
          <a:lstStyle>
            <a:lvl1pPr marL="0" marR="0" lvl="0" indent="0" algn="ctr" rtl="0">
              <a:lnSpc>
                <a:spcPct val="100000"/>
              </a:lnSpc>
              <a:spcBef>
                <a:spcPts val="0"/>
              </a:spcBef>
              <a:spcAft>
                <a:spcPts val="0"/>
              </a:spcAft>
              <a:buClr>
                <a:srgbClr val="FFFFFF"/>
              </a:buClr>
              <a:buFont typeface="Cabin"/>
              <a:buNone/>
              <a:defRPr sz="5400" b="0" i="0" u="none" strike="noStrike" cap="none">
                <a:solidFill>
                  <a:srgbClr val="FFFFFF"/>
                </a:solidFill>
                <a:latin typeface="Cabin"/>
                <a:ea typeface="Cabin"/>
                <a:cs typeface="Cabin"/>
                <a:sym typeface="Cabin"/>
              </a:defRPr>
            </a:lvl1pPr>
            <a:lvl2pPr marL="0" marR="0" lvl="1" indent="1524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2pPr>
            <a:lvl3pPr marL="0" marR="0" lvl="2" indent="2921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3pPr>
            <a:lvl4pPr marL="0" marR="0" lvl="3" indent="4445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4pPr>
            <a:lvl5pPr marL="0" marR="0" lvl="4" indent="5842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5pPr>
            <a:lvl6pPr marL="0" marR="0" lvl="5" indent="7366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6pPr>
            <a:lvl7pPr marL="0" marR="0" lvl="6" indent="8890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7pPr>
            <a:lvl8pPr marL="0" marR="0" lvl="7" indent="10287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8pPr>
            <a:lvl9pPr marL="0" marR="0" lvl="8" indent="11811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9pPr>
          </a:lstStyle>
          <a:p>
            <a:endParaRPr/>
          </a:p>
        </p:txBody>
      </p:sp>
      <p:sp>
        <p:nvSpPr>
          <p:cNvPr id="129" name="Shape 129"/>
          <p:cNvSpPr txBox="1">
            <a:spLocks noGrp="1"/>
          </p:cNvSpPr>
          <p:nvPr>
            <p:ph type="body" idx="1"/>
          </p:nvPr>
        </p:nvSpPr>
        <p:spPr>
          <a:xfrm>
            <a:off x="892968" y="2652117"/>
            <a:ext cx="7358062" cy="596056"/>
          </a:xfrm>
          <a:prstGeom prst="rect">
            <a:avLst/>
          </a:prstGeom>
          <a:noFill/>
          <a:ln>
            <a:noFill/>
          </a:ln>
        </p:spPr>
        <p:txBody>
          <a:bodyPr lIns="58925" tIns="58925" rIns="58925" bIns="58925" anchor="t" anchorCtr="0"/>
          <a:lstStyle>
            <a:lvl1pPr marL="0" marR="0" lvl="0" indent="0" algn="ctr" rtl="0">
              <a:lnSpc>
                <a:spcPct val="100000"/>
              </a:lnSpc>
              <a:spcBef>
                <a:spcPts val="0"/>
              </a:spcBef>
              <a:spcAft>
                <a:spcPts val="0"/>
              </a:spcAft>
              <a:buClr>
                <a:srgbClr val="FFFFFF"/>
              </a:buClr>
              <a:buFont typeface="Cabin"/>
              <a:buNone/>
              <a:defRPr sz="2300" b="0" i="0" u="none" strike="noStrike" cap="none">
                <a:solidFill>
                  <a:srgbClr val="FFFFFF"/>
                </a:solidFill>
                <a:latin typeface="Cabin"/>
                <a:ea typeface="Cabin"/>
                <a:cs typeface="Cabin"/>
                <a:sym typeface="Cabin"/>
              </a:defRPr>
            </a:lvl1pPr>
            <a:lvl2pPr marL="0" marR="0" lvl="1" indent="0" algn="ctr" rtl="0">
              <a:lnSpc>
                <a:spcPct val="100000"/>
              </a:lnSpc>
              <a:spcBef>
                <a:spcPts val="0"/>
              </a:spcBef>
              <a:spcAft>
                <a:spcPts val="0"/>
              </a:spcAft>
              <a:buClr>
                <a:srgbClr val="FFFFFF"/>
              </a:buClr>
              <a:buFont typeface="Cabin"/>
              <a:buNone/>
              <a:defRPr sz="2300" b="0" i="0" u="none" strike="noStrike" cap="none">
                <a:solidFill>
                  <a:srgbClr val="FFFFFF"/>
                </a:solidFill>
                <a:latin typeface="Cabin"/>
                <a:ea typeface="Cabin"/>
                <a:cs typeface="Cabin"/>
                <a:sym typeface="Cabin"/>
              </a:defRPr>
            </a:lvl2pPr>
            <a:lvl3pPr marL="0" marR="0" lvl="2" indent="0" algn="ctr" rtl="0">
              <a:lnSpc>
                <a:spcPct val="100000"/>
              </a:lnSpc>
              <a:spcBef>
                <a:spcPts val="0"/>
              </a:spcBef>
              <a:spcAft>
                <a:spcPts val="0"/>
              </a:spcAft>
              <a:buClr>
                <a:srgbClr val="FFFFFF"/>
              </a:buClr>
              <a:buFont typeface="Cabin"/>
              <a:buNone/>
              <a:defRPr sz="2300" b="0" i="0" u="none" strike="noStrike" cap="none">
                <a:solidFill>
                  <a:srgbClr val="FFFFFF"/>
                </a:solidFill>
                <a:latin typeface="Cabin"/>
                <a:ea typeface="Cabin"/>
                <a:cs typeface="Cabin"/>
                <a:sym typeface="Cabin"/>
              </a:defRPr>
            </a:lvl3pPr>
            <a:lvl4pPr marL="0" marR="0" lvl="3" indent="0" algn="ctr" rtl="0">
              <a:lnSpc>
                <a:spcPct val="100000"/>
              </a:lnSpc>
              <a:spcBef>
                <a:spcPts val="0"/>
              </a:spcBef>
              <a:spcAft>
                <a:spcPts val="0"/>
              </a:spcAft>
              <a:buClr>
                <a:srgbClr val="FFFFFF"/>
              </a:buClr>
              <a:buFont typeface="Cabin"/>
              <a:buNone/>
              <a:defRPr sz="2300" b="0" i="0" u="none" strike="noStrike" cap="none">
                <a:solidFill>
                  <a:srgbClr val="FFFFFF"/>
                </a:solidFill>
                <a:latin typeface="Cabin"/>
                <a:ea typeface="Cabin"/>
                <a:cs typeface="Cabin"/>
                <a:sym typeface="Cabin"/>
              </a:defRPr>
            </a:lvl4pPr>
            <a:lvl5pPr marL="0" marR="0" lvl="4" indent="0" algn="ctr" rtl="0">
              <a:lnSpc>
                <a:spcPct val="100000"/>
              </a:lnSpc>
              <a:spcBef>
                <a:spcPts val="0"/>
              </a:spcBef>
              <a:spcAft>
                <a:spcPts val="0"/>
              </a:spcAft>
              <a:buClr>
                <a:srgbClr val="FFFFFF"/>
              </a:buClr>
              <a:buFont typeface="Cabin"/>
              <a:buNone/>
              <a:defRPr sz="2300" b="0" i="0" u="none" strike="noStrike" cap="none">
                <a:solidFill>
                  <a:srgbClr val="FFFFFF"/>
                </a:solidFill>
                <a:latin typeface="Cabin"/>
                <a:ea typeface="Cabin"/>
                <a:cs typeface="Cabin"/>
                <a:sym typeface="Cabin"/>
              </a:defRPr>
            </a:lvl5pPr>
            <a:lvl6pPr marL="1714500" marR="0" lvl="5"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6pPr>
            <a:lvl7pPr marL="2006600" marR="0" lvl="6"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7pPr>
            <a:lvl8pPr marL="2286000" marR="0" lvl="7"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8pPr>
            <a:lvl9pPr marL="2578100" marR="0" lvl="8"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9pPr>
          </a:lstStyle>
          <a:p>
            <a:endParaRPr/>
          </a:p>
        </p:txBody>
      </p:sp>
      <p:sp>
        <p:nvSpPr>
          <p:cNvPr id="130" name="Shape 130"/>
          <p:cNvSpPr txBox="1">
            <a:spLocks noGrp="1"/>
          </p:cNvSpPr>
          <p:nvPr>
            <p:ph type="sldNum" idx="12"/>
          </p:nvPr>
        </p:nvSpPr>
        <p:spPr>
          <a:xfrm>
            <a:off x="4446984" y="4882306"/>
            <a:ext cx="241101" cy="194220"/>
          </a:xfrm>
          <a:prstGeom prst="rect">
            <a:avLst/>
          </a:prstGeom>
          <a:noFill/>
          <a:ln>
            <a:noFill/>
          </a:ln>
        </p:spPr>
        <p:txBody>
          <a:bodyPr lIns="32750" tIns="32750" rIns="32750" bIns="32750" anchor="t" anchorCtr="0">
            <a:noAutofit/>
          </a:bodyPr>
          <a:lstStyle/>
          <a:p>
            <a:pPr algn="ctr">
              <a:buClr>
                <a:srgbClr val="FFFFFF"/>
              </a:buClr>
              <a:buSzPct val="25000"/>
              <a:buFont typeface="Cabin"/>
              <a:buNone/>
            </a:pPr>
            <a:fld id="{00000000-1234-1234-1234-123412341234}" type="slidenum">
              <a:rPr lang="fi-FI" sz="1200">
                <a:solidFill>
                  <a:srgbClr val="FFFFFF"/>
                </a:solidFill>
                <a:latin typeface="Cabin"/>
                <a:ea typeface="Cabin"/>
                <a:cs typeface="Cabin"/>
                <a:sym typeface="Cabin"/>
              </a:rPr>
              <a:pPr algn="ctr">
                <a:buClr>
                  <a:srgbClr val="FFFFFF"/>
                </a:buClr>
                <a:buSzPct val="25000"/>
                <a:buFont typeface="Cabin"/>
                <a:buNone/>
              </a:pPr>
              <a:t>‹#›</a:t>
            </a:fld>
            <a:endParaRPr lang="fi-FI" sz="1200">
              <a:solidFill>
                <a:srgbClr val="FFFFFF"/>
              </a:solidFill>
              <a:latin typeface="Cabin"/>
              <a:ea typeface="Cabin"/>
              <a:cs typeface="Cabin"/>
              <a:sym typeface="Cabin"/>
            </a:endParaRPr>
          </a:p>
        </p:txBody>
      </p:sp>
    </p:spTree>
    <p:extLst>
      <p:ext uri="{BB962C8B-B14F-4D97-AF65-F5344CB8AC3E}">
        <p14:creationId xmlns:p14="http://schemas.microsoft.com/office/powerpoint/2010/main" val="14226763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cSld name="Title &amp; Bullets">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669726" y="133945"/>
            <a:ext cx="7804546" cy="1138535"/>
          </a:xfrm>
          <a:prstGeom prst="rect">
            <a:avLst/>
          </a:prstGeom>
          <a:noFill/>
          <a:ln>
            <a:noFill/>
          </a:ln>
        </p:spPr>
        <p:txBody>
          <a:bodyPr lIns="58925" tIns="58925" rIns="58925" bIns="58925" anchor="ctr" anchorCtr="0"/>
          <a:lstStyle>
            <a:lvl1pPr marL="0" marR="0" lvl="0" indent="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1pPr>
            <a:lvl2pPr marL="0" marR="0" lvl="1" indent="1524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2pPr>
            <a:lvl3pPr marL="0" marR="0" lvl="2" indent="2921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3pPr>
            <a:lvl4pPr marL="0" marR="0" lvl="3" indent="4445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4pPr>
            <a:lvl5pPr marL="0" marR="0" lvl="4" indent="5842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5pPr>
            <a:lvl6pPr marL="0" marR="0" lvl="5" indent="7366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6pPr>
            <a:lvl7pPr marL="0" marR="0" lvl="6" indent="8890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7pPr>
            <a:lvl8pPr marL="0" marR="0" lvl="7" indent="10287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8pPr>
            <a:lvl9pPr marL="0" marR="0" lvl="8" indent="11811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9pPr>
          </a:lstStyle>
          <a:p>
            <a:endParaRPr/>
          </a:p>
        </p:txBody>
      </p:sp>
      <p:sp>
        <p:nvSpPr>
          <p:cNvPr id="133" name="Shape 133"/>
          <p:cNvSpPr txBox="1">
            <a:spLocks noGrp="1"/>
          </p:cNvSpPr>
          <p:nvPr>
            <p:ph type="body" idx="1"/>
          </p:nvPr>
        </p:nvSpPr>
        <p:spPr>
          <a:xfrm>
            <a:off x="669726" y="1366242"/>
            <a:ext cx="7804546" cy="3315146"/>
          </a:xfrm>
          <a:prstGeom prst="rect">
            <a:avLst/>
          </a:prstGeom>
          <a:noFill/>
          <a:ln>
            <a:noFill/>
          </a:ln>
        </p:spPr>
        <p:txBody>
          <a:bodyPr lIns="58925" tIns="58925" rIns="58925" bIns="58925" anchor="ctr" anchorCtr="0"/>
          <a:lstStyle>
            <a:lvl1pPr marL="292100" marR="0" lvl="0" indent="-1778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1pPr>
            <a:lvl2pPr marL="571500" marR="0" lvl="1"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2pPr>
            <a:lvl3pPr marL="863600" marR="0" lvl="2" indent="-1778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3pPr>
            <a:lvl4pPr marL="1143000" marR="0" lvl="3"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4pPr>
            <a:lvl5pPr marL="1435100" marR="0" lvl="4" indent="-1778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5pPr>
            <a:lvl6pPr marL="1714500" marR="0" lvl="5"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6pPr>
            <a:lvl7pPr marL="2006600" marR="0" lvl="6"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7pPr>
            <a:lvl8pPr marL="2286000" marR="0" lvl="7"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8pPr>
            <a:lvl9pPr marL="2578100" marR="0" lvl="8"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9pPr>
          </a:lstStyle>
          <a:p>
            <a:endParaRPr/>
          </a:p>
        </p:txBody>
      </p:sp>
      <p:sp>
        <p:nvSpPr>
          <p:cNvPr id="134" name="Shape 134"/>
          <p:cNvSpPr txBox="1">
            <a:spLocks noGrp="1"/>
          </p:cNvSpPr>
          <p:nvPr>
            <p:ph type="sldNum" idx="12"/>
          </p:nvPr>
        </p:nvSpPr>
        <p:spPr>
          <a:xfrm>
            <a:off x="4437982" y="4882306"/>
            <a:ext cx="259104" cy="200917"/>
          </a:xfrm>
          <a:prstGeom prst="rect">
            <a:avLst/>
          </a:prstGeom>
          <a:noFill/>
          <a:ln>
            <a:noFill/>
          </a:ln>
        </p:spPr>
        <p:txBody>
          <a:bodyPr lIns="32750" tIns="32750" rIns="32750" bIns="32750" anchor="t" anchorCtr="0">
            <a:noAutofit/>
          </a:bodyPr>
          <a:lstStyle/>
          <a:p>
            <a:pPr algn="ctr">
              <a:buClr>
                <a:srgbClr val="FFFFFF"/>
              </a:buClr>
              <a:buSzPct val="25000"/>
              <a:buFont typeface="Helvetica Neue"/>
              <a:buNone/>
            </a:pPr>
            <a:fld id="{00000000-1234-1234-1234-123412341234}" type="slidenum">
              <a:rPr lang="fi-FI" sz="1200">
                <a:solidFill>
                  <a:srgbClr val="FFFFFF"/>
                </a:solidFill>
                <a:latin typeface="Helvetica Neue"/>
                <a:ea typeface="Helvetica Neue"/>
                <a:cs typeface="Helvetica Neue"/>
                <a:sym typeface="Helvetica Neue"/>
              </a:rPr>
              <a:pPr algn="ctr">
                <a:buClr>
                  <a:srgbClr val="FFFFFF"/>
                </a:buClr>
                <a:buSzPct val="25000"/>
                <a:buFont typeface="Helvetica Neue"/>
                <a:buNone/>
              </a:pPr>
              <a:t>‹#›</a:t>
            </a:fld>
            <a:endParaRPr lang="fi-FI" sz="1200">
              <a:solidFill>
                <a:srgbClr val="FFFFFF"/>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08685897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cSld name="3_Title - Center">
    <p:spTree>
      <p:nvGrpSpPr>
        <p:cNvPr id="1" name="Shape 135"/>
        <p:cNvGrpSpPr/>
        <p:nvPr/>
      </p:nvGrpSpPr>
      <p:grpSpPr>
        <a:xfrm>
          <a:off x="0" y="0"/>
          <a:ext cx="0" cy="0"/>
          <a:chOff x="0" y="0"/>
          <a:chExt cx="0" cy="0"/>
        </a:xfrm>
      </p:grpSpPr>
      <p:sp>
        <p:nvSpPr>
          <p:cNvPr id="136" name="Shape 136"/>
          <p:cNvSpPr txBox="1">
            <a:spLocks noGrp="1"/>
          </p:cNvSpPr>
          <p:nvPr>
            <p:ph type="title"/>
          </p:nvPr>
        </p:nvSpPr>
        <p:spPr>
          <a:xfrm>
            <a:off x="892968" y="1567160"/>
            <a:ext cx="7358062" cy="2009179"/>
          </a:xfrm>
          <a:prstGeom prst="rect">
            <a:avLst/>
          </a:prstGeom>
          <a:noFill/>
          <a:ln>
            <a:noFill/>
          </a:ln>
        </p:spPr>
        <p:txBody>
          <a:bodyPr lIns="58925" tIns="58925" rIns="58925" bIns="58925" anchor="ctr" anchorCtr="0"/>
          <a:lstStyle>
            <a:lvl1pPr marL="0" marR="0" lvl="0" indent="0" algn="ctr" rtl="0">
              <a:lnSpc>
                <a:spcPct val="100000"/>
              </a:lnSpc>
              <a:spcBef>
                <a:spcPts val="0"/>
              </a:spcBef>
              <a:spcAft>
                <a:spcPts val="0"/>
              </a:spcAft>
              <a:buClr>
                <a:srgbClr val="FFFFFF"/>
              </a:buClr>
              <a:buFont typeface="Cabin"/>
              <a:buNone/>
              <a:defRPr sz="5400" b="0" i="0" u="none" strike="noStrike" cap="none">
                <a:solidFill>
                  <a:srgbClr val="FFFFFF"/>
                </a:solidFill>
                <a:latin typeface="Cabin"/>
                <a:ea typeface="Cabin"/>
                <a:cs typeface="Cabin"/>
                <a:sym typeface="Cabin"/>
              </a:defRPr>
            </a:lvl1pPr>
            <a:lvl2pPr marL="0" marR="0" lvl="1" indent="1524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2pPr>
            <a:lvl3pPr marL="0" marR="0" lvl="2" indent="2921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3pPr>
            <a:lvl4pPr marL="0" marR="0" lvl="3" indent="4445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4pPr>
            <a:lvl5pPr marL="0" marR="0" lvl="4" indent="5842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5pPr>
            <a:lvl6pPr marL="0" marR="0" lvl="5" indent="7366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6pPr>
            <a:lvl7pPr marL="0" marR="0" lvl="6" indent="8890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7pPr>
            <a:lvl8pPr marL="0" marR="0" lvl="7" indent="10287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8pPr>
            <a:lvl9pPr marL="0" marR="0" lvl="8" indent="11811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9pPr>
          </a:lstStyle>
          <a:p>
            <a:endParaRPr/>
          </a:p>
        </p:txBody>
      </p:sp>
      <p:sp>
        <p:nvSpPr>
          <p:cNvPr id="137" name="Shape 137"/>
          <p:cNvSpPr txBox="1">
            <a:spLocks noGrp="1"/>
          </p:cNvSpPr>
          <p:nvPr>
            <p:ph type="sldNum" idx="12"/>
          </p:nvPr>
        </p:nvSpPr>
        <p:spPr>
          <a:xfrm>
            <a:off x="4446984" y="4882306"/>
            <a:ext cx="241101" cy="194220"/>
          </a:xfrm>
          <a:prstGeom prst="rect">
            <a:avLst/>
          </a:prstGeom>
          <a:noFill/>
          <a:ln>
            <a:noFill/>
          </a:ln>
        </p:spPr>
        <p:txBody>
          <a:bodyPr lIns="32750" tIns="32750" rIns="32750" bIns="32750" anchor="t" anchorCtr="0">
            <a:noAutofit/>
          </a:bodyPr>
          <a:lstStyle/>
          <a:p>
            <a:pPr algn="ctr">
              <a:buClr>
                <a:srgbClr val="FFFFFF"/>
              </a:buClr>
              <a:buSzPct val="25000"/>
              <a:buFont typeface="Cabin"/>
              <a:buNone/>
            </a:pPr>
            <a:fld id="{00000000-1234-1234-1234-123412341234}" type="slidenum">
              <a:rPr lang="fi-FI" sz="1200">
                <a:solidFill>
                  <a:srgbClr val="FFFFFF"/>
                </a:solidFill>
                <a:latin typeface="Cabin"/>
                <a:ea typeface="Cabin"/>
                <a:cs typeface="Cabin"/>
                <a:sym typeface="Cabin"/>
              </a:rPr>
              <a:pPr algn="ctr">
                <a:buClr>
                  <a:srgbClr val="FFFFFF"/>
                </a:buClr>
                <a:buSzPct val="25000"/>
                <a:buFont typeface="Cabin"/>
                <a:buNone/>
              </a:pPr>
              <a:t>‹#›</a:t>
            </a:fld>
            <a:endParaRPr lang="fi-FI" sz="1200">
              <a:solidFill>
                <a:srgbClr val="FFFFFF"/>
              </a:solidFill>
              <a:latin typeface="Cabin"/>
              <a:ea typeface="Cabin"/>
              <a:cs typeface="Cabin"/>
              <a:sym typeface="Cabin"/>
            </a:endParaRPr>
          </a:p>
        </p:txBody>
      </p:sp>
    </p:spTree>
    <p:extLst>
      <p:ext uri="{BB962C8B-B14F-4D97-AF65-F5344CB8AC3E}">
        <p14:creationId xmlns:p14="http://schemas.microsoft.com/office/powerpoint/2010/main" val="156033284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cSld name="2_Title &amp; Subtitle">
    <p:spTree>
      <p:nvGrpSpPr>
        <p:cNvPr id="1" name="Shape 138"/>
        <p:cNvGrpSpPr/>
        <p:nvPr/>
      </p:nvGrpSpPr>
      <p:grpSpPr>
        <a:xfrm>
          <a:off x="0" y="0"/>
          <a:ext cx="0" cy="0"/>
          <a:chOff x="0" y="0"/>
          <a:chExt cx="0" cy="0"/>
        </a:xfrm>
      </p:grpSpPr>
      <p:sp>
        <p:nvSpPr>
          <p:cNvPr id="139" name="Shape 139"/>
          <p:cNvSpPr txBox="1">
            <a:spLocks noGrp="1"/>
          </p:cNvSpPr>
          <p:nvPr>
            <p:ph type="title"/>
          </p:nvPr>
        </p:nvSpPr>
        <p:spPr>
          <a:xfrm>
            <a:off x="892968" y="863947"/>
            <a:ext cx="7358062" cy="1741289"/>
          </a:xfrm>
          <a:prstGeom prst="rect">
            <a:avLst/>
          </a:prstGeom>
          <a:noFill/>
          <a:ln>
            <a:noFill/>
          </a:ln>
        </p:spPr>
        <p:txBody>
          <a:bodyPr lIns="58925" tIns="58925" rIns="58925" bIns="58925" anchor="b" anchorCtr="0"/>
          <a:lstStyle>
            <a:lvl1pPr marL="0" marR="0" lvl="0" indent="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1pPr>
            <a:lvl2pPr marL="0" marR="0" lvl="1" indent="1524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2pPr>
            <a:lvl3pPr marL="0" marR="0" lvl="2" indent="2921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3pPr>
            <a:lvl4pPr marL="0" marR="0" lvl="3" indent="4445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4pPr>
            <a:lvl5pPr marL="0" marR="0" lvl="4" indent="5842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5pPr>
            <a:lvl6pPr marL="0" marR="0" lvl="5" indent="7366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6pPr>
            <a:lvl7pPr marL="0" marR="0" lvl="6" indent="8890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7pPr>
            <a:lvl8pPr marL="0" marR="0" lvl="7" indent="10287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8pPr>
            <a:lvl9pPr marL="0" marR="0" lvl="8" indent="11811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9pPr>
          </a:lstStyle>
          <a:p>
            <a:endParaRPr/>
          </a:p>
        </p:txBody>
      </p:sp>
      <p:sp>
        <p:nvSpPr>
          <p:cNvPr id="140" name="Shape 140"/>
          <p:cNvSpPr txBox="1">
            <a:spLocks noGrp="1"/>
          </p:cNvSpPr>
          <p:nvPr>
            <p:ph type="body" idx="1"/>
          </p:nvPr>
        </p:nvSpPr>
        <p:spPr>
          <a:xfrm>
            <a:off x="892968" y="2652117"/>
            <a:ext cx="7358062" cy="596056"/>
          </a:xfrm>
          <a:prstGeom prst="rect">
            <a:avLst/>
          </a:prstGeom>
          <a:noFill/>
          <a:ln>
            <a:noFill/>
          </a:ln>
        </p:spPr>
        <p:txBody>
          <a:bodyPr lIns="58925" tIns="58925" rIns="58925" bIns="58925" anchor="t" anchorCtr="0"/>
          <a:lstStyle>
            <a:lvl1pPr marL="0" marR="0" lvl="0" indent="0" algn="ctr" rtl="0">
              <a:lnSpc>
                <a:spcPct val="100000"/>
              </a:lnSpc>
              <a:spcBef>
                <a:spcPts val="0"/>
              </a:spcBef>
              <a:spcAft>
                <a:spcPts val="0"/>
              </a:spcAft>
              <a:buClr>
                <a:srgbClr val="FFFFFF"/>
              </a:buClr>
              <a:buFont typeface="Helvetica Neue"/>
              <a:buNone/>
              <a:defRPr sz="2100" b="0" i="0" u="none" strike="noStrike" cap="none">
                <a:solidFill>
                  <a:srgbClr val="FFFFFF"/>
                </a:solidFill>
                <a:latin typeface="Helvetica Neue"/>
                <a:ea typeface="Helvetica Neue"/>
                <a:cs typeface="Helvetica Neue"/>
                <a:sym typeface="Helvetica Neue"/>
              </a:defRPr>
            </a:lvl1pPr>
            <a:lvl2pPr marL="0" marR="0" lvl="1" indent="152400" algn="ctr" rtl="0">
              <a:lnSpc>
                <a:spcPct val="100000"/>
              </a:lnSpc>
              <a:spcBef>
                <a:spcPts val="0"/>
              </a:spcBef>
              <a:spcAft>
                <a:spcPts val="0"/>
              </a:spcAft>
              <a:buClr>
                <a:srgbClr val="FFFFFF"/>
              </a:buClr>
              <a:buFont typeface="Helvetica Neue"/>
              <a:buNone/>
              <a:defRPr sz="2100" b="0" i="0" u="none" strike="noStrike" cap="none">
                <a:solidFill>
                  <a:srgbClr val="FFFFFF"/>
                </a:solidFill>
                <a:latin typeface="Helvetica Neue"/>
                <a:ea typeface="Helvetica Neue"/>
                <a:cs typeface="Helvetica Neue"/>
                <a:sym typeface="Helvetica Neue"/>
              </a:defRPr>
            </a:lvl2pPr>
            <a:lvl3pPr marL="0" marR="0" lvl="2" indent="292100" algn="ctr" rtl="0">
              <a:lnSpc>
                <a:spcPct val="100000"/>
              </a:lnSpc>
              <a:spcBef>
                <a:spcPts val="0"/>
              </a:spcBef>
              <a:spcAft>
                <a:spcPts val="0"/>
              </a:spcAft>
              <a:buClr>
                <a:srgbClr val="FFFFFF"/>
              </a:buClr>
              <a:buFont typeface="Helvetica Neue"/>
              <a:buNone/>
              <a:defRPr sz="2100" b="0" i="0" u="none" strike="noStrike" cap="none">
                <a:solidFill>
                  <a:srgbClr val="FFFFFF"/>
                </a:solidFill>
                <a:latin typeface="Helvetica Neue"/>
                <a:ea typeface="Helvetica Neue"/>
                <a:cs typeface="Helvetica Neue"/>
                <a:sym typeface="Helvetica Neue"/>
              </a:defRPr>
            </a:lvl3pPr>
            <a:lvl4pPr marL="0" marR="0" lvl="3" indent="444500" algn="ctr" rtl="0">
              <a:lnSpc>
                <a:spcPct val="100000"/>
              </a:lnSpc>
              <a:spcBef>
                <a:spcPts val="0"/>
              </a:spcBef>
              <a:spcAft>
                <a:spcPts val="0"/>
              </a:spcAft>
              <a:buClr>
                <a:srgbClr val="FFFFFF"/>
              </a:buClr>
              <a:buFont typeface="Helvetica Neue"/>
              <a:buNone/>
              <a:defRPr sz="2100" b="0" i="0" u="none" strike="noStrike" cap="none">
                <a:solidFill>
                  <a:srgbClr val="FFFFFF"/>
                </a:solidFill>
                <a:latin typeface="Helvetica Neue"/>
                <a:ea typeface="Helvetica Neue"/>
                <a:cs typeface="Helvetica Neue"/>
                <a:sym typeface="Helvetica Neue"/>
              </a:defRPr>
            </a:lvl4pPr>
            <a:lvl5pPr marL="0" marR="0" lvl="4" indent="584200" algn="ctr" rtl="0">
              <a:lnSpc>
                <a:spcPct val="100000"/>
              </a:lnSpc>
              <a:spcBef>
                <a:spcPts val="0"/>
              </a:spcBef>
              <a:spcAft>
                <a:spcPts val="0"/>
              </a:spcAft>
              <a:buClr>
                <a:srgbClr val="FFFFFF"/>
              </a:buClr>
              <a:buFont typeface="Helvetica Neue"/>
              <a:buNone/>
              <a:defRPr sz="2100" b="0" i="0" u="none" strike="noStrike" cap="none">
                <a:solidFill>
                  <a:srgbClr val="FFFFFF"/>
                </a:solidFill>
                <a:latin typeface="Helvetica Neue"/>
                <a:ea typeface="Helvetica Neue"/>
                <a:cs typeface="Helvetica Neue"/>
                <a:sym typeface="Helvetica Neue"/>
              </a:defRPr>
            </a:lvl5pPr>
            <a:lvl6pPr marL="1714500" marR="0" lvl="5"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6pPr>
            <a:lvl7pPr marL="2006600" marR="0" lvl="6"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7pPr>
            <a:lvl8pPr marL="2286000" marR="0" lvl="7"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8pPr>
            <a:lvl9pPr marL="2578100" marR="0" lvl="8"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9pPr>
          </a:lstStyle>
          <a:p>
            <a:endParaRPr/>
          </a:p>
        </p:txBody>
      </p:sp>
      <p:sp>
        <p:nvSpPr>
          <p:cNvPr id="141" name="Shape 141"/>
          <p:cNvSpPr txBox="1">
            <a:spLocks noGrp="1"/>
          </p:cNvSpPr>
          <p:nvPr>
            <p:ph type="sldNum" idx="12"/>
          </p:nvPr>
        </p:nvSpPr>
        <p:spPr>
          <a:xfrm>
            <a:off x="4437982" y="4882306"/>
            <a:ext cx="259104" cy="200917"/>
          </a:xfrm>
          <a:prstGeom prst="rect">
            <a:avLst/>
          </a:prstGeom>
          <a:noFill/>
          <a:ln>
            <a:noFill/>
          </a:ln>
        </p:spPr>
        <p:txBody>
          <a:bodyPr lIns="32750" tIns="32750" rIns="32750" bIns="32750" anchor="t" anchorCtr="0">
            <a:noAutofit/>
          </a:bodyPr>
          <a:lstStyle/>
          <a:p>
            <a:pPr algn="ctr">
              <a:buClr>
                <a:srgbClr val="FFFFFF"/>
              </a:buClr>
              <a:buSzPct val="25000"/>
              <a:buFont typeface="Helvetica Neue"/>
              <a:buNone/>
            </a:pPr>
            <a:fld id="{00000000-1234-1234-1234-123412341234}" type="slidenum">
              <a:rPr lang="fi-FI" sz="1200">
                <a:solidFill>
                  <a:srgbClr val="FFFFFF"/>
                </a:solidFill>
                <a:latin typeface="Helvetica Neue"/>
                <a:ea typeface="Helvetica Neue"/>
                <a:cs typeface="Helvetica Neue"/>
                <a:sym typeface="Helvetica Neue"/>
              </a:rPr>
              <a:pPr algn="ctr">
                <a:buClr>
                  <a:srgbClr val="FFFFFF"/>
                </a:buClr>
                <a:buSzPct val="25000"/>
                <a:buFont typeface="Helvetica Neue"/>
                <a:buNone/>
              </a:pPr>
              <a:t>‹#›</a:t>
            </a:fld>
            <a:endParaRPr lang="fi-FI" sz="1200">
              <a:solidFill>
                <a:srgbClr val="FFFFFF"/>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55603444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cSld name="Photo - Horizontal">
    <p:spTree>
      <p:nvGrpSpPr>
        <p:cNvPr id="1" name="Shape 142"/>
        <p:cNvGrpSpPr/>
        <p:nvPr/>
      </p:nvGrpSpPr>
      <p:grpSpPr>
        <a:xfrm>
          <a:off x="0" y="0"/>
          <a:ext cx="0" cy="0"/>
          <a:chOff x="0" y="0"/>
          <a:chExt cx="0" cy="0"/>
        </a:xfrm>
      </p:grpSpPr>
      <p:sp>
        <p:nvSpPr>
          <p:cNvPr id="143" name="Shape 143"/>
          <p:cNvSpPr>
            <a:spLocks noGrp="1"/>
          </p:cNvSpPr>
          <p:nvPr>
            <p:ph type="pic" idx="2"/>
          </p:nvPr>
        </p:nvSpPr>
        <p:spPr>
          <a:xfrm>
            <a:off x="1138535" y="348257"/>
            <a:ext cx="6861104" cy="3114228"/>
          </a:xfrm>
          <a:prstGeom prst="rect">
            <a:avLst/>
          </a:prstGeom>
          <a:noFill/>
          <a:ln>
            <a:noFill/>
          </a:ln>
        </p:spPr>
        <p:txBody>
          <a:bodyPr lIns="58925" tIns="58925" rIns="58925" bIns="58925" anchor="t" anchorCtr="0"/>
          <a:lstStyle>
            <a:lvl1pPr marL="292100" marR="0" lvl="0" indent="-1778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1pPr>
            <a:lvl2pPr marL="571500" marR="0" lvl="1"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2pPr>
            <a:lvl3pPr marL="863600" marR="0" lvl="2" indent="-1778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3pPr>
            <a:lvl4pPr marL="1143000" marR="0" lvl="3"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4pPr>
            <a:lvl5pPr marL="1435100" marR="0" lvl="4" indent="-1778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5pPr>
            <a:lvl6pPr marL="1714500" marR="0" lvl="5"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6pPr>
            <a:lvl7pPr marL="2006600" marR="0" lvl="6"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7pPr>
            <a:lvl8pPr marL="2286000" marR="0" lvl="7"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8pPr>
            <a:lvl9pPr marL="2578100" marR="0" lvl="8"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9pPr>
          </a:lstStyle>
          <a:p>
            <a:endParaRPr/>
          </a:p>
        </p:txBody>
      </p:sp>
      <p:sp>
        <p:nvSpPr>
          <p:cNvPr id="144" name="Shape 144"/>
          <p:cNvSpPr txBox="1">
            <a:spLocks noGrp="1"/>
          </p:cNvSpPr>
          <p:nvPr>
            <p:ph type="title"/>
          </p:nvPr>
        </p:nvSpPr>
        <p:spPr>
          <a:xfrm>
            <a:off x="892968" y="3542853"/>
            <a:ext cx="7358062" cy="750093"/>
          </a:xfrm>
          <a:prstGeom prst="rect">
            <a:avLst/>
          </a:prstGeom>
          <a:noFill/>
          <a:ln>
            <a:noFill/>
          </a:ln>
        </p:spPr>
        <p:txBody>
          <a:bodyPr lIns="58925" tIns="58925" rIns="58925" bIns="58925" anchor="ctr" anchorCtr="0"/>
          <a:lstStyle>
            <a:lvl1pPr marL="0" marR="0" lvl="0" indent="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1pPr>
            <a:lvl2pPr marL="0" marR="0" lvl="1" indent="1524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2pPr>
            <a:lvl3pPr marL="0" marR="0" lvl="2" indent="2921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3pPr>
            <a:lvl4pPr marL="0" marR="0" lvl="3" indent="4445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4pPr>
            <a:lvl5pPr marL="0" marR="0" lvl="4" indent="5842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5pPr>
            <a:lvl6pPr marL="0" marR="0" lvl="5" indent="7366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6pPr>
            <a:lvl7pPr marL="0" marR="0" lvl="6" indent="8890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7pPr>
            <a:lvl8pPr marL="0" marR="0" lvl="7" indent="10287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8pPr>
            <a:lvl9pPr marL="0" marR="0" lvl="8" indent="11811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9pPr>
          </a:lstStyle>
          <a:p>
            <a:endParaRPr/>
          </a:p>
        </p:txBody>
      </p:sp>
      <p:sp>
        <p:nvSpPr>
          <p:cNvPr id="145" name="Shape 145"/>
          <p:cNvSpPr txBox="1">
            <a:spLocks noGrp="1"/>
          </p:cNvSpPr>
          <p:nvPr>
            <p:ph type="body" idx="1"/>
          </p:nvPr>
        </p:nvSpPr>
        <p:spPr>
          <a:xfrm>
            <a:off x="892968" y="4319736"/>
            <a:ext cx="7358062" cy="596056"/>
          </a:xfrm>
          <a:prstGeom prst="rect">
            <a:avLst/>
          </a:prstGeom>
          <a:noFill/>
          <a:ln>
            <a:noFill/>
          </a:ln>
        </p:spPr>
        <p:txBody>
          <a:bodyPr lIns="58925" tIns="58925" rIns="58925" bIns="58925" anchor="t" anchorCtr="0"/>
          <a:lstStyle>
            <a:lvl1pPr marL="0" marR="0" lvl="0" indent="0" algn="ctr" rtl="0">
              <a:lnSpc>
                <a:spcPct val="100000"/>
              </a:lnSpc>
              <a:spcBef>
                <a:spcPts val="0"/>
              </a:spcBef>
              <a:spcAft>
                <a:spcPts val="0"/>
              </a:spcAft>
              <a:buClr>
                <a:srgbClr val="FFFFFF"/>
              </a:buClr>
              <a:buFont typeface="Helvetica Neue"/>
              <a:buNone/>
              <a:defRPr sz="2100" b="0" i="0" u="none" strike="noStrike" cap="none">
                <a:solidFill>
                  <a:srgbClr val="FFFFFF"/>
                </a:solidFill>
                <a:latin typeface="Helvetica Neue"/>
                <a:ea typeface="Helvetica Neue"/>
                <a:cs typeface="Helvetica Neue"/>
                <a:sym typeface="Helvetica Neue"/>
              </a:defRPr>
            </a:lvl1pPr>
            <a:lvl2pPr marL="0" marR="0" lvl="1" indent="152400" algn="ctr" rtl="0">
              <a:lnSpc>
                <a:spcPct val="100000"/>
              </a:lnSpc>
              <a:spcBef>
                <a:spcPts val="0"/>
              </a:spcBef>
              <a:spcAft>
                <a:spcPts val="0"/>
              </a:spcAft>
              <a:buClr>
                <a:srgbClr val="FFFFFF"/>
              </a:buClr>
              <a:buFont typeface="Helvetica Neue"/>
              <a:buNone/>
              <a:defRPr sz="2100" b="0" i="0" u="none" strike="noStrike" cap="none">
                <a:solidFill>
                  <a:srgbClr val="FFFFFF"/>
                </a:solidFill>
                <a:latin typeface="Helvetica Neue"/>
                <a:ea typeface="Helvetica Neue"/>
                <a:cs typeface="Helvetica Neue"/>
                <a:sym typeface="Helvetica Neue"/>
              </a:defRPr>
            </a:lvl2pPr>
            <a:lvl3pPr marL="0" marR="0" lvl="2" indent="292100" algn="ctr" rtl="0">
              <a:lnSpc>
                <a:spcPct val="100000"/>
              </a:lnSpc>
              <a:spcBef>
                <a:spcPts val="0"/>
              </a:spcBef>
              <a:spcAft>
                <a:spcPts val="0"/>
              </a:spcAft>
              <a:buClr>
                <a:srgbClr val="FFFFFF"/>
              </a:buClr>
              <a:buFont typeface="Helvetica Neue"/>
              <a:buNone/>
              <a:defRPr sz="2100" b="0" i="0" u="none" strike="noStrike" cap="none">
                <a:solidFill>
                  <a:srgbClr val="FFFFFF"/>
                </a:solidFill>
                <a:latin typeface="Helvetica Neue"/>
                <a:ea typeface="Helvetica Neue"/>
                <a:cs typeface="Helvetica Neue"/>
                <a:sym typeface="Helvetica Neue"/>
              </a:defRPr>
            </a:lvl3pPr>
            <a:lvl4pPr marL="0" marR="0" lvl="3" indent="444500" algn="ctr" rtl="0">
              <a:lnSpc>
                <a:spcPct val="100000"/>
              </a:lnSpc>
              <a:spcBef>
                <a:spcPts val="0"/>
              </a:spcBef>
              <a:spcAft>
                <a:spcPts val="0"/>
              </a:spcAft>
              <a:buClr>
                <a:srgbClr val="FFFFFF"/>
              </a:buClr>
              <a:buFont typeface="Helvetica Neue"/>
              <a:buNone/>
              <a:defRPr sz="2100" b="0" i="0" u="none" strike="noStrike" cap="none">
                <a:solidFill>
                  <a:srgbClr val="FFFFFF"/>
                </a:solidFill>
                <a:latin typeface="Helvetica Neue"/>
                <a:ea typeface="Helvetica Neue"/>
                <a:cs typeface="Helvetica Neue"/>
                <a:sym typeface="Helvetica Neue"/>
              </a:defRPr>
            </a:lvl4pPr>
            <a:lvl5pPr marL="0" marR="0" lvl="4" indent="584200" algn="ctr" rtl="0">
              <a:lnSpc>
                <a:spcPct val="100000"/>
              </a:lnSpc>
              <a:spcBef>
                <a:spcPts val="0"/>
              </a:spcBef>
              <a:spcAft>
                <a:spcPts val="0"/>
              </a:spcAft>
              <a:buClr>
                <a:srgbClr val="FFFFFF"/>
              </a:buClr>
              <a:buFont typeface="Helvetica Neue"/>
              <a:buNone/>
              <a:defRPr sz="2100" b="0" i="0" u="none" strike="noStrike" cap="none">
                <a:solidFill>
                  <a:srgbClr val="FFFFFF"/>
                </a:solidFill>
                <a:latin typeface="Helvetica Neue"/>
                <a:ea typeface="Helvetica Neue"/>
                <a:cs typeface="Helvetica Neue"/>
                <a:sym typeface="Helvetica Neue"/>
              </a:defRPr>
            </a:lvl5pPr>
            <a:lvl6pPr marL="1714500" marR="0" lvl="5"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6pPr>
            <a:lvl7pPr marL="2006600" marR="0" lvl="6"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7pPr>
            <a:lvl8pPr marL="2286000" marR="0" lvl="7"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8pPr>
            <a:lvl9pPr marL="2578100" marR="0" lvl="8"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9pPr>
          </a:lstStyle>
          <a:p>
            <a:endParaRPr/>
          </a:p>
        </p:txBody>
      </p:sp>
      <p:sp>
        <p:nvSpPr>
          <p:cNvPr id="146" name="Shape 146"/>
          <p:cNvSpPr txBox="1">
            <a:spLocks noGrp="1"/>
          </p:cNvSpPr>
          <p:nvPr>
            <p:ph type="sldNum" idx="12"/>
          </p:nvPr>
        </p:nvSpPr>
        <p:spPr>
          <a:xfrm>
            <a:off x="4437982" y="4882306"/>
            <a:ext cx="259104" cy="200917"/>
          </a:xfrm>
          <a:prstGeom prst="rect">
            <a:avLst/>
          </a:prstGeom>
          <a:noFill/>
          <a:ln>
            <a:noFill/>
          </a:ln>
        </p:spPr>
        <p:txBody>
          <a:bodyPr lIns="32750" tIns="32750" rIns="32750" bIns="32750" anchor="t" anchorCtr="0">
            <a:noAutofit/>
          </a:bodyPr>
          <a:lstStyle/>
          <a:p>
            <a:pPr algn="ctr">
              <a:buClr>
                <a:srgbClr val="FFFFFF"/>
              </a:buClr>
              <a:buSzPct val="25000"/>
              <a:buFont typeface="Helvetica Neue"/>
              <a:buNone/>
            </a:pPr>
            <a:fld id="{00000000-1234-1234-1234-123412341234}" type="slidenum">
              <a:rPr lang="fi-FI" sz="1200">
                <a:solidFill>
                  <a:srgbClr val="FFFFFF"/>
                </a:solidFill>
                <a:latin typeface="Helvetica Neue"/>
                <a:ea typeface="Helvetica Neue"/>
                <a:cs typeface="Helvetica Neue"/>
                <a:sym typeface="Helvetica Neue"/>
              </a:rPr>
              <a:pPr algn="ctr">
                <a:buClr>
                  <a:srgbClr val="FFFFFF"/>
                </a:buClr>
                <a:buSzPct val="25000"/>
                <a:buFont typeface="Helvetica Neue"/>
                <a:buNone/>
              </a:pPr>
              <a:t>‹#›</a:t>
            </a:fld>
            <a:endParaRPr lang="fi-FI" sz="1200">
              <a:solidFill>
                <a:srgbClr val="FFFFFF"/>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8233769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cSld name="4_Title - Center">
    <p:spTree>
      <p:nvGrpSpPr>
        <p:cNvPr id="1" name="Shape 147"/>
        <p:cNvGrpSpPr/>
        <p:nvPr/>
      </p:nvGrpSpPr>
      <p:grpSpPr>
        <a:xfrm>
          <a:off x="0" y="0"/>
          <a:ext cx="0" cy="0"/>
          <a:chOff x="0" y="0"/>
          <a:chExt cx="0" cy="0"/>
        </a:xfrm>
      </p:grpSpPr>
      <p:sp>
        <p:nvSpPr>
          <p:cNvPr id="148" name="Shape 148"/>
          <p:cNvSpPr txBox="1">
            <a:spLocks noGrp="1"/>
          </p:cNvSpPr>
          <p:nvPr>
            <p:ph type="title"/>
          </p:nvPr>
        </p:nvSpPr>
        <p:spPr>
          <a:xfrm>
            <a:off x="892968" y="1701105"/>
            <a:ext cx="7358062" cy="1741289"/>
          </a:xfrm>
          <a:prstGeom prst="rect">
            <a:avLst/>
          </a:prstGeom>
          <a:noFill/>
          <a:ln>
            <a:noFill/>
          </a:ln>
        </p:spPr>
        <p:txBody>
          <a:bodyPr lIns="58925" tIns="58925" rIns="58925" bIns="58925" anchor="ctr" anchorCtr="0"/>
          <a:lstStyle>
            <a:lvl1pPr marL="0" marR="0" lvl="0" indent="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1pPr>
            <a:lvl2pPr marL="0" marR="0" lvl="1" indent="1524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2pPr>
            <a:lvl3pPr marL="0" marR="0" lvl="2" indent="2921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3pPr>
            <a:lvl4pPr marL="0" marR="0" lvl="3" indent="4445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4pPr>
            <a:lvl5pPr marL="0" marR="0" lvl="4" indent="5842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5pPr>
            <a:lvl6pPr marL="0" marR="0" lvl="5" indent="7366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6pPr>
            <a:lvl7pPr marL="0" marR="0" lvl="6" indent="8890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7pPr>
            <a:lvl8pPr marL="0" marR="0" lvl="7" indent="10287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8pPr>
            <a:lvl9pPr marL="0" marR="0" lvl="8" indent="11811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9pPr>
          </a:lstStyle>
          <a:p>
            <a:endParaRPr/>
          </a:p>
        </p:txBody>
      </p:sp>
      <p:sp>
        <p:nvSpPr>
          <p:cNvPr id="149" name="Shape 149"/>
          <p:cNvSpPr txBox="1">
            <a:spLocks noGrp="1"/>
          </p:cNvSpPr>
          <p:nvPr>
            <p:ph type="sldNum" idx="12"/>
          </p:nvPr>
        </p:nvSpPr>
        <p:spPr>
          <a:xfrm>
            <a:off x="4437982" y="4882306"/>
            <a:ext cx="259104" cy="200917"/>
          </a:xfrm>
          <a:prstGeom prst="rect">
            <a:avLst/>
          </a:prstGeom>
          <a:noFill/>
          <a:ln>
            <a:noFill/>
          </a:ln>
        </p:spPr>
        <p:txBody>
          <a:bodyPr lIns="32750" tIns="32750" rIns="32750" bIns="32750" anchor="t" anchorCtr="0">
            <a:noAutofit/>
          </a:bodyPr>
          <a:lstStyle/>
          <a:p>
            <a:pPr algn="ctr">
              <a:buClr>
                <a:srgbClr val="FFFFFF"/>
              </a:buClr>
              <a:buSzPct val="25000"/>
              <a:buFont typeface="Helvetica Neue"/>
              <a:buNone/>
            </a:pPr>
            <a:fld id="{00000000-1234-1234-1234-123412341234}" type="slidenum">
              <a:rPr lang="fi-FI" sz="1200">
                <a:solidFill>
                  <a:srgbClr val="FFFFFF"/>
                </a:solidFill>
                <a:latin typeface="Helvetica Neue"/>
                <a:ea typeface="Helvetica Neue"/>
                <a:cs typeface="Helvetica Neue"/>
                <a:sym typeface="Helvetica Neue"/>
              </a:rPr>
              <a:pPr algn="ctr">
                <a:buClr>
                  <a:srgbClr val="FFFFFF"/>
                </a:buClr>
                <a:buSzPct val="25000"/>
                <a:buFont typeface="Helvetica Neue"/>
                <a:buNone/>
              </a:pPr>
              <a:t>‹#›</a:t>
            </a:fld>
            <a:endParaRPr lang="fi-FI" sz="1200">
              <a:solidFill>
                <a:srgbClr val="FFFFFF"/>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872141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cSld name="Photo - Vertical">
    <p:spTree>
      <p:nvGrpSpPr>
        <p:cNvPr id="1" name="Shape 150"/>
        <p:cNvGrpSpPr/>
        <p:nvPr/>
      </p:nvGrpSpPr>
      <p:grpSpPr>
        <a:xfrm>
          <a:off x="0" y="0"/>
          <a:ext cx="0" cy="0"/>
          <a:chOff x="0" y="0"/>
          <a:chExt cx="0" cy="0"/>
        </a:xfrm>
      </p:grpSpPr>
      <p:sp>
        <p:nvSpPr>
          <p:cNvPr id="151" name="Shape 151"/>
          <p:cNvSpPr>
            <a:spLocks noGrp="1"/>
          </p:cNvSpPr>
          <p:nvPr>
            <p:ph type="pic" idx="2"/>
          </p:nvPr>
        </p:nvSpPr>
        <p:spPr>
          <a:xfrm>
            <a:off x="4723804" y="336929"/>
            <a:ext cx="3744682" cy="4333131"/>
          </a:xfrm>
          <a:prstGeom prst="rect">
            <a:avLst/>
          </a:prstGeom>
          <a:noFill/>
          <a:ln>
            <a:noFill/>
          </a:ln>
        </p:spPr>
        <p:txBody>
          <a:bodyPr lIns="58925" tIns="58925" rIns="58925" bIns="58925" anchor="t" anchorCtr="0"/>
          <a:lstStyle>
            <a:lvl1pPr marL="292100" marR="0" lvl="0" indent="-1778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1pPr>
            <a:lvl2pPr marL="571500" marR="0" lvl="1"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2pPr>
            <a:lvl3pPr marL="863600" marR="0" lvl="2" indent="-1778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3pPr>
            <a:lvl4pPr marL="1143000" marR="0" lvl="3"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4pPr>
            <a:lvl5pPr marL="1435100" marR="0" lvl="4" indent="-1778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5pPr>
            <a:lvl6pPr marL="1714500" marR="0" lvl="5"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6pPr>
            <a:lvl7pPr marL="2006600" marR="0" lvl="6"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7pPr>
            <a:lvl8pPr marL="2286000" marR="0" lvl="7"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8pPr>
            <a:lvl9pPr marL="2578100" marR="0" lvl="8"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9pPr>
          </a:lstStyle>
          <a:p>
            <a:endParaRPr/>
          </a:p>
        </p:txBody>
      </p:sp>
      <p:sp>
        <p:nvSpPr>
          <p:cNvPr id="152" name="Shape 152"/>
          <p:cNvSpPr txBox="1">
            <a:spLocks noGrp="1"/>
          </p:cNvSpPr>
          <p:nvPr>
            <p:ph type="title"/>
          </p:nvPr>
        </p:nvSpPr>
        <p:spPr>
          <a:xfrm>
            <a:off x="669726" y="334863"/>
            <a:ext cx="3750468" cy="2102941"/>
          </a:xfrm>
          <a:prstGeom prst="rect">
            <a:avLst/>
          </a:prstGeom>
          <a:noFill/>
          <a:ln>
            <a:noFill/>
          </a:ln>
        </p:spPr>
        <p:txBody>
          <a:bodyPr lIns="58925" tIns="58925" rIns="58925" bIns="58925" anchor="b" anchorCtr="0"/>
          <a:lstStyle>
            <a:lvl1pPr marL="0" marR="0" lvl="0" indent="0" algn="ctr" rtl="0">
              <a:lnSpc>
                <a:spcPct val="100000"/>
              </a:lnSpc>
              <a:spcBef>
                <a:spcPts val="0"/>
              </a:spcBef>
              <a:spcAft>
                <a:spcPts val="0"/>
              </a:spcAft>
              <a:buClr>
                <a:srgbClr val="FFFFFF"/>
              </a:buClr>
              <a:buFont typeface="Helvetica Neue"/>
              <a:buNone/>
              <a:defRPr sz="3900" b="0" i="0" u="none" strike="noStrike" cap="none">
                <a:solidFill>
                  <a:srgbClr val="FFFFFF"/>
                </a:solidFill>
                <a:latin typeface="Helvetica Neue"/>
                <a:ea typeface="Helvetica Neue"/>
                <a:cs typeface="Helvetica Neue"/>
                <a:sym typeface="Helvetica Neue"/>
              </a:defRPr>
            </a:lvl1pPr>
            <a:lvl2pPr marL="0" marR="0" lvl="1" indent="1524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2pPr>
            <a:lvl3pPr marL="0" marR="0" lvl="2" indent="2921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3pPr>
            <a:lvl4pPr marL="0" marR="0" lvl="3" indent="4445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4pPr>
            <a:lvl5pPr marL="0" marR="0" lvl="4" indent="5842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5pPr>
            <a:lvl6pPr marL="0" marR="0" lvl="5" indent="7366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6pPr>
            <a:lvl7pPr marL="0" marR="0" lvl="6" indent="8890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7pPr>
            <a:lvl8pPr marL="0" marR="0" lvl="7" indent="10287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8pPr>
            <a:lvl9pPr marL="0" marR="0" lvl="8" indent="11811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9pPr>
          </a:lstStyle>
          <a:p>
            <a:endParaRPr/>
          </a:p>
        </p:txBody>
      </p:sp>
      <p:sp>
        <p:nvSpPr>
          <p:cNvPr id="153" name="Shape 153"/>
          <p:cNvSpPr txBox="1">
            <a:spLocks noGrp="1"/>
          </p:cNvSpPr>
          <p:nvPr>
            <p:ph type="body" idx="1"/>
          </p:nvPr>
        </p:nvSpPr>
        <p:spPr>
          <a:xfrm>
            <a:off x="669726" y="2511474"/>
            <a:ext cx="3750468" cy="2169914"/>
          </a:xfrm>
          <a:prstGeom prst="rect">
            <a:avLst/>
          </a:prstGeom>
          <a:noFill/>
          <a:ln>
            <a:noFill/>
          </a:ln>
        </p:spPr>
        <p:txBody>
          <a:bodyPr lIns="58925" tIns="58925" rIns="58925" bIns="58925" anchor="t" anchorCtr="0"/>
          <a:lstStyle>
            <a:lvl1pPr marL="0" marR="0" lvl="0" indent="0" algn="ctr" rtl="0">
              <a:lnSpc>
                <a:spcPct val="100000"/>
              </a:lnSpc>
              <a:spcBef>
                <a:spcPts val="0"/>
              </a:spcBef>
              <a:spcAft>
                <a:spcPts val="0"/>
              </a:spcAft>
              <a:buClr>
                <a:srgbClr val="FFFFFF"/>
              </a:buClr>
              <a:buFont typeface="Helvetica Neue"/>
              <a:buNone/>
              <a:defRPr sz="2100" b="0" i="0" u="none" strike="noStrike" cap="none">
                <a:solidFill>
                  <a:srgbClr val="FFFFFF"/>
                </a:solidFill>
                <a:latin typeface="Helvetica Neue"/>
                <a:ea typeface="Helvetica Neue"/>
                <a:cs typeface="Helvetica Neue"/>
                <a:sym typeface="Helvetica Neue"/>
              </a:defRPr>
            </a:lvl1pPr>
            <a:lvl2pPr marL="0" marR="0" lvl="1" indent="152400" algn="ctr" rtl="0">
              <a:lnSpc>
                <a:spcPct val="100000"/>
              </a:lnSpc>
              <a:spcBef>
                <a:spcPts val="0"/>
              </a:spcBef>
              <a:spcAft>
                <a:spcPts val="0"/>
              </a:spcAft>
              <a:buClr>
                <a:srgbClr val="FFFFFF"/>
              </a:buClr>
              <a:buFont typeface="Helvetica Neue"/>
              <a:buNone/>
              <a:defRPr sz="2100" b="0" i="0" u="none" strike="noStrike" cap="none">
                <a:solidFill>
                  <a:srgbClr val="FFFFFF"/>
                </a:solidFill>
                <a:latin typeface="Helvetica Neue"/>
                <a:ea typeface="Helvetica Neue"/>
                <a:cs typeface="Helvetica Neue"/>
                <a:sym typeface="Helvetica Neue"/>
              </a:defRPr>
            </a:lvl2pPr>
            <a:lvl3pPr marL="0" marR="0" lvl="2" indent="292100" algn="ctr" rtl="0">
              <a:lnSpc>
                <a:spcPct val="100000"/>
              </a:lnSpc>
              <a:spcBef>
                <a:spcPts val="0"/>
              </a:spcBef>
              <a:spcAft>
                <a:spcPts val="0"/>
              </a:spcAft>
              <a:buClr>
                <a:srgbClr val="FFFFFF"/>
              </a:buClr>
              <a:buFont typeface="Helvetica Neue"/>
              <a:buNone/>
              <a:defRPr sz="2100" b="0" i="0" u="none" strike="noStrike" cap="none">
                <a:solidFill>
                  <a:srgbClr val="FFFFFF"/>
                </a:solidFill>
                <a:latin typeface="Helvetica Neue"/>
                <a:ea typeface="Helvetica Neue"/>
                <a:cs typeface="Helvetica Neue"/>
                <a:sym typeface="Helvetica Neue"/>
              </a:defRPr>
            </a:lvl3pPr>
            <a:lvl4pPr marL="0" marR="0" lvl="3" indent="444500" algn="ctr" rtl="0">
              <a:lnSpc>
                <a:spcPct val="100000"/>
              </a:lnSpc>
              <a:spcBef>
                <a:spcPts val="0"/>
              </a:spcBef>
              <a:spcAft>
                <a:spcPts val="0"/>
              </a:spcAft>
              <a:buClr>
                <a:srgbClr val="FFFFFF"/>
              </a:buClr>
              <a:buFont typeface="Helvetica Neue"/>
              <a:buNone/>
              <a:defRPr sz="2100" b="0" i="0" u="none" strike="noStrike" cap="none">
                <a:solidFill>
                  <a:srgbClr val="FFFFFF"/>
                </a:solidFill>
                <a:latin typeface="Helvetica Neue"/>
                <a:ea typeface="Helvetica Neue"/>
                <a:cs typeface="Helvetica Neue"/>
                <a:sym typeface="Helvetica Neue"/>
              </a:defRPr>
            </a:lvl4pPr>
            <a:lvl5pPr marL="0" marR="0" lvl="4" indent="584200" algn="ctr" rtl="0">
              <a:lnSpc>
                <a:spcPct val="100000"/>
              </a:lnSpc>
              <a:spcBef>
                <a:spcPts val="0"/>
              </a:spcBef>
              <a:spcAft>
                <a:spcPts val="0"/>
              </a:spcAft>
              <a:buClr>
                <a:srgbClr val="FFFFFF"/>
              </a:buClr>
              <a:buFont typeface="Helvetica Neue"/>
              <a:buNone/>
              <a:defRPr sz="2100" b="0" i="0" u="none" strike="noStrike" cap="none">
                <a:solidFill>
                  <a:srgbClr val="FFFFFF"/>
                </a:solidFill>
                <a:latin typeface="Helvetica Neue"/>
                <a:ea typeface="Helvetica Neue"/>
                <a:cs typeface="Helvetica Neue"/>
                <a:sym typeface="Helvetica Neue"/>
              </a:defRPr>
            </a:lvl5pPr>
            <a:lvl6pPr marL="1714500" marR="0" lvl="5"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6pPr>
            <a:lvl7pPr marL="2006600" marR="0" lvl="6"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7pPr>
            <a:lvl8pPr marL="2286000" marR="0" lvl="7"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8pPr>
            <a:lvl9pPr marL="2578100" marR="0" lvl="8"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9pPr>
          </a:lstStyle>
          <a:p>
            <a:endParaRPr/>
          </a:p>
        </p:txBody>
      </p:sp>
      <p:sp>
        <p:nvSpPr>
          <p:cNvPr id="154" name="Shape 154"/>
          <p:cNvSpPr txBox="1">
            <a:spLocks noGrp="1"/>
          </p:cNvSpPr>
          <p:nvPr>
            <p:ph type="sldNum" idx="12"/>
          </p:nvPr>
        </p:nvSpPr>
        <p:spPr>
          <a:xfrm>
            <a:off x="4437982" y="4882306"/>
            <a:ext cx="259104" cy="200917"/>
          </a:xfrm>
          <a:prstGeom prst="rect">
            <a:avLst/>
          </a:prstGeom>
          <a:noFill/>
          <a:ln>
            <a:noFill/>
          </a:ln>
        </p:spPr>
        <p:txBody>
          <a:bodyPr lIns="32750" tIns="32750" rIns="32750" bIns="32750" anchor="t" anchorCtr="0">
            <a:noAutofit/>
          </a:bodyPr>
          <a:lstStyle/>
          <a:p>
            <a:pPr algn="ctr">
              <a:buClr>
                <a:srgbClr val="FFFFFF"/>
              </a:buClr>
              <a:buSzPct val="25000"/>
              <a:buFont typeface="Helvetica Neue"/>
              <a:buNone/>
            </a:pPr>
            <a:fld id="{00000000-1234-1234-1234-123412341234}" type="slidenum">
              <a:rPr lang="fi-FI" sz="1200">
                <a:solidFill>
                  <a:srgbClr val="FFFFFF"/>
                </a:solidFill>
                <a:latin typeface="Helvetica Neue"/>
                <a:ea typeface="Helvetica Neue"/>
                <a:cs typeface="Helvetica Neue"/>
                <a:sym typeface="Helvetica Neue"/>
              </a:rPr>
              <a:pPr algn="ctr">
                <a:buClr>
                  <a:srgbClr val="FFFFFF"/>
                </a:buClr>
                <a:buSzPct val="25000"/>
                <a:buFont typeface="Helvetica Neue"/>
                <a:buNone/>
              </a:pPr>
              <a:t>‹#›</a:t>
            </a:fld>
            <a:endParaRPr lang="fi-FI" sz="1200">
              <a:solidFill>
                <a:srgbClr val="FFFFFF"/>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625049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slideLayout" Target="../slideLayouts/slideLayout104.xml"/><Relationship Id="rId26" Type="http://schemas.openxmlformats.org/officeDocument/2006/relationships/slideLayout" Target="../slideLayouts/slideLayout112.xml"/><Relationship Id="rId3" Type="http://schemas.openxmlformats.org/officeDocument/2006/relationships/slideLayout" Target="../slideLayouts/slideLayout89.xml"/><Relationship Id="rId21" Type="http://schemas.openxmlformats.org/officeDocument/2006/relationships/slideLayout" Target="../slideLayouts/slideLayout107.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5" Type="http://schemas.openxmlformats.org/officeDocument/2006/relationships/slideLayout" Target="../slideLayouts/slideLayout111.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slideLayout" Target="../slideLayouts/slideLayout106.xml"/><Relationship Id="rId29" Type="http://schemas.openxmlformats.org/officeDocument/2006/relationships/slideLayout" Target="../slideLayouts/slideLayout115.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24" Type="http://schemas.openxmlformats.org/officeDocument/2006/relationships/slideLayout" Target="../slideLayouts/slideLayout110.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23" Type="http://schemas.openxmlformats.org/officeDocument/2006/relationships/slideLayout" Target="../slideLayouts/slideLayout109.xml"/><Relationship Id="rId28" Type="http://schemas.openxmlformats.org/officeDocument/2006/relationships/slideLayout" Target="../slideLayouts/slideLayout114.xml"/><Relationship Id="rId10" Type="http://schemas.openxmlformats.org/officeDocument/2006/relationships/slideLayout" Target="../slideLayouts/slideLayout96.xml"/><Relationship Id="rId19" Type="http://schemas.openxmlformats.org/officeDocument/2006/relationships/slideLayout" Target="../slideLayouts/slideLayout105.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 Id="rId22" Type="http://schemas.openxmlformats.org/officeDocument/2006/relationships/slideLayout" Target="../slideLayouts/slideLayout108.xml"/><Relationship Id="rId27" Type="http://schemas.openxmlformats.org/officeDocument/2006/relationships/slideLayout" Target="../slideLayouts/slideLayout113.xml"/><Relationship Id="rId30"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18" Type="http://schemas.openxmlformats.org/officeDocument/2006/relationships/slideLayout" Target="../slideLayouts/slideLayout13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 Type="http://schemas.openxmlformats.org/officeDocument/2006/relationships/slideLayout" Target="../slideLayouts/slideLayout117.xml"/><Relationship Id="rId16" Type="http://schemas.openxmlformats.org/officeDocument/2006/relationships/slideLayout" Target="../slideLayouts/slideLayout131.xml"/><Relationship Id="rId20" Type="http://schemas.openxmlformats.org/officeDocument/2006/relationships/theme" Target="../theme/theme11.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10" Type="http://schemas.openxmlformats.org/officeDocument/2006/relationships/slideLayout" Target="../slideLayouts/slideLayout125.xml"/><Relationship Id="rId19" Type="http://schemas.openxmlformats.org/officeDocument/2006/relationships/slideLayout" Target="../slideLayouts/slideLayout134.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2.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slideLayout" Target="../slideLayouts/slideLayout158.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slideLayout" Target="../slideLayouts/slideLayout171.xml"/><Relationship Id="rId18" Type="http://schemas.openxmlformats.org/officeDocument/2006/relationships/slideLayout" Target="../slideLayouts/slideLayout176.xml"/><Relationship Id="rId3" Type="http://schemas.openxmlformats.org/officeDocument/2006/relationships/slideLayout" Target="../slideLayouts/slideLayout161.xml"/><Relationship Id="rId21" Type="http://schemas.openxmlformats.org/officeDocument/2006/relationships/slideLayout" Target="../slideLayouts/slideLayout179.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17" Type="http://schemas.openxmlformats.org/officeDocument/2006/relationships/slideLayout" Target="../slideLayouts/slideLayout175.xml"/><Relationship Id="rId25" Type="http://schemas.openxmlformats.org/officeDocument/2006/relationships/theme" Target="../theme/theme14.xml"/><Relationship Id="rId2" Type="http://schemas.openxmlformats.org/officeDocument/2006/relationships/slideLayout" Target="../slideLayouts/slideLayout160.xml"/><Relationship Id="rId16" Type="http://schemas.openxmlformats.org/officeDocument/2006/relationships/slideLayout" Target="../slideLayouts/slideLayout174.xml"/><Relationship Id="rId20" Type="http://schemas.openxmlformats.org/officeDocument/2006/relationships/slideLayout" Target="../slideLayouts/slideLayout178.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24" Type="http://schemas.openxmlformats.org/officeDocument/2006/relationships/slideLayout" Target="../slideLayouts/slideLayout182.xml"/><Relationship Id="rId5" Type="http://schemas.openxmlformats.org/officeDocument/2006/relationships/slideLayout" Target="../slideLayouts/slideLayout163.xml"/><Relationship Id="rId15" Type="http://schemas.openxmlformats.org/officeDocument/2006/relationships/slideLayout" Target="../slideLayouts/slideLayout173.xml"/><Relationship Id="rId23" Type="http://schemas.openxmlformats.org/officeDocument/2006/relationships/slideLayout" Target="../slideLayouts/slideLayout181.xml"/><Relationship Id="rId10" Type="http://schemas.openxmlformats.org/officeDocument/2006/relationships/slideLayout" Target="../slideLayouts/slideLayout168.xml"/><Relationship Id="rId19" Type="http://schemas.openxmlformats.org/officeDocument/2006/relationships/slideLayout" Target="../slideLayouts/slideLayout177.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slideLayout" Target="../slideLayouts/slideLayout172.xml"/><Relationship Id="rId22" Type="http://schemas.openxmlformats.org/officeDocument/2006/relationships/slideLayout" Target="../slideLayouts/slideLayout18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slideLayout" Target="../slideLayouts/slideLayout195.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17" Type="http://schemas.openxmlformats.org/officeDocument/2006/relationships/theme" Target="../theme/theme15.xml"/><Relationship Id="rId2" Type="http://schemas.openxmlformats.org/officeDocument/2006/relationships/slideLayout" Target="../slideLayouts/slideLayout184.xml"/><Relationship Id="rId16" Type="http://schemas.openxmlformats.org/officeDocument/2006/relationships/slideLayout" Target="../slideLayouts/slideLayout198.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5" Type="http://schemas.openxmlformats.org/officeDocument/2006/relationships/slideLayout" Target="../slideLayouts/slideLayout19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slideLayout" Target="../slideLayouts/slideLayout196.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theme" Target="../theme/theme16.xml"/><Relationship Id="rId1" Type="http://schemas.openxmlformats.org/officeDocument/2006/relationships/slideLayout" Target="../slideLayouts/slideLayout199.xml"/><Relationship Id="rId4" Type="http://schemas.openxmlformats.org/officeDocument/2006/relationships/image" Target="../media/image33.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5" Type="http://schemas.openxmlformats.org/officeDocument/2006/relationships/slideLayout" Target="../slideLayouts/slideLayout204.xml"/><Relationship Id="rId4" Type="http://schemas.openxmlformats.org/officeDocument/2006/relationships/slideLayout" Target="../slideLayouts/slideLayout203.xml"/><Relationship Id="rId9"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slideLayout" Target="../slideLayouts/slideLayout220.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theme" Target="../theme/theme1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slideLayout" Target="../slideLayouts/slideLayout62.xml"/><Relationship Id="rId7" Type="http://schemas.openxmlformats.org/officeDocument/2006/relationships/image" Target="../media/image17.emf"/><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image" Target="../media/image16.emf"/><Relationship Id="rId5" Type="http://schemas.openxmlformats.org/officeDocument/2006/relationships/image" Target="../media/image15.jp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21.jp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6" Type="http://schemas.openxmlformats.org/officeDocument/2006/relationships/image" Target="../media/image18.emf"/><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image" Target="../media/image17.emf"/><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image" Target="../media/image16.emf"/></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slideLayout" Target="../slideLayouts/slideLayout76.xml"/><Relationship Id="rId7" Type="http://schemas.openxmlformats.org/officeDocument/2006/relationships/image" Target="../media/image15.jpg"/><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theme" Target="../theme/theme8.xml"/><Relationship Id="rId5" Type="http://schemas.openxmlformats.org/officeDocument/2006/relationships/slideLayout" Target="../slideLayouts/slideLayout78.xml"/><Relationship Id="rId10" Type="http://schemas.openxmlformats.org/officeDocument/2006/relationships/image" Target="../media/image18.emf"/><Relationship Id="rId4" Type="http://schemas.openxmlformats.org/officeDocument/2006/relationships/slideLayout" Target="../slideLayouts/slideLayout77.xml"/><Relationship Id="rId9" Type="http://schemas.openxmlformats.org/officeDocument/2006/relationships/image" Target="../media/image17.emf"/></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5" Type="http://schemas.openxmlformats.org/officeDocument/2006/relationships/slideLayout" Target="../slideLayouts/slideLayout83.xml"/><Relationship Id="rId10" Type="http://schemas.openxmlformats.org/officeDocument/2006/relationships/image" Target="../media/image22.png"/><Relationship Id="rId4" Type="http://schemas.openxmlformats.org/officeDocument/2006/relationships/slideLayout" Target="../slideLayouts/slideLayout82.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C9AA461-BCDC-5A4A-9E47-C08354D6D045}" type="datetimeFigureOut">
              <a:rPr lang="en-US" smtClean="0"/>
              <a:t>4/24/19</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53BBE5E-655C-CE4E-BC33-32C25881C2E2}" type="slidenum">
              <a:rPr lang="en-US" smtClean="0"/>
              <a:t>‹#›</a:t>
            </a:fld>
            <a:endParaRPr lang="en-US"/>
          </a:p>
        </p:txBody>
      </p:sp>
    </p:spTree>
    <p:extLst>
      <p:ext uri="{BB962C8B-B14F-4D97-AF65-F5344CB8AC3E}">
        <p14:creationId xmlns:p14="http://schemas.microsoft.com/office/powerpoint/2010/main" val="18978156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669726" y="133945"/>
            <a:ext cx="7804546" cy="1138535"/>
          </a:xfrm>
          <a:prstGeom prst="rect">
            <a:avLst/>
          </a:prstGeom>
          <a:noFill/>
          <a:ln>
            <a:noFill/>
          </a:ln>
        </p:spPr>
        <p:txBody>
          <a:bodyPr lIns="58925" tIns="58925" rIns="58925" bIns="58925" anchor="ctr" anchorCtr="0"/>
          <a:lstStyle>
            <a:lvl1pPr marL="0" marR="0" lvl="0" indent="0" algn="ctr" rtl="0">
              <a:lnSpc>
                <a:spcPct val="100000"/>
              </a:lnSpc>
              <a:spcBef>
                <a:spcPts val="0"/>
              </a:spcBef>
              <a:spcAft>
                <a:spcPts val="0"/>
              </a:spcAft>
              <a:buClr>
                <a:srgbClr val="FFFFFF"/>
              </a:buClr>
              <a:buSzPct val="25000"/>
              <a:buFont typeface="Helvetica Neue"/>
              <a:buNone/>
              <a:defRPr sz="5200" b="0" i="0" u="none" strike="noStrike" cap="none">
                <a:solidFill>
                  <a:srgbClr val="FFFFFF"/>
                </a:solidFill>
                <a:latin typeface="Helvetica Neue"/>
                <a:ea typeface="Helvetica Neue"/>
                <a:cs typeface="Helvetica Neue"/>
                <a:sym typeface="Helvetica Neue"/>
              </a:defRPr>
            </a:lvl1pPr>
            <a:lvl2pPr marL="0" marR="0" lvl="1" indent="152400" algn="ctr" rtl="0">
              <a:lnSpc>
                <a:spcPct val="100000"/>
              </a:lnSpc>
              <a:spcBef>
                <a:spcPts val="0"/>
              </a:spcBef>
              <a:spcAft>
                <a:spcPts val="0"/>
              </a:spcAft>
              <a:buClr>
                <a:srgbClr val="FFFFFF"/>
              </a:buClr>
              <a:buSzPct val="25000"/>
              <a:buFont typeface="Helvetica Neue"/>
              <a:buNone/>
              <a:defRPr sz="5200" b="0" i="0" u="none" strike="noStrike" cap="none">
                <a:solidFill>
                  <a:srgbClr val="FFFFFF"/>
                </a:solidFill>
                <a:latin typeface="Helvetica Neue"/>
                <a:ea typeface="Helvetica Neue"/>
                <a:cs typeface="Helvetica Neue"/>
                <a:sym typeface="Helvetica Neue"/>
              </a:defRPr>
            </a:lvl2pPr>
            <a:lvl3pPr marL="0" marR="0" lvl="2" indent="292100" algn="ctr" rtl="0">
              <a:lnSpc>
                <a:spcPct val="100000"/>
              </a:lnSpc>
              <a:spcBef>
                <a:spcPts val="0"/>
              </a:spcBef>
              <a:spcAft>
                <a:spcPts val="0"/>
              </a:spcAft>
              <a:buClr>
                <a:srgbClr val="FFFFFF"/>
              </a:buClr>
              <a:buSzPct val="25000"/>
              <a:buFont typeface="Helvetica Neue"/>
              <a:buNone/>
              <a:defRPr sz="5200" b="0" i="0" u="none" strike="noStrike" cap="none">
                <a:solidFill>
                  <a:srgbClr val="FFFFFF"/>
                </a:solidFill>
                <a:latin typeface="Helvetica Neue"/>
                <a:ea typeface="Helvetica Neue"/>
                <a:cs typeface="Helvetica Neue"/>
                <a:sym typeface="Helvetica Neue"/>
              </a:defRPr>
            </a:lvl3pPr>
            <a:lvl4pPr marL="0" marR="0" lvl="3" indent="444500" algn="ctr" rtl="0">
              <a:lnSpc>
                <a:spcPct val="100000"/>
              </a:lnSpc>
              <a:spcBef>
                <a:spcPts val="0"/>
              </a:spcBef>
              <a:spcAft>
                <a:spcPts val="0"/>
              </a:spcAft>
              <a:buClr>
                <a:srgbClr val="FFFFFF"/>
              </a:buClr>
              <a:buSzPct val="25000"/>
              <a:buFont typeface="Helvetica Neue"/>
              <a:buNone/>
              <a:defRPr sz="5200" b="0" i="0" u="none" strike="noStrike" cap="none">
                <a:solidFill>
                  <a:srgbClr val="FFFFFF"/>
                </a:solidFill>
                <a:latin typeface="Helvetica Neue"/>
                <a:ea typeface="Helvetica Neue"/>
                <a:cs typeface="Helvetica Neue"/>
                <a:sym typeface="Helvetica Neue"/>
              </a:defRPr>
            </a:lvl4pPr>
            <a:lvl5pPr marL="0" marR="0" lvl="4" indent="584200" algn="ctr" rtl="0">
              <a:lnSpc>
                <a:spcPct val="100000"/>
              </a:lnSpc>
              <a:spcBef>
                <a:spcPts val="0"/>
              </a:spcBef>
              <a:spcAft>
                <a:spcPts val="0"/>
              </a:spcAft>
              <a:buClr>
                <a:srgbClr val="FFFFFF"/>
              </a:buClr>
              <a:buSzPct val="25000"/>
              <a:buFont typeface="Helvetica Neue"/>
              <a:buNone/>
              <a:defRPr sz="5200" b="0" i="0" u="none" strike="noStrike" cap="none">
                <a:solidFill>
                  <a:srgbClr val="FFFFFF"/>
                </a:solidFill>
                <a:latin typeface="Helvetica Neue"/>
                <a:ea typeface="Helvetica Neue"/>
                <a:cs typeface="Helvetica Neue"/>
                <a:sym typeface="Helvetica Neue"/>
              </a:defRPr>
            </a:lvl5pPr>
            <a:lvl6pPr marL="0" marR="0" lvl="5" indent="736600" algn="ctr" rtl="0">
              <a:lnSpc>
                <a:spcPct val="100000"/>
              </a:lnSpc>
              <a:spcBef>
                <a:spcPts val="0"/>
              </a:spcBef>
              <a:spcAft>
                <a:spcPts val="0"/>
              </a:spcAft>
              <a:buClr>
                <a:srgbClr val="FFFFFF"/>
              </a:buClr>
              <a:buSzPct val="25000"/>
              <a:buFont typeface="Helvetica Neue"/>
              <a:buNone/>
              <a:defRPr sz="5200" b="0" i="0" u="none" strike="noStrike" cap="none">
                <a:solidFill>
                  <a:srgbClr val="FFFFFF"/>
                </a:solidFill>
                <a:latin typeface="Helvetica Neue"/>
                <a:ea typeface="Helvetica Neue"/>
                <a:cs typeface="Helvetica Neue"/>
                <a:sym typeface="Helvetica Neue"/>
              </a:defRPr>
            </a:lvl6pPr>
            <a:lvl7pPr marL="0" marR="0" lvl="6" indent="889000" algn="ctr" rtl="0">
              <a:lnSpc>
                <a:spcPct val="100000"/>
              </a:lnSpc>
              <a:spcBef>
                <a:spcPts val="0"/>
              </a:spcBef>
              <a:spcAft>
                <a:spcPts val="0"/>
              </a:spcAft>
              <a:buClr>
                <a:srgbClr val="FFFFFF"/>
              </a:buClr>
              <a:buSzPct val="25000"/>
              <a:buFont typeface="Helvetica Neue"/>
              <a:buNone/>
              <a:defRPr sz="5200" b="0" i="0" u="none" strike="noStrike" cap="none">
                <a:solidFill>
                  <a:srgbClr val="FFFFFF"/>
                </a:solidFill>
                <a:latin typeface="Helvetica Neue"/>
                <a:ea typeface="Helvetica Neue"/>
                <a:cs typeface="Helvetica Neue"/>
                <a:sym typeface="Helvetica Neue"/>
              </a:defRPr>
            </a:lvl7pPr>
            <a:lvl8pPr marL="0" marR="0" lvl="7" indent="1028700" algn="ctr" rtl="0">
              <a:lnSpc>
                <a:spcPct val="100000"/>
              </a:lnSpc>
              <a:spcBef>
                <a:spcPts val="0"/>
              </a:spcBef>
              <a:spcAft>
                <a:spcPts val="0"/>
              </a:spcAft>
              <a:buClr>
                <a:srgbClr val="FFFFFF"/>
              </a:buClr>
              <a:buSzPct val="25000"/>
              <a:buFont typeface="Helvetica Neue"/>
              <a:buNone/>
              <a:defRPr sz="5200" b="0" i="0" u="none" strike="noStrike" cap="none">
                <a:solidFill>
                  <a:srgbClr val="FFFFFF"/>
                </a:solidFill>
                <a:latin typeface="Helvetica Neue"/>
                <a:ea typeface="Helvetica Neue"/>
                <a:cs typeface="Helvetica Neue"/>
                <a:sym typeface="Helvetica Neue"/>
              </a:defRPr>
            </a:lvl8pPr>
            <a:lvl9pPr marL="0" marR="0" lvl="8" indent="1181100" algn="ctr" rtl="0">
              <a:lnSpc>
                <a:spcPct val="100000"/>
              </a:lnSpc>
              <a:spcBef>
                <a:spcPts val="0"/>
              </a:spcBef>
              <a:spcAft>
                <a:spcPts val="0"/>
              </a:spcAft>
              <a:buClr>
                <a:srgbClr val="FFFFFF"/>
              </a:buClr>
              <a:buSzPct val="25000"/>
              <a:buFont typeface="Helvetica Neue"/>
              <a:buNone/>
              <a:defRPr sz="5200" b="0" i="0" u="none" strike="noStrike" cap="none">
                <a:solidFill>
                  <a:srgbClr val="FFFFFF"/>
                </a:solidFill>
                <a:latin typeface="Helvetica Neue"/>
                <a:ea typeface="Helvetica Neue"/>
                <a:cs typeface="Helvetica Neue"/>
                <a:sym typeface="Helvetica Neue"/>
              </a:defRPr>
            </a:lvl9pPr>
          </a:lstStyle>
          <a:p>
            <a:endParaRPr/>
          </a:p>
        </p:txBody>
      </p:sp>
      <p:sp>
        <p:nvSpPr>
          <p:cNvPr id="106" name="Shape 106"/>
          <p:cNvSpPr txBox="1">
            <a:spLocks noGrp="1"/>
          </p:cNvSpPr>
          <p:nvPr>
            <p:ph type="body" idx="1"/>
          </p:nvPr>
        </p:nvSpPr>
        <p:spPr>
          <a:xfrm>
            <a:off x="669726" y="1366242"/>
            <a:ext cx="7804546" cy="3315146"/>
          </a:xfrm>
          <a:prstGeom prst="rect">
            <a:avLst/>
          </a:prstGeom>
          <a:noFill/>
          <a:ln>
            <a:noFill/>
          </a:ln>
        </p:spPr>
        <p:txBody>
          <a:bodyPr lIns="58925" tIns="58925" rIns="58925" bIns="58925" anchor="ctr" anchorCtr="0"/>
          <a:lstStyle>
            <a:lvl1pPr marL="292100" marR="0" lvl="0" indent="-1778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1pPr>
            <a:lvl2pPr marL="571500" marR="0" lvl="1"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2pPr>
            <a:lvl3pPr marL="863600" marR="0" lvl="2" indent="-1778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3pPr>
            <a:lvl4pPr marL="1143000" marR="0" lvl="3"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4pPr>
            <a:lvl5pPr marL="1435100" marR="0" lvl="4" indent="-1778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5pPr>
            <a:lvl6pPr marL="1714500" marR="0" lvl="5"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6pPr>
            <a:lvl7pPr marL="2006600" marR="0" lvl="6"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7pPr>
            <a:lvl8pPr marL="2286000" marR="0" lvl="7"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8pPr>
            <a:lvl9pPr marL="2578100" marR="0" lvl="8"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9pPr>
          </a:lstStyle>
          <a:p>
            <a:endParaRPr/>
          </a:p>
        </p:txBody>
      </p:sp>
      <p:sp>
        <p:nvSpPr>
          <p:cNvPr id="107" name="Shape 107"/>
          <p:cNvSpPr txBox="1">
            <a:spLocks noGrp="1"/>
          </p:cNvSpPr>
          <p:nvPr>
            <p:ph type="sldNum" idx="12"/>
          </p:nvPr>
        </p:nvSpPr>
        <p:spPr>
          <a:xfrm>
            <a:off x="4437982" y="4882306"/>
            <a:ext cx="259104" cy="200917"/>
          </a:xfrm>
          <a:prstGeom prst="rect">
            <a:avLst/>
          </a:prstGeom>
          <a:noFill/>
          <a:ln>
            <a:noFill/>
          </a:ln>
        </p:spPr>
        <p:txBody>
          <a:bodyPr lIns="32750" tIns="32750" rIns="32750" bIns="32750" anchor="t" anchorCtr="0">
            <a:noAutofit/>
          </a:bodyPr>
          <a:lstStyle/>
          <a:p>
            <a:pPr algn="ctr" defTabSz="914400">
              <a:buClr>
                <a:srgbClr val="FFFFFF"/>
              </a:buClr>
              <a:buSzPct val="25000"/>
              <a:buFont typeface="Helvetica Neue"/>
              <a:buNone/>
            </a:pPr>
            <a:fld id="{00000000-1234-1234-1234-123412341234}" type="slidenum">
              <a:rPr lang="fi-FI" sz="1200" kern="0">
                <a:solidFill>
                  <a:srgbClr val="FFFFFF"/>
                </a:solidFill>
                <a:latin typeface="Helvetica Neue"/>
                <a:ea typeface="Helvetica Neue"/>
                <a:cs typeface="Helvetica Neue"/>
                <a:sym typeface="Helvetica Neue"/>
              </a:rPr>
              <a:pPr algn="ctr" defTabSz="914400">
                <a:buClr>
                  <a:srgbClr val="FFFFFF"/>
                </a:buClr>
                <a:buSzPct val="25000"/>
                <a:buFont typeface="Helvetica Neue"/>
                <a:buNone/>
              </a:pPr>
              <a:t>‹#›</a:t>
            </a:fld>
            <a:endParaRPr lang="fi-FI" sz="1200" kern="0">
              <a:solidFill>
                <a:srgbClr val="FFFFFF"/>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860024340"/>
      </p:ext>
    </p:extLst>
  </p:cSld>
  <p:clrMap bg1="lt1" tx1="dk1" bg2="dk2" tx2="lt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 id="2147483822" r:id="rId15"/>
    <p:sldLayoutId id="2147483823" r:id="rId16"/>
    <p:sldLayoutId id="2147483824" r:id="rId17"/>
    <p:sldLayoutId id="2147483825" r:id="rId18"/>
    <p:sldLayoutId id="2147483826" r:id="rId19"/>
    <p:sldLayoutId id="2147483827" r:id="rId20"/>
    <p:sldLayoutId id="2147483828" r:id="rId21"/>
    <p:sldLayoutId id="2147483829" r:id="rId22"/>
    <p:sldLayoutId id="2147483830" r:id="rId23"/>
    <p:sldLayoutId id="2147483831" r:id="rId24"/>
    <p:sldLayoutId id="2147483832" r:id="rId25"/>
    <p:sldLayoutId id="2147483833" r:id="rId26"/>
    <p:sldLayoutId id="2147483834" r:id="rId27"/>
    <p:sldLayoutId id="2147483835" r:id="rId28"/>
    <p:sldLayoutId id="2147483836"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636611"/>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917" r:id="rId14"/>
    <p:sldLayoutId id="2147483992" r:id="rId15"/>
    <p:sldLayoutId id="2147483994" r:id="rId16"/>
    <p:sldLayoutId id="2147484004" r:id="rId17"/>
    <p:sldLayoutId id="2147484019" r:id="rId18"/>
    <p:sldLayoutId id="2147484020" r:id="rId19"/>
  </p:sldLayoutIdLst>
  <p:txStyles>
    <p:titleStyle>
      <a:lvl1pPr algn="ctr" defTabSz="191691" rtl="0" eaLnBrk="0" fontAlgn="base" hangingPunct="0">
        <a:spcBef>
          <a:spcPct val="0"/>
        </a:spcBef>
        <a:spcAft>
          <a:spcPct val="0"/>
        </a:spcAft>
        <a:defRPr sz="1800" kern="1200">
          <a:solidFill>
            <a:schemeClr val="tx1"/>
          </a:solidFill>
          <a:latin typeface="+mj-lt"/>
          <a:ea typeface="ＭＳ Ｐゴシック" charset="0"/>
          <a:cs typeface="ＭＳ Ｐゴシック" charset="0"/>
        </a:defRPr>
      </a:lvl1pPr>
      <a:lvl2pPr algn="ctr" defTabSz="191691" rtl="0" eaLnBrk="0" fontAlgn="base" hangingPunct="0">
        <a:spcBef>
          <a:spcPct val="0"/>
        </a:spcBef>
        <a:spcAft>
          <a:spcPct val="0"/>
        </a:spcAft>
        <a:defRPr sz="1800">
          <a:solidFill>
            <a:schemeClr val="tx1"/>
          </a:solidFill>
          <a:latin typeface="Calibri" charset="0"/>
          <a:ea typeface="ＭＳ Ｐゴシック" charset="0"/>
          <a:cs typeface="ＭＳ Ｐゴシック" charset="0"/>
        </a:defRPr>
      </a:lvl2pPr>
      <a:lvl3pPr algn="ctr" defTabSz="191691" rtl="0" eaLnBrk="0" fontAlgn="base" hangingPunct="0">
        <a:spcBef>
          <a:spcPct val="0"/>
        </a:spcBef>
        <a:spcAft>
          <a:spcPct val="0"/>
        </a:spcAft>
        <a:defRPr sz="1800">
          <a:solidFill>
            <a:schemeClr val="tx1"/>
          </a:solidFill>
          <a:latin typeface="Calibri" charset="0"/>
          <a:ea typeface="ＭＳ Ｐゴシック" charset="0"/>
          <a:cs typeface="ＭＳ Ｐゴシック" charset="0"/>
        </a:defRPr>
      </a:lvl3pPr>
      <a:lvl4pPr algn="ctr" defTabSz="191691" rtl="0" eaLnBrk="0" fontAlgn="base" hangingPunct="0">
        <a:spcBef>
          <a:spcPct val="0"/>
        </a:spcBef>
        <a:spcAft>
          <a:spcPct val="0"/>
        </a:spcAft>
        <a:defRPr sz="1800">
          <a:solidFill>
            <a:schemeClr val="tx1"/>
          </a:solidFill>
          <a:latin typeface="Calibri" charset="0"/>
          <a:ea typeface="ＭＳ Ｐゴシック" charset="0"/>
          <a:cs typeface="ＭＳ Ｐゴシック" charset="0"/>
        </a:defRPr>
      </a:lvl4pPr>
      <a:lvl5pPr algn="ctr" defTabSz="191691" rtl="0" eaLnBrk="0" fontAlgn="base" hangingPunct="0">
        <a:spcBef>
          <a:spcPct val="0"/>
        </a:spcBef>
        <a:spcAft>
          <a:spcPct val="0"/>
        </a:spcAft>
        <a:defRPr sz="1800">
          <a:solidFill>
            <a:schemeClr val="tx1"/>
          </a:solidFill>
          <a:latin typeface="Calibri" charset="0"/>
          <a:ea typeface="ＭＳ Ｐゴシック" charset="0"/>
          <a:cs typeface="ＭＳ Ｐゴシック" charset="0"/>
        </a:defRPr>
      </a:lvl5pPr>
      <a:lvl6pPr marL="342900" algn="ctr" defTabSz="191691" rtl="0" fontAlgn="base">
        <a:spcBef>
          <a:spcPct val="0"/>
        </a:spcBef>
        <a:spcAft>
          <a:spcPct val="0"/>
        </a:spcAft>
        <a:defRPr sz="1800">
          <a:solidFill>
            <a:schemeClr val="tx1"/>
          </a:solidFill>
          <a:latin typeface="Calibri" charset="0"/>
          <a:ea typeface="ＭＳ Ｐゴシック" charset="0"/>
          <a:cs typeface="ＭＳ Ｐゴシック" charset="0"/>
        </a:defRPr>
      </a:lvl6pPr>
      <a:lvl7pPr marL="685800" algn="ctr" defTabSz="191691" rtl="0" fontAlgn="base">
        <a:spcBef>
          <a:spcPct val="0"/>
        </a:spcBef>
        <a:spcAft>
          <a:spcPct val="0"/>
        </a:spcAft>
        <a:defRPr sz="1800">
          <a:solidFill>
            <a:schemeClr val="tx1"/>
          </a:solidFill>
          <a:latin typeface="Calibri" charset="0"/>
          <a:ea typeface="ＭＳ Ｐゴシック" charset="0"/>
          <a:cs typeface="ＭＳ Ｐゴシック" charset="0"/>
        </a:defRPr>
      </a:lvl7pPr>
      <a:lvl8pPr marL="1028700" algn="ctr" defTabSz="191691" rtl="0" fontAlgn="base">
        <a:spcBef>
          <a:spcPct val="0"/>
        </a:spcBef>
        <a:spcAft>
          <a:spcPct val="0"/>
        </a:spcAft>
        <a:defRPr sz="1800">
          <a:solidFill>
            <a:schemeClr val="tx1"/>
          </a:solidFill>
          <a:latin typeface="Calibri" charset="0"/>
          <a:ea typeface="ＭＳ Ｐゴシック" charset="0"/>
          <a:cs typeface="ＭＳ Ｐゴシック" charset="0"/>
        </a:defRPr>
      </a:lvl8pPr>
      <a:lvl9pPr marL="1371600" algn="ctr" defTabSz="191691" rtl="0" fontAlgn="base">
        <a:spcBef>
          <a:spcPct val="0"/>
        </a:spcBef>
        <a:spcAft>
          <a:spcPct val="0"/>
        </a:spcAft>
        <a:defRPr sz="1800">
          <a:solidFill>
            <a:schemeClr val="tx1"/>
          </a:solidFill>
          <a:latin typeface="Calibri" charset="0"/>
          <a:ea typeface="ＭＳ Ｐゴシック" charset="0"/>
          <a:cs typeface="ＭＳ Ｐゴシック" charset="0"/>
        </a:defRPr>
      </a:lvl9pPr>
    </p:titleStyle>
    <p:bodyStyle>
      <a:lvl1pPr marL="144066" indent="-144066" algn="l" defTabSz="191691" rtl="0" eaLnBrk="0" fontAlgn="base" hangingPunct="0">
        <a:spcBef>
          <a:spcPct val="20000"/>
        </a:spcBef>
        <a:spcAft>
          <a:spcPct val="0"/>
        </a:spcAft>
        <a:buFont typeface="Arial" charset="0"/>
        <a:buChar char="•"/>
        <a:defRPr kern="1200">
          <a:solidFill>
            <a:schemeClr val="tx1"/>
          </a:solidFill>
          <a:latin typeface="+mn-lt"/>
          <a:ea typeface="ＭＳ Ｐゴシック" charset="0"/>
          <a:cs typeface="ＭＳ Ｐゴシック" charset="0"/>
        </a:defRPr>
      </a:lvl1pPr>
      <a:lvl2pPr marL="313135" indent="-120254" algn="l" defTabSz="191691" rtl="0" eaLnBrk="0" fontAlgn="base" hangingPunct="0">
        <a:spcBef>
          <a:spcPct val="20000"/>
        </a:spcBef>
        <a:spcAft>
          <a:spcPct val="0"/>
        </a:spcAft>
        <a:buFont typeface="Arial" charset="0"/>
        <a:buChar char="–"/>
        <a:defRPr sz="1125" kern="1200">
          <a:solidFill>
            <a:schemeClr val="tx1"/>
          </a:solidFill>
          <a:latin typeface="+mn-lt"/>
          <a:ea typeface="ＭＳ Ｐゴシック" charset="0"/>
          <a:cs typeface="+mn-cs"/>
        </a:defRPr>
      </a:lvl2pPr>
      <a:lvl3pPr marL="481013" indent="-95250" algn="l" defTabSz="191691" rtl="0" eaLnBrk="0" fontAlgn="base" hangingPunct="0">
        <a:spcBef>
          <a:spcPct val="20000"/>
        </a:spcBef>
        <a:spcAft>
          <a:spcPct val="0"/>
        </a:spcAft>
        <a:buFont typeface="Arial" charset="0"/>
        <a:buChar char="•"/>
        <a:defRPr sz="975" kern="1200">
          <a:solidFill>
            <a:schemeClr val="tx1"/>
          </a:solidFill>
          <a:latin typeface="+mn-lt"/>
          <a:ea typeface="ＭＳ Ｐゴシック" charset="0"/>
          <a:cs typeface="+mn-cs"/>
        </a:defRPr>
      </a:lvl3pPr>
      <a:lvl4pPr marL="673894" indent="-95250" algn="l" defTabSz="191691" rtl="0" eaLnBrk="0" fontAlgn="base" hangingPunct="0">
        <a:spcBef>
          <a:spcPct val="20000"/>
        </a:spcBef>
        <a:spcAft>
          <a:spcPct val="0"/>
        </a:spcAft>
        <a:buFont typeface="Arial" charset="0"/>
        <a:buChar char="–"/>
        <a:defRPr sz="825" kern="1200">
          <a:solidFill>
            <a:schemeClr val="tx1"/>
          </a:solidFill>
          <a:latin typeface="+mn-lt"/>
          <a:ea typeface="ＭＳ Ｐゴシック" charset="0"/>
          <a:cs typeface="+mn-cs"/>
        </a:defRPr>
      </a:lvl4pPr>
      <a:lvl5pPr marL="866775" indent="-95250" algn="l" defTabSz="191691" rtl="0" eaLnBrk="0" fontAlgn="base" hangingPunct="0">
        <a:spcBef>
          <a:spcPct val="20000"/>
        </a:spcBef>
        <a:spcAft>
          <a:spcPct val="0"/>
        </a:spcAft>
        <a:buFont typeface="Arial" charset="0"/>
        <a:buChar char="»"/>
        <a:defRPr sz="825" kern="1200">
          <a:solidFill>
            <a:schemeClr val="tx1"/>
          </a:solidFill>
          <a:latin typeface="+mn-lt"/>
          <a:ea typeface="ＭＳ Ｐゴシック" charset="0"/>
          <a:cs typeface="+mn-cs"/>
        </a:defRPr>
      </a:lvl5pPr>
      <a:lvl6pPr marL="1060821" indent="-96439" algn="l" defTabSz="192876" rtl="0" eaLnBrk="1" latinLnBrk="0" hangingPunct="1">
        <a:spcBef>
          <a:spcPct val="20000"/>
        </a:spcBef>
        <a:buFont typeface="Arial"/>
        <a:buChar char="•"/>
        <a:defRPr sz="844" kern="1200">
          <a:solidFill>
            <a:schemeClr val="tx1"/>
          </a:solidFill>
          <a:latin typeface="+mn-lt"/>
          <a:ea typeface="+mn-ea"/>
          <a:cs typeface="+mn-cs"/>
        </a:defRPr>
      </a:lvl6pPr>
      <a:lvl7pPr marL="1253697" indent="-96439" algn="l" defTabSz="192876" rtl="0" eaLnBrk="1" latinLnBrk="0" hangingPunct="1">
        <a:spcBef>
          <a:spcPct val="20000"/>
        </a:spcBef>
        <a:buFont typeface="Arial"/>
        <a:buChar char="•"/>
        <a:defRPr sz="844" kern="1200">
          <a:solidFill>
            <a:schemeClr val="tx1"/>
          </a:solidFill>
          <a:latin typeface="+mn-lt"/>
          <a:ea typeface="+mn-ea"/>
          <a:cs typeface="+mn-cs"/>
        </a:defRPr>
      </a:lvl7pPr>
      <a:lvl8pPr marL="1446574" indent="-96439" algn="l" defTabSz="192876" rtl="0" eaLnBrk="1" latinLnBrk="0" hangingPunct="1">
        <a:spcBef>
          <a:spcPct val="20000"/>
        </a:spcBef>
        <a:buFont typeface="Arial"/>
        <a:buChar char="•"/>
        <a:defRPr sz="844" kern="1200">
          <a:solidFill>
            <a:schemeClr val="tx1"/>
          </a:solidFill>
          <a:latin typeface="+mn-lt"/>
          <a:ea typeface="+mn-ea"/>
          <a:cs typeface="+mn-cs"/>
        </a:defRPr>
      </a:lvl8pPr>
      <a:lvl9pPr marL="1639451" indent="-96439" algn="l" defTabSz="192876" rtl="0" eaLnBrk="1" latinLnBrk="0" hangingPunct="1">
        <a:spcBef>
          <a:spcPct val="20000"/>
        </a:spcBef>
        <a:buFont typeface="Arial"/>
        <a:buChar char="•"/>
        <a:defRPr sz="844" kern="1200">
          <a:solidFill>
            <a:schemeClr val="tx1"/>
          </a:solidFill>
          <a:latin typeface="+mn-lt"/>
          <a:ea typeface="+mn-ea"/>
          <a:cs typeface="+mn-cs"/>
        </a:defRPr>
      </a:lvl9pPr>
    </p:bodyStyle>
    <p:otherStyle>
      <a:defPPr>
        <a:defRPr lang="en-US"/>
      </a:defPPr>
      <a:lvl1pPr marL="0" algn="l" defTabSz="192876" rtl="0" eaLnBrk="1" latinLnBrk="0" hangingPunct="1">
        <a:defRPr sz="760" kern="1200">
          <a:solidFill>
            <a:schemeClr val="tx1"/>
          </a:solidFill>
          <a:latin typeface="+mn-lt"/>
          <a:ea typeface="+mn-ea"/>
          <a:cs typeface="+mn-cs"/>
        </a:defRPr>
      </a:lvl1pPr>
      <a:lvl2pPr marL="192876" algn="l" defTabSz="192876" rtl="0" eaLnBrk="1" latinLnBrk="0" hangingPunct="1">
        <a:defRPr sz="760" kern="1200">
          <a:solidFill>
            <a:schemeClr val="tx1"/>
          </a:solidFill>
          <a:latin typeface="+mn-lt"/>
          <a:ea typeface="+mn-ea"/>
          <a:cs typeface="+mn-cs"/>
        </a:defRPr>
      </a:lvl2pPr>
      <a:lvl3pPr marL="385753" algn="l" defTabSz="192876" rtl="0" eaLnBrk="1" latinLnBrk="0" hangingPunct="1">
        <a:defRPr sz="760" kern="1200">
          <a:solidFill>
            <a:schemeClr val="tx1"/>
          </a:solidFill>
          <a:latin typeface="+mn-lt"/>
          <a:ea typeface="+mn-ea"/>
          <a:cs typeface="+mn-cs"/>
        </a:defRPr>
      </a:lvl3pPr>
      <a:lvl4pPr marL="578630" algn="l" defTabSz="192876" rtl="0" eaLnBrk="1" latinLnBrk="0" hangingPunct="1">
        <a:defRPr sz="760" kern="1200">
          <a:solidFill>
            <a:schemeClr val="tx1"/>
          </a:solidFill>
          <a:latin typeface="+mn-lt"/>
          <a:ea typeface="+mn-ea"/>
          <a:cs typeface="+mn-cs"/>
        </a:defRPr>
      </a:lvl4pPr>
      <a:lvl5pPr marL="771506" algn="l" defTabSz="192876" rtl="0" eaLnBrk="1" latinLnBrk="0" hangingPunct="1">
        <a:defRPr sz="760" kern="1200">
          <a:solidFill>
            <a:schemeClr val="tx1"/>
          </a:solidFill>
          <a:latin typeface="+mn-lt"/>
          <a:ea typeface="+mn-ea"/>
          <a:cs typeface="+mn-cs"/>
        </a:defRPr>
      </a:lvl5pPr>
      <a:lvl6pPr marL="964382" algn="l" defTabSz="192876" rtl="0" eaLnBrk="1" latinLnBrk="0" hangingPunct="1">
        <a:defRPr sz="760" kern="1200">
          <a:solidFill>
            <a:schemeClr val="tx1"/>
          </a:solidFill>
          <a:latin typeface="+mn-lt"/>
          <a:ea typeface="+mn-ea"/>
          <a:cs typeface="+mn-cs"/>
        </a:defRPr>
      </a:lvl6pPr>
      <a:lvl7pPr marL="1157259" algn="l" defTabSz="192876" rtl="0" eaLnBrk="1" latinLnBrk="0" hangingPunct="1">
        <a:defRPr sz="760" kern="1200">
          <a:solidFill>
            <a:schemeClr val="tx1"/>
          </a:solidFill>
          <a:latin typeface="+mn-lt"/>
          <a:ea typeface="+mn-ea"/>
          <a:cs typeface="+mn-cs"/>
        </a:defRPr>
      </a:lvl7pPr>
      <a:lvl8pPr marL="1350135" algn="l" defTabSz="192876" rtl="0" eaLnBrk="1" latinLnBrk="0" hangingPunct="1">
        <a:defRPr sz="760" kern="1200">
          <a:solidFill>
            <a:schemeClr val="tx1"/>
          </a:solidFill>
          <a:latin typeface="+mn-lt"/>
          <a:ea typeface="+mn-ea"/>
          <a:cs typeface="+mn-cs"/>
        </a:defRPr>
      </a:lvl8pPr>
      <a:lvl9pPr marL="1543011" algn="l" defTabSz="192876" rtl="0" eaLnBrk="1" latinLnBrk="0" hangingPunct="1">
        <a:defRPr sz="76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1773035-8429-0F4E-926A-976933951F0E}"/>
              </a:ext>
            </a:extLst>
          </p:cNvPr>
          <p:cNvSpPr>
            <a:spLocks noGrp="1"/>
          </p:cNvSpPr>
          <p:nvPr>
            <p:ph type="title"/>
          </p:nvPr>
        </p:nvSpPr>
        <p:spPr bwMode="auto">
          <a:xfrm>
            <a:off x="628650" y="273845"/>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B2E6C33C-09B8-C840-9FC4-B3CDFF56BFAB}"/>
              </a:ext>
            </a:extLst>
          </p:cNvPr>
          <p:cNvSpPr>
            <a:spLocks noGrp="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0D53740-1F1D-9A48-89D9-33799B44A8B2}"/>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eaLnBrk="1" fontAlgn="auto" hangingPunct="1">
              <a:spcBef>
                <a:spcPts val="0"/>
              </a:spcBef>
              <a:spcAft>
                <a:spcPts val="0"/>
              </a:spcAft>
              <a:defRPr sz="675">
                <a:solidFill>
                  <a:schemeClr val="tx1">
                    <a:tint val="75000"/>
                  </a:schemeClr>
                </a:solidFill>
                <a:latin typeface="+mn-lt"/>
              </a:defRPr>
            </a:lvl1pPr>
          </a:lstStyle>
          <a:p>
            <a:pPr>
              <a:defRPr/>
            </a:pPr>
            <a:fld id="{1B195EE8-D056-AD44-BF48-7E06D25A693A}" type="datetimeFigureOut">
              <a:rPr lang="en-US"/>
              <a:pPr>
                <a:defRPr/>
              </a:pPr>
              <a:t>4/24/19</a:t>
            </a:fld>
            <a:endParaRPr lang="en-US" dirty="0"/>
          </a:p>
        </p:txBody>
      </p:sp>
      <p:sp>
        <p:nvSpPr>
          <p:cNvPr id="5" name="Footer Placeholder 4">
            <a:extLst>
              <a:ext uri="{FF2B5EF4-FFF2-40B4-BE49-F238E27FC236}">
                <a16:creationId xmlns:a16="http://schemas.microsoft.com/office/drawing/2014/main" id="{B64A570B-0A9A-4C45-9E72-A5BB01A17725}"/>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eaLnBrk="1" fontAlgn="auto" hangingPunct="1">
              <a:spcBef>
                <a:spcPts val="0"/>
              </a:spcBef>
              <a:spcAft>
                <a:spcPts val="0"/>
              </a:spcAft>
              <a:defRPr sz="675">
                <a:solidFill>
                  <a:schemeClr val="tx1">
                    <a:tint val="75000"/>
                  </a:schemeClr>
                </a:solidFill>
                <a:latin typeface="+mn-lt"/>
              </a:defRPr>
            </a:lvl1pPr>
          </a:lstStyle>
          <a:p>
            <a:pPr>
              <a:defRPr/>
            </a:pPr>
            <a:r>
              <a:rPr lang="en-US" altLang="en-US"/>
              <a:t>This project has received funding from the EU’s H2020 Research &amp; Innovation Programme under GA 688196.</a:t>
            </a:r>
          </a:p>
          <a:p>
            <a:pPr>
              <a:defRPr/>
            </a:pPr>
            <a:endParaRPr lang="en-US" altLang="en-US"/>
          </a:p>
        </p:txBody>
      </p:sp>
      <p:sp>
        <p:nvSpPr>
          <p:cNvPr id="6" name="Slide Number Placeholder 5">
            <a:extLst>
              <a:ext uri="{FF2B5EF4-FFF2-40B4-BE49-F238E27FC236}">
                <a16:creationId xmlns:a16="http://schemas.microsoft.com/office/drawing/2014/main" id="{8CC05303-C7BA-6D47-BFF5-0DF61C1A3894}"/>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eaLnBrk="1" fontAlgn="auto" hangingPunct="1">
              <a:spcBef>
                <a:spcPts val="0"/>
              </a:spcBef>
              <a:spcAft>
                <a:spcPts val="0"/>
              </a:spcAft>
              <a:defRPr sz="675">
                <a:solidFill>
                  <a:schemeClr val="tx1">
                    <a:tint val="75000"/>
                  </a:schemeClr>
                </a:solidFill>
                <a:latin typeface="+mn-lt"/>
              </a:defRPr>
            </a:lvl1pPr>
          </a:lstStyle>
          <a:p>
            <a:pPr>
              <a:defRPr/>
            </a:pPr>
            <a:fld id="{9FBDE393-FCF6-B343-8D4A-00A7F537D2FA}" type="slidenum">
              <a:rPr lang="en-US"/>
              <a:pPr>
                <a:defRPr/>
              </a:pPr>
              <a:t>‹#›</a:t>
            </a:fld>
            <a:endParaRPr lang="en-US" dirty="0"/>
          </a:p>
        </p:txBody>
      </p:sp>
      <p:sp>
        <p:nvSpPr>
          <p:cNvPr id="7" name="Rectangle 16">
            <a:extLst>
              <a:ext uri="{FF2B5EF4-FFF2-40B4-BE49-F238E27FC236}">
                <a16:creationId xmlns:a16="http://schemas.microsoft.com/office/drawing/2014/main" id="{86F71A2E-CA10-5B4C-A630-FCE1F65DB501}"/>
              </a:ext>
            </a:extLst>
          </p:cNvPr>
          <p:cNvSpPr>
            <a:spLocks noChangeArrowheads="1"/>
          </p:cNvSpPr>
          <p:nvPr userDrawn="1"/>
        </p:nvSpPr>
        <p:spPr bwMode="auto">
          <a:xfrm>
            <a:off x="0" y="1"/>
            <a:ext cx="9144000" cy="735806"/>
          </a:xfrm>
          <a:prstGeom prst="rect">
            <a:avLst/>
          </a:prstGeom>
          <a:noFill/>
          <a:ln w="9525" algn="ctr">
            <a:noFill/>
            <a:miter lim="800000"/>
            <a:headEnd/>
            <a:tailEnd/>
          </a:ln>
          <a:effectLst/>
        </p:spPr>
        <p:txBody>
          <a:bodyPr wrap="none" anchor="ctr"/>
          <a:lstStyle/>
          <a:p>
            <a:pPr algn="ctr" eaLnBrk="1" fontAlgn="auto" hangingPunct="1">
              <a:spcBef>
                <a:spcPct val="20000"/>
              </a:spcBef>
              <a:spcAft>
                <a:spcPts val="0"/>
              </a:spcAft>
              <a:defRPr/>
            </a:pPr>
            <a:endParaRPr lang="el-GR" sz="1013">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1305172884"/>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Lst>
  <p:transition spd="slow" advClick="0" advTm="10000">
    <p:fade/>
  </p:transition>
  <p:hf hdr="0" ftr="0"/>
  <p:txStyles>
    <p:titleStyle>
      <a:lvl1pPr algn="l" rtl="0" eaLnBrk="0" fontAlgn="base" hangingPunct="0">
        <a:lnSpc>
          <a:spcPct val="90000"/>
        </a:lnSpc>
        <a:spcBef>
          <a:spcPct val="0"/>
        </a:spcBef>
        <a:spcAft>
          <a:spcPct val="0"/>
        </a:spcAft>
        <a:defRPr sz="2475" kern="1200">
          <a:solidFill>
            <a:schemeClr val="tx1"/>
          </a:solidFill>
          <a:latin typeface="+mj-lt"/>
          <a:ea typeface="+mj-ea"/>
          <a:cs typeface="+mj-cs"/>
        </a:defRPr>
      </a:lvl1pPr>
      <a:lvl2pPr algn="l" rtl="0" eaLnBrk="0" fontAlgn="base" hangingPunct="0">
        <a:lnSpc>
          <a:spcPct val="90000"/>
        </a:lnSpc>
        <a:spcBef>
          <a:spcPct val="0"/>
        </a:spcBef>
        <a:spcAft>
          <a:spcPct val="0"/>
        </a:spcAft>
        <a:defRPr sz="2475">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2475">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2475">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2475">
          <a:solidFill>
            <a:schemeClr val="tx1"/>
          </a:solidFill>
          <a:latin typeface="Calibri Light" panose="020F0302020204030204" pitchFamily="34" charset="0"/>
        </a:defRPr>
      </a:lvl5pPr>
      <a:lvl6pPr marL="257175" algn="l" rtl="0" fontAlgn="base">
        <a:lnSpc>
          <a:spcPct val="90000"/>
        </a:lnSpc>
        <a:spcBef>
          <a:spcPct val="0"/>
        </a:spcBef>
        <a:spcAft>
          <a:spcPct val="0"/>
        </a:spcAft>
        <a:defRPr sz="2475">
          <a:solidFill>
            <a:schemeClr val="tx1"/>
          </a:solidFill>
          <a:latin typeface="Calibri Light" panose="020F0302020204030204" pitchFamily="34" charset="0"/>
        </a:defRPr>
      </a:lvl6pPr>
      <a:lvl7pPr marL="514350" algn="l" rtl="0" fontAlgn="base">
        <a:lnSpc>
          <a:spcPct val="90000"/>
        </a:lnSpc>
        <a:spcBef>
          <a:spcPct val="0"/>
        </a:spcBef>
        <a:spcAft>
          <a:spcPct val="0"/>
        </a:spcAft>
        <a:defRPr sz="2475">
          <a:solidFill>
            <a:schemeClr val="tx1"/>
          </a:solidFill>
          <a:latin typeface="Calibri Light" panose="020F0302020204030204" pitchFamily="34" charset="0"/>
        </a:defRPr>
      </a:lvl7pPr>
      <a:lvl8pPr marL="771525" algn="l" rtl="0" fontAlgn="base">
        <a:lnSpc>
          <a:spcPct val="90000"/>
        </a:lnSpc>
        <a:spcBef>
          <a:spcPct val="0"/>
        </a:spcBef>
        <a:spcAft>
          <a:spcPct val="0"/>
        </a:spcAft>
        <a:defRPr sz="2475">
          <a:solidFill>
            <a:schemeClr val="tx1"/>
          </a:solidFill>
          <a:latin typeface="Calibri Light" panose="020F0302020204030204" pitchFamily="34" charset="0"/>
        </a:defRPr>
      </a:lvl8pPr>
      <a:lvl9pPr marL="1028700" algn="l" rtl="0" fontAlgn="base">
        <a:lnSpc>
          <a:spcPct val="90000"/>
        </a:lnSpc>
        <a:spcBef>
          <a:spcPct val="0"/>
        </a:spcBef>
        <a:spcAft>
          <a:spcPct val="0"/>
        </a:spcAft>
        <a:defRPr sz="2475">
          <a:solidFill>
            <a:schemeClr val="tx1"/>
          </a:solidFill>
          <a:latin typeface="Calibri Light" panose="020F0302020204030204" pitchFamily="34" charset="0"/>
        </a:defRPr>
      </a:lvl9pPr>
    </p:titleStyle>
    <p:bodyStyle>
      <a:lvl1pPr marL="128588" indent="-128588" algn="l" rtl="0" eaLnBrk="0" fontAlgn="base" hangingPunct="0">
        <a:lnSpc>
          <a:spcPct val="90000"/>
        </a:lnSpc>
        <a:spcBef>
          <a:spcPts val="563"/>
        </a:spcBef>
        <a:spcAft>
          <a:spcPct val="0"/>
        </a:spcAft>
        <a:buFont typeface="Arial" panose="020B0604020202020204" pitchFamily="34" charset="0"/>
        <a:buChar char="•"/>
        <a:defRPr sz="1575" kern="1200">
          <a:solidFill>
            <a:schemeClr val="tx1"/>
          </a:solidFill>
          <a:latin typeface="+mn-lt"/>
          <a:ea typeface="+mn-ea"/>
          <a:cs typeface="+mn-cs"/>
        </a:defRPr>
      </a:lvl1pPr>
      <a:lvl2pPr marL="385763" indent="-128588" algn="l" rtl="0" eaLnBrk="0" fontAlgn="base" hangingPunct="0">
        <a:lnSpc>
          <a:spcPct val="90000"/>
        </a:lnSpc>
        <a:spcBef>
          <a:spcPts val="281"/>
        </a:spcBef>
        <a:spcAft>
          <a:spcPct val="0"/>
        </a:spcAft>
        <a:buFont typeface="Arial" panose="020B0604020202020204" pitchFamily="34" charset="0"/>
        <a:buChar char="•"/>
        <a:defRPr sz="1350" kern="1200">
          <a:solidFill>
            <a:schemeClr val="tx1"/>
          </a:solidFill>
          <a:latin typeface="+mn-lt"/>
          <a:ea typeface="+mn-ea"/>
          <a:cs typeface="+mn-cs"/>
        </a:defRPr>
      </a:lvl2pPr>
      <a:lvl3pPr marL="642938" indent="-128588" algn="l" rtl="0" eaLnBrk="0" fontAlgn="base" hangingPunct="0">
        <a:lnSpc>
          <a:spcPct val="90000"/>
        </a:lnSpc>
        <a:spcBef>
          <a:spcPts val="281"/>
        </a:spcBef>
        <a:spcAft>
          <a:spcPct val="0"/>
        </a:spcAft>
        <a:buFont typeface="Arial" panose="020B0604020202020204" pitchFamily="34" charset="0"/>
        <a:buChar char="•"/>
        <a:defRPr sz="1125" kern="1200">
          <a:solidFill>
            <a:schemeClr val="tx1"/>
          </a:solidFill>
          <a:latin typeface="+mn-lt"/>
          <a:ea typeface="+mn-ea"/>
          <a:cs typeface="+mn-cs"/>
        </a:defRPr>
      </a:lvl3pPr>
      <a:lvl4pPr marL="900113" indent="-128588" algn="l" rtl="0" eaLnBrk="0" fontAlgn="base" hangingPunct="0">
        <a:lnSpc>
          <a:spcPct val="90000"/>
        </a:lnSpc>
        <a:spcBef>
          <a:spcPts val="281"/>
        </a:spcBef>
        <a:spcAft>
          <a:spcPct val="0"/>
        </a:spcAft>
        <a:buFont typeface="Arial" panose="020B0604020202020204" pitchFamily="34" charset="0"/>
        <a:buChar char="•"/>
        <a:defRPr kern="1200">
          <a:solidFill>
            <a:schemeClr val="tx1"/>
          </a:solidFill>
          <a:latin typeface="+mn-lt"/>
          <a:ea typeface="+mn-ea"/>
          <a:cs typeface="+mn-cs"/>
        </a:defRPr>
      </a:lvl4pPr>
      <a:lvl5pPr marL="1157288" indent="-128588" algn="l" rtl="0" eaLnBrk="0" fontAlgn="base" hangingPunct="0">
        <a:lnSpc>
          <a:spcPct val="90000"/>
        </a:lnSpc>
        <a:spcBef>
          <a:spcPts val="281"/>
        </a:spcBef>
        <a:spcAft>
          <a:spcPct val="0"/>
        </a:spcAft>
        <a:buFont typeface="Arial" panose="020B0604020202020204" pitchFamily="34" charset="0"/>
        <a:buChar char="•"/>
        <a:defRPr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9274716"/>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 id="2147483934" r:id="rId13"/>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2410274"/>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 id="2147483947" r:id="rId12"/>
    <p:sldLayoutId id="2147483948" r:id="rId13"/>
    <p:sldLayoutId id="2147483949" r:id="rId14"/>
    <p:sldLayoutId id="2147483950" r:id="rId15"/>
    <p:sldLayoutId id="2147483951" r:id="rId16"/>
    <p:sldLayoutId id="2147483952" r:id="rId17"/>
    <p:sldLayoutId id="2147483953" r:id="rId18"/>
    <p:sldLayoutId id="2147483954" r:id="rId19"/>
    <p:sldLayoutId id="2147483955" r:id="rId20"/>
    <p:sldLayoutId id="2147483956" r:id="rId21"/>
    <p:sldLayoutId id="2147483957" r:id="rId22"/>
    <p:sldLayoutId id="2147483958" r:id="rId23"/>
    <p:sldLayoutId id="2147483959" r:id="rId24"/>
  </p:sldLayoutIdLst>
  <p:txStyles>
    <p:titleStyle>
      <a:lvl1pPr algn="ctr" defTabSz="192876" rtl="0" eaLnBrk="1" latinLnBrk="0" hangingPunct="1">
        <a:spcBef>
          <a:spcPct val="0"/>
        </a:spcBef>
        <a:buNone/>
        <a:defRPr sz="1856" kern="1200">
          <a:solidFill>
            <a:schemeClr val="tx1"/>
          </a:solidFill>
          <a:latin typeface="+mj-lt"/>
          <a:ea typeface="+mj-ea"/>
          <a:cs typeface="+mj-cs"/>
        </a:defRPr>
      </a:lvl1pPr>
    </p:titleStyle>
    <p:bodyStyle>
      <a:lvl1pPr marL="144657" indent="-144657" algn="l" defTabSz="192876" rtl="0" eaLnBrk="1" latinLnBrk="0" hangingPunct="1">
        <a:spcBef>
          <a:spcPct val="20000"/>
        </a:spcBef>
        <a:buFont typeface="Arial"/>
        <a:buChar char="•"/>
        <a:defRPr sz="1350" kern="1200">
          <a:solidFill>
            <a:schemeClr val="tx1"/>
          </a:solidFill>
          <a:latin typeface="+mn-lt"/>
          <a:ea typeface="+mn-ea"/>
          <a:cs typeface="+mn-cs"/>
        </a:defRPr>
      </a:lvl1pPr>
      <a:lvl2pPr marL="313424" indent="-120548" algn="l" defTabSz="192876" rtl="0" eaLnBrk="1" latinLnBrk="0" hangingPunct="1">
        <a:spcBef>
          <a:spcPct val="20000"/>
        </a:spcBef>
        <a:buFont typeface="Arial"/>
        <a:buChar char="–"/>
        <a:defRPr sz="1181" kern="1200">
          <a:solidFill>
            <a:schemeClr val="tx1"/>
          </a:solidFill>
          <a:latin typeface="+mn-lt"/>
          <a:ea typeface="+mn-ea"/>
          <a:cs typeface="+mn-cs"/>
        </a:defRPr>
      </a:lvl2pPr>
      <a:lvl3pPr marL="482192" indent="-96439" algn="l" defTabSz="192876" rtl="0" eaLnBrk="1" latinLnBrk="0" hangingPunct="1">
        <a:spcBef>
          <a:spcPct val="20000"/>
        </a:spcBef>
        <a:buFont typeface="Arial"/>
        <a:buChar char="•"/>
        <a:defRPr sz="1013" kern="1200">
          <a:solidFill>
            <a:schemeClr val="tx1"/>
          </a:solidFill>
          <a:latin typeface="+mn-lt"/>
          <a:ea typeface="+mn-ea"/>
          <a:cs typeface="+mn-cs"/>
        </a:defRPr>
      </a:lvl3pPr>
      <a:lvl4pPr marL="675068" indent="-96439" algn="l" defTabSz="192876" rtl="0" eaLnBrk="1" latinLnBrk="0" hangingPunct="1">
        <a:spcBef>
          <a:spcPct val="20000"/>
        </a:spcBef>
        <a:buFont typeface="Arial"/>
        <a:buChar char="–"/>
        <a:defRPr sz="844" kern="1200">
          <a:solidFill>
            <a:schemeClr val="tx1"/>
          </a:solidFill>
          <a:latin typeface="+mn-lt"/>
          <a:ea typeface="+mn-ea"/>
          <a:cs typeface="+mn-cs"/>
        </a:defRPr>
      </a:lvl4pPr>
      <a:lvl5pPr marL="867944" indent="-96439" algn="l" defTabSz="192876" rtl="0" eaLnBrk="1" latinLnBrk="0" hangingPunct="1">
        <a:spcBef>
          <a:spcPct val="20000"/>
        </a:spcBef>
        <a:buFont typeface="Arial"/>
        <a:buChar char="»"/>
        <a:defRPr sz="844" kern="1200">
          <a:solidFill>
            <a:schemeClr val="tx1"/>
          </a:solidFill>
          <a:latin typeface="+mn-lt"/>
          <a:ea typeface="+mn-ea"/>
          <a:cs typeface="+mn-cs"/>
        </a:defRPr>
      </a:lvl5pPr>
      <a:lvl6pPr marL="1060821" indent="-96439" algn="l" defTabSz="192876" rtl="0" eaLnBrk="1" latinLnBrk="0" hangingPunct="1">
        <a:spcBef>
          <a:spcPct val="20000"/>
        </a:spcBef>
        <a:buFont typeface="Arial"/>
        <a:buChar char="•"/>
        <a:defRPr sz="844" kern="1200">
          <a:solidFill>
            <a:schemeClr val="tx1"/>
          </a:solidFill>
          <a:latin typeface="+mn-lt"/>
          <a:ea typeface="+mn-ea"/>
          <a:cs typeface="+mn-cs"/>
        </a:defRPr>
      </a:lvl6pPr>
      <a:lvl7pPr marL="1253697" indent="-96439" algn="l" defTabSz="192876" rtl="0" eaLnBrk="1" latinLnBrk="0" hangingPunct="1">
        <a:spcBef>
          <a:spcPct val="20000"/>
        </a:spcBef>
        <a:buFont typeface="Arial"/>
        <a:buChar char="•"/>
        <a:defRPr sz="844" kern="1200">
          <a:solidFill>
            <a:schemeClr val="tx1"/>
          </a:solidFill>
          <a:latin typeface="+mn-lt"/>
          <a:ea typeface="+mn-ea"/>
          <a:cs typeface="+mn-cs"/>
        </a:defRPr>
      </a:lvl7pPr>
      <a:lvl8pPr marL="1446574" indent="-96439" algn="l" defTabSz="192876" rtl="0" eaLnBrk="1" latinLnBrk="0" hangingPunct="1">
        <a:spcBef>
          <a:spcPct val="20000"/>
        </a:spcBef>
        <a:buFont typeface="Arial"/>
        <a:buChar char="•"/>
        <a:defRPr sz="844" kern="1200">
          <a:solidFill>
            <a:schemeClr val="tx1"/>
          </a:solidFill>
          <a:latin typeface="+mn-lt"/>
          <a:ea typeface="+mn-ea"/>
          <a:cs typeface="+mn-cs"/>
        </a:defRPr>
      </a:lvl8pPr>
      <a:lvl9pPr marL="1639451" indent="-96439" algn="l" defTabSz="192876" rtl="0" eaLnBrk="1" latinLnBrk="0" hangingPunct="1">
        <a:spcBef>
          <a:spcPct val="20000"/>
        </a:spcBef>
        <a:buFont typeface="Arial"/>
        <a:buChar char="•"/>
        <a:defRPr sz="844" kern="1200">
          <a:solidFill>
            <a:schemeClr val="tx1"/>
          </a:solidFill>
          <a:latin typeface="+mn-lt"/>
          <a:ea typeface="+mn-ea"/>
          <a:cs typeface="+mn-cs"/>
        </a:defRPr>
      </a:lvl9pPr>
    </p:bodyStyle>
    <p:otherStyle>
      <a:defPPr>
        <a:defRPr lang="en-US"/>
      </a:defPPr>
      <a:lvl1pPr marL="0" algn="l" defTabSz="192876" rtl="0" eaLnBrk="1" latinLnBrk="0" hangingPunct="1">
        <a:defRPr sz="760" kern="1200">
          <a:solidFill>
            <a:schemeClr val="tx1"/>
          </a:solidFill>
          <a:latin typeface="+mn-lt"/>
          <a:ea typeface="+mn-ea"/>
          <a:cs typeface="+mn-cs"/>
        </a:defRPr>
      </a:lvl1pPr>
      <a:lvl2pPr marL="192876" algn="l" defTabSz="192876" rtl="0" eaLnBrk="1" latinLnBrk="0" hangingPunct="1">
        <a:defRPr sz="760" kern="1200">
          <a:solidFill>
            <a:schemeClr val="tx1"/>
          </a:solidFill>
          <a:latin typeface="+mn-lt"/>
          <a:ea typeface="+mn-ea"/>
          <a:cs typeface="+mn-cs"/>
        </a:defRPr>
      </a:lvl2pPr>
      <a:lvl3pPr marL="385753" algn="l" defTabSz="192876" rtl="0" eaLnBrk="1" latinLnBrk="0" hangingPunct="1">
        <a:defRPr sz="760" kern="1200">
          <a:solidFill>
            <a:schemeClr val="tx1"/>
          </a:solidFill>
          <a:latin typeface="+mn-lt"/>
          <a:ea typeface="+mn-ea"/>
          <a:cs typeface="+mn-cs"/>
        </a:defRPr>
      </a:lvl3pPr>
      <a:lvl4pPr marL="578630" algn="l" defTabSz="192876" rtl="0" eaLnBrk="1" latinLnBrk="0" hangingPunct="1">
        <a:defRPr sz="760" kern="1200">
          <a:solidFill>
            <a:schemeClr val="tx1"/>
          </a:solidFill>
          <a:latin typeface="+mn-lt"/>
          <a:ea typeface="+mn-ea"/>
          <a:cs typeface="+mn-cs"/>
        </a:defRPr>
      </a:lvl4pPr>
      <a:lvl5pPr marL="771506" algn="l" defTabSz="192876" rtl="0" eaLnBrk="1" latinLnBrk="0" hangingPunct="1">
        <a:defRPr sz="760" kern="1200">
          <a:solidFill>
            <a:schemeClr val="tx1"/>
          </a:solidFill>
          <a:latin typeface="+mn-lt"/>
          <a:ea typeface="+mn-ea"/>
          <a:cs typeface="+mn-cs"/>
        </a:defRPr>
      </a:lvl5pPr>
      <a:lvl6pPr marL="964382" algn="l" defTabSz="192876" rtl="0" eaLnBrk="1" latinLnBrk="0" hangingPunct="1">
        <a:defRPr sz="760" kern="1200">
          <a:solidFill>
            <a:schemeClr val="tx1"/>
          </a:solidFill>
          <a:latin typeface="+mn-lt"/>
          <a:ea typeface="+mn-ea"/>
          <a:cs typeface="+mn-cs"/>
        </a:defRPr>
      </a:lvl6pPr>
      <a:lvl7pPr marL="1157259" algn="l" defTabSz="192876" rtl="0" eaLnBrk="1" latinLnBrk="0" hangingPunct="1">
        <a:defRPr sz="760" kern="1200">
          <a:solidFill>
            <a:schemeClr val="tx1"/>
          </a:solidFill>
          <a:latin typeface="+mn-lt"/>
          <a:ea typeface="+mn-ea"/>
          <a:cs typeface="+mn-cs"/>
        </a:defRPr>
      </a:lvl7pPr>
      <a:lvl8pPr marL="1350135" algn="l" defTabSz="192876" rtl="0" eaLnBrk="1" latinLnBrk="0" hangingPunct="1">
        <a:defRPr sz="760" kern="1200">
          <a:solidFill>
            <a:schemeClr val="tx1"/>
          </a:solidFill>
          <a:latin typeface="+mn-lt"/>
          <a:ea typeface="+mn-ea"/>
          <a:cs typeface="+mn-cs"/>
        </a:defRPr>
      </a:lvl8pPr>
      <a:lvl9pPr marL="1543011" algn="l" defTabSz="192876" rtl="0" eaLnBrk="1" latinLnBrk="0" hangingPunct="1">
        <a:defRPr sz="76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7329720"/>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 id="2147483985" r:id="rId12"/>
    <p:sldLayoutId id="2147483986" r:id="rId13"/>
    <p:sldLayoutId id="2147483987" r:id="rId14"/>
    <p:sldLayoutId id="2147483988" r:id="rId15"/>
    <p:sldLayoutId id="2147483989" r:id="rId16"/>
  </p:sldLayoutIdLst>
  <p:txStyles>
    <p:titleStyle>
      <a:lvl1pPr algn="ctr" defTabSz="191691" rtl="0" eaLnBrk="0" fontAlgn="base" hangingPunct="0">
        <a:spcBef>
          <a:spcPct val="0"/>
        </a:spcBef>
        <a:spcAft>
          <a:spcPct val="0"/>
        </a:spcAft>
        <a:defRPr sz="1800" kern="1200">
          <a:solidFill>
            <a:schemeClr val="tx1"/>
          </a:solidFill>
          <a:latin typeface="+mj-lt"/>
          <a:ea typeface="ＭＳ Ｐゴシック" charset="0"/>
          <a:cs typeface="ＭＳ Ｐゴシック" charset="0"/>
        </a:defRPr>
      </a:lvl1pPr>
      <a:lvl2pPr algn="ctr" defTabSz="191691" rtl="0" eaLnBrk="0" fontAlgn="base" hangingPunct="0">
        <a:spcBef>
          <a:spcPct val="0"/>
        </a:spcBef>
        <a:spcAft>
          <a:spcPct val="0"/>
        </a:spcAft>
        <a:defRPr sz="1800">
          <a:solidFill>
            <a:schemeClr val="tx1"/>
          </a:solidFill>
          <a:latin typeface="Calibri" charset="0"/>
          <a:ea typeface="ＭＳ Ｐゴシック" charset="0"/>
          <a:cs typeface="ＭＳ Ｐゴシック" charset="0"/>
        </a:defRPr>
      </a:lvl2pPr>
      <a:lvl3pPr algn="ctr" defTabSz="191691" rtl="0" eaLnBrk="0" fontAlgn="base" hangingPunct="0">
        <a:spcBef>
          <a:spcPct val="0"/>
        </a:spcBef>
        <a:spcAft>
          <a:spcPct val="0"/>
        </a:spcAft>
        <a:defRPr sz="1800">
          <a:solidFill>
            <a:schemeClr val="tx1"/>
          </a:solidFill>
          <a:latin typeface="Calibri" charset="0"/>
          <a:ea typeface="ＭＳ Ｐゴシック" charset="0"/>
          <a:cs typeface="ＭＳ Ｐゴシック" charset="0"/>
        </a:defRPr>
      </a:lvl3pPr>
      <a:lvl4pPr algn="ctr" defTabSz="191691" rtl="0" eaLnBrk="0" fontAlgn="base" hangingPunct="0">
        <a:spcBef>
          <a:spcPct val="0"/>
        </a:spcBef>
        <a:spcAft>
          <a:spcPct val="0"/>
        </a:spcAft>
        <a:defRPr sz="1800">
          <a:solidFill>
            <a:schemeClr val="tx1"/>
          </a:solidFill>
          <a:latin typeface="Calibri" charset="0"/>
          <a:ea typeface="ＭＳ Ｐゴシック" charset="0"/>
          <a:cs typeface="ＭＳ Ｐゴシック" charset="0"/>
        </a:defRPr>
      </a:lvl4pPr>
      <a:lvl5pPr algn="ctr" defTabSz="191691" rtl="0" eaLnBrk="0" fontAlgn="base" hangingPunct="0">
        <a:spcBef>
          <a:spcPct val="0"/>
        </a:spcBef>
        <a:spcAft>
          <a:spcPct val="0"/>
        </a:spcAft>
        <a:defRPr sz="1800">
          <a:solidFill>
            <a:schemeClr val="tx1"/>
          </a:solidFill>
          <a:latin typeface="Calibri" charset="0"/>
          <a:ea typeface="ＭＳ Ｐゴシック" charset="0"/>
          <a:cs typeface="ＭＳ Ｐゴシック" charset="0"/>
        </a:defRPr>
      </a:lvl5pPr>
      <a:lvl6pPr marL="342900" algn="ctr" defTabSz="191691" rtl="0" fontAlgn="base">
        <a:spcBef>
          <a:spcPct val="0"/>
        </a:spcBef>
        <a:spcAft>
          <a:spcPct val="0"/>
        </a:spcAft>
        <a:defRPr sz="1800">
          <a:solidFill>
            <a:schemeClr val="tx1"/>
          </a:solidFill>
          <a:latin typeface="Calibri" charset="0"/>
          <a:ea typeface="ＭＳ Ｐゴシック" charset="0"/>
          <a:cs typeface="ＭＳ Ｐゴシック" charset="0"/>
        </a:defRPr>
      </a:lvl6pPr>
      <a:lvl7pPr marL="685800" algn="ctr" defTabSz="191691" rtl="0" fontAlgn="base">
        <a:spcBef>
          <a:spcPct val="0"/>
        </a:spcBef>
        <a:spcAft>
          <a:spcPct val="0"/>
        </a:spcAft>
        <a:defRPr sz="1800">
          <a:solidFill>
            <a:schemeClr val="tx1"/>
          </a:solidFill>
          <a:latin typeface="Calibri" charset="0"/>
          <a:ea typeface="ＭＳ Ｐゴシック" charset="0"/>
          <a:cs typeface="ＭＳ Ｐゴシック" charset="0"/>
        </a:defRPr>
      </a:lvl7pPr>
      <a:lvl8pPr marL="1028700" algn="ctr" defTabSz="191691" rtl="0" fontAlgn="base">
        <a:spcBef>
          <a:spcPct val="0"/>
        </a:spcBef>
        <a:spcAft>
          <a:spcPct val="0"/>
        </a:spcAft>
        <a:defRPr sz="1800">
          <a:solidFill>
            <a:schemeClr val="tx1"/>
          </a:solidFill>
          <a:latin typeface="Calibri" charset="0"/>
          <a:ea typeface="ＭＳ Ｐゴシック" charset="0"/>
          <a:cs typeface="ＭＳ Ｐゴシック" charset="0"/>
        </a:defRPr>
      </a:lvl8pPr>
      <a:lvl9pPr marL="1371600" algn="ctr" defTabSz="191691" rtl="0" fontAlgn="base">
        <a:spcBef>
          <a:spcPct val="0"/>
        </a:spcBef>
        <a:spcAft>
          <a:spcPct val="0"/>
        </a:spcAft>
        <a:defRPr sz="1800">
          <a:solidFill>
            <a:schemeClr val="tx1"/>
          </a:solidFill>
          <a:latin typeface="Calibri" charset="0"/>
          <a:ea typeface="ＭＳ Ｐゴシック" charset="0"/>
          <a:cs typeface="ＭＳ Ｐゴシック" charset="0"/>
        </a:defRPr>
      </a:lvl9pPr>
    </p:titleStyle>
    <p:bodyStyle>
      <a:lvl1pPr marL="144066" indent="-144066" algn="l" defTabSz="191691" rtl="0" eaLnBrk="0" fontAlgn="base" hangingPunct="0">
        <a:spcBef>
          <a:spcPct val="20000"/>
        </a:spcBef>
        <a:spcAft>
          <a:spcPct val="0"/>
        </a:spcAft>
        <a:buFont typeface="Arial" charset="0"/>
        <a:buChar char="•"/>
        <a:defRPr kern="1200">
          <a:solidFill>
            <a:schemeClr val="tx1"/>
          </a:solidFill>
          <a:latin typeface="+mn-lt"/>
          <a:ea typeface="ＭＳ Ｐゴシック" charset="0"/>
          <a:cs typeface="ＭＳ Ｐゴシック" charset="0"/>
        </a:defRPr>
      </a:lvl1pPr>
      <a:lvl2pPr marL="313135" indent="-120254" algn="l" defTabSz="191691" rtl="0" eaLnBrk="0" fontAlgn="base" hangingPunct="0">
        <a:spcBef>
          <a:spcPct val="20000"/>
        </a:spcBef>
        <a:spcAft>
          <a:spcPct val="0"/>
        </a:spcAft>
        <a:buFont typeface="Arial" charset="0"/>
        <a:buChar char="–"/>
        <a:defRPr sz="1125" kern="1200">
          <a:solidFill>
            <a:schemeClr val="tx1"/>
          </a:solidFill>
          <a:latin typeface="+mn-lt"/>
          <a:ea typeface="ＭＳ Ｐゴシック" charset="0"/>
          <a:cs typeface="+mn-cs"/>
        </a:defRPr>
      </a:lvl2pPr>
      <a:lvl3pPr marL="481013" indent="-95250" algn="l" defTabSz="191691" rtl="0" eaLnBrk="0" fontAlgn="base" hangingPunct="0">
        <a:spcBef>
          <a:spcPct val="20000"/>
        </a:spcBef>
        <a:spcAft>
          <a:spcPct val="0"/>
        </a:spcAft>
        <a:buFont typeface="Arial" charset="0"/>
        <a:buChar char="•"/>
        <a:defRPr sz="975" kern="1200">
          <a:solidFill>
            <a:schemeClr val="tx1"/>
          </a:solidFill>
          <a:latin typeface="+mn-lt"/>
          <a:ea typeface="ＭＳ Ｐゴシック" charset="0"/>
          <a:cs typeface="+mn-cs"/>
        </a:defRPr>
      </a:lvl3pPr>
      <a:lvl4pPr marL="673894" indent="-95250" algn="l" defTabSz="191691" rtl="0" eaLnBrk="0" fontAlgn="base" hangingPunct="0">
        <a:spcBef>
          <a:spcPct val="20000"/>
        </a:spcBef>
        <a:spcAft>
          <a:spcPct val="0"/>
        </a:spcAft>
        <a:buFont typeface="Arial" charset="0"/>
        <a:buChar char="–"/>
        <a:defRPr sz="825" kern="1200">
          <a:solidFill>
            <a:schemeClr val="tx1"/>
          </a:solidFill>
          <a:latin typeface="+mn-lt"/>
          <a:ea typeface="ＭＳ Ｐゴシック" charset="0"/>
          <a:cs typeface="+mn-cs"/>
        </a:defRPr>
      </a:lvl4pPr>
      <a:lvl5pPr marL="866775" indent="-95250" algn="l" defTabSz="191691" rtl="0" eaLnBrk="0" fontAlgn="base" hangingPunct="0">
        <a:spcBef>
          <a:spcPct val="20000"/>
        </a:spcBef>
        <a:spcAft>
          <a:spcPct val="0"/>
        </a:spcAft>
        <a:buFont typeface="Arial" charset="0"/>
        <a:buChar char="»"/>
        <a:defRPr sz="825" kern="1200">
          <a:solidFill>
            <a:schemeClr val="tx1"/>
          </a:solidFill>
          <a:latin typeface="+mn-lt"/>
          <a:ea typeface="ＭＳ Ｐゴシック" charset="0"/>
          <a:cs typeface="+mn-cs"/>
        </a:defRPr>
      </a:lvl5pPr>
      <a:lvl6pPr marL="1060821" indent="-96439" algn="l" defTabSz="192876" rtl="0" eaLnBrk="1" latinLnBrk="0" hangingPunct="1">
        <a:spcBef>
          <a:spcPct val="20000"/>
        </a:spcBef>
        <a:buFont typeface="Arial"/>
        <a:buChar char="•"/>
        <a:defRPr sz="844" kern="1200">
          <a:solidFill>
            <a:schemeClr val="tx1"/>
          </a:solidFill>
          <a:latin typeface="+mn-lt"/>
          <a:ea typeface="+mn-ea"/>
          <a:cs typeface="+mn-cs"/>
        </a:defRPr>
      </a:lvl6pPr>
      <a:lvl7pPr marL="1253697" indent="-96439" algn="l" defTabSz="192876" rtl="0" eaLnBrk="1" latinLnBrk="0" hangingPunct="1">
        <a:spcBef>
          <a:spcPct val="20000"/>
        </a:spcBef>
        <a:buFont typeface="Arial"/>
        <a:buChar char="•"/>
        <a:defRPr sz="844" kern="1200">
          <a:solidFill>
            <a:schemeClr val="tx1"/>
          </a:solidFill>
          <a:latin typeface="+mn-lt"/>
          <a:ea typeface="+mn-ea"/>
          <a:cs typeface="+mn-cs"/>
        </a:defRPr>
      </a:lvl7pPr>
      <a:lvl8pPr marL="1446574" indent="-96439" algn="l" defTabSz="192876" rtl="0" eaLnBrk="1" latinLnBrk="0" hangingPunct="1">
        <a:spcBef>
          <a:spcPct val="20000"/>
        </a:spcBef>
        <a:buFont typeface="Arial"/>
        <a:buChar char="•"/>
        <a:defRPr sz="844" kern="1200">
          <a:solidFill>
            <a:schemeClr val="tx1"/>
          </a:solidFill>
          <a:latin typeface="+mn-lt"/>
          <a:ea typeface="+mn-ea"/>
          <a:cs typeface="+mn-cs"/>
        </a:defRPr>
      </a:lvl8pPr>
      <a:lvl9pPr marL="1639451" indent="-96439" algn="l" defTabSz="192876" rtl="0" eaLnBrk="1" latinLnBrk="0" hangingPunct="1">
        <a:spcBef>
          <a:spcPct val="20000"/>
        </a:spcBef>
        <a:buFont typeface="Arial"/>
        <a:buChar char="•"/>
        <a:defRPr sz="844" kern="1200">
          <a:solidFill>
            <a:schemeClr val="tx1"/>
          </a:solidFill>
          <a:latin typeface="+mn-lt"/>
          <a:ea typeface="+mn-ea"/>
          <a:cs typeface="+mn-cs"/>
        </a:defRPr>
      </a:lvl9pPr>
    </p:bodyStyle>
    <p:otherStyle>
      <a:defPPr>
        <a:defRPr lang="en-US"/>
      </a:defPPr>
      <a:lvl1pPr marL="0" algn="l" defTabSz="192876" rtl="0" eaLnBrk="1" latinLnBrk="0" hangingPunct="1">
        <a:defRPr sz="760" kern="1200">
          <a:solidFill>
            <a:schemeClr val="tx1"/>
          </a:solidFill>
          <a:latin typeface="+mn-lt"/>
          <a:ea typeface="+mn-ea"/>
          <a:cs typeface="+mn-cs"/>
        </a:defRPr>
      </a:lvl1pPr>
      <a:lvl2pPr marL="192876" algn="l" defTabSz="192876" rtl="0" eaLnBrk="1" latinLnBrk="0" hangingPunct="1">
        <a:defRPr sz="760" kern="1200">
          <a:solidFill>
            <a:schemeClr val="tx1"/>
          </a:solidFill>
          <a:latin typeface="+mn-lt"/>
          <a:ea typeface="+mn-ea"/>
          <a:cs typeface="+mn-cs"/>
        </a:defRPr>
      </a:lvl2pPr>
      <a:lvl3pPr marL="385753" algn="l" defTabSz="192876" rtl="0" eaLnBrk="1" latinLnBrk="0" hangingPunct="1">
        <a:defRPr sz="760" kern="1200">
          <a:solidFill>
            <a:schemeClr val="tx1"/>
          </a:solidFill>
          <a:latin typeface="+mn-lt"/>
          <a:ea typeface="+mn-ea"/>
          <a:cs typeface="+mn-cs"/>
        </a:defRPr>
      </a:lvl3pPr>
      <a:lvl4pPr marL="578630" algn="l" defTabSz="192876" rtl="0" eaLnBrk="1" latinLnBrk="0" hangingPunct="1">
        <a:defRPr sz="760" kern="1200">
          <a:solidFill>
            <a:schemeClr val="tx1"/>
          </a:solidFill>
          <a:latin typeface="+mn-lt"/>
          <a:ea typeface="+mn-ea"/>
          <a:cs typeface="+mn-cs"/>
        </a:defRPr>
      </a:lvl4pPr>
      <a:lvl5pPr marL="771506" algn="l" defTabSz="192876" rtl="0" eaLnBrk="1" latinLnBrk="0" hangingPunct="1">
        <a:defRPr sz="760" kern="1200">
          <a:solidFill>
            <a:schemeClr val="tx1"/>
          </a:solidFill>
          <a:latin typeface="+mn-lt"/>
          <a:ea typeface="+mn-ea"/>
          <a:cs typeface="+mn-cs"/>
        </a:defRPr>
      </a:lvl5pPr>
      <a:lvl6pPr marL="964382" algn="l" defTabSz="192876" rtl="0" eaLnBrk="1" latinLnBrk="0" hangingPunct="1">
        <a:defRPr sz="760" kern="1200">
          <a:solidFill>
            <a:schemeClr val="tx1"/>
          </a:solidFill>
          <a:latin typeface="+mn-lt"/>
          <a:ea typeface="+mn-ea"/>
          <a:cs typeface="+mn-cs"/>
        </a:defRPr>
      </a:lvl6pPr>
      <a:lvl7pPr marL="1157259" algn="l" defTabSz="192876" rtl="0" eaLnBrk="1" latinLnBrk="0" hangingPunct="1">
        <a:defRPr sz="760" kern="1200">
          <a:solidFill>
            <a:schemeClr val="tx1"/>
          </a:solidFill>
          <a:latin typeface="+mn-lt"/>
          <a:ea typeface="+mn-ea"/>
          <a:cs typeface="+mn-cs"/>
        </a:defRPr>
      </a:lvl7pPr>
      <a:lvl8pPr marL="1350135" algn="l" defTabSz="192876" rtl="0" eaLnBrk="1" latinLnBrk="0" hangingPunct="1">
        <a:defRPr sz="760" kern="1200">
          <a:solidFill>
            <a:schemeClr val="tx1"/>
          </a:solidFill>
          <a:latin typeface="+mn-lt"/>
          <a:ea typeface="+mn-ea"/>
          <a:cs typeface="+mn-cs"/>
        </a:defRPr>
      </a:lvl8pPr>
      <a:lvl9pPr marL="1543011" algn="l" defTabSz="192876" rtl="0" eaLnBrk="1" latinLnBrk="0" hangingPunct="1">
        <a:defRPr sz="76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Shape 51"/>
          <p:cNvSpPr txBox="1"/>
          <p:nvPr/>
        </p:nvSpPr>
        <p:spPr>
          <a:xfrm>
            <a:off x="0" y="0"/>
            <a:ext cx="9144000" cy="735750"/>
          </a:xfrm>
          <a:prstGeom prst="rect">
            <a:avLst/>
          </a:prstGeom>
          <a:noFill/>
          <a:ln>
            <a:noFill/>
          </a:ln>
        </p:spPr>
        <p:txBody>
          <a:bodyPr lIns="68569" tIns="34275" rIns="68569" bIns="34275" anchor="ctr" anchorCtr="0">
            <a:noAutofit/>
          </a:bodyPr>
          <a:lstStyle/>
          <a:p>
            <a:pPr defTabSz="685800"/>
            <a:endParaRPr sz="1050" kern="0">
              <a:solidFill>
                <a:srgbClr val="000000"/>
              </a:solidFill>
              <a:latin typeface="Verdana"/>
              <a:ea typeface="Verdana"/>
              <a:cs typeface="Verdana"/>
              <a:sym typeface="Verdana"/>
            </a:endParaRPr>
          </a:p>
        </p:txBody>
      </p:sp>
      <p:pic>
        <p:nvPicPr>
          <p:cNvPr id="52" name="Shape 52"/>
          <p:cNvPicPr preferRelativeResize="0"/>
          <p:nvPr/>
        </p:nvPicPr>
        <p:blipFill rotWithShape="1">
          <a:blip r:embed="rId3">
            <a:alphaModFix/>
          </a:blip>
          <a:srcRect/>
          <a:stretch/>
        </p:blipFill>
        <p:spPr>
          <a:xfrm>
            <a:off x="250825" y="141684"/>
            <a:ext cx="1808100" cy="499949"/>
          </a:xfrm>
          <a:prstGeom prst="rect">
            <a:avLst/>
          </a:prstGeom>
          <a:noFill/>
          <a:ln>
            <a:noFill/>
          </a:ln>
        </p:spPr>
      </p:pic>
      <p:pic>
        <p:nvPicPr>
          <p:cNvPr id="53" name="Shape 53"/>
          <p:cNvPicPr preferRelativeResize="0"/>
          <p:nvPr/>
        </p:nvPicPr>
        <p:blipFill rotWithShape="1">
          <a:blip r:embed="rId4">
            <a:alphaModFix/>
          </a:blip>
          <a:srcRect/>
          <a:stretch/>
        </p:blipFill>
        <p:spPr>
          <a:xfrm>
            <a:off x="8532811" y="0"/>
            <a:ext cx="682500" cy="5143500"/>
          </a:xfrm>
          <a:prstGeom prst="rect">
            <a:avLst/>
          </a:prstGeom>
          <a:noFill/>
          <a:ln>
            <a:noFill/>
          </a:ln>
        </p:spPr>
      </p:pic>
      <p:sp>
        <p:nvSpPr>
          <p:cNvPr id="54" name="Shape 54"/>
          <p:cNvSpPr txBox="1">
            <a:spLocks noGrp="1"/>
          </p:cNvSpPr>
          <p:nvPr>
            <p:ph type="title"/>
          </p:nvPr>
        </p:nvSpPr>
        <p:spPr>
          <a:xfrm>
            <a:off x="611187" y="844153"/>
            <a:ext cx="6984900" cy="704925"/>
          </a:xfrm>
          <a:prstGeom prst="rect">
            <a:avLst/>
          </a:prstGeom>
          <a:noFill/>
          <a:ln>
            <a:noFill/>
          </a:ln>
        </p:spPr>
        <p:txBody>
          <a:bodyPr lIns="91425" tIns="91425" rIns="91425" bIns="91425" anchor="t" anchorCtr="0"/>
          <a:lstStyle>
            <a:lvl1pPr marL="0" marR="0" lvl="0" indent="0" algn="l" rtl="0">
              <a:spcBef>
                <a:spcPts val="0"/>
              </a:spcBef>
              <a:spcAft>
                <a:spcPts val="0"/>
              </a:spcAft>
              <a:buNone/>
              <a:defRPr sz="3600" b="1" i="0" u="none" strike="noStrike" cap="none">
                <a:solidFill>
                  <a:srgbClr val="CE5F0C"/>
                </a:solidFill>
                <a:latin typeface="Trebuchet MS"/>
                <a:ea typeface="Trebuchet MS"/>
                <a:cs typeface="Trebuchet MS"/>
                <a:sym typeface="Trebuchet MS"/>
              </a:defRPr>
            </a:lvl1pPr>
            <a:lvl2pPr marL="0" marR="0" lvl="1" indent="0" algn="l" rtl="0">
              <a:spcBef>
                <a:spcPts val="0"/>
              </a:spcBef>
              <a:spcAft>
                <a:spcPts val="0"/>
              </a:spcAft>
              <a:buNone/>
              <a:defRPr sz="3600" b="1" i="0" u="none" strike="noStrike" cap="none">
                <a:solidFill>
                  <a:srgbClr val="CE5F0C"/>
                </a:solidFill>
                <a:latin typeface="Trebuchet MS"/>
                <a:ea typeface="Trebuchet MS"/>
                <a:cs typeface="Trebuchet MS"/>
                <a:sym typeface="Trebuchet MS"/>
              </a:defRPr>
            </a:lvl2pPr>
            <a:lvl3pPr marL="0" marR="0" lvl="2" indent="0" algn="l" rtl="0">
              <a:spcBef>
                <a:spcPts val="0"/>
              </a:spcBef>
              <a:spcAft>
                <a:spcPts val="0"/>
              </a:spcAft>
              <a:buNone/>
              <a:defRPr sz="3600" b="1" i="0" u="none" strike="noStrike" cap="none">
                <a:solidFill>
                  <a:srgbClr val="CE5F0C"/>
                </a:solidFill>
                <a:latin typeface="Trebuchet MS"/>
                <a:ea typeface="Trebuchet MS"/>
                <a:cs typeface="Trebuchet MS"/>
                <a:sym typeface="Trebuchet MS"/>
              </a:defRPr>
            </a:lvl3pPr>
            <a:lvl4pPr marL="0" marR="0" lvl="3" indent="0" algn="l" rtl="0">
              <a:spcBef>
                <a:spcPts val="0"/>
              </a:spcBef>
              <a:spcAft>
                <a:spcPts val="0"/>
              </a:spcAft>
              <a:buNone/>
              <a:defRPr sz="3600" b="1" i="0" u="none" strike="noStrike" cap="none">
                <a:solidFill>
                  <a:srgbClr val="CE5F0C"/>
                </a:solidFill>
                <a:latin typeface="Trebuchet MS"/>
                <a:ea typeface="Trebuchet MS"/>
                <a:cs typeface="Trebuchet MS"/>
                <a:sym typeface="Trebuchet MS"/>
              </a:defRPr>
            </a:lvl4pPr>
            <a:lvl5pPr marL="0" marR="0" lvl="4" indent="0" algn="l" rtl="0">
              <a:spcBef>
                <a:spcPts val="0"/>
              </a:spcBef>
              <a:spcAft>
                <a:spcPts val="0"/>
              </a:spcAft>
              <a:buNone/>
              <a:defRPr sz="3600" b="1" i="0" u="none" strike="noStrike" cap="none">
                <a:solidFill>
                  <a:srgbClr val="CE5F0C"/>
                </a:solidFill>
                <a:latin typeface="Trebuchet MS"/>
                <a:ea typeface="Trebuchet MS"/>
                <a:cs typeface="Trebuchet MS"/>
                <a:sym typeface="Trebuchet MS"/>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55" name="Shape 55"/>
          <p:cNvSpPr txBox="1">
            <a:spLocks noGrp="1"/>
          </p:cNvSpPr>
          <p:nvPr>
            <p:ph type="body" idx="1"/>
          </p:nvPr>
        </p:nvSpPr>
        <p:spPr>
          <a:xfrm>
            <a:off x="611187" y="1707356"/>
            <a:ext cx="6984900" cy="2911050"/>
          </a:xfrm>
          <a:prstGeom prst="rect">
            <a:avLst/>
          </a:prstGeom>
          <a:noFill/>
          <a:ln>
            <a:noFill/>
          </a:ln>
        </p:spPr>
        <p:txBody>
          <a:bodyPr lIns="91425" tIns="91425" rIns="91425" bIns="91425" anchor="t" anchorCtr="0"/>
          <a:lstStyle>
            <a:lvl1pPr marL="342900" marR="0" lvl="0" indent="-251459" algn="l" rtl="0">
              <a:spcBef>
                <a:spcPts val="1000"/>
              </a:spcBef>
              <a:spcAft>
                <a:spcPts val="0"/>
              </a:spcAft>
              <a:buClr>
                <a:srgbClr val="2E5C70"/>
              </a:buClr>
              <a:buSzPct val="79999"/>
              <a:buFont typeface="Noto Sans Symbols"/>
              <a:buChar char="●"/>
              <a:defRPr sz="1800" b="0" i="0" u="none" strike="noStrike" cap="none">
                <a:solidFill>
                  <a:srgbClr val="404040"/>
                </a:solidFill>
                <a:latin typeface="Trebuchet MS"/>
                <a:ea typeface="Trebuchet MS"/>
                <a:cs typeface="Trebuchet MS"/>
                <a:sym typeface="Trebuchet MS"/>
              </a:defRPr>
            </a:lvl1pPr>
            <a:lvl2pPr marL="742950" marR="0" lvl="1" indent="-204469" algn="l" rtl="0">
              <a:spcBef>
                <a:spcPts val="1000"/>
              </a:spcBef>
              <a:spcAft>
                <a:spcPts val="0"/>
              </a:spcAft>
              <a:buClr>
                <a:srgbClr val="2E5C70"/>
              </a:buClr>
              <a:buSzPct val="80000"/>
              <a:buFont typeface="Noto Sans Symbols"/>
              <a:buChar char="●"/>
              <a:defRPr sz="1600" b="0" i="0" u="none" strike="noStrike" cap="none">
                <a:solidFill>
                  <a:srgbClr val="404040"/>
                </a:solidFill>
                <a:latin typeface="Trebuchet MS"/>
                <a:ea typeface="Trebuchet MS"/>
                <a:cs typeface="Trebuchet MS"/>
                <a:sym typeface="Trebuchet MS"/>
              </a:defRPr>
            </a:lvl2pPr>
            <a:lvl3pPr marL="1143000" marR="0" lvl="2" indent="-157480" algn="l" rtl="0">
              <a:spcBef>
                <a:spcPts val="1000"/>
              </a:spcBef>
              <a:spcAft>
                <a:spcPts val="0"/>
              </a:spcAft>
              <a:buClr>
                <a:srgbClr val="2E5C70"/>
              </a:buClr>
              <a:buSzPct val="80000"/>
              <a:buFont typeface="Noto Sans Symbols"/>
              <a:buChar char="●"/>
              <a:defRPr sz="1400" b="0" i="0" u="none" strike="noStrike" cap="none">
                <a:solidFill>
                  <a:srgbClr val="404040"/>
                </a:solidFill>
                <a:latin typeface="Trebuchet MS"/>
                <a:ea typeface="Trebuchet MS"/>
                <a:cs typeface="Trebuchet MS"/>
                <a:sym typeface="Trebuchet MS"/>
              </a:defRPr>
            </a:lvl3pPr>
            <a:lvl4pPr marL="1600200" marR="0" lvl="3" indent="-167639" algn="l" rtl="0">
              <a:spcBef>
                <a:spcPts val="1000"/>
              </a:spcBef>
              <a:spcAft>
                <a:spcPts val="0"/>
              </a:spcAft>
              <a:buClr>
                <a:srgbClr val="2E5C70"/>
              </a:buClr>
              <a:buSzPct val="80000"/>
              <a:buFont typeface="Noto Sans Symbols"/>
              <a:buChar char="●"/>
              <a:defRPr sz="1200" b="0" i="0" u="none" strike="noStrike" cap="none">
                <a:solidFill>
                  <a:srgbClr val="404040"/>
                </a:solidFill>
                <a:latin typeface="Trebuchet MS"/>
                <a:ea typeface="Trebuchet MS"/>
                <a:cs typeface="Trebuchet MS"/>
                <a:sym typeface="Trebuchet MS"/>
              </a:defRPr>
            </a:lvl4pPr>
            <a:lvl5pPr marL="2057400" marR="0" lvl="4" indent="-167639" algn="l" rtl="0">
              <a:spcBef>
                <a:spcPts val="1000"/>
              </a:spcBef>
              <a:spcAft>
                <a:spcPts val="0"/>
              </a:spcAft>
              <a:buClr>
                <a:srgbClr val="2E5C70"/>
              </a:buClr>
              <a:buSzPct val="80000"/>
              <a:buFont typeface="Noto Sans Symbols"/>
              <a:buChar char="●"/>
              <a:defRPr sz="1200" b="0" i="0" u="none" strike="noStrike" cap="none">
                <a:solidFill>
                  <a:srgbClr val="404040"/>
                </a:solidFill>
                <a:latin typeface="Trebuchet MS"/>
                <a:ea typeface="Trebuchet MS"/>
                <a:cs typeface="Trebuchet MS"/>
                <a:sym typeface="Trebuchet MS"/>
              </a:defRPr>
            </a:lvl5pPr>
            <a:lvl6pPr marL="2514600" marR="0" lvl="5" indent="-167639"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Trebuchet MS"/>
                <a:ea typeface="Trebuchet MS"/>
                <a:cs typeface="Trebuchet MS"/>
                <a:sym typeface="Trebuchet MS"/>
              </a:defRPr>
            </a:lvl6pPr>
            <a:lvl7pPr marL="2971800" marR="0" lvl="6" indent="-167639"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Trebuchet MS"/>
                <a:ea typeface="Trebuchet MS"/>
                <a:cs typeface="Trebuchet MS"/>
                <a:sym typeface="Trebuchet MS"/>
              </a:defRPr>
            </a:lvl7pPr>
            <a:lvl8pPr marL="3429000" marR="0" lvl="7" indent="-167640"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Trebuchet MS"/>
                <a:ea typeface="Trebuchet MS"/>
                <a:cs typeface="Trebuchet MS"/>
                <a:sym typeface="Trebuchet MS"/>
              </a:defRPr>
            </a:lvl8pPr>
            <a:lvl9pPr marL="3886200" marR="0" lvl="8" indent="-167640" algn="l" rtl="0">
              <a:spcBef>
                <a:spcPts val="1000"/>
              </a:spcBef>
              <a:spcAft>
                <a:spcPts val="0"/>
              </a:spcAft>
              <a:buClr>
                <a:schemeClr val="accent1"/>
              </a:buClr>
              <a:buSzPct val="80000"/>
              <a:buFont typeface="Noto Sans Symbols"/>
              <a:buChar char="●"/>
              <a:defRPr sz="1200" b="0" i="0" u="none" strike="noStrike" cap="none">
                <a:solidFill>
                  <a:srgbClr val="3F3F3F"/>
                </a:solidFill>
                <a:latin typeface="Trebuchet MS"/>
                <a:ea typeface="Trebuchet MS"/>
                <a:cs typeface="Trebuchet MS"/>
                <a:sym typeface="Trebuchet MS"/>
              </a:defRPr>
            </a:lvl9pPr>
          </a:lstStyle>
          <a:p>
            <a:endParaRPr/>
          </a:p>
        </p:txBody>
      </p:sp>
      <p:sp>
        <p:nvSpPr>
          <p:cNvPr id="56" name="Shape 56"/>
          <p:cNvSpPr txBox="1">
            <a:spLocks noGrp="1"/>
          </p:cNvSpPr>
          <p:nvPr>
            <p:ph type="ftr" idx="11"/>
          </p:nvPr>
        </p:nvSpPr>
        <p:spPr>
          <a:xfrm>
            <a:off x="601662" y="4531519"/>
            <a:ext cx="5475300" cy="2738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050" b="0" i="0" u="none">
                <a:solidFill>
                  <a:schemeClr val="dk1"/>
                </a:solidFill>
                <a:latin typeface="Verdana"/>
                <a:ea typeface="Verdana"/>
                <a:cs typeface="Verdana"/>
                <a:sym typeface="Verdana"/>
              </a:defRPr>
            </a:lvl1pPr>
            <a:lvl2pPr marL="342900" marR="0" lvl="1" indent="0" algn="l" rtl="0">
              <a:lnSpc>
                <a:spcPct val="100000"/>
              </a:lnSpc>
              <a:spcBef>
                <a:spcPts val="0"/>
              </a:spcBef>
              <a:spcAft>
                <a:spcPts val="0"/>
              </a:spcAft>
              <a:buNone/>
              <a:defRPr sz="1050" b="0" i="0" u="none" strike="noStrike" cap="none">
                <a:solidFill>
                  <a:schemeClr val="dk1"/>
                </a:solidFill>
                <a:latin typeface="Verdana"/>
                <a:ea typeface="Verdana"/>
                <a:cs typeface="Verdana"/>
                <a:sym typeface="Verdana"/>
              </a:defRPr>
            </a:lvl2pPr>
            <a:lvl3pPr marL="685800" marR="0" lvl="2" indent="0" algn="l" rtl="0">
              <a:lnSpc>
                <a:spcPct val="100000"/>
              </a:lnSpc>
              <a:spcBef>
                <a:spcPts val="0"/>
              </a:spcBef>
              <a:spcAft>
                <a:spcPts val="0"/>
              </a:spcAft>
              <a:buNone/>
              <a:defRPr sz="1050" b="0" i="0" u="none" strike="noStrike" cap="none">
                <a:solidFill>
                  <a:schemeClr val="dk1"/>
                </a:solidFill>
                <a:latin typeface="Verdana"/>
                <a:ea typeface="Verdana"/>
                <a:cs typeface="Verdana"/>
                <a:sym typeface="Verdana"/>
              </a:defRPr>
            </a:lvl3pPr>
            <a:lvl4pPr marL="1028700" marR="0" lvl="3" indent="0" algn="l" rtl="0">
              <a:lnSpc>
                <a:spcPct val="100000"/>
              </a:lnSpc>
              <a:spcBef>
                <a:spcPts val="0"/>
              </a:spcBef>
              <a:spcAft>
                <a:spcPts val="0"/>
              </a:spcAft>
              <a:buNone/>
              <a:defRPr sz="1050" b="0" i="0" u="none" strike="noStrike" cap="none">
                <a:solidFill>
                  <a:schemeClr val="dk1"/>
                </a:solidFill>
                <a:latin typeface="Verdana"/>
                <a:ea typeface="Verdana"/>
                <a:cs typeface="Verdana"/>
                <a:sym typeface="Verdana"/>
              </a:defRPr>
            </a:lvl4pPr>
            <a:lvl5pPr marL="1371600" marR="0" lvl="4" indent="0" algn="l" rtl="0">
              <a:lnSpc>
                <a:spcPct val="100000"/>
              </a:lnSpc>
              <a:spcBef>
                <a:spcPts val="0"/>
              </a:spcBef>
              <a:spcAft>
                <a:spcPts val="0"/>
              </a:spcAft>
              <a:buNone/>
              <a:defRPr sz="1050" b="0" i="0" u="none" strike="noStrike" cap="none">
                <a:solidFill>
                  <a:schemeClr val="dk1"/>
                </a:solidFill>
                <a:latin typeface="Verdana"/>
                <a:ea typeface="Verdana"/>
                <a:cs typeface="Verdana"/>
                <a:sym typeface="Verdana"/>
              </a:defRPr>
            </a:lvl5pPr>
            <a:lvl6pPr marL="1714500" marR="0" lvl="5" indent="0" algn="l" rtl="0">
              <a:lnSpc>
                <a:spcPct val="100000"/>
              </a:lnSpc>
              <a:spcBef>
                <a:spcPts val="0"/>
              </a:spcBef>
              <a:spcAft>
                <a:spcPts val="0"/>
              </a:spcAft>
              <a:buNone/>
              <a:defRPr sz="1050" b="0" i="0" u="none" strike="noStrike" cap="none">
                <a:solidFill>
                  <a:schemeClr val="dk1"/>
                </a:solidFill>
                <a:latin typeface="Verdana"/>
                <a:ea typeface="Verdana"/>
                <a:cs typeface="Verdana"/>
                <a:sym typeface="Verdana"/>
              </a:defRPr>
            </a:lvl6pPr>
            <a:lvl7pPr marL="2400300" marR="0" lvl="6" indent="0" algn="l" rtl="0">
              <a:lnSpc>
                <a:spcPct val="100000"/>
              </a:lnSpc>
              <a:spcBef>
                <a:spcPts val="0"/>
              </a:spcBef>
              <a:spcAft>
                <a:spcPts val="0"/>
              </a:spcAft>
              <a:buNone/>
              <a:defRPr sz="1050" b="0" i="0" u="none" strike="noStrike" cap="none">
                <a:solidFill>
                  <a:schemeClr val="dk1"/>
                </a:solidFill>
                <a:latin typeface="Verdana"/>
                <a:ea typeface="Verdana"/>
                <a:cs typeface="Verdana"/>
                <a:sym typeface="Verdana"/>
              </a:defRPr>
            </a:lvl7pPr>
            <a:lvl8pPr marL="3429000" marR="0" lvl="7" indent="0" algn="l" rtl="0">
              <a:lnSpc>
                <a:spcPct val="100000"/>
              </a:lnSpc>
              <a:spcBef>
                <a:spcPts val="0"/>
              </a:spcBef>
              <a:spcAft>
                <a:spcPts val="0"/>
              </a:spcAft>
              <a:buNone/>
              <a:defRPr sz="1050" b="0" i="0" u="none" strike="noStrike" cap="none">
                <a:solidFill>
                  <a:schemeClr val="dk1"/>
                </a:solidFill>
                <a:latin typeface="Verdana"/>
                <a:ea typeface="Verdana"/>
                <a:cs typeface="Verdana"/>
                <a:sym typeface="Verdana"/>
              </a:defRPr>
            </a:lvl8pPr>
            <a:lvl9pPr marL="4800600" marR="0" lvl="8" indent="0" algn="l" rtl="0">
              <a:lnSpc>
                <a:spcPct val="100000"/>
              </a:lnSpc>
              <a:spcBef>
                <a:spcPts val="0"/>
              </a:spcBef>
              <a:spcAft>
                <a:spcPts val="0"/>
              </a:spcAft>
              <a:buNone/>
              <a:defRPr sz="1050" b="0" i="0" u="none" strike="noStrike" cap="none">
                <a:solidFill>
                  <a:schemeClr val="dk1"/>
                </a:solidFill>
                <a:latin typeface="Verdana"/>
                <a:ea typeface="Verdana"/>
                <a:cs typeface="Verdana"/>
                <a:sym typeface="Verdana"/>
              </a:defRPr>
            </a:lvl9pPr>
          </a:lstStyle>
          <a:p>
            <a:endParaRPr lang="fi-FI" kern="0">
              <a:solidFill>
                <a:srgbClr val="000000"/>
              </a:solidFill>
            </a:endParaRPr>
          </a:p>
        </p:txBody>
      </p:sp>
      <p:sp>
        <p:nvSpPr>
          <p:cNvPr id="57" name="Shape 57"/>
          <p:cNvSpPr txBox="1">
            <a:spLocks noGrp="1"/>
          </p:cNvSpPr>
          <p:nvPr>
            <p:ph type="sldNum" idx="12"/>
          </p:nvPr>
        </p:nvSpPr>
        <p:spPr>
          <a:xfrm>
            <a:off x="7885111" y="4516040"/>
            <a:ext cx="512700" cy="273825"/>
          </a:xfrm>
          <a:prstGeom prst="rect">
            <a:avLst/>
          </a:prstGeom>
          <a:noFill/>
          <a:ln>
            <a:noFill/>
          </a:ln>
        </p:spPr>
        <p:txBody>
          <a:bodyPr lIns="91425" tIns="45700" rIns="91425" bIns="45700" anchor="t" anchorCtr="0">
            <a:noAutofit/>
          </a:bodyPr>
          <a:lstStyle/>
          <a:p>
            <a:pPr>
              <a:buClr>
                <a:srgbClr val="000000"/>
              </a:buClr>
              <a:buSzPct val="25000"/>
            </a:pPr>
            <a:fld id="{00000000-1234-1234-1234-123412341234}" type="slidenum">
              <a:rPr lang="en-US" sz="1050" kern="0" smtClean="0">
                <a:solidFill>
                  <a:srgbClr val="000000"/>
                </a:solidFill>
                <a:latin typeface="Verdana"/>
                <a:ea typeface="Verdana"/>
                <a:cs typeface="Verdana"/>
                <a:sym typeface="Verdana"/>
              </a:rPr>
              <a:pPr>
                <a:buClr>
                  <a:srgbClr val="000000"/>
                </a:buClr>
                <a:buSzPct val="25000"/>
              </a:pPr>
              <a:t>‹#›</a:t>
            </a:fld>
            <a:endParaRPr lang="en-US" sz="1050" kern="0">
              <a:solidFill>
                <a:srgbClr val="000000"/>
              </a:solidFill>
              <a:latin typeface="Verdana"/>
              <a:ea typeface="Verdana"/>
              <a:cs typeface="Verdana"/>
              <a:sym typeface="Verdana"/>
            </a:endParaRPr>
          </a:p>
        </p:txBody>
      </p:sp>
    </p:spTree>
    <p:extLst>
      <p:ext uri="{BB962C8B-B14F-4D97-AF65-F5344CB8AC3E}">
        <p14:creationId xmlns:p14="http://schemas.microsoft.com/office/powerpoint/2010/main" val="745369482"/>
      </p:ext>
    </p:extLst>
  </p:cSld>
  <p:clrMap bg1="lt1" tx1="dk1" bg2="dk2" tx2="lt2" accent1="accent1" accent2="accent2" accent3="accent3" accent4="accent4" accent5="accent5" accent6="accent6" hlink="hlink" folHlink="folHlink"/>
  <p:sldLayoutIdLst>
    <p:sldLayoutId id="214748399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3818505336"/>
      </p:ext>
    </p:extLst>
  </p:cSld>
  <p:clrMap bg1="lt1" tx1="dk1" bg2="dk2" tx2="lt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7096936"/>
      </p:ext>
    </p:extLst>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 id="2147484017" r:id="rId12"/>
    <p:sldLayoutId id="2147484018" r:id="rId13"/>
  </p:sldLayoutIdLst>
  <p:txStyles>
    <p:titleStyle>
      <a:lvl1pPr algn="ctr" defTabSz="257175" rtl="0" eaLnBrk="1" latinLnBrk="0" hangingPunct="1">
        <a:spcBef>
          <a:spcPct val="0"/>
        </a:spcBef>
        <a:buNone/>
        <a:defRPr sz="2475" kern="1200">
          <a:solidFill>
            <a:schemeClr val="tx1"/>
          </a:solidFill>
          <a:latin typeface="+mj-lt"/>
          <a:ea typeface="+mj-ea"/>
          <a:cs typeface="+mj-cs"/>
        </a:defRPr>
      </a:lvl1pPr>
    </p:titleStyle>
    <p:bodyStyle>
      <a:lvl1pPr marL="192881" indent="-192881" algn="l" defTabSz="257175" rtl="0" eaLnBrk="1" latinLnBrk="0" hangingPunct="1">
        <a:spcBef>
          <a:spcPct val="20000"/>
        </a:spcBef>
        <a:buFont typeface="Arial"/>
        <a:buChar char="•"/>
        <a:defRPr sz="1800" kern="1200">
          <a:solidFill>
            <a:schemeClr val="tx1"/>
          </a:solidFill>
          <a:latin typeface="+mn-lt"/>
          <a:ea typeface="+mn-ea"/>
          <a:cs typeface="+mn-cs"/>
        </a:defRPr>
      </a:lvl1pPr>
      <a:lvl2pPr marL="417910" indent="-160735" algn="l" defTabSz="257175" rtl="0" eaLnBrk="1" latinLnBrk="0" hangingPunct="1">
        <a:spcBef>
          <a:spcPct val="20000"/>
        </a:spcBef>
        <a:buFont typeface="Arial"/>
        <a:buChar char="–"/>
        <a:defRPr sz="1575" kern="1200">
          <a:solidFill>
            <a:schemeClr val="tx1"/>
          </a:solidFill>
          <a:latin typeface="+mn-lt"/>
          <a:ea typeface="+mn-ea"/>
          <a:cs typeface="+mn-cs"/>
        </a:defRPr>
      </a:lvl2pPr>
      <a:lvl3pPr marL="642938" indent="-128588" algn="l" defTabSz="257175" rtl="0" eaLnBrk="1" latinLnBrk="0" hangingPunct="1">
        <a:spcBef>
          <a:spcPct val="20000"/>
        </a:spcBef>
        <a:buFont typeface="Arial"/>
        <a:buChar char="•"/>
        <a:defRPr sz="1350" kern="1200">
          <a:solidFill>
            <a:schemeClr val="tx1"/>
          </a:solidFill>
          <a:latin typeface="+mn-lt"/>
          <a:ea typeface="+mn-ea"/>
          <a:cs typeface="+mn-cs"/>
        </a:defRPr>
      </a:lvl3pPr>
      <a:lvl4pPr marL="900113" indent="-128588" algn="l" defTabSz="257175" rtl="0" eaLnBrk="1" latinLnBrk="0" hangingPunct="1">
        <a:spcBef>
          <a:spcPct val="20000"/>
        </a:spcBef>
        <a:buFont typeface="Arial"/>
        <a:buChar char="–"/>
        <a:defRPr sz="1125" kern="1200">
          <a:solidFill>
            <a:schemeClr val="tx1"/>
          </a:solidFill>
          <a:latin typeface="+mn-lt"/>
          <a:ea typeface="+mn-ea"/>
          <a:cs typeface="+mn-cs"/>
        </a:defRPr>
      </a:lvl4pPr>
      <a:lvl5pPr marL="1157288" indent="-128588" algn="l" defTabSz="257175" rtl="0" eaLnBrk="1" latinLnBrk="0" hangingPunct="1">
        <a:spcBef>
          <a:spcPct val="20000"/>
        </a:spcBef>
        <a:buFont typeface="Arial"/>
        <a:buChar char="»"/>
        <a:defRPr sz="1125" kern="1200">
          <a:solidFill>
            <a:schemeClr val="tx1"/>
          </a:solidFill>
          <a:latin typeface="+mn-lt"/>
          <a:ea typeface="+mn-ea"/>
          <a:cs typeface="+mn-cs"/>
        </a:defRPr>
      </a:lvl5pPr>
      <a:lvl6pPr marL="1414463" indent="-128588" algn="l" defTabSz="257175" rtl="0" eaLnBrk="1" latinLnBrk="0" hangingPunct="1">
        <a:spcBef>
          <a:spcPct val="20000"/>
        </a:spcBef>
        <a:buFont typeface="Arial"/>
        <a:buChar char="•"/>
        <a:defRPr sz="1125" kern="1200">
          <a:solidFill>
            <a:schemeClr val="tx1"/>
          </a:solidFill>
          <a:latin typeface="+mn-lt"/>
          <a:ea typeface="+mn-ea"/>
          <a:cs typeface="+mn-cs"/>
        </a:defRPr>
      </a:lvl6pPr>
      <a:lvl7pPr marL="1671638" indent="-128588" algn="l" defTabSz="257175" rtl="0" eaLnBrk="1" latinLnBrk="0" hangingPunct="1">
        <a:spcBef>
          <a:spcPct val="20000"/>
        </a:spcBef>
        <a:buFont typeface="Arial"/>
        <a:buChar char="•"/>
        <a:defRPr sz="1125" kern="1200">
          <a:solidFill>
            <a:schemeClr val="tx1"/>
          </a:solidFill>
          <a:latin typeface="+mn-lt"/>
          <a:ea typeface="+mn-ea"/>
          <a:cs typeface="+mn-cs"/>
        </a:defRPr>
      </a:lvl7pPr>
      <a:lvl8pPr marL="1928813" indent="-128588" algn="l" defTabSz="257175" rtl="0" eaLnBrk="1" latinLnBrk="0" hangingPunct="1">
        <a:spcBef>
          <a:spcPct val="20000"/>
        </a:spcBef>
        <a:buFont typeface="Arial"/>
        <a:buChar char="•"/>
        <a:defRPr sz="1125" kern="1200">
          <a:solidFill>
            <a:schemeClr val="tx1"/>
          </a:solidFill>
          <a:latin typeface="+mn-lt"/>
          <a:ea typeface="+mn-ea"/>
          <a:cs typeface="+mn-cs"/>
        </a:defRPr>
      </a:lvl8pPr>
      <a:lvl9pPr marL="2185988" indent="-128588" algn="l" defTabSz="257175"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731232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ctr" defTabSz="257175" rtl="0" eaLnBrk="1" latinLnBrk="0" hangingPunct="1">
        <a:spcBef>
          <a:spcPct val="0"/>
        </a:spcBef>
        <a:buNone/>
        <a:defRPr sz="2475" kern="1200">
          <a:solidFill>
            <a:schemeClr val="tx1"/>
          </a:solidFill>
          <a:latin typeface="+mj-lt"/>
          <a:ea typeface="+mj-ea"/>
          <a:cs typeface="+mj-cs"/>
        </a:defRPr>
      </a:lvl1pPr>
    </p:titleStyle>
    <p:bodyStyle>
      <a:lvl1pPr marL="192881" indent="-192881" algn="l" defTabSz="257175" rtl="0" eaLnBrk="1" latinLnBrk="0" hangingPunct="1">
        <a:spcBef>
          <a:spcPct val="20000"/>
        </a:spcBef>
        <a:buFont typeface="Arial"/>
        <a:buChar char="•"/>
        <a:defRPr sz="1800" kern="1200">
          <a:solidFill>
            <a:schemeClr val="tx1"/>
          </a:solidFill>
          <a:latin typeface="+mn-lt"/>
          <a:ea typeface="+mn-ea"/>
          <a:cs typeface="+mn-cs"/>
        </a:defRPr>
      </a:lvl1pPr>
      <a:lvl2pPr marL="417910" indent="-160735" algn="l" defTabSz="257175" rtl="0" eaLnBrk="1" latinLnBrk="0" hangingPunct="1">
        <a:spcBef>
          <a:spcPct val="20000"/>
        </a:spcBef>
        <a:buFont typeface="Arial"/>
        <a:buChar char="–"/>
        <a:defRPr sz="1575" kern="1200">
          <a:solidFill>
            <a:schemeClr val="tx1"/>
          </a:solidFill>
          <a:latin typeface="+mn-lt"/>
          <a:ea typeface="+mn-ea"/>
          <a:cs typeface="+mn-cs"/>
        </a:defRPr>
      </a:lvl2pPr>
      <a:lvl3pPr marL="642938" indent="-128588" algn="l" defTabSz="257175" rtl="0" eaLnBrk="1" latinLnBrk="0" hangingPunct="1">
        <a:spcBef>
          <a:spcPct val="20000"/>
        </a:spcBef>
        <a:buFont typeface="Arial"/>
        <a:buChar char="•"/>
        <a:defRPr sz="1350" kern="1200">
          <a:solidFill>
            <a:schemeClr val="tx1"/>
          </a:solidFill>
          <a:latin typeface="+mn-lt"/>
          <a:ea typeface="+mn-ea"/>
          <a:cs typeface="+mn-cs"/>
        </a:defRPr>
      </a:lvl3pPr>
      <a:lvl4pPr marL="900113" indent="-128588" algn="l" defTabSz="257175" rtl="0" eaLnBrk="1" latinLnBrk="0" hangingPunct="1">
        <a:spcBef>
          <a:spcPct val="20000"/>
        </a:spcBef>
        <a:buFont typeface="Arial"/>
        <a:buChar char="–"/>
        <a:defRPr sz="1125" kern="1200">
          <a:solidFill>
            <a:schemeClr val="tx1"/>
          </a:solidFill>
          <a:latin typeface="+mn-lt"/>
          <a:ea typeface="+mn-ea"/>
          <a:cs typeface="+mn-cs"/>
        </a:defRPr>
      </a:lvl4pPr>
      <a:lvl5pPr marL="1157288" indent="-128588" algn="l" defTabSz="257175" rtl="0" eaLnBrk="1" latinLnBrk="0" hangingPunct="1">
        <a:spcBef>
          <a:spcPct val="20000"/>
        </a:spcBef>
        <a:buFont typeface="Arial"/>
        <a:buChar char="»"/>
        <a:defRPr sz="1125" kern="1200">
          <a:solidFill>
            <a:schemeClr val="tx1"/>
          </a:solidFill>
          <a:latin typeface="+mn-lt"/>
          <a:ea typeface="+mn-ea"/>
          <a:cs typeface="+mn-cs"/>
        </a:defRPr>
      </a:lvl5pPr>
      <a:lvl6pPr marL="1414463" indent="-128588" algn="l" defTabSz="257175" rtl="0" eaLnBrk="1" latinLnBrk="0" hangingPunct="1">
        <a:spcBef>
          <a:spcPct val="20000"/>
        </a:spcBef>
        <a:buFont typeface="Arial"/>
        <a:buChar char="•"/>
        <a:defRPr sz="1125" kern="1200">
          <a:solidFill>
            <a:schemeClr val="tx1"/>
          </a:solidFill>
          <a:latin typeface="+mn-lt"/>
          <a:ea typeface="+mn-ea"/>
          <a:cs typeface="+mn-cs"/>
        </a:defRPr>
      </a:lvl6pPr>
      <a:lvl7pPr marL="1671638" indent="-128588" algn="l" defTabSz="257175" rtl="0" eaLnBrk="1" latinLnBrk="0" hangingPunct="1">
        <a:spcBef>
          <a:spcPct val="20000"/>
        </a:spcBef>
        <a:buFont typeface="Arial"/>
        <a:buChar char="•"/>
        <a:defRPr sz="1125" kern="1200">
          <a:solidFill>
            <a:schemeClr val="tx1"/>
          </a:solidFill>
          <a:latin typeface="+mn-lt"/>
          <a:ea typeface="+mn-ea"/>
          <a:cs typeface="+mn-cs"/>
        </a:defRPr>
      </a:lvl7pPr>
      <a:lvl8pPr marL="1928813" indent="-128588" algn="l" defTabSz="257175" rtl="0" eaLnBrk="1" latinLnBrk="0" hangingPunct="1">
        <a:spcBef>
          <a:spcPct val="20000"/>
        </a:spcBef>
        <a:buFont typeface="Arial"/>
        <a:buChar char="•"/>
        <a:defRPr sz="1125" kern="1200">
          <a:solidFill>
            <a:schemeClr val="tx1"/>
          </a:solidFill>
          <a:latin typeface="+mn-lt"/>
          <a:ea typeface="+mn-ea"/>
          <a:cs typeface="+mn-cs"/>
        </a:defRPr>
      </a:lvl8pPr>
      <a:lvl9pPr marL="2185988" indent="-128588" algn="l" defTabSz="257175"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6978" name="Title Placeholder 1"/>
          <p:cNvSpPr>
            <a:spLocks noGrp="1"/>
          </p:cNvSpPr>
          <p:nvPr>
            <p:ph type="title"/>
          </p:nvPr>
        </p:nvSpPr>
        <p:spPr bwMode="auto">
          <a:xfrm>
            <a:off x="628650" y="273844"/>
            <a:ext cx="7886700" cy="99417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6979" name="Text Placeholder 2"/>
          <p:cNvSpPr>
            <a:spLocks noGrp="1"/>
          </p:cNvSpPr>
          <p:nvPr>
            <p:ph type="body" idx="1"/>
          </p:nvPr>
        </p:nvSpPr>
        <p:spPr bwMode="auto">
          <a:xfrm>
            <a:off x="628650" y="1369219"/>
            <a:ext cx="7886700" cy="32635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fontAlgn="auto">
              <a:spcBef>
                <a:spcPts val="0"/>
              </a:spcBef>
              <a:spcAft>
                <a:spcPts val="0"/>
              </a:spcAft>
              <a:defRPr sz="675">
                <a:solidFill>
                  <a:prstClr val="black">
                    <a:tint val="75000"/>
                  </a:prstClr>
                </a:solidFill>
                <a:latin typeface="Calibri" panose="020F0502020204030204"/>
                <a:cs typeface="+mn-cs"/>
              </a:defRPr>
            </a:lvl1pPr>
          </a:lstStyle>
          <a:p>
            <a:pPr>
              <a:defRPr/>
            </a:pPr>
            <a:fld id="{F6FA897F-1051-49C2-A6E8-3757FF4FDC30}" type="datetimeFigureOut">
              <a:rPr lang="en-US" smtClean="0"/>
              <a:pPr>
                <a:defRPr/>
              </a:pPr>
              <a:t>4/24/19</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fontAlgn="auto">
              <a:spcBef>
                <a:spcPts val="0"/>
              </a:spcBef>
              <a:spcAft>
                <a:spcPts val="0"/>
              </a:spcAft>
              <a:defRPr sz="675">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fontAlgn="auto">
              <a:spcBef>
                <a:spcPts val="0"/>
              </a:spcBef>
              <a:spcAft>
                <a:spcPts val="0"/>
              </a:spcAft>
              <a:defRPr sz="675">
                <a:solidFill>
                  <a:prstClr val="black">
                    <a:tint val="75000"/>
                  </a:prstClr>
                </a:solidFill>
                <a:latin typeface="Calibri" panose="020F0502020204030204"/>
                <a:cs typeface="+mn-cs"/>
              </a:defRPr>
            </a:lvl1pPr>
          </a:lstStyle>
          <a:p>
            <a:pPr>
              <a:defRPr/>
            </a:pPr>
            <a:fld id="{03AFDD51-2B5C-4FFB-829B-C3D225C71E6B}" type="slidenum">
              <a:rPr lang="en-US" smtClean="0"/>
              <a:pPr>
                <a:defRPr/>
              </a:pPr>
              <a:t>‹#›</a:t>
            </a:fld>
            <a:endParaRPr lang="en-US"/>
          </a:p>
        </p:txBody>
      </p:sp>
    </p:spTree>
    <p:extLst>
      <p:ext uri="{BB962C8B-B14F-4D97-AF65-F5344CB8AC3E}">
        <p14:creationId xmlns:p14="http://schemas.microsoft.com/office/powerpoint/2010/main" val="140179353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rtl="0" eaLnBrk="0" fontAlgn="base" hangingPunct="0">
        <a:lnSpc>
          <a:spcPct val="90000"/>
        </a:lnSpc>
        <a:spcBef>
          <a:spcPct val="0"/>
        </a:spcBef>
        <a:spcAft>
          <a:spcPct val="0"/>
        </a:spcAft>
        <a:defRPr sz="2475" b="1" kern="1200">
          <a:solidFill>
            <a:schemeClr val="tx1"/>
          </a:solidFill>
          <a:latin typeface="Helsinki Grotesk" charset="0"/>
          <a:ea typeface="Helsinki Grotesk" charset="0"/>
          <a:cs typeface="Helsinki Grotesk" charset="0"/>
        </a:defRPr>
      </a:lvl1pPr>
      <a:lvl2pPr algn="l" rtl="0" eaLnBrk="0" fontAlgn="base" hangingPunct="0">
        <a:lnSpc>
          <a:spcPct val="90000"/>
        </a:lnSpc>
        <a:spcBef>
          <a:spcPct val="0"/>
        </a:spcBef>
        <a:spcAft>
          <a:spcPct val="0"/>
        </a:spcAft>
        <a:defRPr sz="2475" b="1">
          <a:solidFill>
            <a:schemeClr val="tx1"/>
          </a:solidFill>
          <a:latin typeface="Helsinki Grotesk"/>
          <a:ea typeface="Helsinki Grotesk"/>
          <a:cs typeface="Helsinki Grotesk"/>
        </a:defRPr>
      </a:lvl2pPr>
      <a:lvl3pPr algn="l" rtl="0" eaLnBrk="0" fontAlgn="base" hangingPunct="0">
        <a:lnSpc>
          <a:spcPct val="90000"/>
        </a:lnSpc>
        <a:spcBef>
          <a:spcPct val="0"/>
        </a:spcBef>
        <a:spcAft>
          <a:spcPct val="0"/>
        </a:spcAft>
        <a:defRPr sz="2475" b="1">
          <a:solidFill>
            <a:schemeClr val="tx1"/>
          </a:solidFill>
          <a:latin typeface="Helsinki Grotesk"/>
          <a:ea typeface="Helsinki Grotesk"/>
          <a:cs typeface="Helsinki Grotesk"/>
        </a:defRPr>
      </a:lvl3pPr>
      <a:lvl4pPr algn="l" rtl="0" eaLnBrk="0" fontAlgn="base" hangingPunct="0">
        <a:lnSpc>
          <a:spcPct val="90000"/>
        </a:lnSpc>
        <a:spcBef>
          <a:spcPct val="0"/>
        </a:spcBef>
        <a:spcAft>
          <a:spcPct val="0"/>
        </a:spcAft>
        <a:defRPr sz="2475" b="1">
          <a:solidFill>
            <a:schemeClr val="tx1"/>
          </a:solidFill>
          <a:latin typeface="Helsinki Grotesk"/>
          <a:ea typeface="Helsinki Grotesk"/>
          <a:cs typeface="Helsinki Grotesk"/>
        </a:defRPr>
      </a:lvl4pPr>
      <a:lvl5pPr algn="l" rtl="0" eaLnBrk="0" fontAlgn="base" hangingPunct="0">
        <a:lnSpc>
          <a:spcPct val="90000"/>
        </a:lnSpc>
        <a:spcBef>
          <a:spcPct val="0"/>
        </a:spcBef>
        <a:spcAft>
          <a:spcPct val="0"/>
        </a:spcAft>
        <a:defRPr sz="2475" b="1">
          <a:solidFill>
            <a:schemeClr val="tx1"/>
          </a:solidFill>
          <a:latin typeface="Helsinki Grotesk"/>
          <a:ea typeface="Helsinki Grotesk"/>
          <a:cs typeface="Helsinki Grotesk"/>
        </a:defRPr>
      </a:lvl5pPr>
      <a:lvl6pPr marL="257175" algn="l" rtl="0" fontAlgn="base">
        <a:lnSpc>
          <a:spcPct val="90000"/>
        </a:lnSpc>
        <a:spcBef>
          <a:spcPct val="0"/>
        </a:spcBef>
        <a:spcAft>
          <a:spcPct val="0"/>
        </a:spcAft>
        <a:defRPr sz="2475" b="1">
          <a:solidFill>
            <a:schemeClr val="tx1"/>
          </a:solidFill>
          <a:latin typeface="Helsinki Grotesk"/>
          <a:ea typeface="Helsinki Grotesk"/>
          <a:cs typeface="Helsinki Grotesk"/>
        </a:defRPr>
      </a:lvl6pPr>
      <a:lvl7pPr marL="514350" algn="l" rtl="0" fontAlgn="base">
        <a:lnSpc>
          <a:spcPct val="90000"/>
        </a:lnSpc>
        <a:spcBef>
          <a:spcPct val="0"/>
        </a:spcBef>
        <a:spcAft>
          <a:spcPct val="0"/>
        </a:spcAft>
        <a:defRPr sz="2475" b="1">
          <a:solidFill>
            <a:schemeClr val="tx1"/>
          </a:solidFill>
          <a:latin typeface="Helsinki Grotesk"/>
          <a:ea typeface="Helsinki Grotesk"/>
          <a:cs typeface="Helsinki Grotesk"/>
        </a:defRPr>
      </a:lvl7pPr>
      <a:lvl8pPr marL="771525" algn="l" rtl="0" fontAlgn="base">
        <a:lnSpc>
          <a:spcPct val="90000"/>
        </a:lnSpc>
        <a:spcBef>
          <a:spcPct val="0"/>
        </a:spcBef>
        <a:spcAft>
          <a:spcPct val="0"/>
        </a:spcAft>
        <a:defRPr sz="2475" b="1">
          <a:solidFill>
            <a:schemeClr val="tx1"/>
          </a:solidFill>
          <a:latin typeface="Helsinki Grotesk"/>
          <a:ea typeface="Helsinki Grotesk"/>
          <a:cs typeface="Helsinki Grotesk"/>
        </a:defRPr>
      </a:lvl8pPr>
      <a:lvl9pPr marL="1028700" algn="l" rtl="0" fontAlgn="base">
        <a:lnSpc>
          <a:spcPct val="90000"/>
        </a:lnSpc>
        <a:spcBef>
          <a:spcPct val="0"/>
        </a:spcBef>
        <a:spcAft>
          <a:spcPct val="0"/>
        </a:spcAft>
        <a:defRPr sz="2475" b="1">
          <a:solidFill>
            <a:schemeClr val="tx1"/>
          </a:solidFill>
          <a:latin typeface="Helsinki Grotesk"/>
          <a:ea typeface="Helsinki Grotesk"/>
          <a:cs typeface="Helsinki Grotesk"/>
        </a:defRPr>
      </a:lvl9pPr>
    </p:titleStyle>
    <p:bodyStyle>
      <a:lvl1pPr marL="128588" indent="-128588" algn="l" rtl="0" eaLnBrk="0" fontAlgn="base" hangingPunct="0">
        <a:lnSpc>
          <a:spcPct val="90000"/>
        </a:lnSpc>
        <a:spcBef>
          <a:spcPts val="563"/>
        </a:spcBef>
        <a:spcAft>
          <a:spcPct val="0"/>
        </a:spcAft>
        <a:buFont typeface="Arial" charset="0"/>
        <a:buChar char="•"/>
        <a:defRPr sz="1575" kern="1200">
          <a:solidFill>
            <a:schemeClr val="tx1"/>
          </a:solidFill>
          <a:latin typeface="Helsinki Grotesk" charset="0"/>
          <a:ea typeface="Helsinki Grotesk" charset="0"/>
          <a:cs typeface="Helsinki Grotesk" charset="0"/>
        </a:defRPr>
      </a:lvl1pPr>
      <a:lvl2pPr marL="385763" indent="-128588" algn="l" rtl="0" eaLnBrk="0" fontAlgn="base" hangingPunct="0">
        <a:lnSpc>
          <a:spcPct val="90000"/>
        </a:lnSpc>
        <a:spcBef>
          <a:spcPts val="281"/>
        </a:spcBef>
        <a:spcAft>
          <a:spcPct val="0"/>
        </a:spcAft>
        <a:buFont typeface="Arial" charset="0"/>
        <a:buChar char="•"/>
        <a:defRPr sz="1350" kern="1200">
          <a:solidFill>
            <a:schemeClr val="tx1"/>
          </a:solidFill>
          <a:latin typeface="Helsinki Grotesk" charset="0"/>
          <a:ea typeface="Helsinki Grotesk" charset="0"/>
          <a:cs typeface="Helsinki Grotesk" charset="0"/>
        </a:defRPr>
      </a:lvl2pPr>
      <a:lvl3pPr marL="642938" indent="-128588" algn="l" rtl="0" eaLnBrk="0" fontAlgn="base" hangingPunct="0">
        <a:lnSpc>
          <a:spcPct val="90000"/>
        </a:lnSpc>
        <a:spcBef>
          <a:spcPts val="281"/>
        </a:spcBef>
        <a:spcAft>
          <a:spcPct val="0"/>
        </a:spcAft>
        <a:buFont typeface="Arial" charset="0"/>
        <a:buChar char="•"/>
        <a:defRPr sz="1125" kern="1200">
          <a:solidFill>
            <a:schemeClr val="tx1"/>
          </a:solidFill>
          <a:latin typeface="Helsinki Grotesk" charset="0"/>
          <a:ea typeface="Helsinki Grotesk" charset="0"/>
          <a:cs typeface="Helsinki Grotesk" charset="0"/>
        </a:defRPr>
      </a:lvl3pPr>
      <a:lvl4pPr marL="900113" indent="-128588" algn="l" rtl="0" eaLnBrk="0" fontAlgn="base" hangingPunct="0">
        <a:lnSpc>
          <a:spcPct val="90000"/>
        </a:lnSpc>
        <a:spcBef>
          <a:spcPts val="281"/>
        </a:spcBef>
        <a:spcAft>
          <a:spcPct val="0"/>
        </a:spcAft>
        <a:buFont typeface="Arial" charset="0"/>
        <a:buChar char="•"/>
        <a:defRPr kern="1200">
          <a:solidFill>
            <a:schemeClr val="tx1"/>
          </a:solidFill>
          <a:latin typeface="Helsinki Grotesk" charset="0"/>
          <a:ea typeface="Helsinki Grotesk" charset="0"/>
          <a:cs typeface="Helsinki Grotesk" charset="0"/>
        </a:defRPr>
      </a:lvl4pPr>
      <a:lvl5pPr marL="1157288" indent="-128588" algn="l" rtl="0" eaLnBrk="0" fontAlgn="base" hangingPunct="0">
        <a:lnSpc>
          <a:spcPct val="90000"/>
        </a:lnSpc>
        <a:spcBef>
          <a:spcPts val="281"/>
        </a:spcBef>
        <a:spcAft>
          <a:spcPct val="0"/>
        </a:spcAft>
        <a:buFont typeface="Arial" charset="0"/>
        <a:buChar char="•"/>
        <a:defRPr kern="1200">
          <a:solidFill>
            <a:schemeClr val="tx1"/>
          </a:solidFill>
          <a:latin typeface="Helsinki Grotesk" charset="0"/>
          <a:ea typeface="Helsinki Grotesk" charset="0"/>
          <a:cs typeface="Helsinki Grotesk" charset="0"/>
        </a:defRPr>
      </a:lvl5pPr>
      <a:lvl6pPr marL="1414463"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890" name="Title Placeholder 1"/>
          <p:cNvSpPr>
            <a:spLocks noGrp="1"/>
          </p:cNvSpPr>
          <p:nvPr>
            <p:ph type="title"/>
          </p:nvPr>
        </p:nvSpPr>
        <p:spPr bwMode="auto">
          <a:xfrm>
            <a:off x="628650" y="273844"/>
            <a:ext cx="7886700" cy="99417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Text Placeholder 2"/>
          <p:cNvSpPr>
            <a:spLocks noGrp="1"/>
          </p:cNvSpPr>
          <p:nvPr>
            <p:ph type="body" idx="1"/>
          </p:nvPr>
        </p:nvSpPr>
        <p:spPr bwMode="auto">
          <a:xfrm>
            <a:off x="628650" y="1369219"/>
            <a:ext cx="7886700" cy="32635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fontAlgn="auto">
              <a:spcBef>
                <a:spcPts val="0"/>
              </a:spcBef>
              <a:spcAft>
                <a:spcPts val="0"/>
              </a:spcAft>
              <a:defRPr sz="675">
                <a:solidFill>
                  <a:prstClr val="black">
                    <a:tint val="75000"/>
                  </a:prstClr>
                </a:solidFill>
                <a:latin typeface="+mn-lt"/>
                <a:cs typeface="+mn-cs"/>
              </a:defRPr>
            </a:lvl1pPr>
          </a:lstStyle>
          <a:p>
            <a:pPr>
              <a:defRPr/>
            </a:pPr>
            <a:fld id="{50D63463-3249-44D0-9F83-34E9D23EA085}" type="datetimeFigureOut">
              <a:rPr lang="en-US" smtClean="0"/>
              <a:pPr>
                <a:defRPr/>
              </a:pPr>
              <a:t>4/24/19</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fontAlgn="auto">
              <a:spcBef>
                <a:spcPts val="0"/>
              </a:spcBef>
              <a:spcAft>
                <a:spcPts val="0"/>
              </a:spcAft>
              <a:defRPr sz="675">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fontAlgn="auto">
              <a:spcBef>
                <a:spcPts val="0"/>
              </a:spcBef>
              <a:spcAft>
                <a:spcPts val="0"/>
              </a:spcAft>
              <a:defRPr sz="675">
                <a:solidFill>
                  <a:prstClr val="black">
                    <a:tint val="75000"/>
                  </a:prstClr>
                </a:solidFill>
                <a:latin typeface="+mn-lt"/>
                <a:cs typeface="+mn-cs"/>
              </a:defRPr>
            </a:lvl1pPr>
          </a:lstStyle>
          <a:p>
            <a:pPr>
              <a:defRPr/>
            </a:pPr>
            <a:fld id="{B66300F4-9271-429A-B6BF-36147DBFFB7D}" type="slidenum">
              <a:rPr lang="en-US" smtClean="0"/>
              <a:pPr>
                <a:defRPr/>
              </a:pPr>
              <a:t>‹#›</a:t>
            </a:fld>
            <a:endParaRPr lang="en-US"/>
          </a:p>
        </p:txBody>
      </p:sp>
    </p:spTree>
    <p:extLst>
      <p:ext uri="{BB962C8B-B14F-4D97-AF65-F5344CB8AC3E}">
        <p14:creationId xmlns:p14="http://schemas.microsoft.com/office/powerpoint/2010/main" val="165761754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806" r:id="rId12"/>
  </p:sldLayoutIdLst>
  <p:txStyles>
    <p:titleStyle>
      <a:lvl1pPr algn="l" rtl="0" eaLnBrk="0" fontAlgn="base" hangingPunct="0">
        <a:lnSpc>
          <a:spcPct val="90000"/>
        </a:lnSpc>
        <a:spcBef>
          <a:spcPct val="0"/>
        </a:spcBef>
        <a:spcAft>
          <a:spcPct val="0"/>
        </a:spcAft>
        <a:defRPr sz="2475" b="1" kern="1200">
          <a:solidFill>
            <a:schemeClr val="tx1"/>
          </a:solidFill>
          <a:latin typeface="Helsinki Grotesk" charset="0"/>
          <a:ea typeface="Helsinki Grotesk" charset="0"/>
          <a:cs typeface="Helsinki Grotesk" charset="0"/>
        </a:defRPr>
      </a:lvl1pPr>
      <a:lvl2pPr algn="l" rtl="0" eaLnBrk="0" fontAlgn="base" hangingPunct="0">
        <a:lnSpc>
          <a:spcPct val="90000"/>
        </a:lnSpc>
        <a:spcBef>
          <a:spcPct val="0"/>
        </a:spcBef>
        <a:spcAft>
          <a:spcPct val="0"/>
        </a:spcAft>
        <a:defRPr sz="2475" b="1">
          <a:solidFill>
            <a:schemeClr val="tx1"/>
          </a:solidFill>
          <a:latin typeface="Helsinki Grotesk"/>
          <a:ea typeface="Helsinki Grotesk"/>
          <a:cs typeface="Helsinki Grotesk"/>
        </a:defRPr>
      </a:lvl2pPr>
      <a:lvl3pPr algn="l" rtl="0" eaLnBrk="0" fontAlgn="base" hangingPunct="0">
        <a:lnSpc>
          <a:spcPct val="90000"/>
        </a:lnSpc>
        <a:spcBef>
          <a:spcPct val="0"/>
        </a:spcBef>
        <a:spcAft>
          <a:spcPct val="0"/>
        </a:spcAft>
        <a:defRPr sz="2475" b="1">
          <a:solidFill>
            <a:schemeClr val="tx1"/>
          </a:solidFill>
          <a:latin typeface="Helsinki Grotesk"/>
          <a:ea typeface="Helsinki Grotesk"/>
          <a:cs typeface="Helsinki Grotesk"/>
        </a:defRPr>
      </a:lvl3pPr>
      <a:lvl4pPr algn="l" rtl="0" eaLnBrk="0" fontAlgn="base" hangingPunct="0">
        <a:lnSpc>
          <a:spcPct val="90000"/>
        </a:lnSpc>
        <a:spcBef>
          <a:spcPct val="0"/>
        </a:spcBef>
        <a:spcAft>
          <a:spcPct val="0"/>
        </a:spcAft>
        <a:defRPr sz="2475" b="1">
          <a:solidFill>
            <a:schemeClr val="tx1"/>
          </a:solidFill>
          <a:latin typeface="Helsinki Grotesk"/>
          <a:ea typeface="Helsinki Grotesk"/>
          <a:cs typeface="Helsinki Grotesk"/>
        </a:defRPr>
      </a:lvl4pPr>
      <a:lvl5pPr algn="l" rtl="0" eaLnBrk="0" fontAlgn="base" hangingPunct="0">
        <a:lnSpc>
          <a:spcPct val="90000"/>
        </a:lnSpc>
        <a:spcBef>
          <a:spcPct val="0"/>
        </a:spcBef>
        <a:spcAft>
          <a:spcPct val="0"/>
        </a:spcAft>
        <a:defRPr sz="2475" b="1">
          <a:solidFill>
            <a:schemeClr val="tx1"/>
          </a:solidFill>
          <a:latin typeface="Helsinki Grotesk"/>
          <a:ea typeface="Helsinki Grotesk"/>
          <a:cs typeface="Helsinki Grotesk"/>
        </a:defRPr>
      </a:lvl5pPr>
      <a:lvl6pPr marL="257175" algn="l" rtl="0" fontAlgn="base">
        <a:lnSpc>
          <a:spcPct val="90000"/>
        </a:lnSpc>
        <a:spcBef>
          <a:spcPct val="0"/>
        </a:spcBef>
        <a:spcAft>
          <a:spcPct val="0"/>
        </a:spcAft>
        <a:defRPr sz="2475" b="1">
          <a:solidFill>
            <a:schemeClr val="tx1"/>
          </a:solidFill>
          <a:latin typeface="Helsinki Grotesk"/>
          <a:ea typeface="Helsinki Grotesk"/>
          <a:cs typeface="Helsinki Grotesk"/>
        </a:defRPr>
      </a:lvl6pPr>
      <a:lvl7pPr marL="514350" algn="l" rtl="0" fontAlgn="base">
        <a:lnSpc>
          <a:spcPct val="90000"/>
        </a:lnSpc>
        <a:spcBef>
          <a:spcPct val="0"/>
        </a:spcBef>
        <a:spcAft>
          <a:spcPct val="0"/>
        </a:spcAft>
        <a:defRPr sz="2475" b="1">
          <a:solidFill>
            <a:schemeClr val="tx1"/>
          </a:solidFill>
          <a:latin typeface="Helsinki Grotesk"/>
          <a:ea typeface="Helsinki Grotesk"/>
          <a:cs typeface="Helsinki Grotesk"/>
        </a:defRPr>
      </a:lvl7pPr>
      <a:lvl8pPr marL="771525" algn="l" rtl="0" fontAlgn="base">
        <a:lnSpc>
          <a:spcPct val="90000"/>
        </a:lnSpc>
        <a:spcBef>
          <a:spcPct val="0"/>
        </a:spcBef>
        <a:spcAft>
          <a:spcPct val="0"/>
        </a:spcAft>
        <a:defRPr sz="2475" b="1">
          <a:solidFill>
            <a:schemeClr val="tx1"/>
          </a:solidFill>
          <a:latin typeface="Helsinki Grotesk"/>
          <a:ea typeface="Helsinki Grotesk"/>
          <a:cs typeface="Helsinki Grotesk"/>
        </a:defRPr>
      </a:lvl8pPr>
      <a:lvl9pPr marL="1028700" algn="l" rtl="0" fontAlgn="base">
        <a:lnSpc>
          <a:spcPct val="90000"/>
        </a:lnSpc>
        <a:spcBef>
          <a:spcPct val="0"/>
        </a:spcBef>
        <a:spcAft>
          <a:spcPct val="0"/>
        </a:spcAft>
        <a:defRPr sz="2475" b="1">
          <a:solidFill>
            <a:schemeClr val="tx1"/>
          </a:solidFill>
          <a:latin typeface="Helsinki Grotesk"/>
          <a:ea typeface="Helsinki Grotesk"/>
          <a:cs typeface="Helsinki Grotesk"/>
        </a:defRPr>
      </a:lvl9pPr>
    </p:titleStyle>
    <p:bodyStyle>
      <a:lvl1pPr marL="128588" indent="-128588" algn="l" rtl="0" eaLnBrk="0" fontAlgn="base" hangingPunct="0">
        <a:lnSpc>
          <a:spcPct val="90000"/>
        </a:lnSpc>
        <a:spcBef>
          <a:spcPts val="563"/>
        </a:spcBef>
        <a:spcAft>
          <a:spcPct val="0"/>
        </a:spcAft>
        <a:buFont typeface="Arial" charset="0"/>
        <a:buChar char="•"/>
        <a:defRPr sz="1575" kern="1200">
          <a:solidFill>
            <a:schemeClr val="tx1"/>
          </a:solidFill>
          <a:latin typeface="Helsinki Grotesk" charset="0"/>
          <a:ea typeface="Helsinki Grotesk" charset="0"/>
          <a:cs typeface="Helsinki Grotesk" charset="0"/>
        </a:defRPr>
      </a:lvl1pPr>
      <a:lvl2pPr marL="385763" indent="-128588" algn="l" rtl="0" eaLnBrk="0" fontAlgn="base" hangingPunct="0">
        <a:lnSpc>
          <a:spcPct val="90000"/>
        </a:lnSpc>
        <a:spcBef>
          <a:spcPts val="281"/>
        </a:spcBef>
        <a:spcAft>
          <a:spcPct val="0"/>
        </a:spcAft>
        <a:buFont typeface="Arial" charset="0"/>
        <a:buChar char="•"/>
        <a:defRPr sz="1350" kern="1200">
          <a:solidFill>
            <a:schemeClr val="tx1"/>
          </a:solidFill>
          <a:latin typeface="Helsinki Grotesk" charset="0"/>
          <a:ea typeface="Helsinki Grotesk" charset="0"/>
          <a:cs typeface="Helsinki Grotesk" charset="0"/>
        </a:defRPr>
      </a:lvl2pPr>
      <a:lvl3pPr marL="642938" indent="-128588" algn="l" rtl="0" eaLnBrk="0" fontAlgn="base" hangingPunct="0">
        <a:lnSpc>
          <a:spcPct val="90000"/>
        </a:lnSpc>
        <a:spcBef>
          <a:spcPts val="281"/>
        </a:spcBef>
        <a:spcAft>
          <a:spcPct val="0"/>
        </a:spcAft>
        <a:buFont typeface="Arial" charset="0"/>
        <a:buChar char="•"/>
        <a:defRPr sz="1125" kern="1200">
          <a:solidFill>
            <a:schemeClr val="tx1"/>
          </a:solidFill>
          <a:latin typeface="Helsinki Grotesk" charset="0"/>
          <a:ea typeface="Helsinki Grotesk" charset="0"/>
          <a:cs typeface="Helsinki Grotesk" charset="0"/>
        </a:defRPr>
      </a:lvl3pPr>
      <a:lvl4pPr marL="900113" indent="-128588" algn="l" rtl="0" eaLnBrk="0" fontAlgn="base" hangingPunct="0">
        <a:lnSpc>
          <a:spcPct val="90000"/>
        </a:lnSpc>
        <a:spcBef>
          <a:spcPts val="281"/>
        </a:spcBef>
        <a:spcAft>
          <a:spcPct val="0"/>
        </a:spcAft>
        <a:buFont typeface="Arial" charset="0"/>
        <a:buChar char="•"/>
        <a:defRPr kern="1200">
          <a:solidFill>
            <a:schemeClr val="tx1"/>
          </a:solidFill>
          <a:latin typeface="Helsinki Grotesk" charset="0"/>
          <a:ea typeface="Helsinki Grotesk" charset="0"/>
          <a:cs typeface="Helsinki Grotesk" charset="0"/>
        </a:defRPr>
      </a:lvl4pPr>
      <a:lvl5pPr marL="1157288" indent="-128588" algn="l" rtl="0" eaLnBrk="0" fontAlgn="base" hangingPunct="0">
        <a:lnSpc>
          <a:spcPct val="90000"/>
        </a:lnSpc>
        <a:spcBef>
          <a:spcPts val="281"/>
        </a:spcBef>
        <a:spcAft>
          <a:spcPct val="0"/>
        </a:spcAft>
        <a:buFont typeface="Arial" charset="0"/>
        <a:buChar char="•"/>
        <a:defRPr kern="1200">
          <a:solidFill>
            <a:schemeClr val="tx1"/>
          </a:solidFill>
          <a:latin typeface="Helsinki Grotesk" charset="0"/>
          <a:ea typeface="Helsinki Grotesk" charset="0"/>
          <a:cs typeface="Helsinki Grotesk" charset="0"/>
        </a:defRPr>
      </a:lvl5pPr>
      <a:lvl6pPr marL="1414463"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592506907"/>
      </p:ext>
    </p:extLst>
  </p:cSld>
  <p:clrMap bg1="lt1" tx1="dk1" bg2="dk2" tx2="lt2" accent1="accent1" accent2="accent2" accent3="accent3" accent4="accent4" accent5="accent5" accent6="accent6" hlink="hlink" folHlink="folHlink"/>
  <p:sldLayoutIdLst>
    <p:sldLayoutId id="2147483756" r:id="rId1"/>
    <p:sldLayoutId id="2147483758" r:id="rId2"/>
    <p:sldLayoutId id="2147483759" r:id="rId3"/>
    <p:sldLayoutId id="2147483760" r:id="rId4"/>
    <p:sldLayoutId id="2147483761"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Kuva 10" descr="bg_kansi.jp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Otsikon paikkamerkki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fi-FI" dirty="0"/>
              <a:t>Muokkaa perustyylejä naps.</a:t>
            </a:r>
          </a:p>
        </p:txBody>
      </p:sp>
      <p:sp>
        <p:nvSpPr>
          <p:cNvPr id="3" name="Tekstin paikkamerkki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9" name="Tekstiruutu 18"/>
          <p:cNvSpPr txBox="1"/>
          <p:nvPr userDrawn="1"/>
        </p:nvSpPr>
        <p:spPr>
          <a:xfrm>
            <a:off x="457200" y="4857678"/>
            <a:ext cx="3573200" cy="230832"/>
          </a:xfrm>
          <a:prstGeom prst="rect">
            <a:avLst/>
          </a:prstGeom>
          <a:noFill/>
        </p:spPr>
        <p:txBody>
          <a:bodyPr wrap="square" rtlCol="0">
            <a:spAutoFit/>
          </a:bodyPr>
          <a:lstStyle/>
          <a:p>
            <a:pPr defTabSz="342900"/>
            <a:r>
              <a:rPr lang="fi-FI" sz="900" dirty="0">
                <a:solidFill>
                  <a:prstClr val="black"/>
                </a:solidFill>
                <a:latin typeface="Bitter"/>
                <a:cs typeface="Bitter"/>
              </a:rPr>
              <a:t>#avoindata #6aika </a:t>
            </a:r>
            <a:r>
              <a:rPr lang="en-US" sz="900" dirty="0">
                <a:solidFill>
                  <a:prstClr val="black"/>
                </a:solidFill>
                <a:latin typeface="Bitter"/>
                <a:cs typeface="Bitter"/>
              </a:rPr>
              <a:t>#</a:t>
            </a:r>
            <a:r>
              <a:rPr lang="en-US" sz="900" dirty="0" err="1">
                <a:solidFill>
                  <a:prstClr val="black"/>
                </a:solidFill>
                <a:latin typeface="Bitter"/>
                <a:cs typeface="Bitter"/>
              </a:rPr>
              <a:t>databusinessfi</a:t>
            </a:r>
            <a:endParaRPr lang="fi-FI" sz="900" dirty="0">
              <a:solidFill>
                <a:prstClr val="black"/>
              </a:solidFill>
              <a:latin typeface="Bitter"/>
              <a:cs typeface="Bitter"/>
            </a:endParaRPr>
          </a:p>
        </p:txBody>
      </p:sp>
      <p:pic>
        <p:nvPicPr>
          <p:cNvPr id="15" name="Kuva 14" descr="leverageEU_2014_2020_rgb.pdf"/>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237402" y="4817931"/>
            <a:ext cx="525622" cy="279991"/>
          </a:xfrm>
          <a:prstGeom prst="rect">
            <a:avLst/>
          </a:prstGeom>
        </p:spPr>
      </p:pic>
      <p:pic>
        <p:nvPicPr>
          <p:cNvPr id="18" name="Kuva 17" descr="EU_EAKR_EN_vertical_20mm_rgb.pdf"/>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761212" y="4834523"/>
            <a:ext cx="353364" cy="293084"/>
          </a:xfrm>
          <a:prstGeom prst="rect">
            <a:avLst/>
          </a:prstGeom>
        </p:spPr>
      </p:pic>
      <p:grpSp>
        <p:nvGrpSpPr>
          <p:cNvPr id="20" name="Ryhmitä 19"/>
          <p:cNvGrpSpPr/>
          <p:nvPr userDrawn="1"/>
        </p:nvGrpSpPr>
        <p:grpSpPr>
          <a:xfrm>
            <a:off x="7004100" y="4852451"/>
            <a:ext cx="672034" cy="231356"/>
            <a:chOff x="6942227" y="6320240"/>
            <a:chExt cx="757571" cy="347738"/>
          </a:xfrm>
        </p:grpSpPr>
        <p:sp>
          <p:nvSpPr>
            <p:cNvPr id="21" name="Suorakulmio 20"/>
            <p:cNvSpPr/>
            <p:nvPr userDrawn="1"/>
          </p:nvSpPr>
          <p:spPr>
            <a:xfrm>
              <a:off x="7009697" y="6390309"/>
              <a:ext cx="623354" cy="2182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fi-FI" sz="1350">
                <a:solidFill>
                  <a:prstClr val="white"/>
                </a:solidFill>
              </a:endParaRPr>
            </a:p>
          </p:txBody>
        </p:sp>
        <p:pic>
          <p:nvPicPr>
            <p:cNvPr id="22" name="Kuva 21" descr="6aika-tunnus-RGB-C.pdf"/>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942227" y="6320240"/>
              <a:ext cx="757571" cy="347738"/>
            </a:xfrm>
            <a:prstGeom prst="rect">
              <a:avLst/>
            </a:prstGeom>
          </p:spPr>
        </p:pic>
      </p:grpSp>
    </p:spTree>
    <p:extLst>
      <p:ext uri="{BB962C8B-B14F-4D97-AF65-F5344CB8AC3E}">
        <p14:creationId xmlns:p14="http://schemas.microsoft.com/office/powerpoint/2010/main" val="1116474733"/>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Lst>
  <p:hf sldNum="0" hdr="0" dt="0"/>
  <p:txStyles>
    <p:titleStyle>
      <a:lvl1pPr algn="ctr" defTabSz="342900" rtl="0" eaLnBrk="1" latinLnBrk="0" hangingPunct="1">
        <a:spcBef>
          <a:spcPct val="0"/>
        </a:spcBef>
        <a:buNone/>
        <a:defRPr sz="2700" kern="1200">
          <a:solidFill>
            <a:srgbClr val="FFFFFF"/>
          </a:solidFill>
          <a:latin typeface="Bitter"/>
          <a:ea typeface="+mj-ea"/>
          <a:cs typeface="Bitter"/>
        </a:defRPr>
      </a:lvl1pPr>
    </p:titleStyle>
    <p:bodyStyle>
      <a:lvl1pPr marL="257175" indent="-257175" algn="l" defTabSz="342900" rtl="0" eaLnBrk="1" latinLnBrk="0" hangingPunct="1">
        <a:spcBef>
          <a:spcPct val="20000"/>
        </a:spcBef>
        <a:buFont typeface="Arial"/>
        <a:buChar char="•"/>
        <a:defRPr sz="2400" kern="1200">
          <a:solidFill>
            <a:srgbClr val="FFFFFF"/>
          </a:solidFill>
          <a:latin typeface="Quattrocento Sans"/>
          <a:ea typeface="+mn-ea"/>
          <a:cs typeface="Quattrocento Sans"/>
        </a:defRPr>
      </a:lvl1pPr>
      <a:lvl2pPr marL="557213" indent="-214313" algn="l" defTabSz="342900" rtl="0" eaLnBrk="1" latinLnBrk="0" hangingPunct="1">
        <a:spcBef>
          <a:spcPct val="20000"/>
        </a:spcBef>
        <a:buFont typeface="Arial"/>
        <a:buChar char="–"/>
        <a:defRPr sz="2100" kern="1200">
          <a:solidFill>
            <a:srgbClr val="FFFFFF"/>
          </a:solidFill>
          <a:latin typeface="Quattrocento Sans"/>
          <a:ea typeface="+mn-ea"/>
          <a:cs typeface="Quattrocento Sans"/>
        </a:defRPr>
      </a:lvl2pPr>
      <a:lvl3pPr marL="857250" indent="-171450" algn="l" defTabSz="342900" rtl="0" eaLnBrk="1" latinLnBrk="0" hangingPunct="1">
        <a:spcBef>
          <a:spcPct val="20000"/>
        </a:spcBef>
        <a:buFont typeface="Arial"/>
        <a:buChar char="•"/>
        <a:defRPr sz="1800" kern="1200">
          <a:solidFill>
            <a:srgbClr val="FFFFFF"/>
          </a:solidFill>
          <a:latin typeface="Quattrocento Sans"/>
          <a:ea typeface="+mn-ea"/>
          <a:cs typeface="Quattrocento Sans"/>
        </a:defRPr>
      </a:lvl3pPr>
      <a:lvl4pPr marL="1200150" indent="-171450" algn="l" defTabSz="342900" rtl="0" eaLnBrk="1" latinLnBrk="0" hangingPunct="1">
        <a:spcBef>
          <a:spcPct val="20000"/>
        </a:spcBef>
        <a:buFont typeface="Arial"/>
        <a:buChar char="–"/>
        <a:defRPr sz="1500" kern="1200">
          <a:solidFill>
            <a:srgbClr val="FFFFFF"/>
          </a:solidFill>
          <a:latin typeface="Quattrocento Sans"/>
          <a:ea typeface="+mn-ea"/>
          <a:cs typeface="Quattrocento Sans"/>
        </a:defRPr>
      </a:lvl4pPr>
      <a:lvl5pPr marL="1543050" indent="-171450" algn="l" defTabSz="342900" rtl="0" eaLnBrk="1" latinLnBrk="0" hangingPunct="1">
        <a:spcBef>
          <a:spcPct val="20000"/>
        </a:spcBef>
        <a:buFont typeface="Arial"/>
        <a:buChar char="»"/>
        <a:defRPr sz="1500" kern="1200">
          <a:solidFill>
            <a:srgbClr val="FFFFFF"/>
          </a:solidFill>
          <a:latin typeface="Quattrocento Sans"/>
          <a:ea typeface="+mn-ea"/>
          <a:cs typeface="Quattrocento San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fi-FI"/>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Kuva 3" descr="bg_sisasivu.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8212"/>
            <a:ext cx="9144000" cy="5143500"/>
          </a:xfrm>
          <a:prstGeom prst="rect">
            <a:avLst/>
          </a:prstGeom>
        </p:spPr>
      </p:pic>
      <p:sp>
        <p:nvSpPr>
          <p:cNvPr id="2" name="Otsikon paikkamerkki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fi-FI" dirty="0"/>
              <a:t>Muokkaa perustyylejä naps.</a:t>
            </a:r>
          </a:p>
        </p:txBody>
      </p:sp>
      <p:sp>
        <p:nvSpPr>
          <p:cNvPr id="3" name="Tekstin paikkamerkki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pic>
        <p:nvPicPr>
          <p:cNvPr id="15" name="Kuva 14" descr="leverageEU_2014_2020_rgb.pdf"/>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237402" y="4817931"/>
            <a:ext cx="525622" cy="279991"/>
          </a:xfrm>
          <a:prstGeom prst="rect">
            <a:avLst/>
          </a:prstGeom>
        </p:spPr>
      </p:pic>
      <p:pic>
        <p:nvPicPr>
          <p:cNvPr id="16" name="Kuva 15" descr="EU_EAKR_EN_vertical_20mm_rgb.pdf"/>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761212" y="4834523"/>
            <a:ext cx="353364" cy="293084"/>
          </a:xfrm>
          <a:prstGeom prst="rect">
            <a:avLst/>
          </a:prstGeom>
        </p:spPr>
      </p:pic>
      <p:grpSp>
        <p:nvGrpSpPr>
          <p:cNvPr id="17" name="Ryhmitä 16"/>
          <p:cNvGrpSpPr/>
          <p:nvPr userDrawn="1"/>
        </p:nvGrpSpPr>
        <p:grpSpPr>
          <a:xfrm>
            <a:off x="7004100" y="4852451"/>
            <a:ext cx="672034" cy="231356"/>
            <a:chOff x="6942227" y="6320240"/>
            <a:chExt cx="757571" cy="347738"/>
          </a:xfrm>
        </p:grpSpPr>
        <p:sp>
          <p:nvSpPr>
            <p:cNvPr id="18" name="Suorakulmio 17"/>
            <p:cNvSpPr/>
            <p:nvPr userDrawn="1"/>
          </p:nvSpPr>
          <p:spPr>
            <a:xfrm>
              <a:off x="7009697" y="6390309"/>
              <a:ext cx="623354" cy="2182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fi-FI" sz="1350">
                <a:solidFill>
                  <a:prstClr val="white"/>
                </a:solidFill>
              </a:endParaRPr>
            </a:p>
          </p:txBody>
        </p:sp>
        <p:pic>
          <p:nvPicPr>
            <p:cNvPr id="19" name="Kuva 18" descr="6aika-tunnus-RGB-C.pdf"/>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6942227" y="6320240"/>
              <a:ext cx="757571" cy="347738"/>
            </a:xfrm>
            <a:prstGeom prst="rect">
              <a:avLst/>
            </a:prstGeom>
          </p:spPr>
        </p:pic>
      </p:grpSp>
    </p:spTree>
    <p:extLst>
      <p:ext uri="{BB962C8B-B14F-4D97-AF65-F5344CB8AC3E}">
        <p14:creationId xmlns:p14="http://schemas.microsoft.com/office/powerpoint/2010/main" val="717884928"/>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ctr" defTabSz="342900" rtl="0" eaLnBrk="1" latinLnBrk="0" hangingPunct="1">
        <a:spcBef>
          <a:spcPct val="0"/>
        </a:spcBef>
        <a:buNone/>
        <a:defRPr sz="2700" kern="1200">
          <a:solidFill>
            <a:srgbClr val="431142"/>
          </a:solidFill>
          <a:latin typeface="Bitter"/>
          <a:ea typeface="+mj-ea"/>
          <a:cs typeface="Bitter"/>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Quattrocento Sans"/>
          <a:ea typeface="+mn-ea"/>
          <a:cs typeface="Quattrocento Sans"/>
        </a:defRPr>
      </a:lvl1pPr>
      <a:lvl2pPr marL="557213" indent="-214313" algn="l" defTabSz="342900" rtl="0" eaLnBrk="1" latinLnBrk="0" hangingPunct="1">
        <a:spcBef>
          <a:spcPct val="20000"/>
        </a:spcBef>
        <a:buFont typeface="Arial"/>
        <a:buChar char="–"/>
        <a:defRPr sz="2100" kern="1200">
          <a:solidFill>
            <a:schemeClr val="tx1"/>
          </a:solidFill>
          <a:latin typeface="Quattrocento Sans"/>
          <a:ea typeface="+mn-ea"/>
          <a:cs typeface="Quattrocento Sans"/>
        </a:defRPr>
      </a:lvl2pPr>
      <a:lvl3pPr marL="857250" indent="-171450" algn="l" defTabSz="342900" rtl="0" eaLnBrk="1" latinLnBrk="0" hangingPunct="1">
        <a:spcBef>
          <a:spcPct val="20000"/>
        </a:spcBef>
        <a:buFont typeface="Arial"/>
        <a:buChar char="•"/>
        <a:defRPr sz="1800" kern="1200">
          <a:solidFill>
            <a:schemeClr val="tx1"/>
          </a:solidFill>
          <a:latin typeface="Quattrocento Sans"/>
          <a:ea typeface="+mn-ea"/>
          <a:cs typeface="Quattrocento Sans"/>
        </a:defRPr>
      </a:lvl3pPr>
      <a:lvl4pPr marL="1200150" indent="-171450" algn="l" defTabSz="342900" rtl="0" eaLnBrk="1" latinLnBrk="0" hangingPunct="1">
        <a:spcBef>
          <a:spcPct val="20000"/>
        </a:spcBef>
        <a:buFont typeface="Arial"/>
        <a:buChar char="–"/>
        <a:defRPr sz="1500" kern="1200">
          <a:solidFill>
            <a:schemeClr val="tx1"/>
          </a:solidFill>
          <a:latin typeface="Quattrocento Sans"/>
          <a:ea typeface="+mn-ea"/>
          <a:cs typeface="Quattrocento Sans"/>
        </a:defRPr>
      </a:lvl4pPr>
      <a:lvl5pPr marL="1543050" indent="-171450" algn="l" defTabSz="342900" rtl="0" eaLnBrk="1" latinLnBrk="0" hangingPunct="1">
        <a:spcBef>
          <a:spcPct val="20000"/>
        </a:spcBef>
        <a:buFont typeface="Arial"/>
        <a:buChar char="»"/>
        <a:defRPr sz="1500" kern="1200">
          <a:solidFill>
            <a:schemeClr val="tx1"/>
          </a:solidFill>
          <a:latin typeface="Quattrocento Sans"/>
          <a:ea typeface="+mn-ea"/>
          <a:cs typeface="Quattrocento San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fi-FI"/>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Kuva 10" descr="bg_kansi.jp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Otsikon paikkamerkki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fi-FI" dirty="0"/>
              <a:t>Muokkaa perustyylejä naps.</a:t>
            </a:r>
          </a:p>
        </p:txBody>
      </p:sp>
      <p:sp>
        <p:nvSpPr>
          <p:cNvPr id="3" name="Tekstin paikkamerkki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37" name="Tekstiruutu 36"/>
          <p:cNvSpPr txBox="1"/>
          <p:nvPr userDrawn="1"/>
        </p:nvSpPr>
        <p:spPr>
          <a:xfrm>
            <a:off x="457200" y="4857678"/>
            <a:ext cx="3573200" cy="230832"/>
          </a:xfrm>
          <a:prstGeom prst="rect">
            <a:avLst/>
          </a:prstGeom>
          <a:noFill/>
        </p:spPr>
        <p:txBody>
          <a:bodyPr wrap="square" rtlCol="0">
            <a:spAutoFit/>
          </a:bodyPr>
          <a:lstStyle/>
          <a:p>
            <a:pPr defTabSz="342900"/>
            <a:r>
              <a:rPr lang="fi-FI" sz="900" dirty="0">
                <a:solidFill>
                  <a:prstClr val="black"/>
                </a:solidFill>
                <a:latin typeface="Bitter"/>
                <a:cs typeface="Bitter"/>
              </a:rPr>
              <a:t>#avoindata #6aika </a:t>
            </a:r>
            <a:r>
              <a:rPr lang="en-US" sz="900" dirty="0">
                <a:solidFill>
                  <a:prstClr val="black"/>
                </a:solidFill>
                <a:latin typeface="Bitter"/>
                <a:cs typeface="Bitter"/>
              </a:rPr>
              <a:t>#</a:t>
            </a:r>
            <a:r>
              <a:rPr lang="en-US" sz="900" dirty="0" err="1">
                <a:solidFill>
                  <a:prstClr val="black"/>
                </a:solidFill>
                <a:latin typeface="Bitter"/>
                <a:cs typeface="Bitter"/>
              </a:rPr>
              <a:t>databusinessfi</a:t>
            </a:r>
            <a:endParaRPr lang="fi-FI" sz="900" dirty="0">
              <a:solidFill>
                <a:prstClr val="black"/>
              </a:solidFill>
              <a:latin typeface="Bitter"/>
              <a:cs typeface="Bitter"/>
            </a:endParaRPr>
          </a:p>
        </p:txBody>
      </p:sp>
      <p:pic>
        <p:nvPicPr>
          <p:cNvPr id="15" name="Kuva 14" descr="leverageEU_2014_2020_rgb.pdf"/>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237402" y="4817931"/>
            <a:ext cx="525622" cy="279991"/>
          </a:xfrm>
          <a:prstGeom prst="rect">
            <a:avLst/>
          </a:prstGeom>
        </p:spPr>
      </p:pic>
      <p:pic>
        <p:nvPicPr>
          <p:cNvPr id="16" name="Kuva 15" descr="EU_EAKR_EN_vertical_20mm_rgb.pdf"/>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761212" y="4834523"/>
            <a:ext cx="353364" cy="293084"/>
          </a:xfrm>
          <a:prstGeom prst="rect">
            <a:avLst/>
          </a:prstGeom>
        </p:spPr>
      </p:pic>
      <p:grpSp>
        <p:nvGrpSpPr>
          <p:cNvPr id="17" name="Ryhmitä 16"/>
          <p:cNvGrpSpPr/>
          <p:nvPr userDrawn="1"/>
        </p:nvGrpSpPr>
        <p:grpSpPr>
          <a:xfrm>
            <a:off x="7004100" y="4852451"/>
            <a:ext cx="672034" cy="231356"/>
            <a:chOff x="6942227" y="6320240"/>
            <a:chExt cx="757571" cy="347738"/>
          </a:xfrm>
        </p:grpSpPr>
        <p:sp>
          <p:nvSpPr>
            <p:cNvPr id="18" name="Suorakulmio 17"/>
            <p:cNvSpPr/>
            <p:nvPr userDrawn="1"/>
          </p:nvSpPr>
          <p:spPr>
            <a:xfrm>
              <a:off x="7009697" y="6390309"/>
              <a:ext cx="623354" cy="2182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fi-FI" sz="1350">
                <a:solidFill>
                  <a:prstClr val="white"/>
                </a:solidFill>
              </a:endParaRPr>
            </a:p>
          </p:txBody>
        </p:sp>
        <p:pic>
          <p:nvPicPr>
            <p:cNvPr id="19" name="Kuva 18" descr="6aika-tunnus-RGB-C.pdf"/>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942227" y="6320240"/>
              <a:ext cx="757571" cy="347738"/>
            </a:xfrm>
            <a:prstGeom prst="rect">
              <a:avLst/>
            </a:prstGeom>
          </p:spPr>
        </p:pic>
      </p:grpSp>
    </p:spTree>
    <p:extLst>
      <p:ext uri="{BB962C8B-B14F-4D97-AF65-F5344CB8AC3E}">
        <p14:creationId xmlns:p14="http://schemas.microsoft.com/office/powerpoint/2010/main" val="874333007"/>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Lst>
  <p:txStyles>
    <p:titleStyle>
      <a:lvl1pPr algn="ctr" defTabSz="342900" rtl="0" eaLnBrk="1" latinLnBrk="0" hangingPunct="1">
        <a:spcBef>
          <a:spcPct val="0"/>
        </a:spcBef>
        <a:buNone/>
        <a:defRPr sz="2700" kern="1200">
          <a:solidFill>
            <a:schemeClr val="bg1"/>
          </a:solidFill>
          <a:latin typeface="Bitter"/>
          <a:ea typeface="+mj-ea"/>
          <a:cs typeface="Bitter"/>
        </a:defRPr>
      </a:lvl1pPr>
    </p:titleStyle>
    <p:bodyStyle>
      <a:lvl1pPr marL="257175" indent="-257175" algn="l" defTabSz="342900" rtl="0" eaLnBrk="1" latinLnBrk="0" hangingPunct="1">
        <a:spcBef>
          <a:spcPct val="20000"/>
        </a:spcBef>
        <a:buFont typeface="Arial"/>
        <a:buChar char="•"/>
        <a:defRPr sz="2400" kern="1200">
          <a:solidFill>
            <a:srgbClr val="FFFFFF"/>
          </a:solidFill>
          <a:latin typeface="Quattrocento Sans"/>
          <a:ea typeface="+mn-ea"/>
          <a:cs typeface="Quattrocento Sans"/>
        </a:defRPr>
      </a:lvl1pPr>
      <a:lvl2pPr marL="557213" indent="-214313" algn="l" defTabSz="342900" rtl="0" eaLnBrk="1" latinLnBrk="0" hangingPunct="1">
        <a:spcBef>
          <a:spcPct val="20000"/>
        </a:spcBef>
        <a:buFont typeface="Arial"/>
        <a:buChar char="–"/>
        <a:defRPr sz="2100" kern="1200">
          <a:solidFill>
            <a:srgbClr val="FFFFFF"/>
          </a:solidFill>
          <a:latin typeface="Quattrocento Sans"/>
          <a:ea typeface="+mn-ea"/>
          <a:cs typeface="Quattrocento Sans"/>
        </a:defRPr>
      </a:lvl2pPr>
      <a:lvl3pPr marL="857250" indent="-171450" algn="l" defTabSz="342900" rtl="0" eaLnBrk="1" latinLnBrk="0" hangingPunct="1">
        <a:spcBef>
          <a:spcPct val="20000"/>
        </a:spcBef>
        <a:buFont typeface="Arial"/>
        <a:buChar char="•"/>
        <a:defRPr sz="1800" kern="1200">
          <a:solidFill>
            <a:srgbClr val="FFFFFF"/>
          </a:solidFill>
          <a:latin typeface="Quattrocento Sans"/>
          <a:ea typeface="+mn-ea"/>
          <a:cs typeface="Quattrocento Sans"/>
        </a:defRPr>
      </a:lvl3pPr>
      <a:lvl4pPr marL="1200150" indent="-171450" algn="l" defTabSz="342900" rtl="0" eaLnBrk="1" latinLnBrk="0" hangingPunct="1">
        <a:spcBef>
          <a:spcPct val="20000"/>
        </a:spcBef>
        <a:buFont typeface="Arial"/>
        <a:buChar char="–"/>
        <a:defRPr sz="1500" kern="1200">
          <a:solidFill>
            <a:srgbClr val="FFFFFF"/>
          </a:solidFill>
          <a:latin typeface="Quattrocento Sans"/>
          <a:ea typeface="+mn-ea"/>
          <a:cs typeface="Quattrocento Sans"/>
        </a:defRPr>
      </a:lvl4pPr>
      <a:lvl5pPr marL="1543050" indent="-171450" algn="l" defTabSz="342900" rtl="0" eaLnBrk="1" latinLnBrk="0" hangingPunct="1">
        <a:spcBef>
          <a:spcPct val="20000"/>
        </a:spcBef>
        <a:buFont typeface="Arial"/>
        <a:buChar char="»"/>
        <a:defRPr sz="1500" kern="1200">
          <a:solidFill>
            <a:srgbClr val="FFFFFF"/>
          </a:solidFill>
          <a:latin typeface="Quattrocento Sans"/>
          <a:ea typeface="+mn-ea"/>
          <a:cs typeface="Quattrocento San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fi-FI"/>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5" name="Bildobjekt 4" descr="CitySDK_logo_full_horizontal_with_EU_tag.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41778" y="4297792"/>
            <a:ext cx="4045460" cy="717818"/>
          </a:xfrm>
          <a:prstGeom prst="rect">
            <a:avLst/>
          </a:prstGeom>
        </p:spPr>
      </p:pic>
      <p:sp>
        <p:nvSpPr>
          <p:cNvPr id="3" name="Slide Number Placeholder 1"/>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342900"/>
            <a:fld id="{DC29CE50-AA9A-9749-BF5B-5D3213450F21}" type="slidenum">
              <a:rPr lang="en-US" smtClean="0">
                <a:solidFill>
                  <a:prstClr val="black">
                    <a:tint val="75000"/>
                  </a:prstClr>
                </a:solidFill>
              </a:rPr>
              <a:pPr defTabSz="342900"/>
              <a:t>‹#›</a:t>
            </a:fld>
            <a:endParaRPr lang="en-US" dirty="0">
              <a:solidFill>
                <a:prstClr val="black">
                  <a:tint val="75000"/>
                </a:prstClr>
              </a:solidFill>
            </a:endParaRPr>
          </a:p>
        </p:txBody>
      </p:sp>
    </p:spTree>
    <p:extLst>
      <p:ext uri="{BB962C8B-B14F-4D97-AF65-F5344CB8AC3E}">
        <p14:creationId xmlns:p14="http://schemas.microsoft.com/office/powerpoint/2010/main" val="1867164079"/>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Lst>
  <p:hf hdr="0"/>
  <p:txStyles>
    <p:titleStyle>
      <a:lvl1pPr algn="ctr" defTabSz="342900" rtl="0" eaLnBrk="1" latinLnBrk="0" hangingPunct="1">
        <a:spcBef>
          <a:spcPct val="0"/>
        </a:spcBef>
        <a:buNone/>
        <a:defRPr sz="3300" kern="1200">
          <a:solidFill>
            <a:schemeClr val="tx1">
              <a:lumMod val="65000"/>
              <a:lumOff val="35000"/>
            </a:schemeClr>
          </a:solidFill>
          <a:latin typeface="Droid Serif"/>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lumMod val="65000"/>
              <a:lumOff val="35000"/>
            </a:schemeClr>
          </a:solidFill>
          <a:latin typeface="Droid Serif"/>
          <a:ea typeface="+mn-ea"/>
          <a:cs typeface="+mn-cs"/>
        </a:defRPr>
      </a:lvl1pPr>
      <a:lvl2pPr marL="557213" indent="-214313" algn="l" defTabSz="342900" rtl="0" eaLnBrk="1" latinLnBrk="0" hangingPunct="1">
        <a:spcBef>
          <a:spcPct val="20000"/>
        </a:spcBef>
        <a:buFont typeface="Arial"/>
        <a:buChar char="–"/>
        <a:defRPr sz="2100" kern="1200">
          <a:solidFill>
            <a:schemeClr val="tx1">
              <a:lumMod val="65000"/>
              <a:lumOff val="35000"/>
            </a:schemeClr>
          </a:solidFill>
          <a:latin typeface="Droid Serif"/>
          <a:ea typeface="+mn-ea"/>
          <a:cs typeface="+mn-cs"/>
        </a:defRPr>
      </a:lvl2pPr>
      <a:lvl3pPr marL="857250" indent="-171450" algn="l" defTabSz="342900" rtl="0" eaLnBrk="1" latinLnBrk="0" hangingPunct="1">
        <a:spcBef>
          <a:spcPct val="20000"/>
        </a:spcBef>
        <a:buFont typeface="Arial"/>
        <a:buChar char="•"/>
        <a:defRPr sz="1800" kern="1200">
          <a:solidFill>
            <a:schemeClr val="tx1">
              <a:lumMod val="65000"/>
              <a:lumOff val="35000"/>
            </a:schemeClr>
          </a:solidFill>
          <a:latin typeface="Droid Serif"/>
          <a:ea typeface="+mn-ea"/>
          <a:cs typeface="+mn-cs"/>
        </a:defRPr>
      </a:lvl3pPr>
      <a:lvl4pPr marL="1200150" indent="-171450" algn="l" defTabSz="342900" rtl="0" eaLnBrk="1" latinLnBrk="0" hangingPunct="1">
        <a:spcBef>
          <a:spcPct val="20000"/>
        </a:spcBef>
        <a:buFont typeface="Arial"/>
        <a:buChar char="–"/>
        <a:defRPr sz="1500" kern="1200">
          <a:solidFill>
            <a:schemeClr val="tx1">
              <a:lumMod val="65000"/>
              <a:lumOff val="35000"/>
            </a:schemeClr>
          </a:solidFill>
          <a:latin typeface="Droid Serif"/>
          <a:ea typeface="+mn-ea"/>
          <a:cs typeface="+mn-cs"/>
        </a:defRPr>
      </a:lvl4pPr>
      <a:lvl5pPr marL="1543050" indent="-171450" algn="l" defTabSz="342900" rtl="0" eaLnBrk="1" latinLnBrk="0" hangingPunct="1">
        <a:spcBef>
          <a:spcPct val="20000"/>
        </a:spcBef>
        <a:buFont typeface="Arial"/>
        <a:buChar char="»"/>
        <a:defRPr sz="1500" kern="1200">
          <a:solidFill>
            <a:schemeClr val="tx1">
              <a:lumMod val="65000"/>
              <a:lumOff val="35000"/>
            </a:schemeClr>
          </a:solidFill>
          <a:latin typeface="Droid Serif"/>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sv-S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7.xml"/><Relationship Id="rId5" Type="http://schemas.openxmlformats.org/officeDocument/2006/relationships/image" Target="../media/image75.png"/><Relationship Id="rId4" Type="http://schemas.openxmlformats.org/officeDocument/2006/relationships/image" Target="../media/image74.png"/></Relationships>
</file>

<file path=ppt/slides/_rels/slide1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7.xml"/><Relationship Id="rId4" Type="http://schemas.openxmlformats.org/officeDocument/2006/relationships/image" Target="../media/image82.png"/></Relationships>
</file>

<file path=ppt/slides/_rels/slide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158.xml"/></Relationships>
</file>

<file path=ppt/slides/_rels/slide20.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7.xml"/><Relationship Id="rId5" Type="http://schemas.openxmlformats.org/officeDocument/2006/relationships/image" Target="../media/image90.png"/><Relationship Id="rId4" Type="http://schemas.openxmlformats.org/officeDocument/2006/relationships/image" Target="../media/image89.png"/></Relationships>
</file>

<file path=ppt/slides/_rels/slide26.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diagramLayout" Target="../diagrams/layout1.xml"/><Relationship Id="rId7" Type="http://schemas.openxmlformats.org/officeDocument/2006/relationships/image" Target="../media/image91.png"/><Relationship Id="rId2" Type="http://schemas.openxmlformats.org/officeDocument/2006/relationships/diagramData" Target="../diagrams/data1.xml"/><Relationship Id="rId1" Type="http://schemas.openxmlformats.org/officeDocument/2006/relationships/slideLayout" Target="../slideLayouts/slideLayout1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3.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2.xml"/></Relationships>
</file>

<file path=ppt/slides/_rels/slide30.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95.jpeg"/><Relationship Id="rId7" Type="http://schemas.openxmlformats.org/officeDocument/2006/relationships/diagramLayout" Target="../diagrams/layout3.xml"/><Relationship Id="rId2" Type="http://schemas.openxmlformats.org/officeDocument/2006/relationships/image" Target="../media/image94.jpeg"/><Relationship Id="rId1" Type="http://schemas.openxmlformats.org/officeDocument/2006/relationships/slideLayout" Target="../slideLayouts/slideLayout57.xml"/><Relationship Id="rId6" Type="http://schemas.openxmlformats.org/officeDocument/2006/relationships/diagramData" Target="../diagrams/data3.xml"/><Relationship Id="rId5" Type="http://schemas.openxmlformats.org/officeDocument/2006/relationships/image" Target="../media/image97.jpeg"/><Relationship Id="rId10" Type="http://schemas.microsoft.com/office/2007/relationships/diagramDrawing" Target="../diagrams/drawing3.xml"/><Relationship Id="rId4" Type="http://schemas.openxmlformats.org/officeDocument/2006/relationships/image" Target="../media/image96.jpeg"/><Relationship Id="rId9" Type="http://schemas.openxmlformats.org/officeDocument/2006/relationships/diagramColors" Target="../diagrams/colors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3.xml"/></Relationships>
</file>

<file path=ppt/slides/_rels/slide3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3.xml"/><Relationship Id="rId1" Type="http://schemas.openxmlformats.org/officeDocument/2006/relationships/slideLayout" Target="../slideLayouts/slideLayout20.xml"/><Relationship Id="rId5" Type="http://schemas.openxmlformats.org/officeDocument/2006/relationships/image" Target="../media/image100.jpeg"/><Relationship Id="rId4" Type="http://schemas.openxmlformats.org/officeDocument/2006/relationships/image" Target="../media/image99.jpeg"/></Relationships>
</file>

<file path=ppt/slides/_rels/slide3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4.xml"/><Relationship Id="rId1" Type="http://schemas.openxmlformats.org/officeDocument/2006/relationships/slideLayout" Target="../slideLayouts/slideLayout202.xml"/></Relationships>
</file>

<file path=ppt/slides/_rels/slide34.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102.png"/><Relationship Id="rId1" Type="http://schemas.openxmlformats.org/officeDocument/2006/relationships/slideLayout" Target="../slideLayouts/slideLayout17.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7.xml"/><Relationship Id="rId4" Type="http://schemas.openxmlformats.org/officeDocument/2006/relationships/image" Target="../media/image110.png"/></Relationships>
</file>

<file path=ppt/slides/_rels/slide3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20.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39.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diagramLayout" Target="../diagrams/layout6.xml"/><Relationship Id="rId7" Type="http://schemas.openxmlformats.org/officeDocument/2006/relationships/diagramData" Target="../diagrams/data7.xml"/><Relationship Id="rId2" Type="http://schemas.openxmlformats.org/officeDocument/2006/relationships/diagramData" Target="../diagrams/data6.xml"/><Relationship Id="rId1" Type="http://schemas.openxmlformats.org/officeDocument/2006/relationships/slideLayout" Target="../slideLayouts/slideLayout20.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2.xml"/></Relationships>
</file>

<file path=ppt/slides/_rels/slide4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5.xml"/><Relationship Id="rId1" Type="http://schemas.openxmlformats.org/officeDocument/2006/relationships/slideLayout" Target="../slideLayouts/slideLayout87.xml"/></Relationships>
</file>

<file path=ppt/slides/_rels/slide4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9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4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6.xml"/><Relationship Id="rId1" Type="http://schemas.openxmlformats.org/officeDocument/2006/relationships/slideLayout" Target="../slideLayouts/slideLayout136.xml"/></Relationships>
</file>

<file path=ppt/slides/_rels/slide4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7.xml"/><Relationship Id="rId1" Type="http://schemas.openxmlformats.org/officeDocument/2006/relationships/slideLayout" Target="../slideLayouts/slideLayout136.xml"/><Relationship Id="rId4" Type="http://schemas.openxmlformats.org/officeDocument/2006/relationships/image" Target="../media/image116.png"/></Relationships>
</file>

<file path=ppt/slides/_rels/slide45.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notesSlide" Target="../notesSlides/notesSlide18.xml"/><Relationship Id="rId1" Type="http://schemas.openxmlformats.org/officeDocument/2006/relationships/slideLayout" Target="../slideLayouts/slideLayout199.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46.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notesSlide" Target="../notesSlides/notesSlide19.xml"/><Relationship Id="rId1" Type="http://schemas.openxmlformats.org/officeDocument/2006/relationships/slideLayout" Target="../slideLayouts/slideLayout199.xml"/><Relationship Id="rId6" Type="http://schemas.openxmlformats.org/officeDocument/2006/relationships/image" Target="../media/image126.png"/><Relationship Id="rId11" Type="http://schemas.openxmlformats.org/officeDocument/2006/relationships/image" Target="../media/image131.png"/><Relationship Id="rId5" Type="http://schemas.openxmlformats.org/officeDocument/2006/relationships/image" Target="../media/image125.png"/><Relationship Id="rId10" Type="http://schemas.openxmlformats.org/officeDocument/2006/relationships/image" Target="../media/image130.png"/><Relationship Id="rId4" Type="http://schemas.openxmlformats.org/officeDocument/2006/relationships/image" Target="../media/image124.png"/><Relationship Id="rId9" Type="http://schemas.openxmlformats.org/officeDocument/2006/relationships/image" Target="../media/image12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46.jpg"/><Relationship Id="rId13" Type="http://schemas.openxmlformats.org/officeDocument/2006/relationships/image" Target="../media/image51.jpg"/><Relationship Id="rId18" Type="http://schemas.openxmlformats.org/officeDocument/2006/relationships/image" Target="../media/image56.jpg"/><Relationship Id="rId3" Type="http://schemas.openxmlformats.org/officeDocument/2006/relationships/image" Target="../media/image41.jpg"/><Relationship Id="rId21" Type="http://schemas.openxmlformats.org/officeDocument/2006/relationships/image" Target="../media/image59.png"/><Relationship Id="rId7" Type="http://schemas.openxmlformats.org/officeDocument/2006/relationships/image" Target="../media/image45.jpg"/><Relationship Id="rId12" Type="http://schemas.openxmlformats.org/officeDocument/2006/relationships/image" Target="../media/image50.jpg"/><Relationship Id="rId17" Type="http://schemas.openxmlformats.org/officeDocument/2006/relationships/image" Target="../media/image55.png"/><Relationship Id="rId2" Type="http://schemas.openxmlformats.org/officeDocument/2006/relationships/notesSlide" Target="../notesSlides/notesSlide5.xml"/><Relationship Id="rId16" Type="http://schemas.openxmlformats.org/officeDocument/2006/relationships/image" Target="../media/image54.jpg"/><Relationship Id="rId20" Type="http://schemas.openxmlformats.org/officeDocument/2006/relationships/image" Target="../media/image58.png"/><Relationship Id="rId1" Type="http://schemas.openxmlformats.org/officeDocument/2006/relationships/slideLayout" Target="../slideLayouts/slideLayout197.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jpg"/><Relationship Id="rId15" Type="http://schemas.openxmlformats.org/officeDocument/2006/relationships/image" Target="../media/image53.png"/><Relationship Id="rId10" Type="http://schemas.openxmlformats.org/officeDocument/2006/relationships/image" Target="../media/image48.jpg"/><Relationship Id="rId19" Type="http://schemas.openxmlformats.org/officeDocument/2006/relationships/image" Target="../media/image57.png"/><Relationship Id="rId4" Type="http://schemas.openxmlformats.org/officeDocument/2006/relationships/image" Target="../media/image42.jpg"/><Relationship Id="rId9" Type="http://schemas.openxmlformats.org/officeDocument/2006/relationships/image" Target="../media/image47.jpg"/><Relationship Id="rId14" Type="http://schemas.openxmlformats.org/officeDocument/2006/relationships/image" Target="../media/image52.jpg"/><Relationship Id="rId22" Type="http://schemas.openxmlformats.org/officeDocument/2006/relationships/image" Target="../media/image60.png"/></Relationships>
</file>

<file path=ppt/slides/_rels/slide5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21.xml"/><Relationship Id="rId1" Type="http://schemas.openxmlformats.org/officeDocument/2006/relationships/slideLayout" Target="../slideLayouts/slideLayout17.xml"/><Relationship Id="rId5" Type="http://schemas.openxmlformats.org/officeDocument/2006/relationships/comments" Target="../comments/comment1.xml"/><Relationship Id="rId4" Type="http://schemas.openxmlformats.org/officeDocument/2006/relationships/image" Target="../media/image13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image" Target="../media/image136.JPG"/><Relationship Id="rId1" Type="http://schemas.openxmlformats.org/officeDocument/2006/relationships/slideLayout" Target="../slideLayouts/slideLayout129.xml"/></Relationships>
</file>

<file path=ppt/slides/_rels/slide54.xml.rels><?xml version="1.0" encoding="UTF-8" standalone="yes"?>
<Relationships xmlns="http://schemas.openxmlformats.org/package/2006/relationships"><Relationship Id="rId3" Type="http://schemas.openxmlformats.org/officeDocument/2006/relationships/image" Target="../media/image139.emf"/><Relationship Id="rId2" Type="http://schemas.openxmlformats.org/officeDocument/2006/relationships/image" Target="../media/image138.png"/><Relationship Id="rId1" Type="http://schemas.openxmlformats.org/officeDocument/2006/relationships/slideLayout" Target="../slideLayouts/slideLayout129.xml"/></Relationships>
</file>

<file path=ppt/slides/_rels/slide55.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41.png"/><Relationship Id="rId7" Type="http://schemas.openxmlformats.org/officeDocument/2006/relationships/image" Target="../media/image145.png"/><Relationship Id="rId2" Type="http://schemas.openxmlformats.org/officeDocument/2006/relationships/image" Target="../media/image140.png"/><Relationship Id="rId1" Type="http://schemas.openxmlformats.org/officeDocument/2006/relationships/slideLayout" Target="../slideLayouts/slideLayout121.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5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jpeg"/><Relationship Id="rId1" Type="http://schemas.openxmlformats.org/officeDocument/2006/relationships/slideLayout" Target="../slideLayouts/slideLayout121.xml"/><Relationship Id="rId4" Type="http://schemas.openxmlformats.org/officeDocument/2006/relationships/image" Target="../media/image14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59.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30.xml"/></Relationships>
</file>

<file path=ppt/slides/_rels/slide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196.xml"/></Relationships>
</file>

<file path=ppt/slides/_rels/slide6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2.xml"/><Relationship Id="rId1" Type="http://schemas.openxmlformats.org/officeDocument/2006/relationships/slideLayout" Target="../slideLayouts/slideLayout13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6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23.xml"/><Relationship Id="rId1" Type="http://schemas.openxmlformats.org/officeDocument/2006/relationships/slideLayout" Target="../slideLayouts/slideLayout133.xml"/><Relationship Id="rId4" Type="http://schemas.openxmlformats.org/officeDocument/2006/relationships/hyperlink" Target="https://docs.google.com/presentation/d/1j3aX8AQGdVtigF1WZouL8WccmYQzZQQje3wuaC2Zb1I/edit#slide=id.g1f749bffa4_2_80"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notesSlide" Target="../notesSlides/notesSlide24.xml"/><Relationship Id="rId1" Type="http://schemas.openxmlformats.org/officeDocument/2006/relationships/slideLayout" Target="../slideLayouts/slideLayout134.xml"/><Relationship Id="rId6" Type="http://schemas.openxmlformats.org/officeDocument/2006/relationships/hyperlink" Target="https://docs.google.com/presentation/d/1j3aX8AQGdVtigF1WZouL8WccmYQzZQQje3wuaC2Zb1I/edit#slide=id.g1f749bffa4_2_80" TargetMode="External"/><Relationship Id="rId5" Type="http://schemas.openxmlformats.org/officeDocument/2006/relationships/image" Target="../media/image155.png"/><Relationship Id="rId4" Type="http://schemas.openxmlformats.org/officeDocument/2006/relationships/image" Target="../media/image154.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4.xml"/></Relationships>
</file>

<file path=ppt/slides/_rels/slide6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hyperlink" Target="https://www.hel.fi/uutiset/en/kaupunginkanslia/helsinki-commits-to-furthering-mydata-principles" TargetMode="External"/><Relationship Id="rId1" Type="http://schemas.openxmlformats.org/officeDocument/2006/relationships/slideLayout" Target="../slideLayouts/slideLayout12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68.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12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7.xml"/><Relationship Id="rId1" Type="http://schemas.openxmlformats.org/officeDocument/2006/relationships/slideLayout" Target="../slideLayouts/slideLayout19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68.png"/></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158.png"/><Relationship Id="rId2" Type="http://schemas.openxmlformats.org/officeDocument/2006/relationships/diagramData" Target="../diagrams/data8.xml"/><Relationship Id="rId1" Type="http://schemas.openxmlformats.org/officeDocument/2006/relationships/slideLayout" Target="../slideLayouts/slideLayout121.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71.xml.rels><?xml version="1.0" encoding="UTF-8" standalone="yes"?>
<Relationships xmlns="http://schemas.openxmlformats.org/package/2006/relationships"><Relationship Id="rId3" Type="http://schemas.openxmlformats.org/officeDocument/2006/relationships/image" Target="../media/image160.tiff"/><Relationship Id="rId2" Type="http://schemas.openxmlformats.org/officeDocument/2006/relationships/image" Target="../media/image159.png"/><Relationship Id="rId1" Type="http://schemas.openxmlformats.org/officeDocument/2006/relationships/slideLayout" Target="../slideLayouts/slideLayout131.xml"/><Relationship Id="rId5" Type="http://schemas.openxmlformats.org/officeDocument/2006/relationships/image" Target="../media/image162.tiff"/><Relationship Id="rId4" Type="http://schemas.openxmlformats.org/officeDocument/2006/relationships/image" Target="../media/image161.tif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hyperlink" Target="https://forumvirium.fi/en/techdir/" TargetMode="External"/><Relationship Id="rId2" Type="http://schemas.openxmlformats.org/officeDocument/2006/relationships/notesSlide" Target="../notesSlides/notesSlide27.xml"/><Relationship Id="rId1" Type="http://schemas.openxmlformats.org/officeDocument/2006/relationships/slideLayout" Target="../slideLayouts/slideLayout132.xml"/><Relationship Id="rId4" Type="http://schemas.openxmlformats.org/officeDocument/2006/relationships/image" Target="../media/image163.jpg"/></Relationships>
</file>

<file path=ppt/slides/_rels/slide75.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notesSlide" Target="../notesSlides/notesSlide28.xml"/><Relationship Id="rId1" Type="http://schemas.openxmlformats.org/officeDocument/2006/relationships/slideLayout" Target="../slideLayouts/slideLayout132.xml"/></Relationships>
</file>

<file path=ppt/slides/_rels/slide76.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20.xml"/></Relationships>
</file>

<file path=ppt/slides/_rels/slide77.xml.rels><?xml version="1.0" encoding="UTF-8" standalone="yes"?>
<Relationships xmlns="http://schemas.openxmlformats.org/package/2006/relationships"><Relationship Id="rId2" Type="http://schemas.openxmlformats.org/officeDocument/2006/relationships/hyperlink" Target="mailto:Hanna.niemi-hugaerts@forumvirium.fi" TargetMode="External"/><Relationship Id="rId1" Type="http://schemas.openxmlformats.org/officeDocument/2006/relationships/slideLayout" Target="../slideLayouts/slideLayout12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7.xml"/></Relationships>
</file>

<file path=ppt/slides/_rels/slide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openxmlformats.org/officeDocument/2006/relationships/image" Target="../media/image7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3600" dirty="0"/>
              <a:t>Data ecosystems in Smart Cities -  Helsinki as an innovation platform through data and internet of things</a:t>
            </a:r>
          </a:p>
        </p:txBody>
      </p:sp>
      <p:sp>
        <p:nvSpPr>
          <p:cNvPr id="3" name="Text Placeholder 2"/>
          <p:cNvSpPr>
            <a:spLocks noGrp="1"/>
          </p:cNvSpPr>
          <p:nvPr>
            <p:ph type="body" sz="quarter" idx="11"/>
          </p:nvPr>
        </p:nvSpPr>
        <p:spPr/>
        <p:txBody>
          <a:bodyPr/>
          <a:lstStyle/>
          <a:p>
            <a:r>
              <a:rPr lang="en-US" sz="2100" dirty="0"/>
              <a:t>Hanna </a:t>
            </a:r>
            <a:r>
              <a:rPr lang="en-US" sz="2100" dirty="0" err="1"/>
              <a:t>Niemi-Hugaerts</a:t>
            </a:r>
            <a:endParaRPr lang="en-US" sz="2100" dirty="0"/>
          </a:p>
          <a:p>
            <a:r>
              <a:rPr lang="en-US" sz="2100" dirty="0"/>
              <a:t>Director, IoT</a:t>
            </a:r>
          </a:p>
          <a:p>
            <a:r>
              <a:rPr lang="en-US" sz="2100" dirty="0"/>
              <a:t>@</a:t>
            </a:r>
            <a:r>
              <a:rPr lang="en-US" sz="2100" dirty="0" err="1"/>
              <a:t>CitySDK_Hanna</a:t>
            </a:r>
            <a:endParaRPr lang="en-US" sz="2100" dirty="0"/>
          </a:p>
        </p:txBody>
      </p:sp>
    </p:spTree>
    <p:extLst>
      <p:ext uri="{BB962C8B-B14F-4D97-AF65-F5344CB8AC3E}">
        <p14:creationId xmlns:p14="http://schemas.microsoft.com/office/powerpoint/2010/main" val="12903789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13C1A2-5991-F445-9761-E9E212006BE0}"/>
              </a:ext>
            </a:extLst>
          </p:cNvPr>
          <p:cNvSpPr>
            <a:spLocks noGrp="1"/>
          </p:cNvSpPr>
          <p:nvPr>
            <p:ph type="body" sz="quarter" idx="10"/>
          </p:nvPr>
        </p:nvSpPr>
        <p:spPr/>
        <p:txBody>
          <a:bodyPr/>
          <a:lstStyle/>
          <a:p>
            <a:r>
              <a:rPr lang="fi-FI" dirty="0"/>
              <a:t>City as a </a:t>
            </a:r>
            <a:r>
              <a:rPr lang="fi-FI" dirty="0" err="1"/>
              <a:t>platform</a:t>
            </a:r>
            <a:r>
              <a:rPr lang="fi-FI" dirty="0"/>
              <a:t> </a:t>
            </a:r>
            <a:r>
              <a:rPr lang="fi-FI" dirty="0" err="1"/>
              <a:t>thinking</a:t>
            </a:r>
            <a:r>
              <a:rPr lang="fi-FI" dirty="0"/>
              <a:t>, </a:t>
            </a:r>
            <a:r>
              <a:rPr lang="fi-FI" dirty="0" err="1"/>
              <a:t>rooted</a:t>
            </a:r>
            <a:r>
              <a:rPr lang="fi-FI" dirty="0"/>
              <a:t> in </a:t>
            </a:r>
            <a:r>
              <a:rPr lang="fi-FI" dirty="0" err="1"/>
              <a:t>openness</a:t>
            </a:r>
            <a:endParaRPr lang="fi-FI" dirty="0"/>
          </a:p>
        </p:txBody>
      </p:sp>
      <p:sp>
        <p:nvSpPr>
          <p:cNvPr id="3" name="Text Placeholder 2">
            <a:extLst>
              <a:ext uri="{FF2B5EF4-FFF2-40B4-BE49-F238E27FC236}">
                <a16:creationId xmlns:a16="http://schemas.microsoft.com/office/drawing/2014/main" id="{D1ECDB89-1124-724A-9CAA-974B64DFDFD5}"/>
              </a:ext>
            </a:extLst>
          </p:cNvPr>
          <p:cNvSpPr>
            <a:spLocks noGrp="1"/>
          </p:cNvSpPr>
          <p:nvPr>
            <p:ph type="body" sz="quarter" idx="11"/>
          </p:nvPr>
        </p:nvSpPr>
        <p:spPr/>
        <p:txBody>
          <a:bodyPr/>
          <a:lstStyle/>
          <a:p>
            <a:endParaRPr lang="fi-FI" dirty="0"/>
          </a:p>
        </p:txBody>
      </p:sp>
    </p:spTree>
    <p:extLst>
      <p:ext uri="{BB962C8B-B14F-4D97-AF65-F5344CB8AC3E}">
        <p14:creationId xmlns:p14="http://schemas.microsoft.com/office/powerpoint/2010/main" val="7507167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F61739-00F6-584B-B571-907543223184}"/>
              </a:ext>
            </a:extLst>
          </p:cNvPr>
          <p:cNvPicPr>
            <a:picLocks noChangeAspect="1"/>
          </p:cNvPicPr>
          <p:nvPr/>
        </p:nvPicPr>
        <p:blipFill>
          <a:blip r:embed="rId3"/>
          <a:stretch>
            <a:fillRect/>
          </a:stretch>
        </p:blipFill>
        <p:spPr>
          <a:xfrm>
            <a:off x="1345997" y="0"/>
            <a:ext cx="6452006" cy="5143500"/>
          </a:xfrm>
          <a:prstGeom prst="rect">
            <a:avLst/>
          </a:prstGeom>
        </p:spPr>
      </p:pic>
    </p:spTree>
    <p:extLst>
      <p:ext uri="{BB962C8B-B14F-4D97-AF65-F5344CB8AC3E}">
        <p14:creationId xmlns:p14="http://schemas.microsoft.com/office/powerpoint/2010/main" val="8146309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Fostering the developer ecosystem</a:t>
            </a:r>
          </a:p>
        </p:txBody>
      </p:sp>
      <p:sp>
        <p:nvSpPr>
          <p:cNvPr id="3" name="Content Placeholder 2"/>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A09D58CC-C366-454F-BCAC-9E612F865A65}"/>
              </a:ext>
            </a:extLst>
          </p:cNvPr>
          <p:cNvPicPr>
            <a:picLocks noChangeAspect="1"/>
          </p:cNvPicPr>
          <p:nvPr/>
        </p:nvPicPr>
        <p:blipFill>
          <a:blip r:embed="rId2"/>
          <a:stretch>
            <a:fillRect/>
          </a:stretch>
        </p:blipFill>
        <p:spPr>
          <a:xfrm>
            <a:off x="1919873" y="1200151"/>
            <a:ext cx="4932009" cy="3773151"/>
          </a:xfrm>
          <a:prstGeom prst="rect">
            <a:avLst/>
          </a:prstGeom>
        </p:spPr>
      </p:pic>
      <p:pic>
        <p:nvPicPr>
          <p:cNvPr id="6" name="Kuva 8">
            <a:extLst>
              <a:ext uri="{FF2B5EF4-FFF2-40B4-BE49-F238E27FC236}">
                <a16:creationId xmlns:a16="http://schemas.microsoft.com/office/drawing/2014/main" id="{DF7DA322-2394-7149-AE67-EEDEA07571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178" y="1561076"/>
            <a:ext cx="2048933" cy="2523000"/>
          </a:xfrm>
          <a:prstGeom prst="rect">
            <a:avLst/>
          </a:prstGeom>
        </p:spPr>
      </p:pic>
      <p:pic>
        <p:nvPicPr>
          <p:cNvPr id="7" name="Picture 6">
            <a:extLst>
              <a:ext uri="{FF2B5EF4-FFF2-40B4-BE49-F238E27FC236}">
                <a16:creationId xmlns:a16="http://schemas.microsoft.com/office/drawing/2014/main" id="{1D49B26D-6719-854C-9722-9BB60D4C76E4}"/>
              </a:ext>
            </a:extLst>
          </p:cNvPr>
          <p:cNvPicPr>
            <a:picLocks noChangeAspect="1"/>
          </p:cNvPicPr>
          <p:nvPr/>
        </p:nvPicPr>
        <p:blipFill>
          <a:blip r:embed="rId4"/>
          <a:stretch>
            <a:fillRect/>
          </a:stretch>
        </p:blipFill>
        <p:spPr>
          <a:xfrm>
            <a:off x="6662679" y="1922001"/>
            <a:ext cx="2024121" cy="1672100"/>
          </a:xfrm>
          <a:prstGeom prst="rect">
            <a:avLst/>
          </a:prstGeom>
        </p:spPr>
      </p:pic>
      <p:pic>
        <p:nvPicPr>
          <p:cNvPr id="8" name="Picture 7">
            <a:extLst>
              <a:ext uri="{FF2B5EF4-FFF2-40B4-BE49-F238E27FC236}">
                <a16:creationId xmlns:a16="http://schemas.microsoft.com/office/drawing/2014/main" id="{95FBA934-88B0-0842-85A6-68049CC9D304}"/>
              </a:ext>
            </a:extLst>
          </p:cNvPr>
          <p:cNvPicPr>
            <a:picLocks noChangeAspect="1"/>
          </p:cNvPicPr>
          <p:nvPr/>
        </p:nvPicPr>
        <p:blipFill>
          <a:blip r:embed="rId5"/>
          <a:stretch>
            <a:fillRect/>
          </a:stretch>
        </p:blipFill>
        <p:spPr>
          <a:xfrm>
            <a:off x="6841062" y="1288026"/>
            <a:ext cx="1877544" cy="546100"/>
          </a:xfrm>
          <a:prstGeom prst="rect">
            <a:avLst/>
          </a:prstGeom>
        </p:spPr>
      </p:pic>
    </p:spTree>
    <p:extLst>
      <p:ext uri="{BB962C8B-B14F-4D97-AF65-F5344CB8AC3E}">
        <p14:creationId xmlns:p14="http://schemas.microsoft.com/office/powerpoint/2010/main" val="6597540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Around 200 open data use cases we are aware of</a:t>
            </a:r>
          </a:p>
        </p:txBody>
      </p:sp>
      <p:sp>
        <p:nvSpPr>
          <p:cNvPr id="5" name="Content Placeholder 4">
            <a:extLst>
              <a:ext uri="{FF2B5EF4-FFF2-40B4-BE49-F238E27FC236}">
                <a16:creationId xmlns:a16="http://schemas.microsoft.com/office/drawing/2014/main" id="{88D8299E-353B-6B46-9C77-645582D72F8D}"/>
              </a:ext>
            </a:extLst>
          </p:cNvPr>
          <p:cNvSpPr>
            <a:spLocks noGrp="1"/>
          </p:cNvSpPr>
          <p:nvPr>
            <p:ph idx="1"/>
          </p:nvPr>
        </p:nvSpPr>
        <p:spPr/>
        <p:txBody>
          <a:bodyPr/>
          <a:lstStyle/>
          <a:p>
            <a:endParaRPr lang="fi-FI"/>
          </a:p>
        </p:txBody>
      </p:sp>
      <p:pic>
        <p:nvPicPr>
          <p:cNvPr id="6" name="Picture 5">
            <a:extLst>
              <a:ext uri="{FF2B5EF4-FFF2-40B4-BE49-F238E27FC236}">
                <a16:creationId xmlns:a16="http://schemas.microsoft.com/office/drawing/2014/main" id="{010962C5-EE91-B64F-9E5C-B7FCB8E14B1F}"/>
              </a:ext>
            </a:extLst>
          </p:cNvPr>
          <p:cNvPicPr>
            <a:picLocks noChangeAspect="1"/>
          </p:cNvPicPr>
          <p:nvPr/>
        </p:nvPicPr>
        <p:blipFill>
          <a:blip r:embed="rId2"/>
          <a:stretch>
            <a:fillRect/>
          </a:stretch>
        </p:blipFill>
        <p:spPr>
          <a:xfrm>
            <a:off x="1077303" y="924501"/>
            <a:ext cx="6288696" cy="4218999"/>
          </a:xfrm>
          <a:prstGeom prst="rect">
            <a:avLst/>
          </a:prstGeom>
        </p:spPr>
      </p:pic>
    </p:spTree>
    <p:extLst>
      <p:ext uri="{BB962C8B-B14F-4D97-AF65-F5344CB8AC3E}">
        <p14:creationId xmlns:p14="http://schemas.microsoft.com/office/powerpoint/2010/main" val="3033556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85900" y="205979"/>
            <a:ext cx="6172200" cy="857250"/>
          </a:xfrm>
        </p:spPr>
        <p:txBody>
          <a:bodyPr/>
          <a:lstStyle/>
          <a:p>
            <a:pPr>
              <a:defRPr/>
            </a:pPr>
            <a:r>
              <a:rPr lang="en-US" sz="4950" dirty="0"/>
              <a:t>Why open data?</a:t>
            </a:r>
          </a:p>
        </p:txBody>
      </p:sp>
      <p:sp>
        <p:nvSpPr>
          <p:cNvPr id="87042" name="Content Placeholder 4"/>
          <p:cNvSpPr>
            <a:spLocks noGrp="1"/>
          </p:cNvSpPr>
          <p:nvPr>
            <p:ph idx="1"/>
          </p:nvPr>
        </p:nvSpPr>
        <p:spPr bwMode="auto">
          <a:xfrm>
            <a:off x="1479947" y="1200152"/>
            <a:ext cx="6172200" cy="3244454"/>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anchor="t" anchorCtr="0" compatLnSpc="1">
            <a:prstTxWarp prst="textNoShape">
              <a:avLst/>
            </a:prstTxWarp>
          </a:bodyPr>
          <a:lstStyle/>
          <a:p>
            <a:pPr marL="214313" indent="-214313">
              <a:spcBef>
                <a:spcPct val="0"/>
              </a:spcBef>
            </a:pPr>
            <a:r>
              <a:rPr lang="en-US" sz="4050" b="1" dirty="0">
                <a:latin typeface="Arial" charset="0"/>
                <a:cs typeface="Arial" charset="0"/>
              </a:rPr>
              <a:t>Transparency and democracy</a:t>
            </a:r>
          </a:p>
          <a:p>
            <a:pPr marL="214313" indent="-214313">
              <a:spcBef>
                <a:spcPct val="0"/>
              </a:spcBef>
            </a:pPr>
            <a:r>
              <a:rPr lang="en-US" sz="4050" b="1" dirty="0">
                <a:latin typeface="Arial" charset="0"/>
                <a:cs typeface="Arial" charset="0"/>
              </a:rPr>
              <a:t>Government efficiency</a:t>
            </a:r>
            <a:r>
              <a:rPr lang="en-US" sz="4050" dirty="0">
                <a:latin typeface="Arial" charset="0"/>
                <a:cs typeface="Arial" charset="0"/>
              </a:rPr>
              <a:t> </a:t>
            </a:r>
          </a:p>
          <a:p>
            <a:pPr marL="214313" indent="-214313">
              <a:spcBef>
                <a:spcPct val="0"/>
              </a:spcBef>
            </a:pPr>
            <a:r>
              <a:rPr lang="en-US" sz="4050" b="1" dirty="0">
                <a:latin typeface="Arial" charset="0"/>
                <a:cs typeface="Arial" charset="0"/>
              </a:rPr>
              <a:t>Business and innovation</a:t>
            </a:r>
            <a:endParaRPr lang="en-US" sz="4050" dirty="0">
              <a:latin typeface="Arial" charset="0"/>
              <a:cs typeface="Arial" charset="0"/>
            </a:endParaRPr>
          </a:p>
        </p:txBody>
      </p:sp>
    </p:spTree>
    <p:extLst>
      <p:ext uri="{BB962C8B-B14F-4D97-AF65-F5344CB8AC3E}">
        <p14:creationId xmlns:p14="http://schemas.microsoft.com/office/powerpoint/2010/main" val="30660171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85900" y="205979"/>
            <a:ext cx="6172200" cy="857250"/>
          </a:xfrm>
        </p:spPr>
        <p:txBody>
          <a:bodyPr/>
          <a:lstStyle/>
          <a:p>
            <a:pPr>
              <a:defRPr/>
            </a:pPr>
            <a:r>
              <a:rPr lang="en-US" sz="4950" dirty="0"/>
              <a:t>Why open data?</a:t>
            </a:r>
          </a:p>
        </p:txBody>
      </p:sp>
      <p:sp>
        <p:nvSpPr>
          <p:cNvPr id="87042" name="Content Placeholder 4"/>
          <p:cNvSpPr>
            <a:spLocks noGrp="1"/>
          </p:cNvSpPr>
          <p:nvPr>
            <p:ph idx="1"/>
          </p:nvPr>
        </p:nvSpPr>
        <p:spPr bwMode="auto">
          <a:xfrm>
            <a:off x="1479947" y="1200152"/>
            <a:ext cx="6172200" cy="3244454"/>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anchor="t" anchorCtr="0" compatLnSpc="1">
            <a:prstTxWarp prst="textNoShape">
              <a:avLst/>
            </a:prstTxWarp>
          </a:bodyPr>
          <a:lstStyle/>
          <a:p>
            <a:pPr marL="214313" indent="-214313">
              <a:spcBef>
                <a:spcPct val="0"/>
              </a:spcBef>
            </a:pPr>
            <a:r>
              <a:rPr lang="en-US" sz="4050" b="1" dirty="0">
                <a:latin typeface="Arial" charset="0"/>
                <a:cs typeface="Arial" charset="0"/>
              </a:rPr>
              <a:t>Transparency and democracy</a:t>
            </a:r>
          </a:p>
          <a:p>
            <a:pPr marL="214313" indent="-214313">
              <a:spcBef>
                <a:spcPct val="0"/>
              </a:spcBef>
            </a:pPr>
            <a:r>
              <a:rPr lang="en-US" sz="4050" b="1" dirty="0">
                <a:latin typeface="Arial" charset="0"/>
                <a:cs typeface="Arial" charset="0"/>
              </a:rPr>
              <a:t>Government efficiency</a:t>
            </a:r>
            <a:r>
              <a:rPr lang="en-US" sz="4050" dirty="0">
                <a:latin typeface="Arial" charset="0"/>
                <a:cs typeface="Arial" charset="0"/>
              </a:rPr>
              <a:t> </a:t>
            </a:r>
          </a:p>
          <a:p>
            <a:pPr marL="214313" indent="-214313">
              <a:spcBef>
                <a:spcPct val="0"/>
              </a:spcBef>
            </a:pPr>
            <a:r>
              <a:rPr lang="en-US" sz="4050" b="1" dirty="0">
                <a:solidFill>
                  <a:schemeClr val="accent1"/>
                </a:solidFill>
                <a:latin typeface="Arial" charset="0"/>
                <a:cs typeface="Arial" charset="0"/>
              </a:rPr>
              <a:t>Business and innovation</a:t>
            </a:r>
            <a:endParaRPr lang="en-US" sz="4050" dirty="0">
              <a:solidFill>
                <a:schemeClr val="accent1"/>
              </a:solidFill>
              <a:latin typeface="Arial" charset="0"/>
              <a:cs typeface="Arial" charset="0"/>
            </a:endParaRPr>
          </a:p>
        </p:txBody>
      </p:sp>
    </p:spTree>
    <p:extLst>
      <p:ext uri="{BB962C8B-B14F-4D97-AF65-F5344CB8AC3E}">
        <p14:creationId xmlns:p14="http://schemas.microsoft.com/office/powerpoint/2010/main" val="5359172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2CB6D-3C06-4F4A-B342-1270B13DAF04}"/>
              </a:ext>
            </a:extLst>
          </p:cNvPr>
          <p:cNvSpPr>
            <a:spLocks noGrp="1"/>
          </p:cNvSpPr>
          <p:nvPr>
            <p:ph type="title"/>
          </p:nvPr>
        </p:nvSpPr>
        <p:spPr/>
        <p:txBody>
          <a:bodyPr/>
          <a:lstStyle/>
          <a:p>
            <a:r>
              <a:rPr lang="fi-FI" sz="4000" dirty="0" err="1"/>
              <a:t>Not</a:t>
            </a:r>
            <a:r>
              <a:rPr lang="fi-FI" sz="4000" dirty="0"/>
              <a:t> just </a:t>
            </a:r>
            <a:r>
              <a:rPr lang="fi-FI" sz="4000" dirty="0" err="1"/>
              <a:t>apps</a:t>
            </a:r>
            <a:endParaRPr lang="fi-FI" sz="4000" dirty="0"/>
          </a:p>
        </p:txBody>
      </p:sp>
      <p:sp>
        <p:nvSpPr>
          <p:cNvPr id="3" name="Content Placeholder 2">
            <a:extLst>
              <a:ext uri="{FF2B5EF4-FFF2-40B4-BE49-F238E27FC236}">
                <a16:creationId xmlns:a16="http://schemas.microsoft.com/office/drawing/2014/main" id="{E670750C-9C5F-2C43-8EF6-7FFD4BEBD6C0}"/>
              </a:ext>
            </a:extLst>
          </p:cNvPr>
          <p:cNvSpPr>
            <a:spLocks noGrp="1"/>
          </p:cNvSpPr>
          <p:nvPr>
            <p:ph idx="1"/>
          </p:nvPr>
        </p:nvSpPr>
        <p:spPr/>
        <p:txBody>
          <a:bodyPr/>
          <a:lstStyle/>
          <a:p>
            <a:endParaRPr lang="fi-FI"/>
          </a:p>
        </p:txBody>
      </p:sp>
      <p:pic>
        <p:nvPicPr>
          <p:cNvPr id="4" name="Picture 3">
            <a:extLst>
              <a:ext uri="{FF2B5EF4-FFF2-40B4-BE49-F238E27FC236}">
                <a16:creationId xmlns:a16="http://schemas.microsoft.com/office/drawing/2014/main" id="{66041FAA-92E8-A740-B52F-AFAC24BE4251}"/>
              </a:ext>
            </a:extLst>
          </p:cNvPr>
          <p:cNvPicPr>
            <a:picLocks noChangeAspect="1"/>
          </p:cNvPicPr>
          <p:nvPr/>
        </p:nvPicPr>
        <p:blipFill>
          <a:blip r:embed="rId2"/>
          <a:stretch>
            <a:fillRect/>
          </a:stretch>
        </p:blipFill>
        <p:spPr>
          <a:xfrm>
            <a:off x="2485639" y="1063229"/>
            <a:ext cx="3915161" cy="3890329"/>
          </a:xfrm>
          <a:prstGeom prst="rect">
            <a:avLst/>
          </a:prstGeom>
        </p:spPr>
      </p:pic>
    </p:spTree>
    <p:extLst>
      <p:ext uri="{BB962C8B-B14F-4D97-AF65-F5344CB8AC3E}">
        <p14:creationId xmlns:p14="http://schemas.microsoft.com/office/powerpoint/2010/main" val="6783188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98B2-A0DF-4F45-BE74-721C5D1E9BA5}"/>
              </a:ext>
            </a:extLst>
          </p:cNvPr>
          <p:cNvSpPr>
            <a:spLocks noGrp="1"/>
          </p:cNvSpPr>
          <p:nvPr>
            <p:ph type="title"/>
          </p:nvPr>
        </p:nvSpPr>
        <p:spPr/>
        <p:txBody>
          <a:bodyPr/>
          <a:lstStyle/>
          <a:p>
            <a:endParaRPr lang="fi-FI"/>
          </a:p>
        </p:txBody>
      </p:sp>
      <p:sp>
        <p:nvSpPr>
          <p:cNvPr id="3" name="Content Placeholder 2">
            <a:extLst>
              <a:ext uri="{FF2B5EF4-FFF2-40B4-BE49-F238E27FC236}">
                <a16:creationId xmlns:a16="http://schemas.microsoft.com/office/drawing/2014/main" id="{2E187D9A-13AA-2343-88A5-0A058A2D51BE}"/>
              </a:ext>
            </a:extLst>
          </p:cNvPr>
          <p:cNvSpPr>
            <a:spLocks noGrp="1"/>
          </p:cNvSpPr>
          <p:nvPr>
            <p:ph idx="1"/>
          </p:nvPr>
        </p:nvSpPr>
        <p:spPr/>
        <p:txBody>
          <a:bodyPr/>
          <a:lstStyle/>
          <a:p>
            <a:endParaRPr lang="fi-FI"/>
          </a:p>
        </p:txBody>
      </p:sp>
      <p:pic>
        <p:nvPicPr>
          <p:cNvPr id="4" name="Picture 3">
            <a:extLst>
              <a:ext uri="{FF2B5EF4-FFF2-40B4-BE49-F238E27FC236}">
                <a16:creationId xmlns:a16="http://schemas.microsoft.com/office/drawing/2014/main" id="{CC7D107E-4C83-024D-A804-F7772BA90D63}"/>
              </a:ext>
            </a:extLst>
          </p:cNvPr>
          <p:cNvPicPr>
            <a:picLocks noChangeAspect="1"/>
          </p:cNvPicPr>
          <p:nvPr/>
        </p:nvPicPr>
        <p:blipFill>
          <a:blip r:embed="rId2"/>
          <a:stretch>
            <a:fillRect/>
          </a:stretch>
        </p:blipFill>
        <p:spPr>
          <a:xfrm>
            <a:off x="0" y="139520"/>
            <a:ext cx="9144000" cy="4864460"/>
          </a:xfrm>
          <a:prstGeom prst="rect">
            <a:avLst/>
          </a:prstGeom>
        </p:spPr>
      </p:pic>
    </p:spTree>
    <p:extLst>
      <p:ext uri="{BB962C8B-B14F-4D97-AF65-F5344CB8AC3E}">
        <p14:creationId xmlns:p14="http://schemas.microsoft.com/office/powerpoint/2010/main" val="27165703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98B2-A0DF-4F45-BE74-721C5D1E9BA5}"/>
              </a:ext>
            </a:extLst>
          </p:cNvPr>
          <p:cNvSpPr>
            <a:spLocks noGrp="1"/>
          </p:cNvSpPr>
          <p:nvPr>
            <p:ph type="title"/>
          </p:nvPr>
        </p:nvSpPr>
        <p:spPr/>
        <p:txBody>
          <a:bodyPr/>
          <a:lstStyle/>
          <a:p>
            <a:endParaRPr lang="fi-FI"/>
          </a:p>
        </p:txBody>
      </p:sp>
      <p:sp>
        <p:nvSpPr>
          <p:cNvPr id="3" name="Content Placeholder 2">
            <a:extLst>
              <a:ext uri="{FF2B5EF4-FFF2-40B4-BE49-F238E27FC236}">
                <a16:creationId xmlns:a16="http://schemas.microsoft.com/office/drawing/2014/main" id="{2E187D9A-13AA-2343-88A5-0A058A2D51BE}"/>
              </a:ext>
            </a:extLst>
          </p:cNvPr>
          <p:cNvSpPr>
            <a:spLocks noGrp="1"/>
          </p:cNvSpPr>
          <p:nvPr>
            <p:ph idx="1"/>
          </p:nvPr>
        </p:nvSpPr>
        <p:spPr/>
        <p:txBody>
          <a:bodyPr/>
          <a:lstStyle/>
          <a:p>
            <a:endParaRPr lang="fi-FI"/>
          </a:p>
        </p:txBody>
      </p:sp>
      <p:pic>
        <p:nvPicPr>
          <p:cNvPr id="4" name="Picture 3">
            <a:extLst>
              <a:ext uri="{FF2B5EF4-FFF2-40B4-BE49-F238E27FC236}">
                <a16:creationId xmlns:a16="http://schemas.microsoft.com/office/drawing/2014/main" id="{CC7D107E-4C83-024D-A804-F7772BA90D63}"/>
              </a:ext>
            </a:extLst>
          </p:cNvPr>
          <p:cNvPicPr>
            <a:picLocks noChangeAspect="1"/>
          </p:cNvPicPr>
          <p:nvPr/>
        </p:nvPicPr>
        <p:blipFill>
          <a:blip r:embed="rId2"/>
          <a:stretch>
            <a:fillRect/>
          </a:stretch>
        </p:blipFill>
        <p:spPr>
          <a:xfrm>
            <a:off x="0" y="139520"/>
            <a:ext cx="9144000" cy="4864460"/>
          </a:xfrm>
          <a:prstGeom prst="rect">
            <a:avLst/>
          </a:prstGeom>
        </p:spPr>
      </p:pic>
      <p:pic>
        <p:nvPicPr>
          <p:cNvPr id="5" name="Picture 4">
            <a:extLst>
              <a:ext uri="{FF2B5EF4-FFF2-40B4-BE49-F238E27FC236}">
                <a16:creationId xmlns:a16="http://schemas.microsoft.com/office/drawing/2014/main" id="{2852D072-09E0-6F4D-9AE0-2E10A6A5EC41}"/>
              </a:ext>
            </a:extLst>
          </p:cNvPr>
          <p:cNvPicPr>
            <a:picLocks noChangeAspect="1"/>
          </p:cNvPicPr>
          <p:nvPr/>
        </p:nvPicPr>
        <p:blipFill>
          <a:blip r:embed="rId3"/>
          <a:stretch>
            <a:fillRect/>
          </a:stretch>
        </p:blipFill>
        <p:spPr>
          <a:xfrm>
            <a:off x="5842001" y="1303869"/>
            <a:ext cx="2192655" cy="3141132"/>
          </a:xfrm>
          <a:prstGeom prst="rect">
            <a:avLst/>
          </a:prstGeom>
        </p:spPr>
      </p:pic>
      <p:sp>
        <p:nvSpPr>
          <p:cNvPr id="6" name="TextBox 5">
            <a:extLst>
              <a:ext uri="{FF2B5EF4-FFF2-40B4-BE49-F238E27FC236}">
                <a16:creationId xmlns:a16="http://schemas.microsoft.com/office/drawing/2014/main" id="{9BA27F65-9428-FB46-943A-659E63ADD64F}"/>
              </a:ext>
            </a:extLst>
          </p:cNvPr>
          <p:cNvSpPr txBox="1"/>
          <p:nvPr/>
        </p:nvSpPr>
        <p:spPr>
          <a:xfrm>
            <a:off x="3674533" y="3081867"/>
            <a:ext cx="2170787" cy="954107"/>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i-FI" sz="2800" b="1" i="0" u="none" strike="noStrike" kern="1200" cap="none" spc="0" normalizeH="0" baseline="0" noProof="0" dirty="0">
                <a:ln>
                  <a:noFill/>
                </a:ln>
                <a:solidFill>
                  <a:prstClr val="black"/>
                </a:solidFill>
                <a:effectLst/>
                <a:uLnTx/>
                <a:uFillTx/>
                <a:latin typeface="Calibri"/>
                <a:ea typeface="+mn-ea"/>
                <a:cs typeface="+mn-cs"/>
              </a:rPr>
              <a:t>100 business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fi-FI" sz="2800" b="1" i="0" u="none" strike="noStrike" kern="1200" cap="none" spc="0" normalizeH="0" baseline="0" noProof="0" dirty="0" err="1">
                <a:ln>
                  <a:noFill/>
                </a:ln>
                <a:solidFill>
                  <a:prstClr val="black"/>
                </a:solidFill>
                <a:effectLst/>
                <a:uLnTx/>
                <a:uFillTx/>
                <a:latin typeface="Calibri"/>
                <a:ea typeface="+mn-ea"/>
                <a:cs typeface="+mn-cs"/>
              </a:rPr>
              <a:t>cases</a:t>
            </a:r>
            <a:endParaRPr kumimoji="0" lang="fi-FI" sz="2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2376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BE5CB-5685-BE40-B7D0-BE9924FE8F60}"/>
              </a:ext>
            </a:extLst>
          </p:cNvPr>
          <p:cNvSpPr>
            <a:spLocks noGrp="1"/>
          </p:cNvSpPr>
          <p:nvPr>
            <p:ph type="title"/>
          </p:nvPr>
        </p:nvSpPr>
        <p:spPr/>
        <p:txBody>
          <a:bodyPr/>
          <a:lstStyle/>
          <a:p>
            <a:endParaRPr lang="fi-FI"/>
          </a:p>
        </p:txBody>
      </p:sp>
      <p:sp>
        <p:nvSpPr>
          <p:cNvPr id="3" name="Content Placeholder 2">
            <a:extLst>
              <a:ext uri="{FF2B5EF4-FFF2-40B4-BE49-F238E27FC236}">
                <a16:creationId xmlns:a16="http://schemas.microsoft.com/office/drawing/2014/main" id="{B7815094-70FD-A945-983B-176C0934087B}"/>
              </a:ext>
            </a:extLst>
          </p:cNvPr>
          <p:cNvSpPr>
            <a:spLocks noGrp="1"/>
          </p:cNvSpPr>
          <p:nvPr>
            <p:ph idx="1"/>
          </p:nvPr>
        </p:nvSpPr>
        <p:spPr/>
        <p:txBody>
          <a:bodyPr/>
          <a:lstStyle/>
          <a:p>
            <a:endParaRPr lang="fi-FI" dirty="0"/>
          </a:p>
        </p:txBody>
      </p:sp>
      <p:pic>
        <p:nvPicPr>
          <p:cNvPr id="4" name="Picture 3">
            <a:extLst>
              <a:ext uri="{FF2B5EF4-FFF2-40B4-BE49-F238E27FC236}">
                <a16:creationId xmlns:a16="http://schemas.microsoft.com/office/drawing/2014/main" id="{2883B3CD-0BF5-B74F-8AC2-700F3FD1DA55}"/>
              </a:ext>
            </a:extLst>
          </p:cNvPr>
          <p:cNvPicPr>
            <a:picLocks noChangeAspect="1"/>
          </p:cNvPicPr>
          <p:nvPr/>
        </p:nvPicPr>
        <p:blipFill>
          <a:blip r:embed="rId2"/>
          <a:stretch>
            <a:fillRect/>
          </a:stretch>
        </p:blipFill>
        <p:spPr>
          <a:xfrm>
            <a:off x="251323" y="201798"/>
            <a:ext cx="4320677" cy="3275352"/>
          </a:xfrm>
          <a:prstGeom prst="rect">
            <a:avLst/>
          </a:prstGeom>
        </p:spPr>
      </p:pic>
      <p:pic>
        <p:nvPicPr>
          <p:cNvPr id="5" name="Picture 4">
            <a:extLst>
              <a:ext uri="{FF2B5EF4-FFF2-40B4-BE49-F238E27FC236}">
                <a16:creationId xmlns:a16="http://schemas.microsoft.com/office/drawing/2014/main" id="{886F3426-DE8D-FB44-90B1-D125E71022B1}"/>
              </a:ext>
            </a:extLst>
          </p:cNvPr>
          <p:cNvPicPr>
            <a:picLocks noChangeAspect="1"/>
          </p:cNvPicPr>
          <p:nvPr/>
        </p:nvPicPr>
        <p:blipFill>
          <a:blip r:embed="rId3"/>
          <a:stretch>
            <a:fillRect/>
          </a:stretch>
        </p:blipFill>
        <p:spPr>
          <a:xfrm>
            <a:off x="5049469" y="201798"/>
            <a:ext cx="3637331" cy="2719338"/>
          </a:xfrm>
          <a:prstGeom prst="rect">
            <a:avLst/>
          </a:prstGeom>
        </p:spPr>
      </p:pic>
      <p:pic>
        <p:nvPicPr>
          <p:cNvPr id="6" name="Picture 5">
            <a:extLst>
              <a:ext uri="{FF2B5EF4-FFF2-40B4-BE49-F238E27FC236}">
                <a16:creationId xmlns:a16="http://schemas.microsoft.com/office/drawing/2014/main" id="{4D496E70-3BA6-C548-88F1-0B750EB80DF8}"/>
              </a:ext>
            </a:extLst>
          </p:cNvPr>
          <p:cNvPicPr>
            <a:picLocks noChangeAspect="1"/>
          </p:cNvPicPr>
          <p:nvPr/>
        </p:nvPicPr>
        <p:blipFill>
          <a:blip r:embed="rId4"/>
          <a:stretch>
            <a:fillRect/>
          </a:stretch>
        </p:blipFill>
        <p:spPr>
          <a:xfrm>
            <a:off x="2453153" y="2236680"/>
            <a:ext cx="3869589" cy="2906820"/>
          </a:xfrm>
          <a:prstGeom prst="rect">
            <a:avLst/>
          </a:prstGeom>
        </p:spPr>
      </p:pic>
    </p:spTree>
    <p:extLst>
      <p:ext uri="{BB962C8B-B14F-4D97-AF65-F5344CB8AC3E}">
        <p14:creationId xmlns:p14="http://schemas.microsoft.com/office/powerpoint/2010/main" val="4154944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Google Shape;119;p11"/>
          <p:cNvPicPr preferRelativeResize="0"/>
          <p:nvPr/>
        </p:nvPicPr>
        <p:blipFill rotWithShape="1">
          <a:blip r:embed="rId3">
            <a:alphaModFix amt="60000"/>
          </a:blip>
          <a:srcRect r="21550" b="5864"/>
          <a:stretch/>
        </p:blipFill>
        <p:spPr>
          <a:xfrm>
            <a:off x="0" y="-857246"/>
            <a:ext cx="9144000" cy="6857997"/>
          </a:xfrm>
          <a:prstGeom prst="rect">
            <a:avLst/>
          </a:prstGeom>
          <a:noFill/>
          <a:ln>
            <a:noFill/>
          </a:ln>
        </p:spPr>
      </p:pic>
      <p:sp>
        <p:nvSpPr>
          <p:cNvPr id="120" name="Google Shape;120;p11"/>
          <p:cNvSpPr/>
          <p:nvPr/>
        </p:nvSpPr>
        <p:spPr>
          <a:xfrm rot="-5400000">
            <a:off x="6992775" y="2992275"/>
            <a:ext cx="2151225" cy="2151225"/>
          </a:xfrm>
          <a:prstGeom prst="rtTriangle">
            <a:avLst/>
          </a:prstGeom>
          <a:solidFill>
            <a:srgbClr val="FF5000"/>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121" name="Google Shape;121;p11"/>
          <p:cNvSpPr/>
          <p:nvPr/>
        </p:nvSpPr>
        <p:spPr>
          <a:xfrm>
            <a:off x="8089878" y="4483572"/>
            <a:ext cx="698400" cy="305325"/>
          </a:xfrm>
          <a:custGeom>
            <a:avLst/>
            <a:gdLst/>
            <a:ahLst/>
            <a:cxnLst/>
            <a:rect l="l" t="t" r="r" b="b"/>
            <a:pathLst>
              <a:path w="120000" h="120000" extrusionOk="0">
                <a:moveTo>
                  <a:pt x="81980" y="84866"/>
                </a:moveTo>
                <a:cubicBezTo>
                  <a:pt x="78613" y="84866"/>
                  <a:pt x="78613" y="84866"/>
                  <a:pt x="78613" y="84866"/>
                </a:cubicBezTo>
                <a:cubicBezTo>
                  <a:pt x="78613" y="119087"/>
                  <a:pt x="78613" y="119087"/>
                  <a:pt x="78613" y="119087"/>
                </a:cubicBezTo>
                <a:cubicBezTo>
                  <a:pt x="81980" y="119087"/>
                  <a:pt x="81980" y="119087"/>
                  <a:pt x="81980" y="119087"/>
                </a:cubicBezTo>
                <a:lnTo>
                  <a:pt x="81980" y="84866"/>
                </a:lnTo>
                <a:close/>
                <a:moveTo>
                  <a:pt x="67722" y="109961"/>
                </a:moveTo>
                <a:cubicBezTo>
                  <a:pt x="65346" y="115893"/>
                  <a:pt x="65346" y="115893"/>
                  <a:pt x="65346" y="115893"/>
                </a:cubicBezTo>
                <a:cubicBezTo>
                  <a:pt x="66138" y="117262"/>
                  <a:pt x="66930" y="118174"/>
                  <a:pt x="67722" y="119087"/>
                </a:cubicBezTo>
                <a:cubicBezTo>
                  <a:pt x="68514" y="119543"/>
                  <a:pt x="69504" y="120000"/>
                  <a:pt x="70495" y="120000"/>
                </a:cubicBezTo>
                <a:cubicBezTo>
                  <a:pt x="71287" y="120000"/>
                  <a:pt x="71881" y="120000"/>
                  <a:pt x="72673" y="119543"/>
                </a:cubicBezTo>
                <a:cubicBezTo>
                  <a:pt x="73267" y="119087"/>
                  <a:pt x="73861" y="118174"/>
                  <a:pt x="74455" y="117262"/>
                </a:cubicBezTo>
                <a:cubicBezTo>
                  <a:pt x="75049" y="116349"/>
                  <a:pt x="75445" y="114980"/>
                  <a:pt x="75643" y="113612"/>
                </a:cubicBezTo>
                <a:cubicBezTo>
                  <a:pt x="76039" y="112243"/>
                  <a:pt x="76237" y="110418"/>
                  <a:pt x="76237" y="108593"/>
                </a:cubicBezTo>
                <a:cubicBezTo>
                  <a:pt x="76237" y="106768"/>
                  <a:pt x="76039" y="104942"/>
                  <a:pt x="75643" y="104030"/>
                </a:cubicBezTo>
                <a:cubicBezTo>
                  <a:pt x="75445" y="102661"/>
                  <a:pt x="74851" y="101749"/>
                  <a:pt x="74455" y="100836"/>
                </a:cubicBezTo>
                <a:cubicBezTo>
                  <a:pt x="73861" y="100380"/>
                  <a:pt x="73267" y="99923"/>
                  <a:pt x="72673" y="99467"/>
                </a:cubicBezTo>
                <a:cubicBezTo>
                  <a:pt x="72079" y="99011"/>
                  <a:pt x="71683" y="98555"/>
                  <a:pt x="71089" y="98098"/>
                </a:cubicBezTo>
                <a:cubicBezTo>
                  <a:pt x="70495" y="97642"/>
                  <a:pt x="70099" y="97186"/>
                  <a:pt x="69900" y="96730"/>
                </a:cubicBezTo>
                <a:cubicBezTo>
                  <a:pt x="69504" y="96273"/>
                  <a:pt x="69306" y="95361"/>
                  <a:pt x="69306" y="94448"/>
                </a:cubicBezTo>
                <a:cubicBezTo>
                  <a:pt x="69306" y="93536"/>
                  <a:pt x="69306" y="93079"/>
                  <a:pt x="69504" y="92623"/>
                </a:cubicBezTo>
                <a:cubicBezTo>
                  <a:pt x="69702" y="92167"/>
                  <a:pt x="69900" y="91711"/>
                  <a:pt x="70099" y="91711"/>
                </a:cubicBezTo>
                <a:cubicBezTo>
                  <a:pt x="70297" y="91254"/>
                  <a:pt x="70495" y="91254"/>
                  <a:pt x="70891" y="91254"/>
                </a:cubicBezTo>
                <a:cubicBezTo>
                  <a:pt x="71089" y="90798"/>
                  <a:pt x="71287" y="90798"/>
                  <a:pt x="71485" y="90798"/>
                </a:cubicBezTo>
                <a:cubicBezTo>
                  <a:pt x="71881" y="90798"/>
                  <a:pt x="72475" y="91254"/>
                  <a:pt x="72871" y="91254"/>
                </a:cubicBezTo>
                <a:cubicBezTo>
                  <a:pt x="73267" y="91711"/>
                  <a:pt x="73663" y="92167"/>
                  <a:pt x="73861" y="93079"/>
                </a:cubicBezTo>
                <a:cubicBezTo>
                  <a:pt x="76237" y="87604"/>
                  <a:pt x="76237" y="87604"/>
                  <a:pt x="76237" y="87604"/>
                </a:cubicBezTo>
                <a:cubicBezTo>
                  <a:pt x="75445" y="86235"/>
                  <a:pt x="74851" y="85323"/>
                  <a:pt x="74059" y="84866"/>
                </a:cubicBezTo>
                <a:cubicBezTo>
                  <a:pt x="73267" y="83954"/>
                  <a:pt x="72475" y="83954"/>
                  <a:pt x="71683" y="83954"/>
                </a:cubicBezTo>
                <a:cubicBezTo>
                  <a:pt x="70891" y="83954"/>
                  <a:pt x="70099" y="83954"/>
                  <a:pt x="69504" y="84410"/>
                </a:cubicBezTo>
                <a:cubicBezTo>
                  <a:pt x="68712" y="84866"/>
                  <a:pt x="68118" y="85779"/>
                  <a:pt x="67722" y="86692"/>
                </a:cubicBezTo>
                <a:cubicBezTo>
                  <a:pt x="67128" y="87604"/>
                  <a:pt x="66732" y="88973"/>
                  <a:pt x="66336" y="90342"/>
                </a:cubicBezTo>
                <a:cubicBezTo>
                  <a:pt x="66138" y="91711"/>
                  <a:pt x="65940" y="93079"/>
                  <a:pt x="65940" y="94904"/>
                </a:cubicBezTo>
                <a:cubicBezTo>
                  <a:pt x="65940" y="96730"/>
                  <a:pt x="66138" y="98555"/>
                  <a:pt x="66336" y="99467"/>
                </a:cubicBezTo>
                <a:cubicBezTo>
                  <a:pt x="66732" y="100836"/>
                  <a:pt x="67128" y="101749"/>
                  <a:pt x="67722" y="102661"/>
                </a:cubicBezTo>
                <a:cubicBezTo>
                  <a:pt x="68316" y="103117"/>
                  <a:pt x="68712" y="103574"/>
                  <a:pt x="69504" y="104030"/>
                </a:cubicBezTo>
                <a:cubicBezTo>
                  <a:pt x="70099" y="104486"/>
                  <a:pt x="70495" y="104942"/>
                  <a:pt x="71089" y="105399"/>
                </a:cubicBezTo>
                <a:cubicBezTo>
                  <a:pt x="71683" y="105855"/>
                  <a:pt x="72079" y="106311"/>
                  <a:pt x="72475" y="106768"/>
                </a:cubicBezTo>
                <a:cubicBezTo>
                  <a:pt x="72673" y="107680"/>
                  <a:pt x="72871" y="108593"/>
                  <a:pt x="72871" y="109505"/>
                </a:cubicBezTo>
                <a:cubicBezTo>
                  <a:pt x="72871" y="109961"/>
                  <a:pt x="72871" y="110418"/>
                  <a:pt x="72673" y="110874"/>
                </a:cubicBezTo>
                <a:cubicBezTo>
                  <a:pt x="72673" y="111330"/>
                  <a:pt x="72475" y="111787"/>
                  <a:pt x="72277" y="112243"/>
                </a:cubicBezTo>
                <a:cubicBezTo>
                  <a:pt x="71881" y="112243"/>
                  <a:pt x="71683" y="112699"/>
                  <a:pt x="71485" y="112699"/>
                </a:cubicBezTo>
                <a:cubicBezTo>
                  <a:pt x="71089" y="113155"/>
                  <a:pt x="70891" y="113155"/>
                  <a:pt x="70693" y="113155"/>
                </a:cubicBezTo>
                <a:cubicBezTo>
                  <a:pt x="70099" y="113155"/>
                  <a:pt x="69504" y="112699"/>
                  <a:pt x="69108" y="112243"/>
                </a:cubicBezTo>
                <a:cubicBezTo>
                  <a:pt x="68514" y="111787"/>
                  <a:pt x="68118" y="110874"/>
                  <a:pt x="67722" y="109961"/>
                </a:cubicBezTo>
                <a:moveTo>
                  <a:pt x="58613" y="84866"/>
                </a:moveTo>
                <a:cubicBezTo>
                  <a:pt x="55445" y="84866"/>
                  <a:pt x="55445" y="84866"/>
                  <a:pt x="55445" y="84866"/>
                </a:cubicBezTo>
                <a:cubicBezTo>
                  <a:pt x="55445" y="119087"/>
                  <a:pt x="55445" y="119087"/>
                  <a:pt x="55445" y="119087"/>
                </a:cubicBezTo>
                <a:cubicBezTo>
                  <a:pt x="64752" y="119087"/>
                  <a:pt x="64752" y="119087"/>
                  <a:pt x="64752" y="119087"/>
                </a:cubicBezTo>
                <a:cubicBezTo>
                  <a:pt x="64752" y="112243"/>
                  <a:pt x="64752" y="112243"/>
                  <a:pt x="64752" y="112243"/>
                </a:cubicBezTo>
                <a:cubicBezTo>
                  <a:pt x="58613" y="112243"/>
                  <a:pt x="58613" y="112243"/>
                  <a:pt x="58613" y="112243"/>
                </a:cubicBezTo>
                <a:lnTo>
                  <a:pt x="58613" y="84866"/>
                </a:lnTo>
                <a:close/>
                <a:moveTo>
                  <a:pt x="52673" y="84866"/>
                </a:moveTo>
                <a:cubicBezTo>
                  <a:pt x="42574" y="84866"/>
                  <a:pt x="42574" y="84866"/>
                  <a:pt x="42574" y="84866"/>
                </a:cubicBezTo>
                <a:cubicBezTo>
                  <a:pt x="42574" y="119087"/>
                  <a:pt x="42574" y="119087"/>
                  <a:pt x="42574" y="119087"/>
                </a:cubicBezTo>
                <a:cubicBezTo>
                  <a:pt x="53069" y="119087"/>
                  <a:pt x="53069" y="119087"/>
                  <a:pt x="53069" y="119087"/>
                </a:cubicBezTo>
                <a:cubicBezTo>
                  <a:pt x="53069" y="112243"/>
                  <a:pt x="53069" y="112243"/>
                  <a:pt x="53069" y="112243"/>
                </a:cubicBezTo>
                <a:cubicBezTo>
                  <a:pt x="45742" y="112243"/>
                  <a:pt x="45742" y="112243"/>
                  <a:pt x="45742" y="112243"/>
                </a:cubicBezTo>
                <a:cubicBezTo>
                  <a:pt x="45742" y="104942"/>
                  <a:pt x="45742" y="104942"/>
                  <a:pt x="45742" y="104942"/>
                </a:cubicBezTo>
                <a:cubicBezTo>
                  <a:pt x="52277" y="104942"/>
                  <a:pt x="52277" y="104942"/>
                  <a:pt x="52277" y="104942"/>
                </a:cubicBezTo>
                <a:cubicBezTo>
                  <a:pt x="52277" y="98098"/>
                  <a:pt x="52277" y="98098"/>
                  <a:pt x="52277" y="98098"/>
                </a:cubicBezTo>
                <a:cubicBezTo>
                  <a:pt x="45742" y="98098"/>
                  <a:pt x="45742" y="98098"/>
                  <a:pt x="45742" y="98098"/>
                </a:cubicBezTo>
                <a:cubicBezTo>
                  <a:pt x="45742" y="91711"/>
                  <a:pt x="45742" y="91711"/>
                  <a:pt x="45742" y="91711"/>
                </a:cubicBezTo>
                <a:cubicBezTo>
                  <a:pt x="52673" y="91711"/>
                  <a:pt x="52673" y="91711"/>
                  <a:pt x="52673" y="91711"/>
                </a:cubicBezTo>
                <a:lnTo>
                  <a:pt x="52673" y="84866"/>
                </a:lnTo>
                <a:close/>
                <a:moveTo>
                  <a:pt x="30099" y="84866"/>
                </a:moveTo>
                <a:cubicBezTo>
                  <a:pt x="26732" y="84866"/>
                  <a:pt x="26732" y="84866"/>
                  <a:pt x="26732" y="84866"/>
                </a:cubicBezTo>
                <a:cubicBezTo>
                  <a:pt x="26732" y="119087"/>
                  <a:pt x="26732" y="119087"/>
                  <a:pt x="26732" y="119087"/>
                </a:cubicBezTo>
                <a:cubicBezTo>
                  <a:pt x="30099" y="119087"/>
                  <a:pt x="30099" y="119087"/>
                  <a:pt x="30099" y="119087"/>
                </a:cubicBezTo>
                <a:cubicBezTo>
                  <a:pt x="30099" y="104486"/>
                  <a:pt x="30099" y="104486"/>
                  <a:pt x="30099" y="104486"/>
                </a:cubicBezTo>
                <a:cubicBezTo>
                  <a:pt x="36435" y="104486"/>
                  <a:pt x="36435" y="104486"/>
                  <a:pt x="36435" y="104486"/>
                </a:cubicBezTo>
                <a:cubicBezTo>
                  <a:pt x="36435" y="119087"/>
                  <a:pt x="36435" y="119087"/>
                  <a:pt x="36435" y="119087"/>
                </a:cubicBezTo>
                <a:cubicBezTo>
                  <a:pt x="39801" y="119087"/>
                  <a:pt x="39801" y="119087"/>
                  <a:pt x="39801" y="119087"/>
                </a:cubicBezTo>
                <a:cubicBezTo>
                  <a:pt x="39801" y="84866"/>
                  <a:pt x="39801" y="84866"/>
                  <a:pt x="39801" y="84866"/>
                </a:cubicBezTo>
                <a:cubicBezTo>
                  <a:pt x="36435" y="84866"/>
                  <a:pt x="36435" y="84866"/>
                  <a:pt x="36435" y="84866"/>
                </a:cubicBezTo>
                <a:cubicBezTo>
                  <a:pt x="36435" y="97642"/>
                  <a:pt x="36435" y="97642"/>
                  <a:pt x="36435" y="97642"/>
                </a:cubicBezTo>
                <a:cubicBezTo>
                  <a:pt x="30099" y="97642"/>
                  <a:pt x="30099" y="97642"/>
                  <a:pt x="30099" y="97642"/>
                </a:cubicBezTo>
                <a:lnTo>
                  <a:pt x="30099" y="84866"/>
                </a:lnTo>
                <a:close/>
                <a:moveTo>
                  <a:pt x="36435" y="77110"/>
                </a:moveTo>
                <a:cubicBezTo>
                  <a:pt x="39801" y="77110"/>
                  <a:pt x="39801" y="77110"/>
                  <a:pt x="39801" y="77110"/>
                </a:cubicBezTo>
                <a:cubicBezTo>
                  <a:pt x="39801" y="42889"/>
                  <a:pt x="39801" y="42889"/>
                  <a:pt x="39801" y="42889"/>
                </a:cubicBezTo>
                <a:cubicBezTo>
                  <a:pt x="36435" y="42889"/>
                  <a:pt x="36435" y="42889"/>
                  <a:pt x="36435" y="42889"/>
                </a:cubicBezTo>
                <a:lnTo>
                  <a:pt x="36435" y="77110"/>
                </a:lnTo>
                <a:close/>
                <a:moveTo>
                  <a:pt x="21386" y="20532"/>
                </a:moveTo>
                <a:cubicBezTo>
                  <a:pt x="21386" y="23269"/>
                  <a:pt x="22376" y="25551"/>
                  <a:pt x="23564" y="25551"/>
                </a:cubicBezTo>
                <a:cubicBezTo>
                  <a:pt x="24950" y="25551"/>
                  <a:pt x="25940" y="23269"/>
                  <a:pt x="25940" y="20532"/>
                </a:cubicBezTo>
                <a:cubicBezTo>
                  <a:pt x="25940" y="17794"/>
                  <a:pt x="24950" y="15513"/>
                  <a:pt x="23564" y="15513"/>
                </a:cubicBezTo>
                <a:cubicBezTo>
                  <a:pt x="22376" y="15513"/>
                  <a:pt x="21386" y="17794"/>
                  <a:pt x="21386" y="20532"/>
                </a:cubicBezTo>
                <a:moveTo>
                  <a:pt x="8514" y="77110"/>
                </a:moveTo>
                <a:cubicBezTo>
                  <a:pt x="14653" y="42889"/>
                  <a:pt x="14653" y="42889"/>
                  <a:pt x="14653" y="42889"/>
                </a:cubicBezTo>
                <a:cubicBezTo>
                  <a:pt x="11089" y="42889"/>
                  <a:pt x="11089" y="42889"/>
                  <a:pt x="11089" y="42889"/>
                </a:cubicBezTo>
                <a:cubicBezTo>
                  <a:pt x="7326" y="65247"/>
                  <a:pt x="7326" y="65247"/>
                  <a:pt x="7326" y="65247"/>
                </a:cubicBezTo>
                <a:cubicBezTo>
                  <a:pt x="7326" y="65247"/>
                  <a:pt x="7326" y="65247"/>
                  <a:pt x="7326" y="65247"/>
                </a:cubicBezTo>
                <a:cubicBezTo>
                  <a:pt x="3564" y="42889"/>
                  <a:pt x="3564" y="42889"/>
                  <a:pt x="3564" y="42889"/>
                </a:cubicBezTo>
                <a:cubicBezTo>
                  <a:pt x="0" y="42889"/>
                  <a:pt x="0" y="42889"/>
                  <a:pt x="0" y="42889"/>
                </a:cubicBezTo>
                <a:cubicBezTo>
                  <a:pt x="5940" y="77110"/>
                  <a:pt x="5940" y="77110"/>
                  <a:pt x="5940" y="77110"/>
                </a:cubicBezTo>
                <a:lnTo>
                  <a:pt x="8514" y="77110"/>
                </a:lnTo>
                <a:close/>
                <a:moveTo>
                  <a:pt x="19603" y="42889"/>
                </a:moveTo>
                <a:cubicBezTo>
                  <a:pt x="16435" y="42889"/>
                  <a:pt x="16435" y="42889"/>
                  <a:pt x="16435" y="42889"/>
                </a:cubicBezTo>
                <a:cubicBezTo>
                  <a:pt x="16435" y="77110"/>
                  <a:pt x="16435" y="77110"/>
                  <a:pt x="16435" y="77110"/>
                </a:cubicBezTo>
                <a:cubicBezTo>
                  <a:pt x="19603" y="77110"/>
                  <a:pt x="19603" y="77110"/>
                  <a:pt x="19603" y="77110"/>
                </a:cubicBezTo>
                <a:lnTo>
                  <a:pt x="19603" y="42889"/>
                </a:lnTo>
                <a:close/>
                <a:moveTo>
                  <a:pt x="19603" y="8669"/>
                </a:moveTo>
                <a:cubicBezTo>
                  <a:pt x="26732" y="8669"/>
                  <a:pt x="26732" y="8669"/>
                  <a:pt x="26732" y="8669"/>
                </a:cubicBezTo>
                <a:cubicBezTo>
                  <a:pt x="26732" y="912"/>
                  <a:pt x="26732" y="912"/>
                  <a:pt x="26732" y="912"/>
                </a:cubicBezTo>
                <a:cubicBezTo>
                  <a:pt x="16435" y="912"/>
                  <a:pt x="16435" y="912"/>
                  <a:pt x="16435" y="912"/>
                </a:cubicBezTo>
                <a:cubicBezTo>
                  <a:pt x="16435" y="35133"/>
                  <a:pt x="16435" y="35133"/>
                  <a:pt x="16435" y="35133"/>
                </a:cubicBezTo>
                <a:cubicBezTo>
                  <a:pt x="19603" y="35133"/>
                  <a:pt x="19603" y="35133"/>
                  <a:pt x="19603" y="35133"/>
                </a:cubicBezTo>
                <a:cubicBezTo>
                  <a:pt x="19603" y="21901"/>
                  <a:pt x="19603" y="21901"/>
                  <a:pt x="19603" y="21901"/>
                </a:cubicBezTo>
                <a:cubicBezTo>
                  <a:pt x="19603" y="14600"/>
                  <a:pt x="19603" y="14600"/>
                  <a:pt x="19603" y="14600"/>
                </a:cubicBezTo>
                <a:lnTo>
                  <a:pt x="19603" y="8669"/>
                </a:lnTo>
                <a:close/>
                <a:moveTo>
                  <a:pt x="30495" y="51102"/>
                </a:moveTo>
                <a:cubicBezTo>
                  <a:pt x="30693" y="51558"/>
                  <a:pt x="30693" y="52471"/>
                  <a:pt x="30693" y="53384"/>
                </a:cubicBezTo>
                <a:cubicBezTo>
                  <a:pt x="30693" y="54296"/>
                  <a:pt x="30693" y="54752"/>
                  <a:pt x="30495" y="55665"/>
                </a:cubicBezTo>
                <a:cubicBezTo>
                  <a:pt x="30297" y="56121"/>
                  <a:pt x="30099" y="56577"/>
                  <a:pt x="29900" y="56577"/>
                </a:cubicBezTo>
                <a:cubicBezTo>
                  <a:pt x="29504" y="57034"/>
                  <a:pt x="29306" y="57034"/>
                  <a:pt x="28910" y="57034"/>
                </a:cubicBezTo>
                <a:cubicBezTo>
                  <a:pt x="28514" y="57034"/>
                  <a:pt x="28316" y="57034"/>
                  <a:pt x="27920" y="57034"/>
                </a:cubicBezTo>
                <a:cubicBezTo>
                  <a:pt x="26138" y="57034"/>
                  <a:pt x="26138" y="57034"/>
                  <a:pt x="26138" y="57034"/>
                </a:cubicBezTo>
                <a:cubicBezTo>
                  <a:pt x="26138" y="49277"/>
                  <a:pt x="26138" y="49277"/>
                  <a:pt x="26138" y="49277"/>
                </a:cubicBezTo>
                <a:cubicBezTo>
                  <a:pt x="28118" y="49277"/>
                  <a:pt x="28118" y="49277"/>
                  <a:pt x="28118" y="49277"/>
                </a:cubicBezTo>
                <a:cubicBezTo>
                  <a:pt x="28514" y="49277"/>
                  <a:pt x="28712" y="49277"/>
                  <a:pt x="29108" y="49277"/>
                </a:cubicBezTo>
                <a:cubicBezTo>
                  <a:pt x="29504" y="49733"/>
                  <a:pt x="29702" y="49733"/>
                  <a:pt x="29900" y="50190"/>
                </a:cubicBezTo>
                <a:cubicBezTo>
                  <a:pt x="30099" y="50190"/>
                  <a:pt x="30297" y="50646"/>
                  <a:pt x="30495" y="51102"/>
                </a:cubicBezTo>
                <a:moveTo>
                  <a:pt x="30693" y="43346"/>
                </a:moveTo>
                <a:cubicBezTo>
                  <a:pt x="30099" y="42889"/>
                  <a:pt x="29306" y="42889"/>
                  <a:pt x="28514" y="42889"/>
                </a:cubicBezTo>
                <a:cubicBezTo>
                  <a:pt x="22772" y="42889"/>
                  <a:pt x="22772" y="42889"/>
                  <a:pt x="22772" y="42889"/>
                </a:cubicBezTo>
                <a:cubicBezTo>
                  <a:pt x="22772" y="77110"/>
                  <a:pt x="22772" y="77110"/>
                  <a:pt x="22772" y="77110"/>
                </a:cubicBezTo>
                <a:cubicBezTo>
                  <a:pt x="26138" y="77110"/>
                  <a:pt x="26138" y="77110"/>
                  <a:pt x="26138" y="77110"/>
                </a:cubicBezTo>
                <a:cubicBezTo>
                  <a:pt x="26138" y="63422"/>
                  <a:pt x="26138" y="63422"/>
                  <a:pt x="26138" y="63422"/>
                </a:cubicBezTo>
                <a:cubicBezTo>
                  <a:pt x="27722" y="63422"/>
                  <a:pt x="27722" y="63422"/>
                  <a:pt x="27722" y="63422"/>
                </a:cubicBezTo>
                <a:cubicBezTo>
                  <a:pt x="30693" y="77110"/>
                  <a:pt x="30693" y="77110"/>
                  <a:pt x="30693" y="77110"/>
                </a:cubicBezTo>
                <a:cubicBezTo>
                  <a:pt x="34653" y="77110"/>
                  <a:pt x="34653" y="77110"/>
                  <a:pt x="34653" y="77110"/>
                </a:cubicBezTo>
                <a:cubicBezTo>
                  <a:pt x="30891" y="62965"/>
                  <a:pt x="30891" y="62965"/>
                  <a:pt x="30891" y="62965"/>
                </a:cubicBezTo>
                <a:cubicBezTo>
                  <a:pt x="32079" y="62509"/>
                  <a:pt x="32871" y="61140"/>
                  <a:pt x="33267" y="59315"/>
                </a:cubicBezTo>
                <a:cubicBezTo>
                  <a:pt x="33861" y="57946"/>
                  <a:pt x="34059" y="55665"/>
                  <a:pt x="34059" y="53384"/>
                </a:cubicBezTo>
                <a:cubicBezTo>
                  <a:pt x="34059" y="51102"/>
                  <a:pt x="34059" y="49733"/>
                  <a:pt x="33663" y="48365"/>
                </a:cubicBezTo>
                <a:cubicBezTo>
                  <a:pt x="33465" y="46996"/>
                  <a:pt x="33069" y="46083"/>
                  <a:pt x="32475" y="45171"/>
                </a:cubicBezTo>
                <a:cubicBezTo>
                  <a:pt x="31881" y="44258"/>
                  <a:pt x="31287" y="43802"/>
                  <a:pt x="30693" y="43346"/>
                </a:cubicBezTo>
                <a:moveTo>
                  <a:pt x="41188" y="17794"/>
                </a:moveTo>
                <a:cubicBezTo>
                  <a:pt x="41188" y="19619"/>
                  <a:pt x="41188" y="20988"/>
                  <a:pt x="40990" y="22357"/>
                </a:cubicBezTo>
                <a:cubicBezTo>
                  <a:pt x="40792" y="23726"/>
                  <a:pt x="40396" y="24638"/>
                  <a:pt x="40000" y="26007"/>
                </a:cubicBezTo>
                <a:cubicBezTo>
                  <a:pt x="39603" y="26920"/>
                  <a:pt x="39009" y="27832"/>
                  <a:pt x="38613" y="28288"/>
                </a:cubicBezTo>
                <a:cubicBezTo>
                  <a:pt x="38019" y="28745"/>
                  <a:pt x="37425" y="29201"/>
                  <a:pt x="36633" y="29201"/>
                </a:cubicBezTo>
                <a:cubicBezTo>
                  <a:pt x="35841" y="29201"/>
                  <a:pt x="35247" y="28745"/>
                  <a:pt x="34653" y="28288"/>
                </a:cubicBezTo>
                <a:cubicBezTo>
                  <a:pt x="34059" y="27832"/>
                  <a:pt x="33663" y="26920"/>
                  <a:pt x="33267" y="26007"/>
                </a:cubicBezTo>
                <a:cubicBezTo>
                  <a:pt x="32871" y="24638"/>
                  <a:pt x="32475" y="23726"/>
                  <a:pt x="32277" y="22357"/>
                </a:cubicBezTo>
                <a:cubicBezTo>
                  <a:pt x="32079" y="20988"/>
                  <a:pt x="32079" y="19619"/>
                  <a:pt x="32079" y="17794"/>
                </a:cubicBezTo>
                <a:cubicBezTo>
                  <a:pt x="32079" y="16425"/>
                  <a:pt x="32079" y="15057"/>
                  <a:pt x="32277" y="13688"/>
                </a:cubicBezTo>
                <a:cubicBezTo>
                  <a:pt x="32475" y="12319"/>
                  <a:pt x="32871" y="10950"/>
                  <a:pt x="33267" y="10038"/>
                </a:cubicBezTo>
                <a:cubicBezTo>
                  <a:pt x="33663" y="9125"/>
                  <a:pt x="34059" y="8212"/>
                  <a:pt x="34653" y="7756"/>
                </a:cubicBezTo>
                <a:cubicBezTo>
                  <a:pt x="35247" y="7300"/>
                  <a:pt x="35841" y="6844"/>
                  <a:pt x="36633" y="6844"/>
                </a:cubicBezTo>
                <a:cubicBezTo>
                  <a:pt x="37425" y="6844"/>
                  <a:pt x="38019" y="7300"/>
                  <a:pt x="38613" y="7756"/>
                </a:cubicBezTo>
                <a:cubicBezTo>
                  <a:pt x="39009" y="8212"/>
                  <a:pt x="39603" y="9125"/>
                  <a:pt x="40000" y="10038"/>
                </a:cubicBezTo>
                <a:cubicBezTo>
                  <a:pt x="40396" y="10950"/>
                  <a:pt x="40792" y="12319"/>
                  <a:pt x="40990" y="13688"/>
                </a:cubicBezTo>
                <a:cubicBezTo>
                  <a:pt x="41188" y="15057"/>
                  <a:pt x="41188" y="16425"/>
                  <a:pt x="41188" y="17794"/>
                </a:cubicBezTo>
                <a:moveTo>
                  <a:pt x="44158" y="25551"/>
                </a:moveTo>
                <a:cubicBezTo>
                  <a:pt x="44554" y="23269"/>
                  <a:pt x="44752" y="20532"/>
                  <a:pt x="44752" y="17794"/>
                </a:cubicBezTo>
                <a:cubicBezTo>
                  <a:pt x="44752" y="15057"/>
                  <a:pt x="44554" y="12775"/>
                  <a:pt x="44158" y="10494"/>
                </a:cubicBezTo>
                <a:cubicBezTo>
                  <a:pt x="43762" y="8212"/>
                  <a:pt x="43168" y="6387"/>
                  <a:pt x="42376" y="4562"/>
                </a:cubicBezTo>
                <a:cubicBezTo>
                  <a:pt x="41782" y="3193"/>
                  <a:pt x="40792" y="1825"/>
                  <a:pt x="39801" y="912"/>
                </a:cubicBezTo>
                <a:cubicBezTo>
                  <a:pt x="38811" y="456"/>
                  <a:pt x="37821" y="0"/>
                  <a:pt x="36633" y="0"/>
                </a:cubicBezTo>
                <a:cubicBezTo>
                  <a:pt x="35445" y="0"/>
                  <a:pt x="34455" y="456"/>
                  <a:pt x="33465" y="912"/>
                </a:cubicBezTo>
                <a:cubicBezTo>
                  <a:pt x="32475" y="1825"/>
                  <a:pt x="31485" y="3193"/>
                  <a:pt x="30891" y="4562"/>
                </a:cubicBezTo>
                <a:cubicBezTo>
                  <a:pt x="30099" y="6387"/>
                  <a:pt x="29504" y="8212"/>
                  <a:pt x="29108" y="10494"/>
                </a:cubicBezTo>
                <a:cubicBezTo>
                  <a:pt x="28712" y="12775"/>
                  <a:pt x="28514" y="15057"/>
                  <a:pt x="28514" y="17794"/>
                </a:cubicBezTo>
                <a:cubicBezTo>
                  <a:pt x="28514" y="20532"/>
                  <a:pt x="28712" y="23269"/>
                  <a:pt x="29108" y="25551"/>
                </a:cubicBezTo>
                <a:cubicBezTo>
                  <a:pt x="29504" y="27832"/>
                  <a:pt x="30099" y="29657"/>
                  <a:pt x="30891" y="31026"/>
                </a:cubicBezTo>
                <a:cubicBezTo>
                  <a:pt x="31485" y="32851"/>
                  <a:pt x="32475" y="33764"/>
                  <a:pt x="33465" y="34676"/>
                </a:cubicBezTo>
                <a:cubicBezTo>
                  <a:pt x="34455" y="35589"/>
                  <a:pt x="35445" y="36045"/>
                  <a:pt x="36633" y="36045"/>
                </a:cubicBezTo>
                <a:cubicBezTo>
                  <a:pt x="37821" y="36045"/>
                  <a:pt x="38811" y="35589"/>
                  <a:pt x="39801" y="34676"/>
                </a:cubicBezTo>
                <a:cubicBezTo>
                  <a:pt x="40792" y="33764"/>
                  <a:pt x="41782" y="32851"/>
                  <a:pt x="42376" y="31026"/>
                </a:cubicBezTo>
                <a:cubicBezTo>
                  <a:pt x="43168" y="29657"/>
                  <a:pt x="43762" y="27832"/>
                  <a:pt x="44158" y="25551"/>
                </a:cubicBezTo>
                <a:moveTo>
                  <a:pt x="47722" y="70722"/>
                </a:moveTo>
                <a:cubicBezTo>
                  <a:pt x="47326" y="70266"/>
                  <a:pt x="46930" y="69809"/>
                  <a:pt x="46732" y="68897"/>
                </a:cubicBezTo>
                <a:cubicBezTo>
                  <a:pt x="46534" y="68441"/>
                  <a:pt x="46336" y="67528"/>
                  <a:pt x="46138" y="66615"/>
                </a:cubicBezTo>
                <a:cubicBezTo>
                  <a:pt x="45940" y="65703"/>
                  <a:pt x="45940" y="64790"/>
                  <a:pt x="45940" y="63878"/>
                </a:cubicBezTo>
                <a:cubicBezTo>
                  <a:pt x="45940" y="42889"/>
                  <a:pt x="45940" y="42889"/>
                  <a:pt x="45940" y="42889"/>
                </a:cubicBezTo>
                <a:cubicBezTo>
                  <a:pt x="42574" y="42889"/>
                  <a:pt x="42574" y="42889"/>
                  <a:pt x="42574" y="42889"/>
                </a:cubicBezTo>
                <a:cubicBezTo>
                  <a:pt x="42574" y="63878"/>
                  <a:pt x="42574" y="63878"/>
                  <a:pt x="42574" y="63878"/>
                </a:cubicBezTo>
                <a:cubicBezTo>
                  <a:pt x="42574" y="66159"/>
                  <a:pt x="42772" y="67984"/>
                  <a:pt x="42970" y="69809"/>
                </a:cubicBezTo>
                <a:cubicBezTo>
                  <a:pt x="43366" y="71178"/>
                  <a:pt x="43762" y="73003"/>
                  <a:pt x="44158" y="73916"/>
                </a:cubicBezTo>
                <a:cubicBezTo>
                  <a:pt x="44752" y="75285"/>
                  <a:pt x="45346" y="76197"/>
                  <a:pt x="46138" y="77110"/>
                </a:cubicBezTo>
                <a:cubicBezTo>
                  <a:pt x="46930" y="77566"/>
                  <a:pt x="47920" y="78022"/>
                  <a:pt x="48910" y="78022"/>
                </a:cubicBezTo>
                <a:cubicBezTo>
                  <a:pt x="49900" y="78022"/>
                  <a:pt x="50891" y="77566"/>
                  <a:pt x="51683" y="77110"/>
                </a:cubicBezTo>
                <a:cubicBezTo>
                  <a:pt x="52475" y="76197"/>
                  <a:pt x="53069" y="75285"/>
                  <a:pt x="53663" y="73916"/>
                </a:cubicBezTo>
                <a:cubicBezTo>
                  <a:pt x="54059" y="73003"/>
                  <a:pt x="54455" y="71178"/>
                  <a:pt x="54851" y="69809"/>
                </a:cubicBezTo>
                <a:cubicBezTo>
                  <a:pt x="55049" y="67984"/>
                  <a:pt x="55247" y="66159"/>
                  <a:pt x="55247" y="63878"/>
                </a:cubicBezTo>
                <a:cubicBezTo>
                  <a:pt x="55247" y="42889"/>
                  <a:pt x="55247" y="42889"/>
                  <a:pt x="55247" y="42889"/>
                </a:cubicBezTo>
                <a:cubicBezTo>
                  <a:pt x="51881" y="42889"/>
                  <a:pt x="51881" y="42889"/>
                  <a:pt x="51881" y="42889"/>
                </a:cubicBezTo>
                <a:cubicBezTo>
                  <a:pt x="51881" y="63878"/>
                  <a:pt x="51881" y="63878"/>
                  <a:pt x="51881" y="63878"/>
                </a:cubicBezTo>
                <a:cubicBezTo>
                  <a:pt x="51881" y="64790"/>
                  <a:pt x="51881" y="65703"/>
                  <a:pt x="51683" y="66615"/>
                </a:cubicBezTo>
                <a:cubicBezTo>
                  <a:pt x="51485" y="67528"/>
                  <a:pt x="51287" y="68441"/>
                  <a:pt x="51089" y="68897"/>
                </a:cubicBezTo>
                <a:cubicBezTo>
                  <a:pt x="50693" y="69809"/>
                  <a:pt x="50495" y="70266"/>
                  <a:pt x="50099" y="70722"/>
                </a:cubicBezTo>
                <a:cubicBezTo>
                  <a:pt x="49702" y="71178"/>
                  <a:pt x="49306" y="71178"/>
                  <a:pt x="48910" y="71178"/>
                </a:cubicBezTo>
                <a:cubicBezTo>
                  <a:pt x="48514" y="71178"/>
                  <a:pt x="48118" y="71178"/>
                  <a:pt x="47722" y="70722"/>
                </a:cubicBezTo>
                <a:moveTo>
                  <a:pt x="54851" y="10950"/>
                </a:moveTo>
                <a:cubicBezTo>
                  <a:pt x="54851" y="11863"/>
                  <a:pt x="54851" y="12775"/>
                  <a:pt x="54653" y="13231"/>
                </a:cubicBezTo>
                <a:cubicBezTo>
                  <a:pt x="54455" y="13688"/>
                  <a:pt x="54257" y="14144"/>
                  <a:pt x="54059" y="14600"/>
                </a:cubicBezTo>
                <a:cubicBezTo>
                  <a:pt x="53663" y="14600"/>
                  <a:pt x="53465" y="14600"/>
                  <a:pt x="53069" y="15057"/>
                </a:cubicBezTo>
                <a:cubicBezTo>
                  <a:pt x="52673" y="15057"/>
                  <a:pt x="52475" y="15057"/>
                  <a:pt x="52079" y="15057"/>
                </a:cubicBezTo>
                <a:cubicBezTo>
                  <a:pt x="50099" y="15057"/>
                  <a:pt x="50099" y="15057"/>
                  <a:pt x="50099" y="15057"/>
                </a:cubicBezTo>
                <a:cubicBezTo>
                  <a:pt x="50099" y="7300"/>
                  <a:pt x="50099" y="7300"/>
                  <a:pt x="50099" y="7300"/>
                </a:cubicBezTo>
                <a:cubicBezTo>
                  <a:pt x="52277" y="7300"/>
                  <a:pt x="52277" y="7300"/>
                  <a:pt x="52277" y="7300"/>
                </a:cubicBezTo>
                <a:cubicBezTo>
                  <a:pt x="52673" y="7300"/>
                  <a:pt x="52871" y="7300"/>
                  <a:pt x="53267" y="7300"/>
                </a:cubicBezTo>
                <a:cubicBezTo>
                  <a:pt x="53465" y="7300"/>
                  <a:pt x="53861" y="7756"/>
                  <a:pt x="54059" y="7756"/>
                </a:cubicBezTo>
                <a:cubicBezTo>
                  <a:pt x="54257" y="8212"/>
                  <a:pt x="54455" y="8669"/>
                  <a:pt x="54653" y="9125"/>
                </a:cubicBezTo>
                <a:cubicBezTo>
                  <a:pt x="54851" y="9581"/>
                  <a:pt x="54851" y="10038"/>
                  <a:pt x="54851" y="10950"/>
                </a:cubicBezTo>
                <a:moveTo>
                  <a:pt x="58811" y="35133"/>
                </a:moveTo>
                <a:cubicBezTo>
                  <a:pt x="55049" y="20532"/>
                  <a:pt x="55049" y="20532"/>
                  <a:pt x="55049" y="20532"/>
                </a:cubicBezTo>
                <a:cubicBezTo>
                  <a:pt x="56237" y="20076"/>
                  <a:pt x="57029" y="19163"/>
                  <a:pt x="57425" y="17338"/>
                </a:cubicBezTo>
                <a:cubicBezTo>
                  <a:pt x="58019" y="15513"/>
                  <a:pt x="58217" y="13688"/>
                  <a:pt x="58217" y="10950"/>
                </a:cubicBezTo>
                <a:cubicBezTo>
                  <a:pt x="58217" y="9125"/>
                  <a:pt x="58217" y="7300"/>
                  <a:pt x="57821" y="5931"/>
                </a:cubicBezTo>
                <a:cubicBezTo>
                  <a:pt x="57623" y="4562"/>
                  <a:pt x="57227" y="3650"/>
                  <a:pt x="56633" y="2737"/>
                </a:cubicBezTo>
                <a:cubicBezTo>
                  <a:pt x="56039" y="2281"/>
                  <a:pt x="55445" y="1368"/>
                  <a:pt x="54851" y="1368"/>
                </a:cubicBezTo>
                <a:cubicBezTo>
                  <a:pt x="54257" y="912"/>
                  <a:pt x="53465" y="912"/>
                  <a:pt x="52673" y="912"/>
                </a:cubicBezTo>
                <a:cubicBezTo>
                  <a:pt x="46930" y="912"/>
                  <a:pt x="46930" y="912"/>
                  <a:pt x="46930" y="912"/>
                </a:cubicBezTo>
                <a:cubicBezTo>
                  <a:pt x="46930" y="35133"/>
                  <a:pt x="46930" y="35133"/>
                  <a:pt x="46930" y="35133"/>
                </a:cubicBezTo>
                <a:cubicBezTo>
                  <a:pt x="50099" y="35133"/>
                  <a:pt x="50099" y="35133"/>
                  <a:pt x="50099" y="35133"/>
                </a:cubicBezTo>
                <a:cubicBezTo>
                  <a:pt x="50099" y="21444"/>
                  <a:pt x="50099" y="21444"/>
                  <a:pt x="50099" y="21444"/>
                </a:cubicBezTo>
                <a:cubicBezTo>
                  <a:pt x="51881" y="21444"/>
                  <a:pt x="51881" y="21444"/>
                  <a:pt x="51881" y="21444"/>
                </a:cubicBezTo>
                <a:cubicBezTo>
                  <a:pt x="54851" y="35133"/>
                  <a:pt x="54851" y="35133"/>
                  <a:pt x="54851" y="35133"/>
                </a:cubicBezTo>
                <a:lnTo>
                  <a:pt x="58811" y="35133"/>
                </a:lnTo>
                <a:close/>
                <a:moveTo>
                  <a:pt x="72871" y="27376"/>
                </a:moveTo>
                <a:cubicBezTo>
                  <a:pt x="73267" y="25551"/>
                  <a:pt x="73267" y="23726"/>
                  <a:pt x="73267" y="21901"/>
                </a:cubicBezTo>
                <a:cubicBezTo>
                  <a:pt x="73267" y="912"/>
                  <a:pt x="73267" y="912"/>
                  <a:pt x="73267" y="912"/>
                </a:cubicBezTo>
                <a:cubicBezTo>
                  <a:pt x="70099" y="912"/>
                  <a:pt x="70099" y="912"/>
                  <a:pt x="70099" y="912"/>
                </a:cubicBezTo>
                <a:cubicBezTo>
                  <a:pt x="70099" y="21444"/>
                  <a:pt x="70099" y="21444"/>
                  <a:pt x="70099" y="21444"/>
                </a:cubicBezTo>
                <a:cubicBezTo>
                  <a:pt x="70099" y="22813"/>
                  <a:pt x="69900" y="23726"/>
                  <a:pt x="69900" y="24638"/>
                </a:cubicBezTo>
                <a:cubicBezTo>
                  <a:pt x="69702" y="25551"/>
                  <a:pt x="69504" y="26007"/>
                  <a:pt x="69108" y="26920"/>
                </a:cubicBezTo>
                <a:cubicBezTo>
                  <a:pt x="68910" y="27376"/>
                  <a:pt x="68514" y="27832"/>
                  <a:pt x="68316" y="28288"/>
                </a:cubicBezTo>
                <a:cubicBezTo>
                  <a:pt x="67920" y="28745"/>
                  <a:pt x="67524" y="29201"/>
                  <a:pt x="67128" y="29201"/>
                </a:cubicBezTo>
                <a:cubicBezTo>
                  <a:pt x="66534" y="29201"/>
                  <a:pt x="66138" y="28745"/>
                  <a:pt x="65742" y="28288"/>
                </a:cubicBezTo>
                <a:cubicBezTo>
                  <a:pt x="65544" y="27832"/>
                  <a:pt x="65148" y="27376"/>
                  <a:pt x="64950" y="26920"/>
                </a:cubicBezTo>
                <a:cubicBezTo>
                  <a:pt x="64554" y="26007"/>
                  <a:pt x="64356" y="25551"/>
                  <a:pt x="64158" y="24638"/>
                </a:cubicBezTo>
                <a:cubicBezTo>
                  <a:pt x="64158" y="23726"/>
                  <a:pt x="63960" y="22813"/>
                  <a:pt x="63960" y="21444"/>
                </a:cubicBezTo>
                <a:cubicBezTo>
                  <a:pt x="63960" y="912"/>
                  <a:pt x="63960" y="912"/>
                  <a:pt x="63960" y="912"/>
                </a:cubicBezTo>
                <a:cubicBezTo>
                  <a:pt x="60792" y="912"/>
                  <a:pt x="60792" y="912"/>
                  <a:pt x="60792" y="912"/>
                </a:cubicBezTo>
                <a:cubicBezTo>
                  <a:pt x="60792" y="21901"/>
                  <a:pt x="60792" y="21901"/>
                  <a:pt x="60792" y="21901"/>
                </a:cubicBezTo>
                <a:cubicBezTo>
                  <a:pt x="60792" y="23726"/>
                  <a:pt x="60792" y="25551"/>
                  <a:pt x="61188" y="27376"/>
                </a:cubicBezTo>
                <a:cubicBezTo>
                  <a:pt x="61386" y="29201"/>
                  <a:pt x="61782" y="30570"/>
                  <a:pt x="62376" y="31939"/>
                </a:cubicBezTo>
                <a:cubicBezTo>
                  <a:pt x="62772" y="33307"/>
                  <a:pt x="63564" y="34220"/>
                  <a:pt x="64356" y="35133"/>
                </a:cubicBezTo>
                <a:cubicBezTo>
                  <a:pt x="65148" y="35589"/>
                  <a:pt x="65940" y="36045"/>
                  <a:pt x="67128" y="36045"/>
                </a:cubicBezTo>
                <a:cubicBezTo>
                  <a:pt x="68118" y="36045"/>
                  <a:pt x="68910" y="35589"/>
                  <a:pt x="69702" y="35133"/>
                </a:cubicBezTo>
                <a:cubicBezTo>
                  <a:pt x="70495" y="34220"/>
                  <a:pt x="71287" y="33307"/>
                  <a:pt x="71683" y="31939"/>
                </a:cubicBezTo>
                <a:cubicBezTo>
                  <a:pt x="72277" y="30570"/>
                  <a:pt x="72673" y="29201"/>
                  <a:pt x="72871" y="27376"/>
                </a:cubicBezTo>
                <a:moveTo>
                  <a:pt x="71485" y="77110"/>
                </a:moveTo>
                <a:cubicBezTo>
                  <a:pt x="74851" y="77110"/>
                  <a:pt x="74851" y="77110"/>
                  <a:pt x="74851" y="77110"/>
                </a:cubicBezTo>
                <a:cubicBezTo>
                  <a:pt x="74851" y="42889"/>
                  <a:pt x="74851" y="42889"/>
                  <a:pt x="74851" y="42889"/>
                </a:cubicBezTo>
                <a:cubicBezTo>
                  <a:pt x="69900" y="42889"/>
                  <a:pt x="69900" y="42889"/>
                  <a:pt x="69900" y="42889"/>
                </a:cubicBezTo>
                <a:cubicBezTo>
                  <a:pt x="66336" y="65247"/>
                  <a:pt x="66336" y="65247"/>
                  <a:pt x="66336" y="65247"/>
                </a:cubicBezTo>
                <a:cubicBezTo>
                  <a:pt x="66336" y="65247"/>
                  <a:pt x="66336" y="65247"/>
                  <a:pt x="66336" y="65247"/>
                </a:cubicBezTo>
                <a:cubicBezTo>
                  <a:pt x="62970" y="42889"/>
                  <a:pt x="62970" y="42889"/>
                  <a:pt x="62970" y="42889"/>
                </a:cubicBezTo>
                <a:cubicBezTo>
                  <a:pt x="58019" y="42889"/>
                  <a:pt x="58019" y="42889"/>
                  <a:pt x="58019" y="42889"/>
                </a:cubicBezTo>
                <a:cubicBezTo>
                  <a:pt x="58019" y="77110"/>
                  <a:pt x="58019" y="77110"/>
                  <a:pt x="58019" y="77110"/>
                </a:cubicBezTo>
                <a:cubicBezTo>
                  <a:pt x="61188" y="77110"/>
                  <a:pt x="61188" y="77110"/>
                  <a:pt x="61188" y="77110"/>
                </a:cubicBezTo>
                <a:cubicBezTo>
                  <a:pt x="61188" y="51102"/>
                  <a:pt x="61188" y="51102"/>
                  <a:pt x="61188" y="51102"/>
                </a:cubicBezTo>
                <a:cubicBezTo>
                  <a:pt x="61386" y="51102"/>
                  <a:pt x="61386" y="51102"/>
                  <a:pt x="61386" y="51102"/>
                </a:cubicBezTo>
                <a:cubicBezTo>
                  <a:pt x="65148" y="77110"/>
                  <a:pt x="65148" y="77110"/>
                  <a:pt x="65148" y="77110"/>
                </a:cubicBezTo>
                <a:cubicBezTo>
                  <a:pt x="67524" y="77110"/>
                  <a:pt x="67524" y="77110"/>
                  <a:pt x="67524" y="77110"/>
                </a:cubicBezTo>
                <a:cubicBezTo>
                  <a:pt x="71485" y="51102"/>
                  <a:pt x="71485" y="51102"/>
                  <a:pt x="71485" y="51102"/>
                </a:cubicBezTo>
                <a:cubicBezTo>
                  <a:pt x="71485" y="51102"/>
                  <a:pt x="71485" y="51102"/>
                  <a:pt x="71485" y="51102"/>
                </a:cubicBezTo>
                <a:lnTo>
                  <a:pt x="71485" y="77110"/>
                </a:lnTo>
                <a:close/>
                <a:moveTo>
                  <a:pt x="89702" y="35133"/>
                </a:moveTo>
                <a:cubicBezTo>
                  <a:pt x="92871" y="35133"/>
                  <a:pt x="92871" y="35133"/>
                  <a:pt x="92871" y="35133"/>
                </a:cubicBezTo>
                <a:cubicBezTo>
                  <a:pt x="92871" y="912"/>
                  <a:pt x="92871" y="912"/>
                  <a:pt x="92871" y="912"/>
                </a:cubicBezTo>
                <a:cubicBezTo>
                  <a:pt x="87920" y="912"/>
                  <a:pt x="87920" y="912"/>
                  <a:pt x="87920" y="912"/>
                </a:cubicBezTo>
                <a:cubicBezTo>
                  <a:pt x="84554" y="23269"/>
                  <a:pt x="84554" y="23269"/>
                  <a:pt x="84554" y="23269"/>
                </a:cubicBezTo>
                <a:cubicBezTo>
                  <a:pt x="84554" y="23269"/>
                  <a:pt x="84554" y="23269"/>
                  <a:pt x="84554" y="23269"/>
                </a:cubicBezTo>
                <a:cubicBezTo>
                  <a:pt x="80990" y="912"/>
                  <a:pt x="80990" y="912"/>
                  <a:pt x="80990" y="912"/>
                </a:cubicBezTo>
                <a:cubicBezTo>
                  <a:pt x="76039" y="912"/>
                  <a:pt x="76039" y="912"/>
                  <a:pt x="76039" y="912"/>
                </a:cubicBezTo>
                <a:cubicBezTo>
                  <a:pt x="76039" y="35133"/>
                  <a:pt x="76039" y="35133"/>
                  <a:pt x="76039" y="35133"/>
                </a:cubicBezTo>
                <a:cubicBezTo>
                  <a:pt x="79405" y="35133"/>
                  <a:pt x="79405" y="35133"/>
                  <a:pt x="79405" y="35133"/>
                </a:cubicBezTo>
                <a:cubicBezTo>
                  <a:pt x="79405" y="8669"/>
                  <a:pt x="79405" y="8669"/>
                  <a:pt x="79405" y="8669"/>
                </a:cubicBezTo>
                <a:cubicBezTo>
                  <a:pt x="79405" y="8669"/>
                  <a:pt x="79405" y="8669"/>
                  <a:pt x="79405" y="8669"/>
                </a:cubicBezTo>
                <a:cubicBezTo>
                  <a:pt x="83168" y="35133"/>
                  <a:pt x="83168" y="35133"/>
                  <a:pt x="83168" y="35133"/>
                </a:cubicBezTo>
                <a:cubicBezTo>
                  <a:pt x="85742" y="35133"/>
                  <a:pt x="85742" y="35133"/>
                  <a:pt x="85742" y="35133"/>
                </a:cubicBezTo>
                <a:cubicBezTo>
                  <a:pt x="89702" y="8669"/>
                  <a:pt x="89702" y="8669"/>
                  <a:pt x="89702" y="8669"/>
                </a:cubicBezTo>
                <a:cubicBezTo>
                  <a:pt x="89702" y="8669"/>
                  <a:pt x="89702" y="8669"/>
                  <a:pt x="89702" y="8669"/>
                </a:cubicBezTo>
                <a:lnTo>
                  <a:pt x="89702" y="35133"/>
                </a:lnTo>
                <a:close/>
                <a:moveTo>
                  <a:pt x="94653" y="119087"/>
                </a:moveTo>
                <a:cubicBezTo>
                  <a:pt x="99009" y="119087"/>
                  <a:pt x="99009" y="119087"/>
                  <a:pt x="99009" y="119087"/>
                </a:cubicBezTo>
                <a:cubicBezTo>
                  <a:pt x="99009" y="84866"/>
                  <a:pt x="99009" y="84866"/>
                  <a:pt x="99009" y="84866"/>
                </a:cubicBezTo>
                <a:cubicBezTo>
                  <a:pt x="95643" y="84866"/>
                  <a:pt x="95643" y="84866"/>
                  <a:pt x="95643" y="84866"/>
                </a:cubicBezTo>
                <a:cubicBezTo>
                  <a:pt x="95643" y="108593"/>
                  <a:pt x="95643" y="108593"/>
                  <a:pt x="95643" y="108593"/>
                </a:cubicBezTo>
                <a:cubicBezTo>
                  <a:pt x="95643" y="108593"/>
                  <a:pt x="95643" y="108593"/>
                  <a:pt x="95643" y="108593"/>
                </a:cubicBezTo>
                <a:cubicBezTo>
                  <a:pt x="89306" y="84866"/>
                  <a:pt x="89306" y="84866"/>
                  <a:pt x="89306" y="84866"/>
                </a:cubicBezTo>
                <a:cubicBezTo>
                  <a:pt x="84950" y="84866"/>
                  <a:pt x="84950" y="84866"/>
                  <a:pt x="84950" y="84866"/>
                </a:cubicBezTo>
                <a:cubicBezTo>
                  <a:pt x="84950" y="119087"/>
                  <a:pt x="84950" y="119087"/>
                  <a:pt x="84950" y="119087"/>
                </a:cubicBezTo>
                <a:cubicBezTo>
                  <a:pt x="88118" y="119087"/>
                  <a:pt x="88118" y="119087"/>
                  <a:pt x="88118" y="119087"/>
                </a:cubicBezTo>
                <a:cubicBezTo>
                  <a:pt x="88118" y="94448"/>
                  <a:pt x="88118" y="94448"/>
                  <a:pt x="88118" y="94448"/>
                </a:cubicBezTo>
                <a:cubicBezTo>
                  <a:pt x="88118" y="94448"/>
                  <a:pt x="88118" y="94448"/>
                  <a:pt x="88118" y="94448"/>
                </a:cubicBezTo>
                <a:lnTo>
                  <a:pt x="94653" y="119087"/>
                </a:lnTo>
                <a:close/>
                <a:moveTo>
                  <a:pt x="115643" y="119087"/>
                </a:moveTo>
                <a:cubicBezTo>
                  <a:pt x="108514" y="100836"/>
                  <a:pt x="108514" y="100836"/>
                  <a:pt x="108514" y="100836"/>
                </a:cubicBezTo>
                <a:cubicBezTo>
                  <a:pt x="115049" y="84866"/>
                  <a:pt x="115049" y="84866"/>
                  <a:pt x="115049" y="84866"/>
                </a:cubicBezTo>
                <a:cubicBezTo>
                  <a:pt x="110891" y="84866"/>
                  <a:pt x="110891" y="84866"/>
                  <a:pt x="110891" y="84866"/>
                </a:cubicBezTo>
                <a:cubicBezTo>
                  <a:pt x="104950" y="99011"/>
                  <a:pt x="104950" y="99011"/>
                  <a:pt x="104950" y="99011"/>
                </a:cubicBezTo>
                <a:cubicBezTo>
                  <a:pt x="104950" y="84866"/>
                  <a:pt x="104950" y="84866"/>
                  <a:pt x="104950" y="84866"/>
                </a:cubicBezTo>
                <a:cubicBezTo>
                  <a:pt x="101782" y="84866"/>
                  <a:pt x="101782" y="84866"/>
                  <a:pt x="101782" y="84866"/>
                </a:cubicBezTo>
                <a:cubicBezTo>
                  <a:pt x="101782" y="119087"/>
                  <a:pt x="101782" y="119087"/>
                  <a:pt x="101782" y="119087"/>
                </a:cubicBezTo>
                <a:cubicBezTo>
                  <a:pt x="104950" y="119087"/>
                  <a:pt x="104950" y="119087"/>
                  <a:pt x="104950" y="119087"/>
                </a:cubicBezTo>
                <a:cubicBezTo>
                  <a:pt x="104950" y="102661"/>
                  <a:pt x="104950" y="102661"/>
                  <a:pt x="104950" y="102661"/>
                </a:cubicBezTo>
                <a:cubicBezTo>
                  <a:pt x="111089" y="119087"/>
                  <a:pt x="111089" y="119087"/>
                  <a:pt x="111089" y="119087"/>
                </a:cubicBezTo>
                <a:lnTo>
                  <a:pt x="115643" y="119087"/>
                </a:lnTo>
                <a:close/>
                <a:moveTo>
                  <a:pt x="120000" y="84866"/>
                </a:moveTo>
                <a:cubicBezTo>
                  <a:pt x="116831" y="84866"/>
                  <a:pt x="116831" y="84866"/>
                  <a:pt x="116831" y="84866"/>
                </a:cubicBezTo>
                <a:cubicBezTo>
                  <a:pt x="116831" y="119087"/>
                  <a:pt x="116831" y="119087"/>
                  <a:pt x="116831" y="119087"/>
                </a:cubicBezTo>
                <a:cubicBezTo>
                  <a:pt x="120000" y="119087"/>
                  <a:pt x="120000" y="119087"/>
                  <a:pt x="120000" y="119087"/>
                </a:cubicBezTo>
                <a:lnTo>
                  <a:pt x="120000" y="84866"/>
                </a:lnTo>
                <a:close/>
              </a:path>
            </a:pathLst>
          </a:custGeom>
          <a:solidFill>
            <a:schemeClr val="lt1"/>
          </a:solidFill>
          <a:ln>
            <a:noFill/>
          </a:ln>
        </p:spPr>
        <p:txBody>
          <a:bodyPr spcFirstLastPara="1" wrap="square" lIns="68569" tIns="34275" rIns="68569"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35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22" name="Google Shape;122;p11"/>
          <p:cNvSpPr txBox="1"/>
          <p:nvPr/>
        </p:nvSpPr>
        <p:spPr>
          <a:xfrm rot="5400000">
            <a:off x="7050725" y="1927694"/>
            <a:ext cx="1727550" cy="173025"/>
          </a:xfrm>
          <a:prstGeom prst="rect">
            <a:avLst/>
          </a:prstGeom>
          <a:noFill/>
          <a:ln>
            <a:noFill/>
          </a:ln>
        </p:spPr>
        <p:txBody>
          <a:bodyPr spcFirstLastPara="1" wrap="square" lIns="68569" tIns="34275" rIns="68569" bIns="34275"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675" b="0" i="0" u="none" strike="noStrike" kern="1200" cap="none" spc="0" normalizeH="0" baseline="0" noProof="0">
                <a:ln>
                  <a:noFill/>
                </a:ln>
                <a:solidFill>
                  <a:prstClr val="white"/>
                </a:solidFill>
                <a:effectLst/>
                <a:uLnTx/>
                <a:uFillTx/>
                <a:latin typeface="Open Sans"/>
                <a:ea typeface="Open Sans"/>
                <a:cs typeface="Open Sans"/>
                <a:sym typeface="Open Sans"/>
              </a:rPr>
              <a:t>Photo:  Lauri Rotko</a:t>
            </a:r>
            <a:endParaRPr kumimoji="0" sz="675" b="0" i="0" u="none" strike="noStrike" kern="1200" cap="none" spc="0" normalizeH="0" baseline="0" noProof="0">
              <a:ln>
                <a:noFill/>
              </a:ln>
              <a:solidFill>
                <a:prstClr val="white"/>
              </a:solidFill>
              <a:effectLst/>
              <a:uLnTx/>
              <a:uFillTx/>
              <a:latin typeface="Open Sans"/>
              <a:ea typeface="Open Sans"/>
              <a:cs typeface="Open Sans"/>
              <a:sym typeface="Open Sans"/>
            </a:endParaRPr>
          </a:p>
        </p:txBody>
      </p:sp>
      <p:sp>
        <p:nvSpPr>
          <p:cNvPr id="123" name="Google Shape;123;p11"/>
          <p:cNvSpPr txBox="1">
            <a:spLocks noGrp="1"/>
          </p:cNvSpPr>
          <p:nvPr>
            <p:ph type="title"/>
          </p:nvPr>
        </p:nvSpPr>
        <p:spPr>
          <a:xfrm>
            <a:off x="1485900" y="205978"/>
            <a:ext cx="6172200" cy="857250"/>
          </a:xfrm>
          <a:prstGeom prst="rect">
            <a:avLst/>
          </a:prstGeom>
        </p:spPr>
        <p:txBody>
          <a:bodyPr spcFirstLastPara="1" wrap="square" lIns="68569" tIns="68569" rIns="68569" bIns="68569" anchor="t" anchorCtr="0">
            <a:noAutofit/>
          </a:bodyPr>
          <a:lstStyle/>
          <a:p>
            <a:r>
              <a:rPr lang="fi-FI"/>
              <a:t>Let's make Helsinki the most functional Smart City in the World</a:t>
            </a:r>
            <a:endParaRPr/>
          </a:p>
        </p:txBody>
      </p:sp>
      <p:sp>
        <p:nvSpPr>
          <p:cNvPr id="124" name="Google Shape;124;p11"/>
          <p:cNvSpPr txBox="1">
            <a:spLocks noGrp="1"/>
          </p:cNvSpPr>
          <p:nvPr>
            <p:ph type="body" idx="1"/>
          </p:nvPr>
        </p:nvSpPr>
        <p:spPr>
          <a:xfrm>
            <a:off x="1485900" y="2739094"/>
            <a:ext cx="5311350" cy="2164050"/>
          </a:xfrm>
          <a:prstGeom prst="rect">
            <a:avLst/>
          </a:prstGeom>
        </p:spPr>
        <p:txBody>
          <a:bodyPr spcFirstLastPara="1" wrap="square" lIns="68569" tIns="68569" rIns="68569" bIns="68569" anchor="b" anchorCtr="0">
            <a:noAutofit/>
          </a:bodyPr>
          <a:lstStyle/>
          <a:p>
            <a:pPr marL="0" indent="0">
              <a:spcAft>
                <a:spcPts val="750"/>
              </a:spcAft>
              <a:buNone/>
            </a:pPr>
            <a:r>
              <a:rPr lang="fi-FI"/>
              <a:t>An innovation unit for the City of Helsinki, Forum Virium aims to build Helsinki into the most functional smart city in the world in collaboration with companies, the scientific community and residents.</a:t>
            </a:r>
            <a:endParaRPr/>
          </a:p>
        </p:txBody>
      </p:sp>
    </p:spTree>
    <p:extLst>
      <p:ext uri="{BB962C8B-B14F-4D97-AF65-F5344CB8AC3E}">
        <p14:creationId xmlns:p14="http://schemas.microsoft.com/office/powerpoint/2010/main" val="40165057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pic>
        <p:nvPicPr>
          <p:cNvPr id="534" name="Shape 534"/>
          <p:cNvPicPr preferRelativeResize="0"/>
          <p:nvPr/>
        </p:nvPicPr>
        <p:blipFill>
          <a:blip r:embed="rId3">
            <a:alphaModFix/>
          </a:blip>
          <a:stretch>
            <a:fillRect/>
          </a:stretch>
        </p:blipFill>
        <p:spPr>
          <a:xfrm>
            <a:off x="-27968" y="0"/>
            <a:ext cx="9171969" cy="6066875"/>
          </a:xfrm>
          <a:prstGeom prst="rect">
            <a:avLst/>
          </a:prstGeom>
          <a:noFill/>
          <a:ln>
            <a:noFill/>
          </a:ln>
        </p:spPr>
      </p:pic>
      <p:sp>
        <p:nvSpPr>
          <p:cNvPr id="535" name="Shape 535"/>
          <p:cNvSpPr txBox="1">
            <a:spLocks noGrp="1"/>
          </p:cNvSpPr>
          <p:nvPr>
            <p:ph type="title"/>
          </p:nvPr>
        </p:nvSpPr>
        <p:spPr>
          <a:xfrm>
            <a:off x="614657" y="2074644"/>
            <a:ext cx="7886700" cy="994200"/>
          </a:xfrm>
          <a:prstGeom prst="rect">
            <a:avLst/>
          </a:prstGeom>
          <a:solidFill>
            <a:srgbClr val="D1D1D1">
              <a:alpha val="54230"/>
            </a:srgbClr>
          </a:solidFill>
          <a:ln>
            <a:noFill/>
          </a:ln>
        </p:spPr>
        <p:txBody>
          <a:bodyPr lIns="91425" tIns="45700" rIns="91425" bIns="45700" anchor="ctr" anchorCtr="0">
            <a:noAutofit/>
          </a:bodyPr>
          <a:lstStyle/>
          <a:p>
            <a:pPr marL="0" marR="0" lvl="0" indent="0" algn="ctr" rtl="0">
              <a:lnSpc>
                <a:spcPct val="90000"/>
              </a:lnSpc>
              <a:spcBef>
                <a:spcPts val="0"/>
              </a:spcBef>
              <a:buClr>
                <a:schemeClr val="dk1"/>
              </a:buClr>
              <a:buSzPct val="25000"/>
              <a:buFont typeface="Calibri"/>
              <a:buNone/>
            </a:pPr>
            <a:r>
              <a:rPr lang="fi-FI" sz="4000">
                <a:latin typeface="Oswald"/>
                <a:ea typeface="Oswald"/>
                <a:cs typeface="Oswald"/>
                <a:sym typeface="Oswald"/>
              </a:rPr>
              <a:t>One city is not a market</a:t>
            </a:r>
          </a:p>
        </p:txBody>
      </p:sp>
    </p:spTree>
    <p:extLst>
      <p:ext uri="{BB962C8B-B14F-4D97-AF65-F5344CB8AC3E}">
        <p14:creationId xmlns:p14="http://schemas.microsoft.com/office/powerpoint/2010/main" val="937625467"/>
      </p:ext>
    </p:extLst>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6000" dirty="0"/>
              <a:t>Harmonized Smart City APIs</a:t>
            </a:r>
          </a:p>
        </p:txBody>
      </p:sp>
      <p:sp>
        <p:nvSpPr>
          <p:cNvPr id="4" name="Text Placeholder 3"/>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9654326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5909733" cy="4418989"/>
          </a:xfrm>
          <a:prstGeom prst="rect">
            <a:avLst/>
          </a:prstGeom>
          <a:ln w="28575">
            <a:solidFill>
              <a:schemeClr val="tx1"/>
            </a:solidFill>
          </a:ln>
        </p:spPr>
      </p:pic>
      <p:pic>
        <p:nvPicPr>
          <p:cNvPr id="2" name="Picture 1">
            <a:extLst>
              <a:ext uri="{FF2B5EF4-FFF2-40B4-BE49-F238E27FC236}">
                <a16:creationId xmlns:a16="http://schemas.microsoft.com/office/drawing/2014/main" id="{B964D680-BF05-184B-9D91-3E8C00E0DBA5}"/>
              </a:ext>
            </a:extLst>
          </p:cNvPr>
          <p:cNvPicPr>
            <a:picLocks noChangeAspect="1"/>
          </p:cNvPicPr>
          <p:nvPr/>
        </p:nvPicPr>
        <p:blipFill>
          <a:blip r:embed="rId3"/>
          <a:stretch>
            <a:fillRect/>
          </a:stretch>
        </p:blipFill>
        <p:spPr>
          <a:xfrm>
            <a:off x="4216399" y="1662599"/>
            <a:ext cx="7851783" cy="4411252"/>
          </a:xfrm>
          <a:prstGeom prst="rect">
            <a:avLst/>
          </a:prstGeom>
          <a:ln w="28575">
            <a:solidFill>
              <a:schemeClr val="tx1"/>
            </a:solidFill>
          </a:ln>
        </p:spPr>
      </p:pic>
    </p:spTree>
    <p:extLst>
      <p:ext uri="{BB962C8B-B14F-4D97-AF65-F5344CB8AC3E}">
        <p14:creationId xmlns:p14="http://schemas.microsoft.com/office/powerpoint/2010/main" val="14752854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Text Placeholder 3"/>
          <p:cNvSpPr>
            <a:spLocks noGrp="1"/>
          </p:cNvSpPr>
          <p:nvPr>
            <p:ph type="body" sz="quarter" idx="10"/>
          </p:nvPr>
        </p:nvSpPr>
        <p:spPr/>
        <p:txBody>
          <a:bodyPr/>
          <a:lstStyle/>
          <a:p>
            <a:endParaRPr lang="en-US"/>
          </a:p>
        </p:txBody>
      </p:sp>
      <p:pic>
        <p:nvPicPr>
          <p:cNvPr id="5" name="Picture 4"/>
          <p:cNvPicPr>
            <a:picLocks noChangeAspect="1"/>
          </p:cNvPicPr>
          <p:nvPr/>
        </p:nvPicPr>
        <p:blipFill>
          <a:blip r:embed="rId2"/>
          <a:stretch>
            <a:fillRect/>
          </a:stretch>
        </p:blipFill>
        <p:spPr>
          <a:xfrm>
            <a:off x="1398585" y="0"/>
            <a:ext cx="6346830" cy="5143500"/>
          </a:xfrm>
          <a:prstGeom prst="rect">
            <a:avLst/>
          </a:prstGeom>
        </p:spPr>
      </p:pic>
    </p:spTree>
    <p:extLst>
      <p:ext uri="{BB962C8B-B14F-4D97-AF65-F5344CB8AC3E}">
        <p14:creationId xmlns:p14="http://schemas.microsoft.com/office/powerpoint/2010/main" val="8242900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National collaboration under Six city strategy 6Aika</a:t>
            </a:r>
          </a:p>
        </p:txBody>
      </p:sp>
      <p:sp>
        <p:nvSpPr>
          <p:cNvPr id="4" name="Text Placeholder 3"/>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5675355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More APIs, more cities</a:t>
            </a:r>
          </a:p>
        </p:txBody>
      </p:sp>
      <p:sp>
        <p:nvSpPr>
          <p:cNvPr id="12" name="Content Placeholder 11"/>
          <p:cNvSpPr>
            <a:spLocks noGrp="1"/>
          </p:cNvSpPr>
          <p:nvPr>
            <p:ph idx="1"/>
          </p:nvPr>
        </p:nvSpPr>
        <p:spPr/>
        <p:txBody>
          <a:bodyPr/>
          <a:lstStyle/>
          <a:p>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733" y="918470"/>
            <a:ext cx="2176083" cy="3689747"/>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8652" y="979160"/>
            <a:ext cx="2104496" cy="3568366"/>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6984" y="918470"/>
            <a:ext cx="2176083" cy="3689747"/>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6903" y="913707"/>
            <a:ext cx="2181701" cy="3699272"/>
          </a:xfrm>
          <a:prstGeom prst="rect">
            <a:avLst/>
          </a:prstGeom>
        </p:spPr>
      </p:pic>
    </p:spTree>
    <p:extLst>
      <p:ext uri="{BB962C8B-B14F-4D97-AF65-F5344CB8AC3E}">
        <p14:creationId xmlns:p14="http://schemas.microsoft.com/office/powerpoint/2010/main" val="6482816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Cities, get started with it!</a:t>
            </a:r>
          </a:p>
        </p:txBody>
      </p:sp>
      <p:graphicFrame>
        <p:nvGraphicFramePr>
          <p:cNvPr id="6" name="Diagram 5"/>
          <p:cNvGraphicFramePr/>
          <p:nvPr>
            <p:extLst/>
          </p:nvPr>
        </p:nvGraphicFramePr>
        <p:xfrm>
          <a:off x="10700951" y="3391930"/>
          <a:ext cx="138548" cy="276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1289957" y="408214"/>
            <a:ext cx="184731" cy="300082"/>
          </a:xfrm>
          <a:prstGeom prst="rect">
            <a:avLst/>
          </a:prstGeom>
          <a:noFill/>
        </p:spPr>
        <p:txBody>
          <a:bodyPr wrap="none" rtlCol="0">
            <a:spAutoFit/>
          </a:bodyPr>
          <a:lstStyle/>
          <a:p>
            <a:endParaRPr lang="en-US" dirty="0"/>
          </a:p>
        </p:txBody>
      </p:sp>
      <p:sp>
        <p:nvSpPr>
          <p:cNvPr id="5" name="Content Placeholder 4"/>
          <p:cNvSpPr>
            <a:spLocks noGrp="1"/>
          </p:cNvSpPr>
          <p:nvPr>
            <p:ph idx="1"/>
          </p:nvPr>
        </p:nvSpPr>
        <p:spPr/>
        <p:txBody>
          <a:bodyPr/>
          <a:lstStyle/>
          <a:p>
            <a:pPr>
              <a:buSzPct val="80000"/>
              <a:buFont typeface="Arial" charset="0"/>
              <a:buChar char="•"/>
            </a:pPr>
            <a:r>
              <a:rPr lang="en-US" sz="2800" dirty="0"/>
              <a:t>API specs in </a:t>
            </a:r>
            <a:r>
              <a:rPr lang="en-US" sz="2800" dirty="0" err="1"/>
              <a:t>Github</a:t>
            </a:r>
            <a:r>
              <a:rPr lang="en-US" sz="2800" dirty="0"/>
              <a:t> </a:t>
            </a:r>
            <a:br>
              <a:rPr lang="en-US" sz="2800" dirty="0"/>
            </a:br>
            <a:r>
              <a:rPr lang="en-US" sz="2800" dirty="0"/>
              <a:t>under organization 6Aika</a:t>
            </a:r>
          </a:p>
          <a:p>
            <a:pPr>
              <a:buSzPct val="80000"/>
              <a:buFont typeface="Arial" charset="0"/>
              <a:buChar char="•"/>
            </a:pPr>
            <a:r>
              <a:rPr lang="en-US" sz="2800" dirty="0"/>
              <a:t>Open source reference </a:t>
            </a:r>
            <a:br>
              <a:rPr lang="en-US" sz="2800" dirty="0"/>
            </a:br>
            <a:r>
              <a:rPr lang="en-US" sz="2800" dirty="0"/>
              <a:t>implementations</a:t>
            </a:r>
          </a:p>
          <a:p>
            <a:pPr>
              <a:buSzPct val="80000"/>
              <a:buFont typeface="Arial" charset="0"/>
              <a:buChar char="•"/>
            </a:pPr>
            <a:r>
              <a:rPr lang="en-US" sz="2800" dirty="0"/>
              <a:t>Guidelines</a:t>
            </a:r>
          </a:p>
        </p:txBody>
      </p:sp>
      <p:pic>
        <p:nvPicPr>
          <p:cNvPr id="4" name="Picture 3"/>
          <p:cNvPicPr>
            <a:picLocks noChangeAspect="1"/>
          </p:cNvPicPr>
          <p:nvPr/>
        </p:nvPicPr>
        <p:blipFill>
          <a:blip r:embed="rId7"/>
          <a:stretch>
            <a:fillRect/>
          </a:stretch>
        </p:blipFill>
        <p:spPr>
          <a:xfrm>
            <a:off x="4788976" y="1063229"/>
            <a:ext cx="3603356" cy="2558299"/>
          </a:xfrm>
          <a:prstGeom prst="rect">
            <a:avLst/>
          </a:prstGeom>
        </p:spPr>
      </p:pic>
      <p:pic>
        <p:nvPicPr>
          <p:cNvPr id="9" name="Picture 8">
            <a:extLst>
              <a:ext uri="{FF2B5EF4-FFF2-40B4-BE49-F238E27FC236}">
                <a16:creationId xmlns:a16="http://schemas.microsoft.com/office/drawing/2014/main" id="{A3883D81-EBE8-EA43-9197-B8364EEBAB62}"/>
              </a:ext>
            </a:extLst>
          </p:cNvPr>
          <p:cNvPicPr>
            <a:picLocks noChangeAspect="1"/>
          </p:cNvPicPr>
          <p:nvPr/>
        </p:nvPicPr>
        <p:blipFill>
          <a:blip r:embed="rId8"/>
          <a:stretch>
            <a:fillRect/>
          </a:stretch>
        </p:blipFill>
        <p:spPr>
          <a:xfrm>
            <a:off x="1905987" y="3004698"/>
            <a:ext cx="3571445" cy="2138802"/>
          </a:xfrm>
          <a:prstGeom prst="rect">
            <a:avLst/>
          </a:prstGeom>
        </p:spPr>
      </p:pic>
    </p:spTree>
    <p:extLst>
      <p:ext uri="{BB962C8B-B14F-4D97-AF65-F5344CB8AC3E}">
        <p14:creationId xmlns:p14="http://schemas.microsoft.com/office/powerpoint/2010/main" val="21040759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7554C-AF1E-294A-A5F8-C93DDDB8A28F}"/>
              </a:ext>
            </a:extLst>
          </p:cNvPr>
          <p:cNvSpPr>
            <a:spLocks noGrp="1"/>
          </p:cNvSpPr>
          <p:nvPr>
            <p:ph type="title"/>
          </p:nvPr>
        </p:nvSpPr>
        <p:spPr/>
        <p:txBody>
          <a:bodyPr/>
          <a:lstStyle/>
          <a:p>
            <a:endParaRPr lang="fi-FI"/>
          </a:p>
        </p:txBody>
      </p:sp>
      <p:sp>
        <p:nvSpPr>
          <p:cNvPr id="3" name="Content Placeholder 2">
            <a:extLst>
              <a:ext uri="{FF2B5EF4-FFF2-40B4-BE49-F238E27FC236}">
                <a16:creationId xmlns:a16="http://schemas.microsoft.com/office/drawing/2014/main" id="{62598D9E-7F33-C14B-B859-8D6FD6220E09}"/>
              </a:ext>
            </a:extLst>
          </p:cNvPr>
          <p:cNvSpPr>
            <a:spLocks noGrp="1"/>
          </p:cNvSpPr>
          <p:nvPr>
            <p:ph idx="1"/>
          </p:nvPr>
        </p:nvSpPr>
        <p:spPr/>
        <p:txBody>
          <a:bodyPr/>
          <a:lstStyle/>
          <a:p>
            <a:endParaRPr lang="fi-FI"/>
          </a:p>
        </p:txBody>
      </p:sp>
      <p:pic>
        <p:nvPicPr>
          <p:cNvPr id="8" name="Picture 7">
            <a:extLst>
              <a:ext uri="{FF2B5EF4-FFF2-40B4-BE49-F238E27FC236}">
                <a16:creationId xmlns:a16="http://schemas.microsoft.com/office/drawing/2014/main" id="{85FB157E-7B09-8640-99A2-29DE1E5EC811}"/>
              </a:ext>
            </a:extLst>
          </p:cNvPr>
          <p:cNvPicPr>
            <a:picLocks noChangeAspect="1"/>
          </p:cNvPicPr>
          <p:nvPr/>
        </p:nvPicPr>
        <p:blipFill>
          <a:blip r:embed="rId2"/>
          <a:stretch>
            <a:fillRect/>
          </a:stretch>
        </p:blipFill>
        <p:spPr>
          <a:xfrm>
            <a:off x="2491152" y="-16933"/>
            <a:ext cx="4144762" cy="5143500"/>
          </a:xfrm>
          <a:prstGeom prst="rect">
            <a:avLst/>
          </a:prstGeom>
        </p:spPr>
      </p:pic>
      <p:pic>
        <p:nvPicPr>
          <p:cNvPr id="9" name="Picture 8">
            <a:extLst>
              <a:ext uri="{FF2B5EF4-FFF2-40B4-BE49-F238E27FC236}">
                <a16:creationId xmlns:a16="http://schemas.microsoft.com/office/drawing/2014/main" id="{D7A8D5E4-1E8B-F641-B7B2-0D1467073B51}"/>
              </a:ext>
            </a:extLst>
          </p:cNvPr>
          <p:cNvPicPr>
            <a:picLocks noChangeAspect="1"/>
          </p:cNvPicPr>
          <p:nvPr/>
        </p:nvPicPr>
        <p:blipFill>
          <a:blip r:embed="rId3"/>
          <a:stretch>
            <a:fillRect/>
          </a:stretch>
        </p:blipFill>
        <p:spPr>
          <a:xfrm>
            <a:off x="-1801678" y="1063229"/>
            <a:ext cx="3603356" cy="2558299"/>
          </a:xfrm>
          <a:prstGeom prst="rect">
            <a:avLst/>
          </a:prstGeom>
        </p:spPr>
      </p:pic>
    </p:spTree>
    <p:extLst>
      <p:ext uri="{BB962C8B-B14F-4D97-AF65-F5344CB8AC3E}">
        <p14:creationId xmlns:p14="http://schemas.microsoft.com/office/powerpoint/2010/main" val="34203243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So where’s the </a:t>
            </a:r>
            <a:r>
              <a:rPr lang="en-US" dirty="0" err="1"/>
              <a:t>IoT</a:t>
            </a:r>
            <a:r>
              <a:rPr lang="en-US" dirty="0"/>
              <a:t>?</a:t>
            </a:r>
          </a:p>
        </p:txBody>
      </p:sp>
      <p:sp>
        <p:nvSpPr>
          <p:cNvPr id="5" name="Text Placeholder 4"/>
          <p:cNvSpPr>
            <a:spLocks noGrp="1"/>
          </p:cNvSpPr>
          <p:nvPr>
            <p:ph type="body" idx="2"/>
          </p:nvPr>
        </p:nvSpPr>
        <p:spPr/>
        <p:txBody>
          <a:bodyPr/>
          <a:lstStyle/>
          <a:p>
            <a:endParaRPr lang="en-US"/>
          </a:p>
        </p:txBody>
      </p:sp>
    </p:spTree>
    <p:extLst>
      <p:ext uri="{BB962C8B-B14F-4D97-AF65-F5344CB8AC3E}">
        <p14:creationId xmlns:p14="http://schemas.microsoft.com/office/powerpoint/2010/main" val="8595616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Data-fueled services and systems create demand for</a:t>
            </a:r>
          </a:p>
        </p:txBody>
      </p:sp>
      <p:graphicFrame>
        <p:nvGraphicFramePr>
          <p:cNvPr id="4" name="Content Placeholder 3"/>
          <p:cNvGraphicFramePr>
            <a:graphicFrameLocks noGrp="1"/>
          </p:cNvGraphicFramePr>
          <p:nvPr>
            <p:ph idx="1"/>
            <p:extLst/>
          </p:nvPr>
        </p:nvGraphicFramePr>
        <p:xfrm>
          <a:off x="1479550" y="1200151"/>
          <a:ext cx="6172200" cy="3244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702167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14"/>
          <p:cNvSpPr txBox="1">
            <a:spLocks noGrp="1"/>
          </p:cNvSpPr>
          <p:nvPr>
            <p:ph type="title"/>
          </p:nvPr>
        </p:nvSpPr>
        <p:spPr>
          <a:xfrm>
            <a:off x="3397688" y="205969"/>
            <a:ext cx="4260375" cy="857250"/>
          </a:xfrm>
          <a:prstGeom prst="rect">
            <a:avLst/>
          </a:prstGeom>
        </p:spPr>
        <p:txBody>
          <a:bodyPr spcFirstLastPara="1" wrap="square" lIns="68569" tIns="68569" rIns="68569" bIns="68569" anchor="t" anchorCtr="0">
            <a:noAutofit/>
          </a:bodyPr>
          <a:lstStyle/>
          <a:p>
            <a:r>
              <a:rPr lang="fi-FI"/>
              <a:t>What is Forum Virium Helsinki? </a:t>
            </a:r>
            <a:endParaRPr/>
          </a:p>
        </p:txBody>
      </p:sp>
      <p:sp>
        <p:nvSpPr>
          <p:cNvPr id="150" name="Google Shape;150;p14"/>
          <p:cNvSpPr txBox="1">
            <a:spLocks noGrp="1"/>
          </p:cNvSpPr>
          <p:nvPr>
            <p:ph type="body" idx="1"/>
          </p:nvPr>
        </p:nvSpPr>
        <p:spPr>
          <a:xfrm>
            <a:off x="3300806" y="1329919"/>
            <a:ext cx="4351050" cy="3115350"/>
          </a:xfrm>
          <a:prstGeom prst="rect">
            <a:avLst/>
          </a:prstGeom>
        </p:spPr>
        <p:txBody>
          <a:bodyPr spcFirstLastPara="1" wrap="square" lIns="68569" tIns="68569" rIns="68569" bIns="68569" anchor="t" anchorCtr="0">
            <a:noAutofit/>
          </a:bodyPr>
          <a:lstStyle/>
          <a:p>
            <a:r>
              <a:rPr lang="fi-FI" dirty="0"/>
              <a:t>An </a:t>
            </a:r>
            <a:r>
              <a:rPr lang="fi-FI" dirty="0" err="1"/>
              <a:t>innovation</a:t>
            </a:r>
            <a:r>
              <a:rPr lang="fi-FI" dirty="0"/>
              <a:t> </a:t>
            </a:r>
            <a:r>
              <a:rPr lang="fi-FI" dirty="0" err="1"/>
              <a:t>unit</a:t>
            </a:r>
            <a:r>
              <a:rPr lang="fi-FI" dirty="0"/>
              <a:t> </a:t>
            </a:r>
            <a:r>
              <a:rPr lang="fi-FI" dirty="0" err="1"/>
              <a:t>established</a:t>
            </a:r>
            <a:r>
              <a:rPr lang="fi-FI" dirty="0"/>
              <a:t> in 2005, </a:t>
            </a:r>
            <a:r>
              <a:rPr lang="fi-FI" dirty="0" err="1"/>
              <a:t>which</a:t>
            </a:r>
            <a:r>
              <a:rPr lang="fi-FI" dirty="0"/>
              <a:t> </a:t>
            </a:r>
            <a:r>
              <a:rPr lang="fi-FI" dirty="0" err="1"/>
              <a:t>develops</a:t>
            </a:r>
            <a:r>
              <a:rPr lang="fi-FI" dirty="0"/>
              <a:t> </a:t>
            </a:r>
            <a:r>
              <a:rPr lang="fi-FI" dirty="0" err="1"/>
              <a:t>urban</a:t>
            </a:r>
            <a:r>
              <a:rPr lang="fi-FI" dirty="0"/>
              <a:t> </a:t>
            </a:r>
            <a:r>
              <a:rPr lang="fi-FI" dirty="0" err="1"/>
              <a:t>solutions</a:t>
            </a:r>
            <a:r>
              <a:rPr lang="fi-FI" dirty="0"/>
              <a:t> of </a:t>
            </a:r>
            <a:r>
              <a:rPr lang="fi-FI" dirty="0" err="1"/>
              <a:t>the</a:t>
            </a:r>
            <a:r>
              <a:rPr lang="fi-FI" dirty="0"/>
              <a:t> </a:t>
            </a:r>
            <a:r>
              <a:rPr lang="fi-FI" dirty="0" err="1"/>
              <a:t>future</a:t>
            </a:r>
            <a:endParaRPr dirty="0"/>
          </a:p>
          <a:p>
            <a:pPr>
              <a:spcBef>
                <a:spcPts val="750"/>
              </a:spcBef>
            </a:pPr>
            <a:r>
              <a:rPr lang="fi-FI" dirty="0" err="1"/>
              <a:t>These</a:t>
            </a:r>
            <a:r>
              <a:rPr lang="fi-FI" dirty="0"/>
              <a:t> </a:t>
            </a:r>
            <a:r>
              <a:rPr lang="fi-FI" dirty="0" err="1"/>
              <a:t>encompass</a:t>
            </a:r>
            <a:r>
              <a:rPr lang="fi-FI" dirty="0"/>
              <a:t> </a:t>
            </a:r>
            <a:r>
              <a:rPr lang="fi-FI" dirty="0" err="1"/>
              <a:t>smart</a:t>
            </a:r>
            <a:r>
              <a:rPr lang="fi-FI" dirty="0"/>
              <a:t> city, </a:t>
            </a:r>
            <a:r>
              <a:rPr lang="fi-FI" dirty="0" err="1"/>
              <a:t>smart</a:t>
            </a:r>
            <a:r>
              <a:rPr lang="fi-FI" dirty="0"/>
              <a:t> </a:t>
            </a:r>
            <a:r>
              <a:rPr lang="fi-FI" dirty="0" err="1"/>
              <a:t>mobility</a:t>
            </a:r>
            <a:r>
              <a:rPr lang="fi-FI" dirty="0"/>
              <a:t>, open data and </a:t>
            </a:r>
            <a:r>
              <a:rPr lang="fi-FI" dirty="0" err="1"/>
              <a:t>the</a:t>
            </a:r>
            <a:r>
              <a:rPr lang="fi-FI" dirty="0"/>
              <a:t> Internet of </a:t>
            </a:r>
            <a:r>
              <a:rPr lang="fi-FI" dirty="0" err="1"/>
              <a:t>Things</a:t>
            </a:r>
            <a:endParaRPr dirty="0"/>
          </a:p>
          <a:p>
            <a:pPr>
              <a:spcBef>
                <a:spcPts val="750"/>
              </a:spcBef>
            </a:pPr>
            <a:r>
              <a:rPr lang="fi-FI" dirty="0"/>
              <a:t>A </a:t>
            </a:r>
            <a:r>
              <a:rPr lang="fi-FI" dirty="0" err="1"/>
              <a:t>non-profit</a:t>
            </a:r>
            <a:r>
              <a:rPr lang="fi-FI" dirty="0"/>
              <a:t> </a:t>
            </a:r>
            <a:r>
              <a:rPr lang="fi-FI" dirty="0" err="1"/>
              <a:t>limited</a:t>
            </a:r>
            <a:r>
              <a:rPr lang="fi-FI" dirty="0"/>
              <a:t> </a:t>
            </a:r>
            <a:r>
              <a:rPr lang="fi-FI" dirty="0" err="1"/>
              <a:t>liability</a:t>
            </a:r>
            <a:r>
              <a:rPr lang="fi-FI" dirty="0"/>
              <a:t> </a:t>
            </a:r>
            <a:r>
              <a:rPr lang="fi-FI" dirty="0" err="1"/>
              <a:t>company</a:t>
            </a:r>
            <a:r>
              <a:rPr lang="fi-FI" dirty="0"/>
              <a:t> </a:t>
            </a:r>
            <a:r>
              <a:rPr lang="fi-FI" dirty="0" err="1"/>
              <a:t>fully</a:t>
            </a:r>
            <a:r>
              <a:rPr lang="fi-FI" dirty="0"/>
              <a:t> </a:t>
            </a:r>
            <a:r>
              <a:rPr lang="fi-FI" dirty="0" err="1"/>
              <a:t>owned</a:t>
            </a:r>
            <a:r>
              <a:rPr lang="fi-FI" dirty="0"/>
              <a:t> </a:t>
            </a:r>
            <a:r>
              <a:rPr lang="fi-FI" dirty="0" err="1"/>
              <a:t>by</a:t>
            </a:r>
            <a:r>
              <a:rPr lang="fi-FI" dirty="0"/>
              <a:t> </a:t>
            </a:r>
            <a:r>
              <a:rPr lang="fi-FI" dirty="0" err="1"/>
              <a:t>the</a:t>
            </a:r>
            <a:r>
              <a:rPr lang="fi-FI" dirty="0"/>
              <a:t> City of Helsinki</a:t>
            </a:r>
            <a:endParaRPr dirty="0"/>
          </a:p>
          <a:p>
            <a:pPr>
              <a:spcBef>
                <a:spcPts val="750"/>
              </a:spcBef>
            </a:pPr>
            <a:r>
              <a:rPr lang="fi-FI" dirty="0" err="1"/>
              <a:t>Employs</a:t>
            </a:r>
            <a:r>
              <a:rPr lang="fi-FI" dirty="0"/>
              <a:t> 40 top </a:t>
            </a:r>
            <a:r>
              <a:rPr lang="fi-FI" dirty="0" err="1"/>
              <a:t>experts</a:t>
            </a:r>
            <a:endParaRPr dirty="0"/>
          </a:p>
          <a:p>
            <a:pPr>
              <a:spcBef>
                <a:spcPts val="750"/>
              </a:spcBef>
              <a:spcAft>
                <a:spcPts val="750"/>
              </a:spcAft>
            </a:pPr>
            <a:r>
              <a:rPr lang="fi-FI" dirty="0" err="1"/>
              <a:t>The</a:t>
            </a:r>
            <a:r>
              <a:rPr lang="fi-FI" dirty="0"/>
              <a:t> </a:t>
            </a:r>
            <a:r>
              <a:rPr lang="fi-FI" dirty="0" err="1"/>
              <a:t>unit</a:t>
            </a:r>
            <a:r>
              <a:rPr lang="fi-FI" dirty="0"/>
              <a:t> </a:t>
            </a:r>
            <a:r>
              <a:rPr lang="fi-FI" dirty="0" err="1"/>
              <a:t>operations</a:t>
            </a:r>
            <a:r>
              <a:rPr lang="fi-FI" dirty="0"/>
              <a:t> </a:t>
            </a:r>
            <a:r>
              <a:rPr lang="fi-FI" dirty="0" err="1"/>
              <a:t>are</a:t>
            </a:r>
            <a:r>
              <a:rPr lang="fi-FI" dirty="0"/>
              <a:t> </a:t>
            </a:r>
            <a:r>
              <a:rPr lang="fi-FI" dirty="0" err="1"/>
              <a:t>funded</a:t>
            </a:r>
            <a:r>
              <a:rPr lang="fi-FI" dirty="0"/>
              <a:t> </a:t>
            </a:r>
            <a:r>
              <a:rPr lang="fi-FI" dirty="0" err="1"/>
              <a:t>by</a:t>
            </a:r>
            <a:r>
              <a:rPr lang="fi-FI" dirty="0"/>
              <a:t> </a:t>
            </a:r>
            <a:r>
              <a:rPr lang="fi-FI" dirty="0" err="1"/>
              <a:t>the</a:t>
            </a:r>
            <a:r>
              <a:rPr lang="fi-FI" dirty="0"/>
              <a:t> City of Helsinki and </a:t>
            </a:r>
            <a:r>
              <a:rPr lang="fi-FI" dirty="0" err="1"/>
              <a:t>different</a:t>
            </a:r>
            <a:r>
              <a:rPr lang="fi-FI" dirty="0"/>
              <a:t> EU </a:t>
            </a:r>
            <a:r>
              <a:rPr lang="fi-FI" dirty="0" err="1"/>
              <a:t>projects</a:t>
            </a:r>
            <a:r>
              <a:rPr lang="fi-FI" dirty="0"/>
              <a:t> </a:t>
            </a:r>
            <a:r>
              <a:rPr lang="fi-FI" dirty="0" err="1"/>
              <a:t>with</a:t>
            </a:r>
            <a:r>
              <a:rPr lang="fi-FI" dirty="0"/>
              <a:t> </a:t>
            </a:r>
            <a:r>
              <a:rPr lang="fi-FI" dirty="0" err="1"/>
              <a:t>about</a:t>
            </a:r>
            <a:r>
              <a:rPr lang="fi-FI" dirty="0"/>
              <a:t> EUR 5 </a:t>
            </a:r>
            <a:r>
              <a:rPr lang="fi-FI" dirty="0" err="1"/>
              <a:t>million</a:t>
            </a:r>
            <a:r>
              <a:rPr lang="fi-FI" dirty="0"/>
              <a:t> a </a:t>
            </a:r>
            <a:r>
              <a:rPr lang="fi-FI" dirty="0" err="1"/>
              <a:t>year</a:t>
            </a:r>
            <a:endParaRPr dirty="0"/>
          </a:p>
        </p:txBody>
      </p:sp>
    </p:spTree>
    <p:extLst>
      <p:ext uri="{BB962C8B-B14F-4D97-AF65-F5344CB8AC3E}">
        <p14:creationId xmlns:p14="http://schemas.microsoft.com/office/powerpoint/2010/main" val="15764373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lergy, Medical, Allergic, Allergen, Health, Medic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8445" y="776926"/>
            <a:ext cx="2334861" cy="1751147"/>
          </a:xfrm>
          <a:prstGeom prst="rect">
            <a:avLst/>
          </a:prstGeom>
          <a:noFill/>
        </p:spPr>
      </p:pic>
      <p:pic>
        <p:nvPicPr>
          <p:cNvPr id="4100" name="Picture 4" descr="utumn, Baby, Buggy, Carriage, Child, Fall, Infant, K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7288" y="806332"/>
            <a:ext cx="2542478" cy="1692337"/>
          </a:xfrm>
          <a:prstGeom prst="rect">
            <a:avLst/>
          </a:prstGeom>
          <a:noFill/>
        </p:spPr>
      </p:pic>
      <p:pic>
        <p:nvPicPr>
          <p:cNvPr id="4102" name="Picture 6" descr="ailboat, Archipelago, Helsink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8446" y="2663963"/>
            <a:ext cx="2438495" cy="1628858"/>
          </a:xfrm>
          <a:prstGeom prst="rect">
            <a:avLst/>
          </a:prstGeom>
          <a:noFill/>
        </p:spPr>
      </p:pic>
      <p:pic>
        <p:nvPicPr>
          <p:cNvPr id="4104" name="Picture 8" descr="ricks, Chairs, Classroom, Empty, Office, Room, Tables"/>
          <p:cNvPicPr>
            <a:picLocks noChangeAspect="1" noChangeArrowheads="1"/>
          </p:cNvPicPr>
          <p:nvPr/>
        </p:nvPicPr>
        <p:blipFill rotWithShape="1">
          <a:blip r:embed="rId5">
            <a:extLst>
              <a:ext uri="{28A0092B-C50C-407E-A947-70E740481C1C}">
                <a14:useLocalDpi xmlns:a14="http://schemas.microsoft.com/office/drawing/2010/main" val="0"/>
              </a:ext>
            </a:extLst>
          </a:blip>
          <a:srcRect t="5340"/>
          <a:stretch/>
        </p:blipFill>
        <p:spPr bwMode="auto">
          <a:xfrm>
            <a:off x="5011515" y="2663964"/>
            <a:ext cx="2594022" cy="1637000"/>
          </a:xfrm>
          <a:prstGeom prst="rect">
            <a:avLst/>
          </a:prstGeom>
          <a:noFill/>
        </p:spPr>
      </p:pic>
      <p:graphicFrame>
        <p:nvGraphicFramePr>
          <p:cNvPr id="4" name="Diagram 3"/>
          <p:cNvGraphicFramePr/>
          <p:nvPr>
            <p:extLst/>
          </p:nvPr>
        </p:nvGraphicFramePr>
        <p:xfrm>
          <a:off x="2713807" y="1545957"/>
          <a:ext cx="3497138" cy="237479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 name="TextBox 1">
            <a:extLst>
              <a:ext uri="{FF2B5EF4-FFF2-40B4-BE49-F238E27FC236}">
                <a16:creationId xmlns:a16="http://schemas.microsoft.com/office/drawing/2014/main" id="{4195879F-B252-3C40-B241-7788C2B3BF72}"/>
              </a:ext>
            </a:extLst>
          </p:cNvPr>
          <p:cNvSpPr txBox="1"/>
          <p:nvPr/>
        </p:nvSpPr>
        <p:spPr>
          <a:xfrm>
            <a:off x="1469365" y="241273"/>
            <a:ext cx="6122189" cy="646331"/>
          </a:xfrm>
          <a:prstGeom prst="rect">
            <a:avLst/>
          </a:prstGeom>
          <a:noFill/>
        </p:spPr>
        <p:txBody>
          <a:bodyPr wrap="none" rtlCol="0">
            <a:spAutoFit/>
          </a:bodyPr>
          <a:lstStyle/>
          <a:p>
            <a:r>
              <a:rPr lang="en-US" sz="1800" b="1" dirty="0">
                <a:solidFill>
                  <a:srgbClr val="000000"/>
                </a:solidFill>
                <a:latin typeface="Arial"/>
              </a:rPr>
              <a:t>IoT can help us solve many challenges in Smart Cities</a:t>
            </a:r>
          </a:p>
          <a:p>
            <a:endParaRPr lang="fi-FI" sz="1800" b="1" dirty="0">
              <a:solidFill>
                <a:srgbClr val="000000"/>
              </a:solidFill>
              <a:latin typeface="Arial"/>
            </a:endParaRPr>
          </a:p>
        </p:txBody>
      </p:sp>
    </p:spTree>
    <p:extLst>
      <p:ext uri="{BB962C8B-B14F-4D97-AF65-F5344CB8AC3E}">
        <p14:creationId xmlns:p14="http://schemas.microsoft.com/office/powerpoint/2010/main" val="13393194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34"/>
          <p:cNvSpPr txBox="1">
            <a:spLocks noGrp="1"/>
          </p:cNvSpPr>
          <p:nvPr>
            <p:ph type="title"/>
          </p:nvPr>
        </p:nvSpPr>
        <p:spPr>
          <a:xfrm>
            <a:off x="3006250" y="205969"/>
            <a:ext cx="5680500" cy="85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i-FI">
                <a:solidFill>
                  <a:schemeClr val="accent1"/>
                </a:solidFill>
              </a:rPr>
              <a:t>Internet of Things (IoT): </a:t>
            </a:r>
            <a:endParaRPr>
              <a:solidFill>
                <a:schemeClr val="accent1"/>
              </a:solidFill>
            </a:endParaRPr>
          </a:p>
          <a:p>
            <a:pPr marL="0" lvl="0" indent="0" algn="l" rtl="0">
              <a:spcBef>
                <a:spcPts val="0"/>
              </a:spcBef>
              <a:spcAft>
                <a:spcPts val="0"/>
              </a:spcAft>
              <a:buNone/>
            </a:pPr>
            <a:r>
              <a:rPr lang="fi-FI">
                <a:solidFill>
                  <a:schemeClr val="accent1"/>
                </a:solidFill>
              </a:rPr>
              <a:t>solutions for everyday challenges</a:t>
            </a:r>
            <a:endParaRPr/>
          </a:p>
        </p:txBody>
      </p:sp>
      <p:sp>
        <p:nvSpPr>
          <p:cNvPr id="401" name="Google Shape;401;p34"/>
          <p:cNvSpPr txBox="1">
            <a:spLocks noGrp="1"/>
          </p:cNvSpPr>
          <p:nvPr>
            <p:ph type="body" idx="1"/>
          </p:nvPr>
        </p:nvSpPr>
        <p:spPr>
          <a:xfrm>
            <a:off x="2877075" y="1936050"/>
            <a:ext cx="5801400" cy="26112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Clr>
                <a:schemeClr val="accent1"/>
              </a:buClr>
              <a:buSzPts val="1600"/>
              <a:buChar char="•"/>
            </a:pPr>
            <a:r>
              <a:rPr lang="fi-FI" dirty="0" err="1"/>
              <a:t>We</a:t>
            </a:r>
            <a:r>
              <a:rPr lang="fi-FI" dirty="0"/>
              <a:t> </a:t>
            </a:r>
            <a:r>
              <a:rPr lang="fi-FI" dirty="0" err="1"/>
              <a:t>develop</a:t>
            </a:r>
            <a:r>
              <a:rPr lang="fi-FI" dirty="0"/>
              <a:t> </a:t>
            </a:r>
            <a:r>
              <a:rPr lang="fi-FI" dirty="0" err="1"/>
              <a:t>ways</a:t>
            </a:r>
            <a:r>
              <a:rPr lang="fi-FI" dirty="0"/>
              <a:t> to </a:t>
            </a:r>
            <a:r>
              <a:rPr lang="fi-FI" dirty="0" err="1"/>
              <a:t>collect</a:t>
            </a:r>
            <a:r>
              <a:rPr lang="fi-FI" dirty="0"/>
              <a:t> data, </a:t>
            </a:r>
            <a:r>
              <a:rPr lang="fi-FI" dirty="0" err="1"/>
              <a:t>test</a:t>
            </a:r>
            <a:r>
              <a:rPr lang="fi-FI" dirty="0"/>
              <a:t> software and </a:t>
            </a:r>
            <a:r>
              <a:rPr lang="fi-FI" dirty="0" err="1"/>
              <a:t>devices</a:t>
            </a:r>
            <a:r>
              <a:rPr lang="fi-FI" dirty="0"/>
              <a:t> and </a:t>
            </a:r>
            <a:r>
              <a:rPr lang="fi-FI" dirty="0" err="1"/>
              <a:t>promote</a:t>
            </a:r>
            <a:r>
              <a:rPr lang="fi-FI" dirty="0"/>
              <a:t> </a:t>
            </a:r>
            <a:r>
              <a:rPr lang="fi-FI" dirty="0" err="1"/>
              <a:t>building</a:t>
            </a:r>
            <a:r>
              <a:rPr lang="fi-FI" dirty="0"/>
              <a:t> of an open, </a:t>
            </a:r>
            <a:r>
              <a:rPr lang="fi-FI" dirty="0" err="1"/>
              <a:t>modular</a:t>
            </a:r>
            <a:r>
              <a:rPr lang="fi-FI" dirty="0"/>
              <a:t> </a:t>
            </a:r>
            <a:r>
              <a:rPr lang="fi-FI" dirty="0" err="1"/>
              <a:t>IoT</a:t>
            </a:r>
            <a:r>
              <a:rPr lang="fi-FI" dirty="0"/>
              <a:t> </a:t>
            </a:r>
            <a:r>
              <a:rPr lang="fi-FI" dirty="0" err="1"/>
              <a:t>platform</a:t>
            </a:r>
            <a:r>
              <a:rPr lang="fi-FI" dirty="0"/>
              <a:t> and </a:t>
            </a:r>
            <a:r>
              <a:rPr lang="fi-FI" dirty="0" err="1"/>
              <a:t>provide</a:t>
            </a:r>
            <a:r>
              <a:rPr lang="fi-FI" dirty="0"/>
              <a:t> </a:t>
            </a:r>
            <a:r>
              <a:rPr lang="fi-FI" dirty="0" err="1"/>
              <a:t>opportunities</a:t>
            </a:r>
            <a:r>
              <a:rPr lang="fi-FI" dirty="0"/>
              <a:t> for </a:t>
            </a:r>
            <a:r>
              <a:rPr lang="fi-FI" dirty="0" err="1"/>
              <a:t>connectivity</a:t>
            </a:r>
            <a:r>
              <a:rPr lang="fi-FI" dirty="0"/>
              <a:t>  </a:t>
            </a:r>
            <a:r>
              <a:rPr lang="fi-FI" dirty="0" err="1"/>
              <a:t>related</a:t>
            </a:r>
            <a:r>
              <a:rPr lang="fi-FI" dirty="0"/>
              <a:t> </a:t>
            </a:r>
            <a:r>
              <a:rPr lang="fi-FI" dirty="0" err="1"/>
              <a:t>POCs</a:t>
            </a:r>
            <a:r>
              <a:rPr lang="fi-FI" dirty="0"/>
              <a:t> </a:t>
            </a:r>
            <a:endParaRPr dirty="0"/>
          </a:p>
          <a:p>
            <a:pPr marL="457200" lvl="0" indent="-330200" algn="l" rtl="0">
              <a:spcBef>
                <a:spcPts val="1000"/>
              </a:spcBef>
              <a:spcAft>
                <a:spcPts val="0"/>
              </a:spcAft>
              <a:buClr>
                <a:schemeClr val="accent1"/>
              </a:buClr>
              <a:buSzPts val="1600"/>
              <a:buChar char="•"/>
            </a:pPr>
            <a:r>
              <a:rPr lang="fi-FI" dirty="0"/>
              <a:t>Real-</a:t>
            </a:r>
            <a:r>
              <a:rPr lang="fi-FI" dirty="0" err="1"/>
              <a:t>time</a:t>
            </a:r>
            <a:r>
              <a:rPr lang="fi-FI" dirty="0"/>
              <a:t> data on </a:t>
            </a:r>
            <a:r>
              <a:rPr lang="fi-FI" dirty="0" err="1"/>
              <a:t>urban</a:t>
            </a:r>
            <a:r>
              <a:rPr lang="fi-FI" dirty="0"/>
              <a:t> </a:t>
            </a:r>
            <a:r>
              <a:rPr lang="fi-FI" dirty="0" err="1"/>
              <a:t>environments</a:t>
            </a:r>
            <a:r>
              <a:rPr lang="fi-FI" dirty="0"/>
              <a:t> and </a:t>
            </a:r>
            <a:r>
              <a:rPr lang="fi-FI" dirty="0" err="1"/>
              <a:t>new</a:t>
            </a:r>
            <a:r>
              <a:rPr lang="fi-FI" dirty="0"/>
              <a:t> </a:t>
            </a:r>
            <a:r>
              <a:rPr lang="fi-FI" dirty="0" err="1"/>
              <a:t>applications</a:t>
            </a:r>
            <a:r>
              <a:rPr lang="fi-FI" dirty="0"/>
              <a:t> and </a:t>
            </a:r>
            <a:r>
              <a:rPr lang="fi-FI" dirty="0" err="1"/>
              <a:t>funding</a:t>
            </a:r>
            <a:r>
              <a:rPr lang="fi-FI" dirty="0"/>
              <a:t> for </a:t>
            </a:r>
            <a:r>
              <a:rPr lang="fi-FI" dirty="0" err="1"/>
              <a:t>companies</a:t>
            </a:r>
            <a:r>
              <a:rPr lang="fi-FI" dirty="0"/>
              <a:t> for </a:t>
            </a:r>
            <a:r>
              <a:rPr lang="fi-FI" dirty="0" err="1"/>
              <a:t>scaling</a:t>
            </a:r>
            <a:r>
              <a:rPr lang="fi-FI" dirty="0"/>
              <a:t> </a:t>
            </a:r>
            <a:r>
              <a:rPr lang="fi-FI" dirty="0" err="1"/>
              <a:t>their</a:t>
            </a:r>
            <a:r>
              <a:rPr lang="fi-FI" dirty="0"/>
              <a:t> </a:t>
            </a:r>
            <a:r>
              <a:rPr lang="fi-FI" dirty="0" err="1"/>
              <a:t>IoT</a:t>
            </a:r>
            <a:r>
              <a:rPr lang="fi-FI" dirty="0"/>
              <a:t> </a:t>
            </a:r>
            <a:r>
              <a:rPr lang="fi-FI" dirty="0" err="1"/>
              <a:t>solutions</a:t>
            </a:r>
            <a:r>
              <a:rPr lang="fi-FI" dirty="0"/>
              <a:t> </a:t>
            </a:r>
            <a:endParaRPr dirty="0"/>
          </a:p>
          <a:p>
            <a:pPr marL="457200" lvl="0" indent="-330200" algn="l" rtl="0">
              <a:spcBef>
                <a:spcPts val="1000"/>
              </a:spcBef>
              <a:spcAft>
                <a:spcPts val="1000"/>
              </a:spcAft>
              <a:buClr>
                <a:schemeClr val="accent1"/>
              </a:buClr>
              <a:buSzPts val="1600"/>
              <a:buChar char="•"/>
            </a:pPr>
            <a:r>
              <a:rPr lang="fi-FI" dirty="0" err="1"/>
              <a:t>The</a:t>
            </a:r>
            <a:r>
              <a:rPr lang="fi-FI" dirty="0"/>
              <a:t> </a:t>
            </a:r>
            <a:r>
              <a:rPr lang="fi-FI" dirty="0" err="1"/>
              <a:t>biggest</a:t>
            </a:r>
            <a:r>
              <a:rPr lang="fi-FI" dirty="0"/>
              <a:t> </a:t>
            </a:r>
            <a:r>
              <a:rPr lang="fi-FI" dirty="0" err="1"/>
              <a:t>achievements</a:t>
            </a:r>
            <a:r>
              <a:rPr lang="fi-FI" dirty="0"/>
              <a:t>: Vekotinverstas (</a:t>
            </a:r>
            <a:r>
              <a:rPr lang="fi-FI" dirty="0" err="1"/>
              <a:t>Gadget</a:t>
            </a:r>
            <a:r>
              <a:rPr lang="fi-FI" dirty="0"/>
              <a:t> Workshop), </a:t>
            </a:r>
            <a:r>
              <a:rPr lang="fi-FI" dirty="0" err="1"/>
              <a:t>IoT</a:t>
            </a:r>
            <a:r>
              <a:rPr lang="fi-FI" dirty="0"/>
              <a:t> </a:t>
            </a:r>
            <a:r>
              <a:rPr lang="fi-FI" dirty="0" err="1"/>
              <a:t>platforms</a:t>
            </a:r>
            <a:r>
              <a:rPr lang="fi-FI" dirty="0"/>
              <a:t> </a:t>
            </a:r>
            <a:r>
              <a:rPr lang="fi-FI" dirty="0" err="1"/>
              <a:t>with</a:t>
            </a:r>
            <a:r>
              <a:rPr lang="fi-FI" dirty="0"/>
              <a:t> </a:t>
            </a:r>
            <a:r>
              <a:rPr lang="fi-FI" dirty="0" err="1"/>
              <a:t>consent</a:t>
            </a:r>
            <a:r>
              <a:rPr lang="fi-FI" dirty="0"/>
              <a:t>-management </a:t>
            </a:r>
            <a:r>
              <a:rPr lang="fi-FI" dirty="0" err="1"/>
              <a:t>readiness</a:t>
            </a:r>
            <a:r>
              <a:rPr lang="fi-FI" dirty="0"/>
              <a:t> and </a:t>
            </a:r>
            <a:r>
              <a:rPr lang="fi-FI" dirty="0" err="1"/>
              <a:t>harmonised</a:t>
            </a:r>
            <a:r>
              <a:rPr lang="fi-FI" dirty="0"/>
              <a:t> </a:t>
            </a:r>
            <a:r>
              <a:rPr lang="fi-FI" dirty="0" err="1"/>
              <a:t>IoT</a:t>
            </a:r>
            <a:r>
              <a:rPr lang="fi-FI" dirty="0"/>
              <a:t> </a:t>
            </a:r>
            <a:r>
              <a:rPr lang="fi-FI" dirty="0" err="1"/>
              <a:t>interfaces</a:t>
            </a:r>
            <a:endParaRPr dirty="0"/>
          </a:p>
        </p:txBody>
      </p:sp>
    </p:spTree>
    <p:extLst>
      <p:ext uri="{BB962C8B-B14F-4D97-AF65-F5344CB8AC3E}">
        <p14:creationId xmlns:p14="http://schemas.microsoft.com/office/powerpoint/2010/main" val="24894779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pic>
        <p:nvPicPr>
          <p:cNvPr id="1026" name="Picture 2" descr="Kuvahaun tulos haulle Full house @oodihelsinki @vekotinverstas @SELECT4CITIES #airquality #crowdsourcing / #citizenscience workshop. If you would like to be part of collecting this important data, contact @inkitii or @aapris #LoRaWAN">
            <a:extLst>
              <a:ext uri="{FF2B5EF4-FFF2-40B4-BE49-F238E27FC236}">
                <a16:creationId xmlns:a16="http://schemas.microsoft.com/office/drawing/2014/main" id="{00F1FD7D-96BD-504D-B53B-81CD0AC483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9967" y="205979"/>
            <a:ext cx="2736116" cy="15322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Kuvahaun tulos haulle vekotinverstas paxcounter">
            <a:extLst>
              <a:ext uri="{FF2B5EF4-FFF2-40B4-BE49-F238E27FC236}">
                <a16:creationId xmlns:a16="http://schemas.microsoft.com/office/drawing/2014/main" id="{10E93F03-0A56-474C-893D-11E64A9D66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2946" y="1230898"/>
            <a:ext cx="3233854" cy="1704332"/>
          </a:xfrm>
          <a:prstGeom prst="rect">
            <a:avLst/>
          </a:prstGeom>
          <a:noFill/>
          <a:extLst>
            <a:ext uri="{909E8E84-426E-40DD-AFC4-6F175D3DCCD1}">
              <a14:hiddenFill xmlns:a14="http://schemas.microsoft.com/office/drawing/2010/main">
                <a:solidFill>
                  <a:srgbClr val="FFFFFF"/>
                </a:solidFill>
              </a14:hiddenFill>
            </a:ext>
          </a:extLst>
        </p:spPr>
      </p:pic>
      <p:sp>
        <p:nvSpPr>
          <p:cNvPr id="372" name="Google Shape;372;p32"/>
          <p:cNvSpPr txBox="1">
            <a:spLocks noGrp="1"/>
          </p:cNvSpPr>
          <p:nvPr>
            <p:ph type="title"/>
          </p:nvPr>
        </p:nvSpPr>
        <p:spPr>
          <a:prstGeom prst="rect">
            <a:avLst/>
          </a:prstGeom>
        </p:spPr>
        <p:txBody>
          <a:bodyPr spcFirstLastPara="1" wrap="square" lIns="68569" tIns="68569" rIns="68569" bIns="68569" anchor="t" anchorCtr="0">
            <a:noAutofit/>
          </a:bodyPr>
          <a:lstStyle/>
          <a:p>
            <a:pPr lvl="0">
              <a:buClr>
                <a:schemeClr val="dk1"/>
              </a:buClr>
              <a:buSzPts val="1100"/>
            </a:pPr>
            <a:r>
              <a:rPr lang="fi-FI" dirty="0"/>
              <a:t>Smart City Open </a:t>
            </a:r>
            <a:r>
              <a:rPr lang="fi-FI" dirty="0" err="1"/>
              <a:t>IoT</a:t>
            </a:r>
            <a:r>
              <a:rPr lang="fi-FI" dirty="0"/>
              <a:t> </a:t>
            </a:r>
            <a:r>
              <a:rPr lang="fi-FI" dirty="0" err="1"/>
              <a:t>program</a:t>
            </a:r>
            <a:endParaRPr dirty="0"/>
          </a:p>
        </p:txBody>
      </p:sp>
      <p:sp>
        <p:nvSpPr>
          <p:cNvPr id="373" name="Google Shape;373;p32"/>
          <p:cNvSpPr txBox="1">
            <a:spLocks noGrp="1"/>
          </p:cNvSpPr>
          <p:nvPr>
            <p:ph idx="1"/>
          </p:nvPr>
        </p:nvSpPr>
        <p:spPr>
          <a:xfrm>
            <a:off x="457200" y="890879"/>
            <a:ext cx="4192859" cy="3227532"/>
          </a:xfrm>
          <a:prstGeom prst="rect">
            <a:avLst/>
          </a:prstGeom>
        </p:spPr>
        <p:txBody>
          <a:bodyPr spcFirstLastPara="1" wrap="square" lIns="68569" tIns="68569" rIns="68569" bIns="68569" anchor="t" anchorCtr="0">
            <a:noAutofit/>
          </a:bodyPr>
          <a:lstStyle/>
          <a:p>
            <a:pPr lvl="0"/>
            <a:r>
              <a:rPr lang="fi-FI" sz="1800" b="1" dirty="0" err="1"/>
              <a:t>Aiming</a:t>
            </a:r>
            <a:r>
              <a:rPr lang="fi-FI" sz="1800" b="1" dirty="0"/>
              <a:t> for open and </a:t>
            </a:r>
            <a:r>
              <a:rPr lang="fi-FI" sz="1800" b="1" dirty="0" err="1"/>
              <a:t>modular</a:t>
            </a:r>
            <a:r>
              <a:rPr lang="fi-FI" sz="1800" b="1" dirty="0"/>
              <a:t> </a:t>
            </a:r>
            <a:r>
              <a:rPr lang="fi-FI" sz="1800" b="1" dirty="0" err="1"/>
              <a:t>IoT</a:t>
            </a:r>
            <a:r>
              <a:rPr lang="fi-FI" sz="1800" b="1" dirty="0"/>
              <a:t> </a:t>
            </a:r>
            <a:r>
              <a:rPr lang="fi-FI" sz="1800" b="1" dirty="0" err="1"/>
              <a:t>infrastructure</a:t>
            </a:r>
            <a:r>
              <a:rPr lang="fi-FI" sz="1800" b="1" dirty="0"/>
              <a:t> and </a:t>
            </a:r>
            <a:r>
              <a:rPr lang="fi-FI" sz="1800" b="1" dirty="0" err="1"/>
              <a:t>ecosystem</a:t>
            </a:r>
            <a:br>
              <a:rPr lang="fi-FI" sz="1800" b="1" dirty="0"/>
            </a:br>
            <a:endParaRPr lang="fi-FI" sz="1800" b="1" dirty="0"/>
          </a:p>
          <a:p>
            <a:pPr lvl="0"/>
            <a:r>
              <a:rPr lang="fi-FI" sz="1800" b="1" dirty="0" err="1"/>
              <a:t>Taking</a:t>
            </a:r>
            <a:r>
              <a:rPr lang="fi-FI" sz="1800" b="1" dirty="0"/>
              <a:t> out </a:t>
            </a:r>
            <a:r>
              <a:rPr lang="fi-FI" sz="1800" b="1" dirty="0" err="1"/>
              <a:t>friction</a:t>
            </a:r>
            <a:r>
              <a:rPr lang="fi-FI" sz="1800" b="1" dirty="0"/>
              <a:t> </a:t>
            </a:r>
            <a:r>
              <a:rPr lang="fi-FI" sz="1800" b="1" dirty="0" err="1"/>
              <a:t>from</a:t>
            </a:r>
            <a:r>
              <a:rPr lang="fi-FI" sz="1800" b="1" dirty="0"/>
              <a:t> </a:t>
            </a:r>
            <a:r>
              <a:rPr lang="fi-FI" sz="1800" b="1" dirty="0" err="1"/>
              <a:t>utilizing</a:t>
            </a:r>
            <a:r>
              <a:rPr lang="fi-FI" sz="1800" b="1" dirty="0"/>
              <a:t> data and </a:t>
            </a:r>
            <a:r>
              <a:rPr lang="fi-FI" sz="1800" b="1" dirty="0" err="1"/>
              <a:t>IoT</a:t>
            </a:r>
            <a:r>
              <a:rPr lang="fi-FI" sz="1800" b="1" dirty="0"/>
              <a:t> </a:t>
            </a:r>
            <a:r>
              <a:rPr lang="fi-FI" sz="1800" b="1" dirty="0" err="1"/>
              <a:t>technologies</a:t>
            </a:r>
            <a:r>
              <a:rPr lang="fi-FI" sz="1800" b="1" dirty="0"/>
              <a:t> in Helsinki </a:t>
            </a:r>
            <a:r>
              <a:rPr lang="fi-FI" sz="1800" b="1" dirty="0" err="1"/>
              <a:t>through</a:t>
            </a:r>
            <a:r>
              <a:rPr lang="fi-FI" sz="1800" b="1" dirty="0"/>
              <a:t>:</a:t>
            </a:r>
          </a:p>
          <a:p>
            <a:pPr marL="435769" lvl="1" indent="-285750">
              <a:buFont typeface="Arial" panose="020B0604020202020204" pitchFamily="34" charset="0"/>
              <a:buChar char="•"/>
            </a:pPr>
            <a:r>
              <a:rPr lang="fi-FI" sz="1800" dirty="0" err="1"/>
              <a:t>developing</a:t>
            </a:r>
            <a:r>
              <a:rPr lang="fi-FI" sz="1800" dirty="0"/>
              <a:t> </a:t>
            </a:r>
            <a:r>
              <a:rPr lang="fi-FI" sz="1800" dirty="0" err="1"/>
              <a:t>new</a:t>
            </a:r>
            <a:r>
              <a:rPr lang="fi-FI" sz="1800" dirty="0"/>
              <a:t> </a:t>
            </a:r>
            <a:r>
              <a:rPr lang="fi-FI" sz="1800" dirty="0" err="1"/>
              <a:t>means</a:t>
            </a:r>
            <a:r>
              <a:rPr lang="fi-FI" sz="1800" dirty="0"/>
              <a:t> for </a:t>
            </a:r>
            <a:r>
              <a:rPr lang="fi-FI" sz="1800" dirty="0" err="1"/>
              <a:t>collecting</a:t>
            </a:r>
            <a:r>
              <a:rPr lang="fi-FI" sz="1800" dirty="0"/>
              <a:t> </a:t>
            </a:r>
            <a:r>
              <a:rPr lang="fi-FI" sz="1800" dirty="0" err="1"/>
              <a:t>meaningful</a:t>
            </a:r>
            <a:r>
              <a:rPr lang="fi-FI" sz="1800" dirty="0"/>
              <a:t> data</a:t>
            </a:r>
          </a:p>
          <a:p>
            <a:pPr marL="435769" lvl="1" indent="-285750">
              <a:buFont typeface="Arial" panose="020B0604020202020204" pitchFamily="34" charset="0"/>
              <a:buChar char="•"/>
            </a:pPr>
            <a:r>
              <a:rPr lang="fi-FI" sz="1800" dirty="0" err="1"/>
              <a:t>supporting</a:t>
            </a:r>
            <a:r>
              <a:rPr lang="fi-FI" sz="1800" dirty="0"/>
              <a:t> </a:t>
            </a:r>
            <a:r>
              <a:rPr lang="fi-FI" sz="1800" dirty="0" err="1"/>
              <a:t>piloting</a:t>
            </a:r>
            <a:r>
              <a:rPr lang="fi-FI" sz="1800" dirty="0"/>
              <a:t> </a:t>
            </a:r>
            <a:r>
              <a:rPr lang="fi-FI" sz="1800" dirty="0" err="1"/>
              <a:t>through</a:t>
            </a:r>
            <a:r>
              <a:rPr lang="fi-FI" sz="1800" dirty="0"/>
              <a:t> </a:t>
            </a:r>
            <a:r>
              <a:rPr lang="fi-FI" sz="1800" dirty="0" err="1"/>
              <a:t>physical</a:t>
            </a:r>
            <a:r>
              <a:rPr lang="fi-FI" sz="1800" dirty="0"/>
              <a:t> and </a:t>
            </a:r>
            <a:r>
              <a:rPr lang="fi-FI" sz="1800" dirty="0" err="1"/>
              <a:t>digital</a:t>
            </a:r>
            <a:r>
              <a:rPr lang="fi-FI" sz="1800" dirty="0"/>
              <a:t> </a:t>
            </a:r>
            <a:r>
              <a:rPr lang="fi-FI" sz="1800" dirty="0" err="1"/>
              <a:t>platforms</a:t>
            </a:r>
            <a:r>
              <a:rPr lang="fi-FI" sz="1800" dirty="0"/>
              <a:t> and </a:t>
            </a:r>
            <a:r>
              <a:rPr lang="fi-FI" sz="1800" dirty="0" err="1"/>
              <a:t>technologies</a:t>
            </a:r>
            <a:endParaRPr lang="fi-FI" sz="1800" dirty="0"/>
          </a:p>
          <a:p>
            <a:pPr marL="435769" lvl="1" indent="-285750">
              <a:buFont typeface="Arial" panose="020B0604020202020204" pitchFamily="34" charset="0"/>
              <a:buChar char="•"/>
            </a:pPr>
            <a:r>
              <a:rPr lang="fi-FI" sz="1800" dirty="0" err="1"/>
              <a:t>Providing</a:t>
            </a:r>
            <a:r>
              <a:rPr lang="fi-FI" sz="1800" dirty="0"/>
              <a:t> </a:t>
            </a:r>
            <a:r>
              <a:rPr lang="fi-FI" sz="1800" dirty="0" err="1"/>
              <a:t>funding</a:t>
            </a:r>
            <a:r>
              <a:rPr lang="fi-FI" sz="1800" dirty="0"/>
              <a:t> and </a:t>
            </a:r>
            <a:r>
              <a:rPr lang="fi-FI" sz="1800" dirty="0" err="1"/>
              <a:t>resources</a:t>
            </a:r>
            <a:r>
              <a:rPr lang="fi-FI" sz="1800" dirty="0"/>
              <a:t>,</a:t>
            </a:r>
          </a:p>
          <a:p>
            <a:pPr marL="435769" lvl="1" indent="-285750">
              <a:buFont typeface="Arial" panose="020B0604020202020204" pitchFamily="34" charset="0"/>
              <a:buChar char="•"/>
            </a:pPr>
            <a:r>
              <a:rPr lang="fi-FI" sz="1800" dirty="0"/>
              <a:t>Training and </a:t>
            </a:r>
            <a:r>
              <a:rPr lang="fi-FI" sz="1800" dirty="0" err="1"/>
              <a:t>workshops</a:t>
            </a:r>
            <a:r>
              <a:rPr lang="fi-FI" sz="1800" dirty="0"/>
              <a:t> and</a:t>
            </a:r>
          </a:p>
          <a:p>
            <a:pPr marL="435769" lvl="1" indent="-285750">
              <a:buFont typeface="Arial" panose="020B0604020202020204" pitchFamily="34" charset="0"/>
              <a:buChar char="•"/>
            </a:pPr>
            <a:r>
              <a:rPr lang="fi-FI" sz="1800" dirty="0"/>
              <a:t>Building </a:t>
            </a:r>
            <a:r>
              <a:rPr lang="fi-FI" sz="1800" dirty="0" err="1"/>
              <a:t>digital</a:t>
            </a:r>
            <a:r>
              <a:rPr lang="fi-FI" sz="1800" dirty="0"/>
              <a:t> single market</a:t>
            </a:r>
          </a:p>
        </p:txBody>
      </p:sp>
      <p:pic>
        <p:nvPicPr>
          <p:cNvPr id="1030" name="Picture 6" descr="Kuvahaun tulos haulle Full house @oodihelsinki @vekotinverstas @SELECT4CITIES #airquality #crowdsourcing / #citizenscience workshop. If you would like to be part of collecting this important data, contact @inkitii or @aapris #LoRaWAN">
            <a:extLst>
              <a:ext uri="{FF2B5EF4-FFF2-40B4-BE49-F238E27FC236}">
                <a16:creationId xmlns:a16="http://schemas.microsoft.com/office/drawing/2014/main" id="{C6871B27-CA09-3048-BAE4-DAB68EB1ED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8025" y="2504645"/>
            <a:ext cx="2485870" cy="1864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10404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12"/>
          <p:cNvPicPr preferRelativeResize="0"/>
          <p:nvPr/>
        </p:nvPicPr>
        <p:blipFill rotWithShape="1">
          <a:blip r:embed="rId3">
            <a:alphaModFix amt="50000"/>
          </a:blip>
          <a:srcRect r="12056" b="695"/>
          <a:stretch/>
        </p:blipFill>
        <p:spPr>
          <a:xfrm>
            <a:off x="0" y="-19294"/>
            <a:ext cx="9143999" cy="5162786"/>
          </a:xfrm>
          <a:prstGeom prst="rect">
            <a:avLst/>
          </a:prstGeom>
          <a:noFill/>
          <a:ln>
            <a:noFill/>
          </a:ln>
        </p:spPr>
      </p:pic>
      <p:sp>
        <p:nvSpPr>
          <p:cNvPr id="131" name="Google Shape;131;p12"/>
          <p:cNvSpPr/>
          <p:nvPr/>
        </p:nvSpPr>
        <p:spPr>
          <a:xfrm rot="-5400000">
            <a:off x="6634225" y="2633700"/>
            <a:ext cx="2151300" cy="2868300"/>
          </a:xfrm>
          <a:prstGeom prst="rtTriangle">
            <a:avLst/>
          </a:prstGeom>
          <a:solidFill>
            <a:srgbClr val="FF500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000000"/>
              </a:solidFill>
              <a:effectLst/>
              <a:uLnTx/>
              <a:uFillTx/>
              <a:latin typeface="Arial"/>
              <a:ea typeface="+mn-ea"/>
              <a:cs typeface="+mn-cs"/>
            </a:endParaRPr>
          </a:p>
        </p:txBody>
      </p:sp>
      <p:sp>
        <p:nvSpPr>
          <p:cNvPr id="132" name="Google Shape;132;p12"/>
          <p:cNvSpPr txBox="1">
            <a:spLocks noGrp="1"/>
          </p:cNvSpPr>
          <p:nvPr>
            <p:ph type="title"/>
          </p:nvPr>
        </p:nvSpPr>
        <p:spPr>
          <a:xfrm>
            <a:off x="457200" y="205975"/>
            <a:ext cx="8686800" cy="85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i-FI">
                <a:solidFill>
                  <a:schemeClr val="lt1"/>
                </a:solidFill>
              </a:rPr>
              <a:t>Internet of Things (IoT)</a:t>
            </a:r>
            <a:endParaRPr/>
          </a:p>
        </p:txBody>
      </p:sp>
      <p:sp>
        <p:nvSpPr>
          <p:cNvPr id="133" name="Google Shape;133;p12"/>
          <p:cNvSpPr/>
          <p:nvPr/>
        </p:nvSpPr>
        <p:spPr>
          <a:xfrm>
            <a:off x="7943850" y="4483575"/>
            <a:ext cx="726000" cy="305400"/>
          </a:xfrm>
          <a:custGeom>
            <a:avLst/>
            <a:gdLst/>
            <a:ahLst/>
            <a:cxnLst/>
            <a:rect l="l" t="t" r="r" b="b"/>
            <a:pathLst>
              <a:path w="120000" h="120000" extrusionOk="0">
                <a:moveTo>
                  <a:pt x="81980" y="84866"/>
                </a:moveTo>
                <a:cubicBezTo>
                  <a:pt x="78613" y="84866"/>
                  <a:pt x="78613" y="84866"/>
                  <a:pt x="78613" y="84866"/>
                </a:cubicBezTo>
                <a:cubicBezTo>
                  <a:pt x="78613" y="119087"/>
                  <a:pt x="78613" y="119087"/>
                  <a:pt x="78613" y="119087"/>
                </a:cubicBezTo>
                <a:cubicBezTo>
                  <a:pt x="81980" y="119087"/>
                  <a:pt x="81980" y="119087"/>
                  <a:pt x="81980" y="119087"/>
                </a:cubicBezTo>
                <a:lnTo>
                  <a:pt x="81980" y="84866"/>
                </a:lnTo>
                <a:close/>
                <a:moveTo>
                  <a:pt x="67722" y="109961"/>
                </a:moveTo>
                <a:cubicBezTo>
                  <a:pt x="65346" y="115893"/>
                  <a:pt x="65346" y="115893"/>
                  <a:pt x="65346" y="115893"/>
                </a:cubicBezTo>
                <a:cubicBezTo>
                  <a:pt x="66138" y="117262"/>
                  <a:pt x="66930" y="118174"/>
                  <a:pt x="67722" y="119087"/>
                </a:cubicBezTo>
                <a:cubicBezTo>
                  <a:pt x="68514" y="119543"/>
                  <a:pt x="69504" y="120000"/>
                  <a:pt x="70495" y="120000"/>
                </a:cubicBezTo>
                <a:cubicBezTo>
                  <a:pt x="71287" y="120000"/>
                  <a:pt x="71881" y="120000"/>
                  <a:pt x="72673" y="119543"/>
                </a:cubicBezTo>
                <a:cubicBezTo>
                  <a:pt x="73267" y="119087"/>
                  <a:pt x="73861" y="118174"/>
                  <a:pt x="74455" y="117262"/>
                </a:cubicBezTo>
                <a:cubicBezTo>
                  <a:pt x="75049" y="116349"/>
                  <a:pt x="75445" y="114980"/>
                  <a:pt x="75643" y="113612"/>
                </a:cubicBezTo>
                <a:cubicBezTo>
                  <a:pt x="76039" y="112243"/>
                  <a:pt x="76237" y="110418"/>
                  <a:pt x="76237" y="108593"/>
                </a:cubicBezTo>
                <a:cubicBezTo>
                  <a:pt x="76237" y="106768"/>
                  <a:pt x="76039" y="104942"/>
                  <a:pt x="75643" y="104030"/>
                </a:cubicBezTo>
                <a:cubicBezTo>
                  <a:pt x="75445" y="102661"/>
                  <a:pt x="74851" y="101749"/>
                  <a:pt x="74455" y="100836"/>
                </a:cubicBezTo>
                <a:cubicBezTo>
                  <a:pt x="73861" y="100380"/>
                  <a:pt x="73267" y="99923"/>
                  <a:pt x="72673" y="99467"/>
                </a:cubicBezTo>
                <a:cubicBezTo>
                  <a:pt x="72079" y="99011"/>
                  <a:pt x="71683" y="98555"/>
                  <a:pt x="71089" y="98098"/>
                </a:cubicBezTo>
                <a:cubicBezTo>
                  <a:pt x="70495" y="97642"/>
                  <a:pt x="70099" y="97186"/>
                  <a:pt x="69900" y="96730"/>
                </a:cubicBezTo>
                <a:cubicBezTo>
                  <a:pt x="69504" y="96273"/>
                  <a:pt x="69306" y="95361"/>
                  <a:pt x="69306" y="94448"/>
                </a:cubicBezTo>
                <a:cubicBezTo>
                  <a:pt x="69306" y="93536"/>
                  <a:pt x="69306" y="93079"/>
                  <a:pt x="69504" y="92623"/>
                </a:cubicBezTo>
                <a:cubicBezTo>
                  <a:pt x="69702" y="92167"/>
                  <a:pt x="69900" y="91711"/>
                  <a:pt x="70099" y="91711"/>
                </a:cubicBezTo>
                <a:cubicBezTo>
                  <a:pt x="70297" y="91254"/>
                  <a:pt x="70495" y="91254"/>
                  <a:pt x="70891" y="91254"/>
                </a:cubicBezTo>
                <a:cubicBezTo>
                  <a:pt x="71089" y="90798"/>
                  <a:pt x="71287" y="90798"/>
                  <a:pt x="71485" y="90798"/>
                </a:cubicBezTo>
                <a:cubicBezTo>
                  <a:pt x="71881" y="90798"/>
                  <a:pt x="72475" y="91254"/>
                  <a:pt x="72871" y="91254"/>
                </a:cubicBezTo>
                <a:cubicBezTo>
                  <a:pt x="73267" y="91711"/>
                  <a:pt x="73663" y="92167"/>
                  <a:pt x="73861" y="93079"/>
                </a:cubicBezTo>
                <a:cubicBezTo>
                  <a:pt x="76237" y="87604"/>
                  <a:pt x="76237" y="87604"/>
                  <a:pt x="76237" y="87604"/>
                </a:cubicBezTo>
                <a:cubicBezTo>
                  <a:pt x="75445" y="86235"/>
                  <a:pt x="74851" y="85323"/>
                  <a:pt x="74059" y="84866"/>
                </a:cubicBezTo>
                <a:cubicBezTo>
                  <a:pt x="73267" y="83954"/>
                  <a:pt x="72475" y="83954"/>
                  <a:pt x="71683" y="83954"/>
                </a:cubicBezTo>
                <a:cubicBezTo>
                  <a:pt x="70891" y="83954"/>
                  <a:pt x="70099" y="83954"/>
                  <a:pt x="69504" y="84410"/>
                </a:cubicBezTo>
                <a:cubicBezTo>
                  <a:pt x="68712" y="84866"/>
                  <a:pt x="68118" y="85779"/>
                  <a:pt x="67722" y="86692"/>
                </a:cubicBezTo>
                <a:cubicBezTo>
                  <a:pt x="67128" y="87604"/>
                  <a:pt x="66732" y="88973"/>
                  <a:pt x="66336" y="90342"/>
                </a:cubicBezTo>
                <a:cubicBezTo>
                  <a:pt x="66138" y="91711"/>
                  <a:pt x="65940" y="93079"/>
                  <a:pt x="65940" y="94904"/>
                </a:cubicBezTo>
                <a:cubicBezTo>
                  <a:pt x="65940" y="96730"/>
                  <a:pt x="66138" y="98555"/>
                  <a:pt x="66336" y="99467"/>
                </a:cubicBezTo>
                <a:cubicBezTo>
                  <a:pt x="66732" y="100836"/>
                  <a:pt x="67128" y="101749"/>
                  <a:pt x="67722" y="102661"/>
                </a:cubicBezTo>
                <a:cubicBezTo>
                  <a:pt x="68316" y="103117"/>
                  <a:pt x="68712" y="103574"/>
                  <a:pt x="69504" y="104030"/>
                </a:cubicBezTo>
                <a:cubicBezTo>
                  <a:pt x="70099" y="104486"/>
                  <a:pt x="70495" y="104942"/>
                  <a:pt x="71089" y="105399"/>
                </a:cubicBezTo>
                <a:cubicBezTo>
                  <a:pt x="71683" y="105855"/>
                  <a:pt x="72079" y="106311"/>
                  <a:pt x="72475" y="106768"/>
                </a:cubicBezTo>
                <a:cubicBezTo>
                  <a:pt x="72673" y="107680"/>
                  <a:pt x="72871" y="108593"/>
                  <a:pt x="72871" y="109505"/>
                </a:cubicBezTo>
                <a:cubicBezTo>
                  <a:pt x="72871" y="109961"/>
                  <a:pt x="72871" y="110418"/>
                  <a:pt x="72673" y="110874"/>
                </a:cubicBezTo>
                <a:cubicBezTo>
                  <a:pt x="72673" y="111330"/>
                  <a:pt x="72475" y="111787"/>
                  <a:pt x="72277" y="112243"/>
                </a:cubicBezTo>
                <a:cubicBezTo>
                  <a:pt x="71881" y="112243"/>
                  <a:pt x="71683" y="112699"/>
                  <a:pt x="71485" y="112699"/>
                </a:cubicBezTo>
                <a:cubicBezTo>
                  <a:pt x="71089" y="113155"/>
                  <a:pt x="70891" y="113155"/>
                  <a:pt x="70693" y="113155"/>
                </a:cubicBezTo>
                <a:cubicBezTo>
                  <a:pt x="70099" y="113155"/>
                  <a:pt x="69504" y="112699"/>
                  <a:pt x="69108" y="112243"/>
                </a:cubicBezTo>
                <a:cubicBezTo>
                  <a:pt x="68514" y="111787"/>
                  <a:pt x="68118" y="110874"/>
                  <a:pt x="67722" y="109961"/>
                </a:cubicBezTo>
                <a:moveTo>
                  <a:pt x="58613" y="84866"/>
                </a:moveTo>
                <a:cubicBezTo>
                  <a:pt x="55445" y="84866"/>
                  <a:pt x="55445" y="84866"/>
                  <a:pt x="55445" y="84866"/>
                </a:cubicBezTo>
                <a:cubicBezTo>
                  <a:pt x="55445" y="119087"/>
                  <a:pt x="55445" y="119087"/>
                  <a:pt x="55445" y="119087"/>
                </a:cubicBezTo>
                <a:cubicBezTo>
                  <a:pt x="64752" y="119087"/>
                  <a:pt x="64752" y="119087"/>
                  <a:pt x="64752" y="119087"/>
                </a:cubicBezTo>
                <a:cubicBezTo>
                  <a:pt x="64752" y="112243"/>
                  <a:pt x="64752" y="112243"/>
                  <a:pt x="64752" y="112243"/>
                </a:cubicBezTo>
                <a:cubicBezTo>
                  <a:pt x="58613" y="112243"/>
                  <a:pt x="58613" y="112243"/>
                  <a:pt x="58613" y="112243"/>
                </a:cubicBezTo>
                <a:lnTo>
                  <a:pt x="58613" y="84866"/>
                </a:lnTo>
                <a:close/>
                <a:moveTo>
                  <a:pt x="52673" y="84866"/>
                </a:moveTo>
                <a:cubicBezTo>
                  <a:pt x="42574" y="84866"/>
                  <a:pt x="42574" y="84866"/>
                  <a:pt x="42574" y="84866"/>
                </a:cubicBezTo>
                <a:cubicBezTo>
                  <a:pt x="42574" y="119087"/>
                  <a:pt x="42574" y="119087"/>
                  <a:pt x="42574" y="119087"/>
                </a:cubicBezTo>
                <a:cubicBezTo>
                  <a:pt x="53069" y="119087"/>
                  <a:pt x="53069" y="119087"/>
                  <a:pt x="53069" y="119087"/>
                </a:cubicBezTo>
                <a:cubicBezTo>
                  <a:pt x="53069" y="112243"/>
                  <a:pt x="53069" y="112243"/>
                  <a:pt x="53069" y="112243"/>
                </a:cubicBezTo>
                <a:cubicBezTo>
                  <a:pt x="45742" y="112243"/>
                  <a:pt x="45742" y="112243"/>
                  <a:pt x="45742" y="112243"/>
                </a:cubicBezTo>
                <a:cubicBezTo>
                  <a:pt x="45742" y="104942"/>
                  <a:pt x="45742" y="104942"/>
                  <a:pt x="45742" y="104942"/>
                </a:cubicBezTo>
                <a:cubicBezTo>
                  <a:pt x="52277" y="104942"/>
                  <a:pt x="52277" y="104942"/>
                  <a:pt x="52277" y="104942"/>
                </a:cubicBezTo>
                <a:cubicBezTo>
                  <a:pt x="52277" y="98098"/>
                  <a:pt x="52277" y="98098"/>
                  <a:pt x="52277" y="98098"/>
                </a:cubicBezTo>
                <a:cubicBezTo>
                  <a:pt x="45742" y="98098"/>
                  <a:pt x="45742" y="98098"/>
                  <a:pt x="45742" y="98098"/>
                </a:cubicBezTo>
                <a:cubicBezTo>
                  <a:pt x="45742" y="91711"/>
                  <a:pt x="45742" y="91711"/>
                  <a:pt x="45742" y="91711"/>
                </a:cubicBezTo>
                <a:cubicBezTo>
                  <a:pt x="52673" y="91711"/>
                  <a:pt x="52673" y="91711"/>
                  <a:pt x="52673" y="91711"/>
                </a:cubicBezTo>
                <a:lnTo>
                  <a:pt x="52673" y="84866"/>
                </a:lnTo>
                <a:close/>
                <a:moveTo>
                  <a:pt x="30099" y="84866"/>
                </a:moveTo>
                <a:cubicBezTo>
                  <a:pt x="26732" y="84866"/>
                  <a:pt x="26732" y="84866"/>
                  <a:pt x="26732" y="84866"/>
                </a:cubicBezTo>
                <a:cubicBezTo>
                  <a:pt x="26732" y="119087"/>
                  <a:pt x="26732" y="119087"/>
                  <a:pt x="26732" y="119087"/>
                </a:cubicBezTo>
                <a:cubicBezTo>
                  <a:pt x="30099" y="119087"/>
                  <a:pt x="30099" y="119087"/>
                  <a:pt x="30099" y="119087"/>
                </a:cubicBezTo>
                <a:cubicBezTo>
                  <a:pt x="30099" y="104486"/>
                  <a:pt x="30099" y="104486"/>
                  <a:pt x="30099" y="104486"/>
                </a:cubicBezTo>
                <a:cubicBezTo>
                  <a:pt x="36435" y="104486"/>
                  <a:pt x="36435" y="104486"/>
                  <a:pt x="36435" y="104486"/>
                </a:cubicBezTo>
                <a:cubicBezTo>
                  <a:pt x="36435" y="119087"/>
                  <a:pt x="36435" y="119087"/>
                  <a:pt x="36435" y="119087"/>
                </a:cubicBezTo>
                <a:cubicBezTo>
                  <a:pt x="39801" y="119087"/>
                  <a:pt x="39801" y="119087"/>
                  <a:pt x="39801" y="119087"/>
                </a:cubicBezTo>
                <a:cubicBezTo>
                  <a:pt x="39801" y="84866"/>
                  <a:pt x="39801" y="84866"/>
                  <a:pt x="39801" y="84866"/>
                </a:cubicBezTo>
                <a:cubicBezTo>
                  <a:pt x="36435" y="84866"/>
                  <a:pt x="36435" y="84866"/>
                  <a:pt x="36435" y="84866"/>
                </a:cubicBezTo>
                <a:cubicBezTo>
                  <a:pt x="36435" y="97642"/>
                  <a:pt x="36435" y="97642"/>
                  <a:pt x="36435" y="97642"/>
                </a:cubicBezTo>
                <a:cubicBezTo>
                  <a:pt x="30099" y="97642"/>
                  <a:pt x="30099" y="97642"/>
                  <a:pt x="30099" y="97642"/>
                </a:cubicBezTo>
                <a:lnTo>
                  <a:pt x="30099" y="84866"/>
                </a:lnTo>
                <a:close/>
                <a:moveTo>
                  <a:pt x="36435" y="77110"/>
                </a:moveTo>
                <a:cubicBezTo>
                  <a:pt x="39801" y="77110"/>
                  <a:pt x="39801" y="77110"/>
                  <a:pt x="39801" y="77110"/>
                </a:cubicBezTo>
                <a:cubicBezTo>
                  <a:pt x="39801" y="42889"/>
                  <a:pt x="39801" y="42889"/>
                  <a:pt x="39801" y="42889"/>
                </a:cubicBezTo>
                <a:cubicBezTo>
                  <a:pt x="36435" y="42889"/>
                  <a:pt x="36435" y="42889"/>
                  <a:pt x="36435" y="42889"/>
                </a:cubicBezTo>
                <a:lnTo>
                  <a:pt x="36435" y="77110"/>
                </a:lnTo>
                <a:close/>
                <a:moveTo>
                  <a:pt x="21386" y="20532"/>
                </a:moveTo>
                <a:cubicBezTo>
                  <a:pt x="21386" y="23269"/>
                  <a:pt x="22376" y="25551"/>
                  <a:pt x="23564" y="25551"/>
                </a:cubicBezTo>
                <a:cubicBezTo>
                  <a:pt x="24950" y="25551"/>
                  <a:pt x="25940" y="23269"/>
                  <a:pt x="25940" y="20532"/>
                </a:cubicBezTo>
                <a:cubicBezTo>
                  <a:pt x="25940" y="17794"/>
                  <a:pt x="24950" y="15513"/>
                  <a:pt x="23564" y="15513"/>
                </a:cubicBezTo>
                <a:cubicBezTo>
                  <a:pt x="22376" y="15513"/>
                  <a:pt x="21386" y="17794"/>
                  <a:pt x="21386" y="20532"/>
                </a:cubicBezTo>
                <a:moveTo>
                  <a:pt x="8514" y="77110"/>
                </a:moveTo>
                <a:cubicBezTo>
                  <a:pt x="14653" y="42889"/>
                  <a:pt x="14653" y="42889"/>
                  <a:pt x="14653" y="42889"/>
                </a:cubicBezTo>
                <a:cubicBezTo>
                  <a:pt x="11089" y="42889"/>
                  <a:pt x="11089" y="42889"/>
                  <a:pt x="11089" y="42889"/>
                </a:cubicBezTo>
                <a:cubicBezTo>
                  <a:pt x="7326" y="65247"/>
                  <a:pt x="7326" y="65247"/>
                  <a:pt x="7326" y="65247"/>
                </a:cubicBezTo>
                <a:cubicBezTo>
                  <a:pt x="7326" y="65247"/>
                  <a:pt x="7326" y="65247"/>
                  <a:pt x="7326" y="65247"/>
                </a:cubicBezTo>
                <a:cubicBezTo>
                  <a:pt x="3564" y="42889"/>
                  <a:pt x="3564" y="42889"/>
                  <a:pt x="3564" y="42889"/>
                </a:cubicBezTo>
                <a:cubicBezTo>
                  <a:pt x="0" y="42889"/>
                  <a:pt x="0" y="42889"/>
                  <a:pt x="0" y="42889"/>
                </a:cubicBezTo>
                <a:cubicBezTo>
                  <a:pt x="5940" y="77110"/>
                  <a:pt x="5940" y="77110"/>
                  <a:pt x="5940" y="77110"/>
                </a:cubicBezTo>
                <a:lnTo>
                  <a:pt x="8514" y="77110"/>
                </a:lnTo>
                <a:close/>
                <a:moveTo>
                  <a:pt x="19603" y="42889"/>
                </a:moveTo>
                <a:cubicBezTo>
                  <a:pt x="16435" y="42889"/>
                  <a:pt x="16435" y="42889"/>
                  <a:pt x="16435" y="42889"/>
                </a:cubicBezTo>
                <a:cubicBezTo>
                  <a:pt x="16435" y="77110"/>
                  <a:pt x="16435" y="77110"/>
                  <a:pt x="16435" y="77110"/>
                </a:cubicBezTo>
                <a:cubicBezTo>
                  <a:pt x="19603" y="77110"/>
                  <a:pt x="19603" y="77110"/>
                  <a:pt x="19603" y="77110"/>
                </a:cubicBezTo>
                <a:lnTo>
                  <a:pt x="19603" y="42889"/>
                </a:lnTo>
                <a:close/>
                <a:moveTo>
                  <a:pt x="19603" y="8669"/>
                </a:moveTo>
                <a:cubicBezTo>
                  <a:pt x="26732" y="8669"/>
                  <a:pt x="26732" y="8669"/>
                  <a:pt x="26732" y="8669"/>
                </a:cubicBezTo>
                <a:cubicBezTo>
                  <a:pt x="26732" y="912"/>
                  <a:pt x="26732" y="912"/>
                  <a:pt x="26732" y="912"/>
                </a:cubicBezTo>
                <a:cubicBezTo>
                  <a:pt x="16435" y="912"/>
                  <a:pt x="16435" y="912"/>
                  <a:pt x="16435" y="912"/>
                </a:cubicBezTo>
                <a:cubicBezTo>
                  <a:pt x="16435" y="35133"/>
                  <a:pt x="16435" y="35133"/>
                  <a:pt x="16435" y="35133"/>
                </a:cubicBezTo>
                <a:cubicBezTo>
                  <a:pt x="19603" y="35133"/>
                  <a:pt x="19603" y="35133"/>
                  <a:pt x="19603" y="35133"/>
                </a:cubicBezTo>
                <a:cubicBezTo>
                  <a:pt x="19603" y="21901"/>
                  <a:pt x="19603" y="21901"/>
                  <a:pt x="19603" y="21901"/>
                </a:cubicBezTo>
                <a:cubicBezTo>
                  <a:pt x="19603" y="14600"/>
                  <a:pt x="19603" y="14600"/>
                  <a:pt x="19603" y="14600"/>
                </a:cubicBezTo>
                <a:lnTo>
                  <a:pt x="19603" y="8669"/>
                </a:lnTo>
                <a:close/>
                <a:moveTo>
                  <a:pt x="30495" y="51102"/>
                </a:moveTo>
                <a:cubicBezTo>
                  <a:pt x="30693" y="51558"/>
                  <a:pt x="30693" y="52471"/>
                  <a:pt x="30693" y="53384"/>
                </a:cubicBezTo>
                <a:cubicBezTo>
                  <a:pt x="30693" y="54296"/>
                  <a:pt x="30693" y="54752"/>
                  <a:pt x="30495" y="55665"/>
                </a:cubicBezTo>
                <a:cubicBezTo>
                  <a:pt x="30297" y="56121"/>
                  <a:pt x="30099" y="56577"/>
                  <a:pt x="29900" y="56577"/>
                </a:cubicBezTo>
                <a:cubicBezTo>
                  <a:pt x="29504" y="57034"/>
                  <a:pt x="29306" y="57034"/>
                  <a:pt x="28910" y="57034"/>
                </a:cubicBezTo>
                <a:cubicBezTo>
                  <a:pt x="28514" y="57034"/>
                  <a:pt x="28316" y="57034"/>
                  <a:pt x="27920" y="57034"/>
                </a:cubicBezTo>
                <a:cubicBezTo>
                  <a:pt x="26138" y="57034"/>
                  <a:pt x="26138" y="57034"/>
                  <a:pt x="26138" y="57034"/>
                </a:cubicBezTo>
                <a:cubicBezTo>
                  <a:pt x="26138" y="49277"/>
                  <a:pt x="26138" y="49277"/>
                  <a:pt x="26138" y="49277"/>
                </a:cubicBezTo>
                <a:cubicBezTo>
                  <a:pt x="28118" y="49277"/>
                  <a:pt x="28118" y="49277"/>
                  <a:pt x="28118" y="49277"/>
                </a:cubicBezTo>
                <a:cubicBezTo>
                  <a:pt x="28514" y="49277"/>
                  <a:pt x="28712" y="49277"/>
                  <a:pt x="29108" y="49277"/>
                </a:cubicBezTo>
                <a:cubicBezTo>
                  <a:pt x="29504" y="49733"/>
                  <a:pt x="29702" y="49733"/>
                  <a:pt x="29900" y="50190"/>
                </a:cubicBezTo>
                <a:cubicBezTo>
                  <a:pt x="30099" y="50190"/>
                  <a:pt x="30297" y="50646"/>
                  <a:pt x="30495" y="51102"/>
                </a:cubicBezTo>
                <a:moveTo>
                  <a:pt x="30693" y="43346"/>
                </a:moveTo>
                <a:cubicBezTo>
                  <a:pt x="30099" y="42889"/>
                  <a:pt x="29306" y="42889"/>
                  <a:pt x="28514" y="42889"/>
                </a:cubicBezTo>
                <a:cubicBezTo>
                  <a:pt x="22772" y="42889"/>
                  <a:pt x="22772" y="42889"/>
                  <a:pt x="22772" y="42889"/>
                </a:cubicBezTo>
                <a:cubicBezTo>
                  <a:pt x="22772" y="77110"/>
                  <a:pt x="22772" y="77110"/>
                  <a:pt x="22772" y="77110"/>
                </a:cubicBezTo>
                <a:cubicBezTo>
                  <a:pt x="26138" y="77110"/>
                  <a:pt x="26138" y="77110"/>
                  <a:pt x="26138" y="77110"/>
                </a:cubicBezTo>
                <a:cubicBezTo>
                  <a:pt x="26138" y="63422"/>
                  <a:pt x="26138" y="63422"/>
                  <a:pt x="26138" y="63422"/>
                </a:cubicBezTo>
                <a:cubicBezTo>
                  <a:pt x="27722" y="63422"/>
                  <a:pt x="27722" y="63422"/>
                  <a:pt x="27722" y="63422"/>
                </a:cubicBezTo>
                <a:cubicBezTo>
                  <a:pt x="30693" y="77110"/>
                  <a:pt x="30693" y="77110"/>
                  <a:pt x="30693" y="77110"/>
                </a:cubicBezTo>
                <a:cubicBezTo>
                  <a:pt x="34653" y="77110"/>
                  <a:pt x="34653" y="77110"/>
                  <a:pt x="34653" y="77110"/>
                </a:cubicBezTo>
                <a:cubicBezTo>
                  <a:pt x="30891" y="62965"/>
                  <a:pt x="30891" y="62965"/>
                  <a:pt x="30891" y="62965"/>
                </a:cubicBezTo>
                <a:cubicBezTo>
                  <a:pt x="32079" y="62509"/>
                  <a:pt x="32871" y="61140"/>
                  <a:pt x="33267" y="59315"/>
                </a:cubicBezTo>
                <a:cubicBezTo>
                  <a:pt x="33861" y="57946"/>
                  <a:pt x="34059" y="55665"/>
                  <a:pt x="34059" y="53384"/>
                </a:cubicBezTo>
                <a:cubicBezTo>
                  <a:pt x="34059" y="51102"/>
                  <a:pt x="34059" y="49733"/>
                  <a:pt x="33663" y="48365"/>
                </a:cubicBezTo>
                <a:cubicBezTo>
                  <a:pt x="33465" y="46996"/>
                  <a:pt x="33069" y="46083"/>
                  <a:pt x="32475" y="45171"/>
                </a:cubicBezTo>
                <a:cubicBezTo>
                  <a:pt x="31881" y="44258"/>
                  <a:pt x="31287" y="43802"/>
                  <a:pt x="30693" y="43346"/>
                </a:cubicBezTo>
                <a:moveTo>
                  <a:pt x="41188" y="17794"/>
                </a:moveTo>
                <a:cubicBezTo>
                  <a:pt x="41188" y="19619"/>
                  <a:pt x="41188" y="20988"/>
                  <a:pt x="40990" y="22357"/>
                </a:cubicBezTo>
                <a:cubicBezTo>
                  <a:pt x="40792" y="23726"/>
                  <a:pt x="40396" y="24638"/>
                  <a:pt x="40000" y="26007"/>
                </a:cubicBezTo>
                <a:cubicBezTo>
                  <a:pt x="39603" y="26920"/>
                  <a:pt x="39009" y="27832"/>
                  <a:pt x="38613" y="28288"/>
                </a:cubicBezTo>
                <a:cubicBezTo>
                  <a:pt x="38019" y="28745"/>
                  <a:pt x="37425" y="29201"/>
                  <a:pt x="36633" y="29201"/>
                </a:cubicBezTo>
                <a:cubicBezTo>
                  <a:pt x="35841" y="29201"/>
                  <a:pt x="35247" y="28745"/>
                  <a:pt x="34653" y="28288"/>
                </a:cubicBezTo>
                <a:cubicBezTo>
                  <a:pt x="34059" y="27832"/>
                  <a:pt x="33663" y="26920"/>
                  <a:pt x="33267" y="26007"/>
                </a:cubicBezTo>
                <a:cubicBezTo>
                  <a:pt x="32871" y="24638"/>
                  <a:pt x="32475" y="23726"/>
                  <a:pt x="32277" y="22357"/>
                </a:cubicBezTo>
                <a:cubicBezTo>
                  <a:pt x="32079" y="20988"/>
                  <a:pt x="32079" y="19619"/>
                  <a:pt x="32079" y="17794"/>
                </a:cubicBezTo>
                <a:cubicBezTo>
                  <a:pt x="32079" y="16425"/>
                  <a:pt x="32079" y="15057"/>
                  <a:pt x="32277" y="13688"/>
                </a:cubicBezTo>
                <a:cubicBezTo>
                  <a:pt x="32475" y="12319"/>
                  <a:pt x="32871" y="10950"/>
                  <a:pt x="33267" y="10038"/>
                </a:cubicBezTo>
                <a:cubicBezTo>
                  <a:pt x="33663" y="9125"/>
                  <a:pt x="34059" y="8212"/>
                  <a:pt x="34653" y="7756"/>
                </a:cubicBezTo>
                <a:cubicBezTo>
                  <a:pt x="35247" y="7300"/>
                  <a:pt x="35841" y="6844"/>
                  <a:pt x="36633" y="6844"/>
                </a:cubicBezTo>
                <a:cubicBezTo>
                  <a:pt x="37425" y="6844"/>
                  <a:pt x="38019" y="7300"/>
                  <a:pt x="38613" y="7756"/>
                </a:cubicBezTo>
                <a:cubicBezTo>
                  <a:pt x="39009" y="8212"/>
                  <a:pt x="39603" y="9125"/>
                  <a:pt x="40000" y="10038"/>
                </a:cubicBezTo>
                <a:cubicBezTo>
                  <a:pt x="40396" y="10950"/>
                  <a:pt x="40792" y="12319"/>
                  <a:pt x="40990" y="13688"/>
                </a:cubicBezTo>
                <a:cubicBezTo>
                  <a:pt x="41188" y="15057"/>
                  <a:pt x="41188" y="16425"/>
                  <a:pt x="41188" y="17794"/>
                </a:cubicBezTo>
                <a:moveTo>
                  <a:pt x="44158" y="25551"/>
                </a:moveTo>
                <a:cubicBezTo>
                  <a:pt x="44554" y="23269"/>
                  <a:pt x="44752" y="20532"/>
                  <a:pt x="44752" y="17794"/>
                </a:cubicBezTo>
                <a:cubicBezTo>
                  <a:pt x="44752" y="15057"/>
                  <a:pt x="44554" y="12775"/>
                  <a:pt x="44158" y="10494"/>
                </a:cubicBezTo>
                <a:cubicBezTo>
                  <a:pt x="43762" y="8212"/>
                  <a:pt x="43168" y="6387"/>
                  <a:pt x="42376" y="4562"/>
                </a:cubicBezTo>
                <a:cubicBezTo>
                  <a:pt x="41782" y="3193"/>
                  <a:pt x="40792" y="1825"/>
                  <a:pt x="39801" y="912"/>
                </a:cubicBezTo>
                <a:cubicBezTo>
                  <a:pt x="38811" y="456"/>
                  <a:pt x="37821" y="0"/>
                  <a:pt x="36633" y="0"/>
                </a:cubicBezTo>
                <a:cubicBezTo>
                  <a:pt x="35445" y="0"/>
                  <a:pt x="34455" y="456"/>
                  <a:pt x="33465" y="912"/>
                </a:cubicBezTo>
                <a:cubicBezTo>
                  <a:pt x="32475" y="1825"/>
                  <a:pt x="31485" y="3193"/>
                  <a:pt x="30891" y="4562"/>
                </a:cubicBezTo>
                <a:cubicBezTo>
                  <a:pt x="30099" y="6387"/>
                  <a:pt x="29504" y="8212"/>
                  <a:pt x="29108" y="10494"/>
                </a:cubicBezTo>
                <a:cubicBezTo>
                  <a:pt x="28712" y="12775"/>
                  <a:pt x="28514" y="15057"/>
                  <a:pt x="28514" y="17794"/>
                </a:cubicBezTo>
                <a:cubicBezTo>
                  <a:pt x="28514" y="20532"/>
                  <a:pt x="28712" y="23269"/>
                  <a:pt x="29108" y="25551"/>
                </a:cubicBezTo>
                <a:cubicBezTo>
                  <a:pt x="29504" y="27832"/>
                  <a:pt x="30099" y="29657"/>
                  <a:pt x="30891" y="31026"/>
                </a:cubicBezTo>
                <a:cubicBezTo>
                  <a:pt x="31485" y="32851"/>
                  <a:pt x="32475" y="33764"/>
                  <a:pt x="33465" y="34676"/>
                </a:cubicBezTo>
                <a:cubicBezTo>
                  <a:pt x="34455" y="35589"/>
                  <a:pt x="35445" y="36045"/>
                  <a:pt x="36633" y="36045"/>
                </a:cubicBezTo>
                <a:cubicBezTo>
                  <a:pt x="37821" y="36045"/>
                  <a:pt x="38811" y="35589"/>
                  <a:pt x="39801" y="34676"/>
                </a:cubicBezTo>
                <a:cubicBezTo>
                  <a:pt x="40792" y="33764"/>
                  <a:pt x="41782" y="32851"/>
                  <a:pt x="42376" y="31026"/>
                </a:cubicBezTo>
                <a:cubicBezTo>
                  <a:pt x="43168" y="29657"/>
                  <a:pt x="43762" y="27832"/>
                  <a:pt x="44158" y="25551"/>
                </a:cubicBezTo>
                <a:moveTo>
                  <a:pt x="47722" y="70722"/>
                </a:moveTo>
                <a:cubicBezTo>
                  <a:pt x="47326" y="70266"/>
                  <a:pt x="46930" y="69809"/>
                  <a:pt x="46732" y="68897"/>
                </a:cubicBezTo>
                <a:cubicBezTo>
                  <a:pt x="46534" y="68441"/>
                  <a:pt x="46336" y="67528"/>
                  <a:pt x="46138" y="66615"/>
                </a:cubicBezTo>
                <a:cubicBezTo>
                  <a:pt x="45940" y="65703"/>
                  <a:pt x="45940" y="64790"/>
                  <a:pt x="45940" y="63878"/>
                </a:cubicBezTo>
                <a:cubicBezTo>
                  <a:pt x="45940" y="42889"/>
                  <a:pt x="45940" y="42889"/>
                  <a:pt x="45940" y="42889"/>
                </a:cubicBezTo>
                <a:cubicBezTo>
                  <a:pt x="42574" y="42889"/>
                  <a:pt x="42574" y="42889"/>
                  <a:pt x="42574" y="42889"/>
                </a:cubicBezTo>
                <a:cubicBezTo>
                  <a:pt x="42574" y="63878"/>
                  <a:pt x="42574" y="63878"/>
                  <a:pt x="42574" y="63878"/>
                </a:cubicBezTo>
                <a:cubicBezTo>
                  <a:pt x="42574" y="66159"/>
                  <a:pt x="42772" y="67984"/>
                  <a:pt x="42970" y="69809"/>
                </a:cubicBezTo>
                <a:cubicBezTo>
                  <a:pt x="43366" y="71178"/>
                  <a:pt x="43762" y="73003"/>
                  <a:pt x="44158" y="73916"/>
                </a:cubicBezTo>
                <a:cubicBezTo>
                  <a:pt x="44752" y="75285"/>
                  <a:pt x="45346" y="76197"/>
                  <a:pt x="46138" y="77110"/>
                </a:cubicBezTo>
                <a:cubicBezTo>
                  <a:pt x="46930" y="77566"/>
                  <a:pt x="47920" y="78022"/>
                  <a:pt x="48910" y="78022"/>
                </a:cubicBezTo>
                <a:cubicBezTo>
                  <a:pt x="49900" y="78022"/>
                  <a:pt x="50891" y="77566"/>
                  <a:pt x="51683" y="77110"/>
                </a:cubicBezTo>
                <a:cubicBezTo>
                  <a:pt x="52475" y="76197"/>
                  <a:pt x="53069" y="75285"/>
                  <a:pt x="53663" y="73916"/>
                </a:cubicBezTo>
                <a:cubicBezTo>
                  <a:pt x="54059" y="73003"/>
                  <a:pt x="54455" y="71178"/>
                  <a:pt x="54851" y="69809"/>
                </a:cubicBezTo>
                <a:cubicBezTo>
                  <a:pt x="55049" y="67984"/>
                  <a:pt x="55247" y="66159"/>
                  <a:pt x="55247" y="63878"/>
                </a:cubicBezTo>
                <a:cubicBezTo>
                  <a:pt x="55247" y="42889"/>
                  <a:pt x="55247" y="42889"/>
                  <a:pt x="55247" y="42889"/>
                </a:cubicBezTo>
                <a:cubicBezTo>
                  <a:pt x="51881" y="42889"/>
                  <a:pt x="51881" y="42889"/>
                  <a:pt x="51881" y="42889"/>
                </a:cubicBezTo>
                <a:cubicBezTo>
                  <a:pt x="51881" y="63878"/>
                  <a:pt x="51881" y="63878"/>
                  <a:pt x="51881" y="63878"/>
                </a:cubicBezTo>
                <a:cubicBezTo>
                  <a:pt x="51881" y="64790"/>
                  <a:pt x="51881" y="65703"/>
                  <a:pt x="51683" y="66615"/>
                </a:cubicBezTo>
                <a:cubicBezTo>
                  <a:pt x="51485" y="67528"/>
                  <a:pt x="51287" y="68441"/>
                  <a:pt x="51089" y="68897"/>
                </a:cubicBezTo>
                <a:cubicBezTo>
                  <a:pt x="50693" y="69809"/>
                  <a:pt x="50495" y="70266"/>
                  <a:pt x="50099" y="70722"/>
                </a:cubicBezTo>
                <a:cubicBezTo>
                  <a:pt x="49702" y="71178"/>
                  <a:pt x="49306" y="71178"/>
                  <a:pt x="48910" y="71178"/>
                </a:cubicBezTo>
                <a:cubicBezTo>
                  <a:pt x="48514" y="71178"/>
                  <a:pt x="48118" y="71178"/>
                  <a:pt x="47722" y="70722"/>
                </a:cubicBezTo>
                <a:moveTo>
                  <a:pt x="54851" y="10950"/>
                </a:moveTo>
                <a:cubicBezTo>
                  <a:pt x="54851" y="11863"/>
                  <a:pt x="54851" y="12775"/>
                  <a:pt x="54653" y="13231"/>
                </a:cubicBezTo>
                <a:cubicBezTo>
                  <a:pt x="54455" y="13688"/>
                  <a:pt x="54257" y="14144"/>
                  <a:pt x="54059" y="14600"/>
                </a:cubicBezTo>
                <a:cubicBezTo>
                  <a:pt x="53663" y="14600"/>
                  <a:pt x="53465" y="14600"/>
                  <a:pt x="53069" y="15057"/>
                </a:cubicBezTo>
                <a:cubicBezTo>
                  <a:pt x="52673" y="15057"/>
                  <a:pt x="52475" y="15057"/>
                  <a:pt x="52079" y="15057"/>
                </a:cubicBezTo>
                <a:cubicBezTo>
                  <a:pt x="50099" y="15057"/>
                  <a:pt x="50099" y="15057"/>
                  <a:pt x="50099" y="15057"/>
                </a:cubicBezTo>
                <a:cubicBezTo>
                  <a:pt x="50099" y="7300"/>
                  <a:pt x="50099" y="7300"/>
                  <a:pt x="50099" y="7300"/>
                </a:cubicBezTo>
                <a:cubicBezTo>
                  <a:pt x="52277" y="7300"/>
                  <a:pt x="52277" y="7300"/>
                  <a:pt x="52277" y="7300"/>
                </a:cubicBezTo>
                <a:cubicBezTo>
                  <a:pt x="52673" y="7300"/>
                  <a:pt x="52871" y="7300"/>
                  <a:pt x="53267" y="7300"/>
                </a:cubicBezTo>
                <a:cubicBezTo>
                  <a:pt x="53465" y="7300"/>
                  <a:pt x="53861" y="7756"/>
                  <a:pt x="54059" y="7756"/>
                </a:cubicBezTo>
                <a:cubicBezTo>
                  <a:pt x="54257" y="8212"/>
                  <a:pt x="54455" y="8669"/>
                  <a:pt x="54653" y="9125"/>
                </a:cubicBezTo>
                <a:cubicBezTo>
                  <a:pt x="54851" y="9581"/>
                  <a:pt x="54851" y="10038"/>
                  <a:pt x="54851" y="10950"/>
                </a:cubicBezTo>
                <a:moveTo>
                  <a:pt x="58811" y="35133"/>
                </a:moveTo>
                <a:cubicBezTo>
                  <a:pt x="55049" y="20532"/>
                  <a:pt x="55049" y="20532"/>
                  <a:pt x="55049" y="20532"/>
                </a:cubicBezTo>
                <a:cubicBezTo>
                  <a:pt x="56237" y="20076"/>
                  <a:pt x="57029" y="19163"/>
                  <a:pt x="57425" y="17338"/>
                </a:cubicBezTo>
                <a:cubicBezTo>
                  <a:pt x="58019" y="15513"/>
                  <a:pt x="58217" y="13688"/>
                  <a:pt x="58217" y="10950"/>
                </a:cubicBezTo>
                <a:cubicBezTo>
                  <a:pt x="58217" y="9125"/>
                  <a:pt x="58217" y="7300"/>
                  <a:pt x="57821" y="5931"/>
                </a:cubicBezTo>
                <a:cubicBezTo>
                  <a:pt x="57623" y="4562"/>
                  <a:pt x="57227" y="3650"/>
                  <a:pt x="56633" y="2737"/>
                </a:cubicBezTo>
                <a:cubicBezTo>
                  <a:pt x="56039" y="2281"/>
                  <a:pt x="55445" y="1368"/>
                  <a:pt x="54851" y="1368"/>
                </a:cubicBezTo>
                <a:cubicBezTo>
                  <a:pt x="54257" y="912"/>
                  <a:pt x="53465" y="912"/>
                  <a:pt x="52673" y="912"/>
                </a:cubicBezTo>
                <a:cubicBezTo>
                  <a:pt x="46930" y="912"/>
                  <a:pt x="46930" y="912"/>
                  <a:pt x="46930" y="912"/>
                </a:cubicBezTo>
                <a:cubicBezTo>
                  <a:pt x="46930" y="35133"/>
                  <a:pt x="46930" y="35133"/>
                  <a:pt x="46930" y="35133"/>
                </a:cubicBezTo>
                <a:cubicBezTo>
                  <a:pt x="50099" y="35133"/>
                  <a:pt x="50099" y="35133"/>
                  <a:pt x="50099" y="35133"/>
                </a:cubicBezTo>
                <a:cubicBezTo>
                  <a:pt x="50099" y="21444"/>
                  <a:pt x="50099" y="21444"/>
                  <a:pt x="50099" y="21444"/>
                </a:cubicBezTo>
                <a:cubicBezTo>
                  <a:pt x="51881" y="21444"/>
                  <a:pt x="51881" y="21444"/>
                  <a:pt x="51881" y="21444"/>
                </a:cubicBezTo>
                <a:cubicBezTo>
                  <a:pt x="54851" y="35133"/>
                  <a:pt x="54851" y="35133"/>
                  <a:pt x="54851" y="35133"/>
                </a:cubicBezTo>
                <a:lnTo>
                  <a:pt x="58811" y="35133"/>
                </a:lnTo>
                <a:close/>
                <a:moveTo>
                  <a:pt x="72871" y="27376"/>
                </a:moveTo>
                <a:cubicBezTo>
                  <a:pt x="73267" y="25551"/>
                  <a:pt x="73267" y="23726"/>
                  <a:pt x="73267" y="21901"/>
                </a:cubicBezTo>
                <a:cubicBezTo>
                  <a:pt x="73267" y="912"/>
                  <a:pt x="73267" y="912"/>
                  <a:pt x="73267" y="912"/>
                </a:cubicBezTo>
                <a:cubicBezTo>
                  <a:pt x="70099" y="912"/>
                  <a:pt x="70099" y="912"/>
                  <a:pt x="70099" y="912"/>
                </a:cubicBezTo>
                <a:cubicBezTo>
                  <a:pt x="70099" y="21444"/>
                  <a:pt x="70099" y="21444"/>
                  <a:pt x="70099" y="21444"/>
                </a:cubicBezTo>
                <a:cubicBezTo>
                  <a:pt x="70099" y="22813"/>
                  <a:pt x="69900" y="23726"/>
                  <a:pt x="69900" y="24638"/>
                </a:cubicBezTo>
                <a:cubicBezTo>
                  <a:pt x="69702" y="25551"/>
                  <a:pt x="69504" y="26007"/>
                  <a:pt x="69108" y="26920"/>
                </a:cubicBezTo>
                <a:cubicBezTo>
                  <a:pt x="68910" y="27376"/>
                  <a:pt x="68514" y="27832"/>
                  <a:pt x="68316" y="28288"/>
                </a:cubicBezTo>
                <a:cubicBezTo>
                  <a:pt x="67920" y="28745"/>
                  <a:pt x="67524" y="29201"/>
                  <a:pt x="67128" y="29201"/>
                </a:cubicBezTo>
                <a:cubicBezTo>
                  <a:pt x="66534" y="29201"/>
                  <a:pt x="66138" y="28745"/>
                  <a:pt x="65742" y="28288"/>
                </a:cubicBezTo>
                <a:cubicBezTo>
                  <a:pt x="65544" y="27832"/>
                  <a:pt x="65148" y="27376"/>
                  <a:pt x="64950" y="26920"/>
                </a:cubicBezTo>
                <a:cubicBezTo>
                  <a:pt x="64554" y="26007"/>
                  <a:pt x="64356" y="25551"/>
                  <a:pt x="64158" y="24638"/>
                </a:cubicBezTo>
                <a:cubicBezTo>
                  <a:pt x="64158" y="23726"/>
                  <a:pt x="63960" y="22813"/>
                  <a:pt x="63960" y="21444"/>
                </a:cubicBezTo>
                <a:cubicBezTo>
                  <a:pt x="63960" y="912"/>
                  <a:pt x="63960" y="912"/>
                  <a:pt x="63960" y="912"/>
                </a:cubicBezTo>
                <a:cubicBezTo>
                  <a:pt x="60792" y="912"/>
                  <a:pt x="60792" y="912"/>
                  <a:pt x="60792" y="912"/>
                </a:cubicBezTo>
                <a:cubicBezTo>
                  <a:pt x="60792" y="21901"/>
                  <a:pt x="60792" y="21901"/>
                  <a:pt x="60792" y="21901"/>
                </a:cubicBezTo>
                <a:cubicBezTo>
                  <a:pt x="60792" y="23726"/>
                  <a:pt x="60792" y="25551"/>
                  <a:pt x="61188" y="27376"/>
                </a:cubicBezTo>
                <a:cubicBezTo>
                  <a:pt x="61386" y="29201"/>
                  <a:pt x="61782" y="30570"/>
                  <a:pt x="62376" y="31939"/>
                </a:cubicBezTo>
                <a:cubicBezTo>
                  <a:pt x="62772" y="33307"/>
                  <a:pt x="63564" y="34220"/>
                  <a:pt x="64356" y="35133"/>
                </a:cubicBezTo>
                <a:cubicBezTo>
                  <a:pt x="65148" y="35589"/>
                  <a:pt x="65940" y="36045"/>
                  <a:pt x="67128" y="36045"/>
                </a:cubicBezTo>
                <a:cubicBezTo>
                  <a:pt x="68118" y="36045"/>
                  <a:pt x="68910" y="35589"/>
                  <a:pt x="69702" y="35133"/>
                </a:cubicBezTo>
                <a:cubicBezTo>
                  <a:pt x="70495" y="34220"/>
                  <a:pt x="71287" y="33307"/>
                  <a:pt x="71683" y="31939"/>
                </a:cubicBezTo>
                <a:cubicBezTo>
                  <a:pt x="72277" y="30570"/>
                  <a:pt x="72673" y="29201"/>
                  <a:pt x="72871" y="27376"/>
                </a:cubicBezTo>
                <a:moveTo>
                  <a:pt x="71485" y="77110"/>
                </a:moveTo>
                <a:cubicBezTo>
                  <a:pt x="74851" y="77110"/>
                  <a:pt x="74851" y="77110"/>
                  <a:pt x="74851" y="77110"/>
                </a:cubicBezTo>
                <a:cubicBezTo>
                  <a:pt x="74851" y="42889"/>
                  <a:pt x="74851" y="42889"/>
                  <a:pt x="74851" y="42889"/>
                </a:cubicBezTo>
                <a:cubicBezTo>
                  <a:pt x="69900" y="42889"/>
                  <a:pt x="69900" y="42889"/>
                  <a:pt x="69900" y="42889"/>
                </a:cubicBezTo>
                <a:cubicBezTo>
                  <a:pt x="66336" y="65247"/>
                  <a:pt x="66336" y="65247"/>
                  <a:pt x="66336" y="65247"/>
                </a:cubicBezTo>
                <a:cubicBezTo>
                  <a:pt x="66336" y="65247"/>
                  <a:pt x="66336" y="65247"/>
                  <a:pt x="66336" y="65247"/>
                </a:cubicBezTo>
                <a:cubicBezTo>
                  <a:pt x="62970" y="42889"/>
                  <a:pt x="62970" y="42889"/>
                  <a:pt x="62970" y="42889"/>
                </a:cubicBezTo>
                <a:cubicBezTo>
                  <a:pt x="58019" y="42889"/>
                  <a:pt x="58019" y="42889"/>
                  <a:pt x="58019" y="42889"/>
                </a:cubicBezTo>
                <a:cubicBezTo>
                  <a:pt x="58019" y="77110"/>
                  <a:pt x="58019" y="77110"/>
                  <a:pt x="58019" y="77110"/>
                </a:cubicBezTo>
                <a:cubicBezTo>
                  <a:pt x="61188" y="77110"/>
                  <a:pt x="61188" y="77110"/>
                  <a:pt x="61188" y="77110"/>
                </a:cubicBezTo>
                <a:cubicBezTo>
                  <a:pt x="61188" y="51102"/>
                  <a:pt x="61188" y="51102"/>
                  <a:pt x="61188" y="51102"/>
                </a:cubicBezTo>
                <a:cubicBezTo>
                  <a:pt x="61386" y="51102"/>
                  <a:pt x="61386" y="51102"/>
                  <a:pt x="61386" y="51102"/>
                </a:cubicBezTo>
                <a:cubicBezTo>
                  <a:pt x="65148" y="77110"/>
                  <a:pt x="65148" y="77110"/>
                  <a:pt x="65148" y="77110"/>
                </a:cubicBezTo>
                <a:cubicBezTo>
                  <a:pt x="67524" y="77110"/>
                  <a:pt x="67524" y="77110"/>
                  <a:pt x="67524" y="77110"/>
                </a:cubicBezTo>
                <a:cubicBezTo>
                  <a:pt x="71485" y="51102"/>
                  <a:pt x="71485" y="51102"/>
                  <a:pt x="71485" y="51102"/>
                </a:cubicBezTo>
                <a:cubicBezTo>
                  <a:pt x="71485" y="51102"/>
                  <a:pt x="71485" y="51102"/>
                  <a:pt x="71485" y="51102"/>
                </a:cubicBezTo>
                <a:lnTo>
                  <a:pt x="71485" y="77110"/>
                </a:lnTo>
                <a:close/>
                <a:moveTo>
                  <a:pt x="89702" y="35133"/>
                </a:moveTo>
                <a:cubicBezTo>
                  <a:pt x="92871" y="35133"/>
                  <a:pt x="92871" y="35133"/>
                  <a:pt x="92871" y="35133"/>
                </a:cubicBezTo>
                <a:cubicBezTo>
                  <a:pt x="92871" y="912"/>
                  <a:pt x="92871" y="912"/>
                  <a:pt x="92871" y="912"/>
                </a:cubicBezTo>
                <a:cubicBezTo>
                  <a:pt x="87920" y="912"/>
                  <a:pt x="87920" y="912"/>
                  <a:pt x="87920" y="912"/>
                </a:cubicBezTo>
                <a:cubicBezTo>
                  <a:pt x="84554" y="23269"/>
                  <a:pt x="84554" y="23269"/>
                  <a:pt x="84554" y="23269"/>
                </a:cubicBezTo>
                <a:cubicBezTo>
                  <a:pt x="84554" y="23269"/>
                  <a:pt x="84554" y="23269"/>
                  <a:pt x="84554" y="23269"/>
                </a:cubicBezTo>
                <a:cubicBezTo>
                  <a:pt x="80990" y="912"/>
                  <a:pt x="80990" y="912"/>
                  <a:pt x="80990" y="912"/>
                </a:cubicBezTo>
                <a:cubicBezTo>
                  <a:pt x="76039" y="912"/>
                  <a:pt x="76039" y="912"/>
                  <a:pt x="76039" y="912"/>
                </a:cubicBezTo>
                <a:cubicBezTo>
                  <a:pt x="76039" y="35133"/>
                  <a:pt x="76039" y="35133"/>
                  <a:pt x="76039" y="35133"/>
                </a:cubicBezTo>
                <a:cubicBezTo>
                  <a:pt x="79405" y="35133"/>
                  <a:pt x="79405" y="35133"/>
                  <a:pt x="79405" y="35133"/>
                </a:cubicBezTo>
                <a:cubicBezTo>
                  <a:pt x="79405" y="8669"/>
                  <a:pt x="79405" y="8669"/>
                  <a:pt x="79405" y="8669"/>
                </a:cubicBezTo>
                <a:cubicBezTo>
                  <a:pt x="79405" y="8669"/>
                  <a:pt x="79405" y="8669"/>
                  <a:pt x="79405" y="8669"/>
                </a:cubicBezTo>
                <a:cubicBezTo>
                  <a:pt x="83168" y="35133"/>
                  <a:pt x="83168" y="35133"/>
                  <a:pt x="83168" y="35133"/>
                </a:cubicBezTo>
                <a:cubicBezTo>
                  <a:pt x="85742" y="35133"/>
                  <a:pt x="85742" y="35133"/>
                  <a:pt x="85742" y="35133"/>
                </a:cubicBezTo>
                <a:cubicBezTo>
                  <a:pt x="89702" y="8669"/>
                  <a:pt x="89702" y="8669"/>
                  <a:pt x="89702" y="8669"/>
                </a:cubicBezTo>
                <a:cubicBezTo>
                  <a:pt x="89702" y="8669"/>
                  <a:pt x="89702" y="8669"/>
                  <a:pt x="89702" y="8669"/>
                </a:cubicBezTo>
                <a:lnTo>
                  <a:pt x="89702" y="35133"/>
                </a:lnTo>
                <a:close/>
                <a:moveTo>
                  <a:pt x="94653" y="119087"/>
                </a:moveTo>
                <a:cubicBezTo>
                  <a:pt x="99009" y="119087"/>
                  <a:pt x="99009" y="119087"/>
                  <a:pt x="99009" y="119087"/>
                </a:cubicBezTo>
                <a:cubicBezTo>
                  <a:pt x="99009" y="84866"/>
                  <a:pt x="99009" y="84866"/>
                  <a:pt x="99009" y="84866"/>
                </a:cubicBezTo>
                <a:cubicBezTo>
                  <a:pt x="95643" y="84866"/>
                  <a:pt x="95643" y="84866"/>
                  <a:pt x="95643" y="84866"/>
                </a:cubicBezTo>
                <a:cubicBezTo>
                  <a:pt x="95643" y="108593"/>
                  <a:pt x="95643" y="108593"/>
                  <a:pt x="95643" y="108593"/>
                </a:cubicBezTo>
                <a:cubicBezTo>
                  <a:pt x="95643" y="108593"/>
                  <a:pt x="95643" y="108593"/>
                  <a:pt x="95643" y="108593"/>
                </a:cubicBezTo>
                <a:cubicBezTo>
                  <a:pt x="89306" y="84866"/>
                  <a:pt x="89306" y="84866"/>
                  <a:pt x="89306" y="84866"/>
                </a:cubicBezTo>
                <a:cubicBezTo>
                  <a:pt x="84950" y="84866"/>
                  <a:pt x="84950" y="84866"/>
                  <a:pt x="84950" y="84866"/>
                </a:cubicBezTo>
                <a:cubicBezTo>
                  <a:pt x="84950" y="119087"/>
                  <a:pt x="84950" y="119087"/>
                  <a:pt x="84950" y="119087"/>
                </a:cubicBezTo>
                <a:cubicBezTo>
                  <a:pt x="88118" y="119087"/>
                  <a:pt x="88118" y="119087"/>
                  <a:pt x="88118" y="119087"/>
                </a:cubicBezTo>
                <a:cubicBezTo>
                  <a:pt x="88118" y="94448"/>
                  <a:pt x="88118" y="94448"/>
                  <a:pt x="88118" y="94448"/>
                </a:cubicBezTo>
                <a:cubicBezTo>
                  <a:pt x="88118" y="94448"/>
                  <a:pt x="88118" y="94448"/>
                  <a:pt x="88118" y="94448"/>
                </a:cubicBezTo>
                <a:lnTo>
                  <a:pt x="94653" y="119087"/>
                </a:lnTo>
                <a:close/>
                <a:moveTo>
                  <a:pt x="115643" y="119087"/>
                </a:moveTo>
                <a:cubicBezTo>
                  <a:pt x="108514" y="100836"/>
                  <a:pt x="108514" y="100836"/>
                  <a:pt x="108514" y="100836"/>
                </a:cubicBezTo>
                <a:cubicBezTo>
                  <a:pt x="115049" y="84866"/>
                  <a:pt x="115049" y="84866"/>
                  <a:pt x="115049" y="84866"/>
                </a:cubicBezTo>
                <a:cubicBezTo>
                  <a:pt x="110891" y="84866"/>
                  <a:pt x="110891" y="84866"/>
                  <a:pt x="110891" y="84866"/>
                </a:cubicBezTo>
                <a:cubicBezTo>
                  <a:pt x="104950" y="99011"/>
                  <a:pt x="104950" y="99011"/>
                  <a:pt x="104950" y="99011"/>
                </a:cubicBezTo>
                <a:cubicBezTo>
                  <a:pt x="104950" y="84866"/>
                  <a:pt x="104950" y="84866"/>
                  <a:pt x="104950" y="84866"/>
                </a:cubicBezTo>
                <a:cubicBezTo>
                  <a:pt x="101782" y="84866"/>
                  <a:pt x="101782" y="84866"/>
                  <a:pt x="101782" y="84866"/>
                </a:cubicBezTo>
                <a:cubicBezTo>
                  <a:pt x="101782" y="119087"/>
                  <a:pt x="101782" y="119087"/>
                  <a:pt x="101782" y="119087"/>
                </a:cubicBezTo>
                <a:cubicBezTo>
                  <a:pt x="104950" y="119087"/>
                  <a:pt x="104950" y="119087"/>
                  <a:pt x="104950" y="119087"/>
                </a:cubicBezTo>
                <a:cubicBezTo>
                  <a:pt x="104950" y="102661"/>
                  <a:pt x="104950" y="102661"/>
                  <a:pt x="104950" y="102661"/>
                </a:cubicBezTo>
                <a:cubicBezTo>
                  <a:pt x="111089" y="119087"/>
                  <a:pt x="111089" y="119087"/>
                  <a:pt x="111089" y="119087"/>
                </a:cubicBezTo>
                <a:lnTo>
                  <a:pt x="115643" y="119087"/>
                </a:lnTo>
                <a:close/>
                <a:moveTo>
                  <a:pt x="120000" y="84866"/>
                </a:moveTo>
                <a:cubicBezTo>
                  <a:pt x="116831" y="84866"/>
                  <a:pt x="116831" y="84866"/>
                  <a:pt x="116831" y="84866"/>
                </a:cubicBezTo>
                <a:cubicBezTo>
                  <a:pt x="116831" y="119087"/>
                  <a:pt x="116831" y="119087"/>
                  <a:pt x="116831" y="119087"/>
                </a:cubicBezTo>
                <a:cubicBezTo>
                  <a:pt x="120000" y="119087"/>
                  <a:pt x="120000" y="119087"/>
                  <a:pt x="120000" y="119087"/>
                </a:cubicBezTo>
                <a:lnTo>
                  <a:pt x="120000" y="84866"/>
                </a:lnTo>
                <a:close/>
              </a:path>
            </a:pathLst>
          </a:custGeom>
          <a:solidFill>
            <a:schemeClr val="lt1"/>
          </a:solid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4" name="Google Shape;134;p12"/>
          <p:cNvSpPr/>
          <p:nvPr/>
        </p:nvSpPr>
        <p:spPr>
          <a:xfrm>
            <a:off x="925542" y="1503983"/>
            <a:ext cx="1193400" cy="641400"/>
          </a:xfrm>
          <a:prstGeom prst="rect">
            <a:avLst/>
          </a:prstGeom>
          <a:noFill/>
          <a:ln w="38100" cap="flat" cmpd="sng">
            <a:solidFill>
              <a:srgbClr val="FF980F"/>
            </a:solidFill>
            <a:prstDash val="solid"/>
            <a:round/>
            <a:headEnd type="none" w="sm" len="sm"/>
            <a:tailEnd type="none" w="sm" len="sm"/>
          </a:ln>
        </p:spPr>
        <p:txBody>
          <a:bodyPr spcFirstLastPara="1" wrap="square" lIns="68550" tIns="68550" rIns="68550" bIns="68550"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Pts val="1400"/>
              <a:buFont typeface="Open Sans Light"/>
              <a:buNone/>
              <a:tabLst/>
              <a:defRPr/>
            </a:pPr>
            <a:r>
              <a:rPr kumimoji="0" lang="fi-FI" sz="800" b="1" i="0" u="none" strike="noStrike" kern="1200" cap="none" spc="0" normalizeH="0" baseline="0" noProof="0">
                <a:ln>
                  <a:noFill/>
                </a:ln>
                <a:solidFill>
                  <a:srgbClr val="FFFFFF"/>
                </a:solidFill>
                <a:effectLst/>
                <a:uLnTx/>
                <a:uFillTx/>
                <a:latin typeface="Open Sans"/>
                <a:ea typeface="Open Sans"/>
                <a:cs typeface="Open Sans"/>
                <a:sym typeface="Open Sans"/>
              </a:rPr>
              <a:t>Vekotinverstas “Gadget workshop”</a:t>
            </a:r>
            <a:endParaRPr kumimoji="0" sz="800" b="1"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5" name="Google Shape;135;p12"/>
          <p:cNvSpPr/>
          <p:nvPr/>
        </p:nvSpPr>
        <p:spPr>
          <a:xfrm>
            <a:off x="2272265" y="1500226"/>
            <a:ext cx="1193400" cy="641400"/>
          </a:xfrm>
          <a:prstGeom prst="rect">
            <a:avLst/>
          </a:prstGeom>
          <a:noFill/>
          <a:ln w="38100" cap="flat" cmpd="sng">
            <a:solidFill>
              <a:schemeClr val="accent1"/>
            </a:solidFill>
            <a:prstDash val="solid"/>
            <a:round/>
            <a:headEnd type="none" w="sm" len="sm"/>
            <a:tailEnd type="none" w="sm" len="sm"/>
          </a:ln>
        </p:spPr>
        <p:txBody>
          <a:bodyPr spcFirstLastPara="1" wrap="square" lIns="68550" tIns="68550" rIns="68550" bIns="68550"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Pts val="1400"/>
              <a:buFont typeface="Open Sans Light"/>
              <a:buNone/>
              <a:tabLst/>
              <a:defRPr/>
            </a:pPr>
            <a:r>
              <a:rPr kumimoji="0" lang="fi-FI" sz="800" b="1" i="0" u="none" strike="noStrike" kern="1200" cap="none" spc="0" normalizeH="0" baseline="0" noProof="0">
                <a:ln>
                  <a:noFill/>
                </a:ln>
                <a:solidFill>
                  <a:srgbClr val="FFFFFF"/>
                </a:solidFill>
                <a:effectLst/>
                <a:uLnTx/>
                <a:uFillTx/>
                <a:latin typeface="Open Sans"/>
                <a:ea typeface="Open Sans"/>
                <a:cs typeface="Open Sans"/>
                <a:sym typeface="Open Sans"/>
              </a:rPr>
              <a:t>SELECT for Cities</a:t>
            </a:r>
            <a:endParaRPr kumimoji="0" sz="800" b="1"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6" name="Google Shape;136;p12"/>
          <p:cNvSpPr/>
          <p:nvPr/>
        </p:nvSpPr>
        <p:spPr>
          <a:xfrm>
            <a:off x="3611608" y="1500226"/>
            <a:ext cx="1193400" cy="641400"/>
          </a:xfrm>
          <a:prstGeom prst="rect">
            <a:avLst/>
          </a:prstGeom>
          <a:noFill/>
          <a:ln w="38100" cap="flat" cmpd="sng">
            <a:solidFill>
              <a:schemeClr val="accent1"/>
            </a:solidFill>
            <a:prstDash val="solid"/>
            <a:round/>
            <a:headEnd type="none" w="sm" len="sm"/>
            <a:tailEnd type="none" w="sm" len="sm"/>
          </a:ln>
        </p:spPr>
        <p:txBody>
          <a:bodyPr spcFirstLastPara="1" wrap="square" lIns="68550" tIns="68550" rIns="68550" bIns="68550"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Pts val="1400"/>
              <a:buFont typeface="Open Sans Light"/>
              <a:buNone/>
              <a:tabLst/>
              <a:defRPr/>
            </a:pPr>
            <a:r>
              <a:rPr kumimoji="0" lang="fi-FI" sz="800" b="1" i="0" u="none" strike="noStrike" kern="1200" cap="none" spc="0" normalizeH="0" baseline="0" noProof="0">
                <a:ln>
                  <a:noFill/>
                </a:ln>
                <a:solidFill>
                  <a:srgbClr val="FFFFFF"/>
                </a:solidFill>
                <a:effectLst/>
                <a:uLnTx/>
                <a:uFillTx/>
                <a:latin typeface="Open Sans"/>
                <a:ea typeface="Open Sans"/>
                <a:cs typeface="Open Sans"/>
                <a:sym typeface="Open Sans"/>
              </a:rPr>
              <a:t>SynchroniCity</a:t>
            </a:r>
            <a:endParaRPr kumimoji="0" sz="800" b="1"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7" name="Google Shape;137;p12"/>
          <p:cNvSpPr/>
          <p:nvPr/>
        </p:nvSpPr>
        <p:spPr>
          <a:xfrm>
            <a:off x="925542" y="2337171"/>
            <a:ext cx="1193400" cy="641400"/>
          </a:xfrm>
          <a:prstGeom prst="rect">
            <a:avLst/>
          </a:prstGeom>
          <a:noFill/>
          <a:ln w="38100" cap="flat" cmpd="sng">
            <a:solidFill>
              <a:schemeClr val="accent1"/>
            </a:solidFill>
            <a:prstDash val="solid"/>
            <a:round/>
            <a:headEnd type="none" w="sm" len="sm"/>
            <a:tailEnd type="none" w="sm" len="sm"/>
          </a:ln>
        </p:spPr>
        <p:txBody>
          <a:bodyPr spcFirstLastPara="1" wrap="square" lIns="68550" tIns="68550" rIns="68550" bIns="68550"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Pts val="1400"/>
              <a:buFont typeface="Open Sans Light"/>
              <a:buNone/>
              <a:tabLst/>
              <a:defRPr/>
            </a:pPr>
            <a:r>
              <a:rPr kumimoji="0" lang="fi-FI" sz="800" b="1" i="0" u="none" strike="noStrike" kern="1200" cap="none" spc="0" normalizeH="0" baseline="0" noProof="0">
                <a:ln>
                  <a:noFill/>
                </a:ln>
                <a:solidFill>
                  <a:srgbClr val="FFFFFF"/>
                </a:solidFill>
                <a:effectLst/>
                <a:uLnTx/>
                <a:uFillTx/>
                <a:latin typeface="Open Sans"/>
                <a:ea typeface="Open Sans"/>
                <a:cs typeface="Open Sans"/>
                <a:sym typeface="Open Sans"/>
              </a:rPr>
              <a:t>Biotope</a:t>
            </a:r>
            <a:endParaRPr kumimoji="0" sz="800" b="1"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8" name="Google Shape;138;p12"/>
          <p:cNvSpPr/>
          <p:nvPr/>
        </p:nvSpPr>
        <p:spPr>
          <a:xfrm>
            <a:off x="2272265" y="2349857"/>
            <a:ext cx="1193400" cy="641400"/>
          </a:xfrm>
          <a:prstGeom prst="rect">
            <a:avLst/>
          </a:prstGeom>
          <a:noFill/>
          <a:ln w="38100" cap="flat" cmpd="sng">
            <a:solidFill>
              <a:schemeClr val="accent1"/>
            </a:solidFill>
            <a:prstDash val="solid"/>
            <a:round/>
            <a:headEnd type="none" w="sm" len="sm"/>
            <a:tailEnd type="none" w="sm" len="sm"/>
          </a:ln>
        </p:spPr>
        <p:txBody>
          <a:bodyPr spcFirstLastPara="1" wrap="square" lIns="68550" tIns="68550" rIns="68550" bIns="68550"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Pts val="1400"/>
              <a:buFont typeface="Open Sans Light"/>
              <a:buNone/>
              <a:tabLst/>
              <a:defRPr/>
            </a:pPr>
            <a:r>
              <a:rPr kumimoji="0" lang="fi-FI" sz="800" b="1" i="0" u="none" strike="noStrike" kern="1200" cap="none" spc="0" normalizeH="0" baseline="0" noProof="0">
                <a:ln>
                  <a:noFill/>
                </a:ln>
                <a:solidFill>
                  <a:srgbClr val="FFFFFF"/>
                </a:solidFill>
                <a:effectLst/>
                <a:uLnTx/>
                <a:uFillTx/>
                <a:latin typeface="Open Sans"/>
                <a:ea typeface="Open Sans"/>
                <a:cs typeface="Open Sans"/>
                <a:sym typeface="Open Sans"/>
              </a:rPr>
              <a:t>mySMARTLife</a:t>
            </a:r>
            <a:endParaRPr kumimoji="0" sz="800" b="1"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9" name="Google Shape;139;p12"/>
          <p:cNvSpPr/>
          <p:nvPr/>
        </p:nvSpPr>
        <p:spPr>
          <a:xfrm>
            <a:off x="3611608" y="2349857"/>
            <a:ext cx="1193400" cy="641400"/>
          </a:xfrm>
          <a:prstGeom prst="rect">
            <a:avLst/>
          </a:prstGeom>
          <a:noFill/>
          <a:ln w="38100" cap="flat" cmpd="sng">
            <a:solidFill>
              <a:schemeClr val="accent1"/>
            </a:solidFill>
            <a:prstDash val="solid"/>
            <a:round/>
            <a:headEnd type="none" w="sm" len="sm"/>
            <a:tailEnd type="none" w="sm" len="sm"/>
          </a:ln>
        </p:spPr>
        <p:txBody>
          <a:bodyPr spcFirstLastPara="1" wrap="square" lIns="68550" tIns="68550" rIns="68550" bIns="68550"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Pts val="1400"/>
              <a:buFont typeface="Open Sans Light"/>
              <a:buNone/>
              <a:tabLst/>
              <a:defRPr/>
            </a:pPr>
            <a:r>
              <a:rPr kumimoji="0" lang="fi-FI" sz="800" b="1" i="0" u="none" strike="noStrike" kern="1200" cap="none" spc="0" normalizeH="0" baseline="0" noProof="0">
                <a:ln>
                  <a:noFill/>
                </a:ln>
                <a:solidFill>
                  <a:srgbClr val="FFFFFF"/>
                </a:solidFill>
                <a:effectLst/>
                <a:uLnTx/>
                <a:uFillTx/>
                <a:latin typeface="Open Sans"/>
                <a:ea typeface="Open Sans"/>
                <a:cs typeface="Open Sans"/>
                <a:sym typeface="Open Sans"/>
              </a:rPr>
              <a:t>Climate smart housing companies</a:t>
            </a:r>
            <a:endParaRPr kumimoji="0" sz="800" b="1"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0" name="Google Shape;140;p12"/>
          <p:cNvSpPr/>
          <p:nvPr/>
        </p:nvSpPr>
        <p:spPr>
          <a:xfrm>
            <a:off x="925542" y="3170360"/>
            <a:ext cx="1193400" cy="641400"/>
          </a:xfrm>
          <a:prstGeom prst="rect">
            <a:avLst/>
          </a:prstGeom>
          <a:noFill/>
          <a:ln w="38100" cap="flat" cmpd="sng">
            <a:solidFill>
              <a:schemeClr val="accent1"/>
            </a:solidFill>
            <a:prstDash val="solid"/>
            <a:round/>
            <a:headEnd type="none" w="sm" len="sm"/>
            <a:tailEnd type="none" w="sm" len="sm"/>
          </a:ln>
        </p:spPr>
        <p:txBody>
          <a:bodyPr spcFirstLastPara="1" wrap="square" lIns="68550" tIns="68550" rIns="68550" bIns="68550"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Pts val="1400"/>
              <a:buFont typeface="Open Sans Light"/>
              <a:buNone/>
              <a:tabLst/>
              <a:defRPr/>
            </a:pPr>
            <a:r>
              <a:rPr kumimoji="0" lang="fi-FI" sz="800" b="1" i="0" u="none" strike="noStrike" kern="1200" cap="none" spc="0" normalizeH="0" baseline="0" noProof="0">
                <a:ln>
                  <a:noFill/>
                </a:ln>
                <a:solidFill>
                  <a:srgbClr val="FFFFFF"/>
                </a:solidFill>
                <a:effectLst/>
                <a:uLnTx/>
                <a:uFillTx/>
                <a:latin typeface="Open Sans"/>
                <a:ea typeface="Open Sans"/>
                <a:cs typeface="Open Sans"/>
                <a:sym typeface="Open Sans"/>
              </a:rPr>
              <a:t>CircVol</a:t>
            </a:r>
            <a:endParaRPr kumimoji="0" sz="800" b="1"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1" name="Google Shape;141;p12"/>
          <p:cNvSpPr/>
          <p:nvPr/>
        </p:nvSpPr>
        <p:spPr>
          <a:xfrm>
            <a:off x="2272265" y="3170360"/>
            <a:ext cx="1193400" cy="641400"/>
          </a:xfrm>
          <a:prstGeom prst="rect">
            <a:avLst/>
          </a:prstGeom>
          <a:noFill/>
          <a:ln w="38100" cap="flat" cmpd="sng">
            <a:solidFill>
              <a:schemeClr val="accent1"/>
            </a:solidFill>
            <a:prstDash val="solid"/>
            <a:round/>
            <a:headEnd type="none" w="sm" len="sm"/>
            <a:tailEnd type="none" w="sm" len="sm"/>
          </a:ln>
        </p:spPr>
        <p:txBody>
          <a:bodyPr spcFirstLastPara="1" wrap="square" lIns="68550" tIns="68550" rIns="68550" bIns="68550"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Pts val="1400"/>
              <a:buFont typeface="Open Sans Light"/>
              <a:buNone/>
              <a:tabLst/>
              <a:defRPr/>
            </a:pPr>
            <a:r>
              <a:rPr kumimoji="0" lang="fi-FI" sz="800" b="1" i="0" u="none" strike="noStrike" kern="1200" cap="none" spc="0" normalizeH="0" baseline="0" noProof="0">
                <a:ln>
                  <a:noFill/>
                </a:ln>
                <a:solidFill>
                  <a:srgbClr val="FFFFFF"/>
                </a:solidFill>
                <a:effectLst/>
                <a:uLnTx/>
                <a:uFillTx/>
                <a:latin typeface="Open Sans"/>
                <a:ea typeface="Open Sans"/>
                <a:cs typeface="Open Sans"/>
                <a:sym typeface="Open Sans"/>
              </a:rPr>
              <a:t>Quasimodo</a:t>
            </a:r>
            <a:endParaRPr kumimoji="0" sz="800" b="1"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2" name="Google Shape;142;p12"/>
          <p:cNvSpPr/>
          <p:nvPr/>
        </p:nvSpPr>
        <p:spPr>
          <a:xfrm>
            <a:off x="3597612" y="3179495"/>
            <a:ext cx="1193400" cy="641400"/>
          </a:xfrm>
          <a:prstGeom prst="rect">
            <a:avLst/>
          </a:prstGeom>
          <a:noFill/>
          <a:ln w="38100" cap="flat" cmpd="sng">
            <a:solidFill>
              <a:schemeClr val="accent1"/>
            </a:solidFill>
            <a:prstDash val="solid"/>
            <a:round/>
            <a:headEnd type="none" w="sm" len="sm"/>
            <a:tailEnd type="none" w="sm" len="sm"/>
          </a:ln>
        </p:spPr>
        <p:txBody>
          <a:bodyPr spcFirstLastPara="1" wrap="square" lIns="68550" tIns="68550" rIns="68550" bIns="68550"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Pts val="1400"/>
              <a:buFont typeface="Open Sans Light"/>
              <a:buNone/>
              <a:tabLst/>
              <a:defRPr/>
            </a:pPr>
            <a:r>
              <a:rPr kumimoji="0" lang="fi-FI" sz="800" b="1" i="0" u="none" strike="noStrike" kern="1200" cap="none" spc="0" normalizeH="0" baseline="0" noProof="0">
                <a:ln>
                  <a:noFill/>
                </a:ln>
                <a:solidFill>
                  <a:srgbClr val="FFFFFF"/>
                </a:solidFill>
                <a:effectLst/>
                <a:uLnTx/>
                <a:uFillTx/>
                <a:latin typeface="Open Sans"/>
                <a:ea typeface="Open Sans"/>
                <a:cs typeface="Open Sans"/>
                <a:sym typeface="Open Sans"/>
              </a:rPr>
              <a:t>UIA Hope</a:t>
            </a:r>
            <a:endParaRPr kumimoji="0" sz="800" b="1"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3" name="Google Shape;143;p12"/>
          <p:cNvSpPr/>
          <p:nvPr/>
        </p:nvSpPr>
        <p:spPr>
          <a:xfrm>
            <a:off x="925542" y="4003548"/>
            <a:ext cx="1193400" cy="641400"/>
          </a:xfrm>
          <a:prstGeom prst="rect">
            <a:avLst/>
          </a:prstGeom>
          <a:noFill/>
          <a:ln w="38100" cap="flat" cmpd="sng">
            <a:solidFill>
              <a:schemeClr val="accent1"/>
            </a:solidFill>
            <a:prstDash val="solid"/>
            <a:round/>
            <a:headEnd type="none" w="sm" len="sm"/>
            <a:tailEnd type="none" w="sm" len="sm"/>
          </a:ln>
        </p:spPr>
        <p:txBody>
          <a:bodyPr spcFirstLastPara="1" wrap="square" lIns="68550" tIns="68550" rIns="68550" bIns="68550"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Pts val="1400"/>
              <a:buFont typeface="Open Sans Light"/>
              <a:buNone/>
              <a:tabLst/>
              <a:defRPr/>
            </a:pPr>
            <a:r>
              <a:rPr kumimoji="0" lang="fi-FI" sz="800" b="1" i="0" u="none" strike="noStrike" kern="1200" cap="none" spc="0" normalizeH="0" baseline="0" noProof="0">
                <a:ln>
                  <a:noFill/>
                </a:ln>
                <a:solidFill>
                  <a:srgbClr val="FFFFFF"/>
                </a:solidFill>
                <a:effectLst/>
                <a:uLnTx/>
                <a:uFillTx/>
                <a:latin typeface="Open Sans"/>
                <a:ea typeface="Open Sans"/>
                <a:cs typeface="Open Sans"/>
                <a:sym typeface="Open Sans"/>
              </a:rPr>
              <a:t>AI4EU</a:t>
            </a:r>
            <a:endParaRPr kumimoji="0" sz="800" b="1"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4" name="Google Shape;144;p12"/>
          <p:cNvSpPr/>
          <p:nvPr/>
        </p:nvSpPr>
        <p:spPr>
          <a:xfrm>
            <a:off x="2272264" y="3990863"/>
            <a:ext cx="1193400" cy="641400"/>
          </a:xfrm>
          <a:prstGeom prst="rect">
            <a:avLst/>
          </a:prstGeom>
          <a:noFill/>
          <a:ln w="38100" cap="flat" cmpd="sng">
            <a:solidFill>
              <a:schemeClr val="accent1"/>
            </a:solidFill>
            <a:prstDash val="solid"/>
            <a:round/>
            <a:headEnd type="none" w="sm" len="sm"/>
            <a:tailEnd type="none" w="sm" len="sm"/>
          </a:ln>
        </p:spPr>
        <p:txBody>
          <a:bodyPr spcFirstLastPara="1" wrap="square" lIns="68550" tIns="68550" rIns="68550" bIns="68550"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Pts val="1400"/>
              <a:buFont typeface="Open Sans Light"/>
              <a:buNone/>
              <a:tabLst/>
              <a:defRPr/>
            </a:pPr>
            <a:r>
              <a:rPr kumimoji="0" lang="fi-FI" sz="800" b="1" i="0" u="none" strike="noStrike" kern="1200" cap="none" spc="0" normalizeH="0" baseline="0" noProof="0">
                <a:ln>
                  <a:noFill/>
                </a:ln>
                <a:solidFill>
                  <a:srgbClr val="FFFFFF"/>
                </a:solidFill>
                <a:effectLst/>
                <a:uLnTx/>
                <a:uFillTx/>
                <a:latin typeface="Open Sans"/>
                <a:ea typeface="Open Sans"/>
                <a:cs typeface="Open Sans"/>
                <a:sym typeface="Open Sans"/>
              </a:rPr>
              <a:t>Croboddit</a:t>
            </a:r>
            <a:endParaRPr kumimoji="0" sz="800" b="1"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5" name="Google Shape;145;p12"/>
          <p:cNvSpPr/>
          <p:nvPr/>
        </p:nvSpPr>
        <p:spPr>
          <a:xfrm>
            <a:off x="3618986" y="3989693"/>
            <a:ext cx="1193400" cy="641400"/>
          </a:xfrm>
          <a:prstGeom prst="rect">
            <a:avLst/>
          </a:prstGeom>
          <a:noFill/>
          <a:ln w="38100" cap="flat" cmpd="sng">
            <a:solidFill>
              <a:schemeClr val="accent1"/>
            </a:solidFill>
            <a:prstDash val="solid"/>
            <a:round/>
            <a:headEnd type="none" w="sm" len="sm"/>
            <a:tailEnd type="none" w="sm" len="sm"/>
          </a:ln>
        </p:spPr>
        <p:txBody>
          <a:bodyPr spcFirstLastPara="1" wrap="square" lIns="68550" tIns="68550" rIns="68550" bIns="68550"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Pts val="1400"/>
              <a:buFont typeface="Open Sans Light"/>
              <a:buNone/>
              <a:tabLst/>
              <a:defRPr/>
            </a:pPr>
            <a:r>
              <a:rPr kumimoji="0" lang="fi-FI" sz="800" b="1" i="0" u="none" strike="noStrike" kern="1200" cap="none" spc="0" normalizeH="0" baseline="0" noProof="0">
                <a:ln>
                  <a:noFill/>
                </a:ln>
                <a:solidFill>
                  <a:srgbClr val="FFFFFF"/>
                </a:solidFill>
                <a:effectLst/>
                <a:uLnTx/>
                <a:uFillTx/>
                <a:latin typeface="Open Sans"/>
                <a:ea typeface="Open Sans"/>
                <a:cs typeface="Open Sans"/>
                <a:sym typeface="Open Sans"/>
              </a:rPr>
              <a:t>Urban Eco Islands</a:t>
            </a:r>
            <a:endParaRPr kumimoji="0" sz="800" b="1"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6" name="Google Shape;146;p12"/>
          <p:cNvSpPr txBox="1"/>
          <p:nvPr/>
        </p:nvSpPr>
        <p:spPr>
          <a:xfrm>
            <a:off x="5345650" y="1640025"/>
            <a:ext cx="3672300" cy="408600"/>
          </a:xfrm>
          <a:prstGeom prst="rect">
            <a:avLst/>
          </a:prstGeom>
          <a:noFill/>
          <a:ln>
            <a:noFill/>
          </a:ln>
        </p:spPr>
        <p:txBody>
          <a:bodyPr spcFirstLastPara="1" wrap="square" lIns="91425" tIns="91425" rIns="91425" bIns="91425" anchor="t" anchorCtr="0">
            <a:noAutofit/>
          </a:bodyPr>
          <a:lstStyle/>
          <a:p>
            <a:pPr marL="457200" marR="0" lvl="0" indent="-317500" algn="l" defTabSz="685800" rtl="0" eaLnBrk="1" fontAlgn="auto" latinLnBrk="0" hangingPunct="1">
              <a:lnSpc>
                <a:spcPct val="100000"/>
              </a:lnSpc>
              <a:spcBef>
                <a:spcPts val="0"/>
              </a:spcBef>
              <a:spcAft>
                <a:spcPts val="0"/>
              </a:spcAft>
              <a:buClr>
                <a:srgbClr val="FFFFFF"/>
              </a:buClr>
              <a:buSzPts val="1400"/>
              <a:buFont typeface="Open Sans"/>
              <a:buChar char="●"/>
              <a:tabLst/>
              <a:defRPr/>
            </a:pPr>
            <a:r>
              <a:rPr kumimoji="0" lang="fi-FI" sz="1600" b="1" i="0" u="none" strike="noStrike" kern="1200" cap="none" spc="0" normalizeH="0" baseline="0" noProof="0" dirty="0">
                <a:ln>
                  <a:noFill/>
                </a:ln>
                <a:solidFill>
                  <a:srgbClr val="FFFFFF"/>
                </a:solidFill>
                <a:effectLst/>
                <a:uLnTx/>
                <a:uFillTx/>
                <a:latin typeface="Open Sans"/>
                <a:ea typeface="Open Sans"/>
                <a:cs typeface="Open Sans"/>
                <a:sym typeface="Open Sans"/>
              </a:rPr>
              <a:t>Team of 11</a:t>
            </a:r>
          </a:p>
          <a:p>
            <a:pPr marL="457200" marR="0" lvl="0" indent="-317500" algn="l" defTabSz="685800" rtl="0" eaLnBrk="1" fontAlgn="auto" latinLnBrk="0" hangingPunct="1">
              <a:lnSpc>
                <a:spcPct val="100000"/>
              </a:lnSpc>
              <a:spcBef>
                <a:spcPts val="0"/>
              </a:spcBef>
              <a:spcAft>
                <a:spcPts val="0"/>
              </a:spcAft>
              <a:buClr>
                <a:srgbClr val="FFFFFF"/>
              </a:buClr>
              <a:buSzPts val="1400"/>
              <a:buFont typeface="Open Sans"/>
              <a:buChar char="●"/>
              <a:tabLst/>
              <a:defRPr/>
            </a:pPr>
            <a:r>
              <a:rPr kumimoji="0" lang="fi-FI" sz="1600" b="1" i="0" u="none" strike="noStrike" kern="1200" cap="none" spc="0" normalizeH="0" baseline="0" noProof="0" dirty="0">
                <a:ln>
                  <a:noFill/>
                </a:ln>
                <a:solidFill>
                  <a:srgbClr val="FFFFFF"/>
                </a:solidFill>
                <a:effectLst/>
                <a:uLnTx/>
                <a:uFillTx/>
                <a:latin typeface="Open Sans"/>
                <a:ea typeface="Open Sans"/>
                <a:cs typeface="Open Sans"/>
                <a:sym typeface="Open Sans"/>
              </a:rPr>
              <a:t>Portfolio of 11 </a:t>
            </a:r>
            <a:r>
              <a:rPr kumimoji="0" lang="fi-FI" sz="1600" b="1" i="0" u="none" strike="noStrike" kern="1200" cap="none" spc="0" normalizeH="0" baseline="0" noProof="0" dirty="0" err="1">
                <a:ln>
                  <a:noFill/>
                </a:ln>
                <a:solidFill>
                  <a:srgbClr val="FFFFFF"/>
                </a:solidFill>
                <a:effectLst/>
                <a:uLnTx/>
                <a:uFillTx/>
                <a:latin typeface="Open Sans"/>
                <a:ea typeface="Open Sans"/>
                <a:cs typeface="Open Sans"/>
                <a:sym typeface="Open Sans"/>
              </a:rPr>
              <a:t>projects</a:t>
            </a:r>
            <a:endParaRPr kumimoji="0" sz="1600" b="1" i="0" u="none" strike="noStrike" kern="1200" cap="none" spc="0" normalizeH="0" baseline="0" noProof="0" dirty="0">
              <a:ln>
                <a:noFill/>
              </a:ln>
              <a:solidFill>
                <a:srgbClr val="FFFFFF"/>
              </a:solidFill>
              <a:effectLst/>
              <a:uLnTx/>
              <a:uFillTx/>
              <a:latin typeface="Open Sans"/>
              <a:ea typeface="Open Sans"/>
              <a:cs typeface="Open Sans"/>
              <a:sym typeface="Open Sans"/>
            </a:endParaRPr>
          </a:p>
          <a:p>
            <a:pPr marL="457200" marR="0" lvl="0" indent="-317500" algn="l" defTabSz="685800" rtl="0" eaLnBrk="1" fontAlgn="auto" latinLnBrk="0" hangingPunct="1">
              <a:lnSpc>
                <a:spcPct val="100000"/>
              </a:lnSpc>
              <a:spcBef>
                <a:spcPts val="0"/>
              </a:spcBef>
              <a:spcAft>
                <a:spcPts val="0"/>
              </a:spcAft>
              <a:buClr>
                <a:srgbClr val="FFFFFF"/>
              </a:buClr>
              <a:buSzPts val="1400"/>
              <a:buFont typeface="Open Sans"/>
              <a:buChar char="●"/>
              <a:tabLst/>
              <a:defRPr/>
            </a:pPr>
            <a:r>
              <a:rPr kumimoji="0" lang="fi-FI" sz="1600" b="1" i="0" u="none" strike="noStrike" kern="1200" cap="none" spc="0" normalizeH="0" baseline="0" noProof="0" dirty="0">
                <a:ln>
                  <a:noFill/>
                </a:ln>
                <a:solidFill>
                  <a:srgbClr val="FFFFFF"/>
                </a:solidFill>
                <a:effectLst/>
                <a:uLnTx/>
                <a:uFillTx/>
                <a:latin typeface="Open Sans"/>
                <a:ea typeface="Open Sans"/>
                <a:cs typeface="Open Sans"/>
                <a:sym typeface="Open Sans"/>
              </a:rPr>
              <a:t>5 </a:t>
            </a:r>
            <a:r>
              <a:rPr kumimoji="0" lang="fi-FI" sz="1600" b="1" i="0" u="none" strike="noStrike" kern="1200" cap="none" spc="0" normalizeH="0" baseline="0" noProof="0" dirty="0" err="1">
                <a:ln>
                  <a:noFill/>
                </a:ln>
                <a:solidFill>
                  <a:srgbClr val="FFFFFF"/>
                </a:solidFill>
                <a:effectLst/>
                <a:uLnTx/>
                <a:uFillTx/>
                <a:latin typeface="Open Sans"/>
                <a:ea typeface="Open Sans"/>
                <a:cs typeface="Open Sans"/>
                <a:sym typeface="Open Sans"/>
              </a:rPr>
              <a:t>million</a:t>
            </a:r>
            <a:r>
              <a:rPr kumimoji="0" lang="fi-FI" sz="1600" b="1" i="0" u="none" strike="noStrike" kern="1200" cap="none" spc="0" normalizeH="0" baseline="0" noProof="0" dirty="0">
                <a:ln>
                  <a:noFill/>
                </a:ln>
                <a:solidFill>
                  <a:srgbClr val="FFFFFF"/>
                </a:solidFill>
                <a:effectLst/>
                <a:uLnTx/>
                <a:uFillTx/>
                <a:latin typeface="Open Sans"/>
                <a:ea typeface="Open Sans"/>
                <a:cs typeface="Open Sans"/>
                <a:sym typeface="Open Sans"/>
              </a:rPr>
              <a:t> </a:t>
            </a:r>
            <a:r>
              <a:rPr kumimoji="0" lang="fi-FI" sz="1600" b="1" i="0" u="none" strike="noStrike" kern="1200" cap="none" spc="0" normalizeH="0" baseline="0" noProof="0" dirty="0" err="1">
                <a:ln>
                  <a:noFill/>
                </a:ln>
                <a:solidFill>
                  <a:srgbClr val="FFFFFF"/>
                </a:solidFill>
                <a:effectLst/>
                <a:uLnTx/>
                <a:uFillTx/>
                <a:latin typeface="Open Sans"/>
                <a:ea typeface="Open Sans"/>
                <a:cs typeface="Open Sans"/>
                <a:sym typeface="Open Sans"/>
              </a:rPr>
              <a:t>euros</a:t>
            </a:r>
            <a:r>
              <a:rPr kumimoji="0" lang="fi-FI" sz="1600" b="1" i="0" u="none" strike="noStrike" kern="1200" cap="none" spc="0" normalizeH="0" baseline="0" noProof="0" dirty="0">
                <a:ln>
                  <a:noFill/>
                </a:ln>
                <a:solidFill>
                  <a:srgbClr val="FFFFFF"/>
                </a:solidFill>
                <a:effectLst/>
                <a:uLnTx/>
                <a:uFillTx/>
                <a:latin typeface="Open Sans"/>
                <a:ea typeface="Open Sans"/>
                <a:cs typeface="Open Sans"/>
                <a:sym typeface="Open Sans"/>
              </a:rPr>
              <a:t> for </a:t>
            </a:r>
            <a:r>
              <a:rPr kumimoji="0" lang="fi-FI" sz="1600" b="1" i="0" u="none" strike="noStrike" kern="1200" cap="none" spc="0" normalizeH="0" baseline="0" noProof="0" dirty="0" err="1">
                <a:ln>
                  <a:noFill/>
                </a:ln>
                <a:solidFill>
                  <a:srgbClr val="FFFFFF"/>
                </a:solidFill>
                <a:effectLst/>
                <a:uLnTx/>
                <a:uFillTx/>
                <a:latin typeface="Open Sans"/>
                <a:ea typeface="Open Sans"/>
                <a:cs typeface="Open Sans"/>
                <a:sym typeface="Open Sans"/>
              </a:rPr>
              <a:t>upcoming</a:t>
            </a:r>
            <a:r>
              <a:rPr kumimoji="0" lang="fi-FI" sz="1600" b="1" i="0" u="none" strike="noStrike" kern="1200" cap="none" spc="0" normalizeH="0" baseline="0" noProof="0" dirty="0">
                <a:ln>
                  <a:noFill/>
                </a:ln>
                <a:solidFill>
                  <a:srgbClr val="FFFFFF"/>
                </a:solidFill>
                <a:effectLst/>
                <a:uLnTx/>
                <a:uFillTx/>
                <a:latin typeface="Open Sans"/>
                <a:ea typeface="Open Sans"/>
                <a:cs typeface="Open Sans"/>
                <a:sym typeface="Open Sans"/>
              </a:rPr>
              <a:t> </a:t>
            </a:r>
            <a:r>
              <a:rPr kumimoji="0" lang="fi-FI" sz="1600" b="1" i="0" u="none" strike="noStrike" kern="1200" cap="none" spc="0" normalizeH="0" baseline="0" noProof="0" dirty="0" err="1">
                <a:ln>
                  <a:noFill/>
                </a:ln>
                <a:solidFill>
                  <a:srgbClr val="FFFFFF"/>
                </a:solidFill>
                <a:effectLst/>
                <a:uLnTx/>
                <a:uFillTx/>
                <a:latin typeface="Open Sans"/>
                <a:ea typeface="Open Sans"/>
                <a:cs typeface="Open Sans"/>
                <a:sym typeface="Open Sans"/>
              </a:rPr>
              <a:t>three</a:t>
            </a:r>
            <a:r>
              <a:rPr kumimoji="0" lang="fi-FI" sz="1600" b="1" i="0" u="none" strike="noStrike" kern="1200" cap="none" spc="0" normalizeH="0" baseline="0" noProof="0" dirty="0">
                <a:ln>
                  <a:noFill/>
                </a:ln>
                <a:solidFill>
                  <a:srgbClr val="FFFFFF"/>
                </a:solidFill>
                <a:effectLst/>
                <a:uLnTx/>
                <a:uFillTx/>
                <a:latin typeface="Open Sans"/>
                <a:ea typeface="Open Sans"/>
                <a:cs typeface="Open Sans"/>
                <a:sym typeface="Open Sans"/>
              </a:rPr>
              <a:t> </a:t>
            </a:r>
            <a:r>
              <a:rPr kumimoji="0" lang="fi-FI" sz="1600" b="1" i="0" u="none" strike="noStrike" kern="1200" cap="none" spc="0" normalizeH="0" baseline="0" noProof="0" dirty="0" err="1">
                <a:ln>
                  <a:noFill/>
                </a:ln>
                <a:solidFill>
                  <a:srgbClr val="FFFFFF"/>
                </a:solidFill>
                <a:effectLst/>
                <a:uLnTx/>
                <a:uFillTx/>
                <a:latin typeface="Open Sans"/>
                <a:ea typeface="Open Sans"/>
                <a:cs typeface="Open Sans"/>
                <a:sym typeface="Open Sans"/>
              </a:rPr>
              <a:t>years</a:t>
            </a:r>
            <a:endParaRPr kumimoji="0" sz="1600" b="1" i="0" u="none" strike="noStrike" kern="1200" cap="none" spc="0" normalizeH="0" baseline="0" noProof="0" dirty="0">
              <a:ln>
                <a:noFill/>
              </a:ln>
              <a:solidFill>
                <a:srgbClr val="FFFFFF"/>
              </a:solidFill>
              <a:effectLst/>
              <a:uLnTx/>
              <a:uFillTx/>
              <a:latin typeface="Open Sans"/>
              <a:ea typeface="Open Sans"/>
              <a:cs typeface="Open Sans"/>
              <a:sym typeface="Open Sans"/>
            </a:endParaRPr>
          </a:p>
          <a:p>
            <a:pPr marL="457200" marR="0" lvl="0" indent="-317500" algn="l" defTabSz="685800" rtl="0" eaLnBrk="1" fontAlgn="auto" latinLnBrk="0" hangingPunct="1">
              <a:lnSpc>
                <a:spcPct val="100000"/>
              </a:lnSpc>
              <a:spcBef>
                <a:spcPts val="0"/>
              </a:spcBef>
              <a:spcAft>
                <a:spcPts val="0"/>
              </a:spcAft>
              <a:buClr>
                <a:srgbClr val="FFFFFF"/>
              </a:buClr>
              <a:buSzPts val="1400"/>
              <a:buFont typeface="Open Sans"/>
              <a:buChar char="●"/>
              <a:tabLst/>
              <a:defRPr/>
            </a:pPr>
            <a:r>
              <a:rPr kumimoji="0" lang="fi-FI" sz="1600" b="1" i="0" u="none" strike="noStrike" kern="1200" cap="none" spc="0" normalizeH="0" baseline="0" noProof="0" dirty="0">
                <a:ln>
                  <a:noFill/>
                </a:ln>
                <a:solidFill>
                  <a:srgbClr val="FFFFFF"/>
                </a:solidFill>
                <a:effectLst/>
                <a:uLnTx/>
                <a:uFillTx/>
                <a:latin typeface="Open Sans"/>
                <a:ea typeface="Open Sans"/>
                <a:cs typeface="Open Sans"/>
                <a:sym typeface="Open Sans"/>
              </a:rPr>
              <a:t>More </a:t>
            </a:r>
            <a:r>
              <a:rPr kumimoji="0" lang="fi-FI" sz="1600" b="1" i="0" u="none" strike="noStrike" kern="1200" cap="none" spc="0" normalizeH="0" baseline="0" noProof="0" dirty="0" err="1">
                <a:ln>
                  <a:noFill/>
                </a:ln>
                <a:solidFill>
                  <a:srgbClr val="FFFFFF"/>
                </a:solidFill>
                <a:effectLst/>
                <a:uLnTx/>
                <a:uFillTx/>
                <a:latin typeface="Open Sans"/>
                <a:ea typeface="Open Sans"/>
                <a:cs typeface="Open Sans"/>
                <a:sym typeface="Open Sans"/>
              </a:rPr>
              <a:t>than</a:t>
            </a:r>
            <a:r>
              <a:rPr kumimoji="0" lang="fi-FI" sz="1600" b="1" i="0" u="none" strike="noStrike" kern="1200" cap="none" spc="0" normalizeH="0" baseline="0" noProof="0" dirty="0">
                <a:ln>
                  <a:noFill/>
                </a:ln>
                <a:solidFill>
                  <a:srgbClr val="FFFFFF"/>
                </a:solidFill>
                <a:effectLst/>
                <a:uLnTx/>
                <a:uFillTx/>
                <a:latin typeface="Open Sans"/>
                <a:ea typeface="Open Sans"/>
                <a:cs typeface="Open Sans"/>
                <a:sym typeface="Open Sans"/>
              </a:rPr>
              <a:t> 100 European </a:t>
            </a:r>
            <a:r>
              <a:rPr kumimoji="0" lang="fi-FI" sz="1600" b="1" i="0" u="none" strike="noStrike" kern="1200" cap="none" spc="0" normalizeH="0" baseline="0" noProof="0" dirty="0" err="1">
                <a:ln>
                  <a:noFill/>
                </a:ln>
                <a:solidFill>
                  <a:srgbClr val="FFFFFF"/>
                </a:solidFill>
                <a:effectLst/>
                <a:uLnTx/>
                <a:uFillTx/>
                <a:latin typeface="Open Sans"/>
                <a:ea typeface="Open Sans"/>
                <a:cs typeface="Open Sans"/>
                <a:sym typeface="Open Sans"/>
              </a:rPr>
              <a:t>partners</a:t>
            </a:r>
            <a:endParaRPr kumimoji="0" sz="1600" b="1" i="0" u="none" strike="noStrike" kern="1200" cap="none" spc="0" normalizeH="0" baseline="0" noProof="0" dirty="0">
              <a:ln>
                <a:noFill/>
              </a:ln>
              <a:solidFill>
                <a:srgbClr val="FFFFFF"/>
              </a:solidFill>
              <a:effectLst/>
              <a:uLnTx/>
              <a:uFillTx/>
              <a:latin typeface="Open Sans"/>
              <a:ea typeface="Open Sans"/>
              <a:cs typeface="Open Sans"/>
              <a:sym typeface="Open Sans"/>
            </a:endParaRPr>
          </a:p>
        </p:txBody>
      </p:sp>
    </p:spTree>
    <p:extLst>
      <p:ext uri="{BB962C8B-B14F-4D97-AF65-F5344CB8AC3E}">
        <p14:creationId xmlns:p14="http://schemas.microsoft.com/office/powerpoint/2010/main" val="39812604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88842DA2-076E-2844-9887-0CF57DD2055F}"/>
              </a:ext>
            </a:extLst>
          </p:cNvPr>
          <p:cNvSpPr>
            <a:spLocks noGrp="1"/>
          </p:cNvSpPr>
          <p:nvPr>
            <p:ph type="title"/>
          </p:nvPr>
        </p:nvSpPr>
        <p:spPr/>
        <p:txBody>
          <a:bodyPr/>
          <a:lstStyle/>
          <a:p>
            <a:endParaRPr lang="fi-FI" dirty="0"/>
          </a:p>
        </p:txBody>
      </p:sp>
      <p:sp>
        <p:nvSpPr>
          <p:cNvPr id="15" name="Content Placeholder 14">
            <a:extLst>
              <a:ext uri="{FF2B5EF4-FFF2-40B4-BE49-F238E27FC236}">
                <a16:creationId xmlns:a16="http://schemas.microsoft.com/office/drawing/2014/main" id="{42274288-F003-5040-B955-0107864F73F1}"/>
              </a:ext>
            </a:extLst>
          </p:cNvPr>
          <p:cNvSpPr>
            <a:spLocks noGrp="1"/>
          </p:cNvSpPr>
          <p:nvPr>
            <p:ph idx="1"/>
          </p:nvPr>
        </p:nvSpPr>
        <p:spPr/>
        <p:txBody>
          <a:bodyPr/>
          <a:lstStyle/>
          <a:p>
            <a:endParaRPr lang="fi-FI" dirty="0"/>
          </a:p>
        </p:txBody>
      </p:sp>
      <p:pic>
        <p:nvPicPr>
          <p:cNvPr id="4" name="Picture 3">
            <a:extLst>
              <a:ext uri="{FF2B5EF4-FFF2-40B4-BE49-F238E27FC236}">
                <a16:creationId xmlns:a16="http://schemas.microsoft.com/office/drawing/2014/main" id="{0D0AA7D0-CEC1-B741-AD6D-0651921FF67D}"/>
              </a:ext>
            </a:extLst>
          </p:cNvPr>
          <p:cNvPicPr>
            <a:picLocks noChangeAspect="1"/>
          </p:cNvPicPr>
          <p:nvPr/>
        </p:nvPicPr>
        <p:blipFill rotWithShape="1">
          <a:blip r:embed="rId2"/>
          <a:srcRect b="28970"/>
          <a:stretch/>
        </p:blipFill>
        <p:spPr>
          <a:xfrm>
            <a:off x="4518215" y="3420962"/>
            <a:ext cx="1366070" cy="1457735"/>
          </a:xfrm>
          <a:prstGeom prst="rect">
            <a:avLst/>
          </a:prstGeom>
        </p:spPr>
      </p:pic>
      <p:pic>
        <p:nvPicPr>
          <p:cNvPr id="5" name="Picture 4">
            <a:extLst>
              <a:ext uri="{FF2B5EF4-FFF2-40B4-BE49-F238E27FC236}">
                <a16:creationId xmlns:a16="http://schemas.microsoft.com/office/drawing/2014/main" id="{1ABEE66C-F7B9-E348-8045-397464F9866A}"/>
              </a:ext>
            </a:extLst>
          </p:cNvPr>
          <p:cNvPicPr>
            <a:picLocks noChangeAspect="1"/>
          </p:cNvPicPr>
          <p:nvPr/>
        </p:nvPicPr>
        <p:blipFill rotWithShape="1">
          <a:blip r:embed="rId3"/>
          <a:srcRect r="51485" b="27130"/>
          <a:stretch/>
        </p:blipFill>
        <p:spPr>
          <a:xfrm>
            <a:off x="5991514" y="2526991"/>
            <a:ext cx="1315551" cy="1556554"/>
          </a:xfrm>
          <a:prstGeom prst="rect">
            <a:avLst/>
          </a:prstGeom>
        </p:spPr>
      </p:pic>
      <p:pic>
        <p:nvPicPr>
          <p:cNvPr id="6" name="Picture 5">
            <a:extLst>
              <a:ext uri="{FF2B5EF4-FFF2-40B4-BE49-F238E27FC236}">
                <a16:creationId xmlns:a16="http://schemas.microsoft.com/office/drawing/2014/main" id="{FDC6654F-98E1-EC49-BB45-65C24DB8A3C8}"/>
              </a:ext>
            </a:extLst>
          </p:cNvPr>
          <p:cNvPicPr>
            <a:picLocks noChangeAspect="1"/>
          </p:cNvPicPr>
          <p:nvPr/>
        </p:nvPicPr>
        <p:blipFill rotWithShape="1">
          <a:blip r:embed="rId4"/>
          <a:srcRect b="29307"/>
          <a:stretch/>
        </p:blipFill>
        <p:spPr>
          <a:xfrm>
            <a:off x="4429715" y="437973"/>
            <a:ext cx="1270740" cy="1452099"/>
          </a:xfrm>
          <a:prstGeom prst="rect">
            <a:avLst/>
          </a:prstGeom>
        </p:spPr>
      </p:pic>
      <p:pic>
        <p:nvPicPr>
          <p:cNvPr id="7" name="Picture 6">
            <a:extLst>
              <a:ext uri="{FF2B5EF4-FFF2-40B4-BE49-F238E27FC236}">
                <a16:creationId xmlns:a16="http://schemas.microsoft.com/office/drawing/2014/main" id="{8F732EBD-5AE7-FA44-885B-508BA374DB49}"/>
              </a:ext>
            </a:extLst>
          </p:cNvPr>
          <p:cNvPicPr>
            <a:picLocks noChangeAspect="1"/>
          </p:cNvPicPr>
          <p:nvPr/>
        </p:nvPicPr>
        <p:blipFill rotWithShape="1">
          <a:blip r:embed="rId5"/>
          <a:srcRect b="30454"/>
          <a:stretch/>
        </p:blipFill>
        <p:spPr>
          <a:xfrm>
            <a:off x="2704753" y="342646"/>
            <a:ext cx="1280097" cy="1441165"/>
          </a:xfrm>
          <a:prstGeom prst="rect">
            <a:avLst/>
          </a:prstGeom>
        </p:spPr>
      </p:pic>
      <p:pic>
        <p:nvPicPr>
          <p:cNvPr id="8" name="Picture 7">
            <a:extLst>
              <a:ext uri="{FF2B5EF4-FFF2-40B4-BE49-F238E27FC236}">
                <a16:creationId xmlns:a16="http://schemas.microsoft.com/office/drawing/2014/main" id="{318CF52F-6FA9-FA4B-B40D-8D1E1B028151}"/>
              </a:ext>
            </a:extLst>
          </p:cNvPr>
          <p:cNvPicPr>
            <a:picLocks noChangeAspect="1"/>
          </p:cNvPicPr>
          <p:nvPr/>
        </p:nvPicPr>
        <p:blipFill rotWithShape="1">
          <a:blip r:embed="rId6"/>
          <a:srcRect l="6786" r="48375" b="31378"/>
          <a:stretch/>
        </p:blipFill>
        <p:spPr>
          <a:xfrm>
            <a:off x="1554418" y="2684736"/>
            <a:ext cx="1253316" cy="1615925"/>
          </a:xfrm>
          <a:prstGeom prst="rect">
            <a:avLst/>
          </a:prstGeom>
        </p:spPr>
      </p:pic>
      <p:pic>
        <p:nvPicPr>
          <p:cNvPr id="9" name="Picture 8">
            <a:extLst>
              <a:ext uri="{FF2B5EF4-FFF2-40B4-BE49-F238E27FC236}">
                <a16:creationId xmlns:a16="http://schemas.microsoft.com/office/drawing/2014/main" id="{EE652CD9-535F-CE47-9135-519E032BD885}"/>
              </a:ext>
            </a:extLst>
          </p:cNvPr>
          <p:cNvPicPr>
            <a:picLocks noChangeAspect="1"/>
          </p:cNvPicPr>
          <p:nvPr/>
        </p:nvPicPr>
        <p:blipFill rotWithShape="1">
          <a:blip r:embed="rId7"/>
          <a:srcRect b="32282"/>
          <a:stretch/>
        </p:blipFill>
        <p:spPr>
          <a:xfrm>
            <a:off x="2925686" y="3492699"/>
            <a:ext cx="1246651" cy="1385998"/>
          </a:xfrm>
          <a:prstGeom prst="rect">
            <a:avLst/>
          </a:prstGeom>
        </p:spPr>
      </p:pic>
      <p:pic>
        <p:nvPicPr>
          <p:cNvPr id="10" name="Picture 9">
            <a:extLst>
              <a:ext uri="{FF2B5EF4-FFF2-40B4-BE49-F238E27FC236}">
                <a16:creationId xmlns:a16="http://schemas.microsoft.com/office/drawing/2014/main" id="{476845B3-9336-9941-AABF-9BE4ABD346B9}"/>
              </a:ext>
            </a:extLst>
          </p:cNvPr>
          <p:cNvPicPr>
            <a:picLocks noChangeAspect="1"/>
          </p:cNvPicPr>
          <p:nvPr/>
        </p:nvPicPr>
        <p:blipFill rotWithShape="1">
          <a:blip r:embed="rId6"/>
          <a:srcRect l="48190" b="31378"/>
          <a:stretch/>
        </p:blipFill>
        <p:spPr>
          <a:xfrm>
            <a:off x="1191973" y="1127894"/>
            <a:ext cx="1448181" cy="1615925"/>
          </a:xfrm>
          <a:prstGeom prst="rect">
            <a:avLst/>
          </a:prstGeom>
        </p:spPr>
      </p:pic>
      <p:pic>
        <p:nvPicPr>
          <p:cNvPr id="11" name="Picture 10">
            <a:extLst>
              <a:ext uri="{FF2B5EF4-FFF2-40B4-BE49-F238E27FC236}">
                <a16:creationId xmlns:a16="http://schemas.microsoft.com/office/drawing/2014/main" id="{26118FA3-FC78-1943-B576-9C5D74731DB8}"/>
              </a:ext>
            </a:extLst>
          </p:cNvPr>
          <p:cNvPicPr>
            <a:picLocks noChangeAspect="1"/>
          </p:cNvPicPr>
          <p:nvPr/>
        </p:nvPicPr>
        <p:blipFill rotWithShape="1">
          <a:blip r:embed="rId3"/>
          <a:srcRect l="48628" b="27130"/>
          <a:stretch/>
        </p:blipFill>
        <p:spPr>
          <a:xfrm>
            <a:off x="5886406" y="1138172"/>
            <a:ext cx="1302987" cy="1455947"/>
          </a:xfrm>
          <a:prstGeom prst="rect">
            <a:avLst/>
          </a:prstGeom>
        </p:spPr>
      </p:pic>
      <p:sp>
        <p:nvSpPr>
          <p:cNvPr id="16" name="TextBox 15">
            <a:extLst>
              <a:ext uri="{FF2B5EF4-FFF2-40B4-BE49-F238E27FC236}">
                <a16:creationId xmlns:a16="http://schemas.microsoft.com/office/drawing/2014/main" id="{8C5A8831-20B8-F248-BC2A-B9A0749DD87B}"/>
              </a:ext>
            </a:extLst>
          </p:cNvPr>
          <p:cNvSpPr txBox="1"/>
          <p:nvPr/>
        </p:nvSpPr>
        <p:spPr>
          <a:xfrm>
            <a:off x="3655637" y="2383908"/>
            <a:ext cx="14641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black"/>
                </a:solidFill>
                <a:effectLst/>
                <a:uLnTx/>
                <a:uFillTx/>
                <a:latin typeface="Calibri"/>
                <a:ea typeface="+mn-ea"/>
                <a:cs typeface="+mn-cs"/>
              </a:rPr>
              <a:t>IoT</a:t>
            </a:r>
            <a:r>
              <a:rPr kumimoji="0" lang="fi-FI" sz="1800" b="1" i="0" u="none" strike="noStrike" kern="1200" cap="none" spc="0" normalizeH="0" baseline="0" noProof="0" dirty="0">
                <a:ln>
                  <a:noFill/>
                </a:ln>
                <a:solidFill>
                  <a:prstClr val="black"/>
                </a:solidFill>
                <a:effectLst/>
                <a:uLnTx/>
                <a:uFillTx/>
                <a:latin typeface="Calibri"/>
                <a:ea typeface="+mn-ea"/>
                <a:cs typeface="+mn-cs"/>
              </a:rPr>
              <a:t>-tiimimme</a:t>
            </a:r>
          </a:p>
        </p:txBody>
      </p:sp>
      <p:sp>
        <p:nvSpPr>
          <p:cNvPr id="2" name="Oval 1">
            <a:extLst>
              <a:ext uri="{FF2B5EF4-FFF2-40B4-BE49-F238E27FC236}">
                <a16:creationId xmlns:a16="http://schemas.microsoft.com/office/drawing/2014/main" id="{AC560723-F356-0C43-97BD-EC7467B2C159}"/>
              </a:ext>
            </a:extLst>
          </p:cNvPr>
          <p:cNvSpPr/>
          <p:nvPr/>
        </p:nvSpPr>
        <p:spPr>
          <a:xfrm>
            <a:off x="7472241" y="2953999"/>
            <a:ext cx="1413164" cy="1346662"/>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1600" dirty="0">
                <a:solidFill>
                  <a:schemeClr val="tx1"/>
                </a:solidFill>
              </a:rPr>
              <a:t>Data </a:t>
            </a:r>
            <a:r>
              <a:rPr lang="fi-FI" sz="1600" dirty="0" err="1">
                <a:solidFill>
                  <a:schemeClr val="tx1"/>
                </a:solidFill>
              </a:rPr>
              <a:t>scientist</a:t>
            </a:r>
            <a:endParaRPr lang="fi-FI" sz="1600" dirty="0">
              <a:solidFill>
                <a:schemeClr val="tx1"/>
              </a:solidFill>
            </a:endParaRPr>
          </a:p>
        </p:txBody>
      </p:sp>
      <p:sp>
        <p:nvSpPr>
          <p:cNvPr id="17" name="Oval 16">
            <a:extLst>
              <a:ext uri="{FF2B5EF4-FFF2-40B4-BE49-F238E27FC236}">
                <a16:creationId xmlns:a16="http://schemas.microsoft.com/office/drawing/2014/main" id="{E44F33A1-50CE-984B-886B-A964D894365D}"/>
              </a:ext>
            </a:extLst>
          </p:cNvPr>
          <p:cNvSpPr/>
          <p:nvPr/>
        </p:nvSpPr>
        <p:spPr>
          <a:xfrm>
            <a:off x="7307065" y="1462997"/>
            <a:ext cx="1413164" cy="1346662"/>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1600" dirty="0">
                <a:solidFill>
                  <a:schemeClr val="tx1"/>
                </a:solidFill>
              </a:rPr>
              <a:t>2 </a:t>
            </a:r>
            <a:r>
              <a:rPr lang="fi-FI" sz="1600" dirty="0" err="1">
                <a:solidFill>
                  <a:schemeClr val="tx1"/>
                </a:solidFill>
              </a:rPr>
              <a:t>project</a:t>
            </a:r>
            <a:r>
              <a:rPr lang="fi-FI" sz="1600" dirty="0">
                <a:solidFill>
                  <a:schemeClr val="tx1"/>
                </a:solidFill>
              </a:rPr>
              <a:t> </a:t>
            </a:r>
            <a:r>
              <a:rPr lang="fi-FI" sz="1600" dirty="0" err="1">
                <a:solidFill>
                  <a:schemeClr val="tx1"/>
                </a:solidFill>
              </a:rPr>
              <a:t>managers</a:t>
            </a:r>
            <a:endParaRPr lang="fi-FI" sz="1600" dirty="0">
              <a:solidFill>
                <a:schemeClr val="tx1"/>
              </a:solidFill>
            </a:endParaRPr>
          </a:p>
        </p:txBody>
      </p:sp>
    </p:spTree>
    <p:extLst>
      <p:ext uri="{BB962C8B-B14F-4D97-AF65-F5344CB8AC3E}">
        <p14:creationId xmlns:p14="http://schemas.microsoft.com/office/powerpoint/2010/main" val="5343812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E7B54C-D5A1-3742-BBA4-AEB24648097F}"/>
              </a:ext>
            </a:extLst>
          </p:cNvPr>
          <p:cNvSpPr>
            <a:spLocks noGrp="1"/>
          </p:cNvSpPr>
          <p:nvPr>
            <p:ph type="body" sz="quarter" idx="10"/>
          </p:nvPr>
        </p:nvSpPr>
        <p:spPr/>
        <p:txBody>
          <a:bodyPr/>
          <a:lstStyle/>
          <a:p>
            <a:r>
              <a:rPr lang="fi-FI" dirty="0" err="1"/>
              <a:t>Harmonizing</a:t>
            </a:r>
            <a:r>
              <a:rPr lang="fi-FI" dirty="0"/>
              <a:t> data </a:t>
            </a:r>
            <a:r>
              <a:rPr lang="fi-FI" dirty="0" err="1"/>
              <a:t>intake</a:t>
            </a:r>
            <a:endParaRPr lang="fi-FI" dirty="0"/>
          </a:p>
        </p:txBody>
      </p:sp>
      <p:sp>
        <p:nvSpPr>
          <p:cNvPr id="3" name="Text Placeholder 2">
            <a:extLst>
              <a:ext uri="{FF2B5EF4-FFF2-40B4-BE49-F238E27FC236}">
                <a16:creationId xmlns:a16="http://schemas.microsoft.com/office/drawing/2014/main" id="{68C6607F-8BEF-EC4D-A0F4-52A0774F8C9F}"/>
              </a:ext>
            </a:extLst>
          </p:cNvPr>
          <p:cNvSpPr>
            <a:spLocks noGrp="1"/>
          </p:cNvSpPr>
          <p:nvPr>
            <p:ph type="body" sz="quarter" idx="11"/>
          </p:nvPr>
        </p:nvSpPr>
        <p:spPr/>
        <p:txBody>
          <a:bodyPr/>
          <a:lstStyle/>
          <a:p>
            <a:endParaRPr lang="fi-FI"/>
          </a:p>
        </p:txBody>
      </p:sp>
    </p:spTree>
    <p:extLst>
      <p:ext uri="{BB962C8B-B14F-4D97-AF65-F5344CB8AC3E}">
        <p14:creationId xmlns:p14="http://schemas.microsoft.com/office/powerpoint/2010/main" val="3998876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AE495-3B2C-B540-A92B-5A3CB3B7FD8B}"/>
              </a:ext>
            </a:extLst>
          </p:cNvPr>
          <p:cNvSpPr>
            <a:spLocks noGrp="1"/>
          </p:cNvSpPr>
          <p:nvPr>
            <p:ph type="title"/>
          </p:nvPr>
        </p:nvSpPr>
        <p:spPr/>
        <p:txBody>
          <a:bodyPr/>
          <a:lstStyle/>
          <a:p>
            <a:r>
              <a:rPr lang="fi-FI" dirty="0"/>
              <a:t>3 </a:t>
            </a:r>
            <a:r>
              <a:rPr lang="fi-FI" dirty="0" err="1"/>
              <a:t>approaches</a:t>
            </a:r>
            <a:endParaRPr lang="fi-FI" dirty="0"/>
          </a:p>
        </p:txBody>
      </p:sp>
      <p:sp>
        <p:nvSpPr>
          <p:cNvPr id="3" name="Content Placeholder 2">
            <a:extLst>
              <a:ext uri="{FF2B5EF4-FFF2-40B4-BE49-F238E27FC236}">
                <a16:creationId xmlns:a16="http://schemas.microsoft.com/office/drawing/2014/main" id="{FDFEC729-6F83-1545-8A99-7CDC93F39224}"/>
              </a:ext>
            </a:extLst>
          </p:cNvPr>
          <p:cNvSpPr>
            <a:spLocks noGrp="1"/>
          </p:cNvSpPr>
          <p:nvPr>
            <p:ph idx="1"/>
          </p:nvPr>
        </p:nvSpPr>
        <p:spPr/>
        <p:txBody>
          <a:bodyPr/>
          <a:lstStyle/>
          <a:p>
            <a:endParaRPr lang="fi-FI"/>
          </a:p>
        </p:txBody>
      </p:sp>
      <p:pic>
        <p:nvPicPr>
          <p:cNvPr id="4" name="Picture 3">
            <a:extLst>
              <a:ext uri="{FF2B5EF4-FFF2-40B4-BE49-F238E27FC236}">
                <a16:creationId xmlns:a16="http://schemas.microsoft.com/office/drawing/2014/main" id="{17F2A141-9A64-6B43-AA6E-602F09DDA902}"/>
              </a:ext>
            </a:extLst>
          </p:cNvPr>
          <p:cNvPicPr>
            <a:picLocks noChangeAspect="1"/>
          </p:cNvPicPr>
          <p:nvPr/>
        </p:nvPicPr>
        <p:blipFill>
          <a:blip r:embed="rId2"/>
          <a:stretch>
            <a:fillRect/>
          </a:stretch>
        </p:blipFill>
        <p:spPr>
          <a:xfrm>
            <a:off x="344109" y="1343929"/>
            <a:ext cx="4719866" cy="2694517"/>
          </a:xfrm>
          <a:prstGeom prst="rect">
            <a:avLst/>
          </a:prstGeom>
        </p:spPr>
      </p:pic>
      <p:pic>
        <p:nvPicPr>
          <p:cNvPr id="5" name="Picture 4">
            <a:extLst>
              <a:ext uri="{FF2B5EF4-FFF2-40B4-BE49-F238E27FC236}">
                <a16:creationId xmlns:a16="http://schemas.microsoft.com/office/drawing/2014/main" id="{A6133EA6-DE96-FA49-8E9D-972DB0FB403A}"/>
              </a:ext>
            </a:extLst>
          </p:cNvPr>
          <p:cNvPicPr>
            <a:picLocks noChangeAspect="1"/>
          </p:cNvPicPr>
          <p:nvPr/>
        </p:nvPicPr>
        <p:blipFill>
          <a:blip r:embed="rId3"/>
          <a:stretch>
            <a:fillRect/>
          </a:stretch>
        </p:blipFill>
        <p:spPr>
          <a:xfrm>
            <a:off x="4563533" y="70526"/>
            <a:ext cx="3845983" cy="3104333"/>
          </a:xfrm>
          <a:prstGeom prst="rect">
            <a:avLst/>
          </a:prstGeom>
        </p:spPr>
      </p:pic>
      <p:pic>
        <p:nvPicPr>
          <p:cNvPr id="6" name="Picture 5">
            <a:extLst>
              <a:ext uri="{FF2B5EF4-FFF2-40B4-BE49-F238E27FC236}">
                <a16:creationId xmlns:a16="http://schemas.microsoft.com/office/drawing/2014/main" id="{1E0D90DA-1F83-8B4F-8BFA-618883FCBD3A}"/>
              </a:ext>
            </a:extLst>
          </p:cNvPr>
          <p:cNvPicPr>
            <a:picLocks noChangeAspect="1"/>
          </p:cNvPicPr>
          <p:nvPr/>
        </p:nvPicPr>
        <p:blipFill>
          <a:blip r:embed="rId4"/>
          <a:stretch>
            <a:fillRect/>
          </a:stretch>
        </p:blipFill>
        <p:spPr>
          <a:xfrm>
            <a:off x="4080933" y="2458685"/>
            <a:ext cx="3314421" cy="2460450"/>
          </a:xfrm>
          <a:prstGeom prst="rect">
            <a:avLst/>
          </a:prstGeom>
        </p:spPr>
      </p:pic>
    </p:spTree>
    <p:extLst>
      <p:ext uri="{BB962C8B-B14F-4D97-AF65-F5344CB8AC3E}">
        <p14:creationId xmlns:p14="http://schemas.microsoft.com/office/powerpoint/2010/main" val="29019774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69A7B-474F-8040-8F38-D9D8EEFD4D57}"/>
              </a:ext>
            </a:extLst>
          </p:cNvPr>
          <p:cNvSpPr>
            <a:spLocks noGrp="1"/>
          </p:cNvSpPr>
          <p:nvPr>
            <p:ph type="title"/>
          </p:nvPr>
        </p:nvSpPr>
        <p:spPr/>
        <p:txBody>
          <a:bodyPr/>
          <a:lstStyle/>
          <a:p>
            <a:r>
              <a:rPr lang="fi-FI" dirty="0" err="1"/>
              <a:t>SynchroniCity</a:t>
            </a:r>
            <a:r>
              <a:rPr lang="fi-FI" dirty="0"/>
              <a:t> </a:t>
            </a:r>
            <a:r>
              <a:rPr lang="fi-FI" dirty="0" err="1"/>
              <a:t>harmonization</a:t>
            </a:r>
            <a:r>
              <a:rPr lang="fi-FI" dirty="0"/>
              <a:t> </a:t>
            </a:r>
            <a:r>
              <a:rPr lang="fi-FI" dirty="0" err="1"/>
              <a:t>areas</a:t>
            </a:r>
            <a:endParaRPr lang="fi-FI" dirty="0"/>
          </a:p>
        </p:txBody>
      </p:sp>
      <p:sp>
        <p:nvSpPr>
          <p:cNvPr id="5" name="Content Placeholder 4">
            <a:extLst>
              <a:ext uri="{FF2B5EF4-FFF2-40B4-BE49-F238E27FC236}">
                <a16:creationId xmlns:a16="http://schemas.microsoft.com/office/drawing/2014/main" id="{36B2C553-DAE3-0945-9E7A-3C113F9912F8}"/>
              </a:ext>
            </a:extLst>
          </p:cNvPr>
          <p:cNvSpPr>
            <a:spLocks noGrp="1"/>
          </p:cNvSpPr>
          <p:nvPr>
            <p:ph idx="1"/>
          </p:nvPr>
        </p:nvSpPr>
        <p:spPr/>
        <p:txBody>
          <a:bodyPr/>
          <a:lstStyle/>
          <a:p>
            <a:endParaRPr lang="fi-FI"/>
          </a:p>
        </p:txBody>
      </p:sp>
      <p:pic>
        <p:nvPicPr>
          <p:cNvPr id="4" name="Picture 3">
            <a:extLst>
              <a:ext uri="{FF2B5EF4-FFF2-40B4-BE49-F238E27FC236}">
                <a16:creationId xmlns:a16="http://schemas.microsoft.com/office/drawing/2014/main" id="{B07A394A-502E-5C48-AF95-70C5710905B6}"/>
              </a:ext>
            </a:extLst>
          </p:cNvPr>
          <p:cNvPicPr>
            <a:picLocks noChangeAspect="1"/>
          </p:cNvPicPr>
          <p:nvPr/>
        </p:nvPicPr>
        <p:blipFill>
          <a:blip r:embed="rId2"/>
          <a:stretch>
            <a:fillRect/>
          </a:stretch>
        </p:blipFill>
        <p:spPr>
          <a:xfrm>
            <a:off x="961462" y="1125909"/>
            <a:ext cx="7204142" cy="3393333"/>
          </a:xfrm>
          <a:prstGeom prst="rect">
            <a:avLst/>
          </a:prstGeom>
        </p:spPr>
      </p:pic>
    </p:spTree>
    <p:extLst>
      <p:ext uri="{BB962C8B-B14F-4D97-AF65-F5344CB8AC3E}">
        <p14:creationId xmlns:p14="http://schemas.microsoft.com/office/powerpoint/2010/main" val="27663259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nvPr>
        </p:nvGraphicFramePr>
        <p:xfrm>
          <a:off x="1485901" y="1486627"/>
          <a:ext cx="5485310" cy="36568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a:extLst>
              <a:ext uri="{FF2B5EF4-FFF2-40B4-BE49-F238E27FC236}">
                <a16:creationId xmlns:a16="http://schemas.microsoft.com/office/drawing/2014/main" id="{08D030F2-7285-794D-8D8C-88CCACCA54CD}"/>
              </a:ext>
            </a:extLst>
          </p:cNvPr>
          <p:cNvSpPr>
            <a:spLocks noGrp="1"/>
          </p:cNvSpPr>
          <p:nvPr>
            <p:ph type="title"/>
          </p:nvPr>
        </p:nvSpPr>
        <p:spPr/>
        <p:txBody>
          <a:bodyPr/>
          <a:lstStyle/>
          <a:p>
            <a:pPr algn="ctr"/>
            <a:r>
              <a:rPr lang="fi-FI" dirty="0"/>
              <a:t>Helsinki API </a:t>
            </a:r>
            <a:r>
              <a:rPr lang="fi-FI" dirty="0" err="1"/>
              <a:t>harmonization</a:t>
            </a:r>
            <a:r>
              <a:rPr lang="fi-FI" dirty="0"/>
              <a:t> </a:t>
            </a:r>
            <a:r>
              <a:rPr lang="fi-FI" dirty="0" err="1"/>
              <a:t>timeline</a:t>
            </a:r>
            <a:endParaRPr lang="fi-FI" dirty="0"/>
          </a:p>
        </p:txBody>
      </p:sp>
      <p:sp>
        <p:nvSpPr>
          <p:cNvPr id="2" name="Content Placeholder 1">
            <a:extLst>
              <a:ext uri="{FF2B5EF4-FFF2-40B4-BE49-F238E27FC236}">
                <a16:creationId xmlns:a16="http://schemas.microsoft.com/office/drawing/2014/main" id="{A978F15B-EAE9-9B4C-B1DA-5C9B37B9F642}"/>
              </a:ext>
            </a:extLst>
          </p:cNvPr>
          <p:cNvSpPr>
            <a:spLocks noGrp="1"/>
          </p:cNvSpPr>
          <p:nvPr>
            <p:ph idx="1"/>
          </p:nvPr>
        </p:nvSpPr>
        <p:spPr/>
        <p:txBody>
          <a:bodyPr/>
          <a:lstStyle/>
          <a:p>
            <a:endParaRPr lang="fi-FI"/>
          </a:p>
        </p:txBody>
      </p:sp>
      <p:graphicFrame>
        <p:nvGraphicFramePr>
          <p:cNvPr id="9" name="Diagram 8">
            <a:extLst>
              <a:ext uri="{FF2B5EF4-FFF2-40B4-BE49-F238E27FC236}">
                <a16:creationId xmlns:a16="http://schemas.microsoft.com/office/drawing/2014/main" id="{9303680B-FDFC-834A-92B3-ABEF8D368442}"/>
              </a:ext>
            </a:extLst>
          </p:cNvPr>
          <p:cNvGraphicFramePr/>
          <p:nvPr>
            <p:extLst>
              <p:ext uri="{D42A27DB-BD31-4B8C-83A1-F6EECF244321}">
                <p14:modId xmlns:p14="http://schemas.microsoft.com/office/powerpoint/2010/main" val="941830726"/>
              </p:ext>
            </p:extLst>
          </p:nvPr>
        </p:nvGraphicFramePr>
        <p:xfrm>
          <a:off x="1442224" y="762000"/>
          <a:ext cx="8580449" cy="220715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4040064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nvPr>
        </p:nvGraphicFramePr>
        <p:xfrm>
          <a:off x="1485901" y="1486627"/>
          <a:ext cx="5485310" cy="36568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a:extLst>
              <a:ext uri="{FF2B5EF4-FFF2-40B4-BE49-F238E27FC236}">
                <a16:creationId xmlns:a16="http://schemas.microsoft.com/office/drawing/2014/main" id="{08D030F2-7285-794D-8D8C-88CCACCA54CD}"/>
              </a:ext>
            </a:extLst>
          </p:cNvPr>
          <p:cNvSpPr>
            <a:spLocks noGrp="1"/>
          </p:cNvSpPr>
          <p:nvPr>
            <p:ph type="title"/>
          </p:nvPr>
        </p:nvSpPr>
        <p:spPr/>
        <p:txBody>
          <a:bodyPr/>
          <a:lstStyle/>
          <a:p>
            <a:pPr algn="ctr"/>
            <a:r>
              <a:rPr lang="fi-FI" dirty="0"/>
              <a:t>Helsinki API </a:t>
            </a:r>
            <a:r>
              <a:rPr lang="fi-FI" dirty="0" err="1"/>
              <a:t>harmonization</a:t>
            </a:r>
            <a:r>
              <a:rPr lang="fi-FI" dirty="0"/>
              <a:t> </a:t>
            </a:r>
            <a:r>
              <a:rPr lang="fi-FI" dirty="0" err="1"/>
              <a:t>timeline</a:t>
            </a:r>
            <a:endParaRPr lang="fi-FI" dirty="0"/>
          </a:p>
        </p:txBody>
      </p:sp>
      <p:sp>
        <p:nvSpPr>
          <p:cNvPr id="2" name="Content Placeholder 1">
            <a:extLst>
              <a:ext uri="{FF2B5EF4-FFF2-40B4-BE49-F238E27FC236}">
                <a16:creationId xmlns:a16="http://schemas.microsoft.com/office/drawing/2014/main" id="{01E2E246-E42D-5041-8527-EFB1D7C445F5}"/>
              </a:ext>
            </a:extLst>
          </p:cNvPr>
          <p:cNvSpPr>
            <a:spLocks noGrp="1"/>
          </p:cNvSpPr>
          <p:nvPr>
            <p:ph idx="1"/>
          </p:nvPr>
        </p:nvSpPr>
        <p:spPr/>
        <p:txBody>
          <a:bodyPr/>
          <a:lstStyle/>
          <a:p>
            <a:endParaRPr lang="fi-FI"/>
          </a:p>
        </p:txBody>
      </p:sp>
      <p:graphicFrame>
        <p:nvGraphicFramePr>
          <p:cNvPr id="9" name="Diagram 8">
            <a:extLst>
              <a:ext uri="{FF2B5EF4-FFF2-40B4-BE49-F238E27FC236}">
                <a16:creationId xmlns:a16="http://schemas.microsoft.com/office/drawing/2014/main" id="{9303680B-FDFC-834A-92B3-ABEF8D368442}"/>
              </a:ext>
            </a:extLst>
          </p:cNvPr>
          <p:cNvGraphicFramePr/>
          <p:nvPr>
            <p:extLst>
              <p:ext uri="{D42A27DB-BD31-4B8C-83A1-F6EECF244321}">
                <p14:modId xmlns:p14="http://schemas.microsoft.com/office/powerpoint/2010/main" val="1915433765"/>
              </p:ext>
            </p:extLst>
          </p:nvPr>
        </p:nvGraphicFramePr>
        <p:xfrm>
          <a:off x="1442224" y="762000"/>
          <a:ext cx="8580449" cy="220715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613630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15"/>
          <p:cNvSpPr txBox="1">
            <a:spLocks noGrp="1"/>
          </p:cNvSpPr>
          <p:nvPr>
            <p:ph type="body" idx="1"/>
          </p:nvPr>
        </p:nvSpPr>
        <p:spPr>
          <a:xfrm>
            <a:off x="3300806" y="1329919"/>
            <a:ext cx="4351050" cy="3115350"/>
          </a:xfrm>
          <a:prstGeom prst="rect">
            <a:avLst/>
          </a:prstGeom>
        </p:spPr>
        <p:txBody>
          <a:bodyPr spcFirstLastPara="1" wrap="square" lIns="68569" tIns="68569" rIns="68569" bIns="68569" anchor="t" anchorCtr="0">
            <a:noAutofit/>
          </a:bodyPr>
          <a:lstStyle/>
          <a:p>
            <a:pPr>
              <a:lnSpc>
                <a:spcPct val="100000"/>
              </a:lnSpc>
            </a:pPr>
            <a:r>
              <a:rPr lang="fi-FI"/>
              <a:t>Smart city projects in Finland and EU countries. Currently 25 projects running.</a:t>
            </a:r>
            <a:endParaRPr/>
          </a:p>
          <a:p>
            <a:pPr>
              <a:lnSpc>
                <a:spcPct val="100000"/>
              </a:lnSpc>
              <a:spcBef>
                <a:spcPts val="750"/>
              </a:spcBef>
            </a:pPr>
            <a:r>
              <a:rPr lang="fi-FI"/>
              <a:t>Collaboration with companies, the scientific community and residents </a:t>
            </a:r>
            <a:endParaRPr/>
          </a:p>
          <a:p>
            <a:pPr>
              <a:lnSpc>
                <a:spcPct val="100000"/>
              </a:lnSpc>
              <a:spcBef>
                <a:spcPts val="750"/>
              </a:spcBef>
            </a:pPr>
            <a:r>
              <a:rPr lang="fi-FI"/>
              <a:t>Digitalization of the City of Helsinki</a:t>
            </a:r>
            <a:endParaRPr/>
          </a:p>
          <a:p>
            <a:pPr>
              <a:lnSpc>
                <a:spcPct val="100000"/>
              </a:lnSpc>
              <a:spcBef>
                <a:spcPts val="750"/>
              </a:spcBef>
            </a:pPr>
            <a:r>
              <a:rPr lang="fi-FI"/>
              <a:t>Our achievements:</a:t>
            </a:r>
            <a:endParaRPr/>
          </a:p>
          <a:p>
            <a:pPr lvl="1">
              <a:lnSpc>
                <a:spcPct val="100000"/>
              </a:lnSpc>
            </a:pPr>
            <a:r>
              <a:rPr lang="fi-FI"/>
              <a:t>We made Helsinki data open to the public</a:t>
            </a:r>
            <a:endParaRPr/>
          </a:p>
          <a:p>
            <a:pPr lvl="1">
              <a:lnSpc>
                <a:spcPct val="100000"/>
              </a:lnSpc>
            </a:pPr>
            <a:r>
              <a:rPr lang="fi-FI"/>
              <a:t>We turned Kalasatama into a smart city district</a:t>
            </a:r>
            <a:endParaRPr/>
          </a:p>
          <a:p>
            <a:pPr lvl="1">
              <a:lnSpc>
                <a:spcPct val="100000"/>
              </a:lnSpc>
              <a:spcAft>
                <a:spcPts val="750"/>
              </a:spcAft>
            </a:pPr>
            <a:r>
              <a:rPr lang="fi-FI"/>
              <a:t>Next we will bring robot buses onto the city’s streets</a:t>
            </a:r>
            <a:endParaRPr/>
          </a:p>
        </p:txBody>
      </p:sp>
      <p:sp>
        <p:nvSpPr>
          <p:cNvPr id="157" name="Google Shape;157;p15"/>
          <p:cNvSpPr txBox="1">
            <a:spLocks noGrp="1"/>
          </p:cNvSpPr>
          <p:nvPr>
            <p:ph type="title"/>
          </p:nvPr>
        </p:nvSpPr>
        <p:spPr>
          <a:xfrm>
            <a:off x="3397688" y="205969"/>
            <a:ext cx="4260375" cy="857250"/>
          </a:xfrm>
          <a:prstGeom prst="rect">
            <a:avLst/>
          </a:prstGeom>
        </p:spPr>
        <p:txBody>
          <a:bodyPr spcFirstLastPara="1" wrap="square" lIns="68569" tIns="68569" rIns="68569" bIns="68569" anchor="t" anchorCtr="0">
            <a:noAutofit/>
          </a:bodyPr>
          <a:lstStyle/>
          <a:p>
            <a:r>
              <a:rPr lang="fi-FI">
                <a:solidFill>
                  <a:schemeClr val="accent1"/>
                </a:solidFill>
              </a:rPr>
              <a:t>What does Forum Virium Helsinki do?</a:t>
            </a:r>
            <a:r>
              <a:rPr lang="fi-FI"/>
              <a:t> </a:t>
            </a:r>
            <a:endParaRPr/>
          </a:p>
        </p:txBody>
      </p:sp>
    </p:spTree>
    <p:extLst>
      <p:ext uri="{BB962C8B-B14F-4D97-AF65-F5344CB8AC3E}">
        <p14:creationId xmlns:p14="http://schemas.microsoft.com/office/powerpoint/2010/main" val="30877181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66"/>
        <p:cNvGrpSpPr/>
        <p:nvPr/>
      </p:nvGrpSpPr>
      <p:grpSpPr>
        <a:xfrm>
          <a:off x="0" y="0"/>
          <a:ext cx="0" cy="0"/>
          <a:chOff x="0" y="0"/>
          <a:chExt cx="0" cy="0"/>
        </a:xfrm>
      </p:grpSpPr>
      <p:sp>
        <p:nvSpPr>
          <p:cNvPr id="567" name="Shape 567"/>
          <p:cNvSpPr/>
          <p:nvPr/>
        </p:nvSpPr>
        <p:spPr>
          <a:xfrm>
            <a:off x="455413" y="2989755"/>
            <a:ext cx="8233172" cy="1737658"/>
          </a:xfrm>
          <a:prstGeom prst="rect">
            <a:avLst/>
          </a:prstGeom>
          <a:noFill/>
          <a:ln>
            <a:noFill/>
          </a:ln>
        </p:spPr>
        <p:txBody>
          <a:bodyPr lIns="24550" tIns="24550" rIns="24550" bIns="24550" anchor="ctr" anchorCtr="0">
            <a:noAutofit/>
          </a:bodyPr>
          <a:lstStyle/>
          <a:p>
            <a:pPr algn="ctr" defTabSz="914400">
              <a:buClr>
                <a:srgbClr val="FFFFFF"/>
              </a:buClr>
              <a:buSzPct val="25000"/>
            </a:pPr>
            <a:r>
              <a:rPr lang="fi-FI" sz="2400" dirty="0">
                <a:solidFill>
                  <a:schemeClr val="bg1"/>
                </a:solidFill>
              </a:rPr>
              <a:t>117 </a:t>
            </a:r>
            <a:r>
              <a:rPr lang="fi-FI" sz="2400" dirty="0" err="1">
                <a:solidFill>
                  <a:schemeClr val="bg1"/>
                </a:solidFill>
              </a:rPr>
              <a:t>member</a:t>
            </a:r>
            <a:r>
              <a:rPr lang="fi-FI" sz="2400" dirty="0">
                <a:solidFill>
                  <a:schemeClr val="bg1"/>
                </a:solidFill>
              </a:rPr>
              <a:t> </a:t>
            </a:r>
            <a:r>
              <a:rPr lang="fi-FI" sz="2400" dirty="0" err="1">
                <a:solidFill>
                  <a:schemeClr val="bg1"/>
                </a:solidFill>
              </a:rPr>
              <a:t>cities</a:t>
            </a:r>
            <a:r>
              <a:rPr lang="fi-FI" sz="2400" dirty="0">
                <a:solidFill>
                  <a:schemeClr val="bg1"/>
                </a:solidFill>
              </a:rPr>
              <a:t> </a:t>
            </a:r>
            <a:r>
              <a:rPr lang="fi-FI" sz="2400" dirty="0" err="1">
                <a:solidFill>
                  <a:schemeClr val="bg1"/>
                </a:solidFill>
              </a:rPr>
              <a:t>from</a:t>
            </a:r>
            <a:r>
              <a:rPr lang="fi-FI" sz="2400" dirty="0">
                <a:solidFill>
                  <a:schemeClr val="bg1"/>
                </a:solidFill>
              </a:rPr>
              <a:t> 24 </a:t>
            </a:r>
            <a:r>
              <a:rPr lang="fi-FI" sz="2400" dirty="0" err="1">
                <a:solidFill>
                  <a:schemeClr val="bg1"/>
                </a:solidFill>
              </a:rPr>
              <a:t>countries</a:t>
            </a:r>
            <a:r>
              <a:rPr lang="fi-FI" sz="2400" dirty="0">
                <a:solidFill>
                  <a:schemeClr val="bg1"/>
                </a:solidFill>
              </a:rPr>
              <a:t> and </a:t>
            </a:r>
            <a:r>
              <a:rPr lang="fi-FI" sz="2400" dirty="0" err="1">
                <a:solidFill>
                  <a:schemeClr val="bg1"/>
                </a:solidFill>
              </a:rPr>
              <a:t>regions</a:t>
            </a:r>
            <a:r>
              <a:rPr lang="fi-FI" sz="2400" dirty="0">
                <a:solidFill>
                  <a:schemeClr val="bg1"/>
                </a:solidFill>
              </a:rPr>
              <a:t> in Europe, </a:t>
            </a:r>
            <a:r>
              <a:rPr lang="fi-FI" sz="2400" dirty="0" err="1">
                <a:solidFill>
                  <a:schemeClr val="bg1"/>
                </a:solidFill>
              </a:rPr>
              <a:t>Latin</a:t>
            </a:r>
            <a:r>
              <a:rPr lang="fi-FI" sz="2400" dirty="0">
                <a:solidFill>
                  <a:schemeClr val="bg1"/>
                </a:solidFill>
              </a:rPr>
              <a:t> America and Asia-Pacific.</a:t>
            </a:r>
          </a:p>
          <a:p>
            <a:pPr algn="ctr" defTabSz="914400">
              <a:buClr>
                <a:srgbClr val="FFFFFF"/>
              </a:buClr>
              <a:buSzPct val="25000"/>
            </a:pPr>
            <a:r>
              <a:rPr lang="fi-FI" sz="2400" kern="0" dirty="0" err="1">
                <a:solidFill>
                  <a:srgbClr val="FFFFFF"/>
                </a:solidFill>
                <a:latin typeface="Oswald"/>
                <a:ea typeface="Oswald"/>
                <a:cs typeface="Oswald"/>
                <a:sym typeface="Oswald"/>
              </a:rPr>
              <a:t>oascities.org</a:t>
            </a:r>
            <a:endParaRPr lang="fi-FI" sz="2400" kern="0" dirty="0">
              <a:solidFill>
                <a:srgbClr val="FFFFFF"/>
              </a:solidFill>
              <a:latin typeface="Oswald"/>
              <a:ea typeface="Oswald"/>
              <a:cs typeface="Oswald"/>
              <a:sym typeface="Oswald"/>
            </a:endParaRPr>
          </a:p>
          <a:p>
            <a:pPr algn="ctr" defTabSz="914400">
              <a:buClr>
                <a:srgbClr val="FFFFFF"/>
              </a:buClr>
              <a:buSzPct val="25000"/>
              <a:buFont typeface="Arial"/>
              <a:buNone/>
            </a:pPr>
            <a:r>
              <a:rPr lang="fi-FI" sz="2400" kern="0" dirty="0">
                <a:solidFill>
                  <a:srgbClr val="FFFFFF"/>
                </a:solidFill>
                <a:latin typeface="Oswald"/>
                <a:ea typeface="Oswald"/>
                <a:cs typeface="Oswald"/>
                <a:sym typeface="Oswald"/>
              </a:rPr>
              <a:t>@</a:t>
            </a:r>
            <a:r>
              <a:rPr lang="fi-FI" sz="2400" kern="0" dirty="0" err="1">
                <a:solidFill>
                  <a:srgbClr val="FFFFFF"/>
                </a:solidFill>
                <a:latin typeface="Oswald"/>
                <a:ea typeface="Oswald"/>
                <a:cs typeface="Oswald"/>
                <a:sym typeface="Oswald"/>
              </a:rPr>
              <a:t>oascities</a:t>
            </a:r>
            <a:endParaRPr lang="fi-FI" sz="2400" kern="0" dirty="0">
              <a:solidFill>
                <a:srgbClr val="FFFFFF"/>
              </a:solidFill>
              <a:latin typeface="Oswald"/>
              <a:ea typeface="Oswald"/>
              <a:cs typeface="Oswald"/>
              <a:sym typeface="Oswald"/>
            </a:endParaRPr>
          </a:p>
        </p:txBody>
      </p:sp>
      <p:pic>
        <p:nvPicPr>
          <p:cNvPr id="568" name="Shape 568"/>
          <p:cNvPicPr preferRelativeResize="0"/>
          <p:nvPr/>
        </p:nvPicPr>
        <p:blipFill rotWithShape="1">
          <a:blip r:embed="rId3">
            <a:alphaModFix/>
          </a:blip>
          <a:srcRect/>
          <a:stretch/>
        </p:blipFill>
        <p:spPr>
          <a:xfrm>
            <a:off x="1838700" y="316725"/>
            <a:ext cx="5466599" cy="2612999"/>
          </a:xfrm>
          <a:prstGeom prst="rect">
            <a:avLst/>
          </a:prstGeom>
          <a:noFill/>
          <a:ln>
            <a:noFill/>
          </a:ln>
        </p:spPr>
      </p:pic>
    </p:spTree>
    <p:extLst>
      <p:ext uri="{BB962C8B-B14F-4D97-AF65-F5344CB8AC3E}">
        <p14:creationId xmlns:p14="http://schemas.microsoft.com/office/powerpoint/2010/main" val="392311447"/>
      </p:ext>
    </p:extLst>
  </p:cSld>
  <p:clrMapOvr>
    <a:masterClrMapping/>
  </p:clrMapOvr>
  <p:transition spd="slow">
    <p:cu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CCD8B2-F9EE-C84C-B9F9-916742B42075}"/>
              </a:ext>
            </a:extLst>
          </p:cNvPr>
          <p:cNvPicPr>
            <a:picLocks noChangeAspect="1"/>
          </p:cNvPicPr>
          <p:nvPr/>
        </p:nvPicPr>
        <p:blipFill>
          <a:blip r:embed="rId2"/>
          <a:stretch>
            <a:fillRect/>
          </a:stretch>
        </p:blipFill>
        <p:spPr>
          <a:xfrm>
            <a:off x="0" y="0"/>
            <a:ext cx="6106538" cy="5143500"/>
          </a:xfrm>
          <a:prstGeom prst="rect">
            <a:avLst/>
          </a:prstGeom>
        </p:spPr>
      </p:pic>
      <p:sp>
        <p:nvSpPr>
          <p:cNvPr id="3" name="Rectangle 2">
            <a:extLst>
              <a:ext uri="{FF2B5EF4-FFF2-40B4-BE49-F238E27FC236}">
                <a16:creationId xmlns:a16="http://schemas.microsoft.com/office/drawing/2014/main" id="{4EBB79A7-A27E-774A-ADA0-1195575F55BF}"/>
              </a:ext>
            </a:extLst>
          </p:cNvPr>
          <p:cNvSpPr/>
          <p:nvPr/>
        </p:nvSpPr>
        <p:spPr>
          <a:xfrm>
            <a:off x="3723860" y="0"/>
            <a:ext cx="5327374" cy="193899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i-FI" sz="1000" b="1" i="1" u="none" strike="noStrike" kern="1200" cap="none" spc="0" normalizeH="0" baseline="0" noProof="0" dirty="0" err="1">
                <a:ln>
                  <a:noFill/>
                </a:ln>
                <a:solidFill>
                  <a:prstClr val="black"/>
                </a:solidFill>
                <a:effectLst/>
                <a:uLnTx/>
                <a:uFillTx/>
                <a:latin typeface="Calibri"/>
                <a:ea typeface="+mn-ea"/>
                <a:cs typeface="+mn-cs"/>
              </a:rPr>
              <a:t>The</a:t>
            </a:r>
            <a:r>
              <a:rPr kumimoji="0" lang="fi-FI" sz="1000" b="1" i="1" u="none" strike="noStrike" kern="1200" cap="none" spc="0" normalizeH="0" baseline="0" noProof="0" dirty="0">
                <a:ln>
                  <a:noFill/>
                </a:ln>
                <a:solidFill>
                  <a:prstClr val="black"/>
                </a:solidFill>
                <a:effectLst/>
                <a:uLnTx/>
                <a:uFillTx/>
                <a:latin typeface="Calibri"/>
                <a:ea typeface="+mn-ea"/>
                <a:cs typeface="+mn-cs"/>
              </a:rPr>
              <a:t> Urban </a:t>
            </a:r>
            <a:r>
              <a:rPr kumimoji="0" lang="fi-FI" sz="1000" b="1" i="1" u="none" strike="noStrike" kern="1200" cap="none" spc="0" normalizeH="0" baseline="0" noProof="0" dirty="0" err="1">
                <a:ln>
                  <a:noFill/>
                </a:ln>
                <a:solidFill>
                  <a:prstClr val="black"/>
                </a:solidFill>
                <a:effectLst/>
                <a:uLnTx/>
                <a:uFillTx/>
                <a:latin typeface="Calibri"/>
                <a:ea typeface="+mn-ea"/>
                <a:cs typeface="+mn-cs"/>
              </a:rPr>
              <a:t>Platform</a:t>
            </a:r>
            <a:r>
              <a:rPr kumimoji="0" lang="fi-FI" sz="1000" b="1" i="1" u="none" strike="noStrike" kern="1200" cap="none" spc="0" normalizeH="0" baseline="0" noProof="0" dirty="0">
                <a:ln>
                  <a:noFill/>
                </a:ln>
                <a:solidFill>
                  <a:prstClr val="black"/>
                </a:solidFill>
                <a:effectLst/>
                <a:uLnTx/>
                <a:uFillTx/>
                <a:latin typeface="Calibri"/>
                <a:ea typeface="+mn-ea"/>
                <a:cs typeface="+mn-cs"/>
              </a:rPr>
              <a:t> – </a:t>
            </a:r>
            <a:r>
              <a:rPr kumimoji="0" lang="fi-FI" sz="1000" b="1" i="1" u="none" strike="noStrike" kern="1200" cap="none" spc="0" normalizeH="0" baseline="0" noProof="0" dirty="0" err="1">
                <a:ln>
                  <a:noFill/>
                </a:ln>
                <a:solidFill>
                  <a:prstClr val="black"/>
                </a:solidFill>
                <a:effectLst/>
                <a:uLnTx/>
                <a:uFillTx/>
                <a:latin typeface="Calibri"/>
                <a:ea typeface="+mn-ea"/>
                <a:cs typeface="+mn-cs"/>
              </a:rPr>
              <a:t>especially</a:t>
            </a:r>
            <a:r>
              <a:rPr kumimoji="0" lang="fi-FI" sz="1000" b="1" i="1" u="none" strike="noStrike" kern="1200" cap="none" spc="0" normalizeH="0" baseline="0" noProof="0" dirty="0">
                <a:ln>
                  <a:noFill/>
                </a:ln>
                <a:solidFill>
                  <a:prstClr val="black"/>
                </a:solidFill>
                <a:effectLst/>
                <a:uLnTx/>
                <a:uFillTx/>
                <a:latin typeface="Calibri"/>
                <a:ea typeface="+mn-ea"/>
                <a:cs typeface="+mn-cs"/>
              </a:rPr>
              <a:t> open data and open </a:t>
            </a:r>
            <a:r>
              <a:rPr kumimoji="0" lang="fi-FI" sz="1000" b="1" i="1" u="none" strike="noStrike" kern="1200" cap="none" spc="0" normalizeH="0" baseline="0" noProof="0" dirty="0" err="1">
                <a:ln>
                  <a:noFill/>
                </a:ln>
                <a:solidFill>
                  <a:prstClr val="black"/>
                </a:solidFill>
                <a:effectLst/>
                <a:uLnTx/>
                <a:uFillTx/>
                <a:latin typeface="Calibri"/>
                <a:ea typeface="+mn-ea"/>
                <a:cs typeface="+mn-cs"/>
              </a:rPr>
              <a:t>APIs</a:t>
            </a:r>
            <a:r>
              <a:rPr kumimoji="0" lang="fi-FI" sz="1000" b="1" i="1" u="none" strike="noStrike" kern="1200" cap="none" spc="0" normalizeH="0" baseline="0" noProof="0" dirty="0">
                <a:ln>
                  <a:noFill/>
                </a:ln>
                <a:solidFill>
                  <a:prstClr val="black"/>
                </a:solidFill>
                <a:effectLst/>
                <a:uLnTx/>
                <a:uFillTx/>
                <a:latin typeface="Calibri"/>
                <a:ea typeface="+mn-ea"/>
                <a:cs typeface="+mn-cs"/>
              </a:rPr>
              <a:t> – </a:t>
            </a:r>
            <a:r>
              <a:rPr kumimoji="0" lang="fi-FI" sz="1000" b="0" i="1" u="none" strike="noStrike" kern="1200" cap="none" spc="0" normalizeH="0" baseline="0" noProof="0" dirty="0">
                <a:ln>
                  <a:noFill/>
                </a:ln>
                <a:solidFill>
                  <a:prstClr val="black"/>
                </a:solidFill>
                <a:effectLst/>
                <a:uLnTx/>
                <a:uFillTx/>
                <a:latin typeface="Calibri"/>
                <a:ea typeface="+mn-ea"/>
                <a:cs typeface="+mn-cs"/>
              </a:rPr>
              <a:t>of Helsinki </a:t>
            </a:r>
            <a:r>
              <a:rPr kumimoji="0" lang="fi-FI" sz="1000" b="0" i="1" u="none" strike="noStrike" kern="1200" cap="none" spc="0" normalizeH="0" baseline="0" noProof="0" dirty="0" err="1">
                <a:ln>
                  <a:noFill/>
                </a:ln>
                <a:solidFill>
                  <a:prstClr val="black"/>
                </a:solidFill>
                <a:effectLst/>
                <a:uLnTx/>
                <a:uFillTx/>
                <a:latin typeface="Calibri"/>
                <a:ea typeface="+mn-ea"/>
                <a:cs typeface="+mn-cs"/>
              </a:rPr>
              <a:t>has</a:t>
            </a:r>
            <a:r>
              <a:rPr kumimoji="0" lang="fi-FI" sz="1000" b="0" i="1" u="none" strike="noStrike" kern="1200" cap="none" spc="0" normalizeH="0" baseline="0" noProof="0" dirty="0">
                <a:ln>
                  <a:noFill/>
                </a:ln>
                <a:solidFill>
                  <a:prstClr val="black"/>
                </a:solidFill>
                <a:effectLst/>
                <a:uLnTx/>
                <a:uFillTx/>
                <a:latin typeface="Calibri"/>
                <a:ea typeface="+mn-ea"/>
                <a:cs typeface="+mn-cs"/>
              </a:rPr>
              <a:t> </a:t>
            </a:r>
            <a:r>
              <a:rPr kumimoji="0" lang="fi-FI" sz="1000" b="0" i="1" u="none" strike="noStrike" kern="1200" cap="none" spc="0" normalizeH="0" baseline="0" noProof="0" dirty="0" err="1">
                <a:ln>
                  <a:noFill/>
                </a:ln>
                <a:solidFill>
                  <a:prstClr val="black"/>
                </a:solidFill>
                <a:effectLst/>
                <a:uLnTx/>
                <a:uFillTx/>
                <a:latin typeface="Calibri"/>
                <a:ea typeface="+mn-ea"/>
                <a:cs typeface="+mn-cs"/>
              </a:rPr>
              <a:t>been</a:t>
            </a:r>
            <a:r>
              <a:rPr kumimoji="0" lang="fi-FI" sz="1000" b="0" i="1" u="none" strike="noStrike" kern="1200" cap="none" spc="0" normalizeH="0" baseline="0" noProof="0" dirty="0">
                <a:ln>
                  <a:noFill/>
                </a:ln>
                <a:solidFill>
                  <a:prstClr val="black"/>
                </a:solidFill>
                <a:effectLst/>
                <a:uLnTx/>
                <a:uFillTx/>
                <a:latin typeface="Calibri"/>
                <a:ea typeface="+mn-ea"/>
                <a:cs typeface="+mn-cs"/>
              </a:rPr>
              <a:t> a </a:t>
            </a:r>
            <a:r>
              <a:rPr kumimoji="0" lang="fi-FI" sz="1000" b="0" i="1" u="none" strike="noStrike" kern="1200" cap="none" spc="0" normalizeH="0" baseline="0" noProof="0" dirty="0" err="1">
                <a:ln>
                  <a:noFill/>
                </a:ln>
                <a:solidFill>
                  <a:prstClr val="black"/>
                </a:solidFill>
                <a:effectLst/>
                <a:uLnTx/>
                <a:uFillTx/>
                <a:latin typeface="Calibri"/>
                <a:ea typeface="+mn-ea"/>
                <a:cs typeface="+mn-cs"/>
              </a:rPr>
              <a:t>critical</a:t>
            </a:r>
            <a:r>
              <a:rPr kumimoji="0" lang="fi-FI" sz="1000" b="0" i="1" u="none" strike="noStrike" kern="1200" cap="none" spc="0" normalizeH="0" baseline="0" noProof="0" dirty="0">
                <a:ln>
                  <a:noFill/>
                </a:ln>
                <a:solidFill>
                  <a:prstClr val="black"/>
                </a:solidFill>
                <a:effectLst/>
                <a:uLnTx/>
                <a:uFillTx/>
                <a:latin typeface="Calibri"/>
                <a:ea typeface="+mn-ea"/>
                <a:cs typeface="+mn-cs"/>
              </a:rPr>
              <a:t> </a:t>
            </a:r>
            <a:r>
              <a:rPr kumimoji="0" lang="fi-FI" sz="1000" b="0" i="1" u="none" strike="noStrike" kern="1200" cap="none" spc="0" normalizeH="0" baseline="0" noProof="0" dirty="0" err="1">
                <a:ln>
                  <a:noFill/>
                </a:ln>
                <a:solidFill>
                  <a:prstClr val="black"/>
                </a:solidFill>
                <a:effectLst/>
                <a:uLnTx/>
                <a:uFillTx/>
                <a:latin typeface="Calibri"/>
                <a:ea typeface="+mn-ea"/>
                <a:cs typeface="+mn-cs"/>
              </a:rPr>
              <a:t>enabling</a:t>
            </a:r>
            <a:r>
              <a:rPr kumimoji="0" lang="fi-FI" sz="1000" b="0" i="1" u="none" strike="noStrike" kern="1200" cap="none" spc="0" normalizeH="0" baseline="0" noProof="0" dirty="0">
                <a:ln>
                  <a:noFill/>
                </a:ln>
                <a:solidFill>
                  <a:prstClr val="black"/>
                </a:solidFill>
                <a:effectLst/>
                <a:uLnTx/>
                <a:uFillTx/>
                <a:latin typeface="Calibri"/>
                <a:ea typeface="+mn-ea"/>
                <a:cs typeface="+mn-cs"/>
              </a:rPr>
              <a:t> </a:t>
            </a:r>
            <a:r>
              <a:rPr kumimoji="0" lang="fi-FI" sz="1000" b="0" i="1" u="none" strike="noStrike" kern="1200" cap="none" spc="0" normalizeH="0" baseline="0" noProof="0" dirty="0" err="1">
                <a:ln>
                  <a:noFill/>
                </a:ln>
                <a:solidFill>
                  <a:prstClr val="black"/>
                </a:solidFill>
                <a:effectLst/>
                <a:uLnTx/>
                <a:uFillTx/>
                <a:latin typeface="Calibri"/>
                <a:ea typeface="+mn-ea"/>
                <a:cs typeface="+mn-cs"/>
              </a:rPr>
              <a:t>factor</a:t>
            </a:r>
            <a:r>
              <a:rPr kumimoji="0" lang="fi-FI" sz="1000" b="0" i="1" u="none" strike="noStrike" kern="1200" cap="none" spc="0" normalizeH="0" baseline="0" noProof="0" dirty="0">
                <a:ln>
                  <a:noFill/>
                </a:ln>
                <a:solidFill>
                  <a:prstClr val="black"/>
                </a:solidFill>
                <a:effectLst/>
                <a:uLnTx/>
                <a:uFillTx/>
                <a:latin typeface="Calibri"/>
                <a:ea typeface="+mn-ea"/>
                <a:cs typeface="+mn-cs"/>
              </a:rPr>
              <a:t> for </a:t>
            </a:r>
            <a:r>
              <a:rPr kumimoji="0" lang="fi-FI" sz="1000" b="0" i="1" u="none" strike="noStrike" kern="1200" cap="none" spc="0" normalizeH="0" baseline="0" noProof="0" dirty="0" err="1">
                <a:ln>
                  <a:noFill/>
                </a:ln>
                <a:solidFill>
                  <a:prstClr val="black"/>
                </a:solidFill>
                <a:effectLst/>
                <a:uLnTx/>
                <a:uFillTx/>
                <a:latin typeface="Calibri"/>
                <a:ea typeface="+mn-ea"/>
                <a:cs typeface="+mn-cs"/>
              </a:rPr>
              <a:t>the</a:t>
            </a:r>
            <a:r>
              <a:rPr kumimoji="0" lang="fi-FI" sz="1000" b="0" i="1" u="none" strike="noStrike" kern="1200" cap="none" spc="0" normalizeH="0" baseline="0" noProof="0" dirty="0">
                <a:ln>
                  <a:noFill/>
                </a:ln>
                <a:solidFill>
                  <a:prstClr val="black"/>
                </a:solidFill>
                <a:effectLst/>
                <a:uLnTx/>
                <a:uFillTx/>
                <a:latin typeface="Calibri"/>
                <a:ea typeface="+mn-ea"/>
                <a:cs typeface="+mn-cs"/>
              </a:rPr>
              <a:t> </a:t>
            </a:r>
            <a:r>
              <a:rPr kumimoji="0" lang="fi-FI" sz="1000" b="0" i="1" u="none" strike="noStrike" kern="1200" cap="none" spc="0" normalizeH="0" baseline="0" noProof="0" dirty="0" err="1">
                <a:ln>
                  <a:noFill/>
                </a:ln>
                <a:solidFill>
                  <a:prstClr val="black"/>
                </a:solidFill>
                <a:effectLst/>
                <a:uLnTx/>
                <a:uFillTx/>
                <a:latin typeface="Calibri"/>
                <a:ea typeface="+mn-ea"/>
                <a:cs typeface="+mn-cs"/>
              </a:rPr>
              <a:t>local</a:t>
            </a:r>
            <a:r>
              <a:rPr kumimoji="0" lang="fi-FI" sz="1000" b="0" i="1" u="none" strike="noStrike" kern="1200" cap="none" spc="0" normalizeH="0" baseline="0" noProof="0" dirty="0">
                <a:ln>
                  <a:noFill/>
                </a:ln>
                <a:solidFill>
                  <a:prstClr val="black"/>
                </a:solidFill>
                <a:effectLst/>
                <a:uLnTx/>
                <a:uFillTx/>
                <a:latin typeface="Calibri"/>
                <a:ea typeface="+mn-ea"/>
                <a:cs typeface="+mn-cs"/>
              </a:rPr>
              <a:t> </a:t>
            </a:r>
            <a:r>
              <a:rPr kumimoji="0" lang="fi-FI" sz="1000" b="0" i="1" u="none" strike="noStrike" kern="1200" cap="none" spc="0" normalizeH="0" baseline="0" noProof="0" dirty="0" err="1">
                <a:ln>
                  <a:noFill/>
                </a:ln>
                <a:solidFill>
                  <a:prstClr val="black"/>
                </a:solidFill>
                <a:effectLst/>
                <a:uLnTx/>
                <a:uFillTx/>
                <a:latin typeface="Calibri"/>
                <a:ea typeface="+mn-ea"/>
                <a:cs typeface="+mn-cs"/>
              </a:rPr>
              <a:t>research</a:t>
            </a:r>
            <a:r>
              <a:rPr kumimoji="0" lang="fi-FI" sz="1000" b="0" i="1" u="none" strike="noStrike" kern="1200" cap="none" spc="0" normalizeH="0" baseline="0" noProof="0" dirty="0">
                <a:ln>
                  <a:noFill/>
                </a:ln>
                <a:solidFill>
                  <a:prstClr val="black"/>
                </a:solidFill>
                <a:effectLst/>
                <a:uLnTx/>
                <a:uFillTx/>
                <a:latin typeface="Calibri"/>
                <a:ea typeface="+mn-ea"/>
                <a:cs typeface="+mn-cs"/>
              </a:rPr>
              <a:t> and </a:t>
            </a:r>
            <a:r>
              <a:rPr kumimoji="0" lang="fi-FI" sz="1000" b="0" i="1" u="none" strike="noStrike" kern="1200" cap="none" spc="0" normalizeH="0" baseline="0" noProof="0" dirty="0" err="1">
                <a:ln>
                  <a:noFill/>
                </a:ln>
                <a:solidFill>
                  <a:prstClr val="black"/>
                </a:solidFill>
                <a:effectLst/>
                <a:uLnTx/>
                <a:uFillTx/>
                <a:latin typeface="Calibri"/>
                <a:ea typeface="+mn-ea"/>
                <a:cs typeface="+mn-cs"/>
              </a:rPr>
              <a:t>innovation</a:t>
            </a:r>
            <a:r>
              <a:rPr kumimoji="0" lang="fi-FI" sz="1000" b="0" i="1" u="none" strike="noStrike" kern="1200" cap="none" spc="0" normalizeH="0" baseline="0" noProof="0" dirty="0">
                <a:ln>
                  <a:noFill/>
                </a:ln>
                <a:solidFill>
                  <a:prstClr val="black"/>
                </a:solidFill>
                <a:effectLst/>
                <a:uLnTx/>
                <a:uFillTx/>
                <a:latin typeface="Calibri"/>
                <a:ea typeface="+mn-ea"/>
                <a:cs typeface="+mn-cs"/>
              </a:rPr>
              <a:t> </a:t>
            </a:r>
            <a:r>
              <a:rPr kumimoji="0" lang="fi-FI" sz="1000" b="0" i="1" u="none" strike="noStrike" kern="1200" cap="none" spc="0" normalizeH="0" baseline="0" noProof="0" dirty="0" err="1">
                <a:ln>
                  <a:noFill/>
                </a:ln>
                <a:solidFill>
                  <a:prstClr val="black"/>
                </a:solidFill>
                <a:effectLst/>
                <a:uLnTx/>
                <a:uFillTx/>
                <a:latin typeface="Calibri"/>
                <a:ea typeface="+mn-ea"/>
                <a:cs typeface="+mn-cs"/>
              </a:rPr>
              <a:t>organisations</a:t>
            </a:r>
            <a:r>
              <a:rPr kumimoji="0" lang="fi-FI" sz="1000" b="0" i="1" u="none" strike="noStrike" kern="1200" cap="none" spc="0" normalizeH="0" baseline="0" noProof="0" dirty="0">
                <a:ln>
                  <a:noFill/>
                </a:ln>
                <a:solidFill>
                  <a:prstClr val="black"/>
                </a:solidFill>
                <a:effectLst/>
                <a:uLnTx/>
                <a:uFillTx/>
                <a:latin typeface="Calibri"/>
                <a:ea typeface="+mn-ea"/>
                <a:cs typeface="+mn-cs"/>
              </a:rPr>
              <a:t> and </a:t>
            </a:r>
            <a:r>
              <a:rPr kumimoji="0" lang="fi-FI" sz="1000" b="0" i="1" u="none" strike="noStrike" kern="1200" cap="none" spc="0" normalizeH="0" baseline="0" noProof="0" dirty="0" err="1">
                <a:ln>
                  <a:noFill/>
                </a:ln>
                <a:solidFill>
                  <a:prstClr val="black"/>
                </a:solidFill>
                <a:effectLst/>
                <a:uLnTx/>
                <a:uFillTx/>
                <a:latin typeface="Calibri"/>
                <a:ea typeface="+mn-ea"/>
                <a:cs typeface="+mn-cs"/>
              </a:rPr>
              <a:t>has</a:t>
            </a:r>
            <a:r>
              <a:rPr kumimoji="0" lang="fi-FI" sz="1000" b="0" i="1" u="none" strike="noStrike" kern="1200" cap="none" spc="0" normalizeH="0" baseline="0" noProof="0" dirty="0">
                <a:ln>
                  <a:noFill/>
                </a:ln>
                <a:solidFill>
                  <a:prstClr val="black"/>
                </a:solidFill>
                <a:effectLst/>
                <a:uLnTx/>
                <a:uFillTx/>
                <a:latin typeface="Calibri"/>
                <a:ea typeface="+mn-ea"/>
                <a:cs typeface="+mn-cs"/>
              </a:rPr>
              <a:t> </a:t>
            </a:r>
            <a:r>
              <a:rPr kumimoji="0" lang="fi-FI" sz="1000" b="0" i="1" u="none" strike="noStrike" kern="1200" cap="none" spc="0" normalizeH="0" baseline="0" noProof="0" dirty="0" err="1">
                <a:ln>
                  <a:noFill/>
                </a:ln>
                <a:solidFill>
                  <a:prstClr val="black"/>
                </a:solidFill>
                <a:effectLst/>
                <a:uLnTx/>
                <a:uFillTx/>
                <a:latin typeface="Calibri"/>
                <a:ea typeface="+mn-ea"/>
                <a:cs typeface="+mn-cs"/>
              </a:rPr>
              <a:t>contributed</a:t>
            </a:r>
            <a:r>
              <a:rPr kumimoji="0" lang="fi-FI" sz="1000" b="0" i="1" u="none" strike="noStrike" kern="1200" cap="none" spc="0" normalizeH="0" baseline="0" noProof="0" dirty="0">
                <a:ln>
                  <a:noFill/>
                </a:ln>
                <a:solidFill>
                  <a:prstClr val="black"/>
                </a:solidFill>
                <a:effectLst/>
                <a:uLnTx/>
                <a:uFillTx/>
                <a:latin typeface="Calibri"/>
                <a:ea typeface="+mn-ea"/>
                <a:cs typeface="+mn-cs"/>
              </a:rPr>
              <a:t> to and </a:t>
            </a:r>
            <a:r>
              <a:rPr kumimoji="0" lang="fi-FI" sz="1000" b="0" i="1" u="none" strike="noStrike" kern="1200" cap="none" spc="0" normalizeH="0" baseline="0" noProof="0" dirty="0" err="1">
                <a:ln>
                  <a:noFill/>
                </a:ln>
                <a:solidFill>
                  <a:prstClr val="black"/>
                </a:solidFill>
                <a:effectLst/>
                <a:uLnTx/>
                <a:uFillTx/>
                <a:latin typeface="Calibri"/>
                <a:ea typeface="+mn-ea"/>
                <a:cs typeface="+mn-cs"/>
              </a:rPr>
              <a:t>developed</a:t>
            </a:r>
            <a:r>
              <a:rPr kumimoji="0" lang="fi-FI" sz="1000" b="0" i="1" u="none" strike="noStrike" kern="1200" cap="none" spc="0" normalizeH="0" baseline="0" noProof="0" dirty="0">
                <a:ln>
                  <a:noFill/>
                </a:ln>
                <a:solidFill>
                  <a:prstClr val="black"/>
                </a:solidFill>
                <a:effectLst/>
                <a:uLnTx/>
                <a:uFillTx/>
                <a:latin typeface="Calibri"/>
                <a:ea typeface="+mn-ea"/>
                <a:cs typeface="+mn-cs"/>
              </a:rPr>
              <a:t> Smart Helsinki as </a:t>
            </a:r>
            <a:r>
              <a:rPr kumimoji="0" lang="fi-FI" sz="1000" b="0" i="1" u="none" strike="noStrike" kern="1200" cap="none" spc="0" normalizeH="0" baseline="0" noProof="0" dirty="0" err="1">
                <a:ln>
                  <a:noFill/>
                </a:ln>
                <a:solidFill>
                  <a:prstClr val="black"/>
                </a:solidFill>
                <a:effectLst/>
                <a:uLnTx/>
                <a:uFillTx/>
                <a:latin typeface="Calibri"/>
                <a:ea typeface="+mn-ea"/>
                <a:cs typeface="+mn-cs"/>
              </a:rPr>
              <a:t>one</a:t>
            </a:r>
            <a:r>
              <a:rPr kumimoji="0" lang="fi-FI" sz="1000" b="0" i="1" u="none" strike="noStrike" kern="1200" cap="none" spc="0" normalizeH="0" baseline="0" noProof="0" dirty="0">
                <a:ln>
                  <a:noFill/>
                </a:ln>
                <a:solidFill>
                  <a:prstClr val="black"/>
                </a:solidFill>
                <a:effectLst/>
                <a:uLnTx/>
                <a:uFillTx/>
                <a:latin typeface="Calibri"/>
                <a:ea typeface="+mn-ea"/>
                <a:cs typeface="+mn-cs"/>
              </a:rPr>
              <a:t> of </a:t>
            </a:r>
            <a:r>
              <a:rPr kumimoji="0" lang="fi-FI" sz="1000" b="0" i="1" u="none" strike="noStrike" kern="1200" cap="none" spc="0" normalizeH="0" baseline="0" noProof="0" dirty="0" err="1">
                <a:ln>
                  <a:noFill/>
                </a:ln>
                <a:solidFill>
                  <a:prstClr val="black"/>
                </a:solidFill>
                <a:effectLst/>
                <a:uLnTx/>
                <a:uFillTx/>
                <a:latin typeface="Calibri"/>
                <a:ea typeface="+mn-ea"/>
                <a:cs typeface="+mn-cs"/>
              </a:rPr>
              <a:t>the</a:t>
            </a:r>
            <a:r>
              <a:rPr kumimoji="0" lang="fi-FI" sz="1000" b="0" i="1" u="none" strike="noStrike" kern="1200" cap="none" spc="0" normalizeH="0" baseline="0" noProof="0" dirty="0">
                <a:ln>
                  <a:noFill/>
                </a:ln>
                <a:solidFill>
                  <a:prstClr val="black"/>
                </a:solidFill>
                <a:effectLst/>
                <a:uLnTx/>
                <a:uFillTx/>
                <a:latin typeface="Calibri"/>
                <a:ea typeface="+mn-ea"/>
                <a:cs typeface="+mn-cs"/>
              </a:rPr>
              <a:t> </a:t>
            </a:r>
            <a:r>
              <a:rPr kumimoji="0" lang="fi-FI" sz="1000" b="0" i="1" u="none" strike="noStrike" kern="1200" cap="none" spc="0" normalizeH="0" baseline="0" noProof="0" dirty="0" err="1">
                <a:ln>
                  <a:noFill/>
                </a:ln>
                <a:solidFill>
                  <a:prstClr val="black"/>
                </a:solidFill>
                <a:effectLst/>
                <a:uLnTx/>
                <a:uFillTx/>
                <a:latin typeface="Calibri"/>
                <a:ea typeface="+mn-ea"/>
                <a:cs typeface="+mn-cs"/>
              </a:rPr>
              <a:t>leading</a:t>
            </a:r>
            <a:r>
              <a:rPr kumimoji="0" lang="fi-FI" sz="1000" b="0" i="1" u="none" strike="noStrike" kern="1200" cap="none" spc="0" normalizeH="0" baseline="0" noProof="0" dirty="0">
                <a:ln>
                  <a:noFill/>
                </a:ln>
                <a:solidFill>
                  <a:prstClr val="black"/>
                </a:solidFill>
                <a:effectLst/>
                <a:uLnTx/>
                <a:uFillTx/>
                <a:latin typeface="Calibri"/>
                <a:ea typeface="+mn-ea"/>
                <a:cs typeface="+mn-cs"/>
              </a:rPr>
              <a:t> </a:t>
            </a:r>
            <a:r>
              <a:rPr kumimoji="0" lang="fi-FI" sz="1000" b="0" i="1" u="none" strike="noStrike" kern="1200" cap="none" spc="0" normalizeH="0" baseline="0" noProof="0" dirty="0" err="1">
                <a:ln>
                  <a:noFill/>
                </a:ln>
                <a:solidFill>
                  <a:prstClr val="black"/>
                </a:solidFill>
                <a:effectLst/>
                <a:uLnTx/>
                <a:uFillTx/>
                <a:latin typeface="Calibri"/>
                <a:ea typeface="+mn-ea"/>
                <a:cs typeface="+mn-cs"/>
              </a:rPr>
              <a:t>smart</a:t>
            </a:r>
            <a:r>
              <a:rPr kumimoji="0" lang="fi-FI" sz="1000" b="0" i="1" u="none" strike="noStrike" kern="1200" cap="none" spc="0" normalizeH="0" baseline="0" noProof="0" dirty="0">
                <a:ln>
                  <a:noFill/>
                </a:ln>
                <a:solidFill>
                  <a:prstClr val="black"/>
                </a:solidFill>
                <a:effectLst/>
                <a:uLnTx/>
                <a:uFillTx/>
                <a:latin typeface="Calibri"/>
                <a:ea typeface="+mn-ea"/>
                <a:cs typeface="+mn-cs"/>
              </a:rPr>
              <a:t> </a:t>
            </a:r>
            <a:r>
              <a:rPr kumimoji="0" lang="fi-FI" sz="1000" b="0" i="1" u="none" strike="noStrike" kern="1200" cap="none" spc="0" normalizeH="0" baseline="0" noProof="0" dirty="0" err="1">
                <a:ln>
                  <a:noFill/>
                </a:ln>
                <a:solidFill>
                  <a:prstClr val="black"/>
                </a:solidFill>
                <a:effectLst/>
                <a:uLnTx/>
                <a:uFillTx/>
                <a:latin typeface="Calibri"/>
                <a:ea typeface="+mn-ea"/>
                <a:cs typeface="+mn-cs"/>
              </a:rPr>
              <a:t>cities</a:t>
            </a:r>
            <a:r>
              <a:rPr kumimoji="0" lang="fi-FI" sz="1000" b="0" i="1" u="none" strike="noStrike" kern="1200" cap="none" spc="0" normalizeH="0" baseline="0" noProof="0" dirty="0">
                <a:ln>
                  <a:noFill/>
                </a:ln>
                <a:solidFill>
                  <a:prstClr val="black"/>
                </a:solidFill>
                <a:effectLst/>
                <a:uLnTx/>
                <a:uFillTx/>
                <a:latin typeface="Calibri"/>
                <a:ea typeface="+mn-ea"/>
                <a:cs typeface="+mn-cs"/>
              </a:rPr>
              <a:t> in </a:t>
            </a:r>
            <a:r>
              <a:rPr kumimoji="0" lang="fi-FI" sz="1000" b="0" i="1" u="none" strike="noStrike" kern="1200" cap="none" spc="0" normalizeH="0" baseline="0" noProof="0" dirty="0" err="1">
                <a:ln>
                  <a:noFill/>
                </a:ln>
                <a:solidFill>
                  <a:prstClr val="black"/>
                </a:solidFill>
                <a:effectLst/>
                <a:uLnTx/>
                <a:uFillTx/>
                <a:latin typeface="Calibri"/>
                <a:ea typeface="+mn-ea"/>
                <a:cs typeface="+mn-cs"/>
              </a:rPr>
              <a:t>the</a:t>
            </a:r>
            <a:r>
              <a:rPr kumimoji="0" lang="fi-FI" sz="1000" b="0" i="1" u="none" strike="noStrike" kern="1200" cap="none" spc="0" normalizeH="0" baseline="0" noProof="0" dirty="0">
                <a:ln>
                  <a:noFill/>
                </a:ln>
                <a:solidFill>
                  <a:prstClr val="black"/>
                </a:solidFill>
                <a:effectLst/>
                <a:uLnTx/>
                <a:uFillTx/>
                <a:latin typeface="Calibri"/>
                <a:ea typeface="+mn-ea"/>
                <a:cs typeface="+mn-cs"/>
              </a:rPr>
              <a:t> </a:t>
            </a:r>
            <a:r>
              <a:rPr kumimoji="0" lang="fi-FI" sz="1000" b="0" i="1" u="none" strike="noStrike" kern="1200" cap="none" spc="0" normalizeH="0" baseline="0" noProof="0" dirty="0" err="1">
                <a:ln>
                  <a:noFill/>
                </a:ln>
                <a:solidFill>
                  <a:prstClr val="black"/>
                </a:solidFill>
                <a:effectLst/>
                <a:uLnTx/>
                <a:uFillTx/>
                <a:latin typeface="Calibri"/>
                <a:ea typeface="+mn-ea"/>
                <a:cs typeface="+mn-cs"/>
              </a:rPr>
              <a:t>world</a:t>
            </a:r>
            <a:r>
              <a:rPr kumimoji="0" lang="fi-FI" sz="1000" b="0" i="1" u="none" strike="noStrike" kern="1200" cap="none" spc="0" normalizeH="0" baseline="0" noProof="0" dirty="0">
                <a:ln>
                  <a:noFill/>
                </a:ln>
                <a:solidFill>
                  <a:prstClr val="black"/>
                </a:solidFill>
                <a:effectLst/>
                <a:uLnTx/>
                <a:uFillTx/>
                <a:latin typeface="Calibri"/>
                <a:ea typeface="+mn-ea"/>
                <a:cs typeface="+mn-cs"/>
              </a:rPr>
              <a:t> (</a:t>
            </a:r>
            <a:r>
              <a:rPr kumimoji="0" lang="fi-FI" sz="1000" b="0" i="1" u="none" strike="noStrike" kern="1200" cap="none" spc="0" normalizeH="0" baseline="0" noProof="0" dirty="0" err="1">
                <a:ln>
                  <a:noFill/>
                </a:ln>
                <a:solidFill>
                  <a:prstClr val="black"/>
                </a:solidFill>
                <a:effectLst/>
                <a:uLnTx/>
                <a:uFillTx/>
                <a:latin typeface="Calibri"/>
                <a:ea typeface="+mn-ea"/>
                <a:cs typeface="+mn-cs"/>
              </a:rPr>
              <a:t>see</a:t>
            </a:r>
            <a:r>
              <a:rPr kumimoji="0" lang="fi-FI" sz="1000" b="0" i="1" u="none" strike="noStrike" kern="1200" cap="none" spc="0" normalizeH="0" baseline="0" noProof="0" dirty="0">
                <a:ln>
                  <a:noFill/>
                </a:ln>
                <a:solidFill>
                  <a:prstClr val="black"/>
                </a:solidFill>
                <a:effectLst/>
                <a:uLnTx/>
                <a:uFillTx/>
                <a:latin typeface="Calibri"/>
                <a:ea typeface="+mn-ea"/>
                <a:cs typeface="+mn-cs"/>
              </a:rPr>
              <a:t> for </a:t>
            </a:r>
            <a:r>
              <a:rPr kumimoji="0" lang="fi-FI" sz="1000" b="0" i="1" u="none" strike="noStrike" kern="1200" cap="none" spc="0" normalizeH="0" baseline="0" noProof="0" dirty="0" err="1">
                <a:ln>
                  <a:noFill/>
                </a:ln>
                <a:solidFill>
                  <a:prstClr val="black"/>
                </a:solidFill>
                <a:effectLst/>
                <a:uLnTx/>
                <a:uFillTx/>
                <a:latin typeface="Calibri"/>
                <a:ea typeface="+mn-ea"/>
                <a:cs typeface="+mn-cs"/>
              </a:rPr>
              <a:t>example</a:t>
            </a:r>
            <a:r>
              <a:rPr kumimoji="0" lang="fi-FI" sz="1000" b="0" i="1" u="none" strike="noStrike" kern="1200" cap="none" spc="0" normalizeH="0" baseline="0" noProof="0" dirty="0">
                <a:ln>
                  <a:noFill/>
                </a:ln>
                <a:solidFill>
                  <a:prstClr val="black"/>
                </a:solidFill>
                <a:effectLst/>
                <a:uLnTx/>
                <a:uFillTx/>
                <a:latin typeface="Calibri"/>
                <a:ea typeface="+mn-ea"/>
                <a:cs typeface="+mn-cs"/>
              </a:rPr>
              <a:t> CITIE, </a:t>
            </a:r>
            <a:r>
              <a:rPr kumimoji="0" lang="fi-FI" sz="1000" b="0" i="1" u="none" strike="noStrike" kern="1200" cap="none" spc="0" normalizeH="0" baseline="0" noProof="0" dirty="0" err="1">
                <a:ln>
                  <a:noFill/>
                </a:ln>
                <a:solidFill>
                  <a:prstClr val="black"/>
                </a:solidFill>
                <a:effectLst/>
                <a:uLnTx/>
                <a:uFillTx/>
                <a:latin typeface="Calibri"/>
                <a:ea typeface="+mn-ea"/>
                <a:cs typeface="+mn-cs"/>
              </a:rPr>
              <a:t>Frost&amp;Sullivan</a:t>
            </a:r>
            <a:r>
              <a:rPr kumimoji="0" lang="fi-FI" sz="1000" b="0" i="1" u="none" strike="noStrike" kern="1200" cap="none" spc="0" normalizeH="0" baseline="0" noProof="0" dirty="0">
                <a:ln>
                  <a:noFill/>
                </a:ln>
                <a:solidFill>
                  <a:prstClr val="black"/>
                </a:solidFill>
                <a:effectLst/>
                <a:uLnTx/>
                <a:uFillTx/>
                <a:latin typeface="Calibri"/>
                <a:ea typeface="+mn-ea"/>
                <a:cs typeface="+mn-cs"/>
              </a:rPr>
              <a:t> </a:t>
            </a:r>
            <a:r>
              <a:rPr kumimoji="0" lang="fi-FI" sz="1000" b="0" i="1" u="none" strike="noStrike" kern="1200" cap="none" spc="0" normalizeH="0" baseline="0" noProof="0" dirty="0" err="1">
                <a:ln>
                  <a:noFill/>
                </a:ln>
                <a:solidFill>
                  <a:prstClr val="black"/>
                </a:solidFill>
                <a:effectLst/>
                <a:uLnTx/>
                <a:uFillTx/>
                <a:latin typeface="Calibri"/>
                <a:ea typeface="+mn-ea"/>
                <a:cs typeface="+mn-cs"/>
              </a:rPr>
              <a:t>real-times</a:t>
            </a:r>
            <a:r>
              <a:rPr kumimoji="0" lang="fi-FI" sz="1000" b="0" i="1" u="none" strike="noStrike" kern="1200" cap="none" spc="0" normalizeH="0" baseline="0" noProof="0" dirty="0">
                <a:ln>
                  <a:noFill/>
                </a:ln>
                <a:solidFill>
                  <a:prstClr val="black"/>
                </a:solidFill>
                <a:effectLst/>
                <a:uLnTx/>
                <a:uFillTx/>
                <a:latin typeface="Calibri"/>
                <a:ea typeface="+mn-ea"/>
                <a:cs typeface="+mn-cs"/>
              </a:rPr>
              <a:t> </a:t>
            </a:r>
            <a:r>
              <a:rPr kumimoji="0" lang="fi-FI" sz="1000" b="0" i="1" u="none" strike="noStrike" kern="1200" cap="none" spc="0" normalizeH="0" baseline="0" noProof="0" dirty="0" err="1">
                <a:ln>
                  <a:noFill/>
                </a:ln>
                <a:solidFill>
                  <a:prstClr val="black"/>
                </a:solidFill>
                <a:effectLst/>
                <a:uLnTx/>
                <a:uFillTx/>
                <a:latin typeface="Calibri"/>
                <a:ea typeface="+mn-ea"/>
                <a:cs typeface="+mn-cs"/>
              </a:rPr>
              <a:t>cities</a:t>
            </a:r>
            <a:r>
              <a:rPr kumimoji="0" lang="fi-FI" sz="1000" b="0" i="1" u="none" strike="noStrike" kern="1200" cap="none" spc="0" normalizeH="0" baseline="0" noProof="0" dirty="0">
                <a:ln>
                  <a:noFill/>
                </a:ln>
                <a:solidFill>
                  <a:prstClr val="black"/>
                </a:solidFill>
                <a:effectLst/>
                <a:uLnTx/>
                <a:uFillTx/>
                <a:latin typeface="Calibri"/>
                <a:ea typeface="+mn-ea"/>
                <a:cs typeface="+mn-cs"/>
              </a:rPr>
              <a:t>, EP </a:t>
            </a:r>
            <a:r>
              <a:rPr kumimoji="0" lang="fi-FI" sz="1000" b="0" i="1" u="none" strike="noStrike" kern="1200" cap="none" spc="0" normalizeH="0" baseline="0" noProof="0" dirty="0" err="1">
                <a:ln>
                  <a:noFill/>
                </a:ln>
                <a:solidFill>
                  <a:prstClr val="black"/>
                </a:solidFill>
                <a:effectLst/>
                <a:uLnTx/>
                <a:uFillTx/>
                <a:latin typeface="Calibri"/>
                <a:ea typeface="+mn-ea"/>
                <a:cs typeface="+mn-cs"/>
              </a:rPr>
              <a:t>Study</a:t>
            </a:r>
            <a:r>
              <a:rPr kumimoji="0" lang="fi-FI" sz="1000" b="0" i="1" u="none" strike="noStrike" kern="1200" cap="none" spc="0" normalizeH="0" baseline="0" noProof="0" dirty="0">
                <a:ln>
                  <a:noFill/>
                </a:ln>
                <a:solidFill>
                  <a:prstClr val="black"/>
                </a:solidFill>
                <a:effectLst/>
                <a:uLnTx/>
                <a:uFillTx/>
                <a:latin typeface="Calibri"/>
                <a:ea typeface="+mn-ea"/>
                <a:cs typeface="+mn-cs"/>
              </a:rPr>
              <a:t> on Smart </a:t>
            </a:r>
            <a:r>
              <a:rPr kumimoji="0" lang="fi-FI" sz="1000" b="0" i="1" u="none" strike="noStrike" kern="1200" cap="none" spc="0" normalizeH="0" baseline="0" noProof="0" dirty="0" err="1">
                <a:ln>
                  <a:noFill/>
                </a:ln>
                <a:solidFill>
                  <a:prstClr val="black"/>
                </a:solidFill>
                <a:effectLst/>
                <a:uLnTx/>
                <a:uFillTx/>
                <a:latin typeface="Calibri"/>
                <a:ea typeface="+mn-ea"/>
                <a:cs typeface="+mn-cs"/>
              </a:rPr>
              <a:t>Cities</a:t>
            </a:r>
            <a:r>
              <a:rPr kumimoji="0" lang="fi-FI" sz="1000" b="0" i="1" u="none" strike="noStrike" kern="1200" cap="none" spc="0" normalizeH="0" baseline="0" noProof="0" dirty="0">
                <a:ln>
                  <a:noFill/>
                </a:ln>
                <a:solidFill>
                  <a:prstClr val="black"/>
                </a:solidFill>
                <a:effectLst/>
                <a:uLnTx/>
                <a:uFillTx/>
                <a:latin typeface="Calibri"/>
                <a:ea typeface="+mn-ea"/>
                <a:cs typeface="+mn-cs"/>
              </a:rPr>
              <a:t>). </a:t>
            </a:r>
            <a:br>
              <a:rPr kumimoji="0" lang="fi-FI" sz="1000" b="0" i="1" u="none" strike="noStrike" kern="1200" cap="none" spc="0" normalizeH="0" baseline="0" noProof="0" dirty="0">
                <a:ln>
                  <a:noFill/>
                </a:ln>
                <a:solidFill>
                  <a:prstClr val="black"/>
                </a:solidFill>
                <a:effectLst/>
                <a:uLnTx/>
                <a:uFillTx/>
                <a:latin typeface="Calibri"/>
                <a:ea typeface="+mn-ea"/>
                <a:cs typeface="+mn-cs"/>
              </a:rPr>
            </a:br>
            <a:br>
              <a:rPr kumimoji="0" lang="fi-FI" sz="1000" b="0" i="1" u="none" strike="noStrike" kern="1200" cap="none" spc="0" normalizeH="0" baseline="0" noProof="0" dirty="0">
                <a:ln>
                  <a:noFill/>
                </a:ln>
                <a:solidFill>
                  <a:prstClr val="black"/>
                </a:solidFill>
                <a:effectLst/>
                <a:uLnTx/>
                <a:uFillTx/>
                <a:latin typeface="Calibri"/>
                <a:ea typeface="+mn-ea"/>
                <a:cs typeface="+mn-cs"/>
              </a:rPr>
            </a:br>
            <a:r>
              <a:rPr kumimoji="0" lang="fi-FI" sz="1000" b="0" i="1" u="none" strike="noStrike" kern="1200" cap="none" spc="0" normalizeH="0" baseline="0" noProof="0" dirty="0" err="1">
                <a:ln>
                  <a:noFill/>
                </a:ln>
                <a:solidFill>
                  <a:prstClr val="black"/>
                </a:solidFill>
                <a:effectLst/>
                <a:uLnTx/>
                <a:uFillTx/>
                <a:latin typeface="Calibri"/>
                <a:ea typeface="+mn-ea"/>
                <a:cs typeface="+mn-cs"/>
              </a:rPr>
              <a:t>The</a:t>
            </a:r>
            <a:r>
              <a:rPr kumimoji="0" lang="fi-FI" sz="1000" b="0" i="1" u="none" strike="noStrike" kern="1200" cap="none" spc="0" normalizeH="0" baseline="0" noProof="0" dirty="0">
                <a:ln>
                  <a:noFill/>
                </a:ln>
                <a:solidFill>
                  <a:prstClr val="black"/>
                </a:solidFill>
                <a:effectLst/>
                <a:uLnTx/>
                <a:uFillTx/>
                <a:latin typeface="Calibri"/>
                <a:ea typeface="+mn-ea"/>
                <a:cs typeface="+mn-cs"/>
              </a:rPr>
              <a:t> </a:t>
            </a:r>
            <a:r>
              <a:rPr kumimoji="0" lang="fi-FI" sz="1000" b="0" i="1" u="none" strike="noStrike" kern="1200" cap="none" spc="0" normalizeH="0" baseline="0" noProof="0" dirty="0" err="1">
                <a:ln>
                  <a:noFill/>
                </a:ln>
                <a:solidFill>
                  <a:prstClr val="black"/>
                </a:solidFill>
                <a:effectLst/>
                <a:uLnTx/>
                <a:uFillTx/>
                <a:latin typeface="Calibri"/>
                <a:ea typeface="+mn-ea"/>
                <a:cs typeface="+mn-cs"/>
              </a:rPr>
              <a:t>CoE</a:t>
            </a:r>
            <a:r>
              <a:rPr kumimoji="0" lang="fi-FI" sz="1000" b="0" i="1" u="none" strike="noStrike" kern="1200" cap="none" spc="0" normalizeH="0" baseline="0" noProof="0" dirty="0">
                <a:ln>
                  <a:noFill/>
                </a:ln>
                <a:solidFill>
                  <a:prstClr val="black"/>
                </a:solidFill>
                <a:effectLst/>
                <a:uLnTx/>
                <a:uFillTx/>
                <a:latin typeface="Calibri"/>
                <a:ea typeface="+mn-ea"/>
                <a:cs typeface="+mn-cs"/>
              </a:rPr>
              <a:t> </a:t>
            </a:r>
            <a:r>
              <a:rPr kumimoji="0" lang="fi-FI" sz="1000" b="0" i="1" u="none" strike="noStrike" kern="1200" cap="none" spc="0" normalizeH="0" baseline="0" noProof="0" dirty="0" err="1">
                <a:ln>
                  <a:noFill/>
                </a:ln>
                <a:solidFill>
                  <a:prstClr val="black"/>
                </a:solidFill>
                <a:effectLst/>
                <a:uLnTx/>
                <a:uFillTx/>
                <a:latin typeface="Calibri"/>
                <a:ea typeface="+mn-ea"/>
                <a:cs typeface="+mn-cs"/>
              </a:rPr>
              <a:t>will</a:t>
            </a:r>
            <a:r>
              <a:rPr kumimoji="0" lang="fi-FI" sz="1000" b="0" i="1" u="none" strike="noStrike" kern="1200" cap="none" spc="0" normalizeH="0" baseline="0" noProof="0" dirty="0">
                <a:ln>
                  <a:noFill/>
                </a:ln>
                <a:solidFill>
                  <a:prstClr val="black"/>
                </a:solidFill>
                <a:effectLst/>
                <a:uLnTx/>
                <a:uFillTx/>
                <a:latin typeface="Calibri"/>
                <a:ea typeface="+mn-ea"/>
                <a:cs typeface="+mn-cs"/>
              </a:rPr>
              <a:t> </a:t>
            </a:r>
            <a:r>
              <a:rPr kumimoji="0" lang="fi-FI" sz="1000" b="0" i="1" u="none" strike="noStrike" kern="1200" cap="none" spc="0" normalizeH="0" baseline="0" noProof="0" dirty="0" err="1">
                <a:ln>
                  <a:noFill/>
                </a:ln>
                <a:solidFill>
                  <a:prstClr val="black"/>
                </a:solidFill>
                <a:effectLst/>
                <a:uLnTx/>
                <a:uFillTx/>
                <a:latin typeface="Calibri"/>
                <a:ea typeface="+mn-ea"/>
                <a:cs typeface="+mn-cs"/>
              </a:rPr>
              <a:t>develop</a:t>
            </a:r>
            <a:r>
              <a:rPr kumimoji="0" lang="fi-FI" sz="1000" b="0" i="1" u="none" strike="noStrike" kern="1200" cap="none" spc="0" normalizeH="0" baseline="0" noProof="0" dirty="0">
                <a:ln>
                  <a:noFill/>
                </a:ln>
                <a:solidFill>
                  <a:prstClr val="black"/>
                </a:solidFill>
                <a:effectLst/>
                <a:uLnTx/>
                <a:uFillTx/>
                <a:latin typeface="Calibri"/>
                <a:ea typeface="+mn-ea"/>
                <a:cs typeface="+mn-cs"/>
              </a:rPr>
              <a:t> </a:t>
            </a:r>
            <a:r>
              <a:rPr kumimoji="0" lang="fi-FI" sz="1000" b="1" i="1" u="none" strike="noStrike" kern="1200" cap="none" spc="0" normalizeH="0" baseline="0" noProof="0" dirty="0">
                <a:ln>
                  <a:noFill/>
                </a:ln>
                <a:solidFill>
                  <a:prstClr val="black"/>
                </a:solidFill>
                <a:effectLst/>
                <a:uLnTx/>
                <a:uFillTx/>
                <a:latin typeface="Calibri"/>
                <a:ea typeface="+mn-ea"/>
                <a:cs typeface="+mn-cs"/>
              </a:rPr>
              <a:t>a </a:t>
            </a:r>
            <a:r>
              <a:rPr kumimoji="0" lang="fi-FI" sz="1000" b="1" i="1" u="none" strike="noStrike" kern="1200" cap="none" spc="0" normalizeH="0" baseline="0" noProof="0" dirty="0" err="1">
                <a:ln>
                  <a:noFill/>
                </a:ln>
                <a:solidFill>
                  <a:prstClr val="black"/>
                </a:solidFill>
                <a:effectLst/>
                <a:uLnTx/>
                <a:uFillTx/>
                <a:latin typeface="Calibri"/>
                <a:ea typeface="+mn-ea"/>
                <a:cs typeface="+mn-cs"/>
              </a:rPr>
              <a:t>compatible</a:t>
            </a:r>
            <a:r>
              <a:rPr kumimoji="0" lang="fi-FI" sz="1000" b="1" i="1" u="none" strike="noStrike" kern="1200" cap="none" spc="0" normalizeH="0" baseline="0" noProof="0" dirty="0">
                <a:ln>
                  <a:noFill/>
                </a:ln>
                <a:solidFill>
                  <a:prstClr val="black"/>
                </a:solidFill>
                <a:effectLst/>
                <a:uLnTx/>
                <a:uFillTx/>
                <a:latin typeface="Calibri"/>
                <a:ea typeface="+mn-ea"/>
                <a:cs typeface="+mn-cs"/>
              </a:rPr>
              <a:t> Urban Open </a:t>
            </a:r>
            <a:r>
              <a:rPr kumimoji="0" lang="fi-FI" sz="1000" b="1" i="1" u="none" strike="noStrike" kern="1200" cap="none" spc="0" normalizeH="0" baseline="0" noProof="0" dirty="0" err="1">
                <a:ln>
                  <a:noFill/>
                </a:ln>
                <a:solidFill>
                  <a:prstClr val="black"/>
                </a:solidFill>
                <a:effectLst/>
                <a:uLnTx/>
                <a:uFillTx/>
                <a:latin typeface="Calibri"/>
                <a:ea typeface="+mn-ea"/>
                <a:cs typeface="+mn-cs"/>
              </a:rPr>
              <a:t>Platform</a:t>
            </a:r>
            <a:r>
              <a:rPr kumimoji="0" lang="fi-FI" sz="1000" b="1" i="1" u="none" strike="noStrike" kern="1200" cap="none" spc="0" normalizeH="0" baseline="0" noProof="0" dirty="0">
                <a:ln>
                  <a:noFill/>
                </a:ln>
                <a:solidFill>
                  <a:prstClr val="black"/>
                </a:solidFill>
                <a:effectLst/>
                <a:uLnTx/>
                <a:uFillTx/>
                <a:latin typeface="Calibri"/>
                <a:ea typeface="+mn-ea"/>
                <a:cs typeface="+mn-cs"/>
              </a:rPr>
              <a:t> for </a:t>
            </a:r>
            <a:r>
              <a:rPr kumimoji="0" lang="fi-FI" sz="1000" b="1" i="1" u="none" strike="noStrike" kern="1200" cap="none" spc="0" normalizeH="0" baseline="0" noProof="0" dirty="0" err="1">
                <a:ln>
                  <a:noFill/>
                </a:ln>
                <a:solidFill>
                  <a:prstClr val="black"/>
                </a:solidFill>
                <a:effectLst/>
                <a:uLnTx/>
                <a:uFillTx/>
                <a:latin typeface="Calibri"/>
                <a:ea typeface="+mn-ea"/>
                <a:cs typeface="+mn-cs"/>
              </a:rPr>
              <a:t>Tallinn</a:t>
            </a:r>
            <a:r>
              <a:rPr kumimoji="0" lang="fi-FI" sz="1000" b="1" i="1" u="none" strike="noStrike" kern="1200" cap="none" spc="0" normalizeH="0" baseline="0" noProof="0" dirty="0">
                <a:ln>
                  <a:noFill/>
                </a:ln>
                <a:solidFill>
                  <a:prstClr val="black"/>
                </a:solidFill>
                <a:effectLst/>
                <a:uLnTx/>
                <a:uFillTx/>
                <a:latin typeface="Calibri"/>
                <a:ea typeface="+mn-ea"/>
                <a:cs typeface="+mn-cs"/>
              </a:rPr>
              <a:t> and </a:t>
            </a:r>
            <a:r>
              <a:rPr kumimoji="0" lang="fi-FI" sz="1000" b="1" i="1" u="none" strike="noStrike" kern="1200" cap="none" spc="0" normalizeH="0" baseline="0" noProof="0" dirty="0" err="1">
                <a:ln>
                  <a:noFill/>
                </a:ln>
                <a:solidFill>
                  <a:prstClr val="black"/>
                </a:solidFill>
                <a:effectLst/>
                <a:uLnTx/>
                <a:uFillTx/>
                <a:latin typeface="Calibri"/>
                <a:ea typeface="+mn-ea"/>
                <a:cs typeface="+mn-cs"/>
              </a:rPr>
              <a:t>merge</a:t>
            </a:r>
            <a:r>
              <a:rPr kumimoji="0" lang="fi-FI" sz="1000" b="1" i="1" u="none" strike="noStrike" kern="1200" cap="none" spc="0" normalizeH="0" baseline="0" noProof="0" dirty="0">
                <a:ln>
                  <a:noFill/>
                </a:ln>
                <a:solidFill>
                  <a:prstClr val="black"/>
                </a:solidFill>
                <a:effectLst/>
                <a:uLnTx/>
                <a:uFillTx/>
                <a:latin typeface="Calibri"/>
                <a:ea typeface="+mn-ea"/>
                <a:cs typeface="+mn-cs"/>
              </a:rPr>
              <a:t> </a:t>
            </a:r>
            <a:r>
              <a:rPr kumimoji="0" lang="fi-FI" sz="1000" b="1" i="1" u="none" strike="noStrike" kern="1200" cap="none" spc="0" normalizeH="0" baseline="0" noProof="0" dirty="0" err="1">
                <a:ln>
                  <a:noFill/>
                </a:ln>
                <a:solidFill>
                  <a:prstClr val="black"/>
                </a:solidFill>
                <a:effectLst/>
                <a:uLnTx/>
                <a:uFillTx/>
                <a:latin typeface="Calibri"/>
                <a:ea typeface="+mn-ea"/>
                <a:cs typeface="+mn-cs"/>
              </a:rPr>
              <a:t>the</a:t>
            </a:r>
            <a:r>
              <a:rPr kumimoji="0" lang="fi-FI" sz="1000" b="1" i="1" u="none" strike="noStrike" kern="1200" cap="none" spc="0" normalizeH="0" baseline="0" noProof="0" dirty="0">
                <a:ln>
                  <a:noFill/>
                </a:ln>
                <a:solidFill>
                  <a:prstClr val="black"/>
                </a:solidFill>
                <a:effectLst/>
                <a:uLnTx/>
                <a:uFillTx/>
                <a:latin typeface="Calibri"/>
                <a:ea typeface="+mn-ea"/>
                <a:cs typeface="+mn-cs"/>
              </a:rPr>
              <a:t> </a:t>
            </a:r>
            <a:r>
              <a:rPr kumimoji="0" lang="fi-FI" sz="1000" b="1" i="1" u="none" strike="noStrike" kern="1200" cap="none" spc="0" normalizeH="0" baseline="0" noProof="0" dirty="0" err="1">
                <a:ln>
                  <a:noFill/>
                </a:ln>
                <a:solidFill>
                  <a:prstClr val="black"/>
                </a:solidFill>
                <a:effectLst/>
                <a:uLnTx/>
                <a:uFillTx/>
                <a:latin typeface="Calibri"/>
                <a:ea typeface="+mn-ea"/>
                <a:cs typeface="+mn-cs"/>
              </a:rPr>
              <a:t>two</a:t>
            </a:r>
            <a:r>
              <a:rPr kumimoji="0" lang="fi-FI" sz="1000" b="1" i="1" u="none" strike="noStrike" kern="1200" cap="none" spc="0" normalizeH="0" baseline="0" noProof="0" dirty="0">
                <a:ln>
                  <a:noFill/>
                </a:ln>
                <a:solidFill>
                  <a:prstClr val="black"/>
                </a:solidFill>
                <a:effectLst/>
                <a:uLnTx/>
                <a:uFillTx/>
                <a:latin typeface="Calibri"/>
                <a:ea typeface="+mn-ea"/>
                <a:cs typeface="+mn-cs"/>
              </a:rPr>
              <a:t> </a:t>
            </a:r>
            <a:r>
              <a:rPr kumimoji="0" lang="fi-FI" sz="1000" b="1" i="1" u="none" strike="noStrike" kern="1200" cap="none" spc="0" normalizeH="0" baseline="0" noProof="0" dirty="0" err="1">
                <a:ln>
                  <a:noFill/>
                </a:ln>
                <a:solidFill>
                  <a:prstClr val="black"/>
                </a:solidFill>
                <a:effectLst/>
                <a:uLnTx/>
                <a:uFillTx/>
                <a:latin typeface="Calibri"/>
                <a:ea typeface="+mn-ea"/>
                <a:cs typeface="+mn-cs"/>
              </a:rPr>
              <a:t>platforms</a:t>
            </a:r>
            <a:r>
              <a:rPr kumimoji="0" lang="fi-FI" sz="1000" b="1" i="1" u="none" strike="noStrike" kern="1200" cap="none" spc="0" normalizeH="0" baseline="0" noProof="0" dirty="0">
                <a:ln>
                  <a:noFill/>
                </a:ln>
                <a:solidFill>
                  <a:prstClr val="black"/>
                </a:solidFill>
                <a:effectLst/>
                <a:uLnTx/>
                <a:uFillTx/>
                <a:latin typeface="Calibri"/>
                <a:ea typeface="+mn-ea"/>
                <a:cs typeface="+mn-cs"/>
              </a:rPr>
              <a:t> into an </a:t>
            </a:r>
            <a:r>
              <a:rPr kumimoji="0" lang="fi-FI" sz="1000" b="1" i="1" u="none" strike="noStrike" kern="1200" cap="none" spc="0" normalizeH="0" baseline="0" noProof="0" dirty="0" err="1">
                <a:ln>
                  <a:noFill/>
                </a:ln>
                <a:solidFill>
                  <a:prstClr val="black"/>
                </a:solidFill>
                <a:effectLst/>
                <a:uLnTx/>
                <a:uFillTx/>
                <a:latin typeface="Calibri"/>
                <a:ea typeface="+mn-ea"/>
                <a:cs typeface="+mn-cs"/>
              </a:rPr>
              <a:t>interoperable</a:t>
            </a:r>
            <a:r>
              <a:rPr kumimoji="0" lang="fi-FI" sz="1000" b="1" i="1" u="none" strike="noStrike" kern="1200" cap="none" spc="0" normalizeH="0" baseline="0" noProof="0" dirty="0">
                <a:ln>
                  <a:noFill/>
                </a:ln>
                <a:solidFill>
                  <a:prstClr val="black"/>
                </a:solidFill>
                <a:effectLst/>
                <a:uLnTx/>
                <a:uFillTx/>
                <a:latin typeface="Calibri"/>
                <a:ea typeface="+mn-ea"/>
                <a:cs typeface="+mn-cs"/>
              </a:rPr>
              <a:t> Cross-</a:t>
            </a:r>
            <a:r>
              <a:rPr kumimoji="0" lang="fi-FI" sz="1000" b="1" i="1" u="none" strike="noStrike" kern="1200" cap="none" spc="0" normalizeH="0" baseline="0" noProof="0" dirty="0" err="1">
                <a:ln>
                  <a:noFill/>
                </a:ln>
                <a:solidFill>
                  <a:prstClr val="black"/>
                </a:solidFill>
                <a:effectLst/>
                <a:uLnTx/>
                <a:uFillTx/>
                <a:latin typeface="Calibri"/>
                <a:ea typeface="+mn-ea"/>
                <a:cs typeface="+mn-cs"/>
              </a:rPr>
              <a:t>Border</a:t>
            </a:r>
            <a:r>
              <a:rPr kumimoji="0" lang="fi-FI" sz="1000" b="1" i="1" u="none" strike="noStrike" kern="1200" cap="none" spc="0" normalizeH="0" baseline="0" noProof="0" dirty="0">
                <a:ln>
                  <a:noFill/>
                </a:ln>
                <a:solidFill>
                  <a:prstClr val="black"/>
                </a:solidFill>
                <a:effectLst/>
                <a:uLnTx/>
                <a:uFillTx/>
                <a:latin typeface="Calibri"/>
                <a:ea typeface="+mn-ea"/>
                <a:cs typeface="+mn-cs"/>
              </a:rPr>
              <a:t> Urban Open </a:t>
            </a:r>
            <a:r>
              <a:rPr kumimoji="0" lang="fi-FI" sz="1000" b="1" i="1" u="none" strike="noStrike" kern="1200" cap="none" spc="0" normalizeH="0" baseline="0" noProof="0" dirty="0" err="1">
                <a:ln>
                  <a:noFill/>
                </a:ln>
                <a:solidFill>
                  <a:prstClr val="black"/>
                </a:solidFill>
                <a:effectLst/>
                <a:uLnTx/>
                <a:uFillTx/>
                <a:latin typeface="Calibri"/>
                <a:ea typeface="+mn-ea"/>
                <a:cs typeface="+mn-cs"/>
              </a:rPr>
              <a:t>Platform</a:t>
            </a:r>
            <a:r>
              <a:rPr kumimoji="0" lang="fi-FI" sz="1000" b="1" i="1" u="none" strike="noStrike" kern="1200" cap="none" spc="0" normalizeH="0" baseline="0" noProof="0" dirty="0">
                <a:ln>
                  <a:noFill/>
                </a:ln>
                <a:solidFill>
                  <a:prstClr val="black"/>
                </a:solidFill>
                <a:effectLst/>
                <a:uLnTx/>
                <a:uFillTx/>
                <a:latin typeface="Calibri"/>
                <a:ea typeface="+mn-ea"/>
                <a:cs typeface="+mn-cs"/>
              </a:rPr>
              <a:t> </a:t>
            </a:r>
            <a:r>
              <a:rPr kumimoji="0" lang="fi-FI" sz="1000" b="0" i="1" u="none" strike="noStrike" kern="1200" cap="none" spc="0" normalizeH="0" baseline="0" noProof="0" dirty="0">
                <a:ln>
                  <a:noFill/>
                </a:ln>
                <a:solidFill>
                  <a:prstClr val="black"/>
                </a:solidFill>
                <a:effectLst/>
                <a:uLnTx/>
                <a:uFillTx/>
                <a:latin typeface="Calibri"/>
                <a:ea typeface="+mn-ea"/>
                <a:cs typeface="+mn-cs"/>
              </a:rPr>
              <a:t>(UOP) </a:t>
            </a:r>
            <a:r>
              <a:rPr kumimoji="0" lang="fi-FI" sz="1000" b="0" i="1" u="none" strike="noStrike" kern="1200" cap="none" spc="0" normalizeH="0" baseline="0" noProof="0" dirty="0" err="1">
                <a:ln>
                  <a:noFill/>
                </a:ln>
                <a:solidFill>
                  <a:prstClr val="black"/>
                </a:solidFill>
                <a:effectLst/>
                <a:uLnTx/>
                <a:uFillTx/>
                <a:latin typeface="Calibri"/>
                <a:ea typeface="+mn-ea"/>
                <a:cs typeface="+mn-cs"/>
              </a:rPr>
              <a:t>that</a:t>
            </a:r>
            <a:r>
              <a:rPr kumimoji="0" lang="fi-FI" sz="1000" b="0" i="1" u="none" strike="noStrike" kern="1200" cap="none" spc="0" normalizeH="0" baseline="0" noProof="0" dirty="0">
                <a:ln>
                  <a:noFill/>
                </a:ln>
                <a:solidFill>
                  <a:prstClr val="black"/>
                </a:solidFill>
                <a:effectLst/>
                <a:uLnTx/>
                <a:uFillTx/>
                <a:latin typeface="Calibri"/>
                <a:ea typeface="+mn-ea"/>
                <a:cs typeface="+mn-cs"/>
              </a:rPr>
              <a:t> </a:t>
            </a:r>
            <a:r>
              <a:rPr kumimoji="0" lang="fi-FI" sz="1000" b="0" i="1" u="none" strike="noStrike" kern="1200" cap="none" spc="0" normalizeH="0" baseline="0" noProof="0" dirty="0" err="1">
                <a:ln>
                  <a:noFill/>
                </a:ln>
                <a:solidFill>
                  <a:prstClr val="black"/>
                </a:solidFill>
                <a:effectLst/>
                <a:uLnTx/>
                <a:uFillTx/>
                <a:latin typeface="Calibri"/>
                <a:ea typeface="+mn-ea"/>
                <a:cs typeface="+mn-cs"/>
              </a:rPr>
              <a:t>allows</a:t>
            </a:r>
            <a:r>
              <a:rPr kumimoji="0" lang="fi-FI" sz="1000" b="0" i="1" u="none" strike="noStrike" kern="1200" cap="none" spc="0" normalizeH="0" baseline="0" noProof="0" dirty="0">
                <a:ln>
                  <a:noFill/>
                </a:ln>
                <a:solidFill>
                  <a:prstClr val="black"/>
                </a:solidFill>
                <a:effectLst/>
                <a:uLnTx/>
                <a:uFillTx/>
                <a:latin typeface="Calibri"/>
                <a:ea typeface="+mn-ea"/>
                <a:cs typeface="+mn-cs"/>
              </a:rPr>
              <a:t> for </a:t>
            </a:r>
            <a:r>
              <a:rPr kumimoji="0" lang="fi-FI" sz="1000" b="0" i="1" u="none" strike="noStrike" kern="1200" cap="none" spc="0" normalizeH="0" baseline="0" noProof="0" dirty="0" err="1">
                <a:ln>
                  <a:noFill/>
                </a:ln>
                <a:solidFill>
                  <a:prstClr val="black"/>
                </a:solidFill>
                <a:effectLst/>
                <a:uLnTx/>
                <a:uFillTx/>
                <a:latin typeface="Calibri"/>
                <a:ea typeface="+mn-ea"/>
                <a:cs typeface="+mn-cs"/>
              </a:rPr>
              <a:t>the</a:t>
            </a:r>
            <a:r>
              <a:rPr kumimoji="0" lang="fi-FI" sz="1000" b="0" i="1" u="none" strike="noStrike" kern="1200" cap="none" spc="0" normalizeH="0" baseline="0" noProof="0" dirty="0">
                <a:ln>
                  <a:noFill/>
                </a:ln>
                <a:solidFill>
                  <a:prstClr val="black"/>
                </a:solidFill>
                <a:effectLst/>
                <a:uLnTx/>
                <a:uFillTx/>
                <a:latin typeface="Calibri"/>
                <a:ea typeface="+mn-ea"/>
                <a:cs typeface="+mn-cs"/>
              </a:rPr>
              <a:t> </a:t>
            </a:r>
            <a:r>
              <a:rPr kumimoji="0" lang="fi-FI" sz="1000" b="0" i="1" u="none" strike="noStrike" kern="1200" cap="none" spc="0" normalizeH="0" baseline="0" noProof="0" dirty="0" err="1">
                <a:ln>
                  <a:noFill/>
                </a:ln>
                <a:solidFill>
                  <a:prstClr val="black"/>
                </a:solidFill>
                <a:effectLst/>
                <a:uLnTx/>
                <a:uFillTx/>
                <a:latin typeface="Calibri"/>
                <a:ea typeface="+mn-ea"/>
                <a:cs typeface="+mn-cs"/>
              </a:rPr>
              <a:t>sharing</a:t>
            </a:r>
            <a:r>
              <a:rPr kumimoji="0" lang="fi-FI" sz="1000" b="0" i="1" u="none" strike="noStrike" kern="1200" cap="none" spc="0" normalizeH="0" baseline="0" noProof="0" dirty="0">
                <a:ln>
                  <a:noFill/>
                </a:ln>
                <a:solidFill>
                  <a:prstClr val="black"/>
                </a:solidFill>
                <a:effectLst/>
                <a:uLnTx/>
                <a:uFillTx/>
                <a:latin typeface="Calibri"/>
                <a:ea typeface="+mn-ea"/>
                <a:cs typeface="+mn-cs"/>
              </a:rPr>
              <a:t> of open data, </a:t>
            </a:r>
            <a:r>
              <a:rPr kumimoji="0" lang="fi-FI" sz="1000" b="0" i="1" u="none" strike="noStrike" kern="1200" cap="none" spc="0" normalizeH="0" baseline="0" noProof="0" dirty="0" err="1">
                <a:ln>
                  <a:noFill/>
                </a:ln>
                <a:solidFill>
                  <a:prstClr val="black"/>
                </a:solidFill>
                <a:effectLst/>
                <a:uLnTx/>
                <a:uFillTx/>
                <a:latin typeface="Calibri"/>
                <a:ea typeface="+mn-ea"/>
                <a:cs typeface="+mn-cs"/>
              </a:rPr>
              <a:t>APIs</a:t>
            </a:r>
            <a:r>
              <a:rPr kumimoji="0" lang="fi-FI" sz="1000" b="0" i="1" u="none" strike="noStrike" kern="1200" cap="none" spc="0" normalizeH="0" baseline="0" noProof="0" dirty="0">
                <a:ln>
                  <a:noFill/>
                </a:ln>
                <a:solidFill>
                  <a:prstClr val="black"/>
                </a:solidFill>
                <a:effectLst/>
                <a:uLnTx/>
                <a:uFillTx/>
                <a:latin typeface="Calibri"/>
                <a:ea typeface="+mn-ea"/>
                <a:cs typeface="+mn-cs"/>
              </a:rPr>
              <a:t> and </a:t>
            </a:r>
            <a:r>
              <a:rPr kumimoji="0" lang="fi-FI" sz="1000" b="0" i="1" u="none" strike="noStrike" kern="1200" cap="none" spc="0" normalizeH="0" baseline="0" noProof="0" dirty="0" err="1">
                <a:ln>
                  <a:noFill/>
                </a:ln>
                <a:solidFill>
                  <a:prstClr val="black"/>
                </a:solidFill>
                <a:effectLst/>
                <a:uLnTx/>
                <a:uFillTx/>
                <a:latin typeface="Calibri"/>
                <a:ea typeface="+mn-ea"/>
                <a:cs typeface="+mn-cs"/>
              </a:rPr>
              <a:t>both</a:t>
            </a:r>
            <a:r>
              <a:rPr kumimoji="0" lang="fi-FI" sz="1000" b="0" i="1" u="none" strike="noStrike" kern="1200" cap="none" spc="0" normalizeH="0" baseline="0" noProof="0" dirty="0">
                <a:ln>
                  <a:noFill/>
                </a:ln>
                <a:solidFill>
                  <a:prstClr val="black"/>
                </a:solidFill>
                <a:effectLst/>
                <a:uLnTx/>
                <a:uFillTx/>
                <a:latin typeface="Calibri"/>
                <a:ea typeface="+mn-ea"/>
                <a:cs typeface="+mn-cs"/>
              </a:rPr>
              <a:t> </a:t>
            </a:r>
            <a:r>
              <a:rPr kumimoji="0" lang="fi-FI" sz="1000" b="0" i="1" u="none" strike="noStrike" kern="1200" cap="none" spc="0" normalizeH="0" baseline="0" noProof="0" dirty="0" err="1">
                <a:ln>
                  <a:noFill/>
                </a:ln>
                <a:solidFill>
                  <a:prstClr val="black"/>
                </a:solidFill>
                <a:effectLst/>
                <a:uLnTx/>
                <a:uFillTx/>
                <a:latin typeface="Calibri"/>
                <a:ea typeface="+mn-ea"/>
                <a:cs typeface="+mn-cs"/>
              </a:rPr>
              <a:t>cities</a:t>
            </a:r>
            <a:r>
              <a:rPr kumimoji="0" lang="fi-FI" sz="1000" b="0" i="1" u="none" strike="noStrike" kern="1200" cap="none" spc="0" normalizeH="0" baseline="0" noProof="0" dirty="0">
                <a:ln>
                  <a:noFill/>
                </a:ln>
                <a:solidFill>
                  <a:prstClr val="black"/>
                </a:solidFill>
                <a:effectLst/>
                <a:uLnTx/>
                <a:uFillTx/>
                <a:latin typeface="Calibri"/>
                <a:ea typeface="+mn-ea"/>
                <a:cs typeface="+mn-cs"/>
              </a:rPr>
              <a:t> </a:t>
            </a:r>
            <a:r>
              <a:rPr kumimoji="0" lang="fi-FI" sz="1000" b="0" i="1" u="none" strike="noStrike" kern="1200" cap="none" spc="0" normalizeH="0" baseline="0" noProof="0" dirty="0" err="1">
                <a:ln>
                  <a:noFill/>
                </a:ln>
                <a:solidFill>
                  <a:prstClr val="black"/>
                </a:solidFill>
                <a:effectLst/>
                <a:uLnTx/>
                <a:uFillTx/>
                <a:latin typeface="Calibri"/>
                <a:ea typeface="+mn-ea"/>
                <a:cs typeface="+mn-cs"/>
              </a:rPr>
              <a:t>smart</a:t>
            </a:r>
            <a:r>
              <a:rPr kumimoji="0" lang="fi-FI" sz="1000" b="0" i="1" u="none" strike="noStrike" kern="1200" cap="none" spc="0" normalizeH="0" baseline="0" noProof="0" dirty="0">
                <a:ln>
                  <a:noFill/>
                </a:ln>
                <a:solidFill>
                  <a:prstClr val="black"/>
                </a:solidFill>
                <a:effectLst/>
                <a:uLnTx/>
                <a:uFillTx/>
                <a:latin typeface="Calibri"/>
                <a:ea typeface="+mn-ea"/>
                <a:cs typeface="+mn-cs"/>
              </a:rPr>
              <a:t> </a:t>
            </a:r>
            <a:r>
              <a:rPr kumimoji="0" lang="fi-FI" sz="1000" b="0" i="1" u="none" strike="noStrike" kern="1200" cap="none" spc="0" normalizeH="0" baseline="0" noProof="0" dirty="0" err="1">
                <a:ln>
                  <a:noFill/>
                </a:ln>
                <a:solidFill>
                  <a:prstClr val="black"/>
                </a:solidFill>
                <a:effectLst/>
                <a:uLnTx/>
                <a:uFillTx/>
                <a:latin typeface="Calibri"/>
                <a:ea typeface="+mn-ea"/>
                <a:cs typeface="+mn-cs"/>
              </a:rPr>
              <a:t>infrastructure</a:t>
            </a:r>
            <a:r>
              <a:rPr kumimoji="0" lang="fi-FI" sz="1000" b="0" i="1" u="none" strike="noStrike" kern="1200" cap="none" spc="0" normalizeH="0" baseline="0" noProof="0" dirty="0">
                <a:ln>
                  <a:noFill/>
                </a:ln>
                <a:solidFill>
                  <a:prstClr val="black"/>
                </a:solidFill>
                <a:effectLst/>
                <a:uLnTx/>
                <a:uFillTx/>
                <a:latin typeface="Calibri"/>
                <a:ea typeface="+mn-ea"/>
                <a:cs typeface="+mn-cs"/>
              </a:rPr>
              <a:t> and </a:t>
            </a:r>
            <a:r>
              <a:rPr kumimoji="0" lang="fi-FI" sz="1000" b="0" i="1" u="none" strike="noStrike" kern="1200" cap="none" spc="0" normalizeH="0" baseline="0" noProof="0" dirty="0" err="1">
                <a:ln>
                  <a:noFill/>
                </a:ln>
                <a:solidFill>
                  <a:prstClr val="black"/>
                </a:solidFill>
                <a:effectLst/>
                <a:uLnTx/>
                <a:uFillTx/>
                <a:latin typeface="Calibri"/>
                <a:ea typeface="+mn-ea"/>
                <a:cs typeface="+mn-cs"/>
              </a:rPr>
              <a:t>related</a:t>
            </a:r>
            <a:r>
              <a:rPr kumimoji="0" lang="fi-FI" sz="1000" b="0" i="1" u="none" strike="noStrike" kern="1200" cap="none" spc="0" normalizeH="0" baseline="0" noProof="0" dirty="0">
                <a:ln>
                  <a:noFill/>
                </a:ln>
                <a:solidFill>
                  <a:prstClr val="black"/>
                </a:solidFill>
                <a:effectLst/>
                <a:uLnTx/>
                <a:uFillTx/>
                <a:latin typeface="Calibri"/>
                <a:ea typeface="+mn-ea"/>
                <a:cs typeface="+mn-cs"/>
              </a:rPr>
              <a:t> </a:t>
            </a:r>
            <a:r>
              <a:rPr kumimoji="0" lang="fi-FI" sz="1000" b="0" i="1" u="none" strike="noStrike" kern="1200" cap="none" spc="0" normalizeH="0" baseline="0" noProof="0" dirty="0" err="1">
                <a:ln>
                  <a:noFill/>
                </a:ln>
                <a:solidFill>
                  <a:prstClr val="black"/>
                </a:solidFill>
                <a:effectLst/>
                <a:uLnTx/>
                <a:uFillTx/>
                <a:latin typeface="Calibri"/>
                <a:ea typeface="+mn-ea"/>
                <a:cs typeface="+mn-cs"/>
              </a:rPr>
              <a:t>platforms</a:t>
            </a:r>
            <a:r>
              <a:rPr kumimoji="0" lang="fi-FI" sz="1000" b="0" i="1" u="none" strike="noStrike" kern="1200" cap="none" spc="0" normalizeH="0" baseline="0" noProof="0" dirty="0">
                <a:ln>
                  <a:noFill/>
                </a:ln>
                <a:solidFill>
                  <a:prstClr val="black"/>
                </a:solidFill>
                <a:effectLst/>
                <a:uLnTx/>
                <a:uFillTx/>
                <a:latin typeface="Calibri"/>
                <a:ea typeface="+mn-ea"/>
                <a:cs typeface="+mn-cs"/>
              </a:rPr>
              <a:t>.</a:t>
            </a:r>
            <a:br>
              <a:rPr kumimoji="0" lang="fi-FI" sz="1000" b="0" i="1" u="none" strike="noStrike" kern="1200" cap="none" spc="0" normalizeH="0" baseline="0" noProof="0" dirty="0">
                <a:ln>
                  <a:noFill/>
                </a:ln>
                <a:solidFill>
                  <a:prstClr val="black"/>
                </a:solidFill>
                <a:effectLst/>
                <a:uLnTx/>
                <a:uFillTx/>
                <a:latin typeface="Calibri"/>
                <a:ea typeface="+mn-ea"/>
                <a:cs typeface="+mn-cs"/>
              </a:rPr>
            </a:br>
            <a:endParaRPr kumimoji="0" lang="fi-FI" sz="1000" b="0" i="1"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fi-FI" sz="1000" b="0" i="1" u="none" strike="noStrike" kern="1200" cap="none" spc="0" normalizeH="0" baseline="0" noProof="0" dirty="0">
                <a:ln>
                  <a:noFill/>
                </a:ln>
                <a:solidFill>
                  <a:prstClr val="black"/>
                </a:solidFill>
                <a:effectLst/>
                <a:uLnTx/>
                <a:uFillTx/>
                <a:latin typeface="Calibri"/>
                <a:ea typeface="+mn-ea"/>
                <a:cs typeface="+mn-cs"/>
              </a:rPr>
              <a:t>Via </a:t>
            </a:r>
            <a:r>
              <a:rPr kumimoji="0" lang="fi-FI" sz="1000" b="0" i="1" u="none" strike="noStrike" kern="1200" cap="none" spc="0" normalizeH="0" baseline="0" noProof="0" dirty="0" err="1">
                <a:ln>
                  <a:noFill/>
                </a:ln>
                <a:solidFill>
                  <a:prstClr val="black"/>
                </a:solidFill>
                <a:effectLst/>
                <a:uLnTx/>
                <a:uFillTx/>
                <a:latin typeface="Calibri"/>
                <a:ea typeface="+mn-ea"/>
                <a:cs typeface="+mn-cs"/>
              </a:rPr>
              <a:t>the</a:t>
            </a:r>
            <a:r>
              <a:rPr kumimoji="0" lang="fi-FI" sz="1000" b="0" i="1" u="none" strike="noStrike" kern="1200" cap="none" spc="0" normalizeH="0" baseline="0" noProof="0" dirty="0">
                <a:ln>
                  <a:noFill/>
                </a:ln>
                <a:solidFill>
                  <a:prstClr val="black"/>
                </a:solidFill>
                <a:effectLst/>
                <a:uLnTx/>
                <a:uFillTx/>
                <a:latin typeface="Calibri"/>
                <a:ea typeface="+mn-ea"/>
                <a:cs typeface="+mn-cs"/>
              </a:rPr>
              <a:t> </a:t>
            </a:r>
            <a:r>
              <a:rPr kumimoji="0" lang="fi-FI" sz="1000" b="0" i="1" u="none" strike="noStrike" kern="1200" cap="none" spc="0" normalizeH="0" baseline="0" noProof="0" dirty="0" err="1">
                <a:ln>
                  <a:noFill/>
                </a:ln>
                <a:solidFill>
                  <a:prstClr val="black"/>
                </a:solidFill>
                <a:effectLst/>
                <a:uLnTx/>
                <a:uFillTx/>
                <a:latin typeface="Calibri"/>
                <a:ea typeface="+mn-ea"/>
                <a:cs typeface="+mn-cs"/>
              </a:rPr>
              <a:t>CoE</a:t>
            </a:r>
            <a:r>
              <a:rPr kumimoji="0" lang="fi-FI" sz="1000" b="0" i="1" u="none" strike="noStrike" kern="1200" cap="none" spc="0" normalizeH="0" baseline="0" noProof="0" dirty="0">
                <a:ln>
                  <a:noFill/>
                </a:ln>
                <a:solidFill>
                  <a:prstClr val="black"/>
                </a:solidFill>
                <a:effectLst/>
                <a:uLnTx/>
                <a:uFillTx/>
                <a:latin typeface="Calibri"/>
                <a:ea typeface="+mn-ea"/>
                <a:cs typeface="+mn-cs"/>
              </a:rPr>
              <a:t> </a:t>
            </a:r>
            <a:r>
              <a:rPr kumimoji="0" lang="fi-FI" sz="1000" b="0" i="1" u="none" strike="noStrike" kern="1200" cap="none" spc="0" normalizeH="0" baseline="0" noProof="0" dirty="0" err="1">
                <a:ln>
                  <a:noFill/>
                </a:ln>
                <a:solidFill>
                  <a:prstClr val="black"/>
                </a:solidFill>
                <a:effectLst/>
                <a:uLnTx/>
                <a:uFillTx/>
                <a:latin typeface="Calibri"/>
                <a:ea typeface="+mn-ea"/>
                <a:cs typeface="+mn-cs"/>
              </a:rPr>
              <a:t>UOP.Lab</a:t>
            </a:r>
            <a:r>
              <a:rPr kumimoji="0" lang="fi-FI" sz="1000" b="0" i="1" u="none" strike="noStrike" kern="1200" cap="none" spc="0" normalizeH="0" baseline="0" noProof="0" dirty="0">
                <a:ln>
                  <a:noFill/>
                </a:ln>
                <a:solidFill>
                  <a:prstClr val="black"/>
                </a:solidFill>
                <a:effectLst/>
                <a:uLnTx/>
                <a:uFillTx/>
                <a:latin typeface="Calibri"/>
                <a:ea typeface="+mn-ea"/>
                <a:cs typeface="+mn-cs"/>
              </a:rPr>
              <a:t>, Estonian </a:t>
            </a:r>
            <a:r>
              <a:rPr kumimoji="0" lang="fi-FI" sz="1000" b="0" i="1" u="none" strike="noStrike" kern="1200" cap="none" spc="0" normalizeH="0" baseline="0" noProof="0" dirty="0" err="1">
                <a:ln>
                  <a:noFill/>
                </a:ln>
                <a:solidFill>
                  <a:prstClr val="black"/>
                </a:solidFill>
                <a:effectLst/>
                <a:uLnTx/>
                <a:uFillTx/>
                <a:latin typeface="Calibri"/>
                <a:ea typeface="+mn-ea"/>
                <a:cs typeface="+mn-cs"/>
              </a:rPr>
              <a:t>researchers</a:t>
            </a:r>
            <a:r>
              <a:rPr kumimoji="0" lang="fi-FI" sz="1000" b="0" i="1" u="none" strike="noStrike" kern="1200" cap="none" spc="0" normalizeH="0" baseline="0" noProof="0" dirty="0">
                <a:ln>
                  <a:noFill/>
                </a:ln>
                <a:solidFill>
                  <a:prstClr val="black"/>
                </a:solidFill>
                <a:effectLst/>
                <a:uLnTx/>
                <a:uFillTx/>
                <a:latin typeface="Calibri"/>
                <a:ea typeface="+mn-ea"/>
                <a:cs typeface="+mn-cs"/>
              </a:rPr>
              <a:t>, </a:t>
            </a:r>
            <a:r>
              <a:rPr kumimoji="0" lang="fi-FI" sz="1000" b="0" i="1" u="none" strike="noStrike" kern="1200" cap="none" spc="0" normalizeH="0" baseline="0" noProof="0" dirty="0" err="1">
                <a:ln>
                  <a:noFill/>
                </a:ln>
                <a:solidFill>
                  <a:prstClr val="black"/>
                </a:solidFill>
                <a:effectLst/>
                <a:uLnTx/>
                <a:uFillTx/>
                <a:latin typeface="Calibri"/>
                <a:ea typeface="+mn-ea"/>
                <a:cs typeface="+mn-cs"/>
              </a:rPr>
              <a:t>start-ups</a:t>
            </a:r>
            <a:r>
              <a:rPr kumimoji="0" lang="fi-FI" sz="1000" b="0" i="1" u="none" strike="noStrike" kern="1200" cap="none" spc="0" normalizeH="0" baseline="0" noProof="0" dirty="0">
                <a:ln>
                  <a:noFill/>
                </a:ln>
                <a:solidFill>
                  <a:prstClr val="black"/>
                </a:solidFill>
                <a:effectLst/>
                <a:uLnTx/>
                <a:uFillTx/>
                <a:latin typeface="Calibri"/>
                <a:ea typeface="+mn-ea"/>
                <a:cs typeface="+mn-cs"/>
              </a:rPr>
              <a:t> and </a:t>
            </a:r>
            <a:r>
              <a:rPr kumimoji="0" lang="fi-FI" sz="1000" b="0" i="1" u="none" strike="noStrike" kern="1200" cap="none" spc="0" normalizeH="0" baseline="0" noProof="0" dirty="0" err="1">
                <a:ln>
                  <a:noFill/>
                </a:ln>
                <a:solidFill>
                  <a:prstClr val="black"/>
                </a:solidFill>
                <a:effectLst/>
                <a:uLnTx/>
                <a:uFillTx/>
                <a:latin typeface="Calibri"/>
                <a:ea typeface="+mn-ea"/>
                <a:cs typeface="+mn-cs"/>
              </a:rPr>
              <a:t>industries</a:t>
            </a:r>
            <a:r>
              <a:rPr kumimoji="0" lang="fi-FI" sz="1000" b="0" i="1" u="none" strike="noStrike" kern="1200" cap="none" spc="0" normalizeH="0" baseline="0" noProof="0" dirty="0">
                <a:ln>
                  <a:noFill/>
                </a:ln>
                <a:solidFill>
                  <a:prstClr val="black"/>
                </a:solidFill>
                <a:effectLst/>
                <a:uLnTx/>
                <a:uFillTx/>
                <a:latin typeface="Calibri"/>
                <a:ea typeface="+mn-ea"/>
                <a:cs typeface="+mn-cs"/>
              </a:rPr>
              <a:t> to </a:t>
            </a:r>
            <a:r>
              <a:rPr kumimoji="0" lang="fi-FI" sz="1000" b="0" i="1" u="none" strike="noStrike" kern="1200" cap="none" spc="0" normalizeH="0" baseline="0" noProof="0" dirty="0" err="1">
                <a:ln>
                  <a:noFill/>
                </a:ln>
                <a:solidFill>
                  <a:prstClr val="black"/>
                </a:solidFill>
                <a:effectLst/>
                <a:uLnTx/>
                <a:uFillTx/>
                <a:latin typeface="Calibri"/>
                <a:ea typeface="+mn-ea"/>
                <a:cs typeface="+mn-cs"/>
              </a:rPr>
              <a:t>collaborate</a:t>
            </a:r>
            <a:r>
              <a:rPr kumimoji="0" lang="fi-FI" sz="1000" b="0" i="1" u="none" strike="noStrike" kern="1200" cap="none" spc="0" normalizeH="0" baseline="0" noProof="0" dirty="0">
                <a:ln>
                  <a:noFill/>
                </a:ln>
                <a:solidFill>
                  <a:prstClr val="black"/>
                </a:solidFill>
                <a:effectLst/>
                <a:uLnTx/>
                <a:uFillTx/>
                <a:latin typeface="Calibri"/>
                <a:ea typeface="+mn-ea"/>
                <a:cs typeface="+mn-cs"/>
              </a:rPr>
              <a:t> </a:t>
            </a:r>
            <a:r>
              <a:rPr kumimoji="0" lang="fi-FI" sz="1000" b="0" i="1" u="none" strike="noStrike" kern="1200" cap="none" spc="0" normalizeH="0" baseline="0" noProof="0" dirty="0" err="1">
                <a:ln>
                  <a:noFill/>
                </a:ln>
                <a:solidFill>
                  <a:prstClr val="black"/>
                </a:solidFill>
                <a:effectLst/>
                <a:uLnTx/>
                <a:uFillTx/>
                <a:latin typeface="Calibri"/>
                <a:ea typeface="+mn-ea"/>
                <a:cs typeface="+mn-cs"/>
              </a:rPr>
              <a:t>with</a:t>
            </a:r>
            <a:r>
              <a:rPr kumimoji="0" lang="fi-FI" sz="1000" b="0" i="1" u="none" strike="noStrike" kern="1200" cap="none" spc="0" normalizeH="0" baseline="0" noProof="0" dirty="0">
                <a:ln>
                  <a:noFill/>
                </a:ln>
                <a:solidFill>
                  <a:prstClr val="black"/>
                </a:solidFill>
                <a:effectLst/>
                <a:uLnTx/>
                <a:uFillTx/>
                <a:latin typeface="Calibri"/>
                <a:ea typeface="+mn-ea"/>
                <a:cs typeface="+mn-cs"/>
              </a:rPr>
              <a:t> </a:t>
            </a:r>
            <a:r>
              <a:rPr kumimoji="0" lang="fi-FI" sz="1000" b="0" i="1" u="none" strike="noStrike" kern="1200" cap="none" spc="0" normalizeH="0" baseline="0" noProof="0" dirty="0" err="1">
                <a:ln>
                  <a:noFill/>
                </a:ln>
                <a:solidFill>
                  <a:prstClr val="black"/>
                </a:solidFill>
                <a:effectLst/>
                <a:uLnTx/>
                <a:uFillTx/>
                <a:latin typeface="Calibri"/>
                <a:ea typeface="+mn-ea"/>
                <a:cs typeface="+mn-cs"/>
              </a:rPr>
              <a:t>the</a:t>
            </a:r>
            <a:r>
              <a:rPr kumimoji="0" lang="fi-FI" sz="1000" b="0" i="1" u="none" strike="noStrike" kern="1200" cap="none" spc="0" normalizeH="0" baseline="0" noProof="0" dirty="0">
                <a:ln>
                  <a:noFill/>
                </a:ln>
                <a:solidFill>
                  <a:prstClr val="black"/>
                </a:solidFill>
                <a:effectLst/>
                <a:uLnTx/>
                <a:uFillTx/>
                <a:latin typeface="Calibri"/>
                <a:ea typeface="+mn-ea"/>
                <a:cs typeface="+mn-cs"/>
              </a:rPr>
              <a:t> </a:t>
            </a:r>
            <a:r>
              <a:rPr kumimoji="0" lang="fi-FI" sz="1000" b="0" i="1" u="none" strike="noStrike" kern="1200" cap="none" spc="0" normalizeH="0" baseline="0" noProof="0" dirty="0" err="1">
                <a:ln>
                  <a:noFill/>
                </a:ln>
                <a:solidFill>
                  <a:prstClr val="black"/>
                </a:solidFill>
                <a:effectLst/>
                <a:uLnTx/>
                <a:uFillTx/>
                <a:latin typeface="Calibri"/>
                <a:ea typeface="+mn-ea"/>
                <a:cs typeface="+mn-cs"/>
              </a:rPr>
              <a:t>Finnish</a:t>
            </a:r>
            <a:r>
              <a:rPr kumimoji="0" lang="fi-FI" sz="1000" b="0" i="1" u="none" strike="noStrike" kern="1200" cap="none" spc="0" normalizeH="0" baseline="0" noProof="0" dirty="0">
                <a:ln>
                  <a:noFill/>
                </a:ln>
                <a:solidFill>
                  <a:prstClr val="black"/>
                </a:solidFill>
                <a:effectLst/>
                <a:uLnTx/>
                <a:uFillTx/>
                <a:latin typeface="Calibri"/>
                <a:ea typeface="+mn-ea"/>
                <a:cs typeface="+mn-cs"/>
              </a:rPr>
              <a:t> </a:t>
            </a:r>
            <a:r>
              <a:rPr kumimoji="0" lang="fi-FI" sz="1000" b="0" i="1" u="none" strike="noStrike" kern="1200" cap="none" spc="0" normalizeH="0" baseline="0" noProof="0" dirty="0" err="1">
                <a:ln>
                  <a:noFill/>
                </a:ln>
                <a:solidFill>
                  <a:prstClr val="black"/>
                </a:solidFill>
                <a:effectLst/>
                <a:uLnTx/>
                <a:uFillTx/>
                <a:latin typeface="Calibri"/>
                <a:ea typeface="+mn-ea"/>
                <a:cs typeface="+mn-cs"/>
              </a:rPr>
              <a:t>counterparts</a:t>
            </a:r>
            <a:r>
              <a:rPr kumimoji="0" lang="fi-FI" sz="1000" b="0" i="1" u="none" strike="noStrike" kern="1200" cap="none" spc="0" normalizeH="0" baseline="0" noProof="0" dirty="0">
                <a:ln>
                  <a:noFill/>
                </a:ln>
                <a:solidFill>
                  <a:prstClr val="black"/>
                </a:solidFill>
                <a:effectLst/>
                <a:uLnTx/>
                <a:uFillTx/>
                <a:latin typeface="Calibri"/>
                <a:ea typeface="+mn-ea"/>
                <a:cs typeface="+mn-cs"/>
              </a:rPr>
              <a:t> (and </a:t>
            </a:r>
            <a:r>
              <a:rPr kumimoji="0" lang="fi-FI" sz="1000" b="0" i="1" u="none" strike="noStrike" kern="1200" cap="none" spc="0" normalizeH="0" baseline="0" noProof="0" dirty="0" err="1">
                <a:ln>
                  <a:noFill/>
                </a:ln>
                <a:solidFill>
                  <a:prstClr val="black"/>
                </a:solidFill>
                <a:effectLst/>
                <a:uLnTx/>
                <a:uFillTx/>
                <a:latin typeface="Calibri"/>
                <a:ea typeface="+mn-ea"/>
                <a:cs typeface="+mn-cs"/>
              </a:rPr>
              <a:t>vice-versa</a:t>
            </a:r>
            <a:r>
              <a:rPr kumimoji="0" lang="fi-FI" sz="1000" b="0" i="1" u="none" strike="noStrike" kern="1200" cap="none" spc="0" normalizeH="0" baseline="0" noProof="0" dirty="0">
                <a:ln>
                  <a:noFill/>
                </a:ln>
                <a:solidFill>
                  <a:prstClr val="black"/>
                </a:solidFill>
                <a:effectLst/>
                <a:uLnTx/>
                <a:uFillTx/>
                <a:latin typeface="Calibri"/>
                <a:ea typeface="+mn-ea"/>
                <a:cs typeface="+mn-cs"/>
              </a:rPr>
              <a:t>) </a:t>
            </a:r>
            <a:r>
              <a:rPr kumimoji="0" lang="fi-FI" sz="1000" b="1" i="1" u="none" strike="noStrike" kern="1200" cap="none" spc="0" normalizeH="0" baseline="0" noProof="0" dirty="0">
                <a:ln>
                  <a:noFill/>
                </a:ln>
                <a:solidFill>
                  <a:prstClr val="black"/>
                </a:solidFill>
                <a:effectLst/>
                <a:uLnTx/>
                <a:uFillTx/>
                <a:latin typeface="Calibri"/>
                <a:ea typeface="+mn-ea"/>
                <a:cs typeface="+mn-cs"/>
              </a:rPr>
              <a:t>to </a:t>
            </a:r>
            <a:r>
              <a:rPr kumimoji="0" lang="fi-FI" sz="1000" b="1" i="1" u="none" strike="noStrike" kern="1200" cap="none" spc="0" normalizeH="0" baseline="0" noProof="0" dirty="0" err="1">
                <a:ln>
                  <a:noFill/>
                </a:ln>
                <a:solidFill>
                  <a:prstClr val="black"/>
                </a:solidFill>
                <a:effectLst/>
                <a:uLnTx/>
                <a:uFillTx/>
                <a:latin typeface="Calibri"/>
                <a:ea typeface="+mn-ea"/>
                <a:cs typeface="+mn-cs"/>
              </a:rPr>
              <a:t>develop</a:t>
            </a:r>
            <a:r>
              <a:rPr kumimoji="0" lang="fi-FI" sz="1000" b="1" i="1" u="none" strike="noStrike" kern="1200" cap="none" spc="0" normalizeH="0" baseline="0" noProof="0" dirty="0">
                <a:ln>
                  <a:noFill/>
                </a:ln>
                <a:solidFill>
                  <a:prstClr val="black"/>
                </a:solidFill>
                <a:effectLst/>
                <a:uLnTx/>
                <a:uFillTx/>
                <a:latin typeface="Calibri"/>
                <a:ea typeface="+mn-ea"/>
                <a:cs typeface="+mn-cs"/>
              </a:rPr>
              <a:t> </a:t>
            </a:r>
            <a:r>
              <a:rPr kumimoji="0" lang="fi-FI" sz="1000" b="1" i="1" u="none" strike="noStrike" kern="1200" cap="none" spc="0" normalizeH="0" baseline="0" noProof="0" dirty="0" err="1">
                <a:ln>
                  <a:noFill/>
                </a:ln>
                <a:solidFill>
                  <a:prstClr val="black"/>
                </a:solidFill>
                <a:effectLst/>
                <a:uLnTx/>
                <a:uFillTx/>
                <a:latin typeface="Calibri"/>
                <a:ea typeface="+mn-ea"/>
                <a:cs typeface="+mn-cs"/>
              </a:rPr>
              <a:t>their</a:t>
            </a:r>
            <a:r>
              <a:rPr kumimoji="0" lang="fi-FI" sz="1000" b="1" i="1" u="none" strike="noStrike" kern="1200" cap="none" spc="0" normalizeH="0" baseline="0" noProof="0" dirty="0">
                <a:ln>
                  <a:noFill/>
                </a:ln>
                <a:solidFill>
                  <a:prstClr val="black"/>
                </a:solidFill>
                <a:effectLst/>
                <a:uLnTx/>
                <a:uFillTx/>
                <a:latin typeface="Calibri"/>
                <a:ea typeface="+mn-ea"/>
                <a:cs typeface="+mn-cs"/>
              </a:rPr>
              <a:t> </a:t>
            </a:r>
            <a:r>
              <a:rPr kumimoji="0" lang="fi-FI" sz="1000" b="1" i="1" u="none" strike="noStrike" kern="1200" cap="none" spc="0" normalizeH="0" baseline="0" noProof="0" dirty="0" err="1">
                <a:ln>
                  <a:noFill/>
                </a:ln>
                <a:solidFill>
                  <a:prstClr val="black"/>
                </a:solidFill>
                <a:effectLst/>
                <a:uLnTx/>
                <a:uFillTx/>
                <a:latin typeface="Calibri"/>
                <a:ea typeface="+mn-ea"/>
                <a:cs typeface="+mn-cs"/>
              </a:rPr>
              <a:t>solutions</a:t>
            </a:r>
            <a:r>
              <a:rPr kumimoji="0" lang="fi-FI" sz="1000" b="1" i="1" u="none" strike="noStrike" kern="1200" cap="none" spc="0" normalizeH="0" baseline="0" noProof="0" dirty="0">
                <a:ln>
                  <a:noFill/>
                </a:ln>
                <a:solidFill>
                  <a:prstClr val="black"/>
                </a:solidFill>
                <a:effectLst/>
                <a:uLnTx/>
                <a:uFillTx/>
                <a:latin typeface="Calibri"/>
                <a:ea typeface="+mn-ea"/>
                <a:cs typeface="+mn-cs"/>
              </a:rPr>
              <a:t> in a </a:t>
            </a:r>
            <a:r>
              <a:rPr kumimoji="0" lang="fi-FI" sz="1000" b="1" i="1" u="none" strike="noStrike" kern="1200" cap="none" spc="0" normalizeH="0" baseline="0" noProof="0" dirty="0" err="1">
                <a:ln>
                  <a:noFill/>
                </a:ln>
                <a:solidFill>
                  <a:prstClr val="black"/>
                </a:solidFill>
                <a:effectLst/>
                <a:uLnTx/>
                <a:uFillTx/>
                <a:latin typeface="Calibri"/>
                <a:ea typeface="+mn-ea"/>
                <a:cs typeface="+mn-cs"/>
              </a:rPr>
              <a:t>state</a:t>
            </a:r>
            <a:r>
              <a:rPr kumimoji="0" lang="fi-FI" sz="1000" b="1" i="1" u="none" strike="noStrike" kern="1200" cap="none" spc="0" normalizeH="0" baseline="0" noProof="0" dirty="0">
                <a:ln>
                  <a:noFill/>
                </a:ln>
                <a:solidFill>
                  <a:prstClr val="black"/>
                </a:solidFill>
                <a:effectLst/>
                <a:uLnTx/>
                <a:uFillTx/>
                <a:latin typeface="Calibri"/>
                <a:ea typeface="+mn-ea"/>
                <a:cs typeface="+mn-cs"/>
              </a:rPr>
              <a:t>-of-</a:t>
            </a:r>
            <a:r>
              <a:rPr kumimoji="0" lang="fi-FI" sz="1000" b="1" i="1" u="none" strike="noStrike" kern="1200" cap="none" spc="0" normalizeH="0" baseline="0" noProof="0" dirty="0" err="1">
                <a:ln>
                  <a:noFill/>
                </a:ln>
                <a:solidFill>
                  <a:prstClr val="black"/>
                </a:solidFill>
                <a:effectLst/>
                <a:uLnTx/>
                <a:uFillTx/>
                <a:latin typeface="Calibri"/>
                <a:ea typeface="+mn-ea"/>
                <a:cs typeface="+mn-cs"/>
              </a:rPr>
              <a:t>the</a:t>
            </a:r>
            <a:r>
              <a:rPr kumimoji="0" lang="fi-FI" sz="1000" b="1" i="1" u="none" strike="noStrike" kern="1200" cap="none" spc="0" normalizeH="0" baseline="0" noProof="0" dirty="0">
                <a:ln>
                  <a:noFill/>
                </a:ln>
                <a:solidFill>
                  <a:prstClr val="black"/>
                </a:solidFill>
                <a:effectLst/>
                <a:uLnTx/>
                <a:uFillTx/>
                <a:latin typeface="Calibri"/>
                <a:ea typeface="+mn-ea"/>
                <a:cs typeface="+mn-cs"/>
              </a:rPr>
              <a:t>-</a:t>
            </a:r>
            <a:r>
              <a:rPr kumimoji="0" lang="fi-FI" sz="1000" b="1" i="1" u="none" strike="noStrike" kern="1200" cap="none" spc="0" normalizeH="0" baseline="0" noProof="0" dirty="0" err="1">
                <a:ln>
                  <a:noFill/>
                </a:ln>
                <a:solidFill>
                  <a:prstClr val="black"/>
                </a:solidFill>
                <a:effectLst/>
                <a:uLnTx/>
                <a:uFillTx/>
                <a:latin typeface="Calibri"/>
                <a:ea typeface="+mn-ea"/>
                <a:cs typeface="+mn-cs"/>
              </a:rPr>
              <a:t>art</a:t>
            </a:r>
            <a:r>
              <a:rPr kumimoji="0" lang="fi-FI" sz="1000" b="1" i="1" u="none" strike="noStrike" kern="1200" cap="none" spc="0" normalizeH="0" baseline="0" noProof="0" dirty="0">
                <a:ln>
                  <a:noFill/>
                </a:ln>
                <a:solidFill>
                  <a:prstClr val="black"/>
                </a:solidFill>
                <a:effectLst/>
                <a:uLnTx/>
                <a:uFillTx/>
                <a:latin typeface="Calibri"/>
                <a:ea typeface="+mn-ea"/>
                <a:cs typeface="+mn-cs"/>
              </a:rPr>
              <a:t> </a:t>
            </a:r>
            <a:r>
              <a:rPr kumimoji="0" lang="fi-FI" sz="1000" b="1" i="1" u="none" strike="noStrike" kern="1200" cap="none" spc="0" normalizeH="0" baseline="0" noProof="0" dirty="0" err="1">
                <a:ln>
                  <a:noFill/>
                </a:ln>
                <a:solidFill>
                  <a:prstClr val="black"/>
                </a:solidFill>
                <a:effectLst/>
                <a:uLnTx/>
                <a:uFillTx/>
                <a:latin typeface="Calibri"/>
                <a:ea typeface="+mn-ea"/>
                <a:cs typeface="+mn-cs"/>
              </a:rPr>
              <a:t>smart</a:t>
            </a:r>
            <a:r>
              <a:rPr kumimoji="0" lang="fi-FI" sz="1000" b="1" i="1" u="none" strike="noStrike" kern="1200" cap="none" spc="0" normalizeH="0" baseline="0" noProof="0" dirty="0">
                <a:ln>
                  <a:noFill/>
                </a:ln>
                <a:solidFill>
                  <a:prstClr val="black"/>
                </a:solidFill>
                <a:effectLst/>
                <a:uLnTx/>
                <a:uFillTx/>
                <a:latin typeface="Calibri"/>
                <a:ea typeface="+mn-ea"/>
                <a:cs typeface="+mn-cs"/>
              </a:rPr>
              <a:t> city </a:t>
            </a:r>
            <a:r>
              <a:rPr kumimoji="0" lang="fi-FI" sz="1000" b="1" i="1" u="none" strike="noStrike" kern="1200" cap="none" spc="0" normalizeH="0" baseline="0" noProof="0" dirty="0" err="1">
                <a:ln>
                  <a:noFill/>
                </a:ln>
                <a:solidFill>
                  <a:prstClr val="black"/>
                </a:solidFill>
                <a:effectLst/>
                <a:uLnTx/>
                <a:uFillTx/>
                <a:latin typeface="Calibri"/>
                <a:ea typeface="+mn-ea"/>
                <a:cs typeface="+mn-cs"/>
              </a:rPr>
              <a:t>environment</a:t>
            </a:r>
            <a:r>
              <a:rPr kumimoji="0" lang="fi-FI" sz="1000" b="1" i="1" u="none" strike="noStrike" kern="1200" cap="none" spc="0" normalizeH="0" baseline="0" noProof="0" dirty="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4838122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FB2DD58-B414-6344-B54E-02BC3384B1FA}"/>
              </a:ext>
            </a:extLst>
          </p:cNvPr>
          <p:cNvSpPr>
            <a:spLocks noGrp="1"/>
          </p:cNvSpPr>
          <p:nvPr>
            <p:ph type="body" sz="quarter" idx="10"/>
          </p:nvPr>
        </p:nvSpPr>
        <p:spPr>
          <a:xfrm>
            <a:off x="1765239" y="1720847"/>
            <a:ext cx="5613465" cy="1675335"/>
          </a:xfrm>
        </p:spPr>
        <p:txBody>
          <a:bodyPr/>
          <a:lstStyle/>
          <a:p>
            <a:r>
              <a:rPr lang="fi-FI" dirty="0" err="1"/>
              <a:t>Precommercial</a:t>
            </a:r>
            <a:r>
              <a:rPr lang="fi-FI" dirty="0"/>
              <a:t> </a:t>
            </a:r>
            <a:r>
              <a:rPr lang="fi-FI" dirty="0" err="1"/>
              <a:t>procurement</a:t>
            </a:r>
            <a:r>
              <a:rPr lang="fi-FI" dirty="0"/>
              <a:t> as a </a:t>
            </a:r>
            <a:r>
              <a:rPr lang="fi-FI" dirty="0" err="1"/>
              <a:t>tool</a:t>
            </a:r>
            <a:r>
              <a:rPr lang="fi-FI" dirty="0"/>
              <a:t> for </a:t>
            </a:r>
            <a:r>
              <a:rPr lang="fi-FI" dirty="0" err="1"/>
              <a:t>shaping</a:t>
            </a:r>
            <a:r>
              <a:rPr lang="fi-FI" dirty="0"/>
              <a:t> </a:t>
            </a:r>
            <a:r>
              <a:rPr lang="fi-FI" dirty="0" err="1"/>
              <a:t>the</a:t>
            </a:r>
            <a:r>
              <a:rPr lang="fi-FI" dirty="0"/>
              <a:t> </a:t>
            </a:r>
            <a:r>
              <a:rPr lang="fi-FI" dirty="0" err="1"/>
              <a:t>landscape</a:t>
            </a:r>
            <a:r>
              <a:rPr lang="fi-FI" dirty="0"/>
              <a:t> </a:t>
            </a:r>
            <a:r>
              <a:rPr lang="fi-FI" dirty="0" err="1"/>
              <a:t>together</a:t>
            </a:r>
            <a:endParaRPr lang="fi-FI" dirty="0"/>
          </a:p>
        </p:txBody>
      </p:sp>
      <p:sp>
        <p:nvSpPr>
          <p:cNvPr id="5" name="Text Placeholder 4">
            <a:extLst>
              <a:ext uri="{FF2B5EF4-FFF2-40B4-BE49-F238E27FC236}">
                <a16:creationId xmlns:a16="http://schemas.microsoft.com/office/drawing/2014/main" id="{97A1EA20-FA61-A142-894E-F132A09050BF}"/>
              </a:ext>
            </a:extLst>
          </p:cNvPr>
          <p:cNvSpPr>
            <a:spLocks noGrp="1"/>
          </p:cNvSpPr>
          <p:nvPr>
            <p:ph type="body" sz="quarter" idx="11"/>
          </p:nvPr>
        </p:nvSpPr>
        <p:spPr/>
        <p:txBody>
          <a:bodyPr/>
          <a:lstStyle/>
          <a:p>
            <a:endParaRPr lang="fi-FI"/>
          </a:p>
        </p:txBody>
      </p:sp>
    </p:spTree>
    <p:extLst>
      <p:ext uri="{BB962C8B-B14F-4D97-AF65-F5344CB8AC3E}">
        <p14:creationId xmlns:p14="http://schemas.microsoft.com/office/powerpoint/2010/main" val="36261702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50C0F">
            <a:alpha val="83920"/>
          </a:srgbClr>
        </a:solidFill>
        <a:effectLst/>
      </p:bgPr>
    </p:bg>
    <p:spTree>
      <p:nvGrpSpPr>
        <p:cNvPr id="1" name=""/>
        <p:cNvGrpSpPr/>
        <p:nvPr/>
      </p:nvGrpSpPr>
      <p:grpSpPr>
        <a:xfrm>
          <a:off x="0" y="0"/>
          <a:ext cx="0" cy="0"/>
          <a:chOff x="0" y="0"/>
          <a:chExt cx="0" cy="0"/>
        </a:xfrm>
      </p:grpSpPr>
      <p:pic>
        <p:nvPicPr>
          <p:cNvPr id="20482" name="Picture 4">
            <a:extLst>
              <a:ext uri="{FF2B5EF4-FFF2-40B4-BE49-F238E27FC236}">
                <a16:creationId xmlns:a16="http://schemas.microsoft.com/office/drawing/2014/main" id="{B03EF501-EF2B-4745-B754-D5D1644553BF}"/>
              </a:ext>
            </a:extLst>
          </p:cNvPr>
          <p:cNvPicPr>
            <a:picLocks noChangeAspect="1"/>
          </p:cNvPicPr>
          <p:nvPr/>
        </p:nvPicPr>
        <p:blipFill>
          <a:blip r:embed="rId3">
            <a:extLst>
              <a:ext uri="{28A0092B-C50C-407E-A947-70E740481C1C}">
                <a14:useLocalDpi xmlns:a14="http://schemas.microsoft.com/office/drawing/2010/main" val="0"/>
              </a:ext>
            </a:extLst>
          </a:blip>
          <a:srcRect t="650" r="198"/>
          <a:stretch>
            <a:fillRect/>
          </a:stretch>
        </p:blipFill>
        <p:spPr bwMode="auto">
          <a:xfrm>
            <a:off x="3195043" y="1194793"/>
            <a:ext cx="4528245" cy="2698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itle 1">
            <a:extLst>
              <a:ext uri="{FF2B5EF4-FFF2-40B4-BE49-F238E27FC236}">
                <a16:creationId xmlns:a16="http://schemas.microsoft.com/office/drawing/2014/main" id="{4601941B-A436-7F4A-9A5E-FD8D93F8E96C}"/>
              </a:ext>
            </a:extLst>
          </p:cNvPr>
          <p:cNvSpPr>
            <a:spLocks noGrp="1"/>
          </p:cNvSpPr>
          <p:nvPr>
            <p:ph type="title"/>
          </p:nvPr>
        </p:nvSpPr>
        <p:spPr>
          <a:xfrm>
            <a:off x="1372494" y="2159199"/>
            <a:ext cx="1660922" cy="768847"/>
          </a:xfrm>
        </p:spPr>
        <p:txBody>
          <a:bodyPr/>
          <a:lstStyle/>
          <a:p>
            <a:pPr eaLnBrk="1" hangingPunct="1"/>
            <a:r>
              <a:rPr lang="en-GB" altLang="en-US" sz="1800" b="1">
                <a:solidFill>
                  <a:schemeClr val="bg1"/>
                </a:solidFill>
              </a:rPr>
              <a:t>SELECT for Cities competition aims to harness data in a city-wide platform for Smart City innovation</a:t>
            </a:r>
            <a:endParaRPr lang="en-GB" altLang="en-US" sz="1800" b="1" i="1">
              <a:solidFill>
                <a:schemeClr val="bg1"/>
              </a:solidFill>
            </a:endParaRPr>
          </a:p>
        </p:txBody>
      </p:sp>
    </p:spTree>
    <p:extLst>
      <p:ext uri="{BB962C8B-B14F-4D97-AF65-F5344CB8AC3E}">
        <p14:creationId xmlns:p14="http://schemas.microsoft.com/office/powerpoint/2010/main" val="3850544567"/>
      </p:ext>
    </p:extLst>
  </p:cSld>
  <p:clrMapOvr>
    <a:masterClrMapping/>
  </p:clrMapOvr>
  <p:transition spd="slow" advClick="0" advTm="10000">
    <p:fade/>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50C0F">
            <a:alpha val="83920"/>
          </a:srgb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545BE98-2F46-2C47-BDB5-C9C66EE31BC4}"/>
              </a:ext>
            </a:extLst>
          </p:cNvPr>
          <p:cNvSpPr/>
          <p:nvPr/>
        </p:nvSpPr>
        <p:spPr>
          <a:xfrm>
            <a:off x="1143001" y="713482"/>
            <a:ext cx="2536031" cy="515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57175" eaLnBrk="0" fontAlgn="base" hangingPunct="0">
              <a:spcBef>
                <a:spcPct val="0"/>
              </a:spcBef>
              <a:spcAft>
                <a:spcPct val="0"/>
              </a:spcAft>
              <a:defRPr/>
            </a:pPr>
            <a:r>
              <a:rPr lang="en-GB" sz="1238" b="1" dirty="0">
                <a:solidFill>
                  <a:prstClr val="white"/>
                </a:solidFill>
                <a:latin typeface="Calibri" panose="020F0502020204030204"/>
                <a:cs typeface="Calibri" panose="020F0502020204030204" pitchFamily="34" charset="0"/>
              </a:rPr>
              <a:t>Platform R&amp;D generated through  Pre-Commercial Procurement (PCP)</a:t>
            </a:r>
          </a:p>
        </p:txBody>
      </p:sp>
      <p:pic>
        <p:nvPicPr>
          <p:cNvPr id="25603" name="Picture 6" descr="A picture containing outdoor, sky, standing, ground&#10;&#10;Description generated with very high confidence">
            <a:extLst>
              <a:ext uri="{FF2B5EF4-FFF2-40B4-BE49-F238E27FC236}">
                <a16:creationId xmlns:a16="http://schemas.microsoft.com/office/drawing/2014/main" id="{8ED69988-0055-8648-BD5D-66F23A13783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95105" y="642938"/>
            <a:ext cx="430411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Shape 183">
            <a:extLst>
              <a:ext uri="{FF2B5EF4-FFF2-40B4-BE49-F238E27FC236}">
                <a16:creationId xmlns:a16="http://schemas.microsoft.com/office/drawing/2014/main" id="{101F4F10-3A7C-7E42-9866-D9D4C072ED52}"/>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7668" y="1343025"/>
            <a:ext cx="2173486" cy="292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rrow: Pentagon 21">
            <a:extLst>
              <a:ext uri="{FF2B5EF4-FFF2-40B4-BE49-F238E27FC236}">
                <a16:creationId xmlns:a16="http://schemas.microsoft.com/office/drawing/2014/main" id="{D32C07DD-7A0E-F04B-BB4C-4A9FCC58B0F5}"/>
              </a:ext>
            </a:extLst>
          </p:cNvPr>
          <p:cNvSpPr/>
          <p:nvPr/>
        </p:nvSpPr>
        <p:spPr>
          <a:xfrm flipH="1">
            <a:off x="4484490" y="1432322"/>
            <a:ext cx="3516511" cy="2637830"/>
          </a:xfrm>
          <a:prstGeom prst="homePlate">
            <a:avLst>
              <a:gd name="adj" fmla="val 0"/>
            </a:avLst>
          </a:prstGeom>
          <a:solidFill>
            <a:schemeClr val="tx1">
              <a:lumMod val="85000"/>
              <a:lumOff val="1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57175" eaLnBrk="0" fontAlgn="base" hangingPunct="0">
              <a:spcBef>
                <a:spcPct val="0"/>
              </a:spcBef>
              <a:spcAft>
                <a:spcPct val="0"/>
              </a:spcAft>
              <a:defRPr/>
            </a:pPr>
            <a:endParaRPr lang="en-GB" sz="1013">
              <a:solidFill>
                <a:prstClr val="white"/>
              </a:solidFill>
              <a:latin typeface="Calibri" panose="020F0502020204030204"/>
            </a:endParaRPr>
          </a:p>
        </p:txBody>
      </p:sp>
      <p:cxnSp>
        <p:nvCxnSpPr>
          <p:cNvPr id="25606" name="Shape 184">
            <a:extLst>
              <a:ext uri="{FF2B5EF4-FFF2-40B4-BE49-F238E27FC236}">
                <a16:creationId xmlns:a16="http://schemas.microsoft.com/office/drawing/2014/main" id="{1E9CD2F3-7CFA-3640-9BFA-E468E0D0365F}"/>
              </a:ext>
            </a:extLst>
          </p:cNvPr>
          <p:cNvCxnSpPr>
            <a:cxnSpLocks/>
          </p:cNvCxnSpPr>
          <p:nvPr/>
        </p:nvCxnSpPr>
        <p:spPr bwMode="auto">
          <a:xfrm flipH="1" flipV="1">
            <a:off x="3775473" y="2481560"/>
            <a:ext cx="1477864" cy="0"/>
          </a:xfrm>
          <a:prstGeom prst="straightConnector1">
            <a:avLst/>
          </a:prstGeom>
          <a:noFill/>
          <a:ln w="76200">
            <a:solidFill>
              <a:schemeClr val="accent2"/>
            </a:solidFill>
            <a:miter lim="800000"/>
            <a:headEnd/>
            <a:tailEnd type="triangle" w="lg" len="lg"/>
          </a:ln>
          <a:extLst>
            <a:ext uri="{909E8E84-426E-40DD-AFC4-6F175D3DCCD1}">
              <a14:hiddenFill xmlns:a14="http://schemas.microsoft.com/office/drawing/2010/main">
                <a:noFill/>
              </a14:hiddenFill>
            </a:ext>
          </a:extLst>
        </p:spPr>
      </p:cxnSp>
      <p:cxnSp>
        <p:nvCxnSpPr>
          <p:cNvPr id="25607" name="Shape 185">
            <a:extLst>
              <a:ext uri="{FF2B5EF4-FFF2-40B4-BE49-F238E27FC236}">
                <a16:creationId xmlns:a16="http://schemas.microsoft.com/office/drawing/2014/main" id="{F620CF10-A0DF-1F4B-BBA8-D02D3BE7DC0A}"/>
              </a:ext>
            </a:extLst>
          </p:cNvPr>
          <p:cNvCxnSpPr>
            <a:cxnSpLocks/>
          </p:cNvCxnSpPr>
          <p:nvPr/>
        </p:nvCxnSpPr>
        <p:spPr bwMode="auto">
          <a:xfrm flipH="1">
            <a:off x="3771901" y="2111872"/>
            <a:ext cx="1424285" cy="0"/>
          </a:xfrm>
          <a:prstGeom prst="straightConnector1">
            <a:avLst/>
          </a:prstGeom>
          <a:noFill/>
          <a:ln w="76200">
            <a:solidFill>
              <a:schemeClr val="accent2"/>
            </a:solidFill>
            <a:miter lim="800000"/>
            <a:headEnd/>
            <a:tailEnd type="triangle" w="lg" len="lg"/>
          </a:ln>
          <a:extLst>
            <a:ext uri="{909E8E84-426E-40DD-AFC4-6F175D3DCCD1}">
              <a14:hiddenFill xmlns:a14="http://schemas.microsoft.com/office/drawing/2010/main">
                <a:noFill/>
              </a14:hiddenFill>
            </a:ext>
          </a:extLst>
        </p:spPr>
      </p:cxnSp>
      <p:cxnSp>
        <p:nvCxnSpPr>
          <p:cNvPr id="25608" name="Shape 186">
            <a:extLst>
              <a:ext uri="{FF2B5EF4-FFF2-40B4-BE49-F238E27FC236}">
                <a16:creationId xmlns:a16="http://schemas.microsoft.com/office/drawing/2014/main" id="{2FABF40F-0AA8-744D-A223-2BCEC190FB8C}"/>
              </a:ext>
            </a:extLst>
          </p:cNvPr>
          <p:cNvCxnSpPr>
            <a:cxnSpLocks/>
          </p:cNvCxnSpPr>
          <p:nvPr/>
        </p:nvCxnSpPr>
        <p:spPr bwMode="auto">
          <a:xfrm flipH="1">
            <a:off x="3748683" y="1676996"/>
            <a:ext cx="1471613" cy="12502"/>
          </a:xfrm>
          <a:prstGeom prst="straightConnector1">
            <a:avLst/>
          </a:prstGeom>
          <a:noFill/>
          <a:ln w="76200">
            <a:solidFill>
              <a:schemeClr val="accent2"/>
            </a:solidFill>
            <a:miter lim="800000"/>
            <a:headEnd/>
            <a:tailEnd type="triangle" w="lg" len="lg"/>
          </a:ln>
          <a:extLst>
            <a:ext uri="{909E8E84-426E-40DD-AFC4-6F175D3DCCD1}">
              <a14:hiddenFill xmlns:a14="http://schemas.microsoft.com/office/drawing/2010/main">
                <a:noFill/>
              </a14:hiddenFill>
            </a:ext>
          </a:extLst>
        </p:spPr>
      </p:cxnSp>
      <p:sp>
        <p:nvSpPr>
          <p:cNvPr id="25609" name="Shape 182">
            <a:extLst>
              <a:ext uri="{FF2B5EF4-FFF2-40B4-BE49-F238E27FC236}">
                <a16:creationId xmlns:a16="http://schemas.microsoft.com/office/drawing/2014/main" id="{AF0A28CE-278C-3140-A271-34678E89B2EE}"/>
              </a:ext>
            </a:extLst>
          </p:cNvPr>
          <p:cNvSpPr txBox="1">
            <a:spLocks/>
          </p:cNvSpPr>
          <p:nvPr/>
        </p:nvSpPr>
        <p:spPr bwMode="auto">
          <a:xfrm>
            <a:off x="5378351" y="1288555"/>
            <a:ext cx="2066330" cy="81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27" tIns="25706" rIns="51427" bIns="25706"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257175" eaLnBrk="0" fontAlgn="base" hangingPunct="0">
              <a:spcBef>
                <a:spcPct val="0"/>
              </a:spcBef>
              <a:spcAft>
                <a:spcPct val="0"/>
              </a:spcAft>
              <a:buClr>
                <a:srgbClr val="FFFFFF"/>
              </a:buClr>
              <a:buSzPct val="25000"/>
              <a:buNone/>
              <a:defRPr/>
            </a:pPr>
            <a:r>
              <a:rPr lang="en-US" altLang="en-US" sz="1238" b="1">
                <a:solidFill>
                  <a:srgbClr val="FFFFFF"/>
                </a:solidFill>
                <a:cs typeface="Calibri" panose="020F0502020204030204" pitchFamily="34" charset="0"/>
                <a:sym typeface="Calibri" panose="020F0502020204030204" pitchFamily="34" charset="0"/>
              </a:rPr>
              <a:t>Launched call for tenders</a:t>
            </a:r>
          </a:p>
        </p:txBody>
      </p:sp>
      <p:sp>
        <p:nvSpPr>
          <p:cNvPr id="25610" name="Shape 182">
            <a:extLst>
              <a:ext uri="{FF2B5EF4-FFF2-40B4-BE49-F238E27FC236}">
                <a16:creationId xmlns:a16="http://schemas.microsoft.com/office/drawing/2014/main" id="{E825762A-B139-324E-963D-38D8F2E41627}"/>
              </a:ext>
            </a:extLst>
          </p:cNvPr>
          <p:cNvSpPr txBox="1">
            <a:spLocks/>
          </p:cNvSpPr>
          <p:nvPr/>
        </p:nvSpPr>
        <p:spPr bwMode="auto">
          <a:xfrm>
            <a:off x="5378351" y="1915419"/>
            <a:ext cx="2066330" cy="421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27" tIns="25706" rIns="51427" bIns="25706"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257175" eaLnBrk="0" fontAlgn="base" hangingPunct="0">
              <a:spcBef>
                <a:spcPct val="0"/>
              </a:spcBef>
              <a:spcAft>
                <a:spcPct val="0"/>
              </a:spcAft>
              <a:buClr>
                <a:srgbClr val="FFFFFF"/>
              </a:buClr>
              <a:buSzPct val="25000"/>
              <a:buNone/>
              <a:defRPr/>
            </a:pPr>
            <a:r>
              <a:rPr lang="en-US" altLang="en-US" sz="1238" b="1">
                <a:solidFill>
                  <a:srgbClr val="FFFFFF"/>
                </a:solidFill>
                <a:cs typeface="Calibri" panose="020F0502020204030204" pitchFamily="34" charset="0"/>
                <a:sym typeface="Calibri" panose="020F0502020204030204" pitchFamily="34" charset="0"/>
              </a:rPr>
              <a:t>28 entries received</a:t>
            </a:r>
          </a:p>
        </p:txBody>
      </p:sp>
      <p:sp>
        <p:nvSpPr>
          <p:cNvPr id="25611" name="Shape 182">
            <a:extLst>
              <a:ext uri="{FF2B5EF4-FFF2-40B4-BE49-F238E27FC236}">
                <a16:creationId xmlns:a16="http://schemas.microsoft.com/office/drawing/2014/main" id="{D8385DF4-4AB7-5244-83DD-12D90F0A36D9}"/>
              </a:ext>
            </a:extLst>
          </p:cNvPr>
          <p:cNvSpPr txBox="1">
            <a:spLocks/>
          </p:cNvSpPr>
          <p:nvPr/>
        </p:nvSpPr>
        <p:spPr bwMode="auto">
          <a:xfrm>
            <a:off x="5378351" y="2372619"/>
            <a:ext cx="2066330" cy="51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27" tIns="25706" rIns="51427" bIns="25706"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257175" eaLnBrk="0" fontAlgn="base" hangingPunct="0">
              <a:spcBef>
                <a:spcPct val="0"/>
              </a:spcBef>
              <a:spcAft>
                <a:spcPct val="0"/>
              </a:spcAft>
              <a:buClr>
                <a:srgbClr val="FFFFFF"/>
              </a:buClr>
              <a:buSzPct val="25000"/>
              <a:buNone/>
              <a:defRPr/>
            </a:pPr>
            <a:r>
              <a:rPr lang="en-US" altLang="en-US" sz="1238" b="1">
                <a:solidFill>
                  <a:srgbClr val="FFFFFF"/>
                </a:solidFill>
                <a:cs typeface="Calibri" panose="020F0502020204030204" pitchFamily="34" charset="0"/>
                <a:sym typeface="Calibri" panose="020F0502020204030204" pitchFamily="34" charset="0"/>
              </a:rPr>
              <a:t>10 consortia chosen to enter Phase 1 and refine their platform concept</a:t>
            </a:r>
          </a:p>
        </p:txBody>
      </p:sp>
      <p:sp>
        <p:nvSpPr>
          <p:cNvPr id="25612" name="Shape 182">
            <a:extLst>
              <a:ext uri="{FF2B5EF4-FFF2-40B4-BE49-F238E27FC236}">
                <a16:creationId xmlns:a16="http://schemas.microsoft.com/office/drawing/2014/main" id="{3A5216D7-F8BC-AD43-85CD-7DB2AE6B1189}"/>
              </a:ext>
            </a:extLst>
          </p:cNvPr>
          <p:cNvSpPr txBox="1">
            <a:spLocks/>
          </p:cNvSpPr>
          <p:nvPr/>
        </p:nvSpPr>
        <p:spPr bwMode="auto">
          <a:xfrm>
            <a:off x="5378351" y="3015556"/>
            <a:ext cx="2066330" cy="351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27" tIns="25706" rIns="51427" bIns="25706"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257175" eaLnBrk="0" fontAlgn="base" hangingPunct="0">
              <a:spcBef>
                <a:spcPct val="0"/>
              </a:spcBef>
              <a:spcAft>
                <a:spcPct val="0"/>
              </a:spcAft>
              <a:buClr>
                <a:srgbClr val="FFFFFF"/>
              </a:buClr>
              <a:buSzPct val="25000"/>
              <a:buNone/>
              <a:defRPr/>
            </a:pPr>
            <a:r>
              <a:rPr lang="en-US" altLang="en-US" sz="1238" b="1">
                <a:solidFill>
                  <a:srgbClr val="FFFFFF"/>
                </a:solidFill>
                <a:cs typeface="Calibri" panose="020F0502020204030204" pitchFamily="34" charset="0"/>
                <a:sym typeface="Calibri" panose="020F0502020204030204" pitchFamily="34" charset="0"/>
              </a:rPr>
              <a:t>6 of the 10 asked to submit a proposal to enter Phase 2.  </a:t>
            </a:r>
          </a:p>
        </p:txBody>
      </p:sp>
      <p:cxnSp>
        <p:nvCxnSpPr>
          <p:cNvPr id="25613" name="Shape 184">
            <a:extLst>
              <a:ext uri="{FF2B5EF4-FFF2-40B4-BE49-F238E27FC236}">
                <a16:creationId xmlns:a16="http://schemas.microsoft.com/office/drawing/2014/main" id="{BB080C7A-1A8A-204A-BE6A-0D78E351B9E4}"/>
              </a:ext>
            </a:extLst>
          </p:cNvPr>
          <p:cNvCxnSpPr>
            <a:cxnSpLocks/>
          </p:cNvCxnSpPr>
          <p:nvPr/>
        </p:nvCxnSpPr>
        <p:spPr bwMode="auto">
          <a:xfrm flipH="1" flipV="1">
            <a:off x="3781723" y="3122712"/>
            <a:ext cx="1476971" cy="0"/>
          </a:xfrm>
          <a:prstGeom prst="straightConnector1">
            <a:avLst/>
          </a:prstGeom>
          <a:noFill/>
          <a:ln w="76200">
            <a:solidFill>
              <a:schemeClr val="accent2"/>
            </a:solidFill>
            <a:miter lim="800000"/>
            <a:headEnd/>
            <a:tailEnd type="triangle" w="lg" len="lg"/>
          </a:ln>
          <a:extLst>
            <a:ext uri="{909E8E84-426E-40DD-AFC4-6F175D3DCCD1}">
              <a14:hiddenFill xmlns:a14="http://schemas.microsoft.com/office/drawing/2010/main">
                <a:noFill/>
              </a14:hiddenFill>
            </a:ext>
          </a:extLst>
        </p:spPr>
      </p:cxnSp>
      <p:sp>
        <p:nvSpPr>
          <p:cNvPr id="18" name="Rectangle 17">
            <a:extLst>
              <a:ext uri="{FF2B5EF4-FFF2-40B4-BE49-F238E27FC236}">
                <a16:creationId xmlns:a16="http://schemas.microsoft.com/office/drawing/2014/main" id="{38A770F9-6EC6-2C4D-B5B1-47DE90FC7AF4}"/>
              </a:ext>
            </a:extLst>
          </p:cNvPr>
          <p:cNvSpPr/>
          <p:nvPr/>
        </p:nvSpPr>
        <p:spPr>
          <a:xfrm>
            <a:off x="6411516" y="954584"/>
            <a:ext cx="1735039" cy="6465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57175" eaLnBrk="0" fontAlgn="base" hangingPunct="0">
              <a:spcBef>
                <a:spcPct val="0"/>
              </a:spcBef>
              <a:spcAft>
                <a:spcPct val="0"/>
              </a:spcAft>
              <a:defRPr/>
            </a:pPr>
            <a:r>
              <a:rPr lang="en-GB" sz="1575" b="1" dirty="0">
                <a:solidFill>
                  <a:prstClr val="black">
                    <a:lumMod val="85000"/>
                    <a:lumOff val="15000"/>
                  </a:prstClr>
                </a:solidFill>
                <a:latin typeface="Calibri" panose="020F0502020204030204"/>
                <a:cs typeface="Calibri" panose="020F0502020204030204" pitchFamily="34" charset="0"/>
              </a:rPr>
              <a:t>Results to date…</a:t>
            </a:r>
          </a:p>
        </p:txBody>
      </p:sp>
      <p:cxnSp>
        <p:nvCxnSpPr>
          <p:cNvPr id="25615" name="Shape 184">
            <a:extLst>
              <a:ext uri="{FF2B5EF4-FFF2-40B4-BE49-F238E27FC236}">
                <a16:creationId xmlns:a16="http://schemas.microsoft.com/office/drawing/2014/main" id="{3B4E2FF4-DFC2-4446-BEB5-B70B2819DC24}"/>
              </a:ext>
            </a:extLst>
          </p:cNvPr>
          <p:cNvCxnSpPr>
            <a:cxnSpLocks/>
          </p:cNvCxnSpPr>
          <p:nvPr/>
        </p:nvCxnSpPr>
        <p:spPr bwMode="auto">
          <a:xfrm flipH="1" flipV="1">
            <a:off x="3793332" y="3665637"/>
            <a:ext cx="1477864" cy="0"/>
          </a:xfrm>
          <a:prstGeom prst="straightConnector1">
            <a:avLst/>
          </a:prstGeom>
          <a:noFill/>
          <a:ln w="76200">
            <a:solidFill>
              <a:schemeClr val="accent2"/>
            </a:solidFill>
            <a:miter lim="800000"/>
            <a:headEnd/>
            <a:tailEnd type="triangle" w="lg" len="lg"/>
          </a:ln>
          <a:extLst>
            <a:ext uri="{909E8E84-426E-40DD-AFC4-6F175D3DCCD1}">
              <a14:hiddenFill xmlns:a14="http://schemas.microsoft.com/office/drawing/2010/main">
                <a:noFill/>
              </a14:hiddenFill>
            </a:ext>
          </a:extLst>
        </p:spPr>
      </p:cxnSp>
      <p:sp>
        <p:nvSpPr>
          <p:cNvPr id="25616" name="Shape 182">
            <a:extLst>
              <a:ext uri="{FF2B5EF4-FFF2-40B4-BE49-F238E27FC236}">
                <a16:creationId xmlns:a16="http://schemas.microsoft.com/office/drawing/2014/main" id="{6E7E3F69-50E2-6643-9A6E-4B75C7B68DC0}"/>
              </a:ext>
            </a:extLst>
          </p:cNvPr>
          <p:cNvSpPr txBox="1">
            <a:spLocks/>
          </p:cNvSpPr>
          <p:nvPr/>
        </p:nvSpPr>
        <p:spPr bwMode="auto">
          <a:xfrm>
            <a:off x="5378351" y="3584377"/>
            <a:ext cx="2191346" cy="351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27" tIns="25706" rIns="51427" bIns="25706"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257175" eaLnBrk="0" fontAlgn="base" hangingPunct="0">
              <a:spcBef>
                <a:spcPct val="0"/>
              </a:spcBef>
              <a:spcAft>
                <a:spcPct val="0"/>
              </a:spcAft>
              <a:buClr>
                <a:srgbClr val="FFFFFF"/>
              </a:buClr>
              <a:buSzPct val="25000"/>
              <a:buNone/>
              <a:defRPr/>
            </a:pPr>
            <a:r>
              <a:rPr lang="en-US" altLang="en-US" sz="1238" b="1">
                <a:solidFill>
                  <a:srgbClr val="FFFFFF"/>
                </a:solidFill>
                <a:cs typeface="Calibri" panose="020F0502020204030204" pitchFamily="34" charset="0"/>
                <a:sym typeface="Calibri" panose="020F0502020204030204" pitchFamily="34" charset="0"/>
              </a:rPr>
              <a:t>5 consortia building a prototype platform (with 5 iterations of testing)</a:t>
            </a:r>
          </a:p>
        </p:txBody>
      </p:sp>
    </p:spTree>
    <p:extLst>
      <p:ext uri="{BB962C8B-B14F-4D97-AF65-F5344CB8AC3E}">
        <p14:creationId xmlns:p14="http://schemas.microsoft.com/office/powerpoint/2010/main" val="2565394584"/>
      </p:ext>
    </p:extLst>
  </p:cSld>
  <p:clrMapOvr>
    <a:masterClrMapping/>
  </p:clrMapOvr>
  <p:transition spd="slow" advClick="0" advTm="10000">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Shape 220"/>
          <p:cNvSpPr txBox="1">
            <a:spLocks noGrp="1"/>
          </p:cNvSpPr>
          <p:nvPr>
            <p:ph type="title"/>
          </p:nvPr>
        </p:nvSpPr>
        <p:spPr>
          <a:xfrm>
            <a:off x="1572572" y="746090"/>
            <a:ext cx="5238675" cy="704925"/>
          </a:xfrm>
          <a:prstGeom prst="rect">
            <a:avLst/>
          </a:prstGeom>
        </p:spPr>
        <p:txBody>
          <a:bodyPr lIns="68569" tIns="68569" rIns="68569" bIns="68569" anchor="t" anchorCtr="0">
            <a:noAutofit/>
          </a:bodyPr>
          <a:lstStyle/>
          <a:p>
            <a:r>
              <a:rPr lang="en-US" dirty="0"/>
              <a:t>The basics: the Smart City Platform</a:t>
            </a:r>
          </a:p>
        </p:txBody>
      </p:sp>
      <p:grpSp>
        <p:nvGrpSpPr>
          <p:cNvPr id="221" name="Shape 221"/>
          <p:cNvGrpSpPr/>
          <p:nvPr/>
        </p:nvGrpSpPr>
        <p:grpSpPr>
          <a:xfrm>
            <a:off x="3786323" y="2772610"/>
            <a:ext cx="811169" cy="764945"/>
            <a:chOff x="3916978" y="1240130"/>
            <a:chExt cx="2681773" cy="2625294"/>
          </a:xfrm>
        </p:grpSpPr>
        <p:sp>
          <p:nvSpPr>
            <p:cNvPr id="222" name="Shape 222"/>
            <p:cNvSpPr/>
            <p:nvPr/>
          </p:nvSpPr>
          <p:spPr>
            <a:xfrm>
              <a:off x="4496314" y="1240130"/>
              <a:ext cx="1523100" cy="1523100"/>
            </a:xfrm>
            <a:prstGeom prst="ellipse">
              <a:avLst/>
            </a:prstGeom>
            <a:solidFill>
              <a:srgbClr val="57A7B5">
                <a:alpha val="49800"/>
              </a:srgbClr>
            </a:solidFill>
            <a:ln w="12700" cap="flat" cmpd="sng">
              <a:solidFill>
                <a:srgbClr val="FFFFFF"/>
              </a:solidFill>
              <a:prstDash val="solid"/>
              <a:miter/>
              <a:headEnd type="none" w="med" len="med"/>
              <a:tailEnd type="none" w="med" len="med"/>
            </a:ln>
          </p:spPr>
          <p:txBody>
            <a:bodyPr lIns="51431" tIns="51431" rIns="51431" bIns="51431" anchor="ctr" anchorCtr="0">
              <a:noAutofit/>
            </a:bodyPr>
            <a:lstStyle/>
            <a:p>
              <a:pPr>
                <a:defRPr/>
              </a:pPr>
              <a:endParaRPr sz="1050" kern="0">
                <a:solidFill>
                  <a:srgbClr val="000000"/>
                </a:solidFill>
                <a:latin typeface="Arial"/>
                <a:ea typeface="Arial"/>
                <a:cs typeface="Arial"/>
                <a:sym typeface="Arial"/>
              </a:endParaRPr>
            </a:p>
          </p:txBody>
        </p:sp>
        <p:sp>
          <p:nvSpPr>
            <p:cNvPr id="223" name="Shape 223"/>
            <p:cNvSpPr/>
            <p:nvPr/>
          </p:nvSpPr>
          <p:spPr>
            <a:xfrm>
              <a:off x="5075651" y="1660905"/>
              <a:ext cx="1523100" cy="1523100"/>
            </a:xfrm>
            <a:prstGeom prst="ellipse">
              <a:avLst/>
            </a:prstGeom>
            <a:solidFill>
              <a:srgbClr val="85F010">
                <a:alpha val="49800"/>
              </a:srgbClr>
            </a:solidFill>
            <a:ln w="12700" cap="flat" cmpd="sng">
              <a:solidFill>
                <a:srgbClr val="FFFFFF"/>
              </a:solidFill>
              <a:prstDash val="solid"/>
              <a:miter/>
              <a:headEnd type="none" w="med" len="med"/>
              <a:tailEnd type="none" w="med" len="med"/>
            </a:ln>
          </p:spPr>
          <p:txBody>
            <a:bodyPr lIns="51431" tIns="51431" rIns="51431" bIns="51431" anchor="ctr" anchorCtr="0">
              <a:noAutofit/>
            </a:bodyPr>
            <a:lstStyle/>
            <a:p>
              <a:pPr>
                <a:defRPr/>
              </a:pPr>
              <a:endParaRPr sz="1050" kern="0">
                <a:solidFill>
                  <a:srgbClr val="000000"/>
                </a:solidFill>
                <a:latin typeface="Arial"/>
                <a:ea typeface="Arial"/>
                <a:cs typeface="Arial"/>
                <a:sym typeface="Arial"/>
              </a:endParaRPr>
            </a:p>
          </p:txBody>
        </p:sp>
        <p:sp>
          <p:nvSpPr>
            <p:cNvPr id="224" name="Shape 224"/>
            <p:cNvSpPr/>
            <p:nvPr/>
          </p:nvSpPr>
          <p:spPr>
            <a:xfrm>
              <a:off x="4854517" y="2342325"/>
              <a:ext cx="1523100" cy="1523100"/>
            </a:xfrm>
            <a:prstGeom prst="ellipse">
              <a:avLst/>
            </a:prstGeom>
            <a:solidFill>
              <a:srgbClr val="21E146">
                <a:alpha val="49800"/>
              </a:srgbClr>
            </a:solidFill>
            <a:ln w="12700" cap="flat" cmpd="sng">
              <a:solidFill>
                <a:srgbClr val="FFFFFF"/>
              </a:solidFill>
              <a:prstDash val="solid"/>
              <a:miter/>
              <a:headEnd type="none" w="med" len="med"/>
              <a:tailEnd type="none" w="med" len="med"/>
            </a:ln>
          </p:spPr>
          <p:txBody>
            <a:bodyPr lIns="51431" tIns="51431" rIns="51431" bIns="51431" anchor="ctr" anchorCtr="0">
              <a:noAutofit/>
            </a:bodyPr>
            <a:lstStyle/>
            <a:p>
              <a:pPr>
                <a:defRPr/>
              </a:pPr>
              <a:endParaRPr sz="1050" kern="0">
                <a:solidFill>
                  <a:srgbClr val="000000"/>
                </a:solidFill>
                <a:latin typeface="Arial"/>
                <a:ea typeface="Arial"/>
                <a:cs typeface="Arial"/>
                <a:sym typeface="Arial"/>
              </a:endParaRPr>
            </a:p>
          </p:txBody>
        </p:sp>
        <p:sp>
          <p:nvSpPr>
            <p:cNvPr id="225" name="Shape 225"/>
            <p:cNvSpPr/>
            <p:nvPr/>
          </p:nvSpPr>
          <p:spPr>
            <a:xfrm>
              <a:off x="4138112" y="2342325"/>
              <a:ext cx="1523100" cy="1523100"/>
            </a:xfrm>
            <a:prstGeom prst="ellipse">
              <a:avLst/>
            </a:prstGeom>
            <a:solidFill>
              <a:srgbClr val="31D2C5">
                <a:alpha val="49800"/>
              </a:srgbClr>
            </a:solidFill>
            <a:ln w="12700" cap="flat" cmpd="sng">
              <a:solidFill>
                <a:srgbClr val="FFFFFF"/>
              </a:solidFill>
              <a:prstDash val="solid"/>
              <a:miter/>
              <a:headEnd type="none" w="med" len="med"/>
              <a:tailEnd type="none" w="med" len="med"/>
            </a:ln>
          </p:spPr>
          <p:txBody>
            <a:bodyPr lIns="51431" tIns="51431" rIns="51431" bIns="51431" anchor="ctr" anchorCtr="0">
              <a:noAutofit/>
            </a:bodyPr>
            <a:lstStyle/>
            <a:p>
              <a:pPr>
                <a:defRPr/>
              </a:pPr>
              <a:endParaRPr sz="1050" kern="0">
                <a:solidFill>
                  <a:srgbClr val="000000"/>
                </a:solidFill>
                <a:latin typeface="Arial"/>
                <a:ea typeface="Arial"/>
                <a:cs typeface="Arial"/>
                <a:sym typeface="Arial"/>
              </a:endParaRPr>
            </a:p>
          </p:txBody>
        </p:sp>
        <p:sp>
          <p:nvSpPr>
            <p:cNvPr id="226" name="Shape 226"/>
            <p:cNvSpPr/>
            <p:nvPr/>
          </p:nvSpPr>
          <p:spPr>
            <a:xfrm>
              <a:off x="3916978" y="1660905"/>
              <a:ext cx="1523100" cy="1523100"/>
            </a:xfrm>
            <a:prstGeom prst="ellipse">
              <a:avLst/>
            </a:prstGeom>
            <a:solidFill>
              <a:srgbClr val="4371C3">
                <a:alpha val="49800"/>
              </a:srgbClr>
            </a:solidFill>
            <a:ln w="12700" cap="flat" cmpd="sng">
              <a:solidFill>
                <a:srgbClr val="FFFFFF"/>
              </a:solidFill>
              <a:prstDash val="solid"/>
              <a:miter/>
              <a:headEnd type="none" w="med" len="med"/>
              <a:tailEnd type="none" w="med" len="med"/>
            </a:ln>
          </p:spPr>
          <p:txBody>
            <a:bodyPr lIns="51431" tIns="51431" rIns="51431" bIns="51431" anchor="ctr" anchorCtr="0">
              <a:noAutofit/>
            </a:bodyPr>
            <a:lstStyle/>
            <a:p>
              <a:pPr>
                <a:defRPr/>
              </a:pPr>
              <a:endParaRPr sz="1050" kern="0">
                <a:solidFill>
                  <a:srgbClr val="000000"/>
                </a:solidFill>
                <a:latin typeface="Arial"/>
                <a:ea typeface="Arial"/>
                <a:cs typeface="Arial"/>
                <a:sym typeface="Arial"/>
              </a:endParaRPr>
            </a:p>
          </p:txBody>
        </p:sp>
      </p:grpSp>
      <p:pic>
        <p:nvPicPr>
          <p:cNvPr id="227" name="Shape 227"/>
          <p:cNvPicPr preferRelativeResize="0"/>
          <p:nvPr/>
        </p:nvPicPr>
        <p:blipFill>
          <a:blip r:embed="rId3">
            <a:alphaModFix/>
          </a:blip>
          <a:stretch>
            <a:fillRect/>
          </a:stretch>
        </p:blipFill>
        <p:spPr>
          <a:xfrm>
            <a:off x="3839447" y="1451006"/>
            <a:ext cx="704925" cy="704925"/>
          </a:xfrm>
          <a:prstGeom prst="rect">
            <a:avLst/>
          </a:prstGeom>
          <a:noFill/>
          <a:ln>
            <a:noFill/>
          </a:ln>
        </p:spPr>
      </p:pic>
      <p:pic>
        <p:nvPicPr>
          <p:cNvPr id="228" name="Shape 228"/>
          <p:cNvPicPr preferRelativeResize="0"/>
          <p:nvPr/>
        </p:nvPicPr>
        <p:blipFill>
          <a:blip r:embed="rId4">
            <a:alphaModFix/>
          </a:blip>
          <a:stretch>
            <a:fillRect/>
          </a:stretch>
        </p:blipFill>
        <p:spPr>
          <a:xfrm>
            <a:off x="5444382" y="1986600"/>
            <a:ext cx="704944" cy="704944"/>
          </a:xfrm>
          <a:prstGeom prst="rect">
            <a:avLst/>
          </a:prstGeom>
          <a:noFill/>
          <a:ln>
            <a:noFill/>
          </a:ln>
        </p:spPr>
      </p:pic>
      <p:pic>
        <p:nvPicPr>
          <p:cNvPr id="229" name="Shape 229" descr="cogwheel33.png"/>
          <p:cNvPicPr preferRelativeResize="0"/>
          <p:nvPr/>
        </p:nvPicPr>
        <p:blipFill>
          <a:blip r:embed="rId5">
            <a:alphaModFix/>
          </a:blip>
          <a:stretch>
            <a:fillRect/>
          </a:stretch>
        </p:blipFill>
        <p:spPr>
          <a:xfrm>
            <a:off x="5478112" y="3403781"/>
            <a:ext cx="704943" cy="704943"/>
          </a:xfrm>
          <a:prstGeom prst="rect">
            <a:avLst/>
          </a:prstGeom>
          <a:noFill/>
          <a:ln>
            <a:noFill/>
          </a:ln>
        </p:spPr>
      </p:pic>
      <p:pic>
        <p:nvPicPr>
          <p:cNvPr id="230" name="Shape 230"/>
          <p:cNvPicPr preferRelativeResize="0"/>
          <p:nvPr/>
        </p:nvPicPr>
        <p:blipFill>
          <a:blip r:embed="rId6">
            <a:alphaModFix/>
          </a:blip>
          <a:stretch>
            <a:fillRect/>
          </a:stretch>
        </p:blipFill>
        <p:spPr>
          <a:xfrm>
            <a:off x="2234494" y="1986600"/>
            <a:ext cx="704943" cy="704943"/>
          </a:xfrm>
          <a:prstGeom prst="rect">
            <a:avLst/>
          </a:prstGeom>
          <a:noFill/>
          <a:ln>
            <a:noFill/>
          </a:ln>
        </p:spPr>
      </p:pic>
      <p:pic>
        <p:nvPicPr>
          <p:cNvPr id="231" name="Shape 231" descr="iconmonstr-database-10-icon-01.png"/>
          <p:cNvPicPr preferRelativeResize="0"/>
          <p:nvPr/>
        </p:nvPicPr>
        <p:blipFill>
          <a:blip r:embed="rId7">
            <a:alphaModFix/>
          </a:blip>
          <a:stretch>
            <a:fillRect/>
          </a:stretch>
        </p:blipFill>
        <p:spPr>
          <a:xfrm>
            <a:off x="2200762" y="3404360"/>
            <a:ext cx="704943" cy="703784"/>
          </a:xfrm>
          <a:prstGeom prst="rect">
            <a:avLst/>
          </a:prstGeom>
          <a:noFill/>
          <a:ln>
            <a:noFill/>
          </a:ln>
        </p:spPr>
      </p:pic>
      <p:sp>
        <p:nvSpPr>
          <p:cNvPr id="232" name="Shape 232"/>
          <p:cNvSpPr txBox="1"/>
          <p:nvPr/>
        </p:nvSpPr>
        <p:spPr>
          <a:xfrm>
            <a:off x="3636929" y="2098545"/>
            <a:ext cx="1109925" cy="366750"/>
          </a:xfrm>
          <a:prstGeom prst="rect">
            <a:avLst/>
          </a:prstGeom>
          <a:noFill/>
          <a:ln>
            <a:noFill/>
          </a:ln>
        </p:spPr>
        <p:txBody>
          <a:bodyPr lIns="0" tIns="0" rIns="0" bIns="0" anchor="ctr" anchorCtr="0">
            <a:noAutofit/>
          </a:bodyPr>
          <a:lstStyle/>
          <a:p>
            <a:pPr algn="ctr">
              <a:lnSpc>
                <a:spcPct val="90000"/>
              </a:lnSpc>
              <a:buSzPct val="25000"/>
              <a:defRPr/>
            </a:pPr>
            <a:r>
              <a:rPr lang="en-US" sz="1200" kern="0">
                <a:solidFill>
                  <a:srgbClr val="000000"/>
                </a:solidFill>
                <a:latin typeface="Trebuchet MS"/>
                <a:ea typeface="Trebuchet MS"/>
                <a:cs typeface="Trebuchet MS"/>
                <a:sym typeface="Trebuchet MS"/>
              </a:rPr>
              <a:t>User Centric</a:t>
            </a:r>
          </a:p>
        </p:txBody>
      </p:sp>
      <p:sp>
        <p:nvSpPr>
          <p:cNvPr id="233" name="Shape 233"/>
          <p:cNvSpPr txBox="1"/>
          <p:nvPr/>
        </p:nvSpPr>
        <p:spPr>
          <a:xfrm>
            <a:off x="5185856" y="2578552"/>
            <a:ext cx="1221975" cy="366750"/>
          </a:xfrm>
          <a:prstGeom prst="rect">
            <a:avLst/>
          </a:prstGeom>
          <a:noFill/>
          <a:ln>
            <a:noFill/>
          </a:ln>
        </p:spPr>
        <p:txBody>
          <a:bodyPr lIns="0" tIns="0" rIns="0" bIns="0" anchor="ctr" anchorCtr="0">
            <a:noAutofit/>
          </a:bodyPr>
          <a:lstStyle/>
          <a:p>
            <a:pPr algn="ctr">
              <a:lnSpc>
                <a:spcPct val="90000"/>
              </a:lnSpc>
              <a:buSzPct val="25000"/>
              <a:defRPr/>
            </a:pPr>
            <a:r>
              <a:rPr lang="en-US" sz="1200" kern="0">
                <a:solidFill>
                  <a:srgbClr val="000000"/>
                </a:solidFill>
                <a:latin typeface="Trebuchet MS"/>
                <a:ea typeface="Trebuchet MS"/>
                <a:cs typeface="Trebuchet MS"/>
                <a:sym typeface="Trebuchet MS"/>
              </a:rPr>
              <a:t>Co-Created</a:t>
            </a:r>
          </a:p>
        </p:txBody>
      </p:sp>
      <p:sp>
        <p:nvSpPr>
          <p:cNvPr id="234" name="Shape 234"/>
          <p:cNvSpPr txBox="1"/>
          <p:nvPr/>
        </p:nvSpPr>
        <p:spPr>
          <a:xfrm>
            <a:off x="4915959" y="4036519"/>
            <a:ext cx="1829250" cy="366750"/>
          </a:xfrm>
          <a:prstGeom prst="rect">
            <a:avLst/>
          </a:prstGeom>
          <a:noFill/>
          <a:ln>
            <a:noFill/>
          </a:ln>
        </p:spPr>
        <p:txBody>
          <a:bodyPr lIns="0" tIns="0" rIns="0" bIns="0" anchor="ctr" anchorCtr="0">
            <a:noAutofit/>
          </a:bodyPr>
          <a:lstStyle/>
          <a:p>
            <a:pPr algn="ctr">
              <a:lnSpc>
                <a:spcPct val="90000"/>
              </a:lnSpc>
              <a:buSzPct val="25000"/>
              <a:defRPr/>
            </a:pPr>
            <a:r>
              <a:rPr lang="en-US" sz="1200" kern="0">
                <a:solidFill>
                  <a:srgbClr val="000000"/>
                </a:solidFill>
                <a:latin typeface="Trebuchet MS"/>
                <a:ea typeface="Trebuchet MS"/>
                <a:cs typeface="Trebuchet MS"/>
                <a:sym typeface="Trebuchet MS"/>
              </a:rPr>
              <a:t>Service Oriented</a:t>
            </a:r>
          </a:p>
        </p:txBody>
      </p:sp>
      <p:sp>
        <p:nvSpPr>
          <p:cNvPr id="235" name="Shape 235"/>
          <p:cNvSpPr txBox="1"/>
          <p:nvPr/>
        </p:nvSpPr>
        <p:spPr>
          <a:xfrm>
            <a:off x="1891847" y="4036515"/>
            <a:ext cx="1322775" cy="366750"/>
          </a:xfrm>
          <a:prstGeom prst="rect">
            <a:avLst/>
          </a:prstGeom>
          <a:noFill/>
          <a:ln>
            <a:noFill/>
          </a:ln>
        </p:spPr>
        <p:txBody>
          <a:bodyPr lIns="0" tIns="0" rIns="0" bIns="0" anchor="ctr" anchorCtr="0">
            <a:noAutofit/>
          </a:bodyPr>
          <a:lstStyle/>
          <a:p>
            <a:pPr algn="ctr">
              <a:lnSpc>
                <a:spcPct val="90000"/>
              </a:lnSpc>
              <a:buSzPct val="25000"/>
              <a:defRPr/>
            </a:pPr>
            <a:r>
              <a:rPr lang="en-US" sz="1200" kern="0">
                <a:solidFill>
                  <a:srgbClr val="000000"/>
                </a:solidFill>
                <a:latin typeface="Trebuchet MS"/>
                <a:ea typeface="Trebuchet MS"/>
                <a:cs typeface="Trebuchet MS"/>
                <a:sym typeface="Trebuchet MS"/>
              </a:rPr>
              <a:t>Data-Driven</a:t>
            </a:r>
          </a:p>
        </p:txBody>
      </p:sp>
      <p:sp>
        <p:nvSpPr>
          <p:cNvPr id="236" name="Shape 236"/>
          <p:cNvSpPr txBox="1"/>
          <p:nvPr/>
        </p:nvSpPr>
        <p:spPr>
          <a:xfrm>
            <a:off x="1841878" y="2578556"/>
            <a:ext cx="1490175" cy="366750"/>
          </a:xfrm>
          <a:prstGeom prst="rect">
            <a:avLst/>
          </a:prstGeom>
          <a:noFill/>
          <a:ln>
            <a:noFill/>
          </a:ln>
        </p:spPr>
        <p:txBody>
          <a:bodyPr lIns="0" tIns="0" rIns="0" bIns="0" anchor="ctr" anchorCtr="0">
            <a:noAutofit/>
          </a:bodyPr>
          <a:lstStyle/>
          <a:p>
            <a:pPr algn="ctr">
              <a:lnSpc>
                <a:spcPct val="90000"/>
              </a:lnSpc>
              <a:buSzPct val="25000"/>
              <a:defRPr/>
            </a:pPr>
            <a:r>
              <a:rPr lang="en-US" sz="1200" kern="0">
                <a:solidFill>
                  <a:srgbClr val="000000"/>
                </a:solidFill>
                <a:latin typeface="Trebuchet MS"/>
                <a:ea typeface="Trebuchet MS"/>
                <a:cs typeface="Trebuchet MS"/>
                <a:sym typeface="Trebuchet MS"/>
              </a:rPr>
              <a:t>Cloud Enabled</a:t>
            </a:r>
          </a:p>
        </p:txBody>
      </p:sp>
      <p:pic>
        <p:nvPicPr>
          <p:cNvPr id="237" name="Shape 237"/>
          <p:cNvPicPr preferRelativeResize="0"/>
          <p:nvPr/>
        </p:nvPicPr>
        <p:blipFill rotWithShape="1">
          <a:blip r:embed="rId8">
            <a:alphaModFix/>
          </a:blip>
          <a:srcRect/>
          <a:stretch/>
        </p:blipFill>
        <p:spPr>
          <a:xfrm>
            <a:off x="3839446" y="3844895"/>
            <a:ext cx="704925" cy="606150"/>
          </a:xfrm>
          <a:prstGeom prst="rect">
            <a:avLst/>
          </a:prstGeom>
          <a:noFill/>
          <a:ln>
            <a:noFill/>
          </a:ln>
        </p:spPr>
      </p:pic>
      <p:sp>
        <p:nvSpPr>
          <p:cNvPr id="238" name="Shape 238"/>
          <p:cNvSpPr txBox="1"/>
          <p:nvPr/>
        </p:nvSpPr>
        <p:spPr>
          <a:xfrm>
            <a:off x="3675309" y="4609350"/>
            <a:ext cx="1033200" cy="207675"/>
          </a:xfrm>
          <a:prstGeom prst="rect">
            <a:avLst/>
          </a:prstGeom>
          <a:noFill/>
          <a:ln>
            <a:noFill/>
          </a:ln>
        </p:spPr>
        <p:txBody>
          <a:bodyPr lIns="51431" tIns="25706" rIns="51431" bIns="25706" anchor="ctr" anchorCtr="0">
            <a:noAutofit/>
          </a:bodyPr>
          <a:lstStyle/>
          <a:p>
            <a:pPr algn="ctr">
              <a:buSzPct val="25000"/>
              <a:defRPr/>
            </a:pPr>
            <a:r>
              <a:rPr lang="en-US" sz="1200" kern="0">
                <a:solidFill>
                  <a:srgbClr val="000000"/>
                </a:solidFill>
                <a:latin typeface="Trebuchet MS"/>
                <a:ea typeface="Trebuchet MS"/>
                <a:cs typeface="Trebuchet MS"/>
                <a:sym typeface="Trebuchet MS"/>
              </a:rPr>
              <a:t>Pluggable</a:t>
            </a:r>
          </a:p>
        </p:txBody>
      </p:sp>
    </p:spTree>
    <p:extLst>
      <p:ext uri="{BB962C8B-B14F-4D97-AF65-F5344CB8AC3E}">
        <p14:creationId xmlns:p14="http://schemas.microsoft.com/office/powerpoint/2010/main" val="1325620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Shape 244"/>
          <p:cNvSpPr txBox="1">
            <a:spLocks noGrp="1"/>
          </p:cNvSpPr>
          <p:nvPr>
            <p:ph type="title"/>
          </p:nvPr>
        </p:nvSpPr>
        <p:spPr>
          <a:xfrm>
            <a:off x="1601390" y="844153"/>
            <a:ext cx="5639840" cy="704925"/>
          </a:xfrm>
          <a:prstGeom prst="rect">
            <a:avLst/>
          </a:prstGeom>
        </p:spPr>
        <p:txBody>
          <a:bodyPr lIns="68569" tIns="68569" rIns="68569" bIns="68569" anchor="t" anchorCtr="0">
            <a:noAutofit/>
          </a:bodyPr>
          <a:lstStyle/>
          <a:p>
            <a:r>
              <a:rPr lang="en-US" dirty="0"/>
              <a:t>The basics: </a:t>
            </a:r>
            <a:r>
              <a:rPr lang="en-US"/>
              <a:t>Quality requirements</a:t>
            </a:r>
            <a:endParaRPr lang="en-US" dirty="0"/>
          </a:p>
        </p:txBody>
      </p:sp>
      <p:pic>
        <p:nvPicPr>
          <p:cNvPr id="245" name="Shape 245"/>
          <p:cNvPicPr preferRelativeResize="0"/>
          <p:nvPr/>
        </p:nvPicPr>
        <p:blipFill>
          <a:blip r:embed="rId3">
            <a:alphaModFix/>
          </a:blip>
          <a:stretch>
            <a:fillRect/>
          </a:stretch>
        </p:blipFill>
        <p:spPr>
          <a:xfrm>
            <a:off x="2794509" y="1677047"/>
            <a:ext cx="704943" cy="742069"/>
          </a:xfrm>
          <a:prstGeom prst="rect">
            <a:avLst/>
          </a:prstGeom>
          <a:noFill/>
          <a:ln>
            <a:noFill/>
          </a:ln>
        </p:spPr>
      </p:pic>
      <p:pic>
        <p:nvPicPr>
          <p:cNvPr id="246" name="Shape 246"/>
          <p:cNvPicPr preferRelativeResize="0"/>
          <p:nvPr/>
        </p:nvPicPr>
        <p:blipFill rotWithShape="1">
          <a:blip r:embed="rId4">
            <a:alphaModFix/>
          </a:blip>
          <a:srcRect/>
          <a:stretch/>
        </p:blipFill>
        <p:spPr>
          <a:xfrm>
            <a:off x="4004317" y="1649378"/>
            <a:ext cx="704925" cy="797400"/>
          </a:xfrm>
          <a:prstGeom prst="rect">
            <a:avLst/>
          </a:prstGeom>
          <a:noFill/>
          <a:ln>
            <a:noFill/>
          </a:ln>
        </p:spPr>
      </p:pic>
      <p:pic>
        <p:nvPicPr>
          <p:cNvPr id="247" name="Shape 247"/>
          <p:cNvPicPr preferRelativeResize="0"/>
          <p:nvPr/>
        </p:nvPicPr>
        <p:blipFill rotWithShape="1">
          <a:blip r:embed="rId5">
            <a:alphaModFix/>
          </a:blip>
          <a:srcRect/>
          <a:stretch/>
        </p:blipFill>
        <p:spPr>
          <a:xfrm>
            <a:off x="2689877" y="3181314"/>
            <a:ext cx="704925" cy="704925"/>
          </a:xfrm>
          <a:prstGeom prst="rect">
            <a:avLst/>
          </a:prstGeom>
          <a:noFill/>
          <a:ln>
            <a:noFill/>
          </a:ln>
        </p:spPr>
      </p:pic>
      <p:pic>
        <p:nvPicPr>
          <p:cNvPr id="248" name="Shape 248"/>
          <p:cNvPicPr preferRelativeResize="0"/>
          <p:nvPr/>
        </p:nvPicPr>
        <p:blipFill rotWithShape="1">
          <a:blip r:embed="rId6">
            <a:alphaModFix/>
          </a:blip>
          <a:srcRect/>
          <a:stretch/>
        </p:blipFill>
        <p:spPr>
          <a:xfrm>
            <a:off x="5099794" y="1649381"/>
            <a:ext cx="797400" cy="797400"/>
          </a:xfrm>
          <a:prstGeom prst="rect">
            <a:avLst/>
          </a:prstGeom>
          <a:noFill/>
          <a:ln>
            <a:noFill/>
          </a:ln>
        </p:spPr>
      </p:pic>
      <p:pic>
        <p:nvPicPr>
          <p:cNvPr id="249" name="Shape 249"/>
          <p:cNvPicPr preferRelativeResize="0"/>
          <p:nvPr/>
        </p:nvPicPr>
        <p:blipFill rotWithShape="1">
          <a:blip r:embed="rId7">
            <a:alphaModFix/>
          </a:blip>
          <a:srcRect/>
          <a:stretch/>
        </p:blipFill>
        <p:spPr>
          <a:xfrm>
            <a:off x="3945881" y="3202012"/>
            <a:ext cx="704925" cy="663525"/>
          </a:xfrm>
          <a:prstGeom prst="rect">
            <a:avLst/>
          </a:prstGeom>
          <a:noFill/>
          <a:ln>
            <a:noFill/>
          </a:ln>
        </p:spPr>
      </p:pic>
      <p:pic>
        <p:nvPicPr>
          <p:cNvPr id="250" name="Shape 250"/>
          <p:cNvPicPr preferRelativeResize="0"/>
          <p:nvPr/>
        </p:nvPicPr>
        <p:blipFill>
          <a:blip r:embed="rId8">
            <a:alphaModFix/>
          </a:blip>
          <a:stretch>
            <a:fillRect/>
          </a:stretch>
        </p:blipFill>
        <p:spPr>
          <a:xfrm>
            <a:off x="1551731" y="3088836"/>
            <a:ext cx="797400" cy="810197"/>
          </a:xfrm>
          <a:prstGeom prst="rect">
            <a:avLst/>
          </a:prstGeom>
          <a:noFill/>
          <a:ln>
            <a:noFill/>
          </a:ln>
        </p:spPr>
      </p:pic>
      <p:sp>
        <p:nvSpPr>
          <p:cNvPr id="251" name="Shape 251"/>
          <p:cNvSpPr txBox="1"/>
          <p:nvPr/>
        </p:nvSpPr>
        <p:spPr>
          <a:xfrm>
            <a:off x="2483231" y="2604094"/>
            <a:ext cx="1327500" cy="207675"/>
          </a:xfrm>
          <a:prstGeom prst="rect">
            <a:avLst/>
          </a:prstGeom>
          <a:noFill/>
          <a:ln>
            <a:noFill/>
          </a:ln>
        </p:spPr>
        <p:txBody>
          <a:bodyPr lIns="51431" tIns="25706" rIns="51431" bIns="25706" anchor="ctr" anchorCtr="0">
            <a:noAutofit/>
          </a:bodyPr>
          <a:lstStyle/>
          <a:p>
            <a:pPr algn="ctr">
              <a:lnSpc>
                <a:spcPct val="90000"/>
              </a:lnSpc>
              <a:buSzPct val="25000"/>
              <a:defRPr/>
            </a:pPr>
            <a:r>
              <a:rPr lang="en-US" sz="1200" kern="0">
                <a:solidFill>
                  <a:srgbClr val="000000"/>
                </a:solidFill>
                <a:latin typeface="Trebuchet MS"/>
                <a:ea typeface="Trebuchet MS"/>
                <a:cs typeface="Trebuchet MS"/>
                <a:sym typeface="Trebuchet MS"/>
              </a:rPr>
              <a:t>Distributed </a:t>
            </a:r>
          </a:p>
          <a:p>
            <a:pPr algn="ctr">
              <a:lnSpc>
                <a:spcPct val="90000"/>
              </a:lnSpc>
              <a:buSzPct val="25000"/>
              <a:defRPr/>
            </a:pPr>
            <a:r>
              <a:rPr lang="en-US" sz="1200" kern="0">
                <a:solidFill>
                  <a:srgbClr val="000000"/>
                </a:solidFill>
                <a:latin typeface="Trebuchet MS"/>
                <a:ea typeface="Trebuchet MS"/>
                <a:cs typeface="Trebuchet MS"/>
                <a:sym typeface="Trebuchet MS"/>
              </a:rPr>
              <a:t>&amp; Decoupled</a:t>
            </a:r>
          </a:p>
        </p:txBody>
      </p:sp>
      <p:sp>
        <p:nvSpPr>
          <p:cNvPr id="252" name="Shape 252"/>
          <p:cNvSpPr txBox="1"/>
          <p:nvPr/>
        </p:nvSpPr>
        <p:spPr>
          <a:xfrm>
            <a:off x="3657720" y="2604097"/>
            <a:ext cx="1398150" cy="207675"/>
          </a:xfrm>
          <a:prstGeom prst="rect">
            <a:avLst/>
          </a:prstGeom>
          <a:noFill/>
          <a:ln>
            <a:noFill/>
          </a:ln>
        </p:spPr>
        <p:txBody>
          <a:bodyPr lIns="51431" tIns="25706" rIns="51431" bIns="25706" anchor="ctr" anchorCtr="0">
            <a:noAutofit/>
          </a:bodyPr>
          <a:lstStyle/>
          <a:p>
            <a:pPr algn="ctr">
              <a:buSzPct val="25000"/>
              <a:defRPr/>
            </a:pPr>
            <a:r>
              <a:rPr lang="en-US" sz="1200" kern="0">
                <a:solidFill>
                  <a:srgbClr val="000000"/>
                </a:solidFill>
                <a:latin typeface="Trebuchet MS"/>
                <a:ea typeface="Trebuchet MS"/>
                <a:cs typeface="Trebuchet MS"/>
                <a:sym typeface="Trebuchet MS"/>
              </a:rPr>
              <a:t>Interoperability</a:t>
            </a:r>
          </a:p>
        </p:txBody>
      </p:sp>
      <p:sp>
        <p:nvSpPr>
          <p:cNvPr id="253" name="Shape 253"/>
          <p:cNvSpPr txBox="1"/>
          <p:nvPr/>
        </p:nvSpPr>
        <p:spPr>
          <a:xfrm>
            <a:off x="4764755" y="2604095"/>
            <a:ext cx="1398150" cy="207675"/>
          </a:xfrm>
          <a:prstGeom prst="rect">
            <a:avLst/>
          </a:prstGeom>
          <a:noFill/>
          <a:ln>
            <a:noFill/>
          </a:ln>
        </p:spPr>
        <p:txBody>
          <a:bodyPr lIns="51431" tIns="25706" rIns="51431" bIns="25706" anchor="ctr" anchorCtr="0">
            <a:noAutofit/>
          </a:bodyPr>
          <a:lstStyle/>
          <a:p>
            <a:pPr algn="ctr">
              <a:buSzPct val="25000"/>
              <a:defRPr/>
            </a:pPr>
            <a:r>
              <a:rPr lang="en-US" sz="1200" kern="0">
                <a:solidFill>
                  <a:srgbClr val="000000"/>
                </a:solidFill>
                <a:latin typeface="Trebuchet MS"/>
                <a:ea typeface="Trebuchet MS"/>
                <a:cs typeface="Trebuchet MS"/>
                <a:sym typeface="Trebuchet MS"/>
              </a:rPr>
              <a:t>Scalability</a:t>
            </a:r>
          </a:p>
        </p:txBody>
      </p:sp>
      <p:sp>
        <p:nvSpPr>
          <p:cNvPr id="254" name="Shape 254"/>
          <p:cNvSpPr txBox="1"/>
          <p:nvPr/>
        </p:nvSpPr>
        <p:spPr>
          <a:xfrm>
            <a:off x="2185003" y="3995161"/>
            <a:ext cx="1647225" cy="207675"/>
          </a:xfrm>
          <a:prstGeom prst="rect">
            <a:avLst/>
          </a:prstGeom>
          <a:noFill/>
          <a:ln>
            <a:noFill/>
          </a:ln>
        </p:spPr>
        <p:txBody>
          <a:bodyPr lIns="51431" tIns="25706" rIns="51431" bIns="25706" anchor="ctr" anchorCtr="0">
            <a:noAutofit/>
          </a:bodyPr>
          <a:lstStyle/>
          <a:p>
            <a:pPr algn="ctr">
              <a:buSzPct val="25000"/>
              <a:defRPr/>
            </a:pPr>
            <a:r>
              <a:rPr lang="en-US" sz="1200" kern="0">
                <a:solidFill>
                  <a:srgbClr val="000000"/>
                </a:solidFill>
                <a:latin typeface="Trebuchet MS"/>
                <a:ea typeface="Trebuchet MS"/>
                <a:cs typeface="Trebuchet MS"/>
                <a:sym typeface="Trebuchet MS"/>
              </a:rPr>
              <a:t>Legacy &amp; heterogeneous</a:t>
            </a:r>
          </a:p>
        </p:txBody>
      </p:sp>
      <p:sp>
        <p:nvSpPr>
          <p:cNvPr id="255" name="Shape 255"/>
          <p:cNvSpPr txBox="1"/>
          <p:nvPr/>
        </p:nvSpPr>
        <p:spPr>
          <a:xfrm>
            <a:off x="3849122" y="3995156"/>
            <a:ext cx="898425" cy="207675"/>
          </a:xfrm>
          <a:prstGeom prst="rect">
            <a:avLst/>
          </a:prstGeom>
          <a:noFill/>
          <a:ln>
            <a:noFill/>
          </a:ln>
        </p:spPr>
        <p:txBody>
          <a:bodyPr lIns="51431" tIns="25706" rIns="51431" bIns="25706" anchor="ctr" anchorCtr="0">
            <a:noAutofit/>
          </a:bodyPr>
          <a:lstStyle/>
          <a:p>
            <a:pPr algn="ctr">
              <a:buSzPct val="25000"/>
              <a:defRPr/>
            </a:pPr>
            <a:r>
              <a:rPr lang="en-US" sz="1200" kern="0">
                <a:solidFill>
                  <a:srgbClr val="000000"/>
                </a:solidFill>
                <a:latin typeface="Trebuchet MS"/>
                <a:ea typeface="Trebuchet MS"/>
                <a:cs typeface="Trebuchet MS"/>
                <a:sym typeface="Trebuchet MS"/>
              </a:rPr>
              <a:t>Robustness</a:t>
            </a:r>
          </a:p>
        </p:txBody>
      </p:sp>
      <p:sp>
        <p:nvSpPr>
          <p:cNvPr id="256" name="Shape 256"/>
          <p:cNvSpPr txBox="1"/>
          <p:nvPr/>
        </p:nvSpPr>
        <p:spPr>
          <a:xfrm>
            <a:off x="1394492" y="3955313"/>
            <a:ext cx="951525" cy="207675"/>
          </a:xfrm>
          <a:prstGeom prst="rect">
            <a:avLst/>
          </a:prstGeom>
          <a:noFill/>
          <a:ln>
            <a:noFill/>
          </a:ln>
        </p:spPr>
        <p:txBody>
          <a:bodyPr lIns="51431" tIns="25706" rIns="51431" bIns="25706" anchor="ctr" anchorCtr="0">
            <a:noAutofit/>
          </a:bodyPr>
          <a:lstStyle/>
          <a:p>
            <a:pPr algn="ctr">
              <a:buSzPct val="25000"/>
              <a:defRPr/>
            </a:pPr>
            <a:r>
              <a:rPr lang="en-US" sz="1200" kern="0">
                <a:solidFill>
                  <a:srgbClr val="000000"/>
                </a:solidFill>
                <a:latin typeface="Trebuchet MS"/>
                <a:ea typeface="Trebuchet MS"/>
                <a:cs typeface="Trebuchet MS"/>
                <a:sym typeface="Trebuchet MS"/>
              </a:rPr>
              <a:t>Open Standards</a:t>
            </a:r>
          </a:p>
        </p:txBody>
      </p:sp>
      <p:pic>
        <p:nvPicPr>
          <p:cNvPr id="257" name="Shape 257" descr="Security-Security-Checked-icon.png"/>
          <p:cNvPicPr preferRelativeResize="0"/>
          <p:nvPr/>
        </p:nvPicPr>
        <p:blipFill>
          <a:blip r:embed="rId9">
            <a:alphaModFix/>
          </a:blip>
          <a:stretch>
            <a:fillRect/>
          </a:stretch>
        </p:blipFill>
        <p:spPr>
          <a:xfrm>
            <a:off x="6342807" y="1598866"/>
            <a:ext cx="898424" cy="898424"/>
          </a:xfrm>
          <a:prstGeom prst="rect">
            <a:avLst/>
          </a:prstGeom>
          <a:noFill/>
          <a:ln>
            <a:noFill/>
          </a:ln>
        </p:spPr>
      </p:pic>
      <p:sp>
        <p:nvSpPr>
          <p:cNvPr id="258" name="Shape 258"/>
          <p:cNvSpPr txBox="1"/>
          <p:nvPr/>
        </p:nvSpPr>
        <p:spPr>
          <a:xfrm>
            <a:off x="6143461" y="2640770"/>
            <a:ext cx="1398150" cy="207675"/>
          </a:xfrm>
          <a:prstGeom prst="rect">
            <a:avLst/>
          </a:prstGeom>
          <a:noFill/>
          <a:ln>
            <a:noFill/>
          </a:ln>
        </p:spPr>
        <p:txBody>
          <a:bodyPr lIns="51431" tIns="25706" rIns="51431" bIns="25706" anchor="ctr" anchorCtr="0">
            <a:noAutofit/>
          </a:bodyPr>
          <a:lstStyle/>
          <a:p>
            <a:pPr algn="ctr">
              <a:buSzPct val="25000"/>
              <a:defRPr/>
            </a:pPr>
            <a:r>
              <a:rPr lang="en-US" sz="1200" kern="0">
                <a:solidFill>
                  <a:srgbClr val="000000"/>
                </a:solidFill>
                <a:latin typeface="Trebuchet MS"/>
                <a:ea typeface="Trebuchet MS"/>
                <a:cs typeface="Trebuchet MS"/>
                <a:sym typeface="Trebuchet MS"/>
              </a:rPr>
              <a:t>Security</a:t>
            </a:r>
          </a:p>
        </p:txBody>
      </p:sp>
      <p:pic>
        <p:nvPicPr>
          <p:cNvPr id="259" name="Shape 259"/>
          <p:cNvPicPr preferRelativeResize="0"/>
          <p:nvPr/>
        </p:nvPicPr>
        <p:blipFill rotWithShape="1">
          <a:blip r:embed="rId10">
            <a:alphaModFix/>
          </a:blip>
          <a:srcRect l="18866" t="21353" r="21353" b="18866"/>
          <a:stretch/>
        </p:blipFill>
        <p:spPr>
          <a:xfrm>
            <a:off x="1527694" y="1677038"/>
            <a:ext cx="704944" cy="704944"/>
          </a:xfrm>
          <a:prstGeom prst="rect">
            <a:avLst/>
          </a:prstGeom>
          <a:noFill/>
          <a:ln>
            <a:noFill/>
          </a:ln>
        </p:spPr>
      </p:pic>
      <p:sp>
        <p:nvSpPr>
          <p:cNvPr id="260" name="Shape 260"/>
          <p:cNvSpPr txBox="1"/>
          <p:nvPr/>
        </p:nvSpPr>
        <p:spPr>
          <a:xfrm>
            <a:off x="1190202" y="2496281"/>
            <a:ext cx="1379925" cy="366750"/>
          </a:xfrm>
          <a:prstGeom prst="rect">
            <a:avLst/>
          </a:prstGeom>
          <a:noFill/>
          <a:ln>
            <a:noFill/>
          </a:ln>
        </p:spPr>
        <p:txBody>
          <a:bodyPr lIns="0" tIns="0" rIns="0" bIns="0" anchor="ctr" anchorCtr="0">
            <a:noAutofit/>
          </a:bodyPr>
          <a:lstStyle/>
          <a:p>
            <a:pPr algn="ctr">
              <a:lnSpc>
                <a:spcPct val="90000"/>
              </a:lnSpc>
              <a:buSzPct val="25000"/>
              <a:defRPr/>
            </a:pPr>
            <a:r>
              <a:rPr lang="en-US" sz="1200" kern="0">
                <a:solidFill>
                  <a:srgbClr val="000000"/>
                </a:solidFill>
                <a:latin typeface="Trebuchet MS"/>
                <a:ea typeface="Trebuchet MS"/>
                <a:cs typeface="Trebuchet MS"/>
                <a:sym typeface="Trebuchet MS"/>
              </a:rPr>
              <a:t>Open Source </a:t>
            </a:r>
          </a:p>
        </p:txBody>
      </p:sp>
      <p:pic>
        <p:nvPicPr>
          <p:cNvPr id="261" name="Shape 261" descr="data_privacy-512.png"/>
          <p:cNvPicPr preferRelativeResize="0"/>
          <p:nvPr/>
        </p:nvPicPr>
        <p:blipFill>
          <a:blip r:embed="rId11">
            <a:alphaModFix/>
          </a:blip>
          <a:stretch>
            <a:fillRect/>
          </a:stretch>
        </p:blipFill>
        <p:spPr>
          <a:xfrm>
            <a:off x="5296069" y="3088838"/>
            <a:ext cx="797400" cy="797400"/>
          </a:xfrm>
          <a:prstGeom prst="rect">
            <a:avLst/>
          </a:prstGeom>
          <a:noFill/>
          <a:ln>
            <a:noFill/>
          </a:ln>
        </p:spPr>
      </p:pic>
      <p:sp>
        <p:nvSpPr>
          <p:cNvPr id="262" name="Shape 262"/>
          <p:cNvSpPr txBox="1"/>
          <p:nvPr/>
        </p:nvSpPr>
        <p:spPr>
          <a:xfrm>
            <a:off x="5099798" y="3995157"/>
            <a:ext cx="1398150" cy="207675"/>
          </a:xfrm>
          <a:prstGeom prst="rect">
            <a:avLst/>
          </a:prstGeom>
          <a:noFill/>
          <a:ln>
            <a:noFill/>
          </a:ln>
        </p:spPr>
        <p:txBody>
          <a:bodyPr lIns="51431" tIns="25706" rIns="51431" bIns="25706" anchor="ctr" anchorCtr="0">
            <a:noAutofit/>
          </a:bodyPr>
          <a:lstStyle/>
          <a:p>
            <a:pPr algn="ctr">
              <a:buSzPct val="25000"/>
              <a:defRPr/>
            </a:pPr>
            <a:r>
              <a:rPr lang="en-US" sz="1200" kern="0">
                <a:solidFill>
                  <a:srgbClr val="000000"/>
                </a:solidFill>
                <a:latin typeface="Trebuchet MS"/>
                <a:ea typeface="Trebuchet MS"/>
                <a:cs typeface="Trebuchet MS"/>
                <a:sym typeface="Trebuchet MS"/>
              </a:rPr>
              <a:t>Privacy</a:t>
            </a:r>
          </a:p>
        </p:txBody>
      </p:sp>
    </p:spTree>
    <p:extLst>
      <p:ext uri="{BB962C8B-B14F-4D97-AF65-F5344CB8AC3E}">
        <p14:creationId xmlns:p14="http://schemas.microsoft.com/office/powerpoint/2010/main" val="25846784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23CE8A-2789-5040-932A-56425D8BF810}"/>
              </a:ext>
            </a:extLst>
          </p:cNvPr>
          <p:cNvSpPr>
            <a:spLocks noGrp="1"/>
          </p:cNvSpPr>
          <p:nvPr>
            <p:ph type="body" sz="quarter" idx="10"/>
          </p:nvPr>
        </p:nvSpPr>
        <p:spPr/>
        <p:txBody>
          <a:bodyPr/>
          <a:lstStyle/>
          <a:p>
            <a:r>
              <a:rPr lang="fi-FI" dirty="0" err="1"/>
              <a:t>Validating</a:t>
            </a:r>
            <a:r>
              <a:rPr lang="fi-FI" dirty="0"/>
              <a:t> market </a:t>
            </a:r>
            <a:r>
              <a:rPr lang="fi-FI" dirty="0" err="1"/>
              <a:t>through</a:t>
            </a:r>
            <a:r>
              <a:rPr lang="fi-FI" dirty="0"/>
              <a:t> </a:t>
            </a:r>
            <a:r>
              <a:rPr lang="fi-FI" dirty="0" err="1"/>
              <a:t>pilots</a:t>
            </a:r>
            <a:endParaRPr lang="fi-FI" dirty="0"/>
          </a:p>
        </p:txBody>
      </p:sp>
      <p:sp>
        <p:nvSpPr>
          <p:cNvPr id="3" name="Text Placeholder 2">
            <a:extLst>
              <a:ext uri="{FF2B5EF4-FFF2-40B4-BE49-F238E27FC236}">
                <a16:creationId xmlns:a16="http://schemas.microsoft.com/office/drawing/2014/main" id="{F62F0902-ADB2-9741-8C90-1D331E62D86C}"/>
              </a:ext>
            </a:extLst>
          </p:cNvPr>
          <p:cNvSpPr>
            <a:spLocks noGrp="1"/>
          </p:cNvSpPr>
          <p:nvPr>
            <p:ph type="body" sz="quarter" idx="11"/>
          </p:nvPr>
        </p:nvSpPr>
        <p:spPr/>
        <p:txBody>
          <a:bodyPr/>
          <a:lstStyle/>
          <a:p>
            <a:endParaRPr lang="fi-FI"/>
          </a:p>
        </p:txBody>
      </p:sp>
    </p:spTree>
    <p:extLst>
      <p:ext uri="{BB962C8B-B14F-4D97-AF65-F5344CB8AC3E}">
        <p14:creationId xmlns:p14="http://schemas.microsoft.com/office/powerpoint/2010/main" val="33030778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84CBBA3-D761-474A-96DA-7643D1A82678}"/>
              </a:ext>
            </a:extLst>
          </p:cNvPr>
          <p:cNvSpPr>
            <a:spLocks noGrp="1"/>
          </p:cNvSpPr>
          <p:nvPr>
            <p:ph type="title"/>
          </p:nvPr>
        </p:nvSpPr>
        <p:spPr/>
        <p:txBody>
          <a:bodyPr/>
          <a:lstStyle/>
          <a:p>
            <a:r>
              <a:rPr lang="fi-FI" dirty="0" err="1"/>
              <a:t>SynchroniCity</a:t>
            </a:r>
            <a:r>
              <a:rPr lang="fi-FI" dirty="0"/>
              <a:t> </a:t>
            </a:r>
            <a:r>
              <a:rPr lang="fi-FI" dirty="0" err="1"/>
              <a:t>pilots</a:t>
            </a:r>
            <a:endParaRPr lang="fi-FI" dirty="0"/>
          </a:p>
        </p:txBody>
      </p:sp>
      <p:sp>
        <p:nvSpPr>
          <p:cNvPr id="9" name="Content Placeholder 8">
            <a:extLst>
              <a:ext uri="{FF2B5EF4-FFF2-40B4-BE49-F238E27FC236}">
                <a16:creationId xmlns:a16="http://schemas.microsoft.com/office/drawing/2014/main" id="{0EE258C6-5A90-4F4E-97E2-56E7E96CD997}"/>
              </a:ext>
            </a:extLst>
          </p:cNvPr>
          <p:cNvSpPr>
            <a:spLocks noGrp="1"/>
          </p:cNvSpPr>
          <p:nvPr>
            <p:ph idx="1"/>
          </p:nvPr>
        </p:nvSpPr>
        <p:spPr/>
        <p:txBody>
          <a:bodyPr/>
          <a:lstStyle/>
          <a:p>
            <a:endParaRPr lang="fi-FI"/>
          </a:p>
        </p:txBody>
      </p:sp>
      <p:pic>
        <p:nvPicPr>
          <p:cNvPr id="10" name="Picture 9">
            <a:extLst>
              <a:ext uri="{FF2B5EF4-FFF2-40B4-BE49-F238E27FC236}">
                <a16:creationId xmlns:a16="http://schemas.microsoft.com/office/drawing/2014/main" id="{CE7F2DFE-067A-D342-8024-DC78C2803CEA}"/>
              </a:ext>
            </a:extLst>
          </p:cNvPr>
          <p:cNvPicPr>
            <a:picLocks noChangeAspect="1"/>
          </p:cNvPicPr>
          <p:nvPr/>
        </p:nvPicPr>
        <p:blipFill>
          <a:blip r:embed="rId2"/>
          <a:stretch>
            <a:fillRect/>
          </a:stretch>
        </p:blipFill>
        <p:spPr>
          <a:xfrm>
            <a:off x="875907" y="1063229"/>
            <a:ext cx="6606562" cy="3804797"/>
          </a:xfrm>
          <a:prstGeom prst="rect">
            <a:avLst/>
          </a:prstGeom>
        </p:spPr>
      </p:pic>
    </p:spTree>
    <p:extLst>
      <p:ext uri="{BB962C8B-B14F-4D97-AF65-F5344CB8AC3E}">
        <p14:creationId xmlns:p14="http://schemas.microsoft.com/office/powerpoint/2010/main" val="17710557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3C5525D-BF10-C042-9A65-24B9AD6BAECC}"/>
              </a:ext>
            </a:extLst>
          </p:cNvPr>
          <p:cNvSpPr>
            <a:spLocks noGrp="1"/>
          </p:cNvSpPr>
          <p:nvPr>
            <p:ph type="body" sz="quarter" idx="10"/>
          </p:nvPr>
        </p:nvSpPr>
        <p:spPr/>
        <p:txBody>
          <a:bodyPr/>
          <a:lstStyle/>
          <a:p>
            <a:r>
              <a:rPr lang="fi-FI" dirty="0"/>
              <a:t>Connectivity </a:t>
            </a:r>
          </a:p>
        </p:txBody>
      </p:sp>
      <p:sp>
        <p:nvSpPr>
          <p:cNvPr id="4" name="Text Placeholder 3">
            <a:extLst>
              <a:ext uri="{FF2B5EF4-FFF2-40B4-BE49-F238E27FC236}">
                <a16:creationId xmlns:a16="http://schemas.microsoft.com/office/drawing/2014/main" id="{95879CBC-3C78-D74C-AB76-FEE1F28F3117}"/>
              </a:ext>
            </a:extLst>
          </p:cNvPr>
          <p:cNvSpPr>
            <a:spLocks noGrp="1"/>
          </p:cNvSpPr>
          <p:nvPr>
            <p:ph type="body" sz="quarter" idx="11"/>
          </p:nvPr>
        </p:nvSpPr>
        <p:spPr/>
        <p:txBody>
          <a:bodyPr/>
          <a:lstStyle/>
          <a:p>
            <a:endParaRPr lang="fi-FI"/>
          </a:p>
        </p:txBody>
      </p:sp>
    </p:spTree>
    <p:extLst>
      <p:ext uri="{BB962C8B-B14F-4D97-AF65-F5344CB8AC3E}">
        <p14:creationId xmlns:p14="http://schemas.microsoft.com/office/powerpoint/2010/main" val="41668391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16"/>
          <p:cNvSpPr/>
          <p:nvPr/>
        </p:nvSpPr>
        <p:spPr>
          <a:xfrm>
            <a:off x="2478938" y="556200"/>
            <a:ext cx="4186125" cy="4025475"/>
          </a:xfrm>
          <a:prstGeom prst="rect">
            <a:avLst/>
          </a:prstGeom>
          <a:solidFill>
            <a:schemeClr val="lt1"/>
          </a:solidFill>
          <a:ln>
            <a:noFill/>
          </a:ln>
        </p:spPr>
        <p:txBody>
          <a:bodyPr spcFirstLastPara="1" wrap="square" lIns="68569" tIns="68569" rIns="68569" bIns="68569" anchor="ctr" anchorCtr="0">
            <a:noAutofit/>
          </a:bodyPr>
          <a:lstStyle/>
          <a:p>
            <a:endParaRPr>
              <a:solidFill>
                <a:prstClr val="black"/>
              </a:solidFill>
              <a:latin typeface="Calibri"/>
            </a:endParaRPr>
          </a:p>
        </p:txBody>
      </p:sp>
      <p:sp>
        <p:nvSpPr>
          <p:cNvPr id="164" name="Google Shape;164;p16"/>
          <p:cNvSpPr txBox="1"/>
          <p:nvPr/>
        </p:nvSpPr>
        <p:spPr>
          <a:xfrm rot="-5400000">
            <a:off x="854963" y="2239088"/>
            <a:ext cx="1570500" cy="659700"/>
          </a:xfrm>
          <a:prstGeom prst="rect">
            <a:avLst/>
          </a:prstGeom>
          <a:noFill/>
          <a:ln>
            <a:noFill/>
          </a:ln>
        </p:spPr>
        <p:txBody>
          <a:bodyPr spcFirstLastPara="1" wrap="square" lIns="0" tIns="0" rIns="0" bIns="0" anchor="b" anchorCtr="0">
            <a:noAutofit/>
          </a:bodyPr>
          <a:lstStyle/>
          <a:p>
            <a:pPr algn="ctr">
              <a:lnSpc>
                <a:spcPct val="80000"/>
              </a:lnSpc>
            </a:pPr>
            <a:r>
              <a:rPr lang="fi-FI" sz="1200">
                <a:solidFill>
                  <a:srgbClr val="FFFFFF"/>
                </a:solidFill>
                <a:latin typeface="Open Sans SemiBold"/>
                <a:ea typeface="Open Sans SemiBold"/>
                <a:cs typeface="Open Sans SemiBold"/>
                <a:sym typeface="Open Sans SemiBold"/>
              </a:rPr>
              <a:t>Member companies</a:t>
            </a:r>
            <a:endParaRPr sz="1200">
              <a:solidFill>
                <a:srgbClr val="FFFFFF"/>
              </a:solidFill>
              <a:latin typeface="Open Sans SemiBold"/>
              <a:ea typeface="Open Sans SemiBold"/>
              <a:cs typeface="Open Sans SemiBold"/>
              <a:sym typeface="Open Sans SemiBold"/>
            </a:endParaRPr>
          </a:p>
        </p:txBody>
      </p:sp>
      <p:sp>
        <p:nvSpPr>
          <p:cNvPr id="165" name="Google Shape;165;p16"/>
          <p:cNvSpPr txBox="1"/>
          <p:nvPr/>
        </p:nvSpPr>
        <p:spPr>
          <a:xfrm rot="5400000">
            <a:off x="6575363" y="1277475"/>
            <a:ext cx="1695150" cy="498150"/>
          </a:xfrm>
          <a:prstGeom prst="rect">
            <a:avLst/>
          </a:prstGeom>
          <a:noFill/>
          <a:ln>
            <a:noFill/>
          </a:ln>
        </p:spPr>
        <p:txBody>
          <a:bodyPr spcFirstLastPara="1" wrap="square" lIns="0" tIns="0" rIns="0" bIns="0" anchor="b" anchorCtr="0">
            <a:noAutofit/>
          </a:bodyPr>
          <a:lstStyle/>
          <a:p>
            <a:pPr algn="ctr">
              <a:lnSpc>
                <a:spcPct val="80000"/>
              </a:lnSpc>
            </a:pPr>
            <a:r>
              <a:rPr lang="fi-FI" sz="1200">
                <a:solidFill>
                  <a:srgbClr val="FFFFFF"/>
                </a:solidFill>
                <a:latin typeface="Open Sans SemiBold"/>
                <a:ea typeface="Open Sans SemiBold"/>
                <a:cs typeface="Open Sans SemiBold"/>
                <a:sym typeface="Open Sans SemiBold"/>
              </a:rPr>
              <a:t>Public sector</a:t>
            </a:r>
            <a:endParaRPr sz="1200">
              <a:solidFill>
                <a:srgbClr val="FFFFFF"/>
              </a:solidFill>
              <a:latin typeface="Open Sans SemiBold"/>
              <a:ea typeface="Open Sans SemiBold"/>
              <a:cs typeface="Open Sans SemiBold"/>
              <a:sym typeface="Open Sans SemiBold"/>
            </a:endParaRPr>
          </a:p>
        </p:txBody>
      </p:sp>
      <p:cxnSp>
        <p:nvCxnSpPr>
          <p:cNvPr id="166" name="Google Shape;166;p16"/>
          <p:cNvCxnSpPr>
            <a:stCxn id="167" idx="0"/>
            <a:endCxn id="167" idx="4"/>
          </p:cNvCxnSpPr>
          <p:nvPr/>
        </p:nvCxnSpPr>
        <p:spPr>
          <a:xfrm>
            <a:off x="4545443" y="559019"/>
            <a:ext cx="0" cy="4025475"/>
          </a:xfrm>
          <a:prstGeom prst="straightConnector1">
            <a:avLst/>
          </a:prstGeom>
          <a:noFill/>
          <a:ln w="19050" cap="flat" cmpd="sng">
            <a:solidFill>
              <a:schemeClr val="accent1"/>
            </a:solidFill>
            <a:prstDash val="dash"/>
            <a:round/>
            <a:headEnd type="none" w="sm" len="sm"/>
            <a:tailEnd type="none" w="sm" len="sm"/>
          </a:ln>
        </p:spPr>
      </p:cxnSp>
      <p:pic>
        <p:nvPicPr>
          <p:cNvPr id="168" name="Google Shape;168;p16"/>
          <p:cNvPicPr preferRelativeResize="0"/>
          <p:nvPr/>
        </p:nvPicPr>
        <p:blipFill rotWithShape="1">
          <a:blip r:embed="rId3">
            <a:alphaModFix/>
          </a:blip>
          <a:srcRect/>
          <a:stretch/>
        </p:blipFill>
        <p:spPr>
          <a:xfrm>
            <a:off x="3610377" y="1671034"/>
            <a:ext cx="580950" cy="523800"/>
          </a:xfrm>
          <a:prstGeom prst="rect">
            <a:avLst/>
          </a:prstGeom>
          <a:noFill/>
          <a:ln>
            <a:noFill/>
          </a:ln>
        </p:spPr>
      </p:pic>
      <p:pic>
        <p:nvPicPr>
          <p:cNvPr id="169" name="Google Shape;169;p16"/>
          <p:cNvPicPr preferRelativeResize="0"/>
          <p:nvPr/>
        </p:nvPicPr>
        <p:blipFill rotWithShape="1">
          <a:blip r:embed="rId4">
            <a:alphaModFix/>
          </a:blip>
          <a:srcRect/>
          <a:stretch/>
        </p:blipFill>
        <p:spPr>
          <a:xfrm>
            <a:off x="5700000" y="2214938"/>
            <a:ext cx="686700" cy="132075"/>
          </a:xfrm>
          <a:prstGeom prst="rect">
            <a:avLst/>
          </a:prstGeom>
          <a:noFill/>
          <a:ln>
            <a:noFill/>
          </a:ln>
        </p:spPr>
      </p:pic>
      <p:pic>
        <p:nvPicPr>
          <p:cNvPr id="170" name="Google Shape;170;p16"/>
          <p:cNvPicPr preferRelativeResize="0"/>
          <p:nvPr/>
        </p:nvPicPr>
        <p:blipFill rotWithShape="1">
          <a:blip r:embed="rId5">
            <a:alphaModFix/>
          </a:blip>
          <a:srcRect/>
          <a:stretch/>
        </p:blipFill>
        <p:spPr>
          <a:xfrm>
            <a:off x="5233310" y="832757"/>
            <a:ext cx="679950" cy="235800"/>
          </a:xfrm>
          <a:prstGeom prst="rect">
            <a:avLst/>
          </a:prstGeom>
          <a:noFill/>
          <a:ln>
            <a:noFill/>
          </a:ln>
        </p:spPr>
      </p:pic>
      <p:cxnSp>
        <p:nvCxnSpPr>
          <p:cNvPr id="171" name="Google Shape;171;p16"/>
          <p:cNvCxnSpPr/>
          <p:nvPr/>
        </p:nvCxnSpPr>
        <p:spPr>
          <a:xfrm>
            <a:off x="4559063" y="2568938"/>
            <a:ext cx="2106000" cy="0"/>
          </a:xfrm>
          <a:prstGeom prst="straightConnector1">
            <a:avLst/>
          </a:prstGeom>
          <a:noFill/>
          <a:ln w="19050" cap="flat" cmpd="sng">
            <a:solidFill>
              <a:schemeClr val="accent1"/>
            </a:solidFill>
            <a:prstDash val="dash"/>
            <a:round/>
            <a:headEnd type="none" w="sm" len="sm"/>
            <a:tailEnd type="none" w="sm" len="sm"/>
          </a:ln>
        </p:spPr>
      </p:cxnSp>
      <p:pic>
        <p:nvPicPr>
          <p:cNvPr id="172" name="Google Shape;172;p16" descr="180px-Ylen_logo.svg.png"/>
          <p:cNvPicPr preferRelativeResize="0"/>
          <p:nvPr/>
        </p:nvPicPr>
        <p:blipFill rotWithShape="1">
          <a:blip r:embed="rId6">
            <a:alphaModFix/>
          </a:blip>
          <a:srcRect/>
          <a:stretch/>
        </p:blipFill>
        <p:spPr>
          <a:xfrm>
            <a:off x="3407662" y="835220"/>
            <a:ext cx="395100" cy="395100"/>
          </a:xfrm>
          <a:prstGeom prst="rect">
            <a:avLst/>
          </a:prstGeom>
          <a:noFill/>
          <a:ln>
            <a:noFill/>
          </a:ln>
        </p:spPr>
      </p:pic>
      <p:pic>
        <p:nvPicPr>
          <p:cNvPr id="173" name="Google Shape;173;p16" descr="Tekes_logo2.jpg"/>
          <p:cNvPicPr preferRelativeResize="0"/>
          <p:nvPr/>
        </p:nvPicPr>
        <p:blipFill rotWithShape="1">
          <a:blip r:embed="rId7">
            <a:alphaModFix/>
          </a:blip>
          <a:srcRect/>
          <a:stretch/>
        </p:blipFill>
        <p:spPr>
          <a:xfrm>
            <a:off x="4799025" y="1271111"/>
            <a:ext cx="754875" cy="271800"/>
          </a:xfrm>
          <a:prstGeom prst="rect">
            <a:avLst/>
          </a:prstGeom>
          <a:noFill/>
          <a:ln>
            <a:noFill/>
          </a:ln>
        </p:spPr>
      </p:pic>
      <p:pic>
        <p:nvPicPr>
          <p:cNvPr id="174" name="Google Shape;174;p16" descr="IBM-logo.jpg"/>
          <p:cNvPicPr preferRelativeResize="0"/>
          <p:nvPr/>
        </p:nvPicPr>
        <p:blipFill rotWithShape="1">
          <a:blip r:embed="rId8">
            <a:alphaModFix/>
          </a:blip>
          <a:srcRect/>
          <a:stretch/>
        </p:blipFill>
        <p:spPr>
          <a:xfrm>
            <a:off x="3708524" y="2449737"/>
            <a:ext cx="616725" cy="294075"/>
          </a:xfrm>
          <a:prstGeom prst="rect">
            <a:avLst/>
          </a:prstGeom>
          <a:noFill/>
          <a:ln>
            <a:noFill/>
          </a:ln>
        </p:spPr>
      </p:pic>
      <p:pic>
        <p:nvPicPr>
          <p:cNvPr id="175" name="Google Shape;175;p16" descr="elisa_logo copy.jpg"/>
          <p:cNvPicPr preferRelativeResize="0"/>
          <p:nvPr/>
        </p:nvPicPr>
        <p:blipFill rotWithShape="1">
          <a:blip r:embed="rId9">
            <a:alphaModFix/>
          </a:blip>
          <a:srcRect/>
          <a:stretch/>
        </p:blipFill>
        <p:spPr>
          <a:xfrm>
            <a:off x="3261871" y="1354874"/>
            <a:ext cx="686700" cy="343350"/>
          </a:xfrm>
          <a:prstGeom prst="rect">
            <a:avLst/>
          </a:prstGeom>
          <a:noFill/>
          <a:ln>
            <a:noFill/>
          </a:ln>
        </p:spPr>
      </p:pic>
      <p:pic>
        <p:nvPicPr>
          <p:cNvPr id="176" name="Google Shape;176;p16" descr="Helen_Oy_logo.jpg"/>
          <p:cNvPicPr preferRelativeResize="0"/>
          <p:nvPr/>
        </p:nvPicPr>
        <p:blipFill rotWithShape="1">
          <a:blip r:embed="rId10">
            <a:alphaModFix/>
          </a:blip>
          <a:srcRect/>
          <a:stretch/>
        </p:blipFill>
        <p:spPr>
          <a:xfrm>
            <a:off x="3208045" y="3939635"/>
            <a:ext cx="831375" cy="292275"/>
          </a:xfrm>
          <a:prstGeom prst="rect">
            <a:avLst/>
          </a:prstGeom>
          <a:noFill/>
          <a:ln>
            <a:noFill/>
          </a:ln>
        </p:spPr>
      </p:pic>
      <p:pic>
        <p:nvPicPr>
          <p:cNvPr id="177" name="Google Shape;177;p16" descr="2000px-CGI_logo.svg.png"/>
          <p:cNvPicPr preferRelativeResize="0"/>
          <p:nvPr/>
        </p:nvPicPr>
        <p:blipFill rotWithShape="1">
          <a:blip r:embed="rId11">
            <a:alphaModFix/>
          </a:blip>
          <a:srcRect/>
          <a:stretch/>
        </p:blipFill>
        <p:spPr>
          <a:xfrm>
            <a:off x="2743480" y="1735683"/>
            <a:ext cx="798525" cy="495450"/>
          </a:xfrm>
          <a:prstGeom prst="rect">
            <a:avLst/>
          </a:prstGeom>
          <a:noFill/>
          <a:ln>
            <a:noFill/>
          </a:ln>
        </p:spPr>
      </p:pic>
      <p:sp>
        <p:nvSpPr>
          <p:cNvPr id="178" name="Google Shape;178;p16"/>
          <p:cNvSpPr txBox="1"/>
          <p:nvPr/>
        </p:nvSpPr>
        <p:spPr>
          <a:xfrm rot="5400000">
            <a:off x="6723305" y="3330814"/>
            <a:ext cx="1344150" cy="443025"/>
          </a:xfrm>
          <a:prstGeom prst="rect">
            <a:avLst/>
          </a:prstGeom>
          <a:noFill/>
          <a:ln>
            <a:noFill/>
          </a:ln>
        </p:spPr>
        <p:txBody>
          <a:bodyPr spcFirstLastPara="1" wrap="square" lIns="0" tIns="0" rIns="0" bIns="0" anchor="b" anchorCtr="0">
            <a:noAutofit/>
          </a:bodyPr>
          <a:lstStyle/>
          <a:p>
            <a:pPr algn="ctr">
              <a:lnSpc>
                <a:spcPct val="80000"/>
              </a:lnSpc>
            </a:pPr>
            <a:r>
              <a:rPr lang="fi-FI" sz="1200">
                <a:solidFill>
                  <a:prstClr val="white"/>
                </a:solidFill>
                <a:latin typeface="Open Sans SemiBold"/>
                <a:ea typeface="Open Sans SemiBold"/>
                <a:cs typeface="Open Sans SemiBold"/>
                <a:sym typeface="Open Sans SemiBold"/>
              </a:rPr>
              <a:t>Networks</a:t>
            </a:r>
            <a:endParaRPr sz="1200">
              <a:solidFill>
                <a:prstClr val="black"/>
              </a:solidFill>
              <a:latin typeface="Open Sans SemiBold"/>
              <a:ea typeface="Open Sans SemiBold"/>
              <a:cs typeface="Open Sans SemiBold"/>
              <a:sym typeface="Open Sans SemiBold"/>
            </a:endParaRPr>
          </a:p>
        </p:txBody>
      </p:sp>
      <p:pic>
        <p:nvPicPr>
          <p:cNvPr id="179" name="Google Shape;179;p16" descr="Screen Shot 2016-09-08 at 10.09.22.jpg"/>
          <p:cNvPicPr preferRelativeResize="0"/>
          <p:nvPr/>
        </p:nvPicPr>
        <p:blipFill rotWithShape="1">
          <a:blip r:embed="rId12">
            <a:alphaModFix/>
          </a:blip>
          <a:srcRect/>
          <a:stretch/>
        </p:blipFill>
        <p:spPr>
          <a:xfrm>
            <a:off x="5642850" y="1313418"/>
            <a:ext cx="723825" cy="187200"/>
          </a:xfrm>
          <a:prstGeom prst="rect">
            <a:avLst/>
          </a:prstGeom>
          <a:noFill/>
          <a:ln>
            <a:noFill/>
          </a:ln>
        </p:spPr>
      </p:pic>
      <p:pic>
        <p:nvPicPr>
          <p:cNvPr id="180" name="Google Shape;180;p16"/>
          <p:cNvPicPr preferRelativeResize="0"/>
          <p:nvPr/>
        </p:nvPicPr>
        <p:blipFill rotWithShape="1">
          <a:blip r:embed="rId13">
            <a:alphaModFix/>
          </a:blip>
          <a:srcRect/>
          <a:stretch/>
        </p:blipFill>
        <p:spPr>
          <a:xfrm>
            <a:off x="3247515" y="2772878"/>
            <a:ext cx="707175" cy="706950"/>
          </a:xfrm>
          <a:prstGeom prst="rect">
            <a:avLst/>
          </a:prstGeom>
          <a:noFill/>
          <a:ln>
            <a:noFill/>
          </a:ln>
        </p:spPr>
      </p:pic>
      <p:pic>
        <p:nvPicPr>
          <p:cNvPr id="181" name="Google Shape;181;p16"/>
          <p:cNvPicPr preferRelativeResize="0"/>
          <p:nvPr/>
        </p:nvPicPr>
        <p:blipFill rotWithShape="1">
          <a:blip r:embed="rId14">
            <a:alphaModFix/>
          </a:blip>
          <a:srcRect l="-6746" t="21986" b="21981"/>
          <a:stretch/>
        </p:blipFill>
        <p:spPr>
          <a:xfrm>
            <a:off x="5677313" y="1616044"/>
            <a:ext cx="754875" cy="395100"/>
          </a:xfrm>
          <a:prstGeom prst="rect">
            <a:avLst/>
          </a:prstGeom>
          <a:noFill/>
          <a:ln>
            <a:noFill/>
          </a:ln>
        </p:spPr>
      </p:pic>
      <p:pic>
        <p:nvPicPr>
          <p:cNvPr id="182" name="Google Shape;182;p16"/>
          <p:cNvPicPr preferRelativeResize="0"/>
          <p:nvPr/>
        </p:nvPicPr>
        <p:blipFill rotWithShape="1">
          <a:blip r:embed="rId15">
            <a:alphaModFix/>
          </a:blip>
          <a:srcRect/>
          <a:stretch/>
        </p:blipFill>
        <p:spPr>
          <a:xfrm>
            <a:off x="4773318" y="1653870"/>
            <a:ext cx="723825" cy="335925"/>
          </a:xfrm>
          <a:prstGeom prst="rect">
            <a:avLst/>
          </a:prstGeom>
          <a:noFill/>
          <a:ln>
            <a:noFill/>
          </a:ln>
        </p:spPr>
      </p:pic>
      <p:pic>
        <p:nvPicPr>
          <p:cNvPr id="183" name="Google Shape;183;p16"/>
          <p:cNvPicPr preferRelativeResize="0"/>
          <p:nvPr/>
        </p:nvPicPr>
        <p:blipFill rotWithShape="1">
          <a:blip r:embed="rId16">
            <a:alphaModFix/>
          </a:blip>
          <a:srcRect/>
          <a:stretch/>
        </p:blipFill>
        <p:spPr>
          <a:xfrm>
            <a:off x="4719543" y="2143559"/>
            <a:ext cx="831375" cy="212850"/>
          </a:xfrm>
          <a:prstGeom prst="rect">
            <a:avLst/>
          </a:prstGeom>
          <a:noFill/>
          <a:ln>
            <a:noFill/>
          </a:ln>
        </p:spPr>
      </p:pic>
      <p:pic>
        <p:nvPicPr>
          <p:cNvPr id="184" name="Google Shape;184;p16"/>
          <p:cNvPicPr preferRelativeResize="0"/>
          <p:nvPr/>
        </p:nvPicPr>
        <p:blipFill>
          <a:blip r:embed="rId17">
            <a:alphaModFix/>
          </a:blip>
          <a:stretch>
            <a:fillRect/>
          </a:stretch>
        </p:blipFill>
        <p:spPr>
          <a:xfrm>
            <a:off x="2787769" y="2386483"/>
            <a:ext cx="723826" cy="383414"/>
          </a:xfrm>
          <a:prstGeom prst="rect">
            <a:avLst/>
          </a:prstGeom>
          <a:noFill/>
          <a:ln>
            <a:noFill/>
          </a:ln>
        </p:spPr>
      </p:pic>
      <p:pic>
        <p:nvPicPr>
          <p:cNvPr id="185" name="Google Shape;185;p16" descr="SpondaLogo.jpg"/>
          <p:cNvPicPr preferRelativeResize="0"/>
          <p:nvPr/>
        </p:nvPicPr>
        <p:blipFill rotWithShape="1">
          <a:blip r:embed="rId18">
            <a:alphaModFix/>
          </a:blip>
          <a:srcRect/>
          <a:stretch/>
        </p:blipFill>
        <p:spPr>
          <a:xfrm>
            <a:off x="3166932" y="3495338"/>
            <a:ext cx="973125" cy="253125"/>
          </a:xfrm>
          <a:prstGeom prst="rect">
            <a:avLst/>
          </a:prstGeom>
          <a:noFill/>
          <a:ln>
            <a:noFill/>
          </a:ln>
        </p:spPr>
      </p:pic>
      <p:sp>
        <p:nvSpPr>
          <p:cNvPr id="186" name="Google Shape;186;p16"/>
          <p:cNvSpPr/>
          <p:nvPr/>
        </p:nvSpPr>
        <p:spPr>
          <a:xfrm>
            <a:off x="6946897" y="4483572"/>
            <a:ext cx="698400" cy="305325"/>
          </a:xfrm>
          <a:custGeom>
            <a:avLst/>
            <a:gdLst/>
            <a:ahLst/>
            <a:cxnLst/>
            <a:rect l="l" t="t" r="r" b="b"/>
            <a:pathLst>
              <a:path w="120000" h="120000" extrusionOk="0">
                <a:moveTo>
                  <a:pt x="81980" y="84866"/>
                </a:moveTo>
                <a:cubicBezTo>
                  <a:pt x="78613" y="84866"/>
                  <a:pt x="78613" y="84866"/>
                  <a:pt x="78613" y="84866"/>
                </a:cubicBezTo>
                <a:cubicBezTo>
                  <a:pt x="78613" y="119087"/>
                  <a:pt x="78613" y="119087"/>
                  <a:pt x="78613" y="119087"/>
                </a:cubicBezTo>
                <a:cubicBezTo>
                  <a:pt x="81980" y="119087"/>
                  <a:pt x="81980" y="119087"/>
                  <a:pt x="81980" y="119087"/>
                </a:cubicBezTo>
                <a:lnTo>
                  <a:pt x="81980" y="84866"/>
                </a:lnTo>
                <a:close/>
                <a:moveTo>
                  <a:pt x="67722" y="109961"/>
                </a:moveTo>
                <a:cubicBezTo>
                  <a:pt x="65346" y="115893"/>
                  <a:pt x="65346" y="115893"/>
                  <a:pt x="65346" y="115893"/>
                </a:cubicBezTo>
                <a:cubicBezTo>
                  <a:pt x="66138" y="117262"/>
                  <a:pt x="66930" y="118174"/>
                  <a:pt x="67722" y="119087"/>
                </a:cubicBezTo>
                <a:cubicBezTo>
                  <a:pt x="68514" y="119543"/>
                  <a:pt x="69504" y="120000"/>
                  <a:pt x="70495" y="120000"/>
                </a:cubicBezTo>
                <a:cubicBezTo>
                  <a:pt x="71287" y="120000"/>
                  <a:pt x="71881" y="120000"/>
                  <a:pt x="72673" y="119543"/>
                </a:cubicBezTo>
                <a:cubicBezTo>
                  <a:pt x="73267" y="119087"/>
                  <a:pt x="73861" y="118174"/>
                  <a:pt x="74455" y="117262"/>
                </a:cubicBezTo>
                <a:cubicBezTo>
                  <a:pt x="75049" y="116349"/>
                  <a:pt x="75445" y="114980"/>
                  <a:pt x="75643" y="113612"/>
                </a:cubicBezTo>
                <a:cubicBezTo>
                  <a:pt x="76039" y="112243"/>
                  <a:pt x="76237" y="110418"/>
                  <a:pt x="76237" y="108593"/>
                </a:cubicBezTo>
                <a:cubicBezTo>
                  <a:pt x="76237" y="106768"/>
                  <a:pt x="76039" y="104942"/>
                  <a:pt x="75643" y="104030"/>
                </a:cubicBezTo>
                <a:cubicBezTo>
                  <a:pt x="75445" y="102661"/>
                  <a:pt x="74851" y="101749"/>
                  <a:pt x="74455" y="100836"/>
                </a:cubicBezTo>
                <a:cubicBezTo>
                  <a:pt x="73861" y="100380"/>
                  <a:pt x="73267" y="99923"/>
                  <a:pt x="72673" y="99467"/>
                </a:cubicBezTo>
                <a:cubicBezTo>
                  <a:pt x="72079" y="99011"/>
                  <a:pt x="71683" y="98555"/>
                  <a:pt x="71089" y="98098"/>
                </a:cubicBezTo>
                <a:cubicBezTo>
                  <a:pt x="70495" y="97642"/>
                  <a:pt x="70099" y="97186"/>
                  <a:pt x="69900" y="96730"/>
                </a:cubicBezTo>
                <a:cubicBezTo>
                  <a:pt x="69504" y="96273"/>
                  <a:pt x="69306" y="95361"/>
                  <a:pt x="69306" y="94448"/>
                </a:cubicBezTo>
                <a:cubicBezTo>
                  <a:pt x="69306" y="93536"/>
                  <a:pt x="69306" y="93079"/>
                  <a:pt x="69504" y="92623"/>
                </a:cubicBezTo>
                <a:cubicBezTo>
                  <a:pt x="69702" y="92167"/>
                  <a:pt x="69900" y="91711"/>
                  <a:pt x="70099" y="91711"/>
                </a:cubicBezTo>
                <a:cubicBezTo>
                  <a:pt x="70297" y="91254"/>
                  <a:pt x="70495" y="91254"/>
                  <a:pt x="70891" y="91254"/>
                </a:cubicBezTo>
                <a:cubicBezTo>
                  <a:pt x="71089" y="90798"/>
                  <a:pt x="71287" y="90798"/>
                  <a:pt x="71485" y="90798"/>
                </a:cubicBezTo>
                <a:cubicBezTo>
                  <a:pt x="71881" y="90798"/>
                  <a:pt x="72475" y="91254"/>
                  <a:pt x="72871" y="91254"/>
                </a:cubicBezTo>
                <a:cubicBezTo>
                  <a:pt x="73267" y="91711"/>
                  <a:pt x="73663" y="92167"/>
                  <a:pt x="73861" y="93079"/>
                </a:cubicBezTo>
                <a:cubicBezTo>
                  <a:pt x="76237" y="87604"/>
                  <a:pt x="76237" y="87604"/>
                  <a:pt x="76237" y="87604"/>
                </a:cubicBezTo>
                <a:cubicBezTo>
                  <a:pt x="75445" y="86235"/>
                  <a:pt x="74851" y="85323"/>
                  <a:pt x="74059" y="84866"/>
                </a:cubicBezTo>
                <a:cubicBezTo>
                  <a:pt x="73267" y="83954"/>
                  <a:pt x="72475" y="83954"/>
                  <a:pt x="71683" y="83954"/>
                </a:cubicBezTo>
                <a:cubicBezTo>
                  <a:pt x="70891" y="83954"/>
                  <a:pt x="70099" y="83954"/>
                  <a:pt x="69504" y="84410"/>
                </a:cubicBezTo>
                <a:cubicBezTo>
                  <a:pt x="68712" y="84866"/>
                  <a:pt x="68118" y="85779"/>
                  <a:pt x="67722" y="86692"/>
                </a:cubicBezTo>
                <a:cubicBezTo>
                  <a:pt x="67128" y="87604"/>
                  <a:pt x="66732" y="88973"/>
                  <a:pt x="66336" y="90342"/>
                </a:cubicBezTo>
                <a:cubicBezTo>
                  <a:pt x="66138" y="91711"/>
                  <a:pt x="65940" y="93079"/>
                  <a:pt x="65940" y="94904"/>
                </a:cubicBezTo>
                <a:cubicBezTo>
                  <a:pt x="65940" y="96730"/>
                  <a:pt x="66138" y="98555"/>
                  <a:pt x="66336" y="99467"/>
                </a:cubicBezTo>
                <a:cubicBezTo>
                  <a:pt x="66732" y="100836"/>
                  <a:pt x="67128" y="101749"/>
                  <a:pt x="67722" y="102661"/>
                </a:cubicBezTo>
                <a:cubicBezTo>
                  <a:pt x="68316" y="103117"/>
                  <a:pt x="68712" y="103574"/>
                  <a:pt x="69504" y="104030"/>
                </a:cubicBezTo>
                <a:cubicBezTo>
                  <a:pt x="70099" y="104486"/>
                  <a:pt x="70495" y="104942"/>
                  <a:pt x="71089" y="105399"/>
                </a:cubicBezTo>
                <a:cubicBezTo>
                  <a:pt x="71683" y="105855"/>
                  <a:pt x="72079" y="106311"/>
                  <a:pt x="72475" y="106768"/>
                </a:cubicBezTo>
                <a:cubicBezTo>
                  <a:pt x="72673" y="107680"/>
                  <a:pt x="72871" y="108593"/>
                  <a:pt x="72871" y="109505"/>
                </a:cubicBezTo>
                <a:cubicBezTo>
                  <a:pt x="72871" y="109961"/>
                  <a:pt x="72871" y="110418"/>
                  <a:pt x="72673" y="110874"/>
                </a:cubicBezTo>
                <a:cubicBezTo>
                  <a:pt x="72673" y="111330"/>
                  <a:pt x="72475" y="111787"/>
                  <a:pt x="72277" y="112243"/>
                </a:cubicBezTo>
                <a:cubicBezTo>
                  <a:pt x="71881" y="112243"/>
                  <a:pt x="71683" y="112699"/>
                  <a:pt x="71485" y="112699"/>
                </a:cubicBezTo>
                <a:cubicBezTo>
                  <a:pt x="71089" y="113155"/>
                  <a:pt x="70891" y="113155"/>
                  <a:pt x="70693" y="113155"/>
                </a:cubicBezTo>
                <a:cubicBezTo>
                  <a:pt x="70099" y="113155"/>
                  <a:pt x="69504" y="112699"/>
                  <a:pt x="69108" y="112243"/>
                </a:cubicBezTo>
                <a:cubicBezTo>
                  <a:pt x="68514" y="111787"/>
                  <a:pt x="68118" y="110874"/>
                  <a:pt x="67722" y="109961"/>
                </a:cubicBezTo>
                <a:moveTo>
                  <a:pt x="58613" y="84866"/>
                </a:moveTo>
                <a:cubicBezTo>
                  <a:pt x="55445" y="84866"/>
                  <a:pt x="55445" y="84866"/>
                  <a:pt x="55445" y="84866"/>
                </a:cubicBezTo>
                <a:cubicBezTo>
                  <a:pt x="55445" y="119087"/>
                  <a:pt x="55445" y="119087"/>
                  <a:pt x="55445" y="119087"/>
                </a:cubicBezTo>
                <a:cubicBezTo>
                  <a:pt x="64752" y="119087"/>
                  <a:pt x="64752" y="119087"/>
                  <a:pt x="64752" y="119087"/>
                </a:cubicBezTo>
                <a:cubicBezTo>
                  <a:pt x="64752" y="112243"/>
                  <a:pt x="64752" y="112243"/>
                  <a:pt x="64752" y="112243"/>
                </a:cubicBezTo>
                <a:cubicBezTo>
                  <a:pt x="58613" y="112243"/>
                  <a:pt x="58613" y="112243"/>
                  <a:pt x="58613" y="112243"/>
                </a:cubicBezTo>
                <a:lnTo>
                  <a:pt x="58613" y="84866"/>
                </a:lnTo>
                <a:close/>
                <a:moveTo>
                  <a:pt x="52673" y="84866"/>
                </a:moveTo>
                <a:cubicBezTo>
                  <a:pt x="42574" y="84866"/>
                  <a:pt x="42574" y="84866"/>
                  <a:pt x="42574" y="84866"/>
                </a:cubicBezTo>
                <a:cubicBezTo>
                  <a:pt x="42574" y="119087"/>
                  <a:pt x="42574" y="119087"/>
                  <a:pt x="42574" y="119087"/>
                </a:cubicBezTo>
                <a:cubicBezTo>
                  <a:pt x="53069" y="119087"/>
                  <a:pt x="53069" y="119087"/>
                  <a:pt x="53069" y="119087"/>
                </a:cubicBezTo>
                <a:cubicBezTo>
                  <a:pt x="53069" y="112243"/>
                  <a:pt x="53069" y="112243"/>
                  <a:pt x="53069" y="112243"/>
                </a:cubicBezTo>
                <a:cubicBezTo>
                  <a:pt x="45742" y="112243"/>
                  <a:pt x="45742" y="112243"/>
                  <a:pt x="45742" y="112243"/>
                </a:cubicBezTo>
                <a:cubicBezTo>
                  <a:pt x="45742" y="104942"/>
                  <a:pt x="45742" y="104942"/>
                  <a:pt x="45742" y="104942"/>
                </a:cubicBezTo>
                <a:cubicBezTo>
                  <a:pt x="52277" y="104942"/>
                  <a:pt x="52277" y="104942"/>
                  <a:pt x="52277" y="104942"/>
                </a:cubicBezTo>
                <a:cubicBezTo>
                  <a:pt x="52277" y="98098"/>
                  <a:pt x="52277" y="98098"/>
                  <a:pt x="52277" y="98098"/>
                </a:cubicBezTo>
                <a:cubicBezTo>
                  <a:pt x="45742" y="98098"/>
                  <a:pt x="45742" y="98098"/>
                  <a:pt x="45742" y="98098"/>
                </a:cubicBezTo>
                <a:cubicBezTo>
                  <a:pt x="45742" y="91711"/>
                  <a:pt x="45742" y="91711"/>
                  <a:pt x="45742" y="91711"/>
                </a:cubicBezTo>
                <a:cubicBezTo>
                  <a:pt x="52673" y="91711"/>
                  <a:pt x="52673" y="91711"/>
                  <a:pt x="52673" y="91711"/>
                </a:cubicBezTo>
                <a:lnTo>
                  <a:pt x="52673" y="84866"/>
                </a:lnTo>
                <a:close/>
                <a:moveTo>
                  <a:pt x="30099" y="84866"/>
                </a:moveTo>
                <a:cubicBezTo>
                  <a:pt x="26732" y="84866"/>
                  <a:pt x="26732" y="84866"/>
                  <a:pt x="26732" y="84866"/>
                </a:cubicBezTo>
                <a:cubicBezTo>
                  <a:pt x="26732" y="119087"/>
                  <a:pt x="26732" y="119087"/>
                  <a:pt x="26732" y="119087"/>
                </a:cubicBezTo>
                <a:cubicBezTo>
                  <a:pt x="30099" y="119087"/>
                  <a:pt x="30099" y="119087"/>
                  <a:pt x="30099" y="119087"/>
                </a:cubicBezTo>
                <a:cubicBezTo>
                  <a:pt x="30099" y="104486"/>
                  <a:pt x="30099" y="104486"/>
                  <a:pt x="30099" y="104486"/>
                </a:cubicBezTo>
                <a:cubicBezTo>
                  <a:pt x="36435" y="104486"/>
                  <a:pt x="36435" y="104486"/>
                  <a:pt x="36435" y="104486"/>
                </a:cubicBezTo>
                <a:cubicBezTo>
                  <a:pt x="36435" y="119087"/>
                  <a:pt x="36435" y="119087"/>
                  <a:pt x="36435" y="119087"/>
                </a:cubicBezTo>
                <a:cubicBezTo>
                  <a:pt x="39801" y="119087"/>
                  <a:pt x="39801" y="119087"/>
                  <a:pt x="39801" y="119087"/>
                </a:cubicBezTo>
                <a:cubicBezTo>
                  <a:pt x="39801" y="84866"/>
                  <a:pt x="39801" y="84866"/>
                  <a:pt x="39801" y="84866"/>
                </a:cubicBezTo>
                <a:cubicBezTo>
                  <a:pt x="36435" y="84866"/>
                  <a:pt x="36435" y="84866"/>
                  <a:pt x="36435" y="84866"/>
                </a:cubicBezTo>
                <a:cubicBezTo>
                  <a:pt x="36435" y="97642"/>
                  <a:pt x="36435" y="97642"/>
                  <a:pt x="36435" y="97642"/>
                </a:cubicBezTo>
                <a:cubicBezTo>
                  <a:pt x="30099" y="97642"/>
                  <a:pt x="30099" y="97642"/>
                  <a:pt x="30099" y="97642"/>
                </a:cubicBezTo>
                <a:lnTo>
                  <a:pt x="30099" y="84866"/>
                </a:lnTo>
                <a:close/>
                <a:moveTo>
                  <a:pt x="36435" y="77110"/>
                </a:moveTo>
                <a:cubicBezTo>
                  <a:pt x="39801" y="77110"/>
                  <a:pt x="39801" y="77110"/>
                  <a:pt x="39801" y="77110"/>
                </a:cubicBezTo>
                <a:cubicBezTo>
                  <a:pt x="39801" y="42889"/>
                  <a:pt x="39801" y="42889"/>
                  <a:pt x="39801" y="42889"/>
                </a:cubicBezTo>
                <a:cubicBezTo>
                  <a:pt x="36435" y="42889"/>
                  <a:pt x="36435" y="42889"/>
                  <a:pt x="36435" y="42889"/>
                </a:cubicBezTo>
                <a:lnTo>
                  <a:pt x="36435" y="77110"/>
                </a:lnTo>
                <a:close/>
                <a:moveTo>
                  <a:pt x="21386" y="20532"/>
                </a:moveTo>
                <a:cubicBezTo>
                  <a:pt x="21386" y="23269"/>
                  <a:pt x="22376" y="25551"/>
                  <a:pt x="23564" y="25551"/>
                </a:cubicBezTo>
                <a:cubicBezTo>
                  <a:pt x="24950" y="25551"/>
                  <a:pt x="25940" y="23269"/>
                  <a:pt x="25940" y="20532"/>
                </a:cubicBezTo>
                <a:cubicBezTo>
                  <a:pt x="25940" y="17794"/>
                  <a:pt x="24950" y="15513"/>
                  <a:pt x="23564" y="15513"/>
                </a:cubicBezTo>
                <a:cubicBezTo>
                  <a:pt x="22376" y="15513"/>
                  <a:pt x="21386" y="17794"/>
                  <a:pt x="21386" y="20532"/>
                </a:cubicBezTo>
                <a:moveTo>
                  <a:pt x="8514" y="77110"/>
                </a:moveTo>
                <a:cubicBezTo>
                  <a:pt x="14653" y="42889"/>
                  <a:pt x="14653" y="42889"/>
                  <a:pt x="14653" y="42889"/>
                </a:cubicBezTo>
                <a:cubicBezTo>
                  <a:pt x="11089" y="42889"/>
                  <a:pt x="11089" y="42889"/>
                  <a:pt x="11089" y="42889"/>
                </a:cubicBezTo>
                <a:cubicBezTo>
                  <a:pt x="7326" y="65247"/>
                  <a:pt x="7326" y="65247"/>
                  <a:pt x="7326" y="65247"/>
                </a:cubicBezTo>
                <a:cubicBezTo>
                  <a:pt x="7326" y="65247"/>
                  <a:pt x="7326" y="65247"/>
                  <a:pt x="7326" y="65247"/>
                </a:cubicBezTo>
                <a:cubicBezTo>
                  <a:pt x="3564" y="42889"/>
                  <a:pt x="3564" y="42889"/>
                  <a:pt x="3564" y="42889"/>
                </a:cubicBezTo>
                <a:cubicBezTo>
                  <a:pt x="0" y="42889"/>
                  <a:pt x="0" y="42889"/>
                  <a:pt x="0" y="42889"/>
                </a:cubicBezTo>
                <a:cubicBezTo>
                  <a:pt x="5940" y="77110"/>
                  <a:pt x="5940" y="77110"/>
                  <a:pt x="5940" y="77110"/>
                </a:cubicBezTo>
                <a:lnTo>
                  <a:pt x="8514" y="77110"/>
                </a:lnTo>
                <a:close/>
                <a:moveTo>
                  <a:pt x="19603" y="42889"/>
                </a:moveTo>
                <a:cubicBezTo>
                  <a:pt x="16435" y="42889"/>
                  <a:pt x="16435" y="42889"/>
                  <a:pt x="16435" y="42889"/>
                </a:cubicBezTo>
                <a:cubicBezTo>
                  <a:pt x="16435" y="77110"/>
                  <a:pt x="16435" y="77110"/>
                  <a:pt x="16435" y="77110"/>
                </a:cubicBezTo>
                <a:cubicBezTo>
                  <a:pt x="19603" y="77110"/>
                  <a:pt x="19603" y="77110"/>
                  <a:pt x="19603" y="77110"/>
                </a:cubicBezTo>
                <a:lnTo>
                  <a:pt x="19603" y="42889"/>
                </a:lnTo>
                <a:close/>
                <a:moveTo>
                  <a:pt x="19603" y="8669"/>
                </a:moveTo>
                <a:cubicBezTo>
                  <a:pt x="26732" y="8669"/>
                  <a:pt x="26732" y="8669"/>
                  <a:pt x="26732" y="8669"/>
                </a:cubicBezTo>
                <a:cubicBezTo>
                  <a:pt x="26732" y="912"/>
                  <a:pt x="26732" y="912"/>
                  <a:pt x="26732" y="912"/>
                </a:cubicBezTo>
                <a:cubicBezTo>
                  <a:pt x="16435" y="912"/>
                  <a:pt x="16435" y="912"/>
                  <a:pt x="16435" y="912"/>
                </a:cubicBezTo>
                <a:cubicBezTo>
                  <a:pt x="16435" y="35133"/>
                  <a:pt x="16435" y="35133"/>
                  <a:pt x="16435" y="35133"/>
                </a:cubicBezTo>
                <a:cubicBezTo>
                  <a:pt x="19603" y="35133"/>
                  <a:pt x="19603" y="35133"/>
                  <a:pt x="19603" y="35133"/>
                </a:cubicBezTo>
                <a:cubicBezTo>
                  <a:pt x="19603" y="21901"/>
                  <a:pt x="19603" y="21901"/>
                  <a:pt x="19603" y="21901"/>
                </a:cubicBezTo>
                <a:cubicBezTo>
                  <a:pt x="19603" y="14600"/>
                  <a:pt x="19603" y="14600"/>
                  <a:pt x="19603" y="14600"/>
                </a:cubicBezTo>
                <a:lnTo>
                  <a:pt x="19603" y="8669"/>
                </a:lnTo>
                <a:close/>
                <a:moveTo>
                  <a:pt x="30495" y="51102"/>
                </a:moveTo>
                <a:cubicBezTo>
                  <a:pt x="30693" y="51558"/>
                  <a:pt x="30693" y="52471"/>
                  <a:pt x="30693" y="53384"/>
                </a:cubicBezTo>
                <a:cubicBezTo>
                  <a:pt x="30693" y="54296"/>
                  <a:pt x="30693" y="54752"/>
                  <a:pt x="30495" y="55665"/>
                </a:cubicBezTo>
                <a:cubicBezTo>
                  <a:pt x="30297" y="56121"/>
                  <a:pt x="30099" y="56577"/>
                  <a:pt x="29900" y="56577"/>
                </a:cubicBezTo>
                <a:cubicBezTo>
                  <a:pt x="29504" y="57034"/>
                  <a:pt x="29306" y="57034"/>
                  <a:pt x="28910" y="57034"/>
                </a:cubicBezTo>
                <a:cubicBezTo>
                  <a:pt x="28514" y="57034"/>
                  <a:pt x="28316" y="57034"/>
                  <a:pt x="27920" y="57034"/>
                </a:cubicBezTo>
                <a:cubicBezTo>
                  <a:pt x="26138" y="57034"/>
                  <a:pt x="26138" y="57034"/>
                  <a:pt x="26138" y="57034"/>
                </a:cubicBezTo>
                <a:cubicBezTo>
                  <a:pt x="26138" y="49277"/>
                  <a:pt x="26138" y="49277"/>
                  <a:pt x="26138" y="49277"/>
                </a:cubicBezTo>
                <a:cubicBezTo>
                  <a:pt x="28118" y="49277"/>
                  <a:pt x="28118" y="49277"/>
                  <a:pt x="28118" y="49277"/>
                </a:cubicBezTo>
                <a:cubicBezTo>
                  <a:pt x="28514" y="49277"/>
                  <a:pt x="28712" y="49277"/>
                  <a:pt x="29108" y="49277"/>
                </a:cubicBezTo>
                <a:cubicBezTo>
                  <a:pt x="29504" y="49733"/>
                  <a:pt x="29702" y="49733"/>
                  <a:pt x="29900" y="50190"/>
                </a:cubicBezTo>
                <a:cubicBezTo>
                  <a:pt x="30099" y="50190"/>
                  <a:pt x="30297" y="50646"/>
                  <a:pt x="30495" y="51102"/>
                </a:cubicBezTo>
                <a:moveTo>
                  <a:pt x="30693" y="43346"/>
                </a:moveTo>
                <a:cubicBezTo>
                  <a:pt x="30099" y="42889"/>
                  <a:pt x="29306" y="42889"/>
                  <a:pt x="28514" y="42889"/>
                </a:cubicBezTo>
                <a:cubicBezTo>
                  <a:pt x="22772" y="42889"/>
                  <a:pt x="22772" y="42889"/>
                  <a:pt x="22772" y="42889"/>
                </a:cubicBezTo>
                <a:cubicBezTo>
                  <a:pt x="22772" y="77110"/>
                  <a:pt x="22772" y="77110"/>
                  <a:pt x="22772" y="77110"/>
                </a:cubicBezTo>
                <a:cubicBezTo>
                  <a:pt x="26138" y="77110"/>
                  <a:pt x="26138" y="77110"/>
                  <a:pt x="26138" y="77110"/>
                </a:cubicBezTo>
                <a:cubicBezTo>
                  <a:pt x="26138" y="63422"/>
                  <a:pt x="26138" y="63422"/>
                  <a:pt x="26138" y="63422"/>
                </a:cubicBezTo>
                <a:cubicBezTo>
                  <a:pt x="27722" y="63422"/>
                  <a:pt x="27722" y="63422"/>
                  <a:pt x="27722" y="63422"/>
                </a:cubicBezTo>
                <a:cubicBezTo>
                  <a:pt x="30693" y="77110"/>
                  <a:pt x="30693" y="77110"/>
                  <a:pt x="30693" y="77110"/>
                </a:cubicBezTo>
                <a:cubicBezTo>
                  <a:pt x="34653" y="77110"/>
                  <a:pt x="34653" y="77110"/>
                  <a:pt x="34653" y="77110"/>
                </a:cubicBezTo>
                <a:cubicBezTo>
                  <a:pt x="30891" y="62965"/>
                  <a:pt x="30891" y="62965"/>
                  <a:pt x="30891" y="62965"/>
                </a:cubicBezTo>
                <a:cubicBezTo>
                  <a:pt x="32079" y="62509"/>
                  <a:pt x="32871" y="61140"/>
                  <a:pt x="33267" y="59315"/>
                </a:cubicBezTo>
                <a:cubicBezTo>
                  <a:pt x="33861" y="57946"/>
                  <a:pt x="34059" y="55665"/>
                  <a:pt x="34059" y="53384"/>
                </a:cubicBezTo>
                <a:cubicBezTo>
                  <a:pt x="34059" y="51102"/>
                  <a:pt x="34059" y="49733"/>
                  <a:pt x="33663" y="48365"/>
                </a:cubicBezTo>
                <a:cubicBezTo>
                  <a:pt x="33465" y="46996"/>
                  <a:pt x="33069" y="46083"/>
                  <a:pt x="32475" y="45171"/>
                </a:cubicBezTo>
                <a:cubicBezTo>
                  <a:pt x="31881" y="44258"/>
                  <a:pt x="31287" y="43802"/>
                  <a:pt x="30693" y="43346"/>
                </a:cubicBezTo>
                <a:moveTo>
                  <a:pt x="41188" y="17794"/>
                </a:moveTo>
                <a:cubicBezTo>
                  <a:pt x="41188" y="19619"/>
                  <a:pt x="41188" y="20988"/>
                  <a:pt x="40990" y="22357"/>
                </a:cubicBezTo>
                <a:cubicBezTo>
                  <a:pt x="40792" y="23726"/>
                  <a:pt x="40396" y="24638"/>
                  <a:pt x="40000" y="26007"/>
                </a:cubicBezTo>
                <a:cubicBezTo>
                  <a:pt x="39603" y="26920"/>
                  <a:pt x="39009" y="27832"/>
                  <a:pt x="38613" y="28288"/>
                </a:cubicBezTo>
                <a:cubicBezTo>
                  <a:pt x="38019" y="28745"/>
                  <a:pt x="37425" y="29201"/>
                  <a:pt x="36633" y="29201"/>
                </a:cubicBezTo>
                <a:cubicBezTo>
                  <a:pt x="35841" y="29201"/>
                  <a:pt x="35247" y="28745"/>
                  <a:pt x="34653" y="28288"/>
                </a:cubicBezTo>
                <a:cubicBezTo>
                  <a:pt x="34059" y="27832"/>
                  <a:pt x="33663" y="26920"/>
                  <a:pt x="33267" y="26007"/>
                </a:cubicBezTo>
                <a:cubicBezTo>
                  <a:pt x="32871" y="24638"/>
                  <a:pt x="32475" y="23726"/>
                  <a:pt x="32277" y="22357"/>
                </a:cubicBezTo>
                <a:cubicBezTo>
                  <a:pt x="32079" y="20988"/>
                  <a:pt x="32079" y="19619"/>
                  <a:pt x="32079" y="17794"/>
                </a:cubicBezTo>
                <a:cubicBezTo>
                  <a:pt x="32079" y="16425"/>
                  <a:pt x="32079" y="15057"/>
                  <a:pt x="32277" y="13688"/>
                </a:cubicBezTo>
                <a:cubicBezTo>
                  <a:pt x="32475" y="12319"/>
                  <a:pt x="32871" y="10950"/>
                  <a:pt x="33267" y="10038"/>
                </a:cubicBezTo>
                <a:cubicBezTo>
                  <a:pt x="33663" y="9125"/>
                  <a:pt x="34059" y="8212"/>
                  <a:pt x="34653" y="7756"/>
                </a:cubicBezTo>
                <a:cubicBezTo>
                  <a:pt x="35247" y="7300"/>
                  <a:pt x="35841" y="6844"/>
                  <a:pt x="36633" y="6844"/>
                </a:cubicBezTo>
                <a:cubicBezTo>
                  <a:pt x="37425" y="6844"/>
                  <a:pt x="38019" y="7300"/>
                  <a:pt x="38613" y="7756"/>
                </a:cubicBezTo>
                <a:cubicBezTo>
                  <a:pt x="39009" y="8212"/>
                  <a:pt x="39603" y="9125"/>
                  <a:pt x="40000" y="10038"/>
                </a:cubicBezTo>
                <a:cubicBezTo>
                  <a:pt x="40396" y="10950"/>
                  <a:pt x="40792" y="12319"/>
                  <a:pt x="40990" y="13688"/>
                </a:cubicBezTo>
                <a:cubicBezTo>
                  <a:pt x="41188" y="15057"/>
                  <a:pt x="41188" y="16425"/>
                  <a:pt x="41188" y="17794"/>
                </a:cubicBezTo>
                <a:moveTo>
                  <a:pt x="44158" y="25551"/>
                </a:moveTo>
                <a:cubicBezTo>
                  <a:pt x="44554" y="23269"/>
                  <a:pt x="44752" y="20532"/>
                  <a:pt x="44752" y="17794"/>
                </a:cubicBezTo>
                <a:cubicBezTo>
                  <a:pt x="44752" y="15057"/>
                  <a:pt x="44554" y="12775"/>
                  <a:pt x="44158" y="10494"/>
                </a:cubicBezTo>
                <a:cubicBezTo>
                  <a:pt x="43762" y="8212"/>
                  <a:pt x="43168" y="6387"/>
                  <a:pt x="42376" y="4562"/>
                </a:cubicBezTo>
                <a:cubicBezTo>
                  <a:pt x="41782" y="3193"/>
                  <a:pt x="40792" y="1825"/>
                  <a:pt x="39801" y="912"/>
                </a:cubicBezTo>
                <a:cubicBezTo>
                  <a:pt x="38811" y="456"/>
                  <a:pt x="37821" y="0"/>
                  <a:pt x="36633" y="0"/>
                </a:cubicBezTo>
                <a:cubicBezTo>
                  <a:pt x="35445" y="0"/>
                  <a:pt x="34455" y="456"/>
                  <a:pt x="33465" y="912"/>
                </a:cubicBezTo>
                <a:cubicBezTo>
                  <a:pt x="32475" y="1825"/>
                  <a:pt x="31485" y="3193"/>
                  <a:pt x="30891" y="4562"/>
                </a:cubicBezTo>
                <a:cubicBezTo>
                  <a:pt x="30099" y="6387"/>
                  <a:pt x="29504" y="8212"/>
                  <a:pt x="29108" y="10494"/>
                </a:cubicBezTo>
                <a:cubicBezTo>
                  <a:pt x="28712" y="12775"/>
                  <a:pt x="28514" y="15057"/>
                  <a:pt x="28514" y="17794"/>
                </a:cubicBezTo>
                <a:cubicBezTo>
                  <a:pt x="28514" y="20532"/>
                  <a:pt x="28712" y="23269"/>
                  <a:pt x="29108" y="25551"/>
                </a:cubicBezTo>
                <a:cubicBezTo>
                  <a:pt x="29504" y="27832"/>
                  <a:pt x="30099" y="29657"/>
                  <a:pt x="30891" y="31026"/>
                </a:cubicBezTo>
                <a:cubicBezTo>
                  <a:pt x="31485" y="32851"/>
                  <a:pt x="32475" y="33764"/>
                  <a:pt x="33465" y="34676"/>
                </a:cubicBezTo>
                <a:cubicBezTo>
                  <a:pt x="34455" y="35589"/>
                  <a:pt x="35445" y="36045"/>
                  <a:pt x="36633" y="36045"/>
                </a:cubicBezTo>
                <a:cubicBezTo>
                  <a:pt x="37821" y="36045"/>
                  <a:pt x="38811" y="35589"/>
                  <a:pt x="39801" y="34676"/>
                </a:cubicBezTo>
                <a:cubicBezTo>
                  <a:pt x="40792" y="33764"/>
                  <a:pt x="41782" y="32851"/>
                  <a:pt x="42376" y="31026"/>
                </a:cubicBezTo>
                <a:cubicBezTo>
                  <a:pt x="43168" y="29657"/>
                  <a:pt x="43762" y="27832"/>
                  <a:pt x="44158" y="25551"/>
                </a:cubicBezTo>
                <a:moveTo>
                  <a:pt x="47722" y="70722"/>
                </a:moveTo>
                <a:cubicBezTo>
                  <a:pt x="47326" y="70266"/>
                  <a:pt x="46930" y="69809"/>
                  <a:pt x="46732" y="68897"/>
                </a:cubicBezTo>
                <a:cubicBezTo>
                  <a:pt x="46534" y="68441"/>
                  <a:pt x="46336" y="67528"/>
                  <a:pt x="46138" y="66615"/>
                </a:cubicBezTo>
                <a:cubicBezTo>
                  <a:pt x="45940" y="65703"/>
                  <a:pt x="45940" y="64790"/>
                  <a:pt x="45940" y="63878"/>
                </a:cubicBezTo>
                <a:cubicBezTo>
                  <a:pt x="45940" y="42889"/>
                  <a:pt x="45940" y="42889"/>
                  <a:pt x="45940" y="42889"/>
                </a:cubicBezTo>
                <a:cubicBezTo>
                  <a:pt x="42574" y="42889"/>
                  <a:pt x="42574" y="42889"/>
                  <a:pt x="42574" y="42889"/>
                </a:cubicBezTo>
                <a:cubicBezTo>
                  <a:pt x="42574" y="63878"/>
                  <a:pt x="42574" y="63878"/>
                  <a:pt x="42574" y="63878"/>
                </a:cubicBezTo>
                <a:cubicBezTo>
                  <a:pt x="42574" y="66159"/>
                  <a:pt x="42772" y="67984"/>
                  <a:pt x="42970" y="69809"/>
                </a:cubicBezTo>
                <a:cubicBezTo>
                  <a:pt x="43366" y="71178"/>
                  <a:pt x="43762" y="73003"/>
                  <a:pt x="44158" y="73916"/>
                </a:cubicBezTo>
                <a:cubicBezTo>
                  <a:pt x="44752" y="75285"/>
                  <a:pt x="45346" y="76197"/>
                  <a:pt x="46138" y="77110"/>
                </a:cubicBezTo>
                <a:cubicBezTo>
                  <a:pt x="46930" y="77566"/>
                  <a:pt x="47920" y="78022"/>
                  <a:pt x="48910" y="78022"/>
                </a:cubicBezTo>
                <a:cubicBezTo>
                  <a:pt x="49900" y="78022"/>
                  <a:pt x="50891" y="77566"/>
                  <a:pt x="51683" y="77110"/>
                </a:cubicBezTo>
                <a:cubicBezTo>
                  <a:pt x="52475" y="76197"/>
                  <a:pt x="53069" y="75285"/>
                  <a:pt x="53663" y="73916"/>
                </a:cubicBezTo>
                <a:cubicBezTo>
                  <a:pt x="54059" y="73003"/>
                  <a:pt x="54455" y="71178"/>
                  <a:pt x="54851" y="69809"/>
                </a:cubicBezTo>
                <a:cubicBezTo>
                  <a:pt x="55049" y="67984"/>
                  <a:pt x="55247" y="66159"/>
                  <a:pt x="55247" y="63878"/>
                </a:cubicBezTo>
                <a:cubicBezTo>
                  <a:pt x="55247" y="42889"/>
                  <a:pt x="55247" y="42889"/>
                  <a:pt x="55247" y="42889"/>
                </a:cubicBezTo>
                <a:cubicBezTo>
                  <a:pt x="51881" y="42889"/>
                  <a:pt x="51881" y="42889"/>
                  <a:pt x="51881" y="42889"/>
                </a:cubicBezTo>
                <a:cubicBezTo>
                  <a:pt x="51881" y="63878"/>
                  <a:pt x="51881" y="63878"/>
                  <a:pt x="51881" y="63878"/>
                </a:cubicBezTo>
                <a:cubicBezTo>
                  <a:pt x="51881" y="64790"/>
                  <a:pt x="51881" y="65703"/>
                  <a:pt x="51683" y="66615"/>
                </a:cubicBezTo>
                <a:cubicBezTo>
                  <a:pt x="51485" y="67528"/>
                  <a:pt x="51287" y="68441"/>
                  <a:pt x="51089" y="68897"/>
                </a:cubicBezTo>
                <a:cubicBezTo>
                  <a:pt x="50693" y="69809"/>
                  <a:pt x="50495" y="70266"/>
                  <a:pt x="50099" y="70722"/>
                </a:cubicBezTo>
                <a:cubicBezTo>
                  <a:pt x="49702" y="71178"/>
                  <a:pt x="49306" y="71178"/>
                  <a:pt x="48910" y="71178"/>
                </a:cubicBezTo>
                <a:cubicBezTo>
                  <a:pt x="48514" y="71178"/>
                  <a:pt x="48118" y="71178"/>
                  <a:pt x="47722" y="70722"/>
                </a:cubicBezTo>
                <a:moveTo>
                  <a:pt x="54851" y="10950"/>
                </a:moveTo>
                <a:cubicBezTo>
                  <a:pt x="54851" y="11863"/>
                  <a:pt x="54851" y="12775"/>
                  <a:pt x="54653" y="13231"/>
                </a:cubicBezTo>
                <a:cubicBezTo>
                  <a:pt x="54455" y="13688"/>
                  <a:pt x="54257" y="14144"/>
                  <a:pt x="54059" y="14600"/>
                </a:cubicBezTo>
                <a:cubicBezTo>
                  <a:pt x="53663" y="14600"/>
                  <a:pt x="53465" y="14600"/>
                  <a:pt x="53069" y="15057"/>
                </a:cubicBezTo>
                <a:cubicBezTo>
                  <a:pt x="52673" y="15057"/>
                  <a:pt x="52475" y="15057"/>
                  <a:pt x="52079" y="15057"/>
                </a:cubicBezTo>
                <a:cubicBezTo>
                  <a:pt x="50099" y="15057"/>
                  <a:pt x="50099" y="15057"/>
                  <a:pt x="50099" y="15057"/>
                </a:cubicBezTo>
                <a:cubicBezTo>
                  <a:pt x="50099" y="7300"/>
                  <a:pt x="50099" y="7300"/>
                  <a:pt x="50099" y="7300"/>
                </a:cubicBezTo>
                <a:cubicBezTo>
                  <a:pt x="52277" y="7300"/>
                  <a:pt x="52277" y="7300"/>
                  <a:pt x="52277" y="7300"/>
                </a:cubicBezTo>
                <a:cubicBezTo>
                  <a:pt x="52673" y="7300"/>
                  <a:pt x="52871" y="7300"/>
                  <a:pt x="53267" y="7300"/>
                </a:cubicBezTo>
                <a:cubicBezTo>
                  <a:pt x="53465" y="7300"/>
                  <a:pt x="53861" y="7756"/>
                  <a:pt x="54059" y="7756"/>
                </a:cubicBezTo>
                <a:cubicBezTo>
                  <a:pt x="54257" y="8212"/>
                  <a:pt x="54455" y="8669"/>
                  <a:pt x="54653" y="9125"/>
                </a:cubicBezTo>
                <a:cubicBezTo>
                  <a:pt x="54851" y="9581"/>
                  <a:pt x="54851" y="10038"/>
                  <a:pt x="54851" y="10950"/>
                </a:cubicBezTo>
                <a:moveTo>
                  <a:pt x="58811" y="35133"/>
                </a:moveTo>
                <a:cubicBezTo>
                  <a:pt x="55049" y="20532"/>
                  <a:pt x="55049" y="20532"/>
                  <a:pt x="55049" y="20532"/>
                </a:cubicBezTo>
                <a:cubicBezTo>
                  <a:pt x="56237" y="20076"/>
                  <a:pt x="57029" y="19163"/>
                  <a:pt x="57425" y="17338"/>
                </a:cubicBezTo>
                <a:cubicBezTo>
                  <a:pt x="58019" y="15513"/>
                  <a:pt x="58217" y="13688"/>
                  <a:pt x="58217" y="10950"/>
                </a:cubicBezTo>
                <a:cubicBezTo>
                  <a:pt x="58217" y="9125"/>
                  <a:pt x="58217" y="7300"/>
                  <a:pt x="57821" y="5931"/>
                </a:cubicBezTo>
                <a:cubicBezTo>
                  <a:pt x="57623" y="4562"/>
                  <a:pt x="57227" y="3650"/>
                  <a:pt x="56633" y="2737"/>
                </a:cubicBezTo>
                <a:cubicBezTo>
                  <a:pt x="56039" y="2281"/>
                  <a:pt x="55445" y="1368"/>
                  <a:pt x="54851" y="1368"/>
                </a:cubicBezTo>
                <a:cubicBezTo>
                  <a:pt x="54257" y="912"/>
                  <a:pt x="53465" y="912"/>
                  <a:pt x="52673" y="912"/>
                </a:cubicBezTo>
                <a:cubicBezTo>
                  <a:pt x="46930" y="912"/>
                  <a:pt x="46930" y="912"/>
                  <a:pt x="46930" y="912"/>
                </a:cubicBezTo>
                <a:cubicBezTo>
                  <a:pt x="46930" y="35133"/>
                  <a:pt x="46930" y="35133"/>
                  <a:pt x="46930" y="35133"/>
                </a:cubicBezTo>
                <a:cubicBezTo>
                  <a:pt x="50099" y="35133"/>
                  <a:pt x="50099" y="35133"/>
                  <a:pt x="50099" y="35133"/>
                </a:cubicBezTo>
                <a:cubicBezTo>
                  <a:pt x="50099" y="21444"/>
                  <a:pt x="50099" y="21444"/>
                  <a:pt x="50099" y="21444"/>
                </a:cubicBezTo>
                <a:cubicBezTo>
                  <a:pt x="51881" y="21444"/>
                  <a:pt x="51881" y="21444"/>
                  <a:pt x="51881" y="21444"/>
                </a:cubicBezTo>
                <a:cubicBezTo>
                  <a:pt x="54851" y="35133"/>
                  <a:pt x="54851" y="35133"/>
                  <a:pt x="54851" y="35133"/>
                </a:cubicBezTo>
                <a:lnTo>
                  <a:pt x="58811" y="35133"/>
                </a:lnTo>
                <a:close/>
                <a:moveTo>
                  <a:pt x="72871" y="27376"/>
                </a:moveTo>
                <a:cubicBezTo>
                  <a:pt x="73267" y="25551"/>
                  <a:pt x="73267" y="23726"/>
                  <a:pt x="73267" y="21901"/>
                </a:cubicBezTo>
                <a:cubicBezTo>
                  <a:pt x="73267" y="912"/>
                  <a:pt x="73267" y="912"/>
                  <a:pt x="73267" y="912"/>
                </a:cubicBezTo>
                <a:cubicBezTo>
                  <a:pt x="70099" y="912"/>
                  <a:pt x="70099" y="912"/>
                  <a:pt x="70099" y="912"/>
                </a:cubicBezTo>
                <a:cubicBezTo>
                  <a:pt x="70099" y="21444"/>
                  <a:pt x="70099" y="21444"/>
                  <a:pt x="70099" y="21444"/>
                </a:cubicBezTo>
                <a:cubicBezTo>
                  <a:pt x="70099" y="22813"/>
                  <a:pt x="69900" y="23726"/>
                  <a:pt x="69900" y="24638"/>
                </a:cubicBezTo>
                <a:cubicBezTo>
                  <a:pt x="69702" y="25551"/>
                  <a:pt x="69504" y="26007"/>
                  <a:pt x="69108" y="26920"/>
                </a:cubicBezTo>
                <a:cubicBezTo>
                  <a:pt x="68910" y="27376"/>
                  <a:pt x="68514" y="27832"/>
                  <a:pt x="68316" y="28288"/>
                </a:cubicBezTo>
                <a:cubicBezTo>
                  <a:pt x="67920" y="28745"/>
                  <a:pt x="67524" y="29201"/>
                  <a:pt x="67128" y="29201"/>
                </a:cubicBezTo>
                <a:cubicBezTo>
                  <a:pt x="66534" y="29201"/>
                  <a:pt x="66138" y="28745"/>
                  <a:pt x="65742" y="28288"/>
                </a:cubicBezTo>
                <a:cubicBezTo>
                  <a:pt x="65544" y="27832"/>
                  <a:pt x="65148" y="27376"/>
                  <a:pt x="64950" y="26920"/>
                </a:cubicBezTo>
                <a:cubicBezTo>
                  <a:pt x="64554" y="26007"/>
                  <a:pt x="64356" y="25551"/>
                  <a:pt x="64158" y="24638"/>
                </a:cubicBezTo>
                <a:cubicBezTo>
                  <a:pt x="64158" y="23726"/>
                  <a:pt x="63960" y="22813"/>
                  <a:pt x="63960" y="21444"/>
                </a:cubicBezTo>
                <a:cubicBezTo>
                  <a:pt x="63960" y="912"/>
                  <a:pt x="63960" y="912"/>
                  <a:pt x="63960" y="912"/>
                </a:cubicBezTo>
                <a:cubicBezTo>
                  <a:pt x="60792" y="912"/>
                  <a:pt x="60792" y="912"/>
                  <a:pt x="60792" y="912"/>
                </a:cubicBezTo>
                <a:cubicBezTo>
                  <a:pt x="60792" y="21901"/>
                  <a:pt x="60792" y="21901"/>
                  <a:pt x="60792" y="21901"/>
                </a:cubicBezTo>
                <a:cubicBezTo>
                  <a:pt x="60792" y="23726"/>
                  <a:pt x="60792" y="25551"/>
                  <a:pt x="61188" y="27376"/>
                </a:cubicBezTo>
                <a:cubicBezTo>
                  <a:pt x="61386" y="29201"/>
                  <a:pt x="61782" y="30570"/>
                  <a:pt x="62376" y="31939"/>
                </a:cubicBezTo>
                <a:cubicBezTo>
                  <a:pt x="62772" y="33307"/>
                  <a:pt x="63564" y="34220"/>
                  <a:pt x="64356" y="35133"/>
                </a:cubicBezTo>
                <a:cubicBezTo>
                  <a:pt x="65148" y="35589"/>
                  <a:pt x="65940" y="36045"/>
                  <a:pt x="67128" y="36045"/>
                </a:cubicBezTo>
                <a:cubicBezTo>
                  <a:pt x="68118" y="36045"/>
                  <a:pt x="68910" y="35589"/>
                  <a:pt x="69702" y="35133"/>
                </a:cubicBezTo>
                <a:cubicBezTo>
                  <a:pt x="70495" y="34220"/>
                  <a:pt x="71287" y="33307"/>
                  <a:pt x="71683" y="31939"/>
                </a:cubicBezTo>
                <a:cubicBezTo>
                  <a:pt x="72277" y="30570"/>
                  <a:pt x="72673" y="29201"/>
                  <a:pt x="72871" y="27376"/>
                </a:cubicBezTo>
                <a:moveTo>
                  <a:pt x="71485" y="77110"/>
                </a:moveTo>
                <a:cubicBezTo>
                  <a:pt x="74851" y="77110"/>
                  <a:pt x="74851" y="77110"/>
                  <a:pt x="74851" y="77110"/>
                </a:cubicBezTo>
                <a:cubicBezTo>
                  <a:pt x="74851" y="42889"/>
                  <a:pt x="74851" y="42889"/>
                  <a:pt x="74851" y="42889"/>
                </a:cubicBezTo>
                <a:cubicBezTo>
                  <a:pt x="69900" y="42889"/>
                  <a:pt x="69900" y="42889"/>
                  <a:pt x="69900" y="42889"/>
                </a:cubicBezTo>
                <a:cubicBezTo>
                  <a:pt x="66336" y="65247"/>
                  <a:pt x="66336" y="65247"/>
                  <a:pt x="66336" y="65247"/>
                </a:cubicBezTo>
                <a:cubicBezTo>
                  <a:pt x="66336" y="65247"/>
                  <a:pt x="66336" y="65247"/>
                  <a:pt x="66336" y="65247"/>
                </a:cubicBezTo>
                <a:cubicBezTo>
                  <a:pt x="62970" y="42889"/>
                  <a:pt x="62970" y="42889"/>
                  <a:pt x="62970" y="42889"/>
                </a:cubicBezTo>
                <a:cubicBezTo>
                  <a:pt x="58019" y="42889"/>
                  <a:pt x="58019" y="42889"/>
                  <a:pt x="58019" y="42889"/>
                </a:cubicBezTo>
                <a:cubicBezTo>
                  <a:pt x="58019" y="77110"/>
                  <a:pt x="58019" y="77110"/>
                  <a:pt x="58019" y="77110"/>
                </a:cubicBezTo>
                <a:cubicBezTo>
                  <a:pt x="61188" y="77110"/>
                  <a:pt x="61188" y="77110"/>
                  <a:pt x="61188" y="77110"/>
                </a:cubicBezTo>
                <a:cubicBezTo>
                  <a:pt x="61188" y="51102"/>
                  <a:pt x="61188" y="51102"/>
                  <a:pt x="61188" y="51102"/>
                </a:cubicBezTo>
                <a:cubicBezTo>
                  <a:pt x="61386" y="51102"/>
                  <a:pt x="61386" y="51102"/>
                  <a:pt x="61386" y="51102"/>
                </a:cubicBezTo>
                <a:cubicBezTo>
                  <a:pt x="65148" y="77110"/>
                  <a:pt x="65148" y="77110"/>
                  <a:pt x="65148" y="77110"/>
                </a:cubicBezTo>
                <a:cubicBezTo>
                  <a:pt x="67524" y="77110"/>
                  <a:pt x="67524" y="77110"/>
                  <a:pt x="67524" y="77110"/>
                </a:cubicBezTo>
                <a:cubicBezTo>
                  <a:pt x="71485" y="51102"/>
                  <a:pt x="71485" y="51102"/>
                  <a:pt x="71485" y="51102"/>
                </a:cubicBezTo>
                <a:cubicBezTo>
                  <a:pt x="71485" y="51102"/>
                  <a:pt x="71485" y="51102"/>
                  <a:pt x="71485" y="51102"/>
                </a:cubicBezTo>
                <a:lnTo>
                  <a:pt x="71485" y="77110"/>
                </a:lnTo>
                <a:close/>
                <a:moveTo>
                  <a:pt x="89702" y="35133"/>
                </a:moveTo>
                <a:cubicBezTo>
                  <a:pt x="92871" y="35133"/>
                  <a:pt x="92871" y="35133"/>
                  <a:pt x="92871" y="35133"/>
                </a:cubicBezTo>
                <a:cubicBezTo>
                  <a:pt x="92871" y="912"/>
                  <a:pt x="92871" y="912"/>
                  <a:pt x="92871" y="912"/>
                </a:cubicBezTo>
                <a:cubicBezTo>
                  <a:pt x="87920" y="912"/>
                  <a:pt x="87920" y="912"/>
                  <a:pt x="87920" y="912"/>
                </a:cubicBezTo>
                <a:cubicBezTo>
                  <a:pt x="84554" y="23269"/>
                  <a:pt x="84554" y="23269"/>
                  <a:pt x="84554" y="23269"/>
                </a:cubicBezTo>
                <a:cubicBezTo>
                  <a:pt x="84554" y="23269"/>
                  <a:pt x="84554" y="23269"/>
                  <a:pt x="84554" y="23269"/>
                </a:cubicBezTo>
                <a:cubicBezTo>
                  <a:pt x="80990" y="912"/>
                  <a:pt x="80990" y="912"/>
                  <a:pt x="80990" y="912"/>
                </a:cubicBezTo>
                <a:cubicBezTo>
                  <a:pt x="76039" y="912"/>
                  <a:pt x="76039" y="912"/>
                  <a:pt x="76039" y="912"/>
                </a:cubicBezTo>
                <a:cubicBezTo>
                  <a:pt x="76039" y="35133"/>
                  <a:pt x="76039" y="35133"/>
                  <a:pt x="76039" y="35133"/>
                </a:cubicBezTo>
                <a:cubicBezTo>
                  <a:pt x="79405" y="35133"/>
                  <a:pt x="79405" y="35133"/>
                  <a:pt x="79405" y="35133"/>
                </a:cubicBezTo>
                <a:cubicBezTo>
                  <a:pt x="79405" y="8669"/>
                  <a:pt x="79405" y="8669"/>
                  <a:pt x="79405" y="8669"/>
                </a:cubicBezTo>
                <a:cubicBezTo>
                  <a:pt x="79405" y="8669"/>
                  <a:pt x="79405" y="8669"/>
                  <a:pt x="79405" y="8669"/>
                </a:cubicBezTo>
                <a:cubicBezTo>
                  <a:pt x="83168" y="35133"/>
                  <a:pt x="83168" y="35133"/>
                  <a:pt x="83168" y="35133"/>
                </a:cubicBezTo>
                <a:cubicBezTo>
                  <a:pt x="85742" y="35133"/>
                  <a:pt x="85742" y="35133"/>
                  <a:pt x="85742" y="35133"/>
                </a:cubicBezTo>
                <a:cubicBezTo>
                  <a:pt x="89702" y="8669"/>
                  <a:pt x="89702" y="8669"/>
                  <a:pt x="89702" y="8669"/>
                </a:cubicBezTo>
                <a:cubicBezTo>
                  <a:pt x="89702" y="8669"/>
                  <a:pt x="89702" y="8669"/>
                  <a:pt x="89702" y="8669"/>
                </a:cubicBezTo>
                <a:lnTo>
                  <a:pt x="89702" y="35133"/>
                </a:lnTo>
                <a:close/>
                <a:moveTo>
                  <a:pt x="94653" y="119087"/>
                </a:moveTo>
                <a:cubicBezTo>
                  <a:pt x="99009" y="119087"/>
                  <a:pt x="99009" y="119087"/>
                  <a:pt x="99009" y="119087"/>
                </a:cubicBezTo>
                <a:cubicBezTo>
                  <a:pt x="99009" y="84866"/>
                  <a:pt x="99009" y="84866"/>
                  <a:pt x="99009" y="84866"/>
                </a:cubicBezTo>
                <a:cubicBezTo>
                  <a:pt x="95643" y="84866"/>
                  <a:pt x="95643" y="84866"/>
                  <a:pt x="95643" y="84866"/>
                </a:cubicBezTo>
                <a:cubicBezTo>
                  <a:pt x="95643" y="108593"/>
                  <a:pt x="95643" y="108593"/>
                  <a:pt x="95643" y="108593"/>
                </a:cubicBezTo>
                <a:cubicBezTo>
                  <a:pt x="95643" y="108593"/>
                  <a:pt x="95643" y="108593"/>
                  <a:pt x="95643" y="108593"/>
                </a:cubicBezTo>
                <a:cubicBezTo>
                  <a:pt x="89306" y="84866"/>
                  <a:pt x="89306" y="84866"/>
                  <a:pt x="89306" y="84866"/>
                </a:cubicBezTo>
                <a:cubicBezTo>
                  <a:pt x="84950" y="84866"/>
                  <a:pt x="84950" y="84866"/>
                  <a:pt x="84950" y="84866"/>
                </a:cubicBezTo>
                <a:cubicBezTo>
                  <a:pt x="84950" y="119087"/>
                  <a:pt x="84950" y="119087"/>
                  <a:pt x="84950" y="119087"/>
                </a:cubicBezTo>
                <a:cubicBezTo>
                  <a:pt x="88118" y="119087"/>
                  <a:pt x="88118" y="119087"/>
                  <a:pt x="88118" y="119087"/>
                </a:cubicBezTo>
                <a:cubicBezTo>
                  <a:pt x="88118" y="94448"/>
                  <a:pt x="88118" y="94448"/>
                  <a:pt x="88118" y="94448"/>
                </a:cubicBezTo>
                <a:cubicBezTo>
                  <a:pt x="88118" y="94448"/>
                  <a:pt x="88118" y="94448"/>
                  <a:pt x="88118" y="94448"/>
                </a:cubicBezTo>
                <a:lnTo>
                  <a:pt x="94653" y="119087"/>
                </a:lnTo>
                <a:close/>
                <a:moveTo>
                  <a:pt x="115643" y="119087"/>
                </a:moveTo>
                <a:cubicBezTo>
                  <a:pt x="108514" y="100836"/>
                  <a:pt x="108514" y="100836"/>
                  <a:pt x="108514" y="100836"/>
                </a:cubicBezTo>
                <a:cubicBezTo>
                  <a:pt x="115049" y="84866"/>
                  <a:pt x="115049" y="84866"/>
                  <a:pt x="115049" y="84866"/>
                </a:cubicBezTo>
                <a:cubicBezTo>
                  <a:pt x="110891" y="84866"/>
                  <a:pt x="110891" y="84866"/>
                  <a:pt x="110891" y="84866"/>
                </a:cubicBezTo>
                <a:cubicBezTo>
                  <a:pt x="104950" y="99011"/>
                  <a:pt x="104950" y="99011"/>
                  <a:pt x="104950" y="99011"/>
                </a:cubicBezTo>
                <a:cubicBezTo>
                  <a:pt x="104950" y="84866"/>
                  <a:pt x="104950" y="84866"/>
                  <a:pt x="104950" y="84866"/>
                </a:cubicBezTo>
                <a:cubicBezTo>
                  <a:pt x="101782" y="84866"/>
                  <a:pt x="101782" y="84866"/>
                  <a:pt x="101782" y="84866"/>
                </a:cubicBezTo>
                <a:cubicBezTo>
                  <a:pt x="101782" y="119087"/>
                  <a:pt x="101782" y="119087"/>
                  <a:pt x="101782" y="119087"/>
                </a:cubicBezTo>
                <a:cubicBezTo>
                  <a:pt x="104950" y="119087"/>
                  <a:pt x="104950" y="119087"/>
                  <a:pt x="104950" y="119087"/>
                </a:cubicBezTo>
                <a:cubicBezTo>
                  <a:pt x="104950" y="102661"/>
                  <a:pt x="104950" y="102661"/>
                  <a:pt x="104950" y="102661"/>
                </a:cubicBezTo>
                <a:cubicBezTo>
                  <a:pt x="111089" y="119087"/>
                  <a:pt x="111089" y="119087"/>
                  <a:pt x="111089" y="119087"/>
                </a:cubicBezTo>
                <a:lnTo>
                  <a:pt x="115643" y="119087"/>
                </a:lnTo>
                <a:close/>
                <a:moveTo>
                  <a:pt x="120000" y="84866"/>
                </a:moveTo>
                <a:cubicBezTo>
                  <a:pt x="116831" y="84866"/>
                  <a:pt x="116831" y="84866"/>
                  <a:pt x="116831" y="84866"/>
                </a:cubicBezTo>
                <a:cubicBezTo>
                  <a:pt x="116831" y="119087"/>
                  <a:pt x="116831" y="119087"/>
                  <a:pt x="116831" y="119087"/>
                </a:cubicBezTo>
                <a:cubicBezTo>
                  <a:pt x="120000" y="119087"/>
                  <a:pt x="120000" y="119087"/>
                  <a:pt x="120000" y="119087"/>
                </a:cubicBezTo>
                <a:lnTo>
                  <a:pt x="120000" y="84866"/>
                </a:lnTo>
                <a:close/>
              </a:path>
            </a:pathLst>
          </a:custGeom>
          <a:solidFill>
            <a:schemeClr val="lt1"/>
          </a:solidFill>
          <a:ln>
            <a:noFill/>
          </a:ln>
        </p:spPr>
        <p:txBody>
          <a:bodyPr spcFirstLastPara="1" wrap="square" lIns="68569" tIns="34275" rIns="68569" bIns="34275" anchor="t" anchorCtr="0">
            <a:noAutofit/>
          </a:bodyPr>
          <a:lstStyle/>
          <a:p>
            <a:pPr>
              <a:buClr>
                <a:srgbClr val="000000"/>
              </a:buClr>
            </a:pPr>
            <a:endParaRPr>
              <a:solidFill>
                <a:prstClr val="black"/>
              </a:solidFill>
              <a:latin typeface="Calibri"/>
              <a:ea typeface="Calibri"/>
              <a:cs typeface="Calibri"/>
              <a:sym typeface="Calibri"/>
            </a:endParaRPr>
          </a:p>
        </p:txBody>
      </p:sp>
      <p:cxnSp>
        <p:nvCxnSpPr>
          <p:cNvPr id="187" name="Google Shape;187;p16"/>
          <p:cNvCxnSpPr/>
          <p:nvPr/>
        </p:nvCxnSpPr>
        <p:spPr>
          <a:xfrm rot="10800000">
            <a:off x="2141438" y="2568938"/>
            <a:ext cx="508950" cy="0"/>
          </a:xfrm>
          <a:prstGeom prst="straightConnector1">
            <a:avLst/>
          </a:prstGeom>
          <a:noFill/>
          <a:ln w="19050" cap="flat" cmpd="sng">
            <a:solidFill>
              <a:schemeClr val="lt1"/>
            </a:solidFill>
            <a:prstDash val="solid"/>
            <a:round/>
            <a:headEnd type="oval" w="med" len="med"/>
            <a:tailEnd type="oval" w="med" len="med"/>
          </a:ln>
        </p:spPr>
      </p:cxnSp>
      <p:cxnSp>
        <p:nvCxnSpPr>
          <p:cNvPr id="188" name="Google Shape;188;p16"/>
          <p:cNvCxnSpPr/>
          <p:nvPr/>
        </p:nvCxnSpPr>
        <p:spPr>
          <a:xfrm rot="10800000">
            <a:off x="6360488" y="1526550"/>
            <a:ext cx="641925" cy="0"/>
          </a:xfrm>
          <a:prstGeom prst="straightConnector1">
            <a:avLst/>
          </a:prstGeom>
          <a:noFill/>
          <a:ln w="19050" cap="flat" cmpd="sng">
            <a:solidFill>
              <a:schemeClr val="lt1"/>
            </a:solidFill>
            <a:prstDash val="solid"/>
            <a:round/>
            <a:headEnd type="oval" w="med" len="med"/>
            <a:tailEnd type="oval" w="med" len="med"/>
          </a:ln>
        </p:spPr>
      </p:cxnSp>
      <p:cxnSp>
        <p:nvCxnSpPr>
          <p:cNvPr id="189" name="Google Shape;189;p16"/>
          <p:cNvCxnSpPr/>
          <p:nvPr/>
        </p:nvCxnSpPr>
        <p:spPr>
          <a:xfrm rot="10800000">
            <a:off x="6360488" y="3552319"/>
            <a:ext cx="641925" cy="0"/>
          </a:xfrm>
          <a:prstGeom prst="straightConnector1">
            <a:avLst/>
          </a:prstGeom>
          <a:noFill/>
          <a:ln w="19050" cap="flat" cmpd="sng">
            <a:solidFill>
              <a:schemeClr val="lt1"/>
            </a:solidFill>
            <a:prstDash val="solid"/>
            <a:round/>
            <a:headEnd type="oval" w="med" len="med"/>
            <a:tailEnd type="oval" w="med" len="med"/>
          </a:ln>
        </p:spPr>
      </p:cxnSp>
      <p:pic>
        <p:nvPicPr>
          <p:cNvPr id="190" name="Google Shape;190;p16" descr="6aika-tunnus-RGB-C.png"/>
          <p:cNvPicPr preferRelativeResize="0"/>
          <p:nvPr/>
        </p:nvPicPr>
        <p:blipFill rotWithShape="1">
          <a:blip r:embed="rId19">
            <a:alphaModFix/>
          </a:blip>
          <a:srcRect/>
          <a:stretch/>
        </p:blipFill>
        <p:spPr>
          <a:xfrm>
            <a:off x="5220928" y="2824910"/>
            <a:ext cx="686700" cy="194400"/>
          </a:xfrm>
          <a:prstGeom prst="rect">
            <a:avLst/>
          </a:prstGeom>
          <a:noFill/>
          <a:ln>
            <a:noFill/>
          </a:ln>
        </p:spPr>
      </p:pic>
      <p:pic>
        <p:nvPicPr>
          <p:cNvPr id="191" name="Google Shape;191;p16"/>
          <p:cNvPicPr preferRelativeResize="0"/>
          <p:nvPr/>
        </p:nvPicPr>
        <p:blipFill rotWithShape="1">
          <a:blip r:embed="rId20">
            <a:alphaModFix/>
          </a:blip>
          <a:srcRect r="66200"/>
          <a:stretch/>
        </p:blipFill>
        <p:spPr>
          <a:xfrm>
            <a:off x="5100481" y="3275288"/>
            <a:ext cx="277350" cy="253069"/>
          </a:xfrm>
          <a:prstGeom prst="rect">
            <a:avLst/>
          </a:prstGeom>
          <a:noFill/>
          <a:ln>
            <a:noFill/>
          </a:ln>
        </p:spPr>
      </p:pic>
      <p:pic>
        <p:nvPicPr>
          <p:cNvPr id="192" name="Google Shape;192;p16"/>
          <p:cNvPicPr preferRelativeResize="0"/>
          <p:nvPr/>
        </p:nvPicPr>
        <p:blipFill rotWithShape="1">
          <a:blip r:embed="rId21">
            <a:alphaModFix/>
          </a:blip>
          <a:srcRect b="-18231"/>
          <a:stretch/>
        </p:blipFill>
        <p:spPr>
          <a:xfrm>
            <a:off x="5526779" y="3275288"/>
            <a:ext cx="501300" cy="441544"/>
          </a:xfrm>
          <a:prstGeom prst="rect">
            <a:avLst/>
          </a:prstGeom>
          <a:noFill/>
          <a:ln>
            <a:noFill/>
          </a:ln>
        </p:spPr>
      </p:pic>
      <p:pic>
        <p:nvPicPr>
          <p:cNvPr id="193" name="Google Shape;193;p16"/>
          <p:cNvPicPr preferRelativeResize="0"/>
          <p:nvPr/>
        </p:nvPicPr>
        <p:blipFill>
          <a:blip r:embed="rId22">
            <a:alphaModFix/>
          </a:blip>
          <a:stretch>
            <a:fillRect/>
          </a:stretch>
        </p:blipFill>
        <p:spPr>
          <a:xfrm>
            <a:off x="4924144" y="3972806"/>
            <a:ext cx="1365000" cy="327600"/>
          </a:xfrm>
          <a:prstGeom prst="rect">
            <a:avLst/>
          </a:prstGeom>
          <a:noFill/>
          <a:ln>
            <a:noFill/>
          </a:ln>
        </p:spPr>
      </p:pic>
    </p:spTree>
    <p:extLst>
      <p:ext uri="{BB962C8B-B14F-4D97-AF65-F5344CB8AC3E}">
        <p14:creationId xmlns:p14="http://schemas.microsoft.com/office/powerpoint/2010/main" val="8208265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18"/>
          <p:cNvSpPr txBox="1">
            <a:spLocks noGrp="1"/>
          </p:cNvSpPr>
          <p:nvPr>
            <p:ph type="title"/>
          </p:nvPr>
        </p:nvSpPr>
        <p:spPr>
          <a:xfrm>
            <a:off x="457200" y="205978"/>
            <a:ext cx="8229600" cy="85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fi-FI" dirty="0" err="1">
                <a:solidFill>
                  <a:schemeClr val="accent1"/>
                </a:solidFill>
              </a:rPr>
              <a:t>UrbanSense</a:t>
            </a:r>
            <a:r>
              <a:rPr lang="fi-FI" dirty="0">
                <a:solidFill>
                  <a:schemeClr val="accent1"/>
                </a:solidFill>
              </a:rPr>
              <a:t> </a:t>
            </a:r>
            <a:r>
              <a:rPr lang="fi-FI" dirty="0" err="1">
                <a:solidFill>
                  <a:schemeClr val="accent1"/>
                </a:solidFill>
              </a:rPr>
              <a:t>challenges</a:t>
            </a:r>
            <a:r>
              <a:rPr lang="fi-FI" dirty="0">
                <a:solidFill>
                  <a:schemeClr val="accent1"/>
                </a:solidFill>
              </a:rPr>
              <a:t> </a:t>
            </a:r>
            <a:r>
              <a:rPr lang="fi-FI" dirty="0" err="1">
                <a:solidFill>
                  <a:schemeClr val="accent1"/>
                </a:solidFill>
              </a:rPr>
              <a:t>companies</a:t>
            </a:r>
            <a:r>
              <a:rPr lang="fi-FI" dirty="0">
                <a:solidFill>
                  <a:schemeClr val="accent1"/>
                </a:solidFill>
              </a:rPr>
              <a:t> to </a:t>
            </a:r>
            <a:r>
              <a:rPr lang="fi-FI" dirty="0" err="1">
                <a:solidFill>
                  <a:schemeClr val="accent1"/>
                </a:solidFill>
              </a:rPr>
              <a:t>get</a:t>
            </a:r>
            <a:r>
              <a:rPr lang="fi-FI" dirty="0">
                <a:solidFill>
                  <a:schemeClr val="accent1"/>
                </a:solidFill>
              </a:rPr>
              <a:t> </a:t>
            </a:r>
            <a:r>
              <a:rPr lang="fi-FI" dirty="0" err="1">
                <a:solidFill>
                  <a:schemeClr val="accent1"/>
                </a:solidFill>
              </a:rPr>
              <a:t>started</a:t>
            </a:r>
            <a:r>
              <a:rPr lang="fi-FI" dirty="0">
                <a:solidFill>
                  <a:schemeClr val="accent1"/>
                </a:solidFill>
              </a:rPr>
              <a:t> </a:t>
            </a:r>
            <a:r>
              <a:rPr lang="fi-FI" dirty="0" err="1">
                <a:solidFill>
                  <a:schemeClr val="accent1"/>
                </a:solidFill>
              </a:rPr>
              <a:t>with</a:t>
            </a:r>
            <a:r>
              <a:rPr lang="fi-FI" dirty="0">
                <a:solidFill>
                  <a:schemeClr val="accent1"/>
                </a:solidFill>
              </a:rPr>
              <a:t> 5G </a:t>
            </a:r>
            <a:r>
              <a:rPr lang="fi-FI" dirty="0" err="1">
                <a:solidFill>
                  <a:schemeClr val="accent1"/>
                </a:solidFill>
              </a:rPr>
              <a:t>services</a:t>
            </a:r>
            <a:endParaRPr dirty="0"/>
          </a:p>
        </p:txBody>
      </p:sp>
      <p:sp>
        <p:nvSpPr>
          <p:cNvPr id="201" name="Google Shape;201;p18"/>
          <p:cNvSpPr txBox="1">
            <a:spLocks noGrp="1"/>
          </p:cNvSpPr>
          <p:nvPr>
            <p:ph type="body" idx="1"/>
          </p:nvPr>
        </p:nvSpPr>
        <p:spPr>
          <a:xfrm>
            <a:off x="457200" y="1200150"/>
            <a:ext cx="8229600" cy="3227700"/>
          </a:xfrm>
          <a:prstGeom prst="rect">
            <a:avLst/>
          </a:prstGeom>
        </p:spPr>
        <p:txBody>
          <a:bodyPr spcFirstLastPara="1" wrap="square" lIns="91425" tIns="91425" rIns="91425" bIns="91425" anchor="t" anchorCtr="0">
            <a:noAutofit/>
          </a:bodyPr>
          <a:lstStyle/>
          <a:p>
            <a:pPr marL="0" lvl="0" indent="0" algn="l" rtl="0">
              <a:lnSpc>
                <a:spcPct val="80000"/>
              </a:lnSpc>
              <a:spcBef>
                <a:spcPts val="0"/>
              </a:spcBef>
              <a:spcAft>
                <a:spcPts val="0"/>
              </a:spcAft>
              <a:buClr>
                <a:schemeClr val="dk1"/>
              </a:buClr>
              <a:buSzPts val="1100"/>
              <a:buFont typeface="Arial"/>
              <a:buNone/>
            </a:pPr>
            <a:r>
              <a:rPr lang="fi-FI" sz="1400">
                <a:solidFill>
                  <a:srgbClr val="FF5000"/>
                </a:solidFill>
                <a:latin typeface="Open Sans"/>
                <a:ea typeface="Open Sans"/>
                <a:cs typeface="Open Sans"/>
                <a:sym typeface="Open Sans"/>
              </a:rPr>
              <a:t>•</a:t>
            </a:r>
            <a:r>
              <a:rPr lang="fi-FI" sz="1400">
                <a:latin typeface="Open Sans"/>
                <a:ea typeface="Open Sans"/>
                <a:cs typeface="Open Sans"/>
                <a:sym typeface="Open Sans"/>
              </a:rPr>
              <a:t>To support this challenge, we are offering access to an extensive network of experts and an innovative environment in Helsinki’s central 5G Living Lab’s.</a:t>
            </a:r>
            <a:endParaRPr sz="1400">
              <a:solidFill>
                <a:srgbClr val="FF5000"/>
              </a:solidFill>
              <a:latin typeface="Open Sans"/>
              <a:ea typeface="Open Sans"/>
              <a:cs typeface="Open Sans"/>
              <a:sym typeface="Open Sans"/>
            </a:endParaRPr>
          </a:p>
          <a:p>
            <a:pPr marL="0" lvl="0" indent="0" algn="l" rtl="0">
              <a:lnSpc>
                <a:spcPct val="80000"/>
              </a:lnSpc>
              <a:spcBef>
                <a:spcPts val="1000"/>
              </a:spcBef>
              <a:spcAft>
                <a:spcPts val="0"/>
              </a:spcAft>
              <a:buNone/>
            </a:pPr>
            <a:r>
              <a:rPr lang="fi-FI" sz="1400">
                <a:solidFill>
                  <a:srgbClr val="FF5000"/>
                </a:solidFill>
                <a:latin typeface="Open Sans"/>
                <a:ea typeface="Open Sans"/>
                <a:cs typeface="Open Sans"/>
                <a:sym typeface="Open Sans"/>
              </a:rPr>
              <a:t>•</a:t>
            </a:r>
            <a:r>
              <a:rPr lang="fi-FI" sz="1400">
                <a:latin typeface="Open Sans"/>
                <a:ea typeface="Open Sans"/>
                <a:cs typeface="Open Sans"/>
                <a:sym typeface="Open Sans"/>
              </a:rPr>
              <a:t>The project will include a total of three pilot procurement rounds. The maximum value for a single pilot is EUR 8,000.</a:t>
            </a:r>
            <a:endParaRPr sz="1400">
              <a:latin typeface="Open Sans"/>
              <a:ea typeface="Open Sans"/>
              <a:cs typeface="Open Sans"/>
              <a:sym typeface="Open Sans"/>
            </a:endParaRPr>
          </a:p>
          <a:p>
            <a:pPr marL="0" lvl="0" indent="0" algn="l" rtl="0">
              <a:lnSpc>
                <a:spcPct val="80000"/>
              </a:lnSpc>
              <a:spcBef>
                <a:spcPts val="1000"/>
              </a:spcBef>
              <a:spcAft>
                <a:spcPts val="0"/>
              </a:spcAft>
              <a:buNone/>
            </a:pPr>
            <a:endParaRPr sz="1800">
              <a:latin typeface="Open Sans"/>
              <a:ea typeface="Open Sans"/>
              <a:cs typeface="Open Sans"/>
              <a:sym typeface="Open Sans"/>
            </a:endParaRPr>
          </a:p>
          <a:p>
            <a:pPr marL="0" lvl="0" indent="0" algn="l" rtl="0">
              <a:lnSpc>
                <a:spcPct val="80000"/>
              </a:lnSpc>
              <a:spcBef>
                <a:spcPts val="1000"/>
              </a:spcBef>
              <a:spcAft>
                <a:spcPts val="0"/>
              </a:spcAft>
              <a:buClr>
                <a:schemeClr val="dk1"/>
              </a:buClr>
              <a:buSzPts val="1100"/>
              <a:buFont typeface="Arial"/>
              <a:buNone/>
            </a:pPr>
            <a:endParaRPr sz="1800">
              <a:latin typeface="Open Sans"/>
              <a:ea typeface="Open Sans"/>
              <a:cs typeface="Open Sans"/>
              <a:sym typeface="Open Sans"/>
            </a:endParaRPr>
          </a:p>
          <a:p>
            <a:pPr marL="0" lvl="0" indent="0" algn="l" rtl="0">
              <a:spcBef>
                <a:spcPts val="1000"/>
              </a:spcBef>
              <a:spcAft>
                <a:spcPts val="1000"/>
              </a:spcAft>
              <a:buNone/>
            </a:pPr>
            <a:endParaRPr>
              <a:highlight>
                <a:schemeClr val="lt1"/>
              </a:highlight>
            </a:endParaRPr>
          </a:p>
        </p:txBody>
      </p:sp>
      <p:pic>
        <p:nvPicPr>
          <p:cNvPr id="202" name="Google Shape;202;p18"/>
          <p:cNvPicPr preferRelativeResize="0"/>
          <p:nvPr/>
        </p:nvPicPr>
        <p:blipFill>
          <a:blip r:embed="rId3">
            <a:alphaModFix/>
          </a:blip>
          <a:stretch>
            <a:fillRect/>
          </a:stretch>
        </p:blipFill>
        <p:spPr>
          <a:xfrm>
            <a:off x="2267160" y="2466117"/>
            <a:ext cx="4275675" cy="2294075"/>
          </a:xfrm>
          <a:prstGeom prst="rect">
            <a:avLst/>
          </a:prstGeom>
          <a:noFill/>
          <a:ln>
            <a:noFill/>
          </a:ln>
        </p:spPr>
      </p:pic>
    </p:spTree>
    <p:extLst>
      <p:ext uri="{BB962C8B-B14F-4D97-AF65-F5344CB8AC3E}">
        <p14:creationId xmlns:p14="http://schemas.microsoft.com/office/powerpoint/2010/main" val="16912706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85900" y="518983"/>
            <a:ext cx="6116595" cy="867584"/>
          </a:xfrm>
        </p:spPr>
        <p:txBody>
          <a:bodyPr/>
          <a:lstStyle/>
          <a:p>
            <a:r>
              <a:rPr lang="en-US" sz="2700" dirty="0"/>
              <a:t>BLE + </a:t>
            </a:r>
            <a:r>
              <a:rPr lang="en-US" sz="2700" dirty="0" err="1"/>
              <a:t>xG</a:t>
            </a:r>
            <a:endParaRPr lang="en-US" dirty="0">
              <a:solidFill>
                <a:schemeClr val="tx1"/>
              </a:solidFill>
            </a:endParaRP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35752" y="1742532"/>
            <a:ext cx="4453560" cy="2161313"/>
          </a:xfrm>
        </p:spPr>
      </p:pic>
      <p:sp>
        <p:nvSpPr>
          <p:cNvPr id="2" name="Rectangle 1">
            <a:extLst>
              <a:ext uri="{FF2B5EF4-FFF2-40B4-BE49-F238E27FC236}">
                <a16:creationId xmlns:a16="http://schemas.microsoft.com/office/drawing/2014/main" id="{F266073F-9E4C-9B49-8D83-7F6DBC2B35B8}"/>
              </a:ext>
            </a:extLst>
          </p:cNvPr>
          <p:cNvSpPr/>
          <p:nvPr/>
        </p:nvSpPr>
        <p:spPr>
          <a:xfrm>
            <a:off x="921859" y="4135705"/>
            <a:ext cx="3429000" cy="248209"/>
          </a:xfrm>
          <a:prstGeom prst="rect">
            <a:avLst/>
          </a:prstGeom>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i-FI" sz="1013" b="1" i="0" u="none" strike="noStrike" kern="1200" cap="none" spc="0" normalizeH="0" baseline="0" noProof="0" dirty="0" err="1">
                <a:ln>
                  <a:noFill/>
                </a:ln>
                <a:solidFill>
                  <a:prstClr val="black"/>
                </a:solidFill>
                <a:effectLst/>
                <a:uLnTx/>
                <a:uFillTx/>
                <a:latin typeface="Calibri"/>
                <a:ea typeface="+mn-ea"/>
                <a:cs typeface="+mn-cs"/>
              </a:rPr>
              <a:t>https</a:t>
            </a:r>
            <a:r>
              <a:rPr kumimoji="0" lang="fi-FI" sz="1013" b="1" i="0" u="none" strike="noStrike" kern="1200" cap="none" spc="0" normalizeH="0" baseline="0" noProof="0" dirty="0">
                <a:ln>
                  <a:noFill/>
                </a:ln>
                <a:solidFill>
                  <a:prstClr val="black"/>
                </a:solidFill>
                <a:effectLst/>
                <a:uLnTx/>
                <a:uFillTx/>
                <a:latin typeface="Calibri"/>
                <a:ea typeface="+mn-ea"/>
                <a:cs typeface="+mn-cs"/>
              </a:rPr>
              <a:t>://</a:t>
            </a:r>
            <a:r>
              <a:rPr kumimoji="0" lang="fi-FI" sz="1013" b="1" i="0" u="none" strike="noStrike" kern="1200" cap="none" spc="0" normalizeH="0" baseline="0" noProof="0" dirty="0" err="1">
                <a:ln>
                  <a:noFill/>
                </a:ln>
                <a:solidFill>
                  <a:prstClr val="black"/>
                </a:solidFill>
                <a:effectLst/>
                <a:uLnTx/>
                <a:uFillTx/>
                <a:latin typeface="Calibri"/>
                <a:ea typeface="+mn-ea"/>
                <a:cs typeface="+mn-cs"/>
              </a:rPr>
              <a:t>github.com</a:t>
            </a:r>
            <a:r>
              <a:rPr kumimoji="0" lang="fi-FI" sz="1013" b="1" i="0" u="none" strike="noStrike" kern="1200" cap="none" spc="0" normalizeH="0" baseline="0" noProof="0" dirty="0">
                <a:ln>
                  <a:noFill/>
                </a:ln>
                <a:solidFill>
                  <a:prstClr val="black"/>
                </a:solidFill>
                <a:effectLst/>
                <a:uLnTx/>
                <a:uFillTx/>
                <a:latin typeface="Calibri"/>
                <a:ea typeface="+mn-ea"/>
                <a:cs typeface="+mn-cs"/>
              </a:rPr>
              <a:t>/</a:t>
            </a:r>
            <a:r>
              <a:rPr kumimoji="0" lang="fi-FI" sz="1013" b="1" i="0" u="none" strike="noStrike" kern="1200" cap="none" spc="0" normalizeH="0" baseline="0" noProof="0" dirty="0" err="1">
                <a:ln>
                  <a:noFill/>
                </a:ln>
                <a:solidFill>
                  <a:prstClr val="black"/>
                </a:solidFill>
                <a:effectLst/>
                <a:uLnTx/>
                <a:uFillTx/>
                <a:latin typeface="Calibri"/>
                <a:ea typeface="+mn-ea"/>
                <a:cs typeface="+mn-cs"/>
              </a:rPr>
              <a:t>VekotinVerstas</a:t>
            </a:r>
            <a:r>
              <a:rPr kumimoji="0" lang="fi-FI" sz="1013" b="1" i="0" u="none" strike="noStrike" kern="1200" cap="none" spc="0" normalizeH="0" baseline="0" noProof="0" dirty="0">
                <a:ln>
                  <a:noFill/>
                </a:ln>
                <a:solidFill>
                  <a:prstClr val="black"/>
                </a:solidFill>
                <a:effectLst/>
                <a:uLnTx/>
                <a:uFillTx/>
                <a:latin typeface="Calibri"/>
                <a:ea typeface="+mn-ea"/>
                <a:cs typeface="+mn-cs"/>
              </a:rPr>
              <a:t>/</a:t>
            </a:r>
            <a:r>
              <a:rPr kumimoji="0" lang="fi-FI" sz="1013" b="1" i="0" u="none" strike="noStrike" kern="1200" cap="none" spc="0" normalizeH="0" baseline="0" noProof="0" dirty="0" err="1">
                <a:ln>
                  <a:noFill/>
                </a:ln>
                <a:solidFill>
                  <a:prstClr val="black"/>
                </a:solidFill>
                <a:effectLst/>
                <a:uLnTx/>
                <a:uFillTx/>
                <a:latin typeface="Calibri"/>
                <a:ea typeface="+mn-ea"/>
                <a:cs typeface="+mn-cs"/>
              </a:rPr>
              <a:t>rpi</a:t>
            </a:r>
            <a:r>
              <a:rPr kumimoji="0" lang="fi-FI" sz="1013" b="1" i="0" u="none" strike="noStrike" kern="1200" cap="none" spc="0" normalizeH="0" baseline="0" noProof="0" dirty="0">
                <a:ln>
                  <a:noFill/>
                </a:ln>
                <a:solidFill>
                  <a:prstClr val="black"/>
                </a:solidFill>
                <a:effectLst/>
                <a:uLnTx/>
                <a:uFillTx/>
                <a:latin typeface="Calibri"/>
                <a:ea typeface="+mn-ea"/>
                <a:cs typeface="+mn-cs"/>
              </a:rPr>
              <a:t>-air-workshop</a:t>
            </a:r>
          </a:p>
        </p:txBody>
      </p:sp>
      <p:sp>
        <p:nvSpPr>
          <p:cNvPr id="5" name="Title 3">
            <a:extLst>
              <a:ext uri="{FF2B5EF4-FFF2-40B4-BE49-F238E27FC236}">
                <a16:creationId xmlns:a16="http://schemas.microsoft.com/office/drawing/2014/main" id="{1DFB0319-DF8B-C840-9438-A127BEB13BE0}"/>
              </a:ext>
            </a:extLst>
          </p:cNvPr>
          <p:cNvSpPr txBox="1">
            <a:spLocks/>
          </p:cNvSpPr>
          <p:nvPr/>
        </p:nvSpPr>
        <p:spPr>
          <a:xfrm>
            <a:off x="6377569" y="518983"/>
            <a:ext cx="6116595" cy="867584"/>
          </a:xfrm>
          <a:prstGeom prst="rect">
            <a:avLst/>
          </a:prstGeom>
        </p:spPr>
        <p:txBody>
          <a:bodyPr lIns="0" tIns="0" rIns="0" bIns="0" anchor="ctr"/>
          <a:lstStyle>
            <a:lvl1pPr algn="l" defTabSz="342900" rtl="0" eaLnBrk="1" latinLnBrk="0" hangingPunct="1">
              <a:lnSpc>
                <a:spcPts val="3450"/>
              </a:lnSpc>
              <a:spcBef>
                <a:spcPct val="0"/>
              </a:spcBef>
              <a:buNone/>
              <a:defRPr sz="3300" b="1" i="0" kern="1200" spc="-98">
                <a:solidFill>
                  <a:srgbClr val="FF5000"/>
                </a:solidFill>
                <a:latin typeface="Arial"/>
                <a:ea typeface="+mj-ea"/>
                <a:cs typeface="Arial"/>
              </a:defRPr>
            </a:lvl1pPr>
          </a:lstStyle>
          <a:p>
            <a:pPr marL="0" marR="0" lvl="0" indent="0" algn="l" defTabSz="342900" rtl="0" eaLnBrk="1" fontAlgn="auto" latinLnBrk="0" hangingPunct="1">
              <a:lnSpc>
                <a:spcPts val="3450"/>
              </a:lnSpc>
              <a:spcBef>
                <a:spcPct val="0"/>
              </a:spcBef>
              <a:spcAft>
                <a:spcPts val="0"/>
              </a:spcAft>
              <a:buClrTx/>
              <a:buSzTx/>
              <a:buFontTx/>
              <a:buNone/>
              <a:tabLst/>
              <a:defRPr/>
            </a:pPr>
            <a:r>
              <a:rPr kumimoji="0" lang="en-US" sz="2700" b="1" i="0" u="none" strike="noStrike" kern="1200" cap="none" spc="-98" normalizeH="0" baseline="0" noProof="0" dirty="0" err="1">
                <a:ln>
                  <a:noFill/>
                </a:ln>
                <a:solidFill>
                  <a:srgbClr val="FF5000"/>
                </a:solidFill>
                <a:effectLst/>
                <a:uLnTx/>
                <a:uFillTx/>
                <a:latin typeface="Arial"/>
                <a:ea typeface="+mj-ea"/>
                <a:cs typeface="Arial"/>
              </a:rPr>
              <a:t>LoRAWAN</a:t>
            </a:r>
            <a:endParaRPr kumimoji="0" lang="en-US" sz="3300" b="1" i="0" u="none" strike="noStrike" kern="1200" cap="none" spc="-98" normalizeH="0" baseline="0" noProof="0" dirty="0">
              <a:ln>
                <a:noFill/>
              </a:ln>
              <a:solidFill>
                <a:prstClr val="black"/>
              </a:solidFill>
              <a:effectLst/>
              <a:uLnTx/>
              <a:uFillTx/>
              <a:latin typeface="Arial"/>
              <a:ea typeface="+mj-ea"/>
              <a:cs typeface="Arial"/>
            </a:endParaRPr>
          </a:p>
        </p:txBody>
      </p:sp>
      <p:pic>
        <p:nvPicPr>
          <p:cNvPr id="3" name="Picture 2">
            <a:extLst>
              <a:ext uri="{FF2B5EF4-FFF2-40B4-BE49-F238E27FC236}">
                <a16:creationId xmlns:a16="http://schemas.microsoft.com/office/drawing/2014/main" id="{A1537297-716F-C745-BA4A-CFF53897103D}"/>
              </a:ext>
            </a:extLst>
          </p:cNvPr>
          <p:cNvPicPr>
            <a:picLocks noChangeAspect="1"/>
          </p:cNvPicPr>
          <p:nvPr/>
        </p:nvPicPr>
        <p:blipFill>
          <a:blip r:embed="rId4"/>
          <a:stretch>
            <a:fillRect/>
          </a:stretch>
        </p:blipFill>
        <p:spPr>
          <a:xfrm>
            <a:off x="5284594" y="1639036"/>
            <a:ext cx="3669835" cy="2171273"/>
          </a:xfrm>
          <a:prstGeom prst="rect">
            <a:avLst/>
          </a:prstGeom>
        </p:spPr>
      </p:pic>
    </p:spTree>
    <p:extLst>
      <p:ext uri="{BB962C8B-B14F-4D97-AF65-F5344CB8AC3E}">
        <p14:creationId xmlns:p14="http://schemas.microsoft.com/office/powerpoint/2010/main" val="23103149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0B2E4A-6ED5-7647-B4E0-ACD405054102}"/>
              </a:ext>
            </a:extLst>
          </p:cNvPr>
          <p:cNvSpPr>
            <a:spLocks noGrp="1"/>
          </p:cNvSpPr>
          <p:nvPr>
            <p:ph type="body" sz="quarter" idx="10"/>
          </p:nvPr>
        </p:nvSpPr>
        <p:spPr/>
        <p:txBody>
          <a:bodyPr/>
          <a:lstStyle/>
          <a:p>
            <a:r>
              <a:rPr lang="fi-FI" dirty="0" err="1"/>
              <a:t>Capacity</a:t>
            </a:r>
            <a:r>
              <a:rPr lang="fi-FI" dirty="0"/>
              <a:t> </a:t>
            </a:r>
            <a:r>
              <a:rPr lang="fi-FI" dirty="0" err="1"/>
              <a:t>building</a:t>
            </a:r>
            <a:r>
              <a:rPr lang="fi-FI" dirty="0"/>
              <a:t> and </a:t>
            </a:r>
            <a:r>
              <a:rPr lang="fi-FI" dirty="0" err="1"/>
              <a:t>training</a:t>
            </a:r>
            <a:endParaRPr lang="fi-FI" dirty="0"/>
          </a:p>
        </p:txBody>
      </p:sp>
      <p:sp>
        <p:nvSpPr>
          <p:cNvPr id="4" name="Text Placeholder 3">
            <a:extLst>
              <a:ext uri="{FF2B5EF4-FFF2-40B4-BE49-F238E27FC236}">
                <a16:creationId xmlns:a16="http://schemas.microsoft.com/office/drawing/2014/main" id="{B5F96D81-23C9-7D48-8438-BE8378E09E84}"/>
              </a:ext>
            </a:extLst>
          </p:cNvPr>
          <p:cNvSpPr>
            <a:spLocks noGrp="1"/>
          </p:cNvSpPr>
          <p:nvPr>
            <p:ph type="body" sz="quarter" idx="11"/>
          </p:nvPr>
        </p:nvSpPr>
        <p:spPr/>
        <p:txBody>
          <a:bodyPr/>
          <a:lstStyle/>
          <a:p>
            <a:endParaRPr lang="fi-FI"/>
          </a:p>
        </p:txBody>
      </p:sp>
    </p:spTree>
    <p:extLst>
      <p:ext uri="{BB962C8B-B14F-4D97-AF65-F5344CB8AC3E}">
        <p14:creationId xmlns:p14="http://schemas.microsoft.com/office/powerpoint/2010/main" val="2425245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75" b="1" dirty="0">
                <a:solidFill>
                  <a:srgbClr val="00ADC9"/>
                </a:solidFill>
              </a:rPr>
              <a:t>Vekotinverstas:</a:t>
            </a:r>
            <a:br>
              <a:rPr lang="en-US" dirty="0"/>
            </a:br>
            <a:endParaRPr lang="en-US" dirty="0"/>
          </a:p>
        </p:txBody>
      </p:sp>
      <p:sp>
        <p:nvSpPr>
          <p:cNvPr id="6" name="Text Placeholder 5"/>
          <p:cNvSpPr>
            <a:spLocks noGrp="1"/>
          </p:cNvSpPr>
          <p:nvPr>
            <p:ph type="body" sz="half" idx="2"/>
          </p:nvPr>
        </p:nvSpPr>
        <p:spPr/>
        <p:txBody>
          <a:bodyPr>
            <a:normAutofit/>
          </a:bodyPr>
          <a:lstStyle/>
          <a:p>
            <a:r>
              <a:rPr lang="en-US" sz="1800" b="1" dirty="0"/>
              <a:t>is a low threshold environment for </a:t>
            </a:r>
            <a:r>
              <a:rPr lang="en-US" sz="1800" b="1" dirty="0" err="1"/>
              <a:t>IoT</a:t>
            </a:r>
            <a:r>
              <a:rPr lang="en-US" sz="1800" b="1" dirty="0"/>
              <a:t> experimentation.</a:t>
            </a:r>
          </a:p>
          <a:p>
            <a:endParaRPr lang="en-US" sz="1800" b="1" dirty="0"/>
          </a:p>
          <a:p>
            <a:r>
              <a:rPr lang="en-US" sz="1800" b="1" dirty="0"/>
              <a:t>Businesses can either introduce their tech to others or try out </a:t>
            </a:r>
            <a:r>
              <a:rPr lang="en-US" sz="1800" b="1"/>
              <a:t>things themselves</a:t>
            </a:r>
            <a:endParaRPr lang="en-US" sz="1800" dirty="0"/>
          </a:p>
        </p:txBody>
      </p:sp>
      <p:pic>
        <p:nvPicPr>
          <p:cNvPr id="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58545" y="1267123"/>
            <a:ext cx="3423653" cy="2472552"/>
          </a:xfrm>
        </p:spPr>
      </p:pic>
      <p:pic>
        <p:nvPicPr>
          <p:cNvPr id="2" name="Picture 1">
            <a:extLst>
              <a:ext uri="{FF2B5EF4-FFF2-40B4-BE49-F238E27FC236}">
                <a16:creationId xmlns:a16="http://schemas.microsoft.com/office/drawing/2014/main" id="{1D411345-D238-AB42-834C-7D26B08591E0}"/>
              </a:ext>
            </a:extLst>
          </p:cNvPr>
          <p:cNvPicPr>
            <a:picLocks noChangeAspect="1"/>
          </p:cNvPicPr>
          <p:nvPr/>
        </p:nvPicPr>
        <p:blipFill>
          <a:blip r:embed="rId3"/>
          <a:stretch>
            <a:fillRect/>
          </a:stretch>
        </p:blipFill>
        <p:spPr>
          <a:xfrm>
            <a:off x="3757961" y="1099742"/>
            <a:ext cx="4572000" cy="3302000"/>
          </a:xfrm>
          <a:prstGeom prst="rect">
            <a:avLst/>
          </a:prstGeom>
        </p:spPr>
      </p:pic>
    </p:spTree>
    <p:extLst>
      <p:ext uri="{BB962C8B-B14F-4D97-AF65-F5344CB8AC3E}">
        <p14:creationId xmlns:p14="http://schemas.microsoft.com/office/powerpoint/2010/main" val="2200882838"/>
      </p:ext>
    </p:extLst>
  </p:cSld>
  <p:clrMapOvr>
    <a:masterClrMapping/>
  </p:clrMapOvr>
  <mc:AlternateContent xmlns:mc="http://schemas.openxmlformats.org/markup-compatibility/2006" xmlns:p14="http://schemas.microsoft.com/office/powerpoint/2010/main">
    <mc:Choice Requires="p14">
      <p:transition spd="slow" p14:dur="10000" advClick="0" advTm="10000">
        <p:cut/>
      </p:transition>
    </mc:Choice>
    <mc:Fallback xmlns="">
      <p:transition spd="slow" advClick="0" advTm="10000">
        <p:cu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75" b="1" dirty="0">
                <a:solidFill>
                  <a:srgbClr val="00ADC9"/>
                </a:solidFill>
              </a:rPr>
              <a:t>Vekotinverstas:</a:t>
            </a:r>
            <a:br>
              <a:rPr lang="en-US" dirty="0"/>
            </a:br>
            <a:endParaRPr lang="en-US" dirty="0"/>
          </a:p>
        </p:txBody>
      </p:sp>
      <p:sp>
        <p:nvSpPr>
          <p:cNvPr id="6" name="Text Placeholder 5"/>
          <p:cNvSpPr>
            <a:spLocks noGrp="1"/>
          </p:cNvSpPr>
          <p:nvPr>
            <p:ph type="body" sz="half" idx="2"/>
          </p:nvPr>
        </p:nvSpPr>
        <p:spPr/>
        <p:txBody>
          <a:bodyPr>
            <a:normAutofit/>
          </a:bodyPr>
          <a:lstStyle/>
          <a:p>
            <a:r>
              <a:rPr lang="en-US" sz="1800" b="1" dirty="0"/>
              <a:t>Utilizes cheap microcontrollers and easy to use sensors for:</a:t>
            </a:r>
          </a:p>
          <a:p>
            <a:pPr marL="257175" indent="-257175">
              <a:buFontTx/>
              <a:buChar char="-"/>
            </a:pPr>
            <a:r>
              <a:rPr lang="en-US" sz="1800" b="1" dirty="0"/>
              <a:t>Air quality</a:t>
            </a:r>
          </a:p>
          <a:p>
            <a:pPr marL="257175" indent="-257175">
              <a:buFontTx/>
              <a:buChar char="-"/>
            </a:pPr>
            <a:r>
              <a:rPr lang="en-US" sz="1800" b="1" dirty="0"/>
              <a:t>Noise</a:t>
            </a:r>
          </a:p>
          <a:p>
            <a:pPr marL="257175" indent="-257175">
              <a:buFontTx/>
              <a:buChar char="-"/>
            </a:pPr>
            <a:r>
              <a:rPr lang="en-US" sz="1800" b="1" dirty="0"/>
              <a:t>Visitor counting</a:t>
            </a:r>
          </a:p>
          <a:p>
            <a:pPr marL="257175" indent="-257175">
              <a:buFontTx/>
              <a:buChar char="-"/>
            </a:pPr>
            <a:r>
              <a:rPr lang="en-US" sz="1800" b="1" dirty="0"/>
              <a:t>Beach water temperature </a:t>
            </a:r>
          </a:p>
          <a:p>
            <a:pPr marL="257175" indent="-257175">
              <a:buFontTx/>
              <a:buChar char="-"/>
            </a:pPr>
            <a:r>
              <a:rPr lang="en-US" sz="1800" b="1" dirty="0"/>
              <a:t>And more..</a:t>
            </a:r>
          </a:p>
          <a:p>
            <a:pPr marL="257175" indent="-257175">
              <a:buFontTx/>
              <a:buChar char="-"/>
            </a:pPr>
            <a:endParaRPr lang="en-US" sz="1800" dirty="0"/>
          </a:p>
        </p:txBody>
      </p:sp>
      <p:pic>
        <p:nvPicPr>
          <p:cNvPr id="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91806" y="1267123"/>
            <a:ext cx="3357128" cy="2472552"/>
          </a:xfrm>
        </p:spPr>
      </p:pic>
      <p:pic>
        <p:nvPicPr>
          <p:cNvPr id="2" name="Picture 1">
            <a:extLst>
              <a:ext uri="{FF2B5EF4-FFF2-40B4-BE49-F238E27FC236}">
                <a16:creationId xmlns:a16="http://schemas.microsoft.com/office/drawing/2014/main" id="{D0256B5A-F876-924F-A5E5-1312F125EB41}"/>
              </a:ext>
            </a:extLst>
          </p:cNvPr>
          <p:cNvPicPr>
            <a:picLocks noChangeAspect="1"/>
          </p:cNvPicPr>
          <p:nvPr/>
        </p:nvPicPr>
        <p:blipFill>
          <a:blip r:embed="rId3"/>
          <a:stretch>
            <a:fillRect/>
          </a:stretch>
        </p:blipFill>
        <p:spPr>
          <a:xfrm>
            <a:off x="4091806" y="1267123"/>
            <a:ext cx="4470400" cy="3302000"/>
          </a:xfrm>
          <a:prstGeom prst="rect">
            <a:avLst/>
          </a:prstGeom>
        </p:spPr>
      </p:pic>
    </p:spTree>
    <p:extLst>
      <p:ext uri="{BB962C8B-B14F-4D97-AF65-F5344CB8AC3E}">
        <p14:creationId xmlns:p14="http://schemas.microsoft.com/office/powerpoint/2010/main" val="1480255377"/>
      </p:ext>
    </p:extLst>
  </p:cSld>
  <p:clrMapOvr>
    <a:masterClrMapping/>
  </p:clrMapOvr>
  <mc:AlternateContent xmlns:mc="http://schemas.openxmlformats.org/markup-compatibility/2006" xmlns:p14="http://schemas.microsoft.com/office/powerpoint/2010/main">
    <mc:Choice Requires="p14">
      <p:transition spd="slow" p14:dur="10000" advClick="0" advTm="10000">
        <p:cut/>
      </p:transition>
    </mc:Choice>
    <mc:Fallback xmlns="">
      <p:transition spd="slow" advClick="0" advTm="10000">
        <p:cut/>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p:cNvSpPr>
            <a:spLocks noGrp="1"/>
          </p:cNvSpPr>
          <p:nvPr>
            <p:ph type="title"/>
          </p:nvPr>
        </p:nvSpPr>
        <p:spPr>
          <a:xfrm>
            <a:off x="2257425" y="1584879"/>
            <a:ext cx="4629150" cy="482204"/>
          </a:xfrm>
        </p:spPr>
        <p:txBody>
          <a:bodyPr>
            <a:normAutofit/>
          </a:bodyPr>
          <a:lstStyle/>
          <a:p>
            <a:pPr>
              <a:lnSpc>
                <a:spcPct val="100000"/>
              </a:lnSpc>
            </a:pPr>
            <a:r>
              <a:rPr lang="fi-FI" sz="1519" dirty="0" err="1"/>
              <a:t>Chatting</a:t>
            </a:r>
            <a:r>
              <a:rPr lang="fi-FI" sz="1519" dirty="0"/>
              <a:t> </a:t>
            </a:r>
            <a:r>
              <a:rPr lang="fi-FI" sz="1519" dirty="0" err="1"/>
              <a:t>flower</a:t>
            </a:r>
            <a:r>
              <a:rPr lang="fi-FI" sz="1519" dirty="0"/>
              <a:t> </a:t>
            </a:r>
            <a:r>
              <a:rPr lang="fi-FI" sz="1519" dirty="0" err="1"/>
              <a:t>pot</a:t>
            </a:r>
            <a:br>
              <a:rPr lang="fi-FI" dirty="0"/>
            </a:br>
            <a:r>
              <a:rPr lang="fi-FI" sz="1181" dirty="0" err="1">
                <a:solidFill>
                  <a:schemeClr val="tx1"/>
                </a:solidFill>
              </a:rPr>
              <a:t>What</a:t>
            </a:r>
            <a:r>
              <a:rPr lang="fi-FI" sz="1181" dirty="0">
                <a:solidFill>
                  <a:schemeClr val="tx1"/>
                </a:solidFill>
              </a:rPr>
              <a:t> </a:t>
            </a:r>
            <a:r>
              <a:rPr lang="fi-FI" sz="1181" dirty="0" err="1">
                <a:solidFill>
                  <a:schemeClr val="tx1"/>
                </a:solidFill>
              </a:rPr>
              <a:t>could</a:t>
            </a:r>
            <a:r>
              <a:rPr lang="fi-FI" sz="1181" dirty="0">
                <a:solidFill>
                  <a:schemeClr val="tx1"/>
                </a:solidFill>
              </a:rPr>
              <a:t> it </a:t>
            </a:r>
            <a:r>
              <a:rPr lang="fi-FI" sz="1181" dirty="0" err="1">
                <a:solidFill>
                  <a:schemeClr val="tx1"/>
                </a:solidFill>
              </a:rPr>
              <a:t>enable</a:t>
            </a:r>
            <a:r>
              <a:rPr lang="fi-FI" sz="1181" dirty="0">
                <a:solidFill>
                  <a:schemeClr val="tx1"/>
                </a:solidFill>
              </a:rPr>
              <a:t>?</a:t>
            </a:r>
            <a:endParaRPr lang="fi-FI" dirty="0">
              <a:solidFill>
                <a:schemeClr val="tx1"/>
              </a:solidFill>
            </a:endParaRPr>
          </a:p>
        </p:txBody>
      </p:sp>
      <p:sp>
        <p:nvSpPr>
          <p:cNvPr id="2" name="Rectangle 1"/>
          <p:cNvSpPr/>
          <p:nvPr/>
        </p:nvSpPr>
        <p:spPr>
          <a:xfrm>
            <a:off x="3039667" y="2255919"/>
            <a:ext cx="1312664" cy="167699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14350">
              <a:defRPr/>
            </a:pPr>
            <a:endParaRPr lang="fi-FI" sz="760">
              <a:solidFill>
                <a:prstClr val="white"/>
              </a:solidFill>
              <a:latin typeface="Calibri"/>
            </a:endParaRPr>
          </a:p>
        </p:txBody>
      </p:sp>
      <p:sp>
        <p:nvSpPr>
          <p:cNvPr id="5" name="Rectangle 4"/>
          <p:cNvSpPr/>
          <p:nvPr/>
        </p:nvSpPr>
        <p:spPr>
          <a:xfrm>
            <a:off x="5054205" y="2255919"/>
            <a:ext cx="1312664" cy="167699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14350">
              <a:defRPr/>
            </a:pPr>
            <a:endParaRPr lang="fi-FI" sz="760">
              <a:solidFill>
                <a:prstClr val="white"/>
              </a:solidFill>
              <a:latin typeface="Calibri"/>
            </a:endParaRPr>
          </a:p>
        </p:txBody>
      </p:sp>
      <p:sp>
        <p:nvSpPr>
          <p:cNvPr id="6" name="TextBox 5"/>
          <p:cNvSpPr txBox="1"/>
          <p:nvPr/>
        </p:nvSpPr>
        <p:spPr>
          <a:xfrm>
            <a:off x="3141465" y="2304141"/>
            <a:ext cx="1087636" cy="326243"/>
          </a:xfrm>
          <a:prstGeom prst="rect">
            <a:avLst/>
          </a:prstGeom>
          <a:noFill/>
        </p:spPr>
        <p:txBody>
          <a:bodyPr wrap="square" rtlCol="0">
            <a:spAutoFit/>
          </a:bodyPr>
          <a:lstStyle/>
          <a:p>
            <a:pPr algn="ctr" defTabSz="514350">
              <a:defRPr/>
            </a:pPr>
            <a:r>
              <a:rPr lang="fi-FI" sz="760" dirty="0" err="1">
                <a:solidFill>
                  <a:prstClr val="black"/>
                </a:solidFill>
                <a:latin typeface="Calibri"/>
              </a:rPr>
              <a:t>What</a:t>
            </a:r>
            <a:r>
              <a:rPr lang="fi-FI" sz="760" dirty="0">
                <a:solidFill>
                  <a:prstClr val="black"/>
                </a:solidFill>
                <a:latin typeface="Calibri"/>
              </a:rPr>
              <a:t> </a:t>
            </a:r>
            <a:r>
              <a:rPr lang="fi-FI" sz="760" dirty="0" err="1">
                <a:solidFill>
                  <a:prstClr val="black"/>
                </a:solidFill>
                <a:latin typeface="Calibri"/>
              </a:rPr>
              <a:t>could</a:t>
            </a:r>
            <a:r>
              <a:rPr lang="fi-FI" sz="760" dirty="0">
                <a:solidFill>
                  <a:prstClr val="black"/>
                </a:solidFill>
                <a:latin typeface="Calibri"/>
              </a:rPr>
              <a:t> </a:t>
            </a:r>
            <a:r>
              <a:rPr lang="fi-FI" sz="760" dirty="0" err="1">
                <a:solidFill>
                  <a:prstClr val="black"/>
                </a:solidFill>
                <a:latin typeface="Calibri"/>
              </a:rPr>
              <a:t>this</a:t>
            </a:r>
            <a:r>
              <a:rPr lang="fi-FI" sz="760" dirty="0">
                <a:solidFill>
                  <a:prstClr val="black"/>
                </a:solidFill>
                <a:latin typeface="Calibri"/>
              </a:rPr>
              <a:t> info </a:t>
            </a:r>
            <a:r>
              <a:rPr lang="fi-FI" sz="760" dirty="0" err="1">
                <a:solidFill>
                  <a:prstClr val="black"/>
                </a:solidFill>
                <a:latin typeface="Calibri"/>
              </a:rPr>
              <a:t>be</a:t>
            </a:r>
            <a:r>
              <a:rPr lang="fi-FI" sz="760" dirty="0">
                <a:solidFill>
                  <a:prstClr val="black"/>
                </a:solidFill>
                <a:latin typeface="Calibri"/>
              </a:rPr>
              <a:t> </a:t>
            </a:r>
            <a:r>
              <a:rPr lang="fi-FI" sz="760" dirty="0" err="1">
                <a:solidFill>
                  <a:prstClr val="black"/>
                </a:solidFill>
                <a:latin typeface="Calibri"/>
              </a:rPr>
              <a:t>used</a:t>
            </a:r>
            <a:r>
              <a:rPr lang="fi-FI" sz="760" dirty="0">
                <a:solidFill>
                  <a:prstClr val="black"/>
                </a:solidFill>
                <a:latin typeface="Calibri"/>
              </a:rPr>
              <a:t> for?</a:t>
            </a:r>
          </a:p>
        </p:txBody>
      </p:sp>
      <p:sp>
        <p:nvSpPr>
          <p:cNvPr id="7" name="TextBox 6"/>
          <p:cNvSpPr txBox="1"/>
          <p:nvPr/>
        </p:nvSpPr>
        <p:spPr>
          <a:xfrm>
            <a:off x="5156003" y="2304141"/>
            <a:ext cx="1103710" cy="443198"/>
          </a:xfrm>
          <a:prstGeom prst="rect">
            <a:avLst/>
          </a:prstGeom>
          <a:noFill/>
        </p:spPr>
        <p:txBody>
          <a:bodyPr wrap="square" rtlCol="0">
            <a:spAutoFit/>
          </a:bodyPr>
          <a:lstStyle/>
          <a:p>
            <a:pPr algn="ctr" defTabSz="514350">
              <a:defRPr/>
            </a:pPr>
            <a:r>
              <a:rPr lang="fi-FI" sz="760" dirty="0">
                <a:solidFill>
                  <a:prstClr val="black"/>
                </a:solidFill>
                <a:latin typeface="Calibri"/>
              </a:rPr>
              <a:t>How to </a:t>
            </a:r>
            <a:r>
              <a:rPr lang="fi-FI" sz="760" dirty="0" err="1">
                <a:solidFill>
                  <a:prstClr val="black"/>
                </a:solidFill>
                <a:latin typeface="Calibri"/>
              </a:rPr>
              <a:t>motivate</a:t>
            </a:r>
            <a:r>
              <a:rPr lang="fi-FI" sz="760" dirty="0">
                <a:solidFill>
                  <a:prstClr val="black"/>
                </a:solidFill>
                <a:latin typeface="Calibri"/>
              </a:rPr>
              <a:t> </a:t>
            </a:r>
            <a:r>
              <a:rPr lang="fi-FI" sz="760" dirty="0" err="1">
                <a:solidFill>
                  <a:prstClr val="black"/>
                </a:solidFill>
                <a:latin typeface="Calibri"/>
              </a:rPr>
              <a:t>people</a:t>
            </a:r>
            <a:r>
              <a:rPr lang="fi-FI" sz="760" dirty="0">
                <a:solidFill>
                  <a:prstClr val="black"/>
                </a:solidFill>
                <a:latin typeface="Calibri"/>
              </a:rPr>
              <a:t> to </a:t>
            </a:r>
            <a:r>
              <a:rPr lang="fi-FI" sz="760" dirty="0" err="1">
                <a:solidFill>
                  <a:prstClr val="black"/>
                </a:solidFill>
                <a:latin typeface="Calibri"/>
              </a:rPr>
              <a:t>water</a:t>
            </a:r>
            <a:r>
              <a:rPr lang="fi-FI" sz="760" dirty="0">
                <a:solidFill>
                  <a:prstClr val="black"/>
                </a:solidFill>
                <a:latin typeface="Calibri"/>
              </a:rPr>
              <a:t> </a:t>
            </a:r>
            <a:r>
              <a:rPr lang="fi-FI" sz="760" dirty="0" err="1">
                <a:solidFill>
                  <a:prstClr val="black"/>
                </a:solidFill>
                <a:latin typeface="Calibri"/>
              </a:rPr>
              <a:t>plants</a:t>
            </a:r>
            <a:r>
              <a:rPr lang="fi-FI" sz="760" dirty="0">
                <a:solidFill>
                  <a:prstClr val="black"/>
                </a:solidFill>
                <a:latin typeface="Calibri"/>
              </a:rPr>
              <a:t>?</a:t>
            </a: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b="16541"/>
          <a:stretch/>
        </p:blipFill>
        <p:spPr>
          <a:xfrm>
            <a:off x="6248997" y="2739554"/>
            <a:ext cx="712589" cy="594717"/>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5926" r="10926" b="15741"/>
          <a:stretch/>
        </p:blipFill>
        <p:spPr>
          <a:xfrm>
            <a:off x="2196585" y="2798491"/>
            <a:ext cx="609245" cy="535781"/>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b="14074"/>
          <a:stretch/>
        </p:blipFill>
        <p:spPr>
          <a:xfrm>
            <a:off x="2319042" y="2131501"/>
            <a:ext cx="401836" cy="345281"/>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t="6111" b="20185"/>
          <a:stretch/>
        </p:blipFill>
        <p:spPr>
          <a:xfrm>
            <a:off x="2175153" y="3626065"/>
            <a:ext cx="714373" cy="526520"/>
          </a:xfrm>
          <a:prstGeom prst="rect">
            <a:avLst/>
          </a:prstGeom>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b="21481"/>
          <a:stretch/>
        </p:blipFill>
        <p:spPr>
          <a:xfrm flipH="1">
            <a:off x="2599776" y="4009670"/>
            <a:ext cx="179266" cy="140757"/>
          </a:xfrm>
          <a:prstGeom prst="rect">
            <a:avLst/>
          </a:prstGeom>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b="19260"/>
          <a:stretch/>
        </p:blipFill>
        <p:spPr>
          <a:xfrm>
            <a:off x="2530097" y="4150428"/>
            <a:ext cx="139353" cy="112514"/>
          </a:xfrm>
          <a:prstGeom prst="rect">
            <a:avLst/>
          </a:prstGeom>
        </p:spPr>
      </p:pic>
      <p:sp>
        <p:nvSpPr>
          <p:cNvPr id="14" name="TextBox 13"/>
          <p:cNvSpPr txBox="1"/>
          <p:nvPr/>
        </p:nvSpPr>
        <p:spPr>
          <a:xfrm>
            <a:off x="3187006" y="3939176"/>
            <a:ext cx="996554" cy="209288"/>
          </a:xfrm>
          <a:prstGeom prst="rect">
            <a:avLst/>
          </a:prstGeom>
          <a:noFill/>
        </p:spPr>
        <p:txBody>
          <a:bodyPr wrap="square" rtlCol="0">
            <a:spAutoFit/>
          </a:bodyPr>
          <a:lstStyle/>
          <a:p>
            <a:pPr algn="ctr" defTabSz="514350">
              <a:defRPr/>
            </a:pPr>
            <a:r>
              <a:rPr lang="fi-FI" sz="760" dirty="0" err="1">
                <a:solidFill>
                  <a:prstClr val="black"/>
                </a:solidFill>
                <a:latin typeface="Calibri"/>
              </a:rPr>
              <a:t>Moist</a:t>
            </a:r>
            <a:endParaRPr lang="fi-FI" sz="760" dirty="0">
              <a:solidFill>
                <a:prstClr val="black"/>
              </a:solidFill>
              <a:latin typeface="Calibri"/>
            </a:endParaRPr>
          </a:p>
        </p:txBody>
      </p:sp>
      <p:sp>
        <p:nvSpPr>
          <p:cNvPr id="15" name="TextBox 14"/>
          <p:cNvSpPr txBox="1"/>
          <p:nvPr/>
        </p:nvSpPr>
        <p:spPr>
          <a:xfrm>
            <a:off x="3339704" y="1982685"/>
            <a:ext cx="691158" cy="209288"/>
          </a:xfrm>
          <a:prstGeom prst="rect">
            <a:avLst/>
          </a:prstGeom>
          <a:noFill/>
        </p:spPr>
        <p:txBody>
          <a:bodyPr wrap="square" rtlCol="0">
            <a:spAutoFit/>
          </a:bodyPr>
          <a:lstStyle/>
          <a:p>
            <a:pPr algn="ctr" defTabSz="514350">
              <a:defRPr/>
            </a:pPr>
            <a:r>
              <a:rPr lang="fi-FI" sz="760" dirty="0" err="1">
                <a:solidFill>
                  <a:prstClr val="black"/>
                </a:solidFill>
                <a:latin typeface="Calibri"/>
              </a:rPr>
              <a:t>Dry</a:t>
            </a:r>
            <a:endParaRPr lang="fi-FI" sz="760" dirty="0">
              <a:solidFill>
                <a:prstClr val="black"/>
              </a:solidFill>
              <a:latin typeface="Calibri"/>
            </a:endParaRPr>
          </a:p>
        </p:txBody>
      </p:sp>
      <p:pic>
        <p:nvPicPr>
          <p:cNvPr id="17" name="Picture 16"/>
          <p:cNvPicPr>
            <a:picLocks noChangeAspect="1"/>
          </p:cNvPicPr>
          <p:nvPr/>
        </p:nvPicPr>
        <p:blipFill rotWithShape="1">
          <a:blip r:embed="rId7">
            <a:extLst>
              <a:ext uri="{28A0092B-C50C-407E-A947-70E740481C1C}">
                <a14:useLocalDpi xmlns:a14="http://schemas.microsoft.com/office/drawing/2010/main" val="0"/>
              </a:ext>
            </a:extLst>
          </a:blip>
          <a:srcRect b="22037"/>
          <a:stretch/>
        </p:blipFill>
        <p:spPr>
          <a:xfrm flipH="1">
            <a:off x="4402380" y="3036913"/>
            <a:ext cx="601773" cy="499524"/>
          </a:xfrm>
          <a:prstGeom prst="rect">
            <a:avLst/>
          </a:prstGeom>
        </p:spPr>
      </p:pic>
      <p:pic>
        <p:nvPicPr>
          <p:cNvPr id="18" name="Picture 17"/>
          <p:cNvPicPr>
            <a:picLocks noChangeAspect="1"/>
          </p:cNvPicPr>
          <p:nvPr/>
        </p:nvPicPr>
        <p:blipFill rotWithShape="1">
          <a:blip r:embed="rId8">
            <a:extLst>
              <a:ext uri="{28A0092B-C50C-407E-A947-70E740481C1C}">
                <a14:useLocalDpi xmlns:a14="http://schemas.microsoft.com/office/drawing/2010/main" val="0"/>
              </a:ext>
            </a:extLst>
          </a:blip>
          <a:srcRect b="24444"/>
          <a:stretch/>
        </p:blipFill>
        <p:spPr>
          <a:xfrm>
            <a:off x="4671121" y="2865463"/>
            <a:ext cx="531842" cy="401836"/>
          </a:xfrm>
          <a:prstGeom prst="rect">
            <a:avLst/>
          </a:prstGeom>
        </p:spPr>
      </p:pic>
      <p:cxnSp>
        <p:nvCxnSpPr>
          <p:cNvPr id="23" name="Curved Connector 22"/>
          <p:cNvCxnSpPr>
            <a:stCxn id="11" idx="0"/>
          </p:cNvCxnSpPr>
          <p:nvPr/>
        </p:nvCxnSpPr>
        <p:spPr>
          <a:xfrm rot="5400000" flipH="1" flipV="1">
            <a:off x="2401400" y="3495125"/>
            <a:ext cx="261879" cy="5358"/>
          </a:xfrm>
          <a:prstGeom prst="curvedConnector3">
            <a:avLst>
              <a:gd name="adj1" fmla="val 50000"/>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4" name="Curved Connector 23"/>
          <p:cNvCxnSpPr/>
          <p:nvPr/>
        </p:nvCxnSpPr>
        <p:spPr>
          <a:xfrm rot="16200000" flipV="1">
            <a:off x="2401203" y="2640443"/>
            <a:ext cx="253471" cy="2794"/>
          </a:xfrm>
          <a:prstGeom prst="curvedConnector3">
            <a:avLst>
              <a:gd name="adj1" fmla="val 50000"/>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1" name="Curved Connector 30"/>
          <p:cNvCxnSpPr/>
          <p:nvPr/>
        </p:nvCxnSpPr>
        <p:spPr>
          <a:xfrm>
            <a:off x="3900029" y="2075261"/>
            <a:ext cx="838064" cy="683601"/>
          </a:xfrm>
          <a:prstGeom prst="curvedConnector3">
            <a:avLst>
              <a:gd name="adj1" fmla="val 10434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9" name="Curved Connector 38"/>
          <p:cNvCxnSpPr/>
          <p:nvPr/>
        </p:nvCxnSpPr>
        <p:spPr>
          <a:xfrm flipV="1">
            <a:off x="3784403" y="3573943"/>
            <a:ext cx="918865" cy="576485"/>
          </a:xfrm>
          <a:prstGeom prst="curvedConnector3">
            <a:avLst>
              <a:gd name="adj1" fmla="val 96064"/>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6" name="Curved Connector 45"/>
          <p:cNvCxnSpPr>
            <a:stCxn id="8" idx="2"/>
          </p:cNvCxnSpPr>
          <p:nvPr/>
        </p:nvCxnSpPr>
        <p:spPr>
          <a:xfrm rot="5400000">
            <a:off x="4604981" y="1333962"/>
            <a:ext cx="5358" cy="4000621"/>
          </a:xfrm>
          <a:prstGeom prst="curvedConnector4">
            <a:avLst>
              <a:gd name="adj1" fmla="val 19000000"/>
              <a:gd name="adj2" fmla="val 97443"/>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4254060" y="2009122"/>
            <a:ext cx="750094" cy="196208"/>
          </a:xfrm>
          <a:prstGeom prst="rect">
            <a:avLst/>
          </a:prstGeom>
          <a:noFill/>
        </p:spPr>
        <p:txBody>
          <a:bodyPr wrap="square" rtlCol="0">
            <a:spAutoFit/>
          </a:bodyPr>
          <a:lstStyle/>
          <a:p>
            <a:pPr defTabSz="514350">
              <a:defRPr/>
            </a:pPr>
            <a:r>
              <a:rPr lang="fi-FI" sz="675" dirty="0">
                <a:solidFill>
                  <a:prstClr val="black"/>
                </a:solidFill>
                <a:latin typeface="Calibri"/>
              </a:rPr>
              <a:t>Value ”0.8”</a:t>
            </a:r>
          </a:p>
        </p:txBody>
      </p:sp>
      <p:sp>
        <p:nvSpPr>
          <p:cNvPr id="53" name="TextBox 52"/>
          <p:cNvSpPr txBox="1"/>
          <p:nvPr/>
        </p:nvSpPr>
        <p:spPr>
          <a:xfrm>
            <a:off x="3837980" y="4120472"/>
            <a:ext cx="734021" cy="196208"/>
          </a:xfrm>
          <a:prstGeom prst="rect">
            <a:avLst/>
          </a:prstGeom>
          <a:noFill/>
        </p:spPr>
        <p:txBody>
          <a:bodyPr wrap="square" rtlCol="0">
            <a:spAutoFit/>
          </a:bodyPr>
          <a:lstStyle/>
          <a:p>
            <a:pPr defTabSz="514350">
              <a:defRPr/>
            </a:pPr>
            <a:r>
              <a:rPr lang="fi-FI" sz="675" dirty="0">
                <a:solidFill>
                  <a:prstClr val="black"/>
                </a:solidFill>
                <a:latin typeface="Calibri"/>
              </a:rPr>
              <a:t>Value ”3 000”</a:t>
            </a:r>
          </a:p>
        </p:txBody>
      </p:sp>
      <p:cxnSp>
        <p:nvCxnSpPr>
          <p:cNvPr id="55" name="Curved Connector 54"/>
          <p:cNvCxnSpPr/>
          <p:nvPr/>
        </p:nvCxnSpPr>
        <p:spPr>
          <a:xfrm>
            <a:off x="6179344" y="3094417"/>
            <a:ext cx="182166" cy="5358"/>
          </a:xfrm>
          <a:prstGeom prst="curvedConnector3">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6034967" y="1643471"/>
            <a:ext cx="966931" cy="209288"/>
          </a:xfrm>
          <a:prstGeom prst="rect">
            <a:avLst/>
          </a:prstGeom>
          <a:noFill/>
        </p:spPr>
        <p:txBody>
          <a:bodyPr wrap="none" rtlCol="0">
            <a:spAutoFit/>
          </a:bodyPr>
          <a:lstStyle/>
          <a:p>
            <a:pPr defTabSz="514350">
              <a:defRPr/>
            </a:pPr>
            <a:r>
              <a:rPr lang="en-US" sz="760" b="1" u="sng" dirty="0" err="1">
                <a:solidFill>
                  <a:prstClr val="black"/>
                </a:solidFill>
                <a:latin typeface="Arial" charset="0"/>
                <a:ea typeface="Arial" charset="0"/>
                <a:cs typeface="Arial" charset="0"/>
              </a:rPr>
              <a:t>Vekotinverstas.fi</a:t>
            </a:r>
            <a:endParaRPr lang="en-US" sz="760" b="1" u="sng" dirty="0">
              <a:solidFill>
                <a:prstClr val="black"/>
              </a:solidFill>
              <a:latin typeface="Arial" charset="0"/>
              <a:ea typeface="Arial" charset="0"/>
              <a:cs typeface="Arial" charset="0"/>
            </a:endParaRPr>
          </a:p>
        </p:txBody>
      </p:sp>
      <p:sp>
        <p:nvSpPr>
          <p:cNvPr id="26" name="Title 1"/>
          <p:cNvSpPr txBox="1">
            <a:spLocks/>
          </p:cNvSpPr>
          <p:nvPr/>
        </p:nvSpPr>
        <p:spPr>
          <a:xfrm>
            <a:off x="2257425" y="797422"/>
            <a:ext cx="4805112" cy="642938"/>
          </a:xfrm>
          <a:prstGeom prst="rect">
            <a:avLst/>
          </a:prstGeom>
        </p:spPr>
        <p:txBody>
          <a:bodyPr lIns="0" tIns="0" rIns="0" bIns="0" anchor="ctr"/>
          <a:lstStyle>
            <a:lvl1pPr algn="l" defTabSz="255588" rtl="0" eaLnBrk="0" fontAlgn="base" hangingPunct="0">
              <a:lnSpc>
                <a:spcPts val="4600"/>
              </a:lnSpc>
              <a:spcBef>
                <a:spcPct val="0"/>
              </a:spcBef>
              <a:spcAft>
                <a:spcPct val="0"/>
              </a:spcAft>
              <a:defRPr sz="4400" b="1" i="0" kern="1200" spc="-74">
                <a:solidFill>
                  <a:srgbClr val="FF5000"/>
                </a:solidFill>
                <a:latin typeface="Arial"/>
                <a:ea typeface="ＭＳ Ｐゴシック" charset="0"/>
                <a:cs typeface="Arial"/>
              </a:defRPr>
            </a:lvl1pPr>
            <a:lvl2pPr algn="ctr" defTabSz="255588" rtl="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2pPr>
            <a:lvl3pPr algn="ctr" defTabSz="255588" rtl="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3pPr>
            <a:lvl4pPr algn="ctr" defTabSz="255588" rtl="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4pPr>
            <a:lvl5pPr algn="ctr" defTabSz="255588" rtl="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5pPr>
            <a:lvl6pPr marL="457200" algn="ctr" defTabSz="255588" rtl="0" fontAlgn="base">
              <a:spcBef>
                <a:spcPct val="0"/>
              </a:spcBef>
              <a:spcAft>
                <a:spcPct val="0"/>
              </a:spcAft>
              <a:defRPr sz="2400">
                <a:solidFill>
                  <a:schemeClr val="tx1"/>
                </a:solidFill>
                <a:latin typeface="Calibri" charset="0"/>
                <a:ea typeface="ＭＳ Ｐゴシック" charset="0"/>
                <a:cs typeface="ＭＳ Ｐゴシック" charset="0"/>
              </a:defRPr>
            </a:lvl6pPr>
            <a:lvl7pPr marL="914400" algn="ctr" defTabSz="255588" rtl="0" fontAlgn="base">
              <a:spcBef>
                <a:spcPct val="0"/>
              </a:spcBef>
              <a:spcAft>
                <a:spcPct val="0"/>
              </a:spcAft>
              <a:defRPr sz="2400">
                <a:solidFill>
                  <a:schemeClr val="tx1"/>
                </a:solidFill>
                <a:latin typeface="Calibri" charset="0"/>
                <a:ea typeface="ＭＳ Ｐゴシック" charset="0"/>
                <a:cs typeface="ＭＳ Ｐゴシック" charset="0"/>
              </a:defRPr>
            </a:lvl7pPr>
            <a:lvl8pPr marL="1371600" algn="ctr" defTabSz="255588" rtl="0" fontAlgn="base">
              <a:spcBef>
                <a:spcPct val="0"/>
              </a:spcBef>
              <a:spcAft>
                <a:spcPct val="0"/>
              </a:spcAft>
              <a:defRPr sz="2400">
                <a:solidFill>
                  <a:schemeClr val="tx1"/>
                </a:solidFill>
                <a:latin typeface="Calibri" charset="0"/>
                <a:ea typeface="ＭＳ Ｐゴシック" charset="0"/>
                <a:cs typeface="ＭＳ Ｐゴシック" charset="0"/>
              </a:defRPr>
            </a:lvl8pPr>
            <a:lvl9pPr marL="1828800" algn="ctr" defTabSz="255588" rtl="0" fontAlgn="base">
              <a:spcBef>
                <a:spcPct val="0"/>
              </a:spcBef>
              <a:spcAft>
                <a:spcPct val="0"/>
              </a:spcAft>
              <a:defRPr sz="2400">
                <a:solidFill>
                  <a:schemeClr val="tx1"/>
                </a:solidFill>
                <a:latin typeface="Calibri" charset="0"/>
                <a:ea typeface="ＭＳ Ｐゴシック" charset="0"/>
                <a:cs typeface="ＭＳ Ｐゴシック" charset="0"/>
              </a:defRPr>
            </a:lvl9pPr>
          </a:lstStyle>
          <a:p>
            <a:pPr defTabSz="191691">
              <a:lnSpc>
                <a:spcPts val="3450"/>
              </a:lnSpc>
              <a:defRPr/>
            </a:pPr>
            <a:r>
              <a:rPr lang="en-US" sz="2475" spc="-56" dirty="0"/>
              <a:t>Engaging citizens:</a:t>
            </a:r>
          </a:p>
          <a:p>
            <a:pPr defTabSz="191691">
              <a:lnSpc>
                <a:spcPts val="3450"/>
              </a:lnSpc>
              <a:defRPr/>
            </a:pPr>
            <a:r>
              <a:rPr lang="en-US" sz="2475" spc="-56" dirty="0" err="1"/>
              <a:t>Vekotinverstas</a:t>
            </a:r>
            <a:r>
              <a:rPr lang="en-US" sz="2475" spc="-56" dirty="0"/>
              <a:t> ideation sessions</a:t>
            </a:r>
          </a:p>
        </p:txBody>
      </p:sp>
    </p:spTree>
    <p:extLst>
      <p:ext uri="{BB962C8B-B14F-4D97-AF65-F5344CB8AC3E}">
        <p14:creationId xmlns:p14="http://schemas.microsoft.com/office/powerpoint/2010/main" val="18218249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5756ED-DA37-AA4D-B186-C102C79EB043}"/>
              </a:ext>
            </a:extLst>
          </p:cNvPr>
          <p:cNvSpPr>
            <a:spLocks noGrp="1"/>
          </p:cNvSpPr>
          <p:nvPr>
            <p:ph type="body" sz="quarter" idx="10"/>
          </p:nvPr>
        </p:nvSpPr>
        <p:spPr>
          <a:xfrm>
            <a:off x="2031158" y="1399332"/>
            <a:ext cx="5613465" cy="1675335"/>
          </a:xfrm>
        </p:spPr>
        <p:txBody>
          <a:bodyPr/>
          <a:lstStyle/>
          <a:p>
            <a:r>
              <a:rPr lang="fi-FI" dirty="0"/>
              <a:t>Data </a:t>
            </a:r>
            <a:r>
              <a:rPr lang="fi-FI" dirty="0" err="1"/>
              <a:t>collection</a:t>
            </a:r>
            <a:r>
              <a:rPr lang="fi-FI" dirty="0"/>
              <a:t> </a:t>
            </a:r>
            <a:r>
              <a:rPr lang="fi-FI" dirty="0" err="1"/>
              <a:t>needs</a:t>
            </a:r>
            <a:r>
              <a:rPr lang="fi-FI" dirty="0"/>
              <a:t> vs. data </a:t>
            </a:r>
            <a:r>
              <a:rPr lang="fi-FI" dirty="0" err="1"/>
              <a:t>collection</a:t>
            </a:r>
            <a:r>
              <a:rPr lang="fi-FI" dirty="0"/>
              <a:t> </a:t>
            </a:r>
            <a:r>
              <a:rPr lang="fi-FI" dirty="0" err="1"/>
              <a:t>means</a:t>
            </a:r>
            <a:r>
              <a:rPr lang="fi-FI" dirty="0"/>
              <a:t>?</a:t>
            </a:r>
          </a:p>
        </p:txBody>
      </p:sp>
      <p:sp>
        <p:nvSpPr>
          <p:cNvPr id="3" name="Text Placeholder 2">
            <a:extLst>
              <a:ext uri="{FF2B5EF4-FFF2-40B4-BE49-F238E27FC236}">
                <a16:creationId xmlns:a16="http://schemas.microsoft.com/office/drawing/2014/main" id="{3AF7A375-1162-D246-B685-0325BE178A7F}"/>
              </a:ext>
            </a:extLst>
          </p:cNvPr>
          <p:cNvSpPr>
            <a:spLocks noGrp="1"/>
          </p:cNvSpPr>
          <p:nvPr>
            <p:ph type="body" sz="quarter" idx="11"/>
          </p:nvPr>
        </p:nvSpPr>
        <p:spPr/>
        <p:txBody>
          <a:bodyPr/>
          <a:lstStyle/>
          <a:p>
            <a:r>
              <a:rPr lang="fi-FI" dirty="0"/>
              <a:t> </a:t>
            </a:r>
          </a:p>
        </p:txBody>
      </p:sp>
    </p:spTree>
    <p:extLst>
      <p:ext uri="{BB962C8B-B14F-4D97-AF65-F5344CB8AC3E}">
        <p14:creationId xmlns:p14="http://schemas.microsoft.com/office/powerpoint/2010/main" val="34043815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C9A52-EA4B-2247-A1A9-5F2DCC8F77CD}"/>
              </a:ext>
            </a:extLst>
          </p:cNvPr>
          <p:cNvSpPr>
            <a:spLocks noGrp="1"/>
          </p:cNvSpPr>
          <p:nvPr>
            <p:ph type="title"/>
          </p:nvPr>
        </p:nvSpPr>
        <p:spPr/>
        <p:txBody>
          <a:bodyPr/>
          <a:lstStyle/>
          <a:p>
            <a:r>
              <a:rPr lang="fi-FI" dirty="0" err="1"/>
              <a:t>Guidelines</a:t>
            </a:r>
            <a:r>
              <a:rPr lang="fi-FI" dirty="0"/>
              <a:t>, </a:t>
            </a:r>
            <a:r>
              <a:rPr lang="fi-FI" dirty="0" err="1"/>
              <a:t>principles</a:t>
            </a:r>
            <a:endParaRPr lang="fi-FI" dirty="0"/>
          </a:p>
        </p:txBody>
      </p:sp>
      <p:sp>
        <p:nvSpPr>
          <p:cNvPr id="3" name="Content Placeholder 2">
            <a:extLst>
              <a:ext uri="{FF2B5EF4-FFF2-40B4-BE49-F238E27FC236}">
                <a16:creationId xmlns:a16="http://schemas.microsoft.com/office/drawing/2014/main" id="{A23D9E36-7CDE-2342-B201-559B62BA0827}"/>
              </a:ext>
            </a:extLst>
          </p:cNvPr>
          <p:cNvSpPr>
            <a:spLocks noGrp="1"/>
          </p:cNvSpPr>
          <p:nvPr>
            <p:ph idx="1"/>
          </p:nvPr>
        </p:nvSpPr>
        <p:spPr/>
        <p:txBody>
          <a:bodyPr/>
          <a:lstStyle/>
          <a:p>
            <a:endParaRPr lang="fi-FI"/>
          </a:p>
        </p:txBody>
      </p:sp>
      <p:pic>
        <p:nvPicPr>
          <p:cNvPr id="2050" name="Picture 2" descr="https://forumvirium.fi/wp-content/uploads/2018/08/dhuhibxw4aatmec.jpg">
            <a:extLst>
              <a:ext uri="{FF2B5EF4-FFF2-40B4-BE49-F238E27FC236}">
                <a16:creationId xmlns:a16="http://schemas.microsoft.com/office/drawing/2014/main" id="{30263808-042A-D64D-B75D-BA286257F6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832" y="962314"/>
            <a:ext cx="3790740" cy="28463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2C00BAC-C27C-C347-BC3F-DE1F02E5BA17}"/>
              </a:ext>
            </a:extLst>
          </p:cNvPr>
          <p:cNvPicPr>
            <a:picLocks noChangeAspect="1"/>
          </p:cNvPicPr>
          <p:nvPr/>
        </p:nvPicPr>
        <p:blipFill>
          <a:blip r:embed="rId3"/>
          <a:stretch>
            <a:fillRect/>
          </a:stretch>
        </p:blipFill>
        <p:spPr>
          <a:xfrm>
            <a:off x="5052380" y="345589"/>
            <a:ext cx="3366791" cy="2151188"/>
          </a:xfrm>
          <a:prstGeom prst="rect">
            <a:avLst/>
          </a:prstGeom>
        </p:spPr>
      </p:pic>
      <p:pic>
        <p:nvPicPr>
          <p:cNvPr id="5" name="Picture 4">
            <a:extLst>
              <a:ext uri="{FF2B5EF4-FFF2-40B4-BE49-F238E27FC236}">
                <a16:creationId xmlns:a16="http://schemas.microsoft.com/office/drawing/2014/main" id="{22E515A3-9B01-CB4A-900D-54FBBABA43F8}"/>
              </a:ext>
            </a:extLst>
          </p:cNvPr>
          <p:cNvPicPr>
            <a:picLocks noChangeAspect="1"/>
          </p:cNvPicPr>
          <p:nvPr/>
        </p:nvPicPr>
        <p:blipFill>
          <a:blip r:embed="rId4"/>
          <a:stretch>
            <a:fillRect/>
          </a:stretch>
        </p:blipFill>
        <p:spPr>
          <a:xfrm>
            <a:off x="5116925" y="2784698"/>
            <a:ext cx="3302246" cy="1660303"/>
          </a:xfrm>
          <a:prstGeom prst="rect">
            <a:avLst/>
          </a:prstGeom>
        </p:spPr>
      </p:pic>
    </p:spTree>
    <p:extLst>
      <p:ext uri="{BB962C8B-B14F-4D97-AF65-F5344CB8AC3E}">
        <p14:creationId xmlns:p14="http://schemas.microsoft.com/office/powerpoint/2010/main" val="8188726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6C3C29-7B1C-414C-801D-A8D89C654A78}"/>
              </a:ext>
            </a:extLst>
          </p:cNvPr>
          <p:cNvSpPr>
            <a:spLocks noGrp="1"/>
          </p:cNvSpPr>
          <p:nvPr>
            <p:ph type="body" sz="quarter" idx="10"/>
          </p:nvPr>
        </p:nvSpPr>
        <p:spPr/>
        <p:txBody>
          <a:bodyPr/>
          <a:lstStyle/>
          <a:p>
            <a:endParaRPr lang="fi-FI" dirty="0"/>
          </a:p>
          <a:p>
            <a:r>
              <a:rPr lang="fi-FI" dirty="0" err="1"/>
              <a:t>Buildings</a:t>
            </a:r>
            <a:r>
              <a:rPr lang="fi-FI" dirty="0"/>
              <a:t> as data </a:t>
            </a:r>
            <a:r>
              <a:rPr lang="fi-FI" dirty="0" err="1"/>
              <a:t>sources</a:t>
            </a:r>
            <a:r>
              <a:rPr lang="fi-FI" dirty="0"/>
              <a:t> &amp; </a:t>
            </a:r>
            <a:r>
              <a:rPr lang="fi-FI" dirty="0" err="1"/>
              <a:t>energy</a:t>
            </a:r>
            <a:r>
              <a:rPr lang="fi-FI" dirty="0"/>
              <a:t> </a:t>
            </a:r>
            <a:r>
              <a:rPr lang="fi-FI" dirty="0" err="1"/>
              <a:t>consumption</a:t>
            </a:r>
            <a:r>
              <a:rPr lang="fi-FI" dirty="0"/>
              <a:t> data</a:t>
            </a:r>
          </a:p>
        </p:txBody>
      </p:sp>
      <p:sp>
        <p:nvSpPr>
          <p:cNvPr id="4" name="Text Placeholder 3">
            <a:extLst>
              <a:ext uri="{FF2B5EF4-FFF2-40B4-BE49-F238E27FC236}">
                <a16:creationId xmlns:a16="http://schemas.microsoft.com/office/drawing/2014/main" id="{507DA2E3-8A26-3F4C-AD27-DC662D50721E}"/>
              </a:ext>
            </a:extLst>
          </p:cNvPr>
          <p:cNvSpPr>
            <a:spLocks noGrp="1"/>
          </p:cNvSpPr>
          <p:nvPr>
            <p:ph type="body" sz="quarter" idx="11"/>
          </p:nvPr>
        </p:nvSpPr>
        <p:spPr/>
        <p:txBody>
          <a:bodyPr/>
          <a:lstStyle/>
          <a:p>
            <a:endParaRPr lang="fi-FI"/>
          </a:p>
        </p:txBody>
      </p:sp>
    </p:spTree>
    <p:extLst>
      <p:ext uri="{BB962C8B-B14F-4D97-AF65-F5344CB8AC3E}">
        <p14:creationId xmlns:p14="http://schemas.microsoft.com/office/powerpoint/2010/main" val="29658078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65076B-86BF-AC4C-A761-A1BD1B1A7ECB}"/>
              </a:ext>
            </a:extLst>
          </p:cNvPr>
          <p:cNvSpPr>
            <a:spLocks noGrp="1"/>
          </p:cNvSpPr>
          <p:nvPr>
            <p:ph type="body" sz="quarter" idx="16"/>
          </p:nvPr>
        </p:nvSpPr>
        <p:spPr/>
        <p:txBody>
          <a:bodyPr/>
          <a:lstStyle/>
          <a:p>
            <a:endParaRPr lang="fi-FI"/>
          </a:p>
        </p:txBody>
      </p:sp>
      <p:sp>
        <p:nvSpPr>
          <p:cNvPr id="3" name="Text Placeholder 2">
            <a:extLst>
              <a:ext uri="{FF2B5EF4-FFF2-40B4-BE49-F238E27FC236}">
                <a16:creationId xmlns:a16="http://schemas.microsoft.com/office/drawing/2014/main" id="{C08F944C-BF15-E041-8D29-BBA9630AAFF4}"/>
              </a:ext>
            </a:extLst>
          </p:cNvPr>
          <p:cNvSpPr>
            <a:spLocks noGrp="1"/>
          </p:cNvSpPr>
          <p:nvPr>
            <p:ph type="body" sz="quarter" idx="15"/>
          </p:nvPr>
        </p:nvSpPr>
        <p:spPr/>
        <p:txBody>
          <a:bodyPr/>
          <a:lstStyle/>
          <a:p>
            <a:endParaRPr lang="fi-FI"/>
          </a:p>
        </p:txBody>
      </p:sp>
      <p:sp>
        <p:nvSpPr>
          <p:cNvPr id="4" name="Date Placeholder 3">
            <a:extLst>
              <a:ext uri="{FF2B5EF4-FFF2-40B4-BE49-F238E27FC236}">
                <a16:creationId xmlns:a16="http://schemas.microsoft.com/office/drawing/2014/main" id="{BCD57C59-72D8-014E-972B-BFE19473A514}"/>
              </a:ext>
            </a:extLst>
          </p:cNvPr>
          <p:cNvSpPr>
            <a:spLocks noGrp="1"/>
          </p:cNvSpPr>
          <p:nvPr>
            <p:ph type="dt" sz="half" idx="17"/>
          </p:nvPr>
        </p:nvSpPr>
        <p:spPr/>
        <p:txBody>
          <a:bodyPr/>
          <a:lstStyle/>
          <a:p>
            <a:endParaRPr lang="en-GB" noProof="0" dirty="0"/>
          </a:p>
        </p:txBody>
      </p:sp>
      <p:sp>
        <p:nvSpPr>
          <p:cNvPr id="5" name="Footer Placeholder 4">
            <a:extLst>
              <a:ext uri="{FF2B5EF4-FFF2-40B4-BE49-F238E27FC236}">
                <a16:creationId xmlns:a16="http://schemas.microsoft.com/office/drawing/2014/main" id="{BDEFA351-F26D-8C47-8078-1CCFD08C40FB}"/>
              </a:ext>
            </a:extLst>
          </p:cNvPr>
          <p:cNvSpPr>
            <a:spLocks noGrp="1"/>
          </p:cNvSpPr>
          <p:nvPr>
            <p:ph type="ftr" sz="quarter" idx="18"/>
          </p:nvPr>
        </p:nvSpPr>
        <p:spPr/>
        <p:txBody>
          <a:bodyPr/>
          <a:lstStyle/>
          <a:p>
            <a:endParaRPr lang="en-GB" noProof="0" dirty="0"/>
          </a:p>
        </p:txBody>
      </p:sp>
      <p:pic>
        <p:nvPicPr>
          <p:cNvPr id="6" name="Picture 5">
            <a:extLst>
              <a:ext uri="{FF2B5EF4-FFF2-40B4-BE49-F238E27FC236}">
                <a16:creationId xmlns:a16="http://schemas.microsoft.com/office/drawing/2014/main" id="{BBE5322B-DAE6-F14F-B222-2694EDE69D5B}"/>
              </a:ext>
            </a:extLst>
          </p:cNvPr>
          <p:cNvPicPr>
            <a:picLocks noChangeAspect="1"/>
          </p:cNvPicPr>
          <p:nvPr/>
        </p:nvPicPr>
        <p:blipFill>
          <a:blip r:embed="rId2"/>
          <a:stretch>
            <a:fillRect/>
          </a:stretch>
        </p:blipFill>
        <p:spPr>
          <a:xfrm>
            <a:off x="2067805" y="716791"/>
            <a:ext cx="5008391" cy="3709919"/>
          </a:xfrm>
          <a:prstGeom prst="rect">
            <a:avLst/>
          </a:prstGeom>
        </p:spPr>
      </p:pic>
    </p:spTree>
    <p:extLst>
      <p:ext uri="{BB962C8B-B14F-4D97-AF65-F5344CB8AC3E}">
        <p14:creationId xmlns:p14="http://schemas.microsoft.com/office/powerpoint/2010/main" val="4993586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17" descr="VF_Summernight_7_HiRes_6903_2679_Visit Finland_big.jpg"/>
          <p:cNvPicPr preferRelativeResize="0"/>
          <p:nvPr/>
        </p:nvPicPr>
        <p:blipFill rotWithShape="1">
          <a:blip r:embed="rId3">
            <a:alphaModFix amt="50000"/>
          </a:blip>
          <a:srcRect r="901"/>
          <a:stretch/>
        </p:blipFill>
        <p:spPr>
          <a:xfrm>
            <a:off x="1143000" y="-6994"/>
            <a:ext cx="6858000" cy="5160600"/>
          </a:xfrm>
          <a:prstGeom prst="rect">
            <a:avLst/>
          </a:prstGeom>
          <a:noFill/>
          <a:ln>
            <a:noFill/>
          </a:ln>
          <a:effectLst>
            <a:outerShdw blurRad="57150" dist="19050" dir="5400000" algn="bl" rotWithShape="0">
              <a:srgbClr val="000000">
                <a:alpha val="50000"/>
              </a:srgbClr>
            </a:outerShdw>
          </a:effectLst>
        </p:spPr>
      </p:pic>
      <p:sp>
        <p:nvSpPr>
          <p:cNvPr id="200" name="Google Shape;200;p17"/>
          <p:cNvSpPr/>
          <p:nvPr/>
        </p:nvSpPr>
        <p:spPr>
          <a:xfrm rot="-5400000">
            <a:off x="5849794" y="2992275"/>
            <a:ext cx="2151225" cy="2151225"/>
          </a:xfrm>
          <a:prstGeom prst="rtTriangle">
            <a:avLst/>
          </a:prstGeom>
          <a:solidFill>
            <a:srgbClr val="FF5000"/>
          </a:solidFill>
          <a:ln>
            <a:noFill/>
          </a:ln>
        </p:spPr>
        <p:txBody>
          <a:bodyPr spcFirstLastPara="1" wrap="square" lIns="68569" tIns="68569" rIns="68569" bIns="68569" anchor="ctr" anchorCtr="0">
            <a:noAutofit/>
          </a:bodyPr>
          <a:lstStyle/>
          <a:p>
            <a:endParaRPr>
              <a:solidFill>
                <a:prstClr val="black"/>
              </a:solidFill>
              <a:latin typeface="Calibri"/>
            </a:endParaRPr>
          </a:p>
        </p:txBody>
      </p:sp>
      <p:sp>
        <p:nvSpPr>
          <p:cNvPr id="201" name="Google Shape;201;p17"/>
          <p:cNvSpPr txBox="1">
            <a:spLocks noGrp="1"/>
          </p:cNvSpPr>
          <p:nvPr>
            <p:ph type="title"/>
          </p:nvPr>
        </p:nvSpPr>
        <p:spPr>
          <a:xfrm>
            <a:off x="1485900" y="205978"/>
            <a:ext cx="6172200" cy="857250"/>
          </a:xfrm>
          <a:prstGeom prst="rect">
            <a:avLst/>
          </a:prstGeom>
        </p:spPr>
        <p:txBody>
          <a:bodyPr spcFirstLastPara="1" wrap="square" lIns="68569" tIns="68569" rIns="68569" bIns="68569" anchor="t" anchorCtr="0">
            <a:noAutofit/>
          </a:bodyPr>
          <a:lstStyle/>
          <a:p>
            <a:pPr>
              <a:buClr>
                <a:schemeClr val="dk1"/>
              </a:buClr>
              <a:buSzPts val="1100"/>
            </a:pPr>
            <a:r>
              <a:rPr lang="fi-FI"/>
              <a:t>Smart Helsinki</a:t>
            </a:r>
            <a:endParaRPr/>
          </a:p>
          <a:p>
            <a:r>
              <a:rPr lang="fi-FI"/>
              <a:t>on top of the world</a:t>
            </a:r>
            <a:endParaRPr/>
          </a:p>
        </p:txBody>
      </p:sp>
      <p:sp>
        <p:nvSpPr>
          <p:cNvPr id="202" name="Google Shape;202;p17"/>
          <p:cNvSpPr txBox="1">
            <a:spLocks noGrp="1"/>
          </p:cNvSpPr>
          <p:nvPr>
            <p:ph type="body" idx="1"/>
          </p:nvPr>
        </p:nvSpPr>
        <p:spPr>
          <a:xfrm>
            <a:off x="1485900" y="2739094"/>
            <a:ext cx="5311350" cy="2164050"/>
          </a:xfrm>
          <a:prstGeom prst="rect">
            <a:avLst/>
          </a:prstGeom>
        </p:spPr>
        <p:txBody>
          <a:bodyPr spcFirstLastPara="1" wrap="square" lIns="68569" tIns="68569" rIns="68569" bIns="68569" anchor="b" anchorCtr="0">
            <a:noAutofit/>
          </a:bodyPr>
          <a:lstStyle/>
          <a:p>
            <a:pPr marL="0" indent="114300">
              <a:buClr>
                <a:schemeClr val="dk1"/>
              </a:buClr>
              <a:buSzPts val="1100"/>
              <a:buNone/>
            </a:pPr>
            <a:r>
              <a:rPr lang="fi-FI" b="1">
                <a:latin typeface="Open Sans"/>
                <a:ea typeface="Open Sans"/>
                <a:cs typeface="Open Sans"/>
                <a:sym typeface="Open Sans"/>
              </a:rPr>
              <a:t>#1 European Real-Time Cities</a:t>
            </a:r>
            <a:endParaRPr b="1">
              <a:latin typeface="Open Sans"/>
              <a:ea typeface="Open Sans"/>
              <a:cs typeface="Open Sans"/>
              <a:sym typeface="Open Sans"/>
            </a:endParaRPr>
          </a:p>
          <a:p>
            <a:pPr marL="0" indent="114300">
              <a:spcBef>
                <a:spcPts val="750"/>
              </a:spcBef>
              <a:buClr>
                <a:schemeClr val="dk1"/>
              </a:buClr>
              <a:buSzPts val="1100"/>
              <a:buNone/>
            </a:pPr>
            <a:r>
              <a:rPr lang="fi-FI"/>
              <a:t>Frost &amp; Sullivan 2015</a:t>
            </a:r>
            <a:endParaRPr/>
          </a:p>
          <a:p>
            <a:pPr marL="0" indent="114300">
              <a:spcBef>
                <a:spcPts val="750"/>
              </a:spcBef>
              <a:buClr>
                <a:schemeClr val="dk1"/>
              </a:buClr>
              <a:buSzPts val="1100"/>
              <a:buNone/>
            </a:pPr>
            <a:r>
              <a:rPr lang="fi-FI" b="1">
                <a:latin typeface="Open Sans"/>
                <a:ea typeface="Open Sans"/>
                <a:cs typeface="Open Sans"/>
                <a:sym typeface="Open Sans"/>
              </a:rPr>
              <a:t>#2 Smart city investments</a:t>
            </a:r>
            <a:endParaRPr b="1">
              <a:latin typeface="Open Sans"/>
              <a:ea typeface="Open Sans"/>
              <a:cs typeface="Open Sans"/>
              <a:sym typeface="Open Sans"/>
            </a:endParaRPr>
          </a:p>
          <a:p>
            <a:pPr marL="0" indent="114300">
              <a:spcBef>
                <a:spcPts val="750"/>
              </a:spcBef>
              <a:buClr>
                <a:schemeClr val="dk1"/>
              </a:buClr>
              <a:buSzPts val="1100"/>
              <a:buNone/>
            </a:pPr>
            <a:r>
              <a:rPr lang="fi-FI"/>
              <a:t>The State of Smart City Investments in Nordics 2017</a:t>
            </a:r>
            <a:endParaRPr/>
          </a:p>
          <a:p>
            <a:pPr marL="0" indent="114300">
              <a:spcBef>
                <a:spcPts val="750"/>
              </a:spcBef>
              <a:buClr>
                <a:schemeClr val="dk1"/>
              </a:buClr>
              <a:buSzPts val="1100"/>
              <a:buNone/>
            </a:pPr>
            <a:r>
              <a:rPr lang="fi-FI" b="1">
                <a:latin typeface="Open Sans"/>
                <a:ea typeface="Open Sans"/>
                <a:cs typeface="Open Sans"/>
                <a:sym typeface="Open Sans"/>
              </a:rPr>
              <a:t>#3 Global City</a:t>
            </a:r>
            <a:endParaRPr b="1">
              <a:latin typeface="Open Sans"/>
              <a:ea typeface="Open Sans"/>
              <a:cs typeface="Open Sans"/>
              <a:sym typeface="Open Sans"/>
            </a:endParaRPr>
          </a:p>
          <a:p>
            <a:pPr marL="0" indent="114300">
              <a:spcBef>
                <a:spcPts val="750"/>
              </a:spcBef>
              <a:spcAft>
                <a:spcPts val="750"/>
              </a:spcAft>
              <a:buNone/>
            </a:pPr>
            <a:r>
              <a:rPr lang="fi-FI"/>
              <a:t>CITIE 2015</a:t>
            </a:r>
            <a:endParaRPr/>
          </a:p>
        </p:txBody>
      </p:sp>
      <p:sp>
        <p:nvSpPr>
          <p:cNvPr id="203" name="Google Shape;203;p17"/>
          <p:cNvSpPr/>
          <p:nvPr/>
        </p:nvSpPr>
        <p:spPr>
          <a:xfrm>
            <a:off x="6946897" y="4483572"/>
            <a:ext cx="698400" cy="305325"/>
          </a:xfrm>
          <a:custGeom>
            <a:avLst/>
            <a:gdLst/>
            <a:ahLst/>
            <a:cxnLst/>
            <a:rect l="l" t="t" r="r" b="b"/>
            <a:pathLst>
              <a:path w="120000" h="120000" extrusionOk="0">
                <a:moveTo>
                  <a:pt x="81980" y="84866"/>
                </a:moveTo>
                <a:cubicBezTo>
                  <a:pt x="78613" y="84866"/>
                  <a:pt x="78613" y="84866"/>
                  <a:pt x="78613" y="84866"/>
                </a:cubicBezTo>
                <a:cubicBezTo>
                  <a:pt x="78613" y="119087"/>
                  <a:pt x="78613" y="119087"/>
                  <a:pt x="78613" y="119087"/>
                </a:cubicBezTo>
                <a:cubicBezTo>
                  <a:pt x="81980" y="119087"/>
                  <a:pt x="81980" y="119087"/>
                  <a:pt x="81980" y="119087"/>
                </a:cubicBezTo>
                <a:lnTo>
                  <a:pt x="81980" y="84866"/>
                </a:lnTo>
                <a:close/>
                <a:moveTo>
                  <a:pt x="67722" y="109961"/>
                </a:moveTo>
                <a:cubicBezTo>
                  <a:pt x="65346" y="115893"/>
                  <a:pt x="65346" y="115893"/>
                  <a:pt x="65346" y="115893"/>
                </a:cubicBezTo>
                <a:cubicBezTo>
                  <a:pt x="66138" y="117262"/>
                  <a:pt x="66930" y="118174"/>
                  <a:pt x="67722" y="119087"/>
                </a:cubicBezTo>
                <a:cubicBezTo>
                  <a:pt x="68514" y="119543"/>
                  <a:pt x="69504" y="120000"/>
                  <a:pt x="70495" y="120000"/>
                </a:cubicBezTo>
                <a:cubicBezTo>
                  <a:pt x="71287" y="120000"/>
                  <a:pt x="71881" y="120000"/>
                  <a:pt x="72673" y="119543"/>
                </a:cubicBezTo>
                <a:cubicBezTo>
                  <a:pt x="73267" y="119087"/>
                  <a:pt x="73861" y="118174"/>
                  <a:pt x="74455" y="117262"/>
                </a:cubicBezTo>
                <a:cubicBezTo>
                  <a:pt x="75049" y="116349"/>
                  <a:pt x="75445" y="114980"/>
                  <a:pt x="75643" y="113612"/>
                </a:cubicBezTo>
                <a:cubicBezTo>
                  <a:pt x="76039" y="112243"/>
                  <a:pt x="76237" y="110418"/>
                  <a:pt x="76237" y="108593"/>
                </a:cubicBezTo>
                <a:cubicBezTo>
                  <a:pt x="76237" y="106768"/>
                  <a:pt x="76039" y="104942"/>
                  <a:pt x="75643" y="104030"/>
                </a:cubicBezTo>
                <a:cubicBezTo>
                  <a:pt x="75445" y="102661"/>
                  <a:pt x="74851" y="101749"/>
                  <a:pt x="74455" y="100836"/>
                </a:cubicBezTo>
                <a:cubicBezTo>
                  <a:pt x="73861" y="100380"/>
                  <a:pt x="73267" y="99923"/>
                  <a:pt x="72673" y="99467"/>
                </a:cubicBezTo>
                <a:cubicBezTo>
                  <a:pt x="72079" y="99011"/>
                  <a:pt x="71683" y="98555"/>
                  <a:pt x="71089" y="98098"/>
                </a:cubicBezTo>
                <a:cubicBezTo>
                  <a:pt x="70495" y="97642"/>
                  <a:pt x="70099" y="97186"/>
                  <a:pt x="69900" y="96730"/>
                </a:cubicBezTo>
                <a:cubicBezTo>
                  <a:pt x="69504" y="96273"/>
                  <a:pt x="69306" y="95361"/>
                  <a:pt x="69306" y="94448"/>
                </a:cubicBezTo>
                <a:cubicBezTo>
                  <a:pt x="69306" y="93536"/>
                  <a:pt x="69306" y="93079"/>
                  <a:pt x="69504" y="92623"/>
                </a:cubicBezTo>
                <a:cubicBezTo>
                  <a:pt x="69702" y="92167"/>
                  <a:pt x="69900" y="91711"/>
                  <a:pt x="70099" y="91711"/>
                </a:cubicBezTo>
                <a:cubicBezTo>
                  <a:pt x="70297" y="91254"/>
                  <a:pt x="70495" y="91254"/>
                  <a:pt x="70891" y="91254"/>
                </a:cubicBezTo>
                <a:cubicBezTo>
                  <a:pt x="71089" y="90798"/>
                  <a:pt x="71287" y="90798"/>
                  <a:pt x="71485" y="90798"/>
                </a:cubicBezTo>
                <a:cubicBezTo>
                  <a:pt x="71881" y="90798"/>
                  <a:pt x="72475" y="91254"/>
                  <a:pt x="72871" y="91254"/>
                </a:cubicBezTo>
                <a:cubicBezTo>
                  <a:pt x="73267" y="91711"/>
                  <a:pt x="73663" y="92167"/>
                  <a:pt x="73861" y="93079"/>
                </a:cubicBezTo>
                <a:cubicBezTo>
                  <a:pt x="76237" y="87604"/>
                  <a:pt x="76237" y="87604"/>
                  <a:pt x="76237" y="87604"/>
                </a:cubicBezTo>
                <a:cubicBezTo>
                  <a:pt x="75445" y="86235"/>
                  <a:pt x="74851" y="85323"/>
                  <a:pt x="74059" y="84866"/>
                </a:cubicBezTo>
                <a:cubicBezTo>
                  <a:pt x="73267" y="83954"/>
                  <a:pt x="72475" y="83954"/>
                  <a:pt x="71683" y="83954"/>
                </a:cubicBezTo>
                <a:cubicBezTo>
                  <a:pt x="70891" y="83954"/>
                  <a:pt x="70099" y="83954"/>
                  <a:pt x="69504" y="84410"/>
                </a:cubicBezTo>
                <a:cubicBezTo>
                  <a:pt x="68712" y="84866"/>
                  <a:pt x="68118" y="85779"/>
                  <a:pt x="67722" y="86692"/>
                </a:cubicBezTo>
                <a:cubicBezTo>
                  <a:pt x="67128" y="87604"/>
                  <a:pt x="66732" y="88973"/>
                  <a:pt x="66336" y="90342"/>
                </a:cubicBezTo>
                <a:cubicBezTo>
                  <a:pt x="66138" y="91711"/>
                  <a:pt x="65940" y="93079"/>
                  <a:pt x="65940" y="94904"/>
                </a:cubicBezTo>
                <a:cubicBezTo>
                  <a:pt x="65940" y="96730"/>
                  <a:pt x="66138" y="98555"/>
                  <a:pt x="66336" y="99467"/>
                </a:cubicBezTo>
                <a:cubicBezTo>
                  <a:pt x="66732" y="100836"/>
                  <a:pt x="67128" y="101749"/>
                  <a:pt x="67722" y="102661"/>
                </a:cubicBezTo>
                <a:cubicBezTo>
                  <a:pt x="68316" y="103117"/>
                  <a:pt x="68712" y="103574"/>
                  <a:pt x="69504" y="104030"/>
                </a:cubicBezTo>
                <a:cubicBezTo>
                  <a:pt x="70099" y="104486"/>
                  <a:pt x="70495" y="104942"/>
                  <a:pt x="71089" y="105399"/>
                </a:cubicBezTo>
                <a:cubicBezTo>
                  <a:pt x="71683" y="105855"/>
                  <a:pt x="72079" y="106311"/>
                  <a:pt x="72475" y="106768"/>
                </a:cubicBezTo>
                <a:cubicBezTo>
                  <a:pt x="72673" y="107680"/>
                  <a:pt x="72871" y="108593"/>
                  <a:pt x="72871" y="109505"/>
                </a:cubicBezTo>
                <a:cubicBezTo>
                  <a:pt x="72871" y="109961"/>
                  <a:pt x="72871" y="110418"/>
                  <a:pt x="72673" y="110874"/>
                </a:cubicBezTo>
                <a:cubicBezTo>
                  <a:pt x="72673" y="111330"/>
                  <a:pt x="72475" y="111787"/>
                  <a:pt x="72277" y="112243"/>
                </a:cubicBezTo>
                <a:cubicBezTo>
                  <a:pt x="71881" y="112243"/>
                  <a:pt x="71683" y="112699"/>
                  <a:pt x="71485" y="112699"/>
                </a:cubicBezTo>
                <a:cubicBezTo>
                  <a:pt x="71089" y="113155"/>
                  <a:pt x="70891" y="113155"/>
                  <a:pt x="70693" y="113155"/>
                </a:cubicBezTo>
                <a:cubicBezTo>
                  <a:pt x="70099" y="113155"/>
                  <a:pt x="69504" y="112699"/>
                  <a:pt x="69108" y="112243"/>
                </a:cubicBezTo>
                <a:cubicBezTo>
                  <a:pt x="68514" y="111787"/>
                  <a:pt x="68118" y="110874"/>
                  <a:pt x="67722" y="109961"/>
                </a:cubicBezTo>
                <a:moveTo>
                  <a:pt x="58613" y="84866"/>
                </a:moveTo>
                <a:cubicBezTo>
                  <a:pt x="55445" y="84866"/>
                  <a:pt x="55445" y="84866"/>
                  <a:pt x="55445" y="84866"/>
                </a:cubicBezTo>
                <a:cubicBezTo>
                  <a:pt x="55445" y="119087"/>
                  <a:pt x="55445" y="119087"/>
                  <a:pt x="55445" y="119087"/>
                </a:cubicBezTo>
                <a:cubicBezTo>
                  <a:pt x="64752" y="119087"/>
                  <a:pt x="64752" y="119087"/>
                  <a:pt x="64752" y="119087"/>
                </a:cubicBezTo>
                <a:cubicBezTo>
                  <a:pt x="64752" y="112243"/>
                  <a:pt x="64752" y="112243"/>
                  <a:pt x="64752" y="112243"/>
                </a:cubicBezTo>
                <a:cubicBezTo>
                  <a:pt x="58613" y="112243"/>
                  <a:pt x="58613" y="112243"/>
                  <a:pt x="58613" y="112243"/>
                </a:cubicBezTo>
                <a:lnTo>
                  <a:pt x="58613" y="84866"/>
                </a:lnTo>
                <a:close/>
                <a:moveTo>
                  <a:pt x="52673" y="84866"/>
                </a:moveTo>
                <a:cubicBezTo>
                  <a:pt x="42574" y="84866"/>
                  <a:pt x="42574" y="84866"/>
                  <a:pt x="42574" y="84866"/>
                </a:cubicBezTo>
                <a:cubicBezTo>
                  <a:pt x="42574" y="119087"/>
                  <a:pt x="42574" y="119087"/>
                  <a:pt x="42574" y="119087"/>
                </a:cubicBezTo>
                <a:cubicBezTo>
                  <a:pt x="53069" y="119087"/>
                  <a:pt x="53069" y="119087"/>
                  <a:pt x="53069" y="119087"/>
                </a:cubicBezTo>
                <a:cubicBezTo>
                  <a:pt x="53069" y="112243"/>
                  <a:pt x="53069" y="112243"/>
                  <a:pt x="53069" y="112243"/>
                </a:cubicBezTo>
                <a:cubicBezTo>
                  <a:pt x="45742" y="112243"/>
                  <a:pt x="45742" y="112243"/>
                  <a:pt x="45742" y="112243"/>
                </a:cubicBezTo>
                <a:cubicBezTo>
                  <a:pt x="45742" y="104942"/>
                  <a:pt x="45742" y="104942"/>
                  <a:pt x="45742" y="104942"/>
                </a:cubicBezTo>
                <a:cubicBezTo>
                  <a:pt x="52277" y="104942"/>
                  <a:pt x="52277" y="104942"/>
                  <a:pt x="52277" y="104942"/>
                </a:cubicBezTo>
                <a:cubicBezTo>
                  <a:pt x="52277" y="98098"/>
                  <a:pt x="52277" y="98098"/>
                  <a:pt x="52277" y="98098"/>
                </a:cubicBezTo>
                <a:cubicBezTo>
                  <a:pt x="45742" y="98098"/>
                  <a:pt x="45742" y="98098"/>
                  <a:pt x="45742" y="98098"/>
                </a:cubicBezTo>
                <a:cubicBezTo>
                  <a:pt x="45742" y="91711"/>
                  <a:pt x="45742" y="91711"/>
                  <a:pt x="45742" y="91711"/>
                </a:cubicBezTo>
                <a:cubicBezTo>
                  <a:pt x="52673" y="91711"/>
                  <a:pt x="52673" y="91711"/>
                  <a:pt x="52673" y="91711"/>
                </a:cubicBezTo>
                <a:lnTo>
                  <a:pt x="52673" y="84866"/>
                </a:lnTo>
                <a:close/>
                <a:moveTo>
                  <a:pt x="30099" y="84866"/>
                </a:moveTo>
                <a:cubicBezTo>
                  <a:pt x="26732" y="84866"/>
                  <a:pt x="26732" y="84866"/>
                  <a:pt x="26732" y="84866"/>
                </a:cubicBezTo>
                <a:cubicBezTo>
                  <a:pt x="26732" y="119087"/>
                  <a:pt x="26732" y="119087"/>
                  <a:pt x="26732" y="119087"/>
                </a:cubicBezTo>
                <a:cubicBezTo>
                  <a:pt x="30099" y="119087"/>
                  <a:pt x="30099" y="119087"/>
                  <a:pt x="30099" y="119087"/>
                </a:cubicBezTo>
                <a:cubicBezTo>
                  <a:pt x="30099" y="104486"/>
                  <a:pt x="30099" y="104486"/>
                  <a:pt x="30099" y="104486"/>
                </a:cubicBezTo>
                <a:cubicBezTo>
                  <a:pt x="36435" y="104486"/>
                  <a:pt x="36435" y="104486"/>
                  <a:pt x="36435" y="104486"/>
                </a:cubicBezTo>
                <a:cubicBezTo>
                  <a:pt x="36435" y="119087"/>
                  <a:pt x="36435" y="119087"/>
                  <a:pt x="36435" y="119087"/>
                </a:cubicBezTo>
                <a:cubicBezTo>
                  <a:pt x="39801" y="119087"/>
                  <a:pt x="39801" y="119087"/>
                  <a:pt x="39801" y="119087"/>
                </a:cubicBezTo>
                <a:cubicBezTo>
                  <a:pt x="39801" y="84866"/>
                  <a:pt x="39801" y="84866"/>
                  <a:pt x="39801" y="84866"/>
                </a:cubicBezTo>
                <a:cubicBezTo>
                  <a:pt x="36435" y="84866"/>
                  <a:pt x="36435" y="84866"/>
                  <a:pt x="36435" y="84866"/>
                </a:cubicBezTo>
                <a:cubicBezTo>
                  <a:pt x="36435" y="97642"/>
                  <a:pt x="36435" y="97642"/>
                  <a:pt x="36435" y="97642"/>
                </a:cubicBezTo>
                <a:cubicBezTo>
                  <a:pt x="30099" y="97642"/>
                  <a:pt x="30099" y="97642"/>
                  <a:pt x="30099" y="97642"/>
                </a:cubicBezTo>
                <a:lnTo>
                  <a:pt x="30099" y="84866"/>
                </a:lnTo>
                <a:close/>
                <a:moveTo>
                  <a:pt x="36435" y="77110"/>
                </a:moveTo>
                <a:cubicBezTo>
                  <a:pt x="39801" y="77110"/>
                  <a:pt x="39801" y="77110"/>
                  <a:pt x="39801" y="77110"/>
                </a:cubicBezTo>
                <a:cubicBezTo>
                  <a:pt x="39801" y="42889"/>
                  <a:pt x="39801" y="42889"/>
                  <a:pt x="39801" y="42889"/>
                </a:cubicBezTo>
                <a:cubicBezTo>
                  <a:pt x="36435" y="42889"/>
                  <a:pt x="36435" y="42889"/>
                  <a:pt x="36435" y="42889"/>
                </a:cubicBezTo>
                <a:lnTo>
                  <a:pt x="36435" y="77110"/>
                </a:lnTo>
                <a:close/>
                <a:moveTo>
                  <a:pt x="21386" y="20532"/>
                </a:moveTo>
                <a:cubicBezTo>
                  <a:pt x="21386" y="23269"/>
                  <a:pt x="22376" y="25551"/>
                  <a:pt x="23564" y="25551"/>
                </a:cubicBezTo>
                <a:cubicBezTo>
                  <a:pt x="24950" y="25551"/>
                  <a:pt x="25940" y="23269"/>
                  <a:pt x="25940" y="20532"/>
                </a:cubicBezTo>
                <a:cubicBezTo>
                  <a:pt x="25940" y="17794"/>
                  <a:pt x="24950" y="15513"/>
                  <a:pt x="23564" y="15513"/>
                </a:cubicBezTo>
                <a:cubicBezTo>
                  <a:pt x="22376" y="15513"/>
                  <a:pt x="21386" y="17794"/>
                  <a:pt x="21386" y="20532"/>
                </a:cubicBezTo>
                <a:moveTo>
                  <a:pt x="8514" y="77110"/>
                </a:moveTo>
                <a:cubicBezTo>
                  <a:pt x="14653" y="42889"/>
                  <a:pt x="14653" y="42889"/>
                  <a:pt x="14653" y="42889"/>
                </a:cubicBezTo>
                <a:cubicBezTo>
                  <a:pt x="11089" y="42889"/>
                  <a:pt x="11089" y="42889"/>
                  <a:pt x="11089" y="42889"/>
                </a:cubicBezTo>
                <a:cubicBezTo>
                  <a:pt x="7326" y="65247"/>
                  <a:pt x="7326" y="65247"/>
                  <a:pt x="7326" y="65247"/>
                </a:cubicBezTo>
                <a:cubicBezTo>
                  <a:pt x="7326" y="65247"/>
                  <a:pt x="7326" y="65247"/>
                  <a:pt x="7326" y="65247"/>
                </a:cubicBezTo>
                <a:cubicBezTo>
                  <a:pt x="3564" y="42889"/>
                  <a:pt x="3564" y="42889"/>
                  <a:pt x="3564" y="42889"/>
                </a:cubicBezTo>
                <a:cubicBezTo>
                  <a:pt x="0" y="42889"/>
                  <a:pt x="0" y="42889"/>
                  <a:pt x="0" y="42889"/>
                </a:cubicBezTo>
                <a:cubicBezTo>
                  <a:pt x="5940" y="77110"/>
                  <a:pt x="5940" y="77110"/>
                  <a:pt x="5940" y="77110"/>
                </a:cubicBezTo>
                <a:lnTo>
                  <a:pt x="8514" y="77110"/>
                </a:lnTo>
                <a:close/>
                <a:moveTo>
                  <a:pt x="19603" y="42889"/>
                </a:moveTo>
                <a:cubicBezTo>
                  <a:pt x="16435" y="42889"/>
                  <a:pt x="16435" y="42889"/>
                  <a:pt x="16435" y="42889"/>
                </a:cubicBezTo>
                <a:cubicBezTo>
                  <a:pt x="16435" y="77110"/>
                  <a:pt x="16435" y="77110"/>
                  <a:pt x="16435" y="77110"/>
                </a:cubicBezTo>
                <a:cubicBezTo>
                  <a:pt x="19603" y="77110"/>
                  <a:pt x="19603" y="77110"/>
                  <a:pt x="19603" y="77110"/>
                </a:cubicBezTo>
                <a:lnTo>
                  <a:pt x="19603" y="42889"/>
                </a:lnTo>
                <a:close/>
                <a:moveTo>
                  <a:pt x="19603" y="8669"/>
                </a:moveTo>
                <a:cubicBezTo>
                  <a:pt x="26732" y="8669"/>
                  <a:pt x="26732" y="8669"/>
                  <a:pt x="26732" y="8669"/>
                </a:cubicBezTo>
                <a:cubicBezTo>
                  <a:pt x="26732" y="912"/>
                  <a:pt x="26732" y="912"/>
                  <a:pt x="26732" y="912"/>
                </a:cubicBezTo>
                <a:cubicBezTo>
                  <a:pt x="16435" y="912"/>
                  <a:pt x="16435" y="912"/>
                  <a:pt x="16435" y="912"/>
                </a:cubicBezTo>
                <a:cubicBezTo>
                  <a:pt x="16435" y="35133"/>
                  <a:pt x="16435" y="35133"/>
                  <a:pt x="16435" y="35133"/>
                </a:cubicBezTo>
                <a:cubicBezTo>
                  <a:pt x="19603" y="35133"/>
                  <a:pt x="19603" y="35133"/>
                  <a:pt x="19603" y="35133"/>
                </a:cubicBezTo>
                <a:cubicBezTo>
                  <a:pt x="19603" y="21901"/>
                  <a:pt x="19603" y="21901"/>
                  <a:pt x="19603" y="21901"/>
                </a:cubicBezTo>
                <a:cubicBezTo>
                  <a:pt x="19603" y="14600"/>
                  <a:pt x="19603" y="14600"/>
                  <a:pt x="19603" y="14600"/>
                </a:cubicBezTo>
                <a:lnTo>
                  <a:pt x="19603" y="8669"/>
                </a:lnTo>
                <a:close/>
                <a:moveTo>
                  <a:pt x="30495" y="51102"/>
                </a:moveTo>
                <a:cubicBezTo>
                  <a:pt x="30693" y="51558"/>
                  <a:pt x="30693" y="52471"/>
                  <a:pt x="30693" y="53384"/>
                </a:cubicBezTo>
                <a:cubicBezTo>
                  <a:pt x="30693" y="54296"/>
                  <a:pt x="30693" y="54752"/>
                  <a:pt x="30495" y="55665"/>
                </a:cubicBezTo>
                <a:cubicBezTo>
                  <a:pt x="30297" y="56121"/>
                  <a:pt x="30099" y="56577"/>
                  <a:pt x="29900" y="56577"/>
                </a:cubicBezTo>
                <a:cubicBezTo>
                  <a:pt x="29504" y="57034"/>
                  <a:pt x="29306" y="57034"/>
                  <a:pt x="28910" y="57034"/>
                </a:cubicBezTo>
                <a:cubicBezTo>
                  <a:pt x="28514" y="57034"/>
                  <a:pt x="28316" y="57034"/>
                  <a:pt x="27920" y="57034"/>
                </a:cubicBezTo>
                <a:cubicBezTo>
                  <a:pt x="26138" y="57034"/>
                  <a:pt x="26138" y="57034"/>
                  <a:pt x="26138" y="57034"/>
                </a:cubicBezTo>
                <a:cubicBezTo>
                  <a:pt x="26138" y="49277"/>
                  <a:pt x="26138" y="49277"/>
                  <a:pt x="26138" y="49277"/>
                </a:cubicBezTo>
                <a:cubicBezTo>
                  <a:pt x="28118" y="49277"/>
                  <a:pt x="28118" y="49277"/>
                  <a:pt x="28118" y="49277"/>
                </a:cubicBezTo>
                <a:cubicBezTo>
                  <a:pt x="28514" y="49277"/>
                  <a:pt x="28712" y="49277"/>
                  <a:pt x="29108" y="49277"/>
                </a:cubicBezTo>
                <a:cubicBezTo>
                  <a:pt x="29504" y="49733"/>
                  <a:pt x="29702" y="49733"/>
                  <a:pt x="29900" y="50190"/>
                </a:cubicBezTo>
                <a:cubicBezTo>
                  <a:pt x="30099" y="50190"/>
                  <a:pt x="30297" y="50646"/>
                  <a:pt x="30495" y="51102"/>
                </a:cubicBezTo>
                <a:moveTo>
                  <a:pt x="30693" y="43346"/>
                </a:moveTo>
                <a:cubicBezTo>
                  <a:pt x="30099" y="42889"/>
                  <a:pt x="29306" y="42889"/>
                  <a:pt x="28514" y="42889"/>
                </a:cubicBezTo>
                <a:cubicBezTo>
                  <a:pt x="22772" y="42889"/>
                  <a:pt x="22772" y="42889"/>
                  <a:pt x="22772" y="42889"/>
                </a:cubicBezTo>
                <a:cubicBezTo>
                  <a:pt x="22772" y="77110"/>
                  <a:pt x="22772" y="77110"/>
                  <a:pt x="22772" y="77110"/>
                </a:cubicBezTo>
                <a:cubicBezTo>
                  <a:pt x="26138" y="77110"/>
                  <a:pt x="26138" y="77110"/>
                  <a:pt x="26138" y="77110"/>
                </a:cubicBezTo>
                <a:cubicBezTo>
                  <a:pt x="26138" y="63422"/>
                  <a:pt x="26138" y="63422"/>
                  <a:pt x="26138" y="63422"/>
                </a:cubicBezTo>
                <a:cubicBezTo>
                  <a:pt x="27722" y="63422"/>
                  <a:pt x="27722" y="63422"/>
                  <a:pt x="27722" y="63422"/>
                </a:cubicBezTo>
                <a:cubicBezTo>
                  <a:pt x="30693" y="77110"/>
                  <a:pt x="30693" y="77110"/>
                  <a:pt x="30693" y="77110"/>
                </a:cubicBezTo>
                <a:cubicBezTo>
                  <a:pt x="34653" y="77110"/>
                  <a:pt x="34653" y="77110"/>
                  <a:pt x="34653" y="77110"/>
                </a:cubicBezTo>
                <a:cubicBezTo>
                  <a:pt x="30891" y="62965"/>
                  <a:pt x="30891" y="62965"/>
                  <a:pt x="30891" y="62965"/>
                </a:cubicBezTo>
                <a:cubicBezTo>
                  <a:pt x="32079" y="62509"/>
                  <a:pt x="32871" y="61140"/>
                  <a:pt x="33267" y="59315"/>
                </a:cubicBezTo>
                <a:cubicBezTo>
                  <a:pt x="33861" y="57946"/>
                  <a:pt x="34059" y="55665"/>
                  <a:pt x="34059" y="53384"/>
                </a:cubicBezTo>
                <a:cubicBezTo>
                  <a:pt x="34059" y="51102"/>
                  <a:pt x="34059" y="49733"/>
                  <a:pt x="33663" y="48365"/>
                </a:cubicBezTo>
                <a:cubicBezTo>
                  <a:pt x="33465" y="46996"/>
                  <a:pt x="33069" y="46083"/>
                  <a:pt x="32475" y="45171"/>
                </a:cubicBezTo>
                <a:cubicBezTo>
                  <a:pt x="31881" y="44258"/>
                  <a:pt x="31287" y="43802"/>
                  <a:pt x="30693" y="43346"/>
                </a:cubicBezTo>
                <a:moveTo>
                  <a:pt x="41188" y="17794"/>
                </a:moveTo>
                <a:cubicBezTo>
                  <a:pt x="41188" y="19619"/>
                  <a:pt x="41188" y="20988"/>
                  <a:pt x="40990" y="22357"/>
                </a:cubicBezTo>
                <a:cubicBezTo>
                  <a:pt x="40792" y="23726"/>
                  <a:pt x="40396" y="24638"/>
                  <a:pt x="40000" y="26007"/>
                </a:cubicBezTo>
                <a:cubicBezTo>
                  <a:pt x="39603" y="26920"/>
                  <a:pt x="39009" y="27832"/>
                  <a:pt x="38613" y="28288"/>
                </a:cubicBezTo>
                <a:cubicBezTo>
                  <a:pt x="38019" y="28745"/>
                  <a:pt x="37425" y="29201"/>
                  <a:pt x="36633" y="29201"/>
                </a:cubicBezTo>
                <a:cubicBezTo>
                  <a:pt x="35841" y="29201"/>
                  <a:pt x="35247" y="28745"/>
                  <a:pt x="34653" y="28288"/>
                </a:cubicBezTo>
                <a:cubicBezTo>
                  <a:pt x="34059" y="27832"/>
                  <a:pt x="33663" y="26920"/>
                  <a:pt x="33267" y="26007"/>
                </a:cubicBezTo>
                <a:cubicBezTo>
                  <a:pt x="32871" y="24638"/>
                  <a:pt x="32475" y="23726"/>
                  <a:pt x="32277" y="22357"/>
                </a:cubicBezTo>
                <a:cubicBezTo>
                  <a:pt x="32079" y="20988"/>
                  <a:pt x="32079" y="19619"/>
                  <a:pt x="32079" y="17794"/>
                </a:cubicBezTo>
                <a:cubicBezTo>
                  <a:pt x="32079" y="16425"/>
                  <a:pt x="32079" y="15057"/>
                  <a:pt x="32277" y="13688"/>
                </a:cubicBezTo>
                <a:cubicBezTo>
                  <a:pt x="32475" y="12319"/>
                  <a:pt x="32871" y="10950"/>
                  <a:pt x="33267" y="10038"/>
                </a:cubicBezTo>
                <a:cubicBezTo>
                  <a:pt x="33663" y="9125"/>
                  <a:pt x="34059" y="8212"/>
                  <a:pt x="34653" y="7756"/>
                </a:cubicBezTo>
                <a:cubicBezTo>
                  <a:pt x="35247" y="7300"/>
                  <a:pt x="35841" y="6844"/>
                  <a:pt x="36633" y="6844"/>
                </a:cubicBezTo>
                <a:cubicBezTo>
                  <a:pt x="37425" y="6844"/>
                  <a:pt x="38019" y="7300"/>
                  <a:pt x="38613" y="7756"/>
                </a:cubicBezTo>
                <a:cubicBezTo>
                  <a:pt x="39009" y="8212"/>
                  <a:pt x="39603" y="9125"/>
                  <a:pt x="40000" y="10038"/>
                </a:cubicBezTo>
                <a:cubicBezTo>
                  <a:pt x="40396" y="10950"/>
                  <a:pt x="40792" y="12319"/>
                  <a:pt x="40990" y="13688"/>
                </a:cubicBezTo>
                <a:cubicBezTo>
                  <a:pt x="41188" y="15057"/>
                  <a:pt x="41188" y="16425"/>
                  <a:pt x="41188" y="17794"/>
                </a:cubicBezTo>
                <a:moveTo>
                  <a:pt x="44158" y="25551"/>
                </a:moveTo>
                <a:cubicBezTo>
                  <a:pt x="44554" y="23269"/>
                  <a:pt x="44752" y="20532"/>
                  <a:pt x="44752" y="17794"/>
                </a:cubicBezTo>
                <a:cubicBezTo>
                  <a:pt x="44752" y="15057"/>
                  <a:pt x="44554" y="12775"/>
                  <a:pt x="44158" y="10494"/>
                </a:cubicBezTo>
                <a:cubicBezTo>
                  <a:pt x="43762" y="8212"/>
                  <a:pt x="43168" y="6387"/>
                  <a:pt x="42376" y="4562"/>
                </a:cubicBezTo>
                <a:cubicBezTo>
                  <a:pt x="41782" y="3193"/>
                  <a:pt x="40792" y="1825"/>
                  <a:pt x="39801" y="912"/>
                </a:cubicBezTo>
                <a:cubicBezTo>
                  <a:pt x="38811" y="456"/>
                  <a:pt x="37821" y="0"/>
                  <a:pt x="36633" y="0"/>
                </a:cubicBezTo>
                <a:cubicBezTo>
                  <a:pt x="35445" y="0"/>
                  <a:pt x="34455" y="456"/>
                  <a:pt x="33465" y="912"/>
                </a:cubicBezTo>
                <a:cubicBezTo>
                  <a:pt x="32475" y="1825"/>
                  <a:pt x="31485" y="3193"/>
                  <a:pt x="30891" y="4562"/>
                </a:cubicBezTo>
                <a:cubicBezTo>
                  <a:pt x="30099" y="6387"/>
                  <a:pt x="29504" y="8212"/>
                  <a:pt x="29108" y="10494"/>
                </a:cubicBezTo>
                <a:cubicBezTo>
                  <a:pt x="28712" y="12775"/>
                  <a:pt x="28514" y="15057"/>
                  <a:pt x="28514" y="17794"/>
                </a:cubicBezTo>
                <a:cubicBezTo>
                  <a:pt x="28514" y="20532"/>
                  <a:pt x="28712" y="23269"/>
                  <a:pt x="29108" y="25551"/>
                </a:cubicBezTo>
                <a:cubicBezTo>
                  <a:pt x="29504" y="27832"/>
                  <a:pt x="30099" y="29657"/>
                  <a:pt x="30891" y="31026"/>
                </a:cubicBezTo>
                <a:cubicBezTo>
                  <a:pt x="31485" y="32851"/>
                  <a:pt x="32475" y="33764"/>
                  <a:pt x="33465" y="34676"/>
                </a:cubicBezTo>
                <a:cubicBezTo>
                  <a:pt x="34455" y="35589"/>
                  <a:pt x="35445" y="36045"/>
                  <a:pt x="36633" y="36045"/>
                </a:cubicBezTo>
                <a:cubicBezTo>
                  <a:pt x="37821" y="36045"/>
                  <a:pt x="38811" y="35589"/>
                  <a:pt x="39801" y="34676"/>
                </a:cubicBezTo>
                <a:cubicBezTo>
                  <a:pt x="40792" y="33764"/>
                  <a:pt x="41782" y="32851"/>
                  <a:pt x="42376" y="31026"/>
                </a:cubicBezTo>
                <a:cubicBezTo>
                  <a:pt x="43168" y="29657"/>
                  <a:pt x="43762" y="27832"/>
                  <a:pt x="44158" y="25551"/>
                </a:cubicBezTo>
                <a:moveTo>
                  <a:pt x="47722" y="70722"/>
                </a:moveTo>
                <a:cubicBezTo>
                  <a:pt x="47326" y="70266"/>
                  <a:pt x="46930" y="69809"/>
                  <a:pt x="46732" y="68897"/>
                </a:cubicBezTo>
                <a:cubicBezTo>
                  <a:pt x="46534" y="68441"/>
                  <a:pt x="46336" y="67528"/>
                  <a:pt x="46138" y="66615"/>
                </a:cubicBezTo>
                <a:cubicBezTo>
                  <a:pt x="45940" y="65703"/>
                  <a:pt x="45940" y="64790"/>
                  <a:pt x="45940" y="63878"/>
                </a:cubicBezTo>
                <a:cubicBezTo>
                  <a:pt x="45940" y="42889"/>
                  <a:pt x="45940" y="42889"/>
                  <a:pt x="45940" y="42889"/>
                </a:cubicBezTo>
                <a:cubicBezTo>
                  <a:pt x="42574" y="42889"/>
                  <a:pt x="42574" y="42889"/>
                  <a:pt x="42574" y="42889"/>
                </a:cubicBezTo>
                <a:cubicBezTo>
                  <a:pt x="42574" y="63878"/>
                  <a:pt x="42574" y="63878"/>
                  <a:pt x="42574" y="63878"/>
                </a:cubicBezTo>
                <a:cubicBezTo>
                  <a:pt x="42574" y="66159"/>
                  <a:pt x="42772" y="67984"/>
                  <a:pt x="42970" y="69809"/>
                </a:cubicBezTo>
                <a:cubicBezTo>
                  <a:pt x="43366" y="71178"/>
                  <a:pt x="43762" y="73003"/>
                  <a:pt x="44158" y="73916"/>
                </a:cubicBezTo>
                <a:cubicBezTo>
                  <a:pt x="44752" y="75285"/>
                  <a:pt x="45346" y="76197"/>
                  <a:pt x="46138" y="77110"/>
                </a:cubicBezTo>
                <a:cubicBezTo>
                  <a:pt x="46930" y="77566"/>
                  <a:pt x="47920" y="78022"/>
                  <a:pt x="48910" y="78022"/>
                </a:cubicBezTo>
                <a:cubicBezTo>
                  <a:pt x="49900" y="78022"/>
                  <a:pt x="50891" y="77566"/>
                  <a:pt x="51683" y="77110"/>
                </a:cubicBezTo>
                <a:cubicBezTo>
                  <a:pt x="52475" y="76197"/>
                  <a:pt x="53069" y="75285"/>
                  <a:pt x="53663" y="73916"/>
                </a:cubicBezTo>
                <a:cubicBezTo>
                  <a:pt x="54059" y="73003"/>
                  <a:pt x="54455" y="71178"/>
                  <a:pt x="54851" y="69809"/>
                </a:cubicBezTo>
                <a:cubicBezTo>
                  <a:pt x="55049" y="67984"/>
                  <a:pt x="55247" y="66159"/>
                  <a:pt x="55247" y="63878"/>
                </a:cubicBezTo>
                <a:cubicBezTo>
                  <a:pt x="55247" y="42889"/>
                  <a:pt x="55247" y="42889"/>
                  <a:pt x="55247" y="42889"/>
                </a:cubicBezTo>
                <a:cubicBezTo>
                  <a:pt x="51881" y="42889"/>
                  <a:pt x="51881" y="42889"/>
                  <a:pt x="51881" y="42889"/>
                </a:cubicBezTo>
                <a:cubicBezTo>
                  <a:pt x="51881" y="63878"/>
                  <a:pt x="51881" y="63878"/>
                  <a:pt x="51881" y="63878"/>
                </a:cubicBezTo>
                <a:cubicBezTo>
                  <a:pt x="51881" y="64790"/>
                  <a:pt x="51881" y="65703"/>
                  <a:pt x="51683" y="66615"/>
                </a:cubicBezTo>
                <a:cubicBezTo>
                  <a:pt x="51485" y="67528"/>
                  <a:pt x="51287" y="68441"/>
                  <a:pt x="51089" y="68897"/>
                </a:cubicBezTo>
                <a:cubicBezTo>
                  <a:pt x="50693" y="69809"/>
                  <a:pt x="50495" y="70266"/>
                  <a:pt x="50099" y="70722"/>
                </a:cubicBezTo>
                <a:cubicBezTo>
                  <a:pt x="49702" y="71178"/>
                  <a:pt x="49306" y="71178"/>
                  <a:pt x="48910" y="71178"/>
                </a:cubicBezTo>
                <a:cubicBezTo>
                  <a:pt x="48514" y="71178"/>
                  <a:pt x="48118" y="71178"/>
                  <a:pt x="47722" y="70722"/>
                </a:cubicBezTo>
                <a:moveTo>
                  <a:pt x="54851" y="10950"/>
                </a:moveTo>
                <a:cubicBezTo>
                  <a:pt x="54851" y="11863"/>
                  <a:pt x="54851" y="12775"/>
                  <a:pt x="54653" y="13231"/>
                </a:cubicBezTo>
                <a:cubicBezTo>
                  <a:pt x="54455" y="13688"/>
                  <a:pt x="54257" y="14144"/>
                  <a:pt x="54059" y="14600"/>
                </a:cubicBezTo>
                <a:cubicBezTo>
                  <a:pt x="53663" y="14600"/>
                  <a:pt x="53465" y="14600"/>
                  <a:pt x="53069" y="15057"/>
                </a:cubicBezTo>
                <a:cubicBezTo>
                  <a:pt x="52673" y="15057"/>
                  <a:pt x="52475" y="15057"/>
                  <a:pt x="52079" y="15057"/>
                </a:cubicBezTo>
                <a:cubicBezTo>
                  <a:pt x="50099" y="15057"/>
                  <a:pt x="50099" y="15057"/>
                  <a:pt x="50099" y="15057"/>
                </a:cubicBezTo>
                <a:cubicBezTo>
                  <a:pt x="50099" y="7300"/>
                  <a:pt x="50099" y="7300"/>
                  <a:pt x="50099" y="7300"/>
                </a:cubicBezTo>
                <a:cubicBezTo>
                  <a:pt x="52277" y="7300"/>
                  <a:pt x="52277" y="7300"/>
                  <a:pt x="52277" y="7300"/>
                </a:cubicBezTo>
                <a:cubicBezTo>
                  <a:pt x="52673" y="7300"/>
                  <a:pt x="52871" y="7300"/>
                  <a:pt x="53267" y="7300"/>
                </a:cubicBezTo>
                <a:cubicBezTo>
                  <a:pt x="53465" y="7300"/>
                  <a:pt x="53861" y="7756"/>
                  <a:pt x="54059" y="7756"/>
                </a:cubicBezTo>
                <a:cubicBezTo>
                  <a:pt x="54257" y="8212"/>
                  <a:pt x="54455" y="8669"/>
                  <a:pt x="54653" y="9125"/>
                </a:cubicBezTo>
                <a:cubicBezTo>
                  <a:pt x="54851" y="9581"/>
                  <a:pt x="54851" y="10038"/>
                  <a:pt x="54851" y="10950"/>
                </a:cubicBezTo>
                <a:moveTo>
                  <a:pt x="58811" y="35133"/>
                </a:moveTo>
                <a:cubicBezTo>
                  <a:pt x="55049" y="20532"/>
                  <a:pt x="55049" y="20532"/>
                  <a:pt x="55049" y="20532"/>
                </a:cubicBezTo>
                <a:cubicBezTo>
                  <a:pt x="56237" y="20076"/>
                  <a:pt x="57029" y="19163"/>
                  <a:pt x="57425" y="17338"/>
                </a:cubicBezTo>
                <a:cubicBezTo>
                  <a:pt x="58019" y="15513"/>
                  <a:pt x="58217" y="13688"/>
                  <a:pt x="58217" y="10950"/>
                </a:cubicBezTo>
                <a:cubicBezTo>
                  <a:pt x="58217" y="9125"/>
                  <a:pt x="58217" y="7300"/>
                  <a:pt x="57821" y="5931"/>
                </a:cubicBezTo>
                <a:cubicBezTo>
                  <a:pt x="57623" y="4562"/>
                  <a:pt x="57227" y="3650"/>
                  <a:pt x="56633" y="2737"/>
                </a:cubicBezTo>
                <a:cubicBezTo>
                  <a:pt x="56039" y="2281"/>
                  <a:pt x="55445" y="1368"/>
                  <a:pt x="54851" y="1368"/>
                </a:cubicBezTo>
                <a:cubicBezTo>
                  <a:pt x="54257" y="912"/>
                  <a:pt x="53465" y="912"/>
                  <a:pt x="52673" y="912"/>
                </a:cubicBezTo>
                <a:cubicBezTo>
                  <a:pt x="46930" y="912"/>
                  <a:pt x="46930" y="912"/>
                  <a:pt x="46930" y="912"/>
                </a:cubicBezTo>
                <a:cubicBezTo>
                  <a:pt x="46930" y="35133"/>
                  <a:pt x="46930" y="35133"/>
                  <a:pt x="46930" y="35133"/>
                </a:cubicBezTo>
                <a:cubicBezTo>
                  <a:pt x="50099" y="35133"/>
                  <a:pt x="50099" y="35133"/>
                  <a:pt x="50099" y="35133"/>
                </a:cubicBezTo>
                <a:cubicBezTo>
                  <a:pt x="50099" y="21444"/>
                  <a:pt x="50099" y="21444"/>
                  <a:pt x="50099" y="21444"/>
                </a:cubicBezTo>
                <a:cubicBezTo>
                  <a:pt x="51881" y="21444"/>
                  <a:pt x="51881" y="21444"/>
                  <a:pt x="51881" y="21444"/>
                </a:cubicBezTo>
                <a:cubicBezTo>
                  <a:pt x="54851" y="35133"/>
                  <a:pt x="54851" y="35133"/>
                  <a:pt x="54851" y="35133"/>
                </a:cubicBezTo>
                <a:lnTo>
                  <a:pt x="58811" y="35133"/>
                </a:lnTo>
                <a:close/>
                <a:moveTo>
                  <a:pt x="72871" y="27376"/>
                </a:moveTo>
                <a:cubicBezTo>
                  <a:pt x="73267" y="25551"/>
                  <a:pt x="73267" y="23726"/>
                  <a:pt x="73267" y="21901"/>
                </a:cubicBezTo>
                <a:cubicBezTo>
                  <a:pt x="73267" y="912"/>
                  <a:pt x="73267" y="912"/>
                  <a:pt x="73267" y="912"/>
                </a:cubicBezTo>
                <a:cubicBezTo>
                  <a:pt x="70099" y="912"/>
                  <a:pt x="70099" y="912"/>
                  <a:pt x="70099" y="912"/>
                </a:cubicBezTo>
                <a:cubicBezTo>
                  <a:pt x="70099" y="21444"/>
                  <a:pt x="70099" y="21444"/>
                  <a:pt x="70099" y="21444"/>
                </a:cubicBezTo>
                <a:cubicBezTo>
                  <a:pt x="70099" y="22813"/>
                  <a:pt x="69900" y="23726"/>
                  <a:pt x="69900" y="24638"/>
                </a:cubicBezTo>
                <a:cubicBezTo>
                  <a:pt x="69702" y="25551"/>
                  <a:pt x="69504" y="26007"/>
                  <a:pt x="69108" y="26920"/>
                </a:cubicBezTo>
                <a:cubicBezTo>
                  <a:pt x="68910" y="27376"/>
                  <a:pt x="68514" y="27832"/>
                  <a:pt x="68316" y="28288"/>
                </a:cubicBezTo>
                <a:cubicBezTo>
                  <a:pt x="67920" y="28745"/>
                  <a:pt x="67524" y="29201"/>
                  <a:pt x="67128" y="29201"/>
                </a:cubicBezTo>
                <a:cubicBezTo>
                  <a:pt x="66534" y="29201"/>
                  <a:pt x="66138" y="28745"/>
                  <a:pt x="65742" y="28288"/>
                </a:cubicBezTo>
                <a:cubicBezTo>
                  <a:pt x="65544" y="27832"/>
                  <a:pt x="65148" y="27376"/>
                  <a:pt x="64950" y="26920"/>
                </a:cubicBezTo>
                <a:cubicBezTo>
                  <a:pt x="64554" y="26007"/>
                  <a:pt x="64356" y="25551"/>
                  <a:pt x="64158" y="24638"/>
                </a:cubicBezTo>
                <a:cubicBezTo>
                  <a:pt x="64158" y="23726"/>
                  <a:pt x="63960" y="22813"/>
                  <a:pt x="63960" y="21444"/>
                </a:cubicBezTo>
                <a:cubicBezTo>
                  <a:pt x="63960" y="912"/>
                  <a:pt x="63960" y="912"/>
                  <a:pt x="63960" y="912"/>
                </a:cubicBezTo>
                <a:cubicBezTo>
                  <a:pt x="60792" y="912"/>
                  <a:pt x="60792" y="912"/>
                  <a:pt x="60792" y="912"/>
                </a:cubicBezTo>
                <a:cubicBezTo>
                  <a:pt x="60792" y="21901"/>
                  <a:pt x="60792" y="21901"/>
                  <a:pt x="60792" y="21901"/>
                </a:cubicBezTo>
                <a:cubicBezTo>
                  <a:pt x="60792" y="23726"/>
                  <a:pt x="60792" y="25551"/>
                  <a:pt x="61188" y="27376"/>
                </a:cubicBezTo>
                <a:cubicBezTo>
                  <a:pt x="61386" y="29201"/>
                  <a:pt x="61782" y="30570"/>
                  <a:pt x="62376" y="31939"/>
                </a:cubicBezTo>
                <a:cubicBezTo>
                  <a:pt x="62772" y="33307"/>
                  <a:pt x="63564" y="34220"/>
                  <a:pt x="64356" y="35133"/>
                </a:cubicBezTo>
                <a:cubicBezTo>
                  <a:pt x="65148" y="35589"/>
                  <a:pt x="65940" y="36045"/>
                  <a:pt x="67128" y="36045"/>
                </a:cubicBezTo>
                <a:cubicBezTo>
                  <a:pt x="68118" y="36045"/>
                  <a:pt x="68910" y="35589"/>
                  <a:pt x="69702" y="35133"/>
                </a:cubicBezTo>
                <a:cubicBezTo>
                  <a:pt x="70495" y="34220"/>
                  <a:pt x="71287" y="33307"/>
                  <a:pt x="71683" y="31939"/>
                </a:cubicBezTo>
                <a:cubicBezTo>
                  <a:pt x="72277" y="30570"/>
                  <a:pt x="72673" y="29201"/>
                  <a:pt x="72871" y="27376"/>
                </a:cubicBezTo>
                <a:moveTo>
                  <a:pt x="71485" y="77110"/>
                </a:moveTo>
                <a:cubicBezTo>
                  <a:pt x="74851" y="77110"/>
                  <a:pt x="74851" y="77110"/>
                  <a:pt x="74851" y="77110"/>
                </a:cubicBezTo>
                <a:cubicBezTo>
                  <a:pt x="74851" y="42889"/>
                  <a:pt x="74851" y="42889"/>
                  <a:pt x="74851" y="42889"/>
                </a:cubicBezTo>
                <a:cubicBezTo>
                  <a:pt x="69900" y="42889"/>
                  <a:pt x="69900" y="42889"/>
                  <a:pt x="69900" y="42889"/>
                </a:cubicBezTo>
                <a:cubicBezTo>
                  <a:pt x="66336" y="65247"/>
                  <a:pt x="66336" y="65247"/>
                  <a:pt x="66336" y="65247"/>
                </a:cubicBezTo>
                <a:cubicBezTo>
                  <a:pt x="66336" y="65247"/>
                  <a:pt x="66336" y="65247"/>
                  <a:pt x="66336" y="65247"/>
                </a:cubicBezTo>
                <a:cubicBezTo>
                  <a:pt x="62970" y="42889"/>
                  <a:pt x="62970" y="42889"/>
                  <a:pt x="62970" y="42889"/>
                </a:cubicBezTo>
                <a:cubicBezTo>
                  <a:pt x="58019" y="42889"/>
                  <a:pt x="58019" y="42889"/>
                  <a:pt x="58019" y="42889"/>
                </a:cubicBezTo>
                <a:cubicBezTo>
                  <a:pt x="58019" y="77110"/>
                  <a:pt x="58019" y="77110"/>
                  <a:pt x="58019" y="77110"/>
                </a:cubicBezTo>
                <a:cubicBezTo>
                  <a:pt x="61188" y="77110"/>
                  <a:pt x="61188" y="77110"/>
                  <a:pt x="61188" y="77110"/>
                </a:cubicBezTo>
                <a:cubicBezTo>
                  <a:pt x="61188" y="51102"/>
                  <a:pt x="61188" y="51102"/>
                  <a:pt x="61188" y="51102"/>
                </a:cubicBezTo>
                <a:cubicBezTo>
                  <a:pt x="61386" y="51102"/>
                  <a:pt x="61386" y="51102"/>
                  <a:pt x="61386" y="51102"/>
                </a:cubicBezTo>
                <a:cubicBezTo>
                  <a:pt x="65148" y="77110"/>
                  <a:pt x="65148" y="77110"/>
                  <a:pt x="65148" y="77110"/>
                </a:cubicBezTo>
                <a:cubicBezTo>
                  <a:pt x="67524" y="77110"/>
                  <a:pt x="67524" y="77110"/>
                  <a:pt x="67524" y="77110"/>
                </a:cubicBezTo>
                <a:cubicBezTo>
                  <a:pt x="71485" y="51102"/>
                  <a:pt x="71485" y="51102"/>
                  <a:pt x="71485" y="51102"/>
                </a:cubicBezTo>
                <a:cubicBezTo>
                  <a:pt x="71485" y="51102"/>
                  <a:pt x="71485" y="51102"/>
                  <a:pt x="71485" y="51102"/>
                </a:cubicBezTo>
                <a:lnTo>
                  <a:pt x="71485" y="77110"/>
                </a:lnTo>
                <a:close/>
                <a:moveTo>
                  <a:pt x="89702" y="35133"/>
                </a:moveTo>
                <a:cubicBezTo>
                  <a:pt x="92871" y="35133"/>
                  <a:pt x="92871" y="35133"/>
                  <a:pt x="92871" y="35133"/>
                </a:cubicBezTo>
                <a:cubicBezTo>
                  <a:pt x="92871" y="912"/>
                  <a:pt x="92871" y="912"/>
                  <a:pt x="92871" y="912"/>
                </a:cubicBezTo>
                <a:cubicBezTo>
                  <a:pt x="87920" y="912"/>
                  <a:pt x="87920" y="912"/>
                  <a:pt x="87920" y="912"/>
                </a:cubicBezTo>
                <a:cubicBezTo>
                  <a:pt x="84554" y="23269"/>
                  <a:pt x="84554" y="23269"/>
                  <a:pt x="84554" y="23269"/>
                </a:cubicBezTo>
                <a:cubicBezTo>
                  <a:pt x="84554" y="23269"/>
                  <a:pt x="84554" y="23269"/>
                  <a:pt x="84554" y="23269"/>
                </a:cubicBezTo>
                <a:cubicBezTo>
                  <a:pt x="80990" y="912"/>
                  <a:pt x="80990" y="912"/>
                  <a:pt x="80990" y="912"/>
                </a:cubicBezTo>
                <a:cubicBezTo>
                  <a:pt x="76039" y="912"/>
                  <a:pt x="76039" y="912"/>
                  <a:pt x="76039" y="912"/>
                </a:cubicBezTo>
                <a:cubicBezTo>
                  <a:pt x="76039" y="35133"/>
                  <a:pt x="76039" y="35133"/>
                  <a:pt x="76039" y="35133"/>
                </a:cubicBezTo>
                <a:cubicBezTo>
                  <a:pt x="79405" y="35133"/>
                  <a:pt x="79405" y="35133"/>
                  <a:pt x="79405" y="35133"/>
                </a:cubicBezTo>
                <a:cubicBezTo>
                  <a:pt x="79405" y="8669"/>
                  <a:pt x="79405" y="8669"/>
                  <a:pt x="79405" y="8669"/>
                </a:cubicBezTo>
                <a:cubicBezTo>
                  <a:pt x="79405" y="8669"/>
                  <a:pt x="79405" y="8669"/>
                  <a:pt x="79405" y="8669"/>
                </a:cubicBezTo>
                <a:cubicBezTo>
                  <a:pt x="83168" y="35133"/>
                  <a:pt x="83168" y="35133"/>
                  <a:pt x="83168" y="35133"/>
                </a:cubicBezTo>
                <a:cubicBezTo>
                  <a:pt x="85742" y="35133"/>
                  <a:pt x="85742" y="35133"/>
                  <a:pt x="85742" y="35133"/>
                </a:cubicBezTo>
                <a:cubicBezTo>
                  <a:pt x="89702" y="8669"/>
                  <a:pt x="89702" y="8669"/>
                  <a:pt x="89702" y="8669"/>
                </a:cubicBezTo>
                <a:cubicBezTo>
                  <a:pt x="89702" y="8669"/>
                  <a:pt x="89702" y="8669"/>
                  <a:pt x="89702" y="8669"/>
                </a:cubicBezTo>
                <a:lnTo>
                  <a:pt x="89702" y="35133"/>
                </a:lnTo>
                <a:close/>
                <a:moveTo>
                  <a:pt x="94653" y="119087"/>
                </a:moveTo>
                <a:cubicBezTo>
                  <a:pt x="99009" y="119087"/>
                  <a:pt x="99009" y="119087"/>
                  <a:pt x="99009" y="119087"/>
                </a:cubicBezTo>
                <a:cubicBezTo>
                  <a:pt x="99009" y="84866"/>
                  <a:pt x="99009" y="84866"/>
                  <a:pt x="99009" y="84866"/>
                </a:cubicBezTo>
                <a:cubicBezTo>
                  <a:pt x="95643" y="84866"/>
                  <a:pt x="95643" y="84866"/>
                  <a:pt x="95643" y="84866"/>
                </a:cubicBezTo>
                <a:cubicBezTo>
                  <a:pt x="95643" y="108593"/>
                  <a:pt x="95643" y="108593"/>
                  <a:pt x="95643" y="108593"/>
                </a:cubicBezTo>
                <a:cubicBezTo>
                  <a:pt x="95643" y="108593"/>
                  <a:pt x="95643" y="108593"/>
                  <a:pt x="95643" y="108593"/>
                </a:cubicBezTo>
                <a:cubicBezTo>
                  <a:pt x="89306" y="84866"/>
                  <a:pt x="89306" y="84866"/>
                  <a:pt x="89306" y="84866"/>
                </a:cubicBezTo>
                <a:cubicBezTo>
                  <a:pt x="84950" y="84866"/>
                  <a:pt x="84950" y="84866"/>
                  <a:pt x="84950" y="84866"/>
                </a:cubicBezTo>
                <a:cubicBezTo>
                  <a:pt x="84950" y="119087"/>
                  <a:pt x="84950" y="119087"/>
                  <a:pt x="84950" y="119087"/>
                </a:cubicBezTo>
                <a:cubicBezTo>
                  <a:pt x="88118" y="119087"/>
                  <a:pt x="88118" y="119087"/>
                  <a:pt x="88118" y="119087"/>
                </a:cubicBezTo>
                <a:cubicBezTo>
                  <a:pt x="88118" y="94448"/>
                  <a:pt x="88118" y="94448"/>
                  <a:pt x="88118" y="94448"/>
                </a:cubicBezTo>
                <a:cubicBezTo>
                  <a:pt x="88118" y="94448"/>
                  <a:pt x="88118" y="94448"/>
                  <a:pt x="88118" y="94448"/>
                </a:cubicBezTo>
                <a:lnTo>
                  <a:pt x="94653" y="119087"/>
                </a:lnTo>
                <a:close/>
                <a:moveTo>
                  <a:pt x="115643" y="119087"/>
                </a:moveTo>
                <a:cubicBezTo>
                  <a:pt x="108514" y="100836"/>
                  <a:pt x="108514" y="100836"/>
                  <a:pt x="108514" y="100836"/>
                </a:cubicBezTo>
                <a:cubicBezTo>
                  <a:pt x="115049" y="84866"/>
                  <a:pt x="115049" y="84866"/>
                  <a:pt x="115049" y="84866"/>
                </a:cubicBezTo>
                <a:cubicBezTo>
                  <a:pt x="110891" y="84866"/>
                  <a:pt x="110891" y="84866"/>
                  <a:pt x="110891" y="84866"/>
                </a:cubicBezTo>
                <a:cubicBezTo>
                  <a:pt x="104950" y="99011"/>
                  <a:pt x="104950" y="99011"/>
                  <a:pt x="104950" y="99011"/>
                </a:cubicBezTo>
                <a:cubicBezTo>
                  <a:pt x="104950" y="84866"/>
                  <a:pt x="104950" y="84866"/>
                  <a:pt x="104950" y="84866"/>
                </a:cubicBezTo>
                <a:cubicBezTo>
                  <a:pt x="101782" y="84866"/>
                  <a:pt x="101782" y="84866"/>
                  <a:pt x="101782" y="84866"/>
                </a:cubicBezTo>
                <a:cubicBezTo>
                  <a:pt x="101782" y="119087"/>
                  <a:pt x="101782" y="119087"/>
                  <a:pt x="101782" y="119087"/>
                </a:cubicBezTo>
                <a:cubicBezTo>
                  <a:pt x="104950" y="119087"/>
                  <a:pt x="104950" y="119087"/>
                  <a:pt x="104950" y="119087"/>
                </a:cubicBezTo>
                <a:cubicBezTo>
                  <a:pt x="104950" y="102661"/>
                  <a:pt x="104950" y="102661"/>
                  <a:pt x="104950" y="102661"/>
                </a:cubicBezTo>
                <a:cubicBezTo>
                  <a:pt x="111089" y="119087"/>
                  <a:pt x="111089" y="119087"/>
                  <a:pt x="111089" y="119087"/>
                </a:cubicBezTo>
                <a:lnTo>
                  <a:pt x="115643" y="119087"/>
                </a:lnTo>
                <a:close/>
                <a:moveTo>
                  <a:pt x="120000" y="84866"/>
                </a:moveTo>
                <a:cubicBezTo>
                  <a:pt x="116831" y="84866"/>
                  <a:pt x="116831" y="84866"/>
                  <a:pt x="116831" y="84866"/>
                </a:cubicBezTo>
                <a:cubicBezTo>
                  <a:pt x="116831" y="119087"/>
                  <a:pt x="116831" y="119087"/>
                  <a:pt x="116831" y="119087"/>
                </a:cubicBezTo>
                <a:cubicBezTo>
                  <a:pt x="120000" y="119087"/>
                  <a:pt x="120000" y="119087"/>
                  <a:pt x="120000" y="119087"/>
                </a:cubicBezTo>
                <a:lnTo>
                  <a:pt x="120000" y="84866"/>
                </a:lnTo>
                <a:close/>
              </a:path>
            </a:pathLst>
          </a:custGeom>
          <a:solidFill>
            <a:schemeClr val="lt1"/>
          </a:solidFill>
          <a:ln>
            <a:noFill/>
          </a:ln>
        </p:spPr>
        <p:txBody>
          <a:bodyPr spcFirstLastPara="1" wrap="square" lIns="68569" tIns="34275" rIns="68569" bIns="34275" anchor="t" anchorCtr="0">
            <a:noAutofit/>
          </a:bodyPr>
          <a:lstStyle/>
          <a:p>
            <a:pPr>
              <a:buClr>
                <a:srgbClr val="000000"/>
              </a:buClr>
            </a:pPr>
            <a:endParaRPr>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33142307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atumsplatzhalter 13"/>
          <p:cNvSpPr>
            <a:spLocks noGrp="1"/>
          </p:cNvSpPr>
          <p:nvPr>
            <p:ph type="dt" sz="half" idx="17"/>
          </p:nvPr>
        </p:nvSpPr>
        <p:spPr/>
        <p:txBody>
          <a:bodyPr/>
          <a:lstStyle/>
          <a:p>
            <a:r>
              <a:rPr lang="en-GB" dirty="0"/>
              <a:t> </a:t>
            </a:r>
          </a:p>
        </p:txBody>
      </p:sp>
      <p:sp>
        <p:nvSpPr>
          <p:cNvPr id="5" name="Fußzeilenplatzhalter 4"/>
          <p:cNvSpPr>
            <a:spLocks noGrp="1"/>
          </p:cNvSpPr>
          <p:nvPr>
            <p:ph type="ftr" sz="quarter" idx="18"/>
          </p:nvPr>
        </p:nvSpPr>
        <p:spPr/>
        <p:txBody>
          <a:bodyPr/>
          <a:lstStyle/>
          <a:p>
            <a:endParaRPr lang="en-GB" noProof="0" dirty="0"/>
          </a:p>
        </p:txBody>
      </p:sp>
      <p:pic>
        <p:nvPicPr>
          <p:cNvPr id="7" name="Picture 6">
            <a:extLst>
              <a:ext uri="{FF2B5EF4-FFF2-40B4-BE49-F238E27FC236}">
                <a16:creationId xmlns:a16="http://schemas.microsoft.com/office/drawing/2014/main" id="{41CD4EED-D42A-0747-8C97-FB5924A0BE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733" y="173206"/>
            <a:ext cx="5229560" cy="3681382"/>
          </a:xfrm>
          <a:prstGeom prst="rect">
            <a:avLst/>
          </a:prstGeom>
        </p:spPr>
      </p:pic>
      <p:sp>
        <p:nvSpPr>
          <p:cNvPr id="8" name="TextBox 7">
            <a:extLst>
              <a:ext uri="{FF2B5EF4-FFF2-40B4-BE49-F238E27FC236}">
                <a16:creationId xmlns:a16="http://schemas.microsoft.com/office/drawing/2014/main" id="{28FFFAF0-7D4A-B245-BD80-F4157C5598FC}"/>
              </a:ext>
            </a:extLst>
          </p:cNvPr>
          <p:cNvSpPr txBox="1"/>
          <p:nvPr/>
        </p:nvSpPr>
        <p:spPr>
          <a:xfrm>
            <a:off x="5424293" y="173206"/>
            <a:ext cx="1449041" cy="2425664"/>
          </a:xfrm>
          <a:prstGeom prst="rect">
            <a:avLst/>
          </a:prstGeom>
          <a:noFill/>
        </p:spPr>
        <p:txBody>
          <a:bodyPr wrap="square" rtlCol="0">
            <a:spAutoFit/>
          </a:bodyPr>
          <a:lstStyle/>
          <a:p>
            <a:r>
              <a:rPr lang="fi-FI" sz="1011" b="1" dirty="0" err="1"/>
              <a:t>Metering</a:t>
            </a:r>
            <a:r>
              <a:rPr lang="fi-FI" sz="1011" b="1" dirty="0"/>
              <a:t> </a:t>
            </a:r>
            <a:r>
              <a:rPr lang="fi-FI" sz="1011" b="1" dirty="0" err="1"/>
              <a:t>subtypes</a:t>
            </a:r>
            <a:r>
              <a:rPr lang="fi-FI" sz="1011" b="1" dirty="0"/>
              <a:t>:</a:t>
            </a:r>
          </a:p>
          <a:p>
            <a:pPr marL="192624" indent="-192624">
              <a:buAutoNum type="arabicParenR"/>
            </a:pPr>
            <a:r>
              <a:rPr lang="fi-FI" sz="1011" dirty="0" err="1"/>
              <a:t>Lighting</a:t>
            </a:r>
            <a:endParaRPr lang="fi-FI" sz="1011" dirty="0"/>
          </a:p>
          <a:p>
            <a:pPr marL="192624" indent="-192624">
              <a:buAutoNum type="arabicParenR"/>
            </a:pPr>
            <a:r>
              <a:rPr lang="fi-FI" sz="1011" dirty="0"/>
              <a:t>Wall and </a:t>
            </a:r>
            <a:r>
              <a:rPr lang="fi-FI" sz="1011" dirty="0" err="1"/>
              <a:t>floor</a:t>
            </a:r>
            <a:r>
              <a:rPr lang="fi-FI" sz="1011" dirty="0"/>
              <a:t> </a:t>
            </a:r>
            <a:r>
              <a:rPr lang="fi-FI" sz="1011" dirty="0" err="1"/>
              <a:t>outlets</a:t>
            </a:r>
            <a:endParaRPr lang="fi-FI" sz="1011" dirty="0"/>
          </a:p>
          <a:p>
            <a:pPr marL="192624" indent="-192624">
              <a:buAutoNum type="arabicParenR"/>
            </a:pPr>
            <a:r>
              <a:rPr lang="fi-FI" sz="1011" dirty="0" err="1"/>
              <a:t>Kitchen</a:t>
            </a:r>
            <a:r>
              <a:rPr lang="fi-FI" sz="1011" dirty="0"/>
              <a:t> </a:t>
            </a:r>
            <a:r>
              <a:rPr lang="fi-FI" sz="1011" dirty="0" err="1"/>
              <a:t>countertop</a:t>
            </a:r>
            <a:endParaRPr lang="fi-FI" sz="1011" dirty="0"/>
          </a:p>
          <a:p>
            <a:pPr marL="192624" indent="-192624">
              <a:buAutoNum type="arabicParenR"/>
            </a:pPr>
            <a:r>
              <a:rPr lang="fi-FI" sz="1011" dirty="0" err="1"/>
              <a:t>Washer</a:t>
            </a:r>
            <a:r>
              <a:rPr lang="fi-FI" sz="1011" dirty="0"/>
              <a:t>/</a:t>
            </a:r>
            <a:r>
              <a:rPr lang="fi-FI" sz="1011" dirty="0" err="1"/>
              <a:t>dryer</a:t>
            </a:r>
            <a:endParaRPr lang="fi-FI" sz="1011" dirty="0"/>
          </a:p>
          <a:p>
            <a:pPr marL="192624" indent="-192624">
              <a:buAutoNum type="arabicParenR"/>
            </a:pPr>
            <a:r>
              <a:rPr lang="fi-FI" sz="1011" dirty="0" err="1"/>
              <a:t>Refridgeration</a:t>
            </a:r>
            <a:endParaRPr lang="fi-FI" sz="1011" dirty="0"/>
          </a:p>
          <a:p>
            <a:pPr marL="192624" indent="-192624">
              <a:buAutoNum type="arabicParenR"/>
            </a:pPr>
            <a:r>
              <a:rPr lang="fi-FI" sz="1011" dirty="0"/>
              <a:t>Sauna </a:t>
            </a:r>
            <a:r>
              <a:rPr lang="fi-FI" sz="1011" dirty="0" err="1"/>
              <a:t>heater</a:t>
            </a:r>
            <a:endParaRPr lang="fi-FI" sz="1011" dirty="0"/>
          </a:p>
          <a:p>
            <a:pPr marL="192624" indent="-192624">
              <a:buAutoNum type="arabicParenR"/>
            </a:pPr>
            <a:r>
              <a:rPr lang="fi-FI" sz="1011" dirty="0"/>
              <a:t>Direct </a:t>
            </a:r>
            <a:r>
              <a:rPr lang="fi-FI" sz="1011" dirty="0" err="1"/>
              <a:t>heating</a:t>
            </a:r>
            <a:r>
              <a:rPr lang="fi-FI" sz="1011" dirty="0"/>
              <a:t> </a:t>
            </a:r>
            <a:r>
              <a:rPr lang="fi-FI" sz="1011" dirty="0" err="1"/>
              <a:t>devices</a:t>
            </a:r>
            <a:endParaRPr lang="fi-FI" sz="1011" dirty="0"/>
          </a:p>
          <a:p>
            <a:pPr marL="192624" indent="-192624">
              <a:buAutoNum type="arabicParenR"/>
            </a:pPr>
            <a:r>
              <a:rPr lang="fi-FI" sz="1011" dirty="0"/>
              <a:t>Storage </a:t>
            </a:r>
            <a:r>
              <a:rPr lang="fi-FI" sz="1011" dirty="0" err="1"/>
              <a:t>heating</a:t>
            </a:r>
            <a:endParaRPr lang="fi-FI" sz="1011" dirty="0"/>
          </a:p>
          <a:p>
            <a:pPr marL="192624" indent="-192624">
              <a:buAutoNum type="arabicParenR"/>
            </a:pPr>
            <a:r>
              <a:rPr lang="fi-FI" sz="1011" dirty="0" err="1"/>
              <a:t>Boilers</a:t>
            </a:r>
            <a:endParaRPr lang="fi-FI" sz="1011" dirty="0"/>
          </a:p>
          <a:p>
            <a:pPr marL="192624" indent="-192624">
              <a:buAutoNum type="arabicParenR"/>
            </a:pPr>
            <a:r>
              <a:rPr lang="fi-FI" sz="1011" dirty="0"/>
              <a:t>Air </a:t>
            </a:r>
            <a:r>
              <a:rPr lang="fi-FI" sz="1011" dirty="0" err="1"/>
              <a:t>ventilation</a:t>
            </a:r>
            <a:endParaRPr lang="fi-FI" sz="1011" dirty="0"/>
          </a:p>
          <a:p>
            <a:pPr marL="192624" indent="-192624">
              <a:buAutoNum type="arabicParenR"/>
            </a:pPr>
            <a:r>
              <a:rPr lang="fi-FI" sz="1011" dirty="0" err="1"/>
              <a:t>Cooling</a:t>
            </a:r>
            <a:r>
              <a:rPr lang="fi-FI" sz="1011" dirty="0"/>
              <a:t> </a:t>
            </a:r>
            <a:r>
              <a:rPr lang="fi-FI" sz="1011" dirty="0" err="1"/>
              <a:t>devices</a:t>
            </a:r>
            <a:endParaRPr lang="fi-FI" sz="1011" dirty="0"/>
          </a:p>
          <a:p>
            <a:pPr marL="192624" indent="-192624">
              <a:buAutoNum type="arabicParenR"/>
            </a:pPr>
            <a:r>
              <a:rPr lang="fi-FI" sz="1011" dirty="0" err="1"/>
              <a:t>Vehicle</a:t>
            </a:r>
            <a:r>
              <a:rPr lang="fi-FI" sz="1011" dirty="0"/>
              <a:t> </a:t>
            </a:r>
            <a:r>
              <a:rPr lang="fi-FI" sz="1011" dirty="0" err="1"/>
              <a:t>chargers</a:t>
            </a:r>
            <a:endParaRPr lang="fi-FI" sz="1011" dirty="0"/>
          </a:p>
        </p:txBody>
      </p:sp>
      <p:sp>
        <p:nvSpPr>
          <p:cNvPr id="3" name="TextBox 2">
            <a:extLst>
              <a:ext uri="{FF2B5EF4-FFF2-40B4-BE49-F238E27FC236}">
                <a16:creationId xmlns:a16="http://schemas.microsoft.com/office/drawing/2014/main" id="{37A44AEE-B6E2-974A-93B1-EFBB30CEE6BB}"/>
              </a:ext>
            </a:extLst>
          </p:cNvPr>
          <p:cNvSpPr txBox="1"/>
          <p:nvPr/>
        </p:nvSpPr>
        <p:spPr>
          <a:xfrm>
            <a:off x="4673600" y="4487333"/>
            <a:ext cx="274434" cy="300082"/>
          </a:xfrm>
          <a:prstGeom prst="rect">
            <a:avLst/>
          </a:prstGeom>
          <a:noFill/>
        </p:spPr>
        <p:txBody>
          <a:bodyPr wrap="none" rtlCol="0">
            <a:spAutoFit/>
          </a:bodyPr>
          <a:lstStyle/>
          <a:p>
            <a:r>
              <a:rPr lang="fi-FI" dirty="0"/>
              <a:t>K</a:t>
            </a:r>
          </a:p>
        </p:txBody>
      </p:sp>
      <p:sp>
        <p:nvSpPr>
          <p:cNvPr id="2" name="TextBox 1">
            <a:extLst>
              <a:ext uri="{FF2B5EF4-FFF2-40B4-BE49-F238E27FC236}">
                <a16:creationId xmlns:a16="http://schemas.microsoft.com/office/drawing/2014/main" id="{5C1CD6AD-D76C-E145-ADE1-A00AF34E7160}"/>
              </a:ext>
            </a:extLst>
          </p:cNvPr>
          <p:cNvSpPr txBox="1"/>
          <p:nvPr/>
        </p:nvSpPr>
        <p:spPr>
          <a:xfrm>
            <a:off x="5879191" y="3259567"/>
            <a:ext cx="2937151" cy="715581"/>
          </a:xfrm>
          <a:prstGeom prst="rect">
            <a:avLst/>
          </a:prstGeom>
          <a:noFill/>
        </p:spPr>
        <p:txBody>
          <a:bodyPr wrap="none" rtlCol="0">
            <a:spAutoFit/>
          </a:bodyPr>
          <a:lstStyle/>
          <a:p>
            <a:r>
              <a:rPr lang="fi-FI" b="1" dirty="0" err="1"/>
              <a:t>Powering</a:t>
            </a:r>
            <a:r>
              <a:rPr lang="fi-FI" b="1" dirty="0"/>
              <a:t> </a:t>
            </a:r>
            <a:r>
              <a:rPr lang="fi-FI" b="1" dirty="0" err="1"/>
              <a:t>services</a:t>
            </a:r>
            <a:r>
              <a:rPr lang="fi-FI" b="1" dirty="0"/>
              <a:t> for </a:t>
            </a:r>
            <a:r>
              <a:rPr lang="fi-FI" b="1" dirty="0" err="1"/>
              <a:t>safety</a:t>
            </a:r>
            <a:r>
              <a:rPr lang="fi-FI" b="1" dirty="0"/>
              <a:t>, </a:t>
            </a:r>
          </a:p>
          <a:p>
            <a:r>
              <a:rPr lang="fi-FI" b="1" dirty="0" err="1"/>
              <a:t>elderly</a:t>
            </a:r>
            <a:r>
              <a:rPr lang="fi-FI" b="1" dirty="0"/>
              <a:t> </a:t>
            </a:r>
            <a:r>
              <a:rPr lang="fi-FI" b="1" dirty="0" err="1"/>
              <a:t>care</a:t>
            </a:r>
            <a:r>
              <a:rPr lang="fi-FI" b="1" dirty="0"/>
              <a:t>, </a:t>
            </a:r>
          </a:p>
          <a:p>
            <a:r>
              <a:rPr lang="fi-FI" b="1" dirty="0" err="1"/>
              <a:t>cutting</a:t>
            </a:r>
            <a:r>
              <a:rPr lang="fi-FI" b="1" dirty="0"/>
              <a:t> </a:t>
            </a:r>
            <a:r>
              <a:rPr lang="fi-FI" b="1" dirty="0" err="1"/>
              <a:t>down</a:t>
            </a:r>
            <a:r>
              <a:rPr lang="fi-FI" b="1" dirty="0"/>
              <a:t> on </a:t>
            </a:r>
            <a:r>
              <a:rPr lang="fi-FI" b="1" dirty="0" err="1"/>
              <a:t>your</a:t>
            </a:r>
            <a:r>
              <a:rPr lang="fi-FI" b="1" dirty="0"/>
              <a:t> </a:t>
            </a:r>
            <a:r>
              <a:rPr lang="fi-FI" b="1" dirty="0" err="1"/>
              <a:t>carbon</a:t>
            </a:r>
            <a:r>
              <a:rPr lang="fi-FI" b="1" dirty="0"/>
              <a:t> </a:t>
            </a:r>
            <a:r>
              <a:rPr lang="fi-FI" b="1" dirty="0" err="1"/>
              <a:t>footprint</a:t>
            </a:r>
            <a:endParaRPr lang="fi-FI" b="1" dirty="0"/>
          </a:p>
        </p:txBody>
      </p:sp>
      <p:cxnSp>
        <p:nvCxnSpPr>
          <p:cNvPr id="6" name="Straight Arrow Connector 5">
            <a:extLst>
              <a:ext uri="{FF2B5EF4-FFF2-40B4-BE49-F238E27FC236}">
                <a16:creationId xmlns:a16="http://schemas.microsoft.com/office/drawing/2014/main" id="{A29F3EC9-1F45-CF47-ABB4-E2F7987A599B}"/>
              </a:ext>
            </a:extLst>
          </p:cNvPr>
          <p:cNvCxnSpPr/>
          <p:nvPr/>
        </p:nvCxnSpPr>
        <p:spPr>
          <a:xfrm>
            <a:off x="5755341" y="2598870"/>
            <a:ext cx="796066" cy="58539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382502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712D73-D1F6-2648-9632-9007F92FCC15}"/>
              </a:ext>
            </a:extLst>
          </p:cNvPr>
          <p:cNvSpPr>
            <a:spLocks noGrp="1"/>
          </p:cNvSpPr>
          <p:nvPr>
            <p:ph type="body" sz="quarter" idx="10"/>
          </p:nvPr>
        </p:nvSpPr>
        <p:spPr/>
        <p:txBody>
          <a:bodyPr/>
          <a:lstStyle/>
          <a:p>
            <a:r>
              <a:rPr lang="fi-FI" dirty="0" err="1"/>
              <a:t>Putting</a:t>
            </a:r>
            <a:r>
              <a:rPr lang="fi-FI" dirty="0"/>
              <a:t> </a:t>
            </a:r>
            <a:r>
              <a:rPr lang="fi-FI" dirty="0" err="1"/>
              <a:t>personal</a:t>
            </a:r>
            <a:r>
              <a:rPr lang="fi-FI" dirty="0"/>
              <a:t> data to </a:t>
            </a:r>
            <a:r>
              <a:rPr lang="fi-FI" dirty="0" err="1"/>
              <a:t>work</a:t>
            </a:r>
            <a:endParaRPr lang="fi-FI" dirty="0"/>
          </a:p>
        </p:txBody>
      </p:sp>
      <p:sp>
        <p:nvSpPr>
          <p:cNvPr id="4" name="Text Placeholder 3">
            <a:extLst>
              <a:ext uri="{FF2B5EF4-FFF2-40B4-BE49-F238E27FC236}">
                <a16:creationId xmlns:a16="http://schemas.microsoft.com/office/drawing/2014/main" id="{7E8E38FE-E51F-4040-AC59-C098BD5AD639}"/>
              </a:ext>
            </a:extLst>
          </p:cNvPr>
          <p:cNvSpPr>
            <a:spLocks noGrp="1"/>
          </p:cNvSpPr>
          <p:nvPr>
            <p:ph type="body" sz="quarter" idx="11"/>
          </p:nvPr>
        </p:nvSpPr>
        <p:spPr/>
        <p:txBody>
          <a:bodyPr/>
          <a:lstStyle/>
          <a:p>
            <a:endParaRPr lang="fi-FI"/>
          </a:p>
        </p:txBody>
      </p:sp>
    </p:spTree>
    <p:extLst>
      <p:ext uri="{BB962C8B-B14F-4D97-AF65-F5344CB8AC3E}">
        <p14:creationId xmlns:p14="http://schemas.microsoft.com/office/powerpoint/2010/main" val="4370969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venir Book" charset="0"/>
                <a:ea typeface="Avenir Book" charset="0"/>
                <a:cs typeface="Avenir Book" charset="0"/>
              </a:rPr>
              <a:t>Personal Data</a:t>
            </a:r>
          </a:p>
        </p:txBody>
      </p:sp>
      <p:sp>
        <p:nvSpPr>
          <p:cNvPr id="3" name="Content Placeholder 2"/>
          <p:cNvSpPr>
            <a:spLocks noGrp="1"/>
          </p:cNvSpPr>
          <p:nvPr>
            <p:ph idx="1"/>
          </p:nvPr>
        </p:nvSpPr>
        <p:spPr>
          <a:xfrm>
            <a:off x="1485900" y="954881"/>
            <a:ext cx="6172200" cy="2266518"/>
          </a:xfrm>
        </p:spPr>
        <p:txBody>
          <a:bodyPr/>
          <a:lstStyle/>
          <a:p>
            <a:pPr marL="0" indent="0">
              <a:lnSpc>
                <a:spcPct val="150000"/>
              </a:lnSpc>
              <a:buNone/>
            </a:pPr>
            <a:r>
              <a:rPr lang="en-US" i="1" dirty="0">
                <a:latin typeface="Avenir Book" charset="0"/>
                <a:ea typeface="Avenir Book" charset="0"/>
                <a:cs typeface="Avenir Book" charset="0"/>
              </a:rPr>
              <a:t>‘personal data’ means any information relating to an identified or identifiable natural person (‘data subject’); an identifiable natural person is one who can be identified, directly or indirectly, in particular by reference to an identifier such as a name, an identification number, </a:t>
            </a:r>
            <a:r>
              <a:rPr lang="en-US" b="1" i="1" dirty="0">
                <a:latin typeface="Avenir Book" charset="0"/>
                <a:ea typeface="Avenir Book" charset="0"/>
                <a:cs typeface="Avenir Book" charset="0"/>
              </a:rPr>
              <a:t>location data</a:t>
            </a:r>
            <a:r>
              <a:rPr lang="en-US" i="1" dirty="0">
                <a:latin typeface="Avenir Book" charset="0"/>
                <a:ea typeface="Avenir Book" charset="0"/>
                <a:cs typeface="Avenir Book" charset="0"/>
              </a:rPr>
              <a:t>, an </a:t>
            </a:r>
            <a:r>
              <a:rPr lang="en-US" b="1" i="1" dirty="0">
                <a:latin typeface="Avenir Book" charset="0"/>
                <a:ea typeface="Avenir Book" charset="0"/>
                <a:cs typeface="Avenir Book" charset="0"/>
              </a:rPr>
              <a:t>online identifier </a:t>
            </a:r>
            <a:r>
              <a:rPr lang="en-US" i="1" dirty="0">
                <a:latin typeface="Avenir Book" charset="0"/>
                <a:ea typeface="Avenir Book" charset="0"/>
                <a:cs typeface="Avenir Book" charset="0"/>
              </a:rPr>
              <a:t>or to one or more factors specific to the physical, physiological, genetic, mental, economic, cultural or social identity of that natural person;</a:t>
            </a:r>
          </a:p>
          <a:p>
            <a:pPr marL="0" indent="0">
              <a:lnSpc>
                <a:spcPct val="150000"/>
              </a:lnSpc>
              <a:buNone/>
            </a:pPr>
            <a:r>
              <a:rPr lang="en-US" i="1" dirty="0">
                <a:latin typeface="Avenir Book" charset="0"/>
                <a:ea typeface="Avenir Book" charset="0"/>
                <a:cs typeface="Avenir Book" charset="0"/>
              </a:rPr>
              <a:t>(Source: GDPR Article 4, Definitions)</a:t>
            </a:r>
          </a:p>
          <a:p>
            <a:endParaRPr lang="en-US" dirty="0"/>
          </a:p>
        </p:txBody>
      </p:sp>
    </p:spTree>
    <p:extLst>
      <p:ext uri="{BB962C8B-B14F-4D97-AF65-F5344CB8AC3E}">
        <p14:creationId xmlns:p14="http://schemas.microsoft.com/office/powerpoint/2010/main" val="20317349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Shape 196" descr="Screen Shot 2017-03-27 at 11.38.59.png"/>
          <p:cNvPicPr preferRelativeResize="0"/>
          <p:nvPr/>
        </p:nvPicPr>
        <p:blipFill rotWithShape="1">
          <a:blip r:embed="rId3">
            <a:alphaModFix/>
          </a:blip>
          <a:srcRect l="11198" t="6544" r="7302" b="7566"/>
          <a:stretch/>
        </p:blipFill>
        <p:spPr>
          <a:xfrm>
            <a:off x="1324276" y="1574739"/>
            <a:ext cx="2708175" cy="2602969"/>
          </a:xfrm>
          <a:prstGeom prst="rect">
            <a:avLst/>
          </a:prstGeom>
          <a:noFill/>
          <a:ln>
            <a:noFill/>
          </a:ln>
        </p:spPr>
      </p:pic>
      <p:sp>
        <p:nvSpPr>
          <p:cNvPr id="197" name="Shape 197"/>
          <p:cNvSpPr txBox="1">
            <a:spLocks noGrp="1"/>
          </p:cNvSpPr>
          <p:nvPr>
            <p:ph type="title"/>
          </p:nvPr>
        </p:nvSpPr>
        <p:spPr>
          <a:xfrm>
            <a:off x="4143375" y="1649269"/>
            <a:ext cx="3764475" cy="2459925"/>
          </a:xfrm>
          <a:prstGeom prst="rect">
            <a:avLst/>
          </a:prstGeom>
        </p:spPr>
        <p:txBody>
          <a:bodyPr vert="horz" wrap="square" lIns="68569" tIns="68569" rIns="68569" bIns="68569" rtlCol="0" anchor="ctr" anchorCtr="0">
            <a:noAutofit/>
          </a:bodyPr>
          <a:lstStyle/>
          <a:p>
            <a:pPr>
              <a:buClr>
                <a:schemeClr val="dk1"/>
              </a:buClr>
              <a:buSzPct val="55000"/>
            </a:pPr>
            <a:r>
              <a:rPr lang="en-GB" sz="1500">
                <a:solidFill>
                  <a:srgbClr val="000000"/>
                </a:solidFill>
                <a:latin typeface="Roboto Slab"/>
                <a:ea typeface="Roboto Slab"/>
                <a:cs typeface="Roboto Slab"/>
                <a:sym typeface="Roboto Slab"/>
              </a:rPr>
              <a:t>The core idea is that individuals should be in </a:t>
            </a:r>
            <a:r>
              <a:rPr lang="en-GB" sz="1500">
                <a:solidFill>
                  <a:srgbClr val="009FDE"/>
                </a:solidFill>
                <a:latin typeface="Roboto Slab"/>
                <a:ea typeface="Roboto Slab"/>
                <a:cs typeface="Roboto Slab"/>
                <a:sym typeface="Roboto Slab"/>
              </a:rPr>
              <a:t>control of their own data</a:t>
            </a:r>
            <a:r>
              <a:rPr lang="en-GB" sz="1500">
                <a:solidFill>
                  <a:srgbClr val="000000"/>
                </a:solidFill>
                <a:latin typeface="Roboto Slab"/>
                <a:ea typeface="Roboto Slab"/>
                <a:cs typeface="Roboto Slab"/>
                <a:sym typeface="Roboto Slab"/>
              </a:rPr>
              <a:t>.</a:t>
            </a:r>
          </a:p>
          <a:p>
            <a:pPr>
              <a:buClr>
                <a:schemeClr val="dk1"/>
              </a:buClr>
              <a:buSzPct val="55000"/>
            </a:pPr>
            <a:endParaRPr sz="1500">
              <a:solidFill>
                <a:srgbClr val="000000"/>
              </a:solidFill>
              <a:latin typeface="Roboto Slab"/>
              <a:ea typeface="Roboto Slab"/>
              <a:cs typeface="Roboto Slab"/>
              <a:sym typeface="Roboto Slab"/>
            </a:endParaRPr>
          </a:p>
          <a:p>
            <a:pPr>
              <a:buClr>
                <a:schemeClr val="dk1"/>
              </a:buClr>
              <a:buSzPct val="55000"/>
            </a:pPr>
            <a:r>
              <a:rPr lang="en-GB" sz="1500">
                <a:solidFill>
                  <a:srgbClr val="000000"/>
                </a:solidFill>
                <a:latin typeface="Roboto Slab"/>
                <a:ea typeface="Roboto Slab"/>
                <a:cs typeface="Roboto Slab"/>
                <a:sym typeface="Roboto Slab"/>
              </a:rPr>
              <a:t>The MyData approach aims at strengthening </a:t>
            </a:r>
            <a:r>
              <a:rPr lang="en-GB" sz="1500">
                <a:solidFill>
                  <a:srgbClr val="009FDE"/>
                </a:solidFill>
                <a:latin typeface="Roboto Slab"/>
                <a:ea typeface="Roboto Slab"/>
                <a:cs typeface="Roboto Slab"/>
                <a:sym typeface="Roboto Slab"/>
              </a:rPr>
              <a:t>digital human rights</a:t>
            </a:r>
            <a:r>
              <a:rPr lang="en-GB" sz="1500">
                <a:solidFill>
                  <a:srgbClr val="000000"/>
                </a:solidFill>
                <a:latin typeface="Roboto Slab"/>
                <a:ea typeface="Roboto Slab"/>
                <a:cs typeface="Roboto Slab"/>
                <a:sym typeface="Roboto Slab"/>
              </a:rPr>
              <a:t> while opening new opportunities for businesses to develop innovative </a:t>
            </a:r>
            <a:r>
              <a:rPr lang="en-GB" sz="1500">
                <a:solidFill>
                  <a:srgbClr val="009FDE"/>
                </a:solidFill>
                <a:latin typeface="Roboto Slab"/>
                <a:ea typeface="Roboto Slab"/>
                <a:cs typeface="Roboto Slab"/>
                <a:sym typeface="Roboto Slab"/>
              </a:rPr>
              <a:t>personal data based services</a:t>
            </a:r>
            <a:r>
              <a:rPr lang="en-GB" sz="1500">
                <a:solidFill>
                  <a:srgbClr val="000000"/>
                </a:solidFill>
                <a:latin typeface="Roboto Slab"/>
                <a:ea typeface="Roboto Slab"/>
                <a:cs typeface="Roboto Slab"/>
                <a:sym typeface="Roboto Slab"/>
              </a:rPr>
              <a:t> built on mutual trust.</a:t>
            </a:r>
          </a:p>
        </p:txBody>
      </p:sp>
      <p:sp>
        <p:nvSpPr>
          <p:cNvPr id="198" name="Shape 198"/>
          <p:cNvSpPr txBox="1">
            <a:spLocks noGrp="1"/>
          </p:cNvSpPr>
          <p:nvPr>
            <p:ph type="title"/>
          </p:nvPr>
        </p:nvSpPr>
        <p:spPr>
          <a:xfrm>
            <a:off x="1143000" y="723300"/>
            <a:ext cx="6868800" cy="882225"/>
          </a:xfrm>
          <a:prstGeom prst="rect">
            <a:avLst/>
          </a:prstGeom>
        </p:spPr>
        <p:txBody>
          <a:bodyPr vert="horz" wrap="square" lIns="68569" tIns="68569" rIns="68569" bIns="68569" rtlCol="0" anchor="ctr" anchorCtr="0">
            <a:noAutofit/>
          </a:bodyPr>
          <a:lstStyle/>
          <a:p>
            <a:r>
              <a:rPr lang="en-GB" sz="3300" b="1" dirty="0" err="1"/>
              <a:t>MyData</a:t>
            </a:r>
            <a:r>
              <a:rPr lang="en-GB" sz="3300" b="1" dirty="0"/>
              <a:t> Vision</a:t>
            </a:r>
          </a:p>
        </p:txBody>
      </p:sp>
      <p:sp>
        <p:nvSpPr>
          <p:cNvPr id="2" name="TextBox 1">
            <a:extLst>
              <a:ext uri="{FF2B5EF4-FFF2-40B4-BE49-F238E27FC236}">
                <a16:creationId xmlns:a16="http://schemas.microsoft.com/office/drawing/2014/main" id="{8D682E47-544D-2B4A-9F55-8DA9B863A36D}"/>
              </a:ext>
            </a:extLst>
          </p:cNvPr>
          <p:cNvSpPr txBox="1"/>
          <p:nvPr/>
        </p:nvSpPr>
        <p:spPr>
          <a:xfrm>
            <a:off x="1449116" y="4544398"/>
            <a:ext cx="6306535" cy="50783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dirty="0" err="1">
                <a:ln>
                  <a:noFill/>
                </a:ln>
                <a:solidFill>
                  <a:prstClr val="black"/>
                </a:solidFill>
                <a:effectLst/>
                <a:uLnTx/>
                <a:uFillTx/>
                <a:latin typeface="Calibri"/>
                <a:ea typeface="+mn-ea"/>
                <a:cs typeface="+mn-cs"/>
              </a:rPr>
              <a:t>Source</a:t>
            </a:r>
            <a:r>
              <a:rPr kumimoji="0" lang="fi-FI" sz="900" b="0" i="0" u="none" strike="noStrike" kern="1200" cap="none" spc="0" normalizeH="0" baseline="0" noProof="0" dirty="0">
                <a:ln>
                  <a:noFill/>
                </a:ln>
                <a:solidFill>
                  <a:prstClr val="black"/>
                </a:solidFill>
                <a:effectLst/>
                <a:uLnTx/>
                <a:uFillTx/>
                <a:latin typeface="Calibri"/>
                <a:ea typeface="+mn-ea"/>
                <a:cs typeface="+mn-cs"/>
              </a:rPr>
              <a:t>: </a:t>
            </a:r>
            <a:r>
              <a:rPr kumimoji="0" lang="fi-FI" sz="900" b="1" i="0" u="none" strike="noStrike" kern="1200" cap="none" spc="0" normalizeH="0" baseline="0" noProof="0" dirty="0" err="1">
                <a:ln>
                  <a:noFill/>
                </a:ln>
                <a:solidFill>
                  <a:prstClr val="black"/>
                </a:solidFill>
                <a:effectLst/>
                <a:uLnTx/>
                <a:uFillTx/>
                <a:latin typeface="Calibri"/>
                <a:ea typeface="+mn-ea"/>
                <a:cs typeface="+mn-cs"/>
              </a:rPr>
              <a:t>MyData</a:t>
            </a:r>
            <a:r>
              <a:rPr kumimoji="0" lang="fi-FI" sz="900" b="1" i="0" u="none" strike="noStrike" kern="1200" cap="none" spc="0" normalizeH="0" baseline="0" noProof="0" dirty="0">
                <a:ln>
                  <a:noFill/>
                </a:ln>
                <a:solidFill>
                  <a:prstClr val="black"/>
                </a:solidFill>
                <a:effectLst/>
                <a:uLnTx/>
                <a:uFillTx/>
                <a:latin typeface="Calibri"/>
                <a:ea typeface="+mn-ea"/>
                <a:cs typeface="+mn-cs"/>
              </a:rPr>
              <a:t> Alliance</a:t>
            </a:r>
            <a:endParaRPr kumimoji="0" lang="fi-FI" sz="9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dirty="0" err="1">
                <a:ln>
                  <a:noFill/>
                </a:ln>
                <a:solidFill>
                  <a:prstClr val="black"/>
                </a:solidFill>
                <a:effectLst/>
                <a:uLnTx/>
                <a:uFillTx/>
                <a:latin typeface="Calibri"/>
                <a:ea typeface="+mn-ea"/>
                <a:cs typeface="+mn-cs"/>
              </a:rPr>
              <a:t>Interoperability</a:t>
            </a:r>
            <a:r>
              <a:rPr kumimoji="0" lang="fi-FI" sz="900" b="0" i="0" u="none" strike="noStrike" kern="1200" cap="none" spc="0" normalizeH="0" baseline="0" noProof="0" dirty="0">
                <a:ln>
                  <a:noFill/>
                </a:ln>
                <a:solidFill>
                  <a:prstClr val="black"/>
                </a:solidFill>
                <a:effectLst/>
                <a:uLnTx/>
                <a:uFillTx/>
                <a:latin typeface="Calibri"/>
                <a:ea typeface="+mn-ea"/>
                <a:cs typeface="+mn-cs"/>
              </a:rPr>
              <a:t> </a:t>
            </a:r>
            <a:r>
              <a:rPr kumimoji="0" lang="fi-FI" sz="900" b="0" i="0" u="none" strike="noStrike" kern="1200" cap="none" spc="0" normalizeH="0" baseline="0" noProof="0" dirty="0" err="1">
                <a:ln>
                  <a:noFill/>
                </a:ln>
                <a:solidFill>
                  <a:prstClr val="black"/>
                </a:solidFill>
                <a:effectLst/>
                <a:uLnTx/>
                <a:uFillTx/>
                <a:latin typeface="Calibri"/>
                <a:ea typeface="+mn-ea"/>
                <a:cs typeface="+mn-cs"/>
              </a:rPr>
              <a:t>Model</a:t>
            </a:r>
            <a:endParaRPr kumimoji="0" lang="fi-FI" sz="9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dirty="0">
                <a:ln>
                  <a:noFill/>
                </a:ln>
                <a:solidFill>
                  <a:prstClr val="black"/>
                </a:solidFill>
                <a:effectLst/>
                <a:uLnTx/>
                <a:uFillTx/>
                <a:latin typeface="Calibri"/>
                <a:ea typeface="+mn-ea"/>
                <a:cs typeface="+mn-cs"/>
                <a:hlinkClick r:id="rId4"/>
              </a:rPr>
              <a:t>https://docs.google.com/presentation/d/1j3aX8AQGdVtigF1WZouL8WccmYQzZQQje3wuaC2Zb1I/edit#slide=id.g1f749bffa4_2_80</a:t>
            </a:r>
            <a:r>
              <a:rPr kumimoji="0" lang="fi-FI" sz="9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42020671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grpSp>
        <p:nvGrpSpPr>
          <p:cNvPr id="337" name="Shape 337"/>
          <p:cNvGrpSpPr/>
          <p:nvPr/>
        </p:nvGrpSpPr>
        <p:grpSpPr>
          <a:xfrm>
            <a:off x="3077513" y="2563340"/>
            <a:ext cx="1702575" cy="1648125"/>
            <a:chOff x="6873925" y="527925"/>
            <a:chExt cx="2270100" cy="2197500"/>
          </a:xfrm>
        </p:grpSpPr>
        <p:pic>
          <p:nvPicPr>
            <p:cNvPr id="338" name="Shape 338"/>
            <p:cNvPicPr preferRelativeResize="0"/>
            <p:nvPr/>
          </p:nvPicPr>
          <p:blipFill rotWithShape="1">
            <a:blip r:embed="rId3">
              <a:alphaModFix/>
            </a:blip>
            <a:srcRect l="27588" t="2639" r="31510" b="24052"/>
            <a:stretch/>
          </p:blipFill>
          <p:spPr>
            <a:xfrm>
              <a:off x="7269388" y="886150"/>
              <a:ext cx="1479173" cy="1481050"/>
            </a:xfrm>
            <a:prstGeom prst="rect">
              <a:avLst/>
            </a:prstGeom>
            <a:noFill/>
            <a:ln>
              <a:noFill/>
            </a:ln>
          </p:spPr>
        </p:pic>
        <p:sp>
          <p:nvSpPr>
            <p:cNvPr id="339" name="Shape 339"/>
            <p:cNvSpPr/>
            <p:nvPr/>
          </p:nvSpPr>
          <p:spPr>
            <a:xfrm>
              <a:off x="6873925" y="527925"/>
              <a:ext cx="2270100" cy="2197500"/>
            </a:xfrm>
            <a:prstGeom prst="donut">
              <a:avLst>
                <a:gd name="adj" fmla="val 22898"/>
              </a:avLst>
            </a:prstGeom>
            <a:solidFill>
              <a:srgbClr val="FFFFFF"/>
            </a:solidFill>
            <a:ln>
              <a:noFill/>
            </a:ln>
          </p:spPr>
          <p:txBody>
            <a:bodyPr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grpSp>
      <p:cxnSp>
        <p:nvCxnSpPr>
          <p:cNvPr id="340" name="Shape 340"/>
          <p:cNvCxnSpPr/>
          <p:nvPr/>
        </p:nvCxnSpPr>
        <p:spPr>
          <a:xfrm flipH="1">
            <a:off x="3119794" y="1222838"/>
            <a:ext cx="8325" cy="2832300"/>
          </a:xfrm>
          <a:prstGeom prst="straightConnector1">
            <a:avLst/>
          </a:prstGeom>
          <a:noFill/>
          <a:ln w="28575" cap="flat" cmpd="sng">
            <a:solidFill>
              <a:srgbClr val="666666"/>
            </a:solidFill>
            <a:prstDash val="solid"/>
            <a:round/>
            <a:headEnd type="triangle" w="lg" len="lg"/>
            <a:tailEnd type="none" w="lg" len="lg"/>
          </a:ln>
        </p:spPr>
      </p:cxnSp>
      <p:cxnSp>
        <p:nvCxnSpPr>
          <p:cNvPr id="341" name="Shape 341"/>
          <p:cNvCxnSpPr/>
          <p:nvPr/>
        </p:nvCxnSpPr>
        <p:spPr>
          <a:xfrm rot="10800000">
            <a:off x="3119794" y="4055138"/>
            <a:ext cx="3020400" cy="3375"/>
          </a:xfrm>
          <a:prstGeom prst="straightConnector1">
            <a:avLst/>
          </a:prstGeom>
          <a:noFill/>
          <a:ln w="28575" cap="flat" cmpd="sng">
            <a:solidFill>
              <a:srgbClr val="666666"/>
            </a:solidFill>
            <a:prstDash val="solid"/>
            <a:round/>
            <a:headEnd type="triangle" w="lg" len="lg"/>
            <a:tailEnd type="none" w="lg" len="lg"/>
          </a:ln>
        </p:spPr>
      </p:cxnSp>
      <p:cxnSp>
        <p:nvCxnSpPr>
          <p:cNvPr id="342" name="Shape 342"/>
          <p:cNvCxnSpPr/>
          <p:nvPr/>
        </p:nvCxnSpPr>
        <p:spPr>
          <a:xfrm rot="10800000">
            <a:off x="3119794" y="2683538"/>
            <a:ext cx="3020400" cy="3375"/>
          </a:xfrm>
          <a:prstGeom prst="straightConnector1">
            <a:avLst/>
          </a:prstGeom>
          <a:noFill/>
          <a:ln w="28575" cap="flat" cmpd="sng">
            <a:solidFill>
              <a:srgbClr val="666666"/>
            </a:solidFill>
            <a:prstDash val="dash"/>
            <a:round/>
            <a:headEnd type="none" w="lg" len="lg"/>
            <a:tailEnd type="none" w="lg" len="lg"/>
          </a:ln>
        </p:spPr>
      </p:cxnSp>
      <p:cxnSp>
        <p:nvCxnSpPr>
          <p:cNvPr id="343" name="Shape 343"/>
          <p:cNvCxnSpPr/>
          <p:nvPr/>
        </p:nvCxnSpPr>
        <p:spPr>
          <a:xfrm flipH="1">
            <a:off x="4719994" y="1222838"/>
            <a:ext cx="8325" cy="2832300"/>
          </a:xfrm>
          <a:prstGeom prst="straightConnector1">
            <a:avLst/>
          </a:prstGeom>
          <a:noFill/>
          <a:ln w="28575" cap="flat" cmpd="sng">
            <a:solidFill>
              <a:srgbClr val="666666"/>
            </a:solidFill>
            <a:prstDash val="dash"/>
            <a:round/>
            <a:headEnd type="none" w="lg" len="lg"/>
            <a:tailEnd type="none" w="lg" len="lg"/>
          </a:ln>
        </p:spPr>
      </p:cxnSp>
      <p:sp>
        <p:nvSpPr>
          <p:cNvPr id="344" name="Shape 344"/>
          <p:cNvSpPr txBox="1"/>
          <p:nvPr/>
        </p:nvSpPr>
        <p:spPr>
          <a:xfrm>
            <a:off x="3148369" y="4065038"/>
            <a:ext cx="1454625" cy="435600"/>
          </a:xfrm>
          <a:prstGeom prst="rect">
            <a:avLst/>
          </a:prstGeom>
          <a:noFill/>
          <a:ln>
            <a:noFill/>
          </a:ln>
        </p:spPr>
        <p:txBody>
          <a:bodyPr wrap="square" lIns="68569" tIns="68569" rIns="68569" bIns="68569" anchor="t"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a:ln>
                  <a:noFill/>
                </a:ln>
                <a:solidFill>
                  <a:prstClr val="black"/>
                </a:solidFill>
                <a:effectLst/>
                <a:uLnTx/>
                <a:uFillTx/>
                <a:latin typeface="Calibri"/>
                <a:ea typeface="+mn-ea"/>
                <a:cs typeface="+mn-cs"/>
              </a:rPr>
              <a:t>Weak</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a:ln>
                  <a:noFill/>
                </a:ln>
                <a:solidFill>
                  <a:prstClr val="black"/>
                </a:solidFill>
                <a:effectLst/>
                <a:uLnTx/>
                <a:uFillTx/>
                <a:latin typeface="Calibri"/>
                <a:ea typeface="+mn-ea"/>
                <a:cs typeface="+mn-cs"/>
              </a:rPr>
              <a:t>Data Protection</a:t>
            </a:r>
          </a:p>
        </p:txBody>
      </p:sp>
      <p:sp>
        <p:nvSpPr>
          <p:cNvPr id="345" name="Shape 345"/>
          <p:cNvSpPr txBox="1"/>
          <p:nvPr/>
        </p:nvSpPr>
        <p:spPr>
          <a:xfrm>
            <a:off x="1996894" y="1554056"/>
            <a:ext cx="1151550" cy="526050"/>
          </a:xfrm>
          <a:prstGeom prst="rect">
            <a:avLst/>
          </a:prstGeom>
          <a:noFill/>
          <a:ln>
            <a:noFill/>
          </a:ln>
        </p:spPr>
        <p:txBody>
          <a:bodyPr wrap="square" lIns="68569" tIns="68569" rIns="68569" bIns="68569" anchor="ctr" anchorCtr="0">
            <a:no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a:ln>
                  <a:noFill/>
                </a:ln>
                <a:solidFill>
                  <a:prstClr val="black"/>
                </a:solidFill>
                <a:effectLst/>
                <a:uLnTx/>
                <a:uFillTx/>
                <a:latin typeface="Calibri"/>
                <a:ea typeface="+mn-ea"/>
                <a:cs typeface="+mn-cs"/>
              </a:rPr>
              <a:t>Lot’s of data usage</a:t>
            </a:r>
          </a:p>
        </p:txBody>
      </p:sp>
      <p:sp>
        <p:nvSpPr>
          <p:cNvPr id="346" name="Shape 346"/>
          <p:cNvSpPr txBox="1"/>
          <p:nvPr/>
        </p:nvSpPr>
        <p:spPr>
          <a:xfrm>
            <a:off x="1996894" y="3187781"/>
            <a:ext cx="1151550" cy="378225"/>
          </a:xfrm>
          <a:prstGeom prst="rect">
            <a:avLst/>
          </a:prstGeom>
          <a:noFill/>
          <a:ln>
            <a:noFill/>
          </a:ln>
        </p:spPr>
        <p:txBody>
          <a:bodyPr wrap="square" lIns="68569" tIns="68569" rIns="68569" bIns="68569" anchor="ctr" anchorCtr="0">
            <a:no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a:ln>
                  <a:noFill/>
                </a:ln>
                <a:solidFill>
                  <a:prstClr val="black"/>
                </a:solidFill>
                <a:effectLst/>
                <a:uLnTx/>
                <a:uFillTx/>
                <a:latin typeface="Calibri"/>
                <a:ea typeface="+mn-ea"/>
                <a:cs typeface="+mn-cs"/>
              </a:rPr>
              <a:t>Less usage of personal data</a:t>
            </a:r>
          </a:p>
        </p:txBody>
      </p:sp>
      <p:pic>
        <p:nvPicPr>
          <p:cNvPr id="347" name="Shape 347" descr="figure3-1monopolies.png"/>
          <p:cNvPicPr preferRelativeResize="0"/>
          <p:nvPr/>
        </p:nvPicPr>
        <p:blipFill rotWithShape="1">
          <a:blip r:embed="rId4">
            <a:alphaModFix/>
          </a:blip>
          <a:srcRect l="33999" t="30462" r="42508" b="40124"/>
          <a:stretch/>
        </p:blipFill>
        <p:spPr>
          <a:xfrm>
            <a:off x="3378582" y="1358345"/>
            <a:ext cx="1006951" cy="1008525"/>
          </a:xfrm>
          <a:prstGeom prst="rect">
            <a:avLst/>
          </a:prstGeom>
          <a:noFill/>
          <a:ln>
            <a:noFill/>
          </a:ln>
        </p:spPr>
      </p:pic>
      <p:sp>
        <p:nvSpPr>
          <p:cNvPr id="348" name="Shape 348"/>
          <p:cNvSpPr/>
          <p:nvPr/>
        </p:nvSpPr>
        <p:spPr>
          <a:xfrm>
            <a:off x="3176006" y="1156556"/>
            <a:ext cx="1412100" cy="1412100"/>
          </a:xfrm>
          <a:prstGeom prst="donut">
            <a:avLst>
              <a:gd name="adj" fmla="val 14045"/>
            </a:avLst>
          </a:prstGeom>
          <a:solidFill>
            <a:srgbClr val="FFFFFF"/>
          </a:solidFill>
          <a:ln>
            <a:noFill/>
          </a:ln>
        </p:spPr>
        <p:txBody>
          <a:bodyPr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grpSp>
        <p:nvGrpSpPr>
          <p:cNvPr id="349" name="Shape 349"/>
          <p:cNvGrpSpPr/>
          <p:nvPr/>
        </p:nvGrpSpPr>
        <p:grpSpPr>
          <a:xfrm>
            <a:off x="5007451" y="1367053"/>
            <a:ext cx="1047882" cy="1047882"/>
            <a:chOff x="5152600" y="965487"/>
            <a:chExt cx="1397176" cy="1397176"/>
          </a:xfrm>
        </p:grpSpPr>
        <p:pic>
          <p:nvPicPr>
            <p:cNvPr id="350" name="Shape 350" descr="MyData.png"/>
            <p:cNvPicPr preferRelativeResize="0"/>
            <p:nvPr/>
          </p:nvPicPr>
          <p:blipFill>
            <a:blip r:embed="rId5">
              <a:alphaModFix/>
            </a:blip>
            <a:stretch>
              <a:fillRect/>
            </a:stretch>
          </p:blipFill>
          <p:spPr>
            <a:xfrm>
              <a:off x="5152600" y="965487"/>
              <a:ext cx="1397176" cy="1397176"/>
            </a:xfrm>
            <a:prstGeom prst="rect">
              <a:avLst/>
            </a:prstGeom>
            <a:noFill/>
            <a:ln>
              <a:noFill/>
            </a:ln>
          </p:spPr>
        </p:pic>
        <p:sp>
          <p:nvSpPr>
            <p:cNvPr id="351" name="Shape 351"/>
            <p:cNvSpPr txBox="1"/>
            <p:nvPr/>
          </p:nvSpPr>
          <p:spPr>
            <a:xfrm>
              <a:off x="5379720" y="1830497"/>
              <a:ext cx="1012576" cy="313800"/>
            </a:xfrm>
            <a:prstGeom prst="rect">
              <a:avLst/>
            </a:prstGeom>
            <a:noFill/>
            <a:ln>
              <a:noFill/>
            </a:ln>
          </p:spPr>
          <p:txBody>
            <a:bodyPr wrap="square" lIns="68569" tIns="68569" rIns="68569" bIns="68569" anchor="t"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a:ln>
                    <a:noFill/>
                  </a:ln>
                  <a:solidFill>
                    <a:srgbClr val="FFFFFF"/>
                  </a:solidFill>
                  <a:effectLst/>
                  <a:uLnTx/>
                  <a:uFillTx/>
                  <a:latin typeface="Roboto Slab"/>
                  <a:ea typeface="Roboto Slab"/>
                  <a:cs typeface="Roboto Slab"/>
                  <a:sym typeface="Roboto Slab"/>
                </a:rPr>
                <a:t>MyDatata</a:t>
              </a:r>
              <a:endParaRPr kumimoji="0" lang="en-GB" sz="1350" b="1" i="0" u="none" strike="noStrike" kern="1200" cap="none" spc="0" normalizeH="0" baseline="0" noProof="0" dirty="0">
                <a:ln>
                  <a:noFill/>
                </a:ln>
                <a:solidFill>
                  <a:srgbClr val="FFFFFF"/>
                </a:solidFill>
                <a:effectLst/>
                <a:uLnTx/>
                <a:uFillTx/>
                <a:latin typeface="Roboto Slab"/>
                <a:ea typeface="Roboto Slab"/>
                <a:cs typeface="Roboto Slab"/>
                <a:sym typeface="Roboto Slab"/>
              </a:endParaRPr>
            </a:p>
          </p:txBody>
        </p:sp>
      </p:grpSp>
      <p:sp>
        <p:nvSpPr>
          <p:cNvPr id="352" name="Shape 352"/>
          <p:cNvSpPr/>
          <p:nvPr/>
        </p:nvSpPr>
        <p:spPr>
          <a:xfrm>
            <a:off x="5035154" y="2874788"/>
            <a:ext cx="992475" cy="992475"/>
          </a:xfrm>
          <a:prstGeom prst="ellipse">
            <a:avLst/>
          </a:prstGeom>
          <a:solidFill>
            <a:srgbClr val="EFEFEF"/>
          </a:solidFill>
          <a:ln>
            <a:noFill/>
          </a:ln>
        </p:spPr>
        <p:txBody>
          <a:bodyPr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500" b="1" i="0" u="none" strike="noStrike" kern="1200" cap="none" spc="0" normalizeH="0" baseline="0" noProof="0">
              <a:ln>
                <a:noFill/>
              </a:ln>
              <a:solidFill>
                <a:prstClr val="black"/>
              </a:solidFill>
              <a:effectLst/>
              <a:uLnTx/>
              <a:uFillTx/>
              <a:latin typeface="Calibri"/>
              <a:ea typeface="+mn-ea"/>
              <a:cs typeface="+mn-cs"/>
            </a:endParaRPr>
          </a:p>
        </p:txBody>
      </p:sp>
      <p:sp>
        <p:nvSpPr>
          <p:cNvPr id="353" name="Shape 353"/>
          <p:cNvSpPr txBox="1"/>
          <p:nvPr/>
        </p:nvSpPr>
        <p:spPr>
          <a:xfrm>
            <a:off x="4801688" y="3632081"/>
            <a:ext cx="1454625" cy="279225"/>
          </a:xfrm>
          <a:prstGeom prst="rect">
            <a:avLst/>
          </a:prstGeom>
          <a:noFill/>
          <a:ln>
            <a:noFill/>
          </a:ln>
        </p:spPr>
        <p:txBody>
          <a:bodyPr wrap="square" lIns="68569" tIns="68569" rIns="68569" bIns="68569" anchor="t"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mn-ea"/>
                <a:cs typeface="+mn-cs"/>
              </a:rPr>
              <a:t>´just´ complying with the regulation </a:t>
            </a:r>
          </a:p>
        </p:txBody>
      </p:sp>
      <p:sp>
        <p:nvSpPr>
          <p:cNvPr id="354" name="Shape 354"/>
          <p:cNvSpPr txBox="1"/>
          <p:nvPr/>
        </p:nvSpPr>
        <p:spPr>
          <a:xfrm>
            <a:off x="4909856" y="3163181"/>
            <a:ext cx="1289250" cy="526050"/>
          </a:xfrm>
          <a:prstGeom prst="rect">
            <a:avLst/>
          </a:prstGeom>
          <a:noFill/>
          <a:ln>
            <a:noFill/>
          </a:ln>
        </p:spPr>
        <p:txBody>
          <a:bodyPr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prstClr val="black"/>
                </a:solidFill>
                <a:effectLst/>
                <a:uLnTx/>
                <a:uFillTx/>
                <a:latin typeface="Calibri"/>
                <a:ea typeface="+mn-ea"/>
                <a:cs typeface="+mn-cs"/>
              </a:rPr>
              <a:t>GDPR</a:t>
            </a:r>
          </a:p>
        </p:txBody>
      </p:sp>
      <p:sp>
        <p:nvSpPr>
          <p:cNvPr id="355" name="Shape 355"/>
          <p:cNvSpPr txBox="1"/>
          <p:nvPr/>
        </p:nvSpPr>
        <p:spPr>
          <a:xfrm>
            <a:off x="4748569" y="4065038"/>
            <a:ext cx="1454625" cy="435600"/>
          </a:xfrm>
          <a:prstGeom prst="rect">
            <a:avLst/>
          </a:prstGeom>
          <a:noFill/>
          <a:ln>
            <a:noFill/>
          </a:ln>
        </p:spPr>
        <p:txBody>
          <a:bodyPr wrap="square" lIns="68569" tIns="68569" rIns="68569" bIns="68569" anchor="t"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a:ln>
                  <a:noFill/>
                </a:ln>
                <a:solidFill>
                  <a:prstClr val="black"/>
                </a:solidFill>
                <a:effectLst/>
                <a:uLnTx/>
                <a:uFillTx/>
                <a:latin typeface="Calibri"/>
                <a:ea typeface="+mn-ea"/>
                <a:cs typeface="+mn-cs"/>
              </a:rPr>
              <a:t>Strong</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a:ln>
                  <a:noFill/>
                </a:ln>
                <a:solidFill>
                  <a:prstClr val="black"/>
                </a:solidFill>
                <a:effectLst/>
                <a:uLnTx/>
                <a:uFillTx/>
                <a:latin typeface="Calibri"/>
                <a:ea typeface="+mn-ea"/>
                <a:cs typeface="+mn-cs"/>
              </a:rPr>
              <a:t>Data Protection</a:t>
            </a:r>
          </a:p>
        </p:txBody>
      </p:sp>
      <p:sp>
        <p:nvSpPr>
          <p:cNvPr id="356" name="Shape 356"/>
          <p:cNvSpPr txBox="1"/>
          <p:nvPr/>
        </p:nvSpPr>
        <p:spPr>
          <a:xfrm>
            <a:off x="4801688" y="2260481"/>
            <a:ext cx="1454625" cy="279225"/>
          </a:xfrm>
          <a:prstGeom prst="rect">
            <a:avLst/>
          </a:prstGeom>
          <a:noFill/>
          <a:ln>
            <a:noFill/>
          </a:ln>
        </p:spPr>
        <p:txBody>
          <a:bodyPr wrap="square" lIns="68569" tIns="68569" rIns="68569" bIns="68569" anchor="t"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mn-ea"/>
                <a:cs typeface="+mn-cs"/>
              </a:rPr>
              <a:t>People decide on how their data is used</a:t>
            </a:r>
          </a:p>
        </p:txBody>
      </p:sp>
      <p:sp>
        <p:nvSpPr>
          <p:cNvPr id="357" name="Shape 357"/>
          <p:cNvSpPr txBox="1"/>
          <p:nvPr/>
        </p:nvSpPr>
        <p:spPr>
          <a:xfrm>
            <a:off x="3201488" y="2260481"/>
            <a:ext cx="1454625" cy="279225"/>
          </a:xfrm>
          <a:prstGeom prst="rect">
            <a:avLst/>
          </a:prstGeom>
          <a:noFill/>
          <a:ln>
            <a:noFill/>
          </a:ln>
        </p:spPr>
        <p:txBody>
          <a:bodyPr wrap="square" lIns="68569" tIns="68569" rIns="68569" bIns="68569" anchor="t"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mn-ea"/>
                <a:cs typeface="+mn-cs"/>
              </a:rPr>
              <a:t>Organisations decide how the data is used</a:t>
            </a:r>
          </a:p>
        </p:txBody>
      </p:sp>
      <p:sp>
        <p:nvSpPr>
          <p:cNvPr id="358" name="Shape 358"/>
          <p:cNvSpPr txBox="1"/>
          <p:nvPr/>
        </p:nvSpPr>
        <p:spPr>
          <a:xfrm>
            <a:off x="3201488" y="3632081"/>
            <a:ext cx="1454625" cy="279225"/>
          </a:xfrm>
          <a:prstGeom prst="rect">
            <a:avLst/>
          </a:prstGeom>
          <a:noFill/>
          <a:ln>
            <a:noFill/>
          </a:ln>
        </p:spPr>
        <p:txBody>
          <a:bodyPr wrap="square" lIns="68569" tIns="68569" rIns="68569" bIns="68569" anchor="t"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mn-ea"/>
                <a:cs typeface="+mn-cs"/>
              </a:rPr>
              <a:t>Old paper times</a:t>
            </a:r>
          </a:p>
        </p:txBody>
      </p:sp>
      <p:sp>
        <p:nvSpPr>
          <p:cNvPr id="24" name="TextBox 23">
            <a:extLst>
              <a:ext uri="{FF2B5EF4-FFF2-40B4-BE49-F238E27FC236}">
                <a16:creationId xmlns:a16="http://schemas.microsoft.com/office/drawing/2014/main" id="{D7E40F3F-256A-064D-8857-CB62C495830A}"/>
              </a:ext>
            </a:extLst>
          </p:cNvPr>
          <p:cNvSpPr txBox="1"/>
          <p:nvPr/>
        </p:nvSpPr>
        <p:spPr>
          <a:xfrm>
            <a:off x="1449116" y="4544398"/>
            <a:ext cx="6306535" cy="50783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dirty="0" err="1">
                <a:ln>
                  <a:noFill/>
                </a:ln>
                <a:solidFill>
                  <a:prstClr val="black"/>
                </a:solidFill>
                <a:effectLst/>
                <a:uLnTx/>
                <a:uFillTx/>
                <a:latin typeface="Calibri"/>
                <a:ea typeface="+mn-ea"/>
                <a:cs typeface="+mn-cs"/>
              </a:rPr>
              <a:t>Source</a:t>
            </a:r>
            <a:r>
              <a:rPr kumimoji="0" lang="fi-FI" sz="900" b="0" i="0" u="none" strike="noStrike" kern="1200" cap="none" spc="0" normalizeH="0" baseline="0" noProof="0" dirty="0">
                <a:ln>
                  <a:noFill/>
                </a:ln>
                <a:solidFill>
                  <a:prstClr val="black"/>
                </a:solidFill>
                <a:effectLst/>
                <a:uLnTx/>
                <a:uFillTx/>
                <a:latin typeface="Calibri"/>
                <a:ea typeface="+mn-ea"/>
                <a:cs typeface="+mn-cs"/>
              </a:rPr>
              <a:t>: </a:t>
            </a:r>
            <a:r>
              <a:rPr kumimoji="0" lang="fi-FI" sz="900" b="1" i="0" u="none" strike="noStrike" kern="1200" cap="none" spc="0" normalizeH="0" baseline="0" noProof="0" dirty="0" err="1">
                <a:ln>
                  <a:noFill/>
                </a:ln>
                <a:solidFill>
                  <a:prstClr val="black"/>
                </a:solidFill>
                <a:effectLst/>
                <a:uLnTx/>
                <a:uFillTx/>
                <a:latin typeface="Calibri"/>
                <a:ea typeface="+mn-ea"/>
                <a:cs typeface="+mn-cs"/>
              </a:rPr>
              <a:t>MyData</a:t>
            </a:r>
            <a:r>
              <a:rPr kumimoji="0" lang="fi-FI" sz="900" b="1" i="0" u="none" strike="noStrike" kern="1200" cap="none" spc="0" normalizeH="0" baseline="0" noProof="0" dirty="0">
                <a:ln>
                  <a:noFill/>
                </a:ln>
                <a:solidFill>
                  <a:prstClr val="black"/>
                </a:solidFill>
                <a:effectLst/>
                <a:uLnTx/>
                <a:uFillTx/>
                <a:latin typeface="Calibri"/>
                <a:ea typeface="+mn-ea"/>
                <a:cs typeface="+mn-cs"/>
              </a:rPr>
              <a:t> Alliance</a:t>
            </a:r>
            <a:endParaRPr kumimoji="0" lang="fi-FI" sz="9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dirty="0" err="1">
                <a:ln>
                  <a:noFill/>
                </a:ln>
                <a:solidFill>
                  <a:prstClr val="black"/>
                </a:solidFill>
                <a:effectLst/>
                <a:uLnTx/>
                <a:uFillTx/>
                <a:latin typeface="Calibri"/>
                <a:ea typeface="+mn-ea"/>
                <a:cs typeface="+mn-cs"/>
              </a:rPr>
              <a:t>Interoperability</a:t>
            </a:r>
            <a:r>
              <a:rPr kumimoji="0" lang="fi-FI" sz="900" b="0" i="0" u="none" strike="noStrike" kern="1200" cap="none" spc="0" normalizeH="0" baseline="0" noProof="0" dirty="0">
                <a:ln>
                  <a:noFill/>
                </a:ln>
                <a:solidFill>
                  <a:prstClr val="black"/>
                </a:solidFill>
                <a:effectLst/>
                <a:uLnTx/>
                <a:uFillTx/>
                <a:latin typeface="Calibri"/>
                <a:ea typeface="+mn-ea"/>
                <a:cs typeface="+mn-cs"/>
              </a:rPr>
              <a:t> </a:t>
            </a:r>
            <a:r>
              <a:rPr kumimoji="0" lang="fi-FI" sz="900" b="0" i="0" u="none" strike="noStrike" kern="1200" cap="none" spc="0" normalizeH="0" baseline="0" noProof="0" dirty="0" err="1">
                <a:ln>
                  <a:noFill/>
                </a:ln>
                <a:solidFill>
                  <a:prstClr val="black"/>
                </a:solidFill>
                <a:effectLst/>
                <a:uLnTx/>
                <a:uFillTx/>
                <a:latin typeface="Calibri"/>
                <a:ea typeface="+mn-ea"/>
                <a:cs typeface="+mn-cs"/>
              </a:rPr>
              <a:t>Model</a:t>
            </a:r>
            <a:endParaRPr kumimoji="0" lang="fi-FI" sz="9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dirty="0">
                <a:ln>
                  <a:noFill/>
                </a:ln>
                <a:solidFill>
                  <a:prstClr val="black"/>
                </a:solidFill>
                <a:effectLst/>
                <a:uLnTx/>
                <a:uFillTx/>
                <a:latin typeface="Calibri"/>
                <a:ea typeface="+mn-ea"/>
                <a:cs typeface="+mn-cs"/>
                <a:hlinkClick r:id="rId6"/>
              </a:rPr>
              <a:t>https://docs.google.com/presentation/d/1j3aX8AQGdVtigF1WZouL8WccmYQzZQQje3wuaC2Zb1I/edit#slide=id.g1f749bffa4_2_80</a:t>
            </a:r>
            <a:r>
              <a:rPr kumimoji="0" lang="fi-FI" sz="9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9425458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Shape 228"/>
          <p:cNvSpPr/>
          <p:nvPr/>
        </p:nvSpPr>
        <p:spPr>
          <a:xfrm>
            <a:off x="1403906" y="3350738"/>
            <a:ext cx="6438600" cy="857250"/>
          </a:xfrm>
          <a:prstGeom prst="rect">
            <a:avLst/>
          </a:prstGeom>
          <a:solidFill>
            <a:srgbClr val="FFF2CC"/>
          </a:solidFill>
          <a:ln>
            <a:noFill/>
          </a:ln>
        </p:spPr>
        <p:txBody>
          <a:bodyPr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229" name="Shape 229"/>
          <p:cNvSpPr txBox="1">
            <a:spLocks noGrp="1"/>
          </p:cNvSpPr>
          <p:nvPr>
            <p:ph type="title"/>
          </p:nvPr>
        </p:nvSpPr>
        <p:spPr>
          <a:xfrm>
            <a:off x="1143000" y="723300"/>
            <a:ext cx="6868800" cy="882225"/>
          </a:xfrm>
          <a:prstGeom prst="rect">
            <a:avLst/>
          </a:prstGeom>
        </p:spPr>
        <p:txBody>
          <a:bodyPr vert="horz" wrap="square" lIns="68569" tIns="68569" rIns="68569" bIns="68569" rtlCol="0" anchor="ctr" anchorCtr="0">
            <a:noAutofit/>
          </a:bodyPr>
          <a:lstStyle/>
          <a:p>
            <a:r>
              <a:rPr lang="en-GB" sz="3300" b="1" dirty="0" err="1"/>
              <a:t>MyData</a:t>
            </a:r>
            <a:r>
              <a:rPr lang="en-GB" sz="3300" b="1" dirty="0"/>
              <a:t> Principles</a:t>
            </a:r>
          </a:p>
        </p:txBody>
      </p:sp>
      <p:sp>
        <p:nvSpPr>
          <p:cNvPr id="230" name="Shape 230"/>
          <p:cNvSpPr txBox="1"/>
          <p:nvPr/>
        </p:nvSpPr>
        <p:spPr>
          <a:xfrm>
            <a:off x="1619494" y="1606463"/>
            <a:ext cx="5962050" cy="2306700"/>
          </a:xfrm>
          <a:prstGeom prst="rect">
            <a:avLst/>
          </a:prstGeom>
          <a:noFill/>
          <a:ln>
            <a:noFill/>
          </a:ln>
        </p:spPr>
        <p:txBody>
          <a:bodyPr wrap="square" lIns="68569" tIns="68569" rIns="68569" bIns="68569" anchor="ctr" anchorCtr="0">
            <a:noAutofit/>
          </a:bodyPr>
          <a:lstStyle/>
          <a:p>
            <a:pPr marL="0" marR="0" lvl="0" indent="-85723" algn="l" defTabSz="685800" rtl="0" eaLnBrk="1" fontAlgn="auto" latinLnBrk="0" hangingPunct="1">
              <a:lnSpc>
                <a:spcPct val="100000"/>
              </a:lnSpc>
              <a:spcBef>
                <a:spcPts val="0"/>
              </a:spcBef>
              <a:spcAft>
                <a:spcPts val="0"/>
              </a:spcAft>
              <a:buClr>
                <a:prstClr val="black"/>
              </a:buClr>
              <a:buSzTx/>
              <a:buFontTx/>
              <a:buNone/>
              <a:tabLst/>
              <a:defRPr/>
            </a:pPr>
            <a:endParaRPr kumimoji="0" sz="1800" b="0" i="0" u="none" strike="noStrike" kern="1200" cap="none" spc="0" normalizeH="0" baseline="0" noProof="0">
              <a:ln>
                <a:noFill/>
              </a:ln>
              <a:solidFill>
                <a:prstClr val="black"/>
              </a:solidFill>
              <a:effectLst/>
              <a:uLnTx/>
              <a:uFillTx/>
              <a:latin typeface="Lato"/>
              <a:ea typeface="Lato"/>
              <a:cs typeface="Lato"/>
              <a:sym typeface="Lato"/>
            </a:endParaRPr>
          </a:p>
          <a:p>
            <a:pPr marL="342892" marR="0" lvl="0" indent="-285743" algn="l" defTabSz="685800" rtl="0" eaLnBrk="1" fontAlgn="auto" latinLnBrk="0" hangingPunct="1">
              <a:lnSpc>
                <a:spcPct val="100000"/>
              </a:lnSpc>
              <a:spcBef>
                <a:spcPts val="0"/>
              </a:spcBef>
              <a:spcAft>
                <a:spcPts val="0"/>
              </a:spcAft>
              <a:buClr>
                <a:prstClr val="black"/>
              </a:buClr>
              <a:buSzPct val="100000"/>
              <a:buFont typeface="Roboto Slab"/>
              <a:buChar char="●"/>
              <a:tabLst/>
              <a:defRPr/>
            </a:pPr>
            <a:r>
              <a:rPr kumimoji="0" lang="en-GB" sz="1800" b="1" i="0" u="none" strike="noStrike" kern="1200" cap="none" spc="0" normalizeH="0" baseline="0" noProof="0">
                <a:ln>
                  <a:noFill/>
                </a:ln>
                <a:solidFill>
                  <a:prstClr val="black"/>
                </a:solidFill>
                <a:effectLst/>
                <a:uLnTx/>
                <a:uFillTx/>
                <a:latin typeface="Roboto Slab"/>
                <a:ea typeface="Roboto Slab"/>
                <a:cs typeface="Roboto Slab"/>
                <a:sym typeface="Roboto Slab"/>
              </a:rPr>
              <a:t>Human Centric:</a:t>
            </a:r>
            <a:r>
              <a:rPr kumimoji="0" lang="en-GB" sz="1800" b="0" i="0" u="none" strike="noStrike" kern="1200" cap="none" spc="0" normalizeH="0" baseline="0" noProof="0">
                <a:ln>
                  <a:noFill/>
                </a:ln>
                <a:solidFill>
                  <a:prstClr val="black"/>
                </a:solidFill>
                <a:effectLst/>
                <a:uLnTx/>
                <a:uFillTx/>
                <a:latin typeface="Roboto Slab"/>
                <a:ea typeface="Roboto Slab"/>
                <a:cs typeface="Roboto Slab"/>
                <a:sym typeface="Roboto Slab"/>
              </a:rPr>
              <a:t> right to data, individual in control, privacy</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Roboto Slab"/>
              <a:ea typeface="Roboto Slab"/>
              <a:cs typeface="Roboto Slab"/>
              <a:sym typeface="Roboto Slab"/>
            </a:endParaRPr>
          </a:p>
          <a:p>
            <a:pPr marL="342892" marR="0" lvl="0" indent="-285743" algn="l" defTabSz="685800" rtl="0" eaLnBrk="1" fontAlgn="auto" latinLnBrk="0" hangingPunct="1">
              <a:lnSpc>
                <a:spcPct val="100000"/>
              </a:lnSpc>
              <a:spcBef>
                <a:spcPts val="0"/>
              </a:spcBef>
              <a:spcAft>
                <a:spcPts val="0"/>
              </a:spcAft>
              <a:buClr>
                <a:prstClr val="black"/>
              </a:buClr>
              <a:buSzPct val="100000"/>
              <a:buFont typeface="Roboto Slab"/>
              <a:buChar char="●"/>
              <a:tabLst/>
              <a:defRPr/>
            </a:pPr>
            <a:r>
              <a:rPr kumimoji="0" lang="en-GB" sz="1800" b="1" i="0" u="none" strike="noStrike" kern="1200" cap="none" spc="0" normalizeH="0" baseline="0" noProof="0">
                <a:ln>
                  <a:noFill/>
                </a:ln>
                <a:solidFill>
                  <a:prstClr val="black"/>
                </a:solidFill>
                <a:effectLst/>
                <a:uLnTx/>
                <a:uFillTx/>
                <a:latin typeface="Roboto Slab"/>
                <a:ea typeface="Roboto Slab"/>
                <a:cs typeface="Roboto Slab"/>
                <a:sym typeface="Roboto Slab"/>
              </a:rPr>
              <a:t>Usability of Data:</a:t>
            </a:r>
            <a:r>
              <a:rPr kumimoji="0" lang="en-GB" sz="1800" b="0" i="0" u="none" strike="noStrike" kern="1200" cap="none" spc="0" normalizeH="0" baseline="0" noProof="0">
                <a:ln>
                  <a:noFill/>
                </a:ln>
                <a:solidFill>
                  <a:prstClr val="black"/>
                </a:solidFill>
                <a:effectLst/>
                <a:uLnTx/>
                <a:uFillTx/>
                <a:latin typeface="Roboto Slab"/>
                <a:ea typeface="Roboto Slab"/>
                <a:cs typeface="Roboto Slab"/>
                <a:sym typeface="Roboto Slab"/>
              </a:rPr>
              <a:t> machine readable, open formats, APIs, standards</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Roboto Slab"/>
              <a:ea typeface="Roboto Slab"/>
              <a:cs typeface="Roboto Slab"/>
              <a:sym typeface="Roboto Slab"/>
            </a:endParaRPr>
          </a:p>
          <a:p>
            <a:pPr marL="342892" marR="0" lvl="0" indent="-285743" algn="l" defTabSz="685800" rtl="0" eaLnBrk="1" fontAlgn="auto" latinLnBrk="0" hangingPunct="1">
              <a:lnSpc>
                <a:spcPct val="100000"/>
              </a:lnSpc>
              <a:spcBef>
                <a:spcPts val="0"/>
              </a:spcBef>
              <a:spcAft>
                <a:spcPts val="0"/>
              </a:spcAft>
              <a:buClr>
                <a:prstClr val="black"/>
              </a:buClr>
              <a:buSzPct val="100000"/>
              <a:buFont typeface="Roboto Slab"/>
              <a:buChar char="●"/>
              <a:tabLst/>
              <a:defRPr/>
            </a:pPr>
            <a:r>
              <a:rPr kumimoji="0" lang="en-GB" sz="1800" b="1" i="0" u="none" strike="noStrike" kern="1200" cap="none" spc="0" normalizeH="0" baseline="0" noProof="0">
                <a:ln>
                  <a:noFill/>
                </a:ln>
                <a:solidFill>
                  <a:prstClr val="black"/>
                </a:solidFill>
                <a:effectLst/>
                <a:uLnTx/>
                <a:uFillTx/>
                <a:latin typeface="Roboto Slab"/>
                <a:ea typeface="Roboto Slab"/>
                <a:cs typeface="Roboto Slab"/>
                <a:sym typeface="Roboto Slab"/>
              </a:rPr>
              <a:t>Open Business Environment:</a:t>
            </a:r>
            <a:r>
              <a:rPr kumimoji="0" lang="en-GB" sz="1800" b="0" i="0" u="none" strike="noStrike" kern="1200" cap="none" spc="0" normalizeH="0" baseline="0" noProof="0">
                <a:ln>
                  <a:noFill/>
                </a:ln>
                <a:solidFill>
                  <a:prstClr val="black"/>
                </a:solidFill>
                <a:effectLst/>
                <a:uLnTx/>
                <a:uFillTx/>
                <a:latin typeface="Roboto Slab"/>
                <a:ea typeface="Roboto Slab"/>
                <a:cs typeface="Roboto Slab"/>
                <a:sym typeface="Roboto Slab"/>
              </a:rPr>
              <a:t> interoperability, possibility to change services without “data locks”</a:t>
            </a:r>
          </a:p>
        </p:txBody>
      </p:sp>
      <p:sp>
        <p:nvSpPr>
          <p:cNvPr id="231" name="Shape 231"/>
          <p:cNvSpPr/>
          <p:nvPr/>
        </p:nvSpPr>
        <p:spPr>
          <a:xfrm>
            <a:off x="1616344" y="1869169"/>
            <a:ext cx="288900" cy="288900"/>
          </a:xfrm>
          <a:prstGeom prst="ellipse">
            <a:avLst/>
          </a:prstGeom>
          <a:solidFill>
            <a:srgbClr val="009FDE"/>
          </a:solidFill>
          <a:ln>
            <a:noFill/>
          </a:ln>
        </p:spPr>
        <p:txBody>
          <a:bodyPr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a:ln>
                  <a:noFill/>
                </a:ln>
                <a:solidFill>
                  <a:srgbClr val="FFFFFF"/>
                </a:solidFill>
                <a:effectLst/>
                <a:uLnTx/>
                <a:uFillTx/>
                <a:latin typeface="Calibri"/>
                <a:ea typeface="+mn-ea"/>
                <a:cs typeface="+mn-cs"/>
              </a:rPr>
              <a:t>1</a:t>
            </a:r>
          </a:p>
        </p:txBody>
      </p:sp>
      <p:sp>
        <p:nvSpPr>
          <p:cNvPr id="232" name="Shape 232"/>
          <p:cNvSpPr/>
          <p:nvPr/>
        </p:nvSpPr>
        <p:spPr>
          <a:xfrm>
            <a:off x="1616344" y="2669269"/>
            <a:ext cx="288900" cy="288900"/>
          </a:xfrm>
          <a:prstGeom prst="ellipse">
            <a:avLst/>
          </a:prstGeom>
          <a:solidFill>
            <a:srgbClr val="009FDE"/>
          </a:solidFill>
          <a:ln>
            <a:noFill/>
          </a:ln>
        </p:spPr>
        <p:txBody>
          <a:bodyPr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a:ln>
                  <a:noFill/>
                </a:ln>
                <a:solidFill>
                  <a:srgbClr val="FFFFFF"/>
                </a:solidFill>
                <a:effectLst/>
                <a:uLnTx/>
                <a:uFillTx/>
                <a:latin typeface="Calibri"/>
                <a:ea typeface="+mn-ea"/>
                <a:cs typeface="+mn-cs"/>
              </a:rPr>
              <a:t>2</a:t>
            </a:r>
          </a:p>
        </p:txBody>
      </p:sp>
      <p:sp>
        <p:nvSpPr>
          <p:cNvPr id="233" name="Shape 233"/>
          <p:cNvSpPr/>
          <p:nvPr/>
        </p:nvSpPr>
        <p:spPr>
          <a:xfrm>
            <a:off x="1616344" y="3469369"/>
            <a:ext cx="288900" cy="288900"/>
          </a:xfrm>
          <a:prstGeom prst="ellipse">
            <a:avLst/>
          </a:prstGeom>
          <a:solidFill>
            <a:srgbClr val="009FDE"/>
          </a:solidFill>
          <a:ln>
            <a:noFill/>
          </a:ln>
        </p:spPr>
        <p:txBody>
          <a:bodyPr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a:ln>
                  <a:noFill/>
                </a:ln>
                <a:solidFill>
                  <a:srgbClr val="FFFFFF"/>
                </a:solidFill>
                <a:effectLst/>
                <a:uLnTx/>
                <a:uFillTx/>
                <a:latin typeface="Calibri"/>
                <a:ea typeface="+mn-ea"/>
                <a:cs typeface="+mn-cs"/>
              </a:rPr>
              <a:t>3</a:t>
            </a:r>
          </a:p>
        </p:txBody>
      </p:sp>
    </p:spTree>
    <p:extLst>
      <p:ext uri="{BB962C8B-B14F-4D97-AF65-F5344CB8AC3E}">
        <p14:creationId xmlns:p14="http://schemas.microsoft.com/office/powerpoint/2010/main" val="12941792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0CB795F-9A1F-8F4B-AD6E-7ACF462B2330}"/>
              </a:ext>
            </a:extLst>
          </p:cNvPr>
          <p:cNvSpPr>
            <a:spLocks noGrp="1"/>
          </p:cNvSpPr>
          <p:nvPr>
            <p:ph idx="1"/>
          </p:nvPr>
        </p:nvSpPr>
        <p:spPr/>
        <p:txBody>
          <a:bodyPr/>
          <a:lstStyle/>
          <a:p>
            <a:pPr marL="214313" indent="-214313">
              <a:lnSpc>
                <a:spcPct val="100000"/>
              </a:lnSpc>
              <a:buFont typeface="Arial" panose="020B0604020202020204" pitchFamily="34" charset="0"/>
              <a:buChar char="•"/>
            </a:pPr>
            <a:r>
              <a:rPr lang="fi-FI" sz="1600" dirty="0"/>
              <a:t>Helsinki </a:t>
            </a:r>
            <a:r>
              <a:rPr lang="fi-FI" sz="1600" dirty="0" err="1"/>
              <a:t>has</a:t>
            </a:r>
            <a:r>
              <a:rPr lang="fi-FI" sz="1600" dirty="0"/>
              <a:t> </a:t>
            </a:r>
            <a:r>
              <a:rPr lang="fi-FI" sz="1600" dirty="0" err="1"/>
              <a:t>already</a:t>
            </a:r>
            <a:r>
              <a:rPr lang="fi-FI" sz="1600" dirty="0"/>
              <a:t> </a:t>
            </a:r>
            <a:r>
              <a:rPr lang="fi-FI" sz="1600" dirty="0" err="1"/>
              <a:t>taken</a:t>
            </a:r>
            <a:r>
              <a:rPr lang="fi-FI" sz="1600" dirty="0"/>
              <a:t> </a:t>
            </a:r>
            <a:r>
              <a:rPr lang="fi-FI" sz="1600" dirty="0" err="1"/>
              <a:t>first</a:t>
            </a:r>
            <a:r>
              <a:rPr lang="fi-FI" sz="1600" dirty="0"/>
              <a:t> </a:t>
            </a:r>
            <a:r>
              <a:rPr lang="fi-FI" sz="1600" dirty="0" err="1"/>
              <a:t>steps</a:t>
            </a:r>
            <a:r>
              <a:rPr lang="fi-FI" sz="1600" dirty="0"/>
              <a:t> to </a:t>
            </a:r>
            <a:r>
              <a:rPr lang="fi-FI" sz="1600" dirty="0" err="1"/>
              <a:t>this</a:t>
            </a:r>
            <a:r>
              <a:rPr lang="fi-FI" sz="1600" dirty="0"/>
              <a:t> </a:t>
            </a:r>
            <a:r>
              <a:rPr lang="fi-FI" sz="1600" dirty="0" err="1"/>
              <a:t>model</a:t>
            </a:r>
            <a:r>
              <a:rPr lang="fi-FI" sz="1600" dirty="0"/>
              <a:t> </a:t>
            </a:r>
            <a:r>
              <a:rPr lang="fi-FI" sz="1600" dirty="0" err="1"/>
              <a:t>by</a:t>
            </a:r>
            <a:r>
              <a:rPr lang="fi-FI" sz="1600" dirty="0"/>
              <a:t> </a:t>
            </a:r>
            <a:r>
              <a:rPr lang="fi-FI" sz="1600" b="1" dirty="0" err="1"/>
              <a:t>mapping</a:t>
            </a:r>
            <a:r>
              <a:rPr lang="fi-FI" sz="1600" b="1" dirty="0"/>
              <a:t> </a:t>
            </a:r>
            <a:r>
              <a:rPr lang="fi-FI" sz="1600" b="1" dirty="0" err="1"/>
              <a:t>the</a:t>
            </a:r>
            <a:r>
              <a:rPr lang="fi-FI" sz="1600" b="1" dirty="0"/>
              <a:t> </a:t>
            </a:r>
            <a:r>
              <a:rPr lang="fi-FI" sz="1600" b="1" dirty="0" err="1"/>
              <a:t>sources</a:t>
            </a:r>
            <a:r>
              <a:rPr lang="fi-FI" sz="1600" dirty="0"/>
              <a:t> of </a:t>
            </a:r>
            <a:r>
              <a:rPr lang="fi-FI" sz="1600" dirty="0" err="1"/>
              <a:t>the</a:t>
            </a:r>
            <a:r>
              <a:rPr lang="fi-FI" sz="1600" dirty="0"/>
              <a:t> </a:t>
            </a:r>
            <a:r>
              <a:rPr lang="fi-FI" sz="1600" dirty="0" err="1"/>
              <a:t>city’s</a:t>
            </a:r>
            <a:r>
              <a:rPr lang="fi-FI" sz="1600" dirty="0"/>
              <a:t> </a:t>
            </a:r>
            <a:r>
              <a:rPr lang="fi-FI" sz="1600" dirty="0" err="1"/>
              <a:t>personal</a:t>
            </a:r>
            <a:r>
              <a:rPr lang="fi-FI" sz="1600" dirty="0"/>
              <a:t> data </a:t>
            </a:r>
            <a:r>
              <a:rPr lang="fi-FI" sz="1600" dirty="0" err="1"/>
              <a:t>reserves</a:t>
            </a:r>
            <a:r>
              <a:rPr lang="fi-FI" sz="1600" dirty="0"/>
              <a:t>  and </a:t>
            </a:r>
            <a:r>
              <a:rPr lang="fi-FI" sz="1600" b="1" dirty="0" err="1"/>
              <a:t>drafting</a:t>
            </a:r>
            <a:r>
              <a:rPr lang="fi-FI" sz="1600" b="1" dirty="0"/>
              <a:t> </a:t>
            </a:r>
            <a:r>
              <a:rPr lang="fi-FI" sz="1600" b="1" dirty="0" err="1"/>
              <a:t>concepts</a:t>
            </a:r>
            <a:r>
              <a:rPr lang="fi-FI" sz="1600" b="1" dirty="0"/>
              <a:t> </a:t>
            </a:r>
            <a:r>
              <a:rPr lang="fi-FI" sz="1600" dirty="0"/>
              <a:t>for </a:t>
            </a:r>
            <a:r>
              <a:rPr lang="fi-FI" sz="1600" dirty="0" err="1"/>
              <a:t>trying</a:t>
            </a:r>
            <a:r>
              <a:rPr lang="fi-FI" sz="1600" dirty="0"/>
              <a:t> out </a:t>
            </a:r>
            <a:r>
              <a:rPr lang="fi-FI" sz="1600" dirty="0" err="1"/>
              <a:t>MyData</a:t>
            </a:r>
            <a:r>
              <a:rPr lang="fi-FI" sz="1600" dirty="0"/>
              <a:t> </a:t>
            </a:r>
            <a:r>
              <a:rPr lang="fi-FI" sz="1600" dirty="0" err="1"/>
              <a:t>solutions</a:t>
            </a:r>
            <a:r>
              <a:rPr lang="fi-FI" sz="1600" dirty="0"/>
              <a:t> in </a:t>
            </a:r>
            <a:r>
              <a:rPr lang="fi-FI" sz="1600" dirty="0" err="1"/>
              <a:t>the</a:t>
            </a:r>
            <a:r>
              <a:rPr lang="fi-FI" sz="1600" dirty="0"/>
              <a:t> </a:t>
            </a:r>
            <a:r>
              <a:rPr lang="fi-FI" sz="1600" dirty="0" err="1"/>
              <a:t>future</a:t>
            </a:r>
            <a:r>
              <a:rPr lang="fi-FI" sz="1600" dirty="0"/>
              <a:t>. </a:t>
            </a:r>
            <a:r>
              <a:rPr lang="fi-FI" sz="1600" dirty="0">
                <a:hlinkClick r:id="rId2"/>
              </a:rPr>
              <a:t>https://www.hel.fi/uutiset/en/kaupunginkanslia/helsinki-commits-to-furthering-mydata-principles </a:t>
            </a:r>
            <a:endParaRPr lang="fi-FI" sz="1600" dirty="0"/>
          </a:p>
          <a:p>
            <a:pPr marL="214313" indent="-214313">
              <a:lnSpc>
                <a:spcPct val="100000"/>
              </a:lnSpc>
              <a:buFont typeface="Arial" panose="020B0604020202020204" pitchFamily="34" charset="0"/>
              <a:buChar char="•"/>
            </a:pPr>
            <a:r>
              <a:rPr lang="fi-FI" sz="1600" dirty="0"/>
              <a:t>Report </a:t>
            </a:r>
            <a:r>
              <a:rPr lang="fi-FI" sz="1600" dirty="0" err="1"/>
              <a:t>states</a:t>
            </a:r>
            <a:r>
              <a:rPr lang="fi-FI" sz="1600" dirty="0"/>
              <a:t> </a:t>
            </a:r>
            <a:r>
              <a:rPr lang="fi-FI" sz="1600" dirty="0" err="1"/>
              <a:t>that</a:t>
            </a:r>
            <a:r>
              <a:rPr lang="fi-FI" sz="1600" dirty="0"/>
              <a:t> at </a:t>
            </a:r>
            <a:r>
              <a:rPr lang="fi-FI" sz="1600" b="1" dirty="0" err="1"/>
              <a:t>least</a:t>
            </a:r>
            <a:r>
              <a:rPr lang="fi-FI" sz="1600" b="1" dirty="0"/>
              <a:t> 209 out of </a:t>
            </a:r>
            <a:r>
              <a:rPr lang="fi-FI" sz="1600" b="1" dirty="0" err="1"/>
              <a:t>almost</a:t>
            </a:r>
            <a:r>
              <a:rPr lang="fi-FI" sz="1600" b="1" dirty="0"/>
              <a:t> 800 </a:t>
            </a:r>
            <a:r>
              <a:rPr lang="fi-FI" sz="1600" b="1" dirty="0" err="1"/>
              <a:t>Helsinki’s</a:t>
            </a:r>
            <a:r>
              <a:rPr lang="fi-FI" sz="1600" dirty="0"/>
              <a:t> IT </a:t>
            </a:r>
            <a:r>
              <a:rPr lang="fi-FI" sz="1600" dirty="0" err="1"/>
              <a:t>systems</a:t>
            </a:r>
            <a:r>
              <a:rPr lang="fi-FI" sz="1600" dirty="0"/>
              <a:t> </a:t>
            </a:r>
            <a:r>
              <a:rPr lang="fi-FI" sz="1600" dirty="0" err="1"/>
              <a:t>contain</a:t>
            </a:r>
            <a:r>
              <a:rPr lang="fi-FI" sz="1600" dirty="0"/>
              <a:t> </a:t>
            </a:r>
            <a:r>
              <a:rPr lang="fi-FI" sz="1600" dirty="0" err="1"/>
              <a:t>personal</a:t>
            </a:r>
            <a:r>
              <a:rPr lang="fi-FI" sz="1600" dirty="0"/>
              <a:t> data</a:t>
            </a:r>
          </a:p>
          <a:p>
            <a:pPr marL="214313" indent="-214313">
              <a:lnSpc>
                <a:spcPct val="100000"/>
              </a:lnSpc>
              <a:buFont typeface="Arial" panose="020B0604020202020204" pitchFamily="34" charset="0"/>
              <a:buChar char="•"/>
            </a:pPr>
            <a:r>
              <a:rPr lang="fi-FI" sz="1600" dirty="0" err="1"/>
              <a:t>Types</a:t>
            </a:r>
            <a:r>
              <a:rPr lang="fi-FI" sz="1600" dirty="0"/>
              <a:t> of </a:t>
            </a:r>
            <a:r>
              <a:rPr lang="fi-FI" sz="1600" dirty="0" err="1"/>
              <a:t>personal</a:t>
            </a:r>
            <a:r>
              <a:rPr lang="fi-FI" sz="1600" dirty="0"/>
              <a:t> data </a:t>
            </a:r>
            <a:r>
              <a:rPr lang="fi-FI" sz="1600" dirty="0" err="1"/>
              <a:t>vary</a:t>
            </a:r>
            <a:r>
              <a:rPr lang="fi-FI" sz="1600" dirty="0"/>
              <a:t> -&gt; </a:t>
            </a:r>
            <a:br>
              <a:rPr lang="fi-FI" sz="1600" dirty="0"/>
            </a:br>
            <a:r>
              <a:rPr lang="fi-FI" sz="1600" dirty="0" err="1"/>
              <a:t>but</a:t>
            </a:r>
            <a:r>
              <a:rPr lang="fi-FI" sz="1600" dirty="0"/>
              <a:t> </a:t>
            </a:r>
            <a:r>
              <a:rPr lang="fi-FI" sz="1600" dirty="0" err="1"/>
              <a:t>email</a:t>
            </a:r>
            <a:r>
              <a:rPr lang="fi-FI" sz="1600" dirty="0"/>
              <a:t> </a:t>
            </a:r>
            <a:r>
              <a:rPr lang="fi-FI" sz="1600" dirty="0" err="1"/>
              <a:t>or</a:t>
            </a:r>
            <a:r>
              <a:rPr lang="fi-FI" sz="1600" dirty="0"/>
              <a:t> </a:t>
            </a:r>
            <a:r>
              <a:rPr lang="fi-FI" sz="1600" dirty="0" err="1"/>
              <a:t>address</a:t>
            </a:r>
            <a:r>
              <a:rPr lang="fi-FI" sz="1600" dirty="0"/>
              <a:t> </a:t>
            </a:r>
            <a:r>
              <a:rPr lang="fi-FI" sz="1600" dirty="0" err="1"/>
              <a:t>were</a:t>
            </a:r>
            <a:r>
              <a:rPr lang="fi-FI" sz="1600" dirty="0"/>
              <a:t> </a:t>
            </a:r>
            <a:r>
              <a:rPr lang="fi-FI" sz="1600" dirty="0" err="1"/>
              <a:t>included</a:t>
            </a:r>
            <a:r>
              <a:rPr lang="fi-FI" sz="1600" dirty="0"/>
              <a:t> in 40% of </a:t>
            </a:r>
            <a:r>
              <a:rPr lang="fi-FI" sz="1600" dirty="0" err="1"/>
              <a:t>the</a:t>
            </a:r>
            <a:r>
              <a:rPr lang="fi-FI" sz="1600" dirty="0"/>
              <a:t> </a:t>
            </a:r>
            <a:r>
              <a:rPr lang="fi-FI" sz="1600" dirty="0" err="1"/>
              <a:t>cases</a:t>
            </a:r>
            <a:endParaRPr lang="fi-FI" sz="1600" dirty="0"/>
          </a:p>
          <a:p>
            <a:endParaRPr lang="fi-FI" dirty="0"/>
          </a:p>
        </p:txBody>
      </p:sp>
      <p:sp>
        <p:nvSpPr>
          <p:cNvPr id="9" name="Content Placeholder 8">
            <a:extLst>
              <a:ext uri="{FF2B5EF4-FFF2-40B4-BE49-F238E27FC236}">
                <a16:creationId xmlns:a16="http://schemas.microsoft.com/office/drawing/2014/main" id="{EFC67EAC-A1D9-F54A-BCDE-CFBA381218E4}"/>
              </a:ext>
            </a:extLst>
          </p:cNvPr>
          <p:cNvSpPr>
            <a:spLocks noGrp="1"/>
          </p:cNvSpPr>
          <p:nvPr>
            <p:ph idx="10"/>
          </p:nvPr>
        </p:nvSpPr>
        <p:spPr/>
        <p:txBody>
          <a:bodyPr/>
          <a:lstStyle/>
          <a:p>
            <a:endParaRPr lang="fi-FI" dirty="0"/>
          </a:p>
        </p:txBody>
      </p:sp>
      <p:sp>
        <p:nvSpPr>
          <p:cNvPr id="4" name="Title 3">
            <a:extLst>
              <a:ext uri="{FF2B5EF4-FFF2-40B4-BE49-F238E27FC236}">
                <a16:creationId xmlns:a16="http://schemas.microsoft.com/office/drawing/2014/main" id="{07065808-12A9-9643-8346-AA708F6A163C}"/>
              </a:ext>
            </a:extLst>
          </p:cNvPr>
          <p:cNvSpPr>
            <a:spLocks noGrp="1"/>
          </p:cNvSpPr>
          <p:nvPr>
            <p:ph type="title"/>
          </p:nvPr>
        </p:nvSpPr>
        <p:spPr/>
        <p:txBody>
          <a:bodyPr/>
          <a:lstStyle/>
          <a:p>
            <a:r>
              <a:rPr lang="fi-FI" dirty="0"/>
              <a:t>Helsinki </a:t>
            </a:r>
            <a:r>
              <a:rPr lang="fi-FI" dirty="0" err="1"/>
              <a:t>committed</a:t>
            </a:r>
            <a:r>
              <a:rPr lang="fi-FI" dirty="0"/>
              <a:t> to </a:t>
            </a:r>
            <a:r>
              <a:rPr lang="fi-FI" dirty="0" err="1"/>
              <a:t>furthering</a:t>
            </a:r>
            <a:r>
              <a:rPr lang="fi-FI" dirty="0"/>
              <a:t> </a:t>
            </a:r>
            <a:r>
              <a:rPr lang="fi-FI" dirty="0" err="1"/>
              <a:t>mydata</a:t>
            </a:r>
            <a:r>
              <a:rPr lang="fi-FI" dirty="0"/>
              <a:t> </a:t>
            </a:r>
            <a:r>
              <a:rPr lang="fi-FI" dirty="0" err="1"/>
              <a:t>principles</a:t>
            </a:r>
            <a:endParaRPr lang="fi-FI" dirty="0"/>
          </a:p>
        </p:txBody>
      </p:sp>
      <p:pic>
        <p:nvPicPr>
          <p:cNvPr id="1026" name="Picture 2" descr="Screen Shot 2017-03-05 at 13.58.34.png">
            <a:extLst>
              <a:ext uri="{FF2B5EF4-FFF2-40B4-BE49-F238E27FC236}">
                <a16:creationId xmlns:a16="http://schemas.microsoft.com/office/drawing/2014/main" id="{3D95A3D8-3BC5-234F-BCBD-16C6717515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0612" y="1073088"/>
            <a:ext cx="2582972" cy="321143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84339B77-4BA5-0745-80A7-284EA792BB60}"/>
              </a:ext>
            </a:extLst>
          </p:cNvPr>
          <p:cNvSpPr/>
          <p:nvPr/>
        </p:nvSpPr>
        <p:spPr>
          <a:xfrm>
            <a:off x="4649793" y="4157457"/>
            <a:ext cx="2964609" cy="1015663"/>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i-FI" sz="750" b="0" i="0" u="none" strike="noStrike" kern="1200" cap="none" spc="0" normalizeH="0" baseline="0" noProof="0" dirty="0" err="1">
                <a:ln>
                  <a:noFill/>
                </a:ln>
                <a:solidFill>
                  <a:prstClr val="black"/>
                </a:solidFill>
                <a:effectLst/>
                <a:uLnTx/>
                <a:uFillTx/>
                <a:latin typeface="Calibri"/>
                <a:ea typeface="+mn-ea"/>
                <a:cs typeface="+mn-cs"/>
              </a:rPr>
              <a:t>Images</a:t>
            </a:r>
            <a:r>
              <a:rPr kumimoji="0" lang="fi-FI" sz="750" b="0" i="0" u="none" strike="noStrike" kern="1200" cap="none" spc="0" normalizeH="0" baseline="0" noProof="0" dirty="0">
                <a:ln>
                  <a:noFill/>
                </a:ln>
                <a:solidFill>
                  <a:prstClr val="black"/>
                </a:solidFill>
                <a:effectLst/>
                <a:uLnTx/>
                <a:uFillTx/>
                <a:latin typeface="Calibri"/>
                <a:ea typeface="+mn-ea"/>
                <a:cs typeface="+mn-cs"/>
              </a:rPr>
              <a:t> </a:t>
            </a:r>
            <a:r>
              <a:rPr kumimoji="0" lang="fi-FI" sz="750" b="0" i="0" u="none" strike="noStrike" kern="1200" cap="none" spc="0" normalizeH="0" baseline="0" noProof="0" dirty="0" err="1">
                <a:ln>
                  <a:noFill/>
                </a:ln>
                <a:solidFill>
                  <a:prstClr val="black"/>
                </a:solidFill>
                <a:effectLst/>
                <a:uLnTx/>
                <a:uFillTx/>
                <a:latin typeface="Calibri"/>
                <a:ea typeface="+mn-ea"/>
                <a:cs typeface="+mn-cs"/>
              </a:rPr>
              <a:t>from</a:t>
            </a:r>
            <a:r>
              <a:rPr kumimoji="0" lang="fi-FI" sz="750" b="0" i="0" u="none" strike="noStrike" kern="1200" cap="none" spc="0" normalizeH="0" baseline="0" noProof="0" dirty="0">
                <a:ln>
                  <a:noFill/>
                </a:ln>
                <a:solidFill>
                  <a:prstClr val="black"/>
                </a:solidFill>
                <a:effectLst/>
                <a:uLnTx/>
                <a:uFillTx/>
                <a:latin typeface="Calibri"/>
                <a:ea typeface="+mn-ea"/>
                <a:cs typeface="+mn-cs"/>
              </a:rPr>
              <a:t> Sähköinen asiointi ja henkilötieto</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fi-FI" sz="750" b="1" i="1" u="none" strike="noStrike" kern="1200" cap="none" spc="0" normalizeH="0" baseline="0" noProof="0" dirty="0">
                <a:ln>
                  <a:noFill/>
                </a:ln>
                <a:solidFill>
                  <a:prstClr val="black"/>
                </a:solidFill>
                <a:effectLst/>
                <a:uLnTx/>
                <a:uFillTx/>
                <a:latin typeface="Calibri"/>
                <a:ea typeface="+mn-ea"/>
                <a:cs typeface="+mn-cs"/>
              </a:rPr>
              <a:t>Selvitys- ja kokeiluprojekti </a:t>
            </a:r>
            <a:r>
              <a:rPr kumimoji="0" lang="fi-FI" sz="750" b="1" i="1" u="none" strike="noStrike" kern="1200" cap="none" spc="0" normalizeH="0" baseline="0" noProof="0" dirty="0" err="1">
                <a:ln>
                  <a:noFill/>
                </a:ln>
                <a:solidFill>
                  <a:prstClr val="black"/>
                </a:solidFill>
                <a:effectLst/>
                <a:uLnTx/>
                <a:uFillTx/>
                <a:latin typeface="Calibri"/>
                <a:ea typeface="+mn-ea"/>
                <a:cs typeface="+mn-cs"/>
              </a:rPr>
              <a:t>MyDatan</a:t>
            </a:r>
            <a:r>
              <a:rPr kumimoji="0" lang="fi-FI" sz="750" b="1" i="1" u="none" strike="noStrike" kern="1200" cap="none" spc="0" normalizeH="0" baseline="0" noProof="0" dirty="0">
                <a:ln>
                  <a:noFill/>
                </a:ln>
                <a:solidFill>
                  <a:prstClr val="black"/>
                </a:solidFill>
                <a:effectLst/>
                <a:uLnTx/>
                <a:uFillTx/>
                <a:latin typeface="Calibri"/>
                <a:ea typeface="+mn-ea"/>
                <a:cs typeface="+mn-cs"/>
              </a:rPr>
              <a:t> hyödyntämisestä kaupungin palvelujen kehittämisessä</a:t>
            </a:r>
            <a:endParaRPr kumimoji="0" lang="fi-FI" sz="75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fi-FI" sz="750" b="0" i="0" u="none" strike="noStrike" kern="1200" cap="none" spc="0" normalizeH="0" baseline="0" noProof="0" dirty="0">
                <a:ln>
                  <a:noFill/>
                </a:ln>
                <a:solidFill>
                  <a:prstClr val="black"/>
                </a:solidFill>
                <a:effectLst/>
                <a:uLnTx/>
                <a:uFillTx/>
                <a:latin typeface="Calibri"/>
                <a:ea typeface="+mn-ea"/>
                <a:cs typeface="+mn-cs"/>
              </a:rPr>
              <a:t>Antti Poikola, Emilia Hjelm, Daniel Schildt ja </a:t>
            </a:r>
            <a:br>
              <a:rPr kumimoji="0" lang="fi-FI" sz="750" b="0" i="0" u="none" strike="noStrike" kern="1200" cap="none" spc="0" normalizeH="0" baseline="0" noProof="0" dirty="0">
                <a:ln>
                  <a:noFill/>
                </a:ln>
                <a:solidFill>
                  <a:prstClr val="black"/>
                </a:solidFill>
                <a:effectLst/>
                <a:uLnTx/>
                <a:uFillTx/>
                <a:latin typeface="Calibri"/>
                <a:ea typeface="+mn-ea"/>
                <a:cs typeface="+mn-cs"/>
              </a:rPr>
            </a:br>
            <a:r>
              <a:rPr kumimoji="0" lang="fi-FI" sz="750" b="0" i="0" u="none" strike="noStrike" kern="1200" cap="none" spc="0" normalizeH="0" baseline="0" noProof="0" dirty="0">
                <a:ln>
                  <a:noFill/>
                </a:ln>
                <a:solidFill>
                  <a:prstClr val="black"/>
                </a:solidFill>
                <a:effectLst/>
                <a:uLnTx/>
                <a:uFillTx/>
                <a:latin typeface="Calibri"/>
                <a:ea typeface="+mn-ea"/>
                <a:cs typeface="+mn-cs"/>
              </a:rPr>
              <a:t>Open Knowledge Finland ry. </a:t>
            </a:r>
            <a:br>
              <a:rPr kumimoji="0" lang="fi-FI" sz="750" b="0" i="0" u="none" strike="noStrike" kern="1200" cap="none" spc="0" normalizeH="0" baseline="0" noProof="0" dirty="0">
                <a:ln>
                  <a:noFill/>
                </a:ln>
                <a:solidFill>
                  <a:prstClr val="black"/>
                </a:solidFill>
                <a:effectLst/>
                <a:uLnTx/>
                <a:uFillTx/>
                <a:latin typeface="Calibri"/>
                <a:ea typeface="+mn-ea"/>
                <a:cs typeface="+mn-cs"/>
              </a:rPr>
            </a:br>
            <a:r>
              <a:rPr kumimoji="0" lang="fi-FI" sz="750" b="0" i="0" u="none" strike="noStrike" kern="1200" cap="none" spc="0" normalizeH="0" baseline="0" noProof="0" dirty="0" err="1">
                <a:ln>
                  <a:noFill/>
                </a:ln>
                <a:solidFill>
                  <a:prstClr val="black"/>
                </a:solidFill>
                <a:effectLst/>
                <a:uLnTx/>
                <a:uFillTx/>
                <a:latin typeface="Calibri"/>
                <a:ea typeface="+mn-ea"/>
                <a:cs typeface="+mn-cs"/>
              </a:rPr>
              <a:t>Funded</a:t>
            </a:r>
            <a:r>
              <a:rPr kumimoji="0" lang="fi-FI" sz="750" b="0" i="0" u="none" strike="noStrike" kern="1200" cap="none" spc="0" normalizeH="0" baseline="0" noProof="0" dirty="0">
                <a:ln>
                  <a:noFill/>
                </a:ln>
                <a:solidFill>
                  <a:prstClr val="black"/>
                </a:solidFill>
                <a:effectLst/>
                <a:uLnTx/>
                <a:uFillTx/>
                <a:latin typeface="Calibri"/>
                <a:ea typeface="+mn-ea"/>
                <a:cs typeface="+mn-cs"/>
              </a:rPr>
              <a:t> </a:t>
            </a:r>
            <a:r>
              <a:rPr kumimoji="0" lang="fi-FI" sz="750" b="0" i="0" u="none" strike="noStrike" kern="1200" cap="none" spc="0" normalizeH="0" baseline="0" noProof="0" dirty="0" err="1">
                <a:ln>
                  <a:noFill/>
                </a:ln>
                <a:solidFill>
                  <a:prstClr val="black"/>
                </a:solidFill>
                <a:effectLst/>
                <a:uLnTx/>
                <a:uFillTx/>
                <a:latin typeface="Calibri"/>
                <a:ea typeface="+mn-ea"/>
                <a:cs typeface="+mn-cs"/>
              </a:rPr>
              <a:t>by</a:t>
            </a:r>
            <a:r>
              <a:rPr kumimoji="0" lang="fi-FI" sz="750" b="0" i="0" u="none" strike="noStrike" kern="1200" cap="none" spc="0" normalizeH="0" baseline="0" noProof="0" dirty="0">
                <a:ln>
                  <a:noFill/>
                </a:ln>
                <a:solidFill>
                  <a:prstClr val="black"/>
                </a:solidFill>
                <a:effectLst/>
                <a:uLnTx/>
                <a:uFillTx/>
                <a:latin typeface="Calibri"/>
                <a:ea typeface="+mn-ea"/>
                <a:cs typeface="+mn-cs"/>
              </a:rPr>
              <a:t> Helsingin innovaatiorahasto.</a:t>
            </a:r>
            <a:br>
              <a:rPr kumimoji="0" lang="fi-FI" sz="750" b="0" i="0" u="none" strike="noStrike" kern="1200" cap="none" spc="0" normalizeH="0" baseline="0" noProof="0" dirty="0">
                <a:ln>
                  <a:noFill/>
                </a:ln>
                <a:solidFill>
                  <a:prstClr val="black"/>
                </a:solidFill>
                <a:effectLst/>
                <a:uLnTx/>
                <a:uFillTx/>
                <a:latin typeface="Calibri"/>
                <a:ea typeface="+mn-ea"/>
                <a:cs typeface="+mn-cs"/>
              </a:rPr>
            </a:br>
            <a:r>
              <a:rPr kumimoji="0" lang="fi-FI" sz="750" b="0" i="0" u="none" strike="noStrike" kern="1200" cap="none" spc="0" normalizeH="0" baseline="0" noProof="0" dirty="0" err="1">
                <a:ln>
                  <a:noFill/>
                </a:ln>
                <a:solidFill>
                  <a:prstClr val="black"/>
                </a:solidFill>
                <a:effectLst/>
                <a:uLnTx/>
                <a:uFillTx/>
                <a:latin typeface="Calibri"/>
                <a:ea typeface="+mn-ea"/>
                <a:cs typeface="+mn-cs"/>
              </a:rPr>
              <a:t>https</a:t>
            </a:r>
            <a:r>
              <a:rPr kumimoji="0" lang="fi-FI" sz="750" b="0" i="0" u="none" strike="noStrike" kern="1200" cap="none" spc="0" normalizeH="0" baseline="0" noProof="0" dirty="0">
                <a:ln>
                  <a:noFill/>
                </a:ln>
                <a:solidFill>
                  <a:prstClr val="black"/>
                </a:solidFill>
                <a:effectLst/>
                <a:uLnTx/>
                <a:uFillTx/>
                <a:latin typeface="Calibri"/>
                <a:ea typeface="+mn-ea"/>
                <a:cs typeface="+mn-cs"/>
              </a:rPr>
              <a:t>://</a:t>
            </a:r>
            <a:r>
              <a:rPr kumimoji="0" lang="fi-FI" sz="750" b="0" i="0" u="none" strike="noStrike" kern="1200" cap="none" spc="0" normalizeH="0" baseline="0" noProof="0" dirty="0" err="1">
                <a:ln>
                  <a:noFill/>
                </a:ln>
                <a:solidFill>
                  <a:prstClr val="black"/>
                </a:solidFill>
                <a:effectLst/>
                <a:uLnTx/>
                <a:uFillTx/>
                <a:latin typeface="Calibri"/>
                <a:ea typeface="+mn-ea"/>
                <a:cs typeface="+mn-cs"/>
              </a:rPr>
              <a:t>docs.google.com</a:t>
            </a:r>
            <a:r>
              <a:rPr kumimoji="0" lang="fi-FI" sz="750" b="0" i="0" u="none" strike="noStrike" kern="1200" cap="none" spc="0" normalizeH="0" baseline="0" noProof="0" dirty="0">
                <a:ln>
                  <a:noFill/>
                </a:ln>
                <a:solidFill>
                  <a:prstClr val="black"/>
                </a:solidFill>
                <a:effectLst/>
                <a:uLnTx/>
                <a:uFillTx/>
                <a:latin typeface="Calibri"/>
                <a:ea typeface="+mn-ea"/>
                <a:cs typeface="+mn-cs"/>
              </a:rPr>
              <a:t>/</a:t>
            </a:r>
            <a:r>
              <a:rPr kumimoji="0" lang="fi-FI" sz="750" b="0" i="0" u="none" strike="noStrike" kern="1200" cap="none" spc="0" normalizeH="0" baseline="0" noProof="0" dirty="0" err="1">
                <a:ln>
                  <a:noFill/>
                </a:ln>
                <a:solidFill>
                  <a:prstClr val="black"/>
                </a:solidFill>
                <a:effectLst/>
                <a:uLnTx/>
                <a:uFillTx/>
                <a:latin typeface="Calibri"/>
                <a:ea typeface="+mn-ea"/>
                <a:cs typeface="+mn-cs"/>
              </a:rPr>
              <a:t>document</a:t>
            </a:r>
            <a:r>
              <a:rPr kumimoji="0" lang="fi-FI" sz="750" b="0" i="0" u="none" strike="noStrike" kern="1200" cap="none" spc="0" normalizeH="0" baseline="0" noProof="0" dirty="0">
                <a:ln>
                  <a:noFill/>
                </a:ln>
                <a:solidFill>
                  <a:prstClr val="black"/>
                </a:solidFill>
                <a:effectLst/>
                <a:uLnTx/>
                <a:uFillTx/>
                <a:latin typeface="Calibri"/>
                <a:ea typeface="+mn-ea"/>
                <a:cs typeface="+mn-cs"/>
              </a:rPr>
              <a:t>/d/1nmg5kSZuZgOk9E6WOkWCvHX0Xyfkh_AYEAwt6gWAZCQ/</a:t>
            </a:r>
            <a:r>
              <a:rPr kumimoji="0" lang="fi-FI" sz="750" b="0" i="0" u="none" strike="noStrike" kern="1200" cap="none" spc="0" normalizeH="0" baseline="0" noProof="0" dirty="0" err="1">
                <a:ln>
                  <a:noFill/>
                </a:ln>
                <a:solidFill>
                  <a:prstClr val="black"/>
                </a:solidFill>
                <a:effectLst/>
                <a:uLnTx/>
                <a:uFillTx/>
                <a:latin typeface="Calibri"/>
                <a:ea typeface="+mn-ea"/>
                <a:cs typeface="+mn-cs"/>
              </a:rPr>
              <a:t>edit</a:t>
            </a:r>
            <a:endParaRPr kumimoji="0" lang="fi-FI" sz="75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23764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C20589-7AA4-424F-A400-7DBE853E37DD}"/>
              </a:ext>
            </a:extLst>
          </p:cNvPr>
          <p:cNvSpPr>
            <a:spLocks noGrp="1"/>
          </p:cNvSpPr>
          <p:nvPr>
            <p:ph type="body" sz="quarter" idx="10"/>
          </p:nvPr>
        </p:nvSpPr>
        <p:spPr/>
        <p:txBody>
          <a:bodyPr/>
          <a:lstStyle/>
          <a:p>
            <a:r>
              <a:rPr lang="fi-FI" dirty="0" err="1"/>
              <a:t>Coming</a:t>
            </a:r>
            <a:r>
              <a:rPr lang="fi-FI" dirty="0"/>
              <a:t> </a:t>
            </a:r>
            <a:r>
              <a:rPr lang="fi-FI" dirty="0" err="1"/>
              <a:t>up</a:t>
            </a:r>
            <a:r>
              <a:rPr lang="fi-FI" dirty="0"/>
              <a:t>: </a:t>
            </a:r>
          </a:p>
          <a:p>
            <a:r>
              <a:rPr lang="fi-FI" dirty="0" err="1"/>
              <a:t>citizens</a:t>
            </a:r>
            <a:r>
              <a:rPr lang="fi-FI" dirty="0"/>
              <a:t> as data </a:t>
            </a:r>
            <a:r>
              <a:rPr lang="fi-FI" dirty="0" err="1"/>
              <a:t>sources</a:t>
            </a:r>
            <a:endParaRPr lang="fi-FI" dirty="0"/>
          </a:p>
        </p:txBody>
      </p:sp>
      <p:sp>
        <p:nvSpPr>
          <p:cNvPr id="4" name="Text Placeholder 3">
            <a:extLst>
              <a:ext uri="{FF2B5EF4-FFF2-40B4-BE49-F238E27FC236}">
                <a16:creationId xmlns:a16="http://schemas.microsoft.com/office/drawing/2014/main" id="{6F4A4B4B-5C7B-144A-B1AD-796CA6DD6359}"/>
              </a:ext>
            </a:extLst>
          </p:cNvPr>
          <p:cNvSpPr>
            <a:spLocks noGrp="1"/>
          </p:cNvSpPr>
          <p:nvPr>
            <p:ph type="body" sz="quarter" idx="11"/>
          </p:nvPr>
        </p:nvSpPr>
        <p:spPr/>
        <p:txBody>
          <a:bodyPr/>
          <a:lstStyle/>
          <a:p>
            <a:endParaRPr lang="fi-FI"/>
          </a:p>
        </p:txBody>
      </p:sp>
    </p:spTree>
    <p:extLst>
      <p:ext uri="{BB962C8B-B14F-4D97-AF65-F5344CB8AC3E}">
        <p14:creationId xmlns:p14="http://schemas.microsoft.com/office/powerpoint/2010/main" val="2200604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886C6-F7EC-FC43-8881-66629FA1295A}"/>
              </a:ext>
            </a:extLst>
          </p:cNvPr>
          <p:cNvSpPr>
            <a:spLocks noGrp="1"/>
          </p:cNvSpPr>
          <p:nvPr>
            <p:ph type="title"/>
          </p:nvPr>
        </p:nvSpPr>
        <p:spPr/>
        <p:txBody>
          <a:bodyPr/>
          <a:lstStyle/>
          <a:p>
            <a:pPr algn="ctr"/>
            <a:r>
              <a:rPr lang="fi-FI" dirty="0" err="1"/>
              <a:t>Ilmanlaatujoukot.fi</a:t>
            </a:r>
            <a:endParaRPr lang="fi-FI" dirty="0"/>
          </a:p>
        </p:txBody>
      </p:sp>
      <p:sp>
        <p:nvSpPr>
          <p:cNvPr id="3" name="Content Placeholder 2">
            <a:extLst>
              <a:ext uri="{FF2B5EF4-FFF2-40B4-BE49-F238E27FC236}">
                <a16:creationId xmlns:a16="http://schemas.microsoft.com/office/drawing/2014/main" id="{336215E5-0F94-4846-984B-F68DC2EF7362}"/>
              </a:ext>
            </a:extLst>
          </p:cNvPr>
          <p:cNvSpPr>
            <a:spLocks noGrp="1"/>
          </p:cNvSpPr>
          <p:nvPr>
            <p:ph idx="1"/>
          </p:nvPr>
        </p:nvSpPr>
        <p:spPr/>
        <p:txBody>
          <a:bodyPr/>
          <a:lstStyle/>
          <a:p>
            <a:endParaRPr lang="fi-FI" dirty="0"/>
          </a:p>
        </p:txBody>
      </p:sp>
      <p:pic>
        <p:nvPicPr>
          <p:cNvPr id="4" name="Picture 3">
            <a:extLst>
              <a:ext uri="{FF2B5EF4-FFF2-40B4-BE49-F238E27FC236}">
                <a16:creationId xmlns:a16="http://schemas.microsoft.com/office/drawing/2014/main" id="{336A5FC7-95DD-3C4D-99FC-DFBE5F7F4902}"/>
              </a:ext>
            </a:extLst>
          </p:cNvPr>
          <p:cNvPicPr>
            <a:picLocks noChangeAspect="1"/>
          </p:cNvPicPr>
          <p:nvPr/>
        </p:nvPicPr>
        <p:blipFill>
          <a:blip r:embed="rId2"/>
          <a:stretch>
            <a:fillRect/>
          </a:stretch>
        </p:blipFill>
        <p:spPr>
          <a:xfrm>
            <a:off x="1083218" y="1063229"/>
            <a:ext cx="6391009" cy="3971853"/>
          </a:xfrm>
          <a:prstGeom prst="rect">
            <a:avLst/>
          </a:prstGeom>
        </p:spPr>
      </p:pic>
      <p:sp>
        <p:nvSpPr>
          <p:cNvPr id="5" name="Rectangle 4">
            <a:extLst>
              <a:ext uri="{FF2B5EF4-FFF2-40B4-BE49-F238E27FC236}">
                <a16:creationId xmlns:a16="http://schemas.microsoft.com/office/drawing/2014/main" id="{30325C38-8B59-B640-A572-59084C432D0B}"/>
              </a:ext>
            </a:extLst>
          </p:cNvPr>
          <p:cNvSpPr/>
          <p:nvPr/>
        </p:nvSpPr>
        <p:spPr>
          <a:xfrm>
            <a:off x="5313202" y="4258757"/>
            <a:ext cx="4572000" cy="646331"/>
          </a:xfrm>
          <a:prstGeom prst="rect">
            <a:avLst/>
          </a:prstGeom>
        </p:spPr>
        <p:txBody>
          <a:bodyPr>
            <a:spAutoFit/>
          </a:bodyPr>
          <a:lstStyle/>
          <a:p>
            <a:r>
              <a:rPr lang="fi-FI" sz="1800" b="1" dirty="0">
                <a:solidFill>
                  <a:schemeClr val="bg1"/>
                </a:solidFill>
              </a:rPr>
              <a:t>350 </a:t>
            </a:r>
            <a:r>
              <a:rPr lang="fi-FI" sz="1800" b="1" dirty="0" err="1">
                <a:solidFill>
                  <a:schemeClr val="bg1"/>
                </a:solidFill>
              </a:rPr>
              <a:t>people</a:t>
            </a:r>
            <a:r>
              <a:rPr lang="fi-FI" sz="1800" b="1" dirty="0">
                <a:solidFill>
                  <a:schemeClr val="bg1"/>
                </a:solidFill>
              </a:rPr>
              <a:t> </a:t>
            </a:r>
            <a:r>
              <a:rPr lang="fi-FI" sz="1800" b="1" dirty="0" err="1">
                <a:solidFill>
                  <a:schemeClr val="bg1"/>
                </a:solidFill>
              </a:rPr>
              <a:t>needed</a:t>
            </a:r>
            <a:r>
              <a:rPr lang="fi-FI" sz="1800" b="1" dirty="0">
                <a:solidFill>
                  <a:schemeClr val="bg1"/>
                </a:solidFill>
              </a:rPr>
              <a:t> </a:t>
            </a:r>
          </a:p>
          <a:p>
            <a:r>
              <a:rPr lang="fi-FI" sz="1800" b="1" dirty="0" err="1">
                <a:solidFill>
                  <a:schemeClr val="bg1"/>
                </a:solidFill>
              </a:rPr>
              <a:t>during</a:t>
            </a:r>
            <a:r>
              <a:rPr lang="fi-FI" sz="1800" b="1" dirty="0">
                <a:solidFill>
                  <a:schemeClr val="bg1"/>
                </a:solidFill>
              </a:rPr>
              <a:t> 2019</a:t>
            </a:r>
          </a:p>
        </p:txBody>
      </p:sp>
    </p:spTree>
    <p:extLst>
      <p:ext uri="{BB962C8B-B14F-4D97-AF65-F5344CB8AC3E}">
        <p14:creationId xmlns:p14="http://schemas.microsoft.com/office/powerpoint/2010/main" val="10012725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E83AEF-4EB2-F940-8C80-73F95A7107AD}"/>
              </a:ext>
            </a:extLst>
          </p:cNvPr>
          <p:cNvSpPr>
            <a:spLocks noGrp="1"/>
          </p:cNvSpPr>
          <p:nvPr>
            <p:ph type="body" sz="quarter" idx="10"/>
          </p:nvPr>
        </p:nvSpPr>
        <p:spPr/>
        <p:txBody>
          <a:bodyPr/>
          <a:lstStyle/>
          <a:p>
            <a:r>
              <a:rPr lang="fi-FI" dirty="0" err="1"/>
              <a:t>Coming</a:t>
            </a:r>
            <a:r>
              <a:rPr lang="fi-FI" dirty="0"/>
              <a:t> </a:t>
            </a:r>
            <a:r>
              <a:rPr lang="fi-FI" dirty="0" err="1"/>
              <a:t>up</a:t>
            </a:r>
            <a:r>
              <a:rPr lang="fi-FI" dirty="0"/>
              <a:t> </a:t>
            </a:r>
            <a:r>
              <a:rPr lang="fi-FI" dirty="0" err="1"/>
              <a:t>next</a:t>
            </a:r>
            <a:r>
              <a:rPr lang="fi-FI" dirty="0"/>
              <a:t>:</a:t>
            </a:r>
          </a:p>
          <a:p>
            <a:r>
              <a:rPr lang="fi-FI" dirty="0" err="1"/>
              <a:t>machine</a:t>
            </a:r>
            <a:r>
              <a:rPr lang="fi-FI" dirty="0"/>
              <a:t> </a:t>
            </a:r>
            <a:r>
              <a:rPr lang="fi-FI" dirty="0" err="1"/>
              <a:t>learning</a:t>
            </a:r>
            <a:endParaRPr lang="fi-FI" dirty="0"/>
          </a:p>
        </p:txBody>
      </p:sp>
      <p:sp>
        <p:nvSpPr>
          <p:cNvPr id="3" name="Text Placeholder 2">
            <a:extLst>
              <a:ext uri="{FF2B5EF4-FFF2-40B4-BE49-F238E27FC236}">
                <a16:creationId xmlns:a16="http://schemas.microsoft.com/office/drawing/2014/main" id="{0FE6837B-27DA-F242-A517-85C8B3FAEFD0}"/>
              </a:ext>
            </a:extLst>
          </p:cNvPr>
          <p:cNvSpPr>
            <a:spLocks noGrp="1"/>
          </p:cNvSpPr>
          <p:nvPr>
            <p:ph type="body" sz="quarter" idx="11"/>
          </p:nvPr>
        </p:nvSpPr>
        <p:spPr/>
        <p:txBody>
          <a:bodyPr/>
          <a:lstStyle/>
          <a:p>
            <a:endParaRPr lang="fi-FI"/>
          </a:p>
        </p:txBody>
      </p:sp>
    </p:spTree>
    <p:extLst>
      <p:ext uri="{BB962C8B-B14F-4D97-AF65-F5344CB8AC3E}">
        <p14:creationId xmlns:p14="http://schemas.microsoft.com/office/powerpoint/2010/main" val="19544929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19"/>
          <p:cNvSpPr txBox="1">
            <a:spLocks noGrp="1"/>
          </p:cNvSpPr>
          <p:nvPr>
            <p:ph type="title"/>
          </p:nvPr>
        </p:nvSpPr>
        <p:spPr>
          <a:xfrm>
            <a:off x="1485900" y="205978"/>
            <a:ext cx="6172200" cy="857250"/>
          </a:xfrm>
          <a:prstGeom prst="rect">
            <a:avLst/>
          </a:prstGeom>
        </p:spPr>
        <p:txBody>
          <a:bodyPr spcFirstLastPara="1" wrap="square" lIns="68569" tIns="68569" rIns="68569" bIns="68569" anchor="ctr" anchorCtr="0">
            <a:noAutofit/>
          </a:bodyPr>
          <a:lstStyle/>
          <a:p>
            <a:pPr algn="ctr">
              <a:spcBef>
                <a:spcPts val="0"/>
              </a:spcBef>
              <a:spcAft>
                <a:spcPts val="0"/>
              </a:spcAft>
            </a:pPr>
            <a:r>
              <a:rPr lang="fi-FI">
                <a:solidFill>
                  <a:schemeClr val="accent1"/>
                </a:solidFill>
              </a:rPr>
              <a:t>Forum Virium in the media</a:t>
            </a:r>
            <a:endParaRPr sz="2700">
              <a:latin typeface="Open Sans"/>
              <a:ea typeface="Open Sans"/>
              <a:cs typeface="Open Sans"/>
              <a:sym typeface="Open Sans"/>
            </a:endParaRPr>
          </a:p>
        </p:txBody>
      </p:sp>
      <p:pic>
        <p:nvPicPr>
          <p:cNvPr id="220" name="Google Shape;220;p19"/>
          <p:cNvPicPr preferRelativeResize="0"/>
          <p:nvPr/>
        </p:nvPicPr>
        <p:blipFill>
          <a:blip r:embed="rId3">
            <a:alphaModFix/>
          </a:blip>
          <a:stretch>
            <a:fillRect/>
          </a:stretch>
        </p:blipFill>
        <p:spPr>
          <a:xfrm>
            <a:off x="3612019" y="1011264"/>
            <a:ext cx="2067056" cy="1722544"/>
          </a:xfrm>
          <a:prstGeom prst="rect">
            <a:avLst/>
          </a:prstGeom>
          <a:noFill/>
          <a:ln w="38100" cap="flat" cmpd="sng">
            <a:solidFill>
              <a:schemeClr val="accent1"/>
            </a:solidFill>
            <a:prstDash val="solid"/>
            <a:round/>
            <a:headEnd type="none" w="sm" len="sm"/>
            <a:tailEnd type="none" w="sm" len="sm"/>
          </a:ln>
        </p:spPr>
      </p:pic>
      <p:pic>
        <p:nvPicPr>
          <p:cNvPr id="221" name="Google Shape;221;p19"/>
          <p:cNvPicPr preferRelativeResize="0"/>
          <p:nvPr/>
        </p:nvPicPr>
        <p:blipFill>
          <a:blip r:embed="rId4">
            <a:alphaModFix/>
          </a:blip>
          <a:stretch>
            <a:fillRect/>
          </a:stretch>
        </p:blipFill>
        <p:spPr>
          <a:xfrm>
            <a:off x="3842213" y="2917275"/>
            <a:ext cx="1909574" cy="2129444"/>
          </a:xfrm>
          <a:prstGeom prst="rect">
            <a:avLst/>
          </a:prstGeom>
          <a:noFill/>
          <a:ln w="38100" cap="flat" cmpd="sng">
            <a:solidFill>
              <a:schemeClr val="accent1"/>
            </a:solidFill>
            <a:prstDash val="solid"/>
            <a:round/>
            <a:headEnd type="none" w="sm" len="sm"/>
            <a:tailEnd type="none" w="sm" len="sm"/>
          </a:ln>
        </p:spPr>
      </p:pic>
      <p:pic>
        <p:nvPicPr>
          <p:cNvPr id="222" name="Google Shape;222;p19"/>
          <p:cNvPicPr preferRelativeResize="0"/>
          <p:nvPr/>
        </p:nvPicPr>
        <p:blipFill>
          <a:blip r:embed="rId5">
            <a:alphaModFix/>
          </a:blip>
          <a:stretch>
            <a:fillRect/>
          </a:stretch>
        </p:blipFill>
        <p:spPr>
          <a:xfrm>
            <a:off x="5938083" y="3056672"/>
            <a:ext cx="1836435" cy="1929920"/>
          </a:xfrm>
          <a:prstGeom prst="rect">
            <a:avLst/>
          </a:prstGeom>
          <a:noFill/>
          <a:ln w="38100" cap="flat" cmpd="sng">
            <a:solidFill>
              <a:schemeClr val="accent1"/>
            </a:solidFill>
            <a:prstDash val="solid"/>
            <a:round/>
            <a:headEnd type="none" w="sm" len="sm"/>
            <a:tailEnd type="none" w="sm" len="sm"/>
          </a:ln>
        </p:spPr>
      </p:pic>
      <p:pic>
        <p:nvPicPr>
          <p:cNvPr id="223" name="Google Shape;223;p19"/>
          <p:cNvPicPr preferRelativeResize="0"/>
          <p:nvPr/>
        </p:nvPicPr>
        <p:blipFill>
          <a:blip r:embed="rId6">
            <a:alphaModFix/>
          </a:blip>
          <a:stretch>
            <a:fillRect/>
          </a:stretch>
        </p:blipFill>
        <p:spPr>
          <a:xfrm>
            <a:off x="1308544" y="1011263"/>
            <a:ext cx="2115938" cy="1929918"/>
          </a:xfrm>
          <a:prstGeom prst="rect">
            <a:avLst/>
          </a:prstGeom>
          <a:noFill/>
          <a:ln w="38100" cap="flat" cmpd="sng">
            <a:solidFill>
              <a:schemeClr val="accent1"/>
            </a:solidFill>
            <a:prstDash val="solid"/>
            <a:round/>
            <a:headEnd type="none" w="sm" len="sm"/>
            <a:tailEnd type="none" w="sm" len="sm"/>
          </a:ln>
        </p:spPr>
      </p:pic>
      <p:pic>
        <p:nvPicPr>
          <p:cNvPr id="224" name="Google Shape;224;p19"/>
          <p:cNvPicPr preferRelativeResize="0"/>
          <p:nvPr/>
        </p:nvPicPr>
        <p:blipFill>
          <a:blip r:embed="rId7">
            <a:alphaModFix/>
          </a:blip>
          <a:stretch>
            <a:fillRect/>
          </a:stretch>
        </p:blipFill>
        <p:spPr>
          <a:xfrm>
            <a:off x="2191613" y="1675126"/>
            <a:ext cx="1232869" cy="516334"/>
          </a:xfrm>
          <a:prstGeom prst="rect">
            <a:avLst/>
          </a:prstGeom>
          <a:noFill/>
          <a:ln>
            <a:noFill/>
          </a:ln>
        </p:spPr>
      </p:pic>
      <p:pic>
        <p:nvPicPr>
          <p:cNvPr id="225" name="Google Shape;225;p19"/>
          <p:cNvPicPr preferRelativeResize="0"/>
          <p:nvPr/>
        </p:nvPicPr>
        <p:blipFill>
          <a:blip r:embed="rId8">
            <a:alphaModFix/>
          </a:blip>
          <a:stretch>
            <a:fillRect/>
          </a:stretch>
        </p:blipFill>
        <p:spPr>
          <a:xfrm>
            <a:off x="5866617" y="1011263"/>
            <a:ext cx="1909571" cy="1722544"/>
          </a:xfrm>
          <a:prstGeom prst="rect">
            <a:avLst/>
          </a:prstGeom>
          <a:noFill/>
          <a:ln w="38100" cap="flat" cmpd="sng">
            <a:solidFill>
              <a:schemeClr val="accent1"/>
            </a:solidFill>
            <a:prstDash val="solid"/>
            <a:round/>
            <a:headEnd type="none" w="sm" len="sm"/>
            <a:tailEnd type="none" w="sm" len="sm"/>
          </a:ln>
        </p:spPr>
      </p:pic>
      <p:pic>
        <p:nvPicPr>
          <p:cNvPr id="226" name="Google Shape;226;p19"/>
          <p:cNvPicPr preferRelativeResize="0"/>
          <p:nvPr/>
        </p:nvPicPr>
        <p:blipFill>
          <a:blip r:embed="rId9">
            <a:alphaModFix/>
          </a:blip>
          <a:stretch>
            <a:fillRect/>
          </a:stretch>
        </p:blipFill>
        <p:spPr>
          <a:xfrm>
            <a:off x="1280157" y="3133012"/>
            <a:ext cx="2426869" cy="1777229"/>
          </a:xfrm>
          <a:prstGeom prst="rect">
            <a:avLst/>
          </a:prstGeom>
          <a:noFill/>
          <a:ln w="38100" cap="flat" cmpd="sng">
            <a:solidFill>
              <a:schemeClr val="accent1"/>
            </a:solidFill>
            <a:prstDash val="solid"/>
            <a:round/>
            <a:headEnd type="none" w="sm" len="sm"/>
            <a:tailEnd type="none" w="sm" len="sm"/>
          </a:ln>
        </p:spPr>
      </p:pic>
    </p:spTree>
    <p:extLst>
      <p:ext uri="{BB962C8B-B14F-4D97-AF65-F5344CB8AC3E}">
        <p14:creationId xmlns:p14="http://schemas.microsoft.com/office/powerpoint/2010/main" val="15565643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Machine learning </a:t>
            </a:r>
          </a:p>
        </p:txBody>
      </p:sp>
      <p:graphicFrame>
        <p:nvGraphicFramePr>
          <p:cNvPr id="4" name="Content Placeholder 3"/>
          <p:cNvGraphicFramePr>
            <a:graphicFrameLocks noGrp="1"/>
          </p:cNvGraphicFramePr>
          <p:nvPr>
            <p:ph idx="1"/>
            <p:extLst/>
          </p:nvPr>
        </p:nvGraphicFramePr>
        <p:xfrm>
          <a:off x="1479550" y="1200151"/>
          <a:ext cx="6172200" cy="3244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Sofbox">
            <a:extLst>
              <a:ext uri="{FF2B5EF4-FFF2-40B4-BE49-F238E27FC236}">
                <a16:creationId xmlns:a16="http://schemas.microsoft.com/office/drawing/2014/main" id="{FAAE03C0-BE04-7542-90FB-5EFB526D9F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6676" y="3302411"/>
            <a:ext cx="2404533" cy="572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98824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EE6F72-ABB5-1B48-9E3C-1471D1ED9B94}"/>
              </a:ext>
            </a:extLst>
          </p:cNvPr>
          <p:cNvSpPr>
            <a:spLocks noGrp="1"/>
          </p:cNvSpPr>
          <p:nvPr>
            <p:ph type="ctrTitle"/>
          </p:nvPr>
        </p:nvSpPr>
        <p:spPr/>
        <p:txBody>
          <a:bodyPr/>
          <a:lstStyle/>
          <a:p>
            <a:r>
              <a:rPr lang="fi-FI" dirty="0"/>
              <a:t>AI-</a:t>
            </a:r>
            <a:r>
              <a:rPr lang="fi-FI" dirty="0" err="1"/>
              <a:t>based</a:t>
            </a:r>
            <a:r>
              <a:rPr lang="fi-FI" dirty="0"/>
              <a:t> </a:t>
            </a:r>
            <a:r>
              <a:rPr lang="fi-FI" dirty="0" err="1"/>
              <a:t>demand</a:t>
            </a:r>
            <a:r>
              <a:rPr lang="fi-FI" dirty="0"/>
              <a:t> </a:t>
            </a:r>
            <a:r>
              <a:rPr lang="fi-FI" dirty="0" err="1"/>
              <a:t>response</a:t>
            </a:r>
            <a:r>
              <a:rPr lang="fi-FI" dirty="0"/>
              <a:t> of </a:t>
            </a:r>
            <a:r>
              <a:rPr lang="fi-FI" dirty="0" err="1"/>
              <a:t>heat</a:t>
            </a:r>
            <a:r>
              <a:rPr lang="fi-FI" dirty="0"/>
              <a:t> </a:t>
            </a:r>
            <a:r>
              <a:rPr lang="fi-FI" dirty="0" err="1"/>
              <a:t>use</a:t>
            </a:r>
            <a:r>
              <a:rPr lang="fi-FI" dirty="0"/>
              <a:t> at home  &amp;  </a:t>
            </a:r>
            <a:r>
              <a:rPr lang="fi-FI" dirty="0" err="1"/>
              <a:t>offices</a:t>
            </a:r>
            <a:endParaRPr lang="fi-FI" dirty="0"/>
          </a:p>
        </p:txBody>
      </p:sp>
      <p:sp>
        <p:nvSpPr>
          <p:cNvPr id="11" name="Text Placeholder 10">
            <a:extLst>
              <a:ext uri="{FF2B5EF4-FFF2-40B4-BE49-F238E27FC236}">
                <a16:creationId xmlns:a16="http://schemas.microsoft.com/office/drawing/2014/main" id="{289DBC95-52F2-F644-B4BB-F884F64A669F}"/>
              </a:ext>
            </a:extLst>
          </p:cNvPr>
          <p:cNvSpPr>
            <a:spLocks noGrp="1"/>
          </p:cNvSpPr>
          <p:nvPr>
            <p:ph type="body" sz="quarter" idx="11"/>
          </p:nvPr>
        </p:nvSpPr>
        <p:spPr/>
        <p:txBody>
          <a:bodyPr/>
          <a:lstStyle/>
          <a:p>
            <a:r>
              <a:rPr lang="en-US" i="1" dirty="0"/>
              <a:t>AI (Genetic Algorithm) optimizes smart thermostat:</a:t>
            </a:r>
          </a:p>
          <a:p>
            <a:pPr marL="257175" indent="-257175">
              <a:buFont typeface="Arial" panose="020B0604020202020204" pitchFamily="34" charset="0"/>
              <a:buChar char="•"/>
            </a:pPr>
            <a:r>
              <a:rPr lang="en-US" i="1" dirty="0"/>
              <a:t>Home/Office heat level</a:t>
            </a:r>
          </a:p>
          <a:p>
            <a:r>
              <a:rPr lang="en-US" i="1" dirty="0"/>
              <a:t>Combine data from:</a:t>
            </a:r>
          </a:p>
          <a:p>
            <a:pPr marL="257175" indent="-257175">
              <a:buFont typeface="Arial" panose="020B0604020202020204" pitchFamily="34" charset="0"/>
              <a:buChar char="•"/>
            </a:pPr>
            <a:r>
              <a:rPr lang="en-US" i="1" dirty="0"/>
              <a:t>Grid demand response</a:t>
            </a:r>
          </a:p>
          <a:p>
            <a:pPr marL="257175" indent="-257175">
              <a:buFont typeface="Arial" panose="020B0604020202020204" pitchFamily="34" charset="0"/>
              <a:buChar char="•"/>
            </a:pPr>
            <a:r>
              <a:rPr lang="en-US" i="1" dirty="0"/>
              <a:t>Weather forecast</a:t>
            </a:r>
          </a:p>
          <a:p>
            <a:pPr marL="257175" indent="-257175">
              <a:buFont typeface="Arial" panose="020B0604020202020204" pitchFamily="34" charset="0"/>
              <a:buChar char="•"/>
            </a:pPr>
            <a:r>
              <a:rPr lang="en-US" i="1" dirty="0"/>
              <a:t>Personal preferences</a:t>
            </a:r>
          </a:p>
          <a:p>
            <a:pPr marL="257175" indent="-257175">
              <a:buFont typeface="Arial" panose="020B0604020202020204" pitchFamily="34" charset="0"/>
              <a:buChar char="•"/>
            </a:pPr>
            <a:r>
              <a:rPr lang="en-US" i="1" dirty="0"/>
              <a:t>Energy use forecast</a:t>
            </a:r>
          </a:p>
          <a:p>
            <a:pPr marL="257175" indent="-257175">
              <a:buFont typeface="Arial" panose="020B0604020202020204" pitchFamily="34" charset="0"/>
              <a:buChar char="•"/>
            </a:pPr>
            <a:endParaRPr lang="en-US" i="1" dirty="0"/>
          </a:p>
          <a:p>
            <a:r>
              <a:rPr lang="en-US" sz="1800" b="1" i="1" u="sng" dirty="0"/>
              <a:t>Yield:  15% less energy use  (</a:t>
            </a:r>
            <a:r>
              <a:rPr lang="en-US" sz="1800" b="1" i="1" u="sng" dirty="0" err="1"/>
              <a:t>Viikki</a:t>
            </a:r>
            <a:r>
              <a:rPr lang="en-US" sz="1800" b="1" i="1" u="sng" dirty="0"/>
              <a:t> demo building)</a:t>
            </a:r>
          </a:p>
        </p:txBody>
      </p:sp>
      <p:sp>
        <p:nvSpPr>
          <p:cNvPr id="13" name="Text Placeholder 12">
            <a:extLst>
              <a:ext uri="{FF2B5EF4-FFF2-40B4-BE49-F238E27FC236}">
                <a16:creationId xmlns:a16="http://schemas.microsoft.com/office/drawing/2014/main" id="{319FF3F8-8AEF-9F45-A7A2-97B6939524BD}"/>
              </a:ext>
            </a:extLst>
          </p:cNvPr>
          <p:cNvSpPr>
            <a:spLocks noGrp="1"/>
          </p:cNvSpPr>
          <p:nvPr>
            <p:ph type="body" sz="quarter" idx="12"/>
          </p:nvPr>
        </p:nvSpPr>
        <p:spPr>
          <a:xfrm>
            <a:off x="733425" y="4188237"/>
            <a:ext cx="5674870" cy="800822"/>
          </a:xfrm>
        </p:spPr>
        <p:txBody>
          <a:bodyPr/>
          <a:lstStyle/>
          <a:p>
            <a:r>
              <a:rPr lang="en-US" dirty="0"/>
              <a:t>Heating of buildings creates 30% of GHG emissions. Peak use pollutes most. Currently home heat not adjusted to environment changes or personal preferences (top floors too hot; bottom floors cold, etc.)</a:t>
            </a:r>
          </a:p>
        </p:txBody>
      </p:sp>
      <p:pic>
        <p:nvPicPr>
          <p:cNvPr id="1028" name="Picture 4" descr="Robot Care Systems">
            <a:extLst>
              <a:ext uri="{FF2B5EF4-FFF2-40B4-BE49-F238E27FC236}">
                <a16:creationId xmlns:a16="http://schemas.microsoft.com/office/drawing/2014/main" id="{08948EC3-93DE-354E-B606-8D11BC885E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8150" y="2390775"/>
            <a:ext cx="647700" cy="3619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490CAD6-FF5F-0E41-9784-9074C8243ACC}"/>
              </a:ext>
            </a:extLst>
          </p:cNvPr>
          <p:cNvPicPr>
            <a:picLocks noChangeAspect="1"/>
          </p:cNvPicPr>
          <p:nvPr/>
        </p:nvPicPr>
        <p:blipFill>
          <a:blip r:embed="rId3"/>
          <a:stretch>
            <a:fillRect/>
          </a:stretch>
        </p:blipFill>
        <p:spPr>
          <a:xfrm>
            <a:off x="7742278" y="4366963"/>
            <a:ext cx="538149" cy="664449"/>
          </a:xfrm>
          <a:prstGeom prst="rect">
            <a:avLst/>
          </a:prstGeom>
        </p:spPr>
      </p:pic>
      <p:pic>
        <p:nvPicPr>
          <p:cNvPr id="5" name="Picture 4">
            <a:extLst>
              <a:ext uri="{FF2B5EF4-FFF2-40B4-BE49-F238E27FC236}">
                <a16:creationId xmlns:a16="http://schemas.microsoft.com/office/drawing/2014/main" id="{EF4E129A-EB09-D94C-BA75-A7CCEFE91808}"/>
              </a:ext>
            </a:extLst>
          </p:cNvPr>
          <p:cNvPicPr>
            <a:picLocks noChangeAspect="1"/>
          </p:cNvPicPr>
          <p:nvPr/>
        </p:nvPicPr>
        <p:blipFill>
          <a:blip r:embed="rId4"/>
          <a:stretch>
            <a:fillRect/>
          </a:stretch>
        </p:blipFill>
        <p:spPr>
          <a:xfrm>
            <a:off x="1" y="0"/>
            <a:ext cx="5145689" cy="3249135"/>
          </a:xfrm>
          <a:prstGeom prst="rect">
            <a:avLst/>
          </a:prstGeom>
        </p:spPr>
      </p:pic>
      <p:pic>
        <p:nvPicPr>
          <p:cNvPr id="4" name="Picture 3">
            <a:extLst>
              <a:ext uri="{FF2B5EF4-FFF2-40B4-BE49-F238E27FC236}">
                <a16:creationId xmlns:a16="http://schemas.microsoft.com/office/drawing/2014/main" id="{40AA5F54-F9D3-644D-B909-D25EA52A1AA2}"/>
              </a:ext>
            </a:extLst>
          </p:cNvPr>
          <p:cNvPicPr>
            <a:picLocks noChangeAspect="1"/>
          </p:cNvPicPr>
          <p:nvPr/>
        </p:nvPicPr>
        <p:blipFill>
          <a:blip r:embed="rId5"/>
          <a:stretch>
            <a:fillRect/>
          </a:stretch>
        </p:blipFill>
        <p:spPr>
          <a:xfrm>
            <a:off x="2661816" y="1896036"/>
            <a:ext cx="3590911" cy="2010910"/>
          </a:xfrm>
          <a:prstGeom prst="rect">
            <a:avLst/>
          </a:prstGeom>
        </p:spPr>
      </p:pic>
    </p:spTree>
    <p:extLst>
      <p:ext uri="{BB962C8B-B14F-4D97-AF65-F5344CB8AC3E}">
        <p14:creationId xmlns:p14="http://schemas.microsoft.com/office/powerpoint/2010/main" val="21396465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828EA6-B9B2-9249-A8E4-090001BAB7F1}"/>
              </a:ext>
            </a:extLst>
          </p:cNvPr>
          <p:cNvSpPr>
            <a:spLocks noGrp="1"/>
          </p:cNvSpPr>
          <p:nvPr>
            <p:ph type="body" sz="quarter" idx="10"/>
          </p:nvPr>
        </p:nvSpPr>
        <p:spPr/>
        <p:txBody>
          <a:bodyPr/>
          <a:lstStyle/>
          <a:p>
            <a:r>
              <a:rPr lang="fi-FI" sz="3200" dirty="0" err="1"/>
              <a:t>We</a:t>
            </a:r>
            <a:r>
              <a:rPr lang="fi-FI" sz="3200" dirty="0"/>
              <a:t> </a:t>
            </a:r>
            <a:r>
              <a:rPr lang="fi-FI" sz="3200" dirty="0" err="1"/>
              <a:t>aim</a:t>
            </a:r>
            <a:r>
              <a:rPr lang="fi-FI" sz="3200" dirty="0"/>
              <a:t> for data-</a:t>
            </a:r>
            <a:r>
              <a:rPr lang="fi-FI" sz="3200" dirty="0" err="1"/>
              <a:t>enabled</a:t>
            </a:r>
            <a:r>
              <a:rPr lang="fi-FI" sz="3200" dirty="0"/>
              <a:t> </a:t>
            </a:r>
            <a:r>
              <a:rPr lang="fi-FI" sz="3200" dirty="0" err="1"/>
              <a:t>smart</a:t>
            </a:r>
            <a:r>
              <a:rPr lang="fi-FI" sz="3200" dirty="0"/>
              <a:t> </a:t>
            </a:r>
            <a:r>
              <a:rPr lang="fi-FI" sz="3200" dirty="0" err="1"/>
              <a:t>cities</a:t>
            </a:r>
            <a:r>
              <a:rPr lang="fi-FI" sz="3200" dirty="0"/>
              <a:t> </a:t>
            </a:r>
            <a:r>
              <a:rPr lang="fi-FI" sz="3200" dirty="0" err="1"/>
              <a:t>where</a:t>
            </a:r>
            <a:r>
              <a:rPr lang="fi-FI" sz="3200" dirty="0"/>
              <a:t> data, </a:t>
            </a:r>
            <a:r>
              <a:rPr lang="fi-FI" sz="3200" dirty="0" err="1"/>
              <a:t>whether</a:t>
            </a:r>
            <a:r>
              <a:rPr lang="fi-FI" sz="3200" dirty="0"/>
              <a:t> open, </a:t>
            </a:r>
            <a:r>
              <a:rPr lang="fi-FI" sz="3200" dirty="0" err="1"/>
              <a:t>closed</a:t>
            </a:r>
            <a:r>
              <a:rPr lang="fi-FI" sz="3200" dirty="0"/>
              <a:t> </a:t>
            </a:r>
            <a:r>
              <a:rPr lang="fi-FI" sz="3200" dirty="0" err="1"/>
              <a:t>or</a:t>
            </a:r>
            <a:r>
              <a:rPr lang="fi-FI" sz="3200" dirty="0"/>
              <a:t> </a:t>
            </a:r>
            <a:r>
              <a:rPr lang="fi-FI" sz="3200" dirty="0" err="1"/>
              <a:t>mydata</a:t>
            </a:r>
            <a:r>
              <a:rPr lang="fi-FI" sz="3200" dirty="0"/>
              <a:t>, </a:t>
            </a:r>
            <a:r>
              <a:rPr lang="fi-FI" sz="3200" dirty="0" err="1"/>
              <a:t>can</a:t>
            </a:r>
            <a:r>
              <a:rPr lang="fi-FI" sz="3200" dirty="0"/>
              <a:t> </a:t>
            </a:r>
            <a:r>
              <a:rPr lang="fi-FI" sz="3200" dirty="0" err="1"/>
              <a:t>create</a:t>
            </a:r>
            <a:r>
              <a:rPr lang="fi-FI" sz="3200" dirty="0"/>
              <a:t> </a:t>
            </a:r>
            <a:r>
              <a:rPr lang="fi-FI" sz="3200" dirty="0" err="1"/>
              <a:t>value</a:t>
            </a:r>
            <a:r>
              <a:rPr lang="fi-FI" sz="3200" dirty="0"/>
              <a:t> for </a:t>
            </a:r>
            <a:r>
              <a:rPr lang="fi-FI" sz="3200" dirty="0" err="1"/>
              <a:t>both</a:t>
            </a:r>
            <a:r>
              <a:rPr lang="fi-FI" sz="3200" dirty="0"/>
              <a:t> </a:t>
            </a:r>
            <a:r>
              <a:rPr lang="fi-FI" sz="3200" dirty="0" err="1"/>
              <a:t>individuals</a:t>
            </a:r>
            <a:r>
              <a:rPr lang="fi-FI" sz="3200" dirty="0"/>
              <a:t> and </a:t>
            </a:r>
            <a:r>
              <a:rPr lang="fi-FI" sz="3200" dirty="0" err="1"/>
              <a:t>society</a:t>
            </a:r>
            <a:r>
              <a:rPr lang="fi-FI" sz="3200" dirty="0"/>
              <a:t>.</a:t>
            </a:r>
          </a:p>
        </p:txBody>
      </p:sp>
      <p:sp>
        <p:nvSpPr>
          <p:cNvPr id="3" name="Text Placeholder 2">
            <a:extLst>
              <a:ext uri="{FF2B5EF4-FFF2-40B4-BE49-F238E27FC236}">
                <a16:creationId xmlns:a16="http://schemas.microsoft.com/office/drawing/2014/main" id="{8EBF2E2C-07BC-7845-A866-E7BA3DC61916}"/>
              </a:ext>
            </a:extLst>
          </p:cNvPr>
          <p:cNvSpPr>
            <a:spLocks noGrp="1"/>
          </p:cNvSpPr>
          <p:nvPr>
            <p:ph type="body" sz="quarter" idx="11"/>
          </p:nvPr>
        </p:nvSpPr>
        <p:spPr/>
        <p:txBody>
          <a:bodyPr/>
          <a:lstStyle/>
          <a:p>
            <a:endParaRPr lang="fi-FI"/>
          </a:p>
        </p:txBody>
      </p:sp>
    </p:spTree>
    <p:extLst>
      <p:ext uri="{BB962C8B-B14F-4D97-AF65-F5344CB8AC3E}">
        <p14:creationId xmlns:p14="http://schemas.microsoft.com/office/powerpoint/2010/main" val="19218911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828EA6-B9B2-9249-A8E4-090001BAB7F1}"/>
              </a:ext>
            </a:extLst>
          </p:cNvPr>
          <p:cNvSpPr>
            <a:spLocks noGrp="1"/>
          </p:cNvSpPr>
          <p:nvPr>
            <p:ph type="body" sz="quarter" idx="10"/>
          </p:nvPr>
        </p:nvSpPr>
        <p:spPr>
          <a:xfrm>
            <a:off x="829650" y="2290618"/>
            <a:ext cx="7484620" cy="1675335"/>
          </a:xfrm>
        </p:spPr>
        <p:txBody>
          <a:bodyPr/>
          <a:lstStyle/>
          <a:p>
            <a:r>
              <a:rPr lang="fi-FI" sz="2700" dirty="0"/>
              <a:t>To </a:t>
            </a:r>
            <a:r>
              <a:rPr lang="fi-FI" sz="2700" dirty="0" err="1"/>
              <a:t>achieve</a:t>
            </a:r>
            <a:r>
              <a:rPr lang="fi-FI" sz="2700" dirty="0"/>
              <a:t> </a:t>
            </a:r>
            <a:r>
              <a:rPr lang="fi-FI" sz="2700" dirty="0" err="1"/>
              <a:t>this</a:t>
            </a:r>
            <a:r>
              <a:rPr lang="fi-FI" sz="2700" dirty="0"/>
              <a:t>, </a:t>
            </a:r>
            <a:r>
              <a:rPr lang="fi-FI" sz="2700" dirty="0" err="1"/>
              <a:t>we</a:t>
            </a:r>
            <a:r>
              <a:rPr lang="fi-FI" sz="2700" dirty="0"/>
              <a:t> </a:t>
            </a:r>
            <a:r>
              <a:rPr lang="fi-FI" sz="2700" dirty="0" err="1"/>
              <a:t>collaborate</a:t>
            </a:r>
            <a:r>
              <a:rPr lang="fi-FI" sz="2800" dirty="0"/>
              <a:t> </a:t>
            </a:r>
            <a:r>
              <a:rPr lang="fi-FI" sz="2800" dirty="0" err="1"/>
              <a:t>with</a:t>
            </a:r>
            <a:r>
              <a:rPr lang="fi-FI" sz="2800" dirty="0"/>
              <a:t> </a:t>
            </a:r>
            <a:r>
              <a:rPr lang="fi-FI" sz="2800" dirty="0" err="1"/>
              <a:t>the</a:t>
            </a:r>
            <a:r>
              <a:rPr lang="fi-FI" sz="2800" dirty="0"/>
              <a:t> city, </a:t>
            </a:r>
            <a:r>
              <a:rPr lang="fi-FI" sz="2800" dirty="0" err="1"/>
              <a:t>companies</a:t>
            </a:r>
            <a:r>
              <a:rPr lang="fi-FI" sz="2800" dirty="0"/>
              <a:t>, </a:t>
            </a:r>
            <a:r>
              <a:rPr lang="fi-FI" sz="2800" dirty="0" err="1"/>
              <a:t>the</a:t>
            </a:r>
            <a:r>
              <a:rPr lang="fi-FI" sz="2800" dirty="0"/>
              <a:t> </a:t>
            </a:r>
            <a:r>
              <a:rPr lang="fi-FI" sz="2800" dirty="0" err="1"/>
              <a:t>scientific</a:t>
            </a:r>
            <a:r>
              <a:rPr lang="fi-FI" sz="2800" dirty="0"/>
              <a:t> </a:t>
            </a:r>
            <a:r>
              <a:rPr lang="fi-FI" sz="2800" dirty="0" err="1"/>
              <a:t>community</a:t>
            </a:r>
            <a:r>
              <a:rPr lang="fi-FI" sz="2800" dirty="0"/>
              <a:t> and </a:t>
            </a:r>
            <a:r>
              <a:rPr lang="fi-FI" sz="2800" dirty="0" err="1"/>
              <a:t>residents</a:t>
            </a:r>
            <a:r>
              <a:rPr lang="fi-FI" sz="2800" dirty="0"/>
              <a:t>.</a:t>
            </a:r>
            <a:r>
              <a:rPr lang="fi-FI" sz="2700" dirty="0"/>
              <a:t> </a:t>
            </a:r>
          </a:p>
          <a:p>
            <a:endParaRPr lang="fi-FI" sz="2700" dirty="0"/>
          </a:p>
          <a:p>
            <a:r>
              <a:rPr lang="fi-FI" sz="2700" dirty="0" err="1"/>
              <a:t>We</a:t>
            </a:r>
            <a:r>
              <a:rPr lang="fi-FI" sz="2700" dirty="0"/>
              <a:t> </a:t>
            </a:r>
            <a:r>
              <a:rPr lang="fi-FI" sz="2700" dirty="0" err="1"/>
              <a:t>bring</a:t>
            </a:r>
            <a:r>
              <a:rPr lang="fi-FI" sz="2700" dirty="0"/>
              <a:t> </a:t>
            </a:r>
            <a:r>
              <a:rPr lang="fi-FI" sz="2700" dirty="0" err="1"/>
              <a:t>ease</a:t>
            </a:r>
            <a:r>
              <a:rPr lang="fi-FI" sz="2700" dirty="0"/>
              <a:t> to </a:t>
            </a:r>
            <a:r>
              <a:rPr lang="fi-FI" sz="2700" dirty="0" err="1"/>
              <a:t>using</a:t>
            </a:r>
            <a:r>
              <a:rPr lang="fi-FI" sz="2700" dirty="0"/>
              <a:t> </a:t>
            </a:r>
            <a:r>
              <a:rPr lang="fi-FI" sz="2700" dirty="0" err="1"/>
              <a:t>the</a:t>
            </a:r>
            <a:r>
              <a:rPr lang="fi-FI" sz="2700" dirty="0"/>
              <a:t> city as a </a:t>
            </a:r>
            <a:r>
              <a:rPr lang="fi-FI" sz="2700" dirty="0" err="1"/>
              <a:t>platform</a:t>
            </a:r>
            <a:r>
              <a:rPr lang="fi-FI" sz="2700" dirty="0"/>
              <a:t> </a:t>
            </a:r>
            <a:r>
              <a:rPr lang="fi-FI" sz="2700" dirty="0" err="1"/>
              <a:t>through</a:t>
            </a:r>
            <a:r>
              <a:rPr lang="fi-FI" sz="2700" dirty="0"/>
              <a:t> data, </a:t>
            </a:r>
            <a:r>
              <a:rPr lang="fi-FI" sz="2700" dirty="0" err="1"/>
              <a:t>APIs</a:t>
            </a:r>
            <a:r>
              <a:rPr lang="fi-FI" sz="2700" dirty="0"/>
              <a:t>, open </a:t>
            </a:r>
            <a:r>
              <a:rPr lang="fi-FI" sz="2700" dirty="0" err="1"/>
              <a:t>source</a:t>
            </a:r>
            <a:r>
              <a:rPr lang="fi-FI" sz="2700" dirty="0"/>
              <a:t> </a:t>
            </a:r>
            <a:r>
              <a:rPr lang="fi-FI" sz="2700" dirty="0" err="1"/>
              <a:t>code</a:t>
            </a:r>
            <a:r>
              <a:rPr lang="fi-FI" sz="2700" dirty="0"/>
              <a:t>, </a:t>
            </a:r>
            <a:r>
              <a:rPr lang="fi-FI" sz="2700" dirty="0" err="1"/>
              <a:t>funding</a:t>
            </a:r>
            <a:r>
              <a:rPr lang="fi-FI" sz="2700" dirty="0"/>
              <a:t> and </a:t>
            </a:r>
            <a:r>
              <a:rPr lang="fi-FI" sz="2700" dirty="0" err="1"/>
              <a:t>support</a:t>
            </a:r>
            <a:r>
              <a:rPr lang="fi-FI" sz="2700" dirty="0"/>
              <a:t>.</a:t>
            </a:r>
          </a:p>
          <a:p>
            <a:endParaRPr lang="fi-FI" sz="2700" dirty="0"/>
          </a:p>
        </p:txBody>
      </p:sp>
      <p:sp>
        <p:nvSpPr>
          <p:cNvPr id="3" name="Text Placeholder 2">
            <a:extLst>
              <a:ext uri="{FF2B5EF4-FFF2-40B4-BE49-F238E27FC236}">
                <a16:creationId xmlns:a16="http://schemas.microsoft.com/office/drawing/2014/main" id="{9FDAB056-E2B2-0448-83ED-72A183D5E205}"/>
              </a:ext>
            </a:extLst>
          </p:cNvPr>
          <p:cNvSpPr>
            <a:spLocks noGrp="1"/>
          </p:cNvSpPr>
          <p:nvPr>
            <p:ph type="body" sz="quarter" idx="11"/>
          </p:nvPr>
        </p:nvSpPr>
        <p:spPr/>
        <p:txBody>
          <a:bodyPr/>
          <a:lstStyle/>
          <a:p>
            <a:endParaRPr lang="fi-FI"/>
          </a:p>
        </p:txBody>
      </p:sp>
    </p:spTree>
    <p:extLst>
      <p:ext uri="{BB962C8B-B14F-4D97-AF65-F5344CB8AC3E}">
        <p14:creationId xmlns:p14="http://schemas.microsoft.com/office/powerpoint/2010/main" val="36536380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34"/>
          <p:cNvSpPr txBox="1">
            <a:spLocks noGrp="1"/>
          </p:cNvSpPr>
          <p:nvPr>
            <p:ph type="title"/>
          </p:nvPr>
        </p:nvSpPr>
        <p:spPr>
          <a:xfrm>
            <a:off x="3006250" y="205969"/>
            <a:ext cx="5680500" cy="857400"/>
          </a:xfrm>
          <a:prstGeom prst="rect">
            <a:avLst/>
          </a:prstGeom>
        </p:spPr>
        <p:txBody>
          <a:bodyPr spcFirstLastPara="1" wrap="square" lIns="91425" tIns="91425" rIns="91425" bIns="91425" anchor="t" anchorCtr="0">
            <a:noAutofit/>
          </a:bodyPr>
          <a:lstStyle/>
          <a:p>
            <a:pPr lvl="0">
              <a:buClr>
                <a:schemeClr val="dk1"/>
              </a:buClr>
              <a:buSzPts val="1100"/>
            </a:pPr>
            <a:r>
              <a:rPr lang="fi-FI" dirty="0"/>
              <a:t>Technology Directory</a:t>
            </a:r>
            <a:br>
              <a:rPr lang="fi-FI" dirty="0"/>
            </a:br>
            <a:r>
              <a:rPr lang="fi-FI" sz="2800" u="sng" dirty="0">
                <a:solidFill>
                  <a:schemeClr val="accent1"/>
                </a:solidFill>
                <a:latin typeface="Arial"/>
                <a:ea typeface="Arial"/>
                <a:cs typeface="Arial"/>
                <a:sym typeface="Arial"/>
                <a:hlinkClick r:id="rId3"/>
              </a:rPr>
              <a:t>https://forumvirium.fi/en/techdir/</a:t>
            </a:r>
            <a:endParaRPr dirty="0"/>
          </a:p>
        </p:txBody>
      </p:sp>
      <p:sp>
        <p:nvSpPr>
          <p:cNvPr id="401" name="Google Shape;401;p34"/>
          <p:cNvSpPr txBox="1">
            <a:spLocks noGrp="1"/>
          </p:cNvSpPr>
          <p:nvPr>
            <p:ph type="body" idx="1"/>
          </p:nvPr>
        </p:nvSpPr>
        <p:spPr>
          <a:xfrm>
            <a:off x="2629701" y="1428202"/>
            <a:ext cx="5801400" cy="2611200"/>
          </a:xfrm>
          <a:prstGeom prst="rect">
            <a:avLst/>
          </a:prstGeom>
        </p:spPr>
        <p:txBody>
          <a:bodyPr spcFirstLastPara="1" wrap="square" lIns="91425" tIns="91425" rIns="91425" bIns="91425" anchor="t" anchorCtr="0">
            <a:noAutofit/>
          </a:bodyPr>
          <a:lstStyle/>
          <a:p>
            <a:pPr lvl="0" indent="-279400">
              <a:buClr>
                <a:schemeClr val="accent1"/>
              </a:buClr>
              <a:buSzPts val="800"/>
              <a:buFont typeface="Open Sans"/>
              <a:buChar char="●"/>
            </a:pPr>
            <a:r>
              <a:rPr lang="fi-FI" b="1" dirty="0" err="1">
                <a:solidFill>
                  <a:srgbClr val="333333"/>
                </a:solidFill>
                <a:highlight>
                  <a:srgbClr val="FFFFFF"/>
                </a:highlight>
                <a:latin typeface="Open Sans"/>
                <a:ea typeface="Open Sans"/>
                <a:cs typeface="Open Sans"/>
                <a:sym typeface="Open Sans"/>
              </a:rPr>
              <a:t>Openly</a:t>
            </a:r>
            <a:r>
              <a:rPr lang="fi-FI" b="1" dirty="0">
                <a:solidFill>
                  <a:srgbClr val="333333"/>
                </a:solidFill>
                <a:highlight>
                  <a:srgbClr val="FFFFFF"/>
                </a:highlight>
                <a:latin typeface="Open Sans"/>
                <a:ea typeface="Open Sans"/>
                <a:cs typeface="Open Sans"/>
                <a:sym typeface="Open Sans"/>
              </a:rPr>
              <a:t> </a:t>
            </a:r>
            <a:r>
              <a:rPr lang="fi-FI" b="1" dirty="0" err="1">
                <a:solidFill>
                  <a:srgbClr val="333333"/>
                </a:solidFill>
                <a:highlight>
                  <a:srgbClr val="FFFFFF"/>
                </a:highlight>
                <a:latin typeface="Open Sans"/>
                <a:ea typeface="Open Sans"/>
                <a:cs typeface="Open Sans"/>
                <a:sym typeface="Open Sans"/>
              </a:rPr>
              <a:t>licensed</a:t>
            </a:r>
            <a:r>
              <a:rPr lang="fi-FI" b="1" dirty="0">
                <a:solidFill>
                  <a:srgbClr val="333333"/>
                </a:solidFill>
                <a:highlight>
                  <a:srgbClr val="FFFFFF"/>
                </a:highlight>
                <a:latin typeface="Open Sans"/>
                <a:ea typeface="Open Sans"/>
                <a:cs typeface="Open Sans"/>
                <a:sym typeface="Open Sans"/>
              </a:rPr>
              <a:t> </a:t>
            </a:r>
            <a:r>
              <a:rPr lang="fi-FI" b="1" dirty="0" err="1">
                <a:solidFill>
                  <a:srgbClr val="333333"/>
                </a:solidFill>
                <a:highlight>
                  <a:srgbClr val="FFFFFF"/>
                </a:highlight>
                <a:latin typeface="Open Sans"/>
                <a:ea typeface="Open Sans"/>
                <a:cs typeface="Open Sans"/>
                <a:sym typeface="Open Sans"/>
              </a:rPr>
              <a:t>assets</a:t>
            </a:r>
            <a:r>
              <a:rPr lang="fi-FI" dirty="0">
                <a:solidFill>
                  <a:srgbClr val="333333"/>
                </a:solidFill>
                <a:highlight>
                  <a:srgbClr val="FFFFFF"/>
                </a:highlight>
                <a:latin typeface="Open Sans"/>
                <a:ea typeface="Open Sans"/>
                <a:cs typeface="Open Sans"/>
                <a:sym typeface="Open Sans"/>
              </a:rPr>
              <a:t> </a:t>
            </a:r>
            <a:r>
              <a:rPr lang="fi-FI" dirty="0" err="1">
                <a:solidFill>
                  <a:srgbClr val="333333"/>
                </a:solidFill>
                <a:highlight>
                  <a:srgbClr val="FFFFFF"/>
                </a:highlight>
                <a:latin typeface="Open Sans"/>
                <a:ea typeface="Open Sans"/>
                <a:cs typeface="Open Sans"/>
                <a:sym typeface="Open Sans"/>
              </a:rPr>
              <a:t>created</a:t>
            </a:r>
            <a:r>
              <a:rPr lang="fi-FI" dirty="0">
                <a:solidFill>
                  <a:srgbClr val="333333"/>
                </a:solidFill>
                <a:highlight>
                  <a:srgbClr val="FFFFFF"/>
                </a:highlight>
                <a:latin typeface="Open Sans"/>
                <a:ea typeface="Open Sans"/>
                <a:cs typeface="Open Sans"/>
                <a:sym typeface="Open Sans"/>
              </a:rPr>
              <a:t> in </a:t>
            </a:r>
            <a:r>
              <a:rPr lang="fi-FI" dirty="0" err="1">
                <a:solidFill>
                  <a:srgbClr val="333333"/>
                </a:solidFill>
                <a:highlight>
                  <a:srgbClr val="FFFFFF"/>
                </a:highlight>
                <a:latin typeface="Open Sans"/>
                <a:ea typeface="Open Sans"/>
                <a:cs typeface="Open Sans"/>
                <a:sym typeface="Open Sans"/>
              </a:rPr>
              <a:t>our</a:t>
            </a:r>
            <a:r>
              <a:rPr lang="fi-FI" dirty="0">
                <a:solidFill>
                  <a:srgbClr val="333333"/>
                </a:solidFill>
                <a:highlight>
                  <a:srgbClr val="FFFFFF"/>
                </a:highlight>
                <a:latin typeface="Open Sans"/>
                <a:ea typeface="Open Sans"/>
                <a:cs typeface="Open Sans"/>
                <a:sym typeface="Open Sans"/>
              </a:rPr>
              <a:t> </a:t>
            </a:r>
            <a:r>
              <a:rPr lang="fi-FI" dirty="0" err="1">
                <a:solidFill>
                  <a:srgbClr val="333333"/>
                </a:solidFill>
                <a:highlight>
                  <a:srgbClr val="FFFFFF"/>
                </a:highlight>
                <a:latin typeface="Open Sans"/>
                <a:ea typeface="Open Sans"/>
                <a:cs typeface="Open Sans"/>
                <a:sym typeface="Open Sans"/>
              </a:rPr>
              <a:t>pilot</a:t>
            </a:r>
            <a:r>
              <a:rPr lang="fi-FI" dirty="0">
                <a:solidFill>
                  <a:srgbClr val="333333"/>
                </a:solidFill>
                <a:highlight>
                  <a:srgbClr val="FFFFFF"/>
                </a:highlight>
                <a:latin typeface="Open Sans"/>
                <a:ea typeface="Open Sans"/>
                <a:cs typeface="Open Sans"/>
                <a:sym typeface="Open Sans"/>
              </a:rPr>
              <a:t> </a:t>
            </a:r>
            <a:r>
              <a:rPr lang="fi-FI" dirty="0" err="1">
                <a:solidFill>
                  <a:srgbClr val="333333"/>
                </a:solidFill>
                <a:highlight>
                  <a:srgbClr val="FFFFFF"/>
                </a:highlight>
                <a:latin typeface="Open Sans"/>
                <a:ea typeface="Open Sans"/>
                <a:cs typeface="Open Sans"/>
                <a:sym typeface="Open Sans"/>
              </a:rPr>
              <a:t>projects</a:t>
            </a:r>
            <a:br>
              <a:rPr lang="fi-FI" dirty="0">
                <a:solidFill>
                  <a:srgbClr val="333333"/>
                </a:solidFill>
                <a:highlight>
                  <a:srgbClr val="FFFFFF"/>
                </a:highlight>
                <a:latin typeface="Open Sans"/>
                <a:ea typeface="Open Sans"/>
                <a:cs typeface="Open Sans"/>
                <a:sym typeface="Open Sans"/>
              </a:rPr>
            </a:br>
            <a:r>
              <a:rPr lang="fi-FI" dirty="0">
                <a:solidFill>
                  <a:srgbClr val="333333"/>
                </a:solidFill>
                <a:highlight>
                  <a:srgbClr val="FFFFFF"/>
                </a:highlight>
                <a:latin typeface="Open Sans"/>
                <a:ea typeface="Open Sans"/>
                <a:cs typeface="Open Sans"/>
                <a:sym typeface="Open Sans"/>
              </a:rPr>
              <a:t>	-Data</a:t>
            </a:r>
            <a:br>
              <a:rPr lang="fi-FI" dirty="0">
                <a:solidFill>
                  <a:srgbClr val="333333"/>
                </a:solidFill>
                <a:highlight>
                  <a:srgbClr val="FFFFFF"/>
                </a:highlight>
                <a:latin typeface="Open Sans"/>
                <a:ea typeface="Open Sans"/>
                <a:cs typeface="Open Sans"/>
                <a:sym typeface="Open Sans"/>
              </a:rPr>
            </a:br>
            <a:r>
              <a:rPr lang="fi-FI" dirty="0">
                <a:solidFill>
                  <a:srgbClr val="333333"/>
                </a:solidFill>
                <a:highlight>
                  <a:srgbClr val="FFFFFF"/>
                </a:highlight>
                <a:latin typeface="Open Sans"/>
                <a:ea typeface="Open Sans"/>
                <a:cs typeface="Open Sans"/>
                <a:sym typeface="Open Sans"/>
              </a:rPr>
              <a:t>	-</a:t>
            </a:r>
            <a:r>
              <a:rPr lang="fi-FI" dirty="0" err="1">
                <a:solidFill>
                  <a:srgbClr val="333333"/>
                </a:solidFill>
                <a:highlight>
                  <a:srgbClr val="FFFFFF"/>
                </a:highlight>
                <a:latin typeface="Open Sans"/>
                <a:ea typeface="Open Sans"/>
                <a:cs typeface="Open Sans"/>
                <a:sym typeface="Open Sans"/>
              </a:rPr>
              <a:t>Harmonized</a:t>
            </a:r>
            <a:r>
              <a:rPr lang="fi-FI" dirty="0">
                <a:solidFill>
                  <a:srgbClr val="333333"/>
                </a:solidFill>
                <a:highlight>
                  <a:srgbClr val="FFFFFF"/>
                </a:highlight>
                <a:latin typeface="Open Sans"/>
                <a:ea typeface="Open Sans"/>
                <a:cs typeface="Open Sans"/>
                <a:sym typeface="Open Sans"/>
              </a:rPr>
              <a:t> </a:t>
            </a:r>
            <a:r>
              <a:rPr lang="fi-FI" dirty="0" err="1">
                <a:solidFill>
                  <a:srgbClr val="333333"/>
                </a:solidFill>
                <a:highlight>
                  <a:srgbClr val="FFFFFF"/>
                </a:highlight>
                <a:latin typeface="Open Sans"/>
                <a:ea typeface="Open Sans"/>
                <a:cs typeface="Open Sans"/>
                <a:sym typeface="Open Sans"/>
              </a:rPr>
              <a:t>APIs</a:t>
            </a:r>
            <a:r>
              <a:rPr lang="fi-FI" dirty="0">
                <a:solidFill>
                  <a:srgbClr val="333333"/>
                </a:solidFill>
                <a:highlight>
                  <a:srgbClr val="FFFFFF"/>
                </a:highlight>
                <a:latin typeface="Open Sans"/>
                <a:ea typeface="Open Sans"/>
                <a:cs typeface="Open Sans"/>
                <a:sym typeface="Open Sans"/>
              </a:rPr>
              <a:t> </a:t>
            </a:r>
            <a:br>
              <a:rPr lang="fi-FI" dirty="0">
                <a:solidFill>
                  <a:srgbClr val="333333"/>
                </a:solidFill>
                <a:highlight>
                  <a:srgbClr val="FFFFFF"/>
                </a:highlight>
                <a:latin typeface="Open Sans"/>
                <a:ea typeface="Open Sans"/>
                <a:cs typeface="Open Sans"/>
                <a:sym typeface="Open Sans"/>
              </a:rPr>
            </a:br>
            <a:endParaRPr lang="fi-FI" dirty="0">
              <a:solidFill>
                <a:srgbClr val="333333"/>
              </a:solidFill>
              <a:highlight>
                <a:srgbClr val="FFFFFF"/>
              </a:highlight>
              <a:latin typeface="Open Sans"/>
              <a:ea typeface="Open Sans"/>
              <a:cs typeface="Open Sans"/>
              <a:sym typeface="Open Sans"/>
            </a:endParaRPr>
          </a:p>
          <a:p>
            <a:pPr lvl="0" indent="-279400">
              <a:buClr>
                <a:schemeClr val="accent1"/>
              </a:buClr>
              <a:buSzPts val="800"/>
              <a:buFont typeface="Open Sans"/>
              <a:buChar char="●"/>
            </a:pPr>
            <a:r>
              <a:rPr lang="fi-FI" b="1" dirty="0">
                <a:solidFill>
                  <a:srgbClr val="333333"/>
                </a:solidFill>
                <a:highlight>
                  <a:srgbClr val="FFFFFF"/>
                </a:highlight>
                <a:latin typeface="Open Sans"/>
                <a:ea typeface="Open Sans"/>
                <a:cs typeface="Open Sans"/>
                <a:sym typeface="Open Sans"/>
              </a:rPr>
              <a:t>Open </a:t>
            </a:r>
            <a:r>
              <a:rPr lang="fi-FI" b="1" dirty="0" err="1">
                <a:solidFill>
                  <a:srgbClr val="333333"/>
                </a:solidFill>
                <a:highlight>
                  <a:srgbClr val="FFFFFF"/>
                </a:highlight>
                <a:latin typeface="Open Sans"/>
                <a:ea typeface="Open Sans"/>
                <a:cs typeface="Open Sans"/>
                <a:sym typeface="Open Sans"/>
              </a:rPr>
              <a:t>source</a:t>
            </a:r>
            <a:r>
              <a:rPr lang="fi-FI" b="1" dirty="0">
                <a:solidFill>
                  <a:srgbClr val="333333"/>
                </a:solidFill>
                <a:highlight>
                  <a:srgbClr val="FFFFFF"/>
                </a:highlight>
                <a:latin typeface="Open Sans"/>
                <a:ea typeface="Open Sans"/>
                <a:cs typeface="Open Sans"/>
                <a:sym typeface="Open Sans"/>
              </a:rPr>
              <a:t> software</a:t>
            </a:r>
            <a:r>
              <a:rPr lang="fi-FI" dirty="0">
                <a:solidFill>
                  <a:srgbClr val="333333"/>
                </a:solidFill>
                <a:highlight>
                  <a:srgbClr val="FFFFFF"/>
                </a:highlight>
                <a:latin typeface="Open Sans"/>
                <a:ea typeface="Open Sans"/>
                <a:cs typeface="Open Sans"/>
                <a:sym typeface="Open Sans"/>
              </a:rPr>
              <a:t> </a:t>
            </a:r>
            <a:br>
              <a:rPr lang="fi-FI" dirty="0">
                <a:solidFill>
                  <a:srgbClr val="333333"/>
                </a:solidFill>
                <a:highlight>
                  <a:srgbClr val="FFFFFF"/>
                </a:highlight>
                <a:latin typeface="Open Sans"/>
                <a:ea typeface="Open Sans"/>
                <a:cs typeface="Open Sans"/>
                <a:sym typeface="Open Sans"/>
              </a:rPr>
            </a:br>
            <a:r>
              <a:rPr lang="fi-FI" dirty="0" err="1">
                <a:solidFill>
                  <a:srgbClr val="333333"/>
                </a:solidFill>
                <a:highlight>
                  <a:srgbClr val="FFFFFF"/>
                </a:highlight>
                <a:latin typeface="Open Sans"/>
                <a:ea typeface="Open Sans"/>
                <a:cs typeface="Open Sans"/>
                <a:sym typeface="Open Sans"/>
              </a:rPr>
              <a:t>components</a:t>
            </a:r>
            <a:r>
              <a:rPr lang="fi-FI" dirty="0">
                <a:solidFill>
                  <a:srgbClr val="333333"/>
                </a:solidFill>
                <a:highlight>
                  <a:srgbClr val="FFFFFF"/>
                </a:highlight>
                <a:latin typeface="Open Sans"/>
                <a:ea typeface="Open Sans"/>
                <a:cs typeface="Open Sans"/>
                <a:sym typeface="Open Sans"/>
              </a:rPr>
              <a:t> </a:t>
            </a:r>
            <a:endParaRPr lang="fi-FI" b="1" dirty="0">
              <a:solidFill>
                <a:srgbClr val="333333"/>
              </a:solidFill>
              <a:highlight>
                <a:srgbClr val="FFFFFF"/>
              </a:highlight>
              <a:latin typeface="Open Sans"/>
              <a:ea typeface="Open Sans"/>
              <a:cs typeface="Open Sans"/>
              <a:sym typeface="Open Sans"/>
            </a:endParaRPr>
          </a:p>
          <a:p>
            <a:pPr lvl="0" indent="-279400">
              <a:spcBef>
                <a:spcPts val="1000"/>
              </a:spcBef>
              <a:buSzPts val="800"/>
              <a:buFont typeface="Open Sans"/>
              <a:buChar char="●"/>
            </a:pPr>
            <a:r>
              <a:rPr lang="fi-FI" b="1" dirty="0" err="1">
                <a:solidFill>
                  <a:srgbClr val="333333"/>
                </a:solidFill>
                <a:highlight>
                  <a:srgbClr val="FFFFFF"/>
                </a:highlight>
                <a:latin typeface="Open Sans"/>
                <a:ea typeface="Open Sans"/>
                <a:cs typeface="Open Sans"/>
                <a:sym typeface="Open Sans"/>
              </a:rPr>
              <a:t>Support</a:t>
            </a:r>
            <a:r>
              <a:rPr lang="fi-FI" dirty="0">
                <a:solidFill>
                  <a:srgbClr val="333333"/>
                </a:solidFill>
                <a:highlight>
                  <a:srgbClr val="FFFFFF"/>
                </a:highlight>
                <a:latin typeface="Open Sans"/>
                <a:ea typeface="Open Sans"/>
                <a:cs typeface="Open Sans"/>
                <a:sym typeface="Open Sans"/>
              </a:rPr>
              <a:t> </a:t>
            </a:r>
            <a:r>
              <a:rPr lang="fi-FI" dirty="0" err="1">
                <a:solidFill>
                  <a:srgbClr val="333333"/>
                </a:solidFill>
                <a:highlight>
                  <a:srgbClr val="FFFFFF"/>
                </a:highlight>
                <a:latin typeface="Open Sans"/>
                <a:ea typeface="Open Sans"/>
                <a:cs typeface="Open Sans"/>
                <a:sym typeface="Open Sans"/>
              </a:rPr>
              <a:t>services</a:t>
            </a:r>
            <a:br>
              <a:rPr lang="fi-FI" dirty="0">
                <a:solidFill>
                  <a:srgbClr val="333333"/>
                </a:solidFill>
                <a:highlight>
                  <a:srgbClr val="FFFFFF"/>
                </a:highlight>
                <a:latin typeface="Open Sans"/>
                <a:ea typeface="Open Sans"/>
                <a:cs typeface="Open Sans"/>
                <a:sym typeface="Open Sans"/>
              </a:rPr>
            </a:br>
            <a:r>
              <a:rPr lang="fi-FI" dirty="0">
                <a:solidFill>
                  <a:srgbClr val="333333"/>
                </a:solidFill>
                <a:highlight>
                  <a:srgbClr val="FFFFFF"/>
                </a:highlight>
                <a:latin typeface="Open Sans"/>
                <a:ea typeface="Open Sans"/>
                <a:cs typeface="Open Sans"/>
                <a:sym typeface="Open Sans"/>
              </a:rPr>
              <a:t>	-</a:t>
            </a:r>
            <a:r>
              <a:rPr lang="fi-FI" dirty="0" err="1">
                <a:solidFill>
                  <a:srgbClr val="333333"/>
                </a:solidFill>
                <a:highlight>
                  <a:srgbClr val="FFFFFF"/>
                </a:highlight>
                <a:latin typeface="Open Sans"/>
                <a:ea typeface="Open Sans"/>
                <a:cs typeface="Open Sans"/>
                <a:sym typeface="Open Sans"/>
              </a:rPr>
              <a:t>Gadget</a:t>
            </a:r>
            <a:r>
              <a:rPr lang="fi-FI" dirty="0">
                <a:solidFill>
                  <a:srgbClr val="333333"/>
                </a:solidFill>
                <a:highlight>
                  <a:srgbClr val="FFFFFF"/>
                </a:highlight>
                <a:latin typeface="Open Sans"/>
                <a:ea typeface="Open Sans"/>
                <a:cs typeface="Open Sans"/>
                <a:sym typeface="Open Sans"/>
              </a:rPr>
              <a:t> workshop</a:t>
            </a:r>
            <a:br>
              <a:rPr lang="fi-FI" dirty="0">
                <a:solidFill>
                  <a:srgbClr val="333333"/>
                </a:solidFill>
                <a:highlight>
                  <a:srgbClr val="FFFFFF"/>
                </a:highlight>
                <a:latin typeface="Open Sans"/>
                <a:ea typeface="Open Sans"/>
                <a:cs typeface="Open Sans"/>
                <a:sym typeface="Open Sans"/>
              </a:rPr>
            </a:br>
            <a:r>
              <a:rPr lang="fi-FI" dirty="0">
                <a:solidFill>
                  <a:srgbClr val="333333"/>
                </a:solidFill>
                <a:highlight>
                  <a:srgbClr val="FFFFFF"/>
                </a:highlight>
                <a:latin typeface="Open Sans"/>
                <a:ea typeface="Open Sans"/>
                <a:cs typeface="Open Sans"/>
                <a:sym typeface="Open Sans"/>
              </a:rPr>
              <a:t>	-Connectivity &amp; </a:t>
            </a:r>
            <a:r>
              <a:rPr lang="fi-FI" dirty="0" err="1">
                <a:solidFill>
                  <a:srgbClr val="333333"/>
                </a:solidFill>
                <a:highlight>
                  <a:srgbClr val="FFFFFF"/>
                </a:highlight>
                <a:latin typeface="Open Sans"/>
                <a:ea typeface="Open Sans"/>
                <a:cs typeface="Open Sans"/>
                <a:sym typeface="Open Sans"/>
              </a:rPr>
              <a:t>networks</a:t>
            </a:r>
            <a:r>
              <a:rPr lang="fi-FI" dirty="0">
                <a:solidFill>
                  <a:srgbClr val="333333"/>
                </a:solidFill>
                <a:highlight>
                  <a:srgbClr val="FFFFFF"/>
                </a:highlight>
                <a:latin typeface="Open Sans"/>
                <a:ea typeface="Open Sans"/>
                <a:cs typeface="Open Sans"/>
                <a:sym typeface="Open Sans"/>
              </a:rPr>
              <a:t> (5G (NB-</a:t>
            </a:r>
            <a:r>
              <a:rPr lang="fi-FI" dirty="0" err="1">
                <a:solidFill>
                  <a:srgbClr val="333333"/>
                </a:solidFill>
                <a:highlight>
                  <a:srgbClr val="FFFFFF"/>
                </a:highlight>
                <a:latin typeface="Open Sans"/>
                <a:ea typeface="Open Sans"/>
                <a:cs typeface="Open Sans"/>
                <a:sym typeface="Open Sans"/>
              </a:rPr>
              <a:t>IoT</a:t>
            </a:r>
            <a:r>
              <a:rPr lang="fi-FI" dirty="0">
                <a:solidFill>
                  <a:srgbClr val="333333"/>
                </a:solidFill>
                <a:highlight>
                  <a:srgbClr val="FFFFFF"/>
                </a:highlight>
                <a:latin typeface="Open Sans"/>
                <a:ea typeface="Open Sans"/>
                <a:cs typeface="Open Sans"/>
                <a:sym typeface="Open Sans"/>
              </a:rPr>
              <a:t>), </a:t>
            </a:r>
            <a:r>
              <a:rPr lang="fi-FI" dirty="0" err="1">
                <a:solidFill>
                  <a:srgbClr val="333333"/>
                </a:solidFill>
                <a:highlight>
                  <a:srgbClr val="FFFFFF"/>
                </a:highlight>
                <a:latin typeface="Open Sans"/>
                <a:ea typeface="Open Sans"/>
                <a:cs typeface="Open Sans"/>
                <a:sym typeface="Open Sans"/>
              </a:rPr>
              <a:t>LoRaWAN</a:t>
            </a:r>
            <a:r>
              <a:rPr lang="fi-FI" dirty="0">
                <a:solidFill>
                  <a:srgbClr val="333333"/>
                </a:solidFill>
                <a:highlight>
                  <a:srgbClr val="FFFFFF"/>
                </a:highlight>
                <a:latin typeface="Open Sans"/>
                <a:ea typeface="Open Sans"/>
                <a:cs typeface="Open Sans"/>
                <a:sym typeface="Open Sans"/>
              </a:rPr>
              <a:t>)</a:t>
            </a:r>
            <a:endParaRPr lang="fi-FI" b="1" u="sng" dirty="0">
              <a:latin typeface="Open Sans"/>
              <a:ea typeface="Open Sans"/>
              <a:cs typeface="Open Sans"/>
              <a:sym typeface="Open Sans"/>
            </a:endParaRPr>
          </a:p>
        </p:txBody>
      </p:sp>
      <p:pic>
        <p:nvPicPr>
          <p:cNvPr id="4" name="Google Shape;161;p14">
            <a:extLst>
              <a:ext uri="{FF2B5EF4-FFF2-40B4-BE49-F238E27FC236}">
                <a16:creationId xmlns:a16="http://schemas.microsoft.com/office/drawing/2014/main" id="{A3F60C7F-E84A-7244-A4D8-62F673D2FF08}"/>
              </a:ext>
            </a:extLst>
          </p:cNvPr>
          <p:cNvPicPr preferRelativeResize="0"/>
          <p:nvPr/>
        </p:nvPicPr>
        <p:blipFill>
          <a:blip r:embed="rId4">
            <a:alphaModFix/>
          </a:blip>
          <a:stretch>
            <a:fillRect/>
          </a:stretch>
        </p:blipFill>
        <p:spPr>
          <a:xfrm>
            <a:off x="5685908" y="2309732"/>
            <a:ext cx="2745193" cy="1339763"/>
          </a:xfrm>
          <a:prstGeom prst="rect">
            <a:avLst/>
          </a:prstGeom>
          <a:noFill/>
          <a:ln>
            <a:noFill/>
          </a:ln>
        </p:spPr>
      </p:pic>
    </p:spTree>
    <p:extLst>
      <p:ext uri="{BB962C8B-B14F-4D97-AF65-F5344CB8AC3E}">
        <p14:creationId xmlns:p14="http://schemas.microsoft.com/office/powerpoint/2010/main" val="14686171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34"/>
          <p:cNvSpPr txBox="1">
            <a:spLocks noGrp="1"/>
          </p:cNvSpPr>
          <p:nvPr>
            <p:ph type="title"/>
          </p:nvPr>
        </p:nvSpPr>
        <p:spPr>
          <a:xfrm>
            <a:off x="3006250" y="205969"/>
            <a:ext cx="5680500" cy="857400"/>
          </a:xfrm>
          <a:prstGeom prst="rect">
            <a:avLst/>
          </a:prstGeom>
        </p:spPr>
        <p:txBody>
          <a:bodyPr spcFirstLastPara="1" wrap="square" lIns="91425" tIns="91425" rIns="91425" bIns="91425" anchor="t" anchorCtr="0">
            <a:noAutofit/>
          </a:bodyPr>
          <a:lstStyle/>
          <a:p>
            <a:pPr lvl="0">
              <a:buClr>
                <a:schemeClr val="dk1"/>
              </a:buClr>
              <a:buSzPts val="1100"/>
            </a:pPr>
            <a:r>
              <a:rPr lang="en-US" dirty="0" err="1">
                <a:solidFill>
                  <a:schemeClr val="accent1"/>
                </a:solidFill>
              </a:rPr>
              <a:t>Vekotinverstas</a:t>
            </a:r>
            <a:r>
              <a:rPr lang="en-US" dirty="0">
                <a:solidFill>
                  <a:schemeClr val="accent1"/>
                </a:solidFill>
              </a:rPr>
              <a:t> </a:t>
            </a:r>
            <a:br>
              <a:rPr lang="fi-FI" sz="2800" u="sng" dirty="0">
                <a:solidFill>
                  <a:schemeClr val="accent1"/>
                </a:solidFill>
                <a:latin typeface="Arial"/>
                <a:cs typeface="Arial"/>
                <a:sym typeface="Arial"/>
              </a:rPr>
            </a:br>
            <a:r>
              <a:rPr lang="fi-FI" sz="2800" u="sng" dirty="0" err="1">
                <a:solidFill>
                  <a:schemeClr val="accent1"/>
                </a:solidFill>
                <a:latin typeface="Arial"/>
                <a:cs typeface="Arial"/>
                <a:sym typeface="Arial"/>
              </a:rPr>
              <a:t>vekotinverstas.fi</a:t>
            </a:r>
            <a:endParaRPr dirty="0">
              <a:solidFill>
                <a:schemeClr val="accent1"/>
              </a:solidFill>
            </a:endParaRPr>
          </a:p>
        </p:txBody>
      </p:sp>
      <p:sp>
        <p:nvSpPr>
          <p:cNvPr id="401" name="Google Shape;401;p34"/>
          <p:cNvSpPr txBox="1">
            <a:spLocks noGrp="1"/>
          </p:cNvSpPr>
          <p:nvPr>
            <p:ph type="body" idx="1"/>
          </p:nvPr>
        </p:nvSpPr>
        <p:spPr>
          <a:xfrm>
            <a:off x="2629701" y="1428202"/>
            <a:ext cx="5801400" cy="2611200"/>
          </a:xfrm>
          <a:prstGeom prst="rect">
            <a:avLst/>
          </a:prstGeom>
        </p:spPr>
        <p:txBody>
          <a:bodyPr spcFirstLastPara="1" wrap="square" lIns="91425" tIns="91425" rIns="91425" bIns="91425" anchor="t" anchorCtr="0">
            <a:noAutofit/>
          </a:bodyPr>
          <a:lstStyle/>
          <a:p>
            <a:r>
              <a:rPr lang="en-US" dirty="0">
                <a:highlight>
                  <a:srgbClr val="FFFFFF"/>
                </a:highlight>
              </a:rPr>
              <a:t>is a low threshold environment for IoT experimentation.</a:t>
            </a:r>
          </a:p>
          <a:p>
            <a:endParaRPr lang="en-US" dirty="0">
              <a:highlight>
                <a:srgbClr val="FFFFFF"/>
              </a:highlight>
            </a:endParaRPr>
          </a:p>
          <a:p>
            <a:r>
              <a:rPr lang="en-US" dirty="0">
                <a:highlight>
                  <a:srgbClr val="FFFFFF"/>
                </a:highlight>
              </a:rPr>
              <a:t>Businesses can either introduce </a:t>
            </a:r>
            <a:br>
              <a:rPr lang="en-US" dirty="0">
                <a:highlight>
                  <a:srgbClr val="FFFFFF"/>
                </a:highlight>
              </a:rPr>
            </a:br>
            <a:r>
              <a:rPr lang="en-US" dirty="0">
                <a:highlight>
                  <a:srgbClr val="FFFFFF"/>
                </a:highlight>
              </a:rPr>
              <a:t>their tech solutions to others </a:t>
            </a:r>
            <a:br>
              <a:rPr lang="en-US" dirty="0">
                <a:highlight>
                  <a:srgbClr val="FFFFFF"/>
                </a:highlight>
              </a:rPr>
            </a:br>
            <a:r>
              <a:rPr lang="en-US" dirty="0">
                <a:highlight>
                  <a:srgbClr val="FFFFFF"/>
                </a:highlight>
              </a:rPr>
              <a:t>or build things themselves</a:t>
            </a:r>
          </a:p>
          <a:p>
            <a:r>
              <a:rPr lang="en-US" dirty="0">
                <a:highlight>
                  <a:srgbClr val="FFFFFF"/>
                </a:highlight>
              </a:rPr>
              <a:t>Workshops on sensors, </a:t>
            </a:r>
            <a:br>
              <a:rPr lang="en-US" dirty="0">
                <a:highlight>
                  <a:srgbClr val="FFFFFF"/>
                </a:highlight>
              </a:rPr>
            </a:br>
            <a:r>
              <a:rPr lang="en-US" dirty="0">
                <a:highlight>
                  <a:srgbClr val="FFFFFF"/>
                </a:highlight>
              </a:rPr>
              <a:t>microcontrollers, connectivity</a:t>
            </a:r>
          </a:p>
        </p:txBody>
      </p:sp>
      <p:pic>
        <p:nvPicPr>
          <p:cNvPr id="5" name="Picture 4">
            <a:extLst>
              <a:ext uri="{FF2B5EF4-FFF2-40B4-BE49-F238E27FC236}">
                <a16:creationId xmlns:a16="http://schemas.microsoft.com/office/drawing/2014/main" id="{9C0A3129-E604-6D45-A8FE-145700D68BBB}"/>
              </a:ext>
            </a:extLst>
          </p:cNvPr>
          <p:cNvPicPr>
            <a:picLocks noChangeAspect="1"/>
          </p:cNvPicPr>
          <p:nvPr/>
        </p:nvPicPr>
        <p:blipFill>
          <a:blip r:embed="rId3"/>
          <a:stretch>
            <a:fillRect/>
          </a:stretch>
        </p:blipFill>
        <p:spPr>
          <a:xfrm>
            <a:off x="6110668" y="1974438"/>
            <a:ext cx="2709100" cy="1956572"/>
          </a:xfrm>
          <a:prstGeom prst="rect">
            <a:avLst/>
          </a:prstGeom>
        </p:spPr>
      </p:pic>
    </p:spTree>
    <p:extLst>
      <p:ext uri="{BB962C8B-B14F-4D97-AF65-F5344CB8AC3E}">
        <p14:creationId xmlns:p14="http://schemas.microsoft.com/office/powerpoint/2010/main" val="24132423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0673B-DDEE-884D-AC09-331941B76562}"/>
              </a:ext>
            </a:extLst>
          </p:cNvPr>
          <p:cNvSpPr>
            <a:spLocks noGrp="1"/>
          </p:cNvSpPr>
          <p:nvPr>
            <p:ph type="title"/>
          </p:nvPr>
        </p:nvSpPr>
        <p:spPr/>
        <p:txBody>
          <a:bodyPr/>
          <a:lstStyle/>
          <a:p>
            <a:r>
              <a:rPr lang="fi-FI" dirty="0" err="1"/>
              <a:t>Upcoming</a:t>
            </a:r>
            <a:r>
              <a:rPr lang="fi-FI" dirty="0"/>
              <a:t> open </a:t>
            </a:r>
            <a:r>
              <a:rPr lang="fi-FI" dirty="0" err="1"/>
              <a:t>calls</a:t>
            </a:r>
            <a:endParaRPr lang="fi-FI" dirty="0"/>
          </a:p>
        </p:txBody>
      </p:sp>
      <p:pic>
        <p:nvPicPr>
          <p:cNvPr id="4" name="Picture 3">
            <a:extLst>
              <a:ext uri="{FF2B5EF4-FFF2-40B4-BE49-F238E27FC236}">
                <a16:creationId xmlns:a16="http://schemas.microsoft.com/office/drawing/2014/main" id="{7CCC616E-9E0E-E545-9D40-52D5917EFA14}"/>
              </a:ext>
            </a:extLst>
          </p:cNvPr>
          <p:cNvPicPr>
            <a:picLocks noChangeAspect="1"/>
          </p:cNvPicPr>
          <p:nvPr/>
        </p:nvPicPr>
        <p:blipFill>
          <a:blip r:embed="rId2"/>
          <a:stretch>
            <a:fillRect/>
          </a:stretch>
        </p:blipFill>
        <p:spPr>
          <a:xfrm>
            <a:off x="3287414" y="1822381"/>
            <a:ext cx="3882011" cy="2446476"/>
          </a:xfrm>
          <a:prstGeom prst="rect">
            <a:avLst/>
          </a:prstGeom>
        </p:spPr>
      </p:pic>
      <p:sp>
        <p:nvSpPr>
          <p:cNvPr id="3" name="Text Placeholder 2">
            <a:extLst>
              <a:ext uri="{FF2B5EF4-FFF2-40B4-BE49-F238E27FC236}">
                <a16:creationId xmlns:a16="http://schemas.microsoft.com/office/drawing/2014/main" id="{B5D22574-C274-4A4C-B933-13F9F57541BA}"/>
              </a:ext>
            </a:extLst>
          </p:cNvPr>
          <p:cNvSpPr>
            <a:spLocks noGrp="1"/>
          </p:cNvSpPr>
          <p:nvPr>
            <p:ph type="body" idx="1"/>
          </p:nvPr>
        </p:nvSpPr>
        <p:spPr/>
        <p:txBody>
          <a:bodyPr/>
          <a:lstStyle/>
          <a:p>
            <a:r>
              <a:rPr lang="fi-FI" dirty="0" err="1"/>
              <a:t>https</a:t>
            </a:r>
            <a:r>
              <a:rPr lang="fi-FI" dirty="0"/>
              <a:t>://</a:t>
            </a:r>
            <a:r>
              <a:rPr lang="fi-FI" dirty="0" err="1"/>
              <a:t>forumvirium.fi</a:t>
            </a:r>
            <a:r>
              <a:rPr lang="fi-FI" dirty="0"/>
              <a:t>/en/open-</a:t>
            </a:r>
            <a:r>
              <a:rPr lang="fi-FI" dirty="0" err="1"/>
              <a:t>calls</a:t>
            </a:r>
            <a:r>
              <a:rPr lang="fi-FI" dirty="0"/>
              <a:t>-</a:t>
            </a:r>
            <a:r>
              <a:rPr lang="fi-FI" dirty="0" err="1"/>
              <a:t>pilots-experiments</a:t>
            </a:r>
            <a:r>
              <a:rPr lang="fi-FI" dirty="0"/>
              <a:t>/</a:t>
            </a:r>
          </a:p>
        </p:txBody>
      </p:sp>
    </p:spTree>
    <p:extLst>
      <p:ext uri="{BB962C8B-B14F-4D97-AF65-F5344CB8AC3E}">
        <p14:creationId xmlns:p14="http://schemas.microsoft.com/office/powerpoint/2010/main" val="277018857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724150" y="2463108"/>
            <a:ext cx="7484620" cy="1714500"/>
          </a:xfrm>
        </p:spPr>
        <p:txBody>
          <a:bodyPr/>
          <a:lstStyle/>
          <a:p>
            <a:r>
              <a:rPr lang="fi-FI" sz="2400" dirty="0"/>
              <a:t>How </a:t>
            </a:r>
            <a:r>
              <a:rPr lang="fi-FI" sz="2400" dirty="0" err="1"/>
              <a:t>can</a:t>
            </a:r>
            <a:r>
              <a:rPr lang="fi-FI" sz="2400" dirty="0"/>
              <a:t> </a:t>
            </a:r>
            <a:r>
              <a:rPr lang="fi-FI" sz="2400" dirty="0" err="1"/>
              <a:t>we</a:t>
            </a:r>
            <a:r>
              <a:rPr lang="fi-FI" sz="2400" dirty="0"/>
              <a:t> help </a:t>
            </a:r>
            <a:r>
              <a:rPr lang="fi-FI" sz="2400" dirty="0" err="1"/>
              <a:t>you</a:t>
            </a:r>
            <a:r>
              <a:rPr lang="fi-FI" sz="2400" dirty="0"/>
              <a:t> to </a:t>
            </a:r>
            <a:r>
              <a:rPr lang="fi-FI" sz="2400" dirty="0" err="1"/>
              <a:t>create</a:t>
            </a:r>
            <a:r>
              <a:rPr lang="fi-FI" sz="2400" dirty="0"/>
              <a:t> </a:t>
            </a:r>
            <a:r>
              <a:rPr lang="fi-FI" sz="2400" dirty="0" err="1"/>
              <a:t>future</a:t>
            </a:r>
            <a:r>
              <a:rPr lang="fi-FI" sz="2400" dirty="0"/>
              <a:t> city </a:t>
            </a:r>
            <a:r>
              <a:rPr lang="fi-FI" sz="2400" dirty="0" err="1"/>
              <a:t>services</a:t>
            </a:r>
            <a:r>
              <a:rPr lang="fi-FI" sz="2400" dirty="0"/>
              <a:t> in Helsinki? </a:t>
            </a:r>
          </a:p>
          <a:p>
            <a:r>
              <a:rPr lang="fi-FI" sz="2400" dirty="0"/>
              <a:t>How </a:t>
            </a:r>
            <a:r>
              <a:rPr lang="fi-FI" sz="2400" dirty="0" err="1"/>
              <a:t>can</a:t>
            </a:r>
            <a:r>
              <a:rPr lang="fi-FI" sz="2400" dirty="0"/>
              <a:t> </a:t>
            </a:r>
            <a:r>
              <a:rPr lang="fi-FI" sz="2400" dirty="0" err="1"/>
              <a:t>we</a:t>
            </a:r>
            <a:r>
              <a:rPr lang="fi-FI" sz="2400" dirty="0"/>
              <a:t> </a:t>
            </a:r>
            <a:r>
              <a:rPr lang="fi-FI" sz="2400" dirty="0" err="1"/>
              <a:t>shape</a:t>
            </a:r>
            <a:r>
              <a:rPr lang="fi-FI" sz="2400" dirty="0"/>
              <a:t> </a:t>
            </a:r>
            <a:r>
              <a:rPr lang="fi-FI" sz="2400" dirty="0" err="1"/>
              <a:t>future</a:t>
            </a:r>
            <a:r>
              <a:rPr lang="fi-FI" sz="2400" dirty="0"/>
              <a:t> of </a:t>
            </a:r>
            <a:r>
              <a:rPr lang="fi-FI" sz="2400" dirty="0" err="1"/>
              <a:t>cities</a:t>
            </a:r>
            <a:r>
              <a:rPr lang="fi-FI" sz="2400" dirty="0"/>
              <a:t> </a:t>
            </a:r>
          </a:p>
          <a:p>
            <a:r>
              <a:rPr lang="fi-FI" sz="2400" dirty="0" err="1"/>
              <a:t>together</a:t>
            </a:r>
            <a:r>
              <a:rPr lang="fi-FI" sz="2400" dirty="0"/>
              <a:t>?</a:t>
            </a:r>
            <a:br>
              <a:rPr lang="fi-FI" sz="2400" dirty="0"/>
            </a:br>
            <a:endParaRPr lang="fi-FI" sz="2400" dirty="0"/>
          </a:p>
          <a:p>
            <a:br>
              <a:rPr lang="fi-FI" sz="2400" dirty="0"/>
            </a:br>
            <a:endParaRPr lang="fi-FI" sz="2400" dirty="0"/>
          </a:p>
          <a:p>
            <a:r>
              <a:rPr lang="fi-FI" sz="2000" dirty="0">
                <a:hlinkClick r:id="rId2">
                  <a:extLst>
                    <a:ext uri="{A12FA001-AC4F-418D-AE19-62706E023703}">
                      <ahyp:hlinkClr xmlns:ahyp="http://schemas.microsoft.com/office/drawing/2018/hyperlinkcolor" val="tx"/>
                    </a:ext>
                  </a:extLst>
                </a:hlinkClick>
              </a:rPr>
              <a:t>Hanna.niemi-hugaerts@forumvirium.fi</a:t>
            </a:r>
            <a:endParaRPr lang="fi-FI" sz="2000" dirty="0"/>
          </a:p>
          <a:p>
            <a:r>
              <a:rPr lang="fi-FI" sz="2000" dirty="0"/>
              <a:t>@</a:t>
            </a:r>
            <a:r>
              <a:rPr lang="fi-FI" sz="2000" dirty="0" err="1"/>
              <a:t>CitySDK_Hanna</a:t>
            </a:r>
            <a:endParaRPr lang="fi-FI" sz="2000" dirty="0"/>
          </a:p>
          <a:p>
            <a:br>
              <a:rPr lang="en-US" sz="1600" dirty="0"/>
            </a:br>
            <a:br>
              <a:rPr lang="en-US" sz="1600" dirty="0"/>
            </a:br>
            <a:br>
              <a:rPr lang="en-US" sz="1600" dirty="0"/>
            </a:br>
            <a:endParaRPr lang="en-US" sz="1600" dirty="0"/>
          </a:p>
        </p:txBody>
      </p:sp>
    </p:spTree>
    <p:extLst>
      <p:ext uri="{BB962C8B-B14F-4D97-AF65-F5344CB8AC3E}">
        <p14:creationId xmlns:p14="http://schemas.microsoft.com/office/powerpoint/2010/main" val="9317676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21"/>
          <p:cNvSpPr txBox="1">
            <a:spLocks noGrp="1"/>
          </p:cNvSpPr>
          <p:nvPr>
            <p:ph type="title"/>
          </p:nvPr>
        </p:nvSpPr>
        <p:spPr>
          <a:xfrm>
            <a:off x="1485900" y="432169"/>
            <a:ext cx="6402150" cy="857250"/>
          </a:xfrm>
          <a:prstGeom prst="rect">
            <a:avLst/>
          </a:prstGeom>
        </p:spPr>
        <p:txBody>
          <a:bodyPr spcFirstLastPara="1" wrap="square" lIns="68569" tIns="68569" rIns="68569" bIns="68569" anchor="ctr" anchorCtr="0">
            <a:noAutofit/>
          </a:bodyPr>
          <a:lstStyle/>
          <a:p>
            <a:pPr algn="ctr">
              <a:spcBef>
                <a:spcPts val="0"/>
              </a:spcBef>
            </a:pPr>
            <a:r>
              <a:rPr lang="fi-FI">
                <a:solidFill>
                  <a:schemeClr val="accent1"/>
                </a:solidFill>
              </a:rPr>
              <a:t>Co-creating urban futures</a:t>
            </a:r>
            <a:endParaRPr sz="2700"/>
          </a:p>
        </p:txBody>
      </p:sp>
      <p:sp>
        <p:nvSpPr>
          <p:cNvPr id="242" name="Google Shape;242;p21"/>
          <p:cNvSpPr txBox="1"/>
          <p:nvPr/>
        </p:nvSpPr>
        <p:spPr>
          <a:xfrm>
            <a:off x="1598316" y="1546781"/>
            <a:ext cx="943875" cy="399375"/>
          </a:xfrm>
          <a:prstGeom prst="rect">
            <a:avLst/>
          </a:prstGeom>
          <a:noFill/>
          <a:ln>
            <a:noFill/>
          </a:ln>
        </p:spPr>
        <p:txBody>
          <a:bodyPr spcFirstLastPara="1" wrap="square" lIns="68569" tIns="68569" rIns="68569" bIns="68569" anchor="ctr" anchorCtr="0">
            <a:no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a:ln>
                  <a:noFill/>
                </a:ln>
                <a:solidFill>
                  <a:srgbClr val="44546A"/>
                </a:solidFill>
                <a:effectLst/>
                <a:uLnTx/>
                <a:uFillTx/>
                <a:latin typeface="Open Sans SemiBold"/>
                <a:ea typeface="Open Sans SemiBold"/>
                <a:cs typeface="Open Sans SemiBold"/>
                <a:sym typeface="Open Sans SemiBold"/>
              </a:rPr>
              <a:t>Stakeholders</a:t>
            </a:r>
            <a:endParaRPr kumimoji="0" sz="900" b="0" i="0" u="none" strike="noStrike" kern="1200" cap="none" spc="0" normalizeH="0" baseline="0" noProof="0">
              <a:ln>
                <a:noFill/>
              </a:ln>
              <a:solidFill>
                <a:srgbClr val="44546A"/>
              </a:solidFill>
              <a:effectLst/>
              <a:uLnTx/>
              <a:uFillTx/>
              <a:latin typeface="Open Sans SemiBold"/>
              <a:ea typeface="Open Sans SemiBold"/>
              <a:cs typeface="Open Sans SemiBold"/>
              <a:sym typeface="Open Sans SemiBold"/>
            </a:endParaRPr>
          </a:p>
        </p:txBody>
      </p:sp>
      <p:sp>
        <p:nvSpPr>
          <p:cNvPr id="243" name="Google Shape;243;p21"/>
          <p:cNvSpPr txBox="1"/>
          <p:nvPr/>
        </p:nvSpPr>
        <p:spPr>
          <a:xfrm>
            <a:off x="1598316" y="2229188"/>
            <a:ext cx="943875" cy="399375"/>
          </a:xfrm>
          <a:prstGeom prst="rect">
            <a:avLst/>
          </a:prstGeom>
          <a:noFill/>
          <a:ln>
            <a:noFill/>
          </a:ln>
        </p:spPr>
        <p:txBody>
          <a:bodyPr spcFirstLastPara="1" wrap="square" lIns="68569" tIns="68569" rIns="68569" bIns="68569" anchor="ctr" anchorCtr="0">
            <a:no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a:ln>
                  <a:noFill/>
                </a:ln>
                <a:solidFill>
                  <a:srgbClr val="44546A"/>
                </a:solidFill>
                <a:effectLst/>
                <a:uLnTx/>
                <a:uFillTx/>
                <a:latin typeface="Open Sans SemiBold"/>
                <a:ea typeface="Open Sans SemiBold"/>
                <a:cs typeface="Open Sans SemiBold"/>
                <a:sym typeface="Open Sans SemiBold"/>
              </a:rPr>
              <a:t>Activities</a:t>
            </a:r>
            <a:endParaRPr kumimoji="0" sz="900" b="0" i="0" u="none" strike="noStrike" kern="1200" cap="none" spc="0" normalizeH="0" baseline="0" noProof="0">
              <a:ln>
                <a:noFill/>
              </a:ln>
              <a:solidFill>
                <a:srgbClr val="44546A"/>
              </a:solidFill>
              <a:effectLst/>
              <a:uLnTx/>
              <a:uFillTx/>
              <a:latin typeface="Open Sans SemiBold"/>
              <a:ea typeface="Open Sans SemiBold"/>
              <a:cs typeface="Open Sans SemiBold"/>
              <a:sym typeface="Open Sans SemiBold"/>
            </a:endParaRPr>
          </a:p>
        </p:txBody>
      </p:sp>
      <p:sp>
        <p:nvSpPr>
          <p:cNvPr id="244" name="Google Shape;244;p21"/>
          <p:cNvSpPr txBox="1"/>
          <p:nvPr/>
        </p:nvSpPr>
        <p:spPr>
          <a:xfrm>
            <a:off x="1598316" y="3058538"/>
            <a:ext cx="943875" cy="399375"/>
          </a:xfrm>
          <a:prstGeom prst="rect">
            <a:avLst/>
          </a:prstGeom>
          <a:noFill/>
          <a:ln>
            <a:noFill/>
          </a:ln>
        </p:spPr>
        <p:txBody>
          <a:bodyPr spcFirstLastPara="1" wrap="square" lIns="68569" tIns="68569" rIns="68569" bIns="68569" anchor="ctr" anchorCtr="0">
            <a:no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a:ln>
                  <a:noFill/>
                </a:ln>
                <a:solidFill>
                  <a:srgbClr val="44546A"/>
                </a:solidFill>
                <a:effectLst/>
                <a:uLnTx/>
                <a:uFillTx/>
                <a:latin typeface="Open Sans SemiBold"/>
                <a:ea typeface="Open Sans SemiBold"/>
                <a:cs typeface="Open Sans SemiBold"/>
                <a:sym typeface="Open Sans SemiBold"/>
              </a:rPr>
              <a:t>Platforms</a:t>
            </a:r>
            <a:endParaRPr kumimoji="0" sz="900" b="0" i="0" u="none" strike="noStrike" kern="1200" cap="none" spc="0" normalizeH="0" baseline="0" noProof="0">
              <a:ln>
                <a:noFill/>
              </a:ln>
              <a:solidFill>
                <a:srgbClr val="44546A"/>
              </a:solidFill>
              <a:effectLst/>
              <a:uLnTx/>
              <a:uFillTx/>
              <a:latin typeface="Open Sans SemiBold"/>
              <a:ea typeface="Open Sans SemiBold"/>
              <a:cs typeface="Open Sans SemiBold"/>
              <a:sym typeface="Open Sans SemiBold"/>
            </a:endParaRPr>
          </a:p>
        </p:txBody>
      </p:sp>
      <p:sp>
        <p:nvSpPr>
          <p:cNvPr id="245" name="Google Shape;245;p21"/>
          <p:cNvSpPr txBox="1"/>
          <p:nvPr/>
        </p:nvSpPr>
        <p:spPr>
          <a:xfrm>
            <a:off x="1327873" y="3777900"/>
            <a:ext cx="1233000" cy="399375"/>
          </a:xfrm>
          <a:prstGeom prst="rect">
            <a:avLst/>
          </a:prstGeom>
          <a:noFill/>
          <a:ln>
            <a:noFill/>
          </a:ln>
        </p:spPr>
        <p:txBody>
          <a:bodyPr spcFirstLastPara="1" wrap="square" lIns="68569" tIns="68569" rIns="68569" bIns="68569" anchor="ctr" anchorCtr="0">
            <a:no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a:ln>
                  <a:noFill/>
                </a:ln>
                <a:solidFill>
                  <a:srgbClr val="44546A"/>
                </a:solidFill>
                <a:effectLst/>
                <a:uLnTx/>
                <a:uFillTx/>
                <a:latin typeface="Open Sans SemiBold"/>
                <a:ea typeface="Open Sans SemiBold"/>
                <a:cs typeface="Open Sans SemiBold"/>
                <a:sym typeface="Open Sans SemiBold"/>
              </a:rPr>
              <a:t>Technology and phenomena areas</a:t>
            </a:r>
            <a:endParaRPr kumimoji="0" sz="900" b="0" i="0" u="none" strike="noStrike" kern="1200" cap="none" spc="0" normalizeH="0" baseline="0" noProof="0">
              <a:ln>
                <a:noFill/>
              </a:ln>
              <a:solidFill>
                <a:srgbClr val="44546A"/>
              </a:solidFill>
              <a:effectLst/>
              <a:uLnTx/>
              <a:uFillTx/>
              <a:latin typeface="Open Sans SemiBold"/>
              <a:ea typeface="Open Sans SemiBold"/>
              <a:cs typeface="Open Sans SemiBold"/>
              <a:sym typeface="Open Sans SemiBold"/>
            </a:endParaRPr>
          </a:p>
          <a:p>
            <a:pPr marL="0" marR="0" lvl="0" indent="0" algn="r" defTabSz="685800" rtl="0" eaLnBrk="1" fontAlgn="auto" latinLnBrk="0" hangingPunct="1">
              <a:lnSpc>
                <a:spcPct val="115000"/>
              </a:lnSpc>
              <a:spcBef>
                <a:spcPts val="0"/>
              </a:spcBef>
              <a:spcAft>
                <a:spcPts val="0"/>
              </a:spcAft>
              <a:buClrTx/>
              <a:buSzTx/>
              <a:buFontTx/>
              <a:buNone/>
              <a:tabLst/>
              <a:defRPr/>
            </a:pPr>
            <a:endParaRPr kumimoji="0" sz="900" b="0" i="0" u="none" strike="noStrike" kern="1200" cap="none" spc="0" normalizeH="0" baseline="0" noProof="0">
              <a:ln>
                <a:noFill/>
              </a:ln>
              <a:solidFill>
                <a:srgbClr val="44546A"/>
              </a:solidFill>
              <a:effectLst/>
              <a:uLnTx/>
              <a:uFillTx/>
              <a:latin typeface="Open Sans"/>
              <a:ea typeface="Open Sans"/>
              <a:cs typeface="Open Sans"/>
              <a:sym typeface="Open Sans"/>
            </a:endParaRPr>
          </a:p>
        </p:txBody>
      </p:sp>
      <p:sp>
        <p:nvSpPr>
          <p:cNvPr id="246" name="Google Shape;246;p21"/>
          <p:cNvSpPr/>
          <p:nvPr/>
        </p:nvSpPr>
        <p:spPr>
          <a:xfrm>
            <a:off x="2732222" y="1517081"/>
            <a:ext cx="993600" cy="454500"/>
          </a:xfrm>
          <a:prstGeom prst="rect">
            <a:avLst/>
          </a:prstGeom>
          <a:solidFill>
            <a:srgbClr val="FF5000"/>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i-FI" sz="750" b="0" i="0" u="none" strike="noStrike" kern="1200" cap="none" spc="0" normalizeH="0" baseline="0" noProof="0">
                <a:ln>
                  <a:noFill/>
                </a:ln>
                <a:solidFill>
                  <a:srgbClr val="FFFFFF"/>
                </a:solidFill>
                <a:effectLst/>
                <a:uLnTx/>
                <a:uFillTx/>
                <a:latin typeface="Open Sans SemiBold"/>
                <a:ea typeface="Open Sans SemiBold"/>
                <a:cs typeface="Open Sans SemiBold"/>
                <a:sym typeface="Open Sans SemiBold"/>
              </a:rPr>
              <a:t>Citizens</a:t>
            </a:r>
            <a:endParaRPr kumimoji="0" sz="750" b="0" i="0" u="none" strike="noStrike" kern="1200" cap="none" spc="0" normalizeH="0" baseline="0" noProof="0">
              <a:ln>
                <a:noFill/>
              </a:ln>
              <a:solidFill>
                <a:srgbClr val="FFFFFF"/>
              </a:solidFill>
              <a:effectLst/>
              <a:uLnTx/>
              <a:uFillTx/>
              <a:latin typeface="Open Sans SemiBold"/>
              <a:ea typeface="Open Sans SemiBold"/>
              <a:cs typeface="Open Sans SemiBold"/>
              <a:sym typeface="Open Sans SemiBold"/>
            </a:endParaRPr>
          </a:p>
        </p:txBody>
      </p:sp>
      <p:sp>
        <p:nvSpPr>
          <p:cNvPr id="247" name="Google Shape;247;p21"/>
          <p:cNvSpPr/>
          <p:nvPr/>
        </p:nvSpPr>
        <p:spPr>
          <a:xfrm>
            <a:off x="3967397" y="1517081"/>
            <a:ext cx="993600" cy="454500"/>
          </a:xfrm>
          <a:prstGeom prst="rect">
            <a:avLst/>
          </a:prstGeom>
          <a:solidFill>
            <a:srgbClr val="FF5000"/>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i-FI" sz="750" b="0" i="0" u="none" strike="noStrike" kern="1200" cap="none" spc="0" normalizeH="0" baseline="0" noProof="0">
                <a:ln>
                  <a:noFill/>
                </a:ln>
                <a:solidFill>
                  <a:srgbClr val="FFFFFF"/>
                </a:solidFill>
                <a:effectLst/>
                <a:uLnTx/>
                <a:uFillTx/>
                <a:latin typeface="Open Sans SemiBold"/>
                <a:ea typeface="Open Sans SemiBold"/>
                <a:cs typeface="Open Sans SemiBold"/>
                <a:sym typeface="Open Sans SemiBold"/>
              </a:rPr>
              <a:t>Companies</a:t>
            </a:r>
            <a:endParaRPr kumimoji="0" sz="750" b="0" i="0" u="none" strike="noStrike" kern="1200" cap="none" spc="0" normalizeH="0" baseline="0" noProof="0">
              <a:ln>
                <a:noFill/>
              </a:ln>
              <a:solidFill>
                <a:srgbClr val="FFFFFF"/>
              </a:solidFill>
              <a:effectLst/>
              <a:uLnTx/>
              <a:uFillTx/>
              <a:latin typeface="Open Sans SemiBold"/>
              <a:ea typeface="Open Sans SemiBold"/>
              <a:cs typeface="Open Sans SemiBold"/>
              <a:sym typeface="Open Sans SemiBold"/>
            </a:endParaRPr>
          </a:p>
        </p:txBody>
      </p:sp>
      <p:sp>
        <p:nvSpPr>
          <p:cNvPr id="248" name="Google Shape;248;p21"/>
          <p:cNvSpPr/>
          <p:nvPr/>
        </p:nvSpPr>
        <p:spPr>
          <a:xfrm>
            <a:off x="5202572" y="1517081"/>
            <a:ext cx="993600" cy="454500"/>
          </a:xfrm>
          <a:prstGeom prst="rect">
            <a:avLst/>
          </a:prstGeom>
          <a:solidFill>
            <a:srgbClr val="FF5000"/>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i-FI" sz="750" b="0" i="0" u="none" strike="noStrike" kern="1200" cap="none" spc="0" normalizeH="0" baseline="0" noProof="0">
                <a:ln>
                  <a:noFill/>
                </a:ln>
                <a:solidFill>
                  <a:srgbClr val="FFFFFF"/>
                </a:solidFill>
                <a:effectLst/>
                <a:uLnTx/>
                <a:uFillTx/>
                <a:latin typeface="Open Sans SemiBold"/>
                <a:ea typeface="Open Sans SemiBold"/>
                <a:cs typeface="Open Sans SemiBold"/>
                <a:sym typeface="Open Sans SemiBold"/>
              </a:rPr>
              <a:t>Public sector</a:t>
            </a:r>
            <a:endParaRPr kumimoji="0" sz="750" b="0" i="0" u="none" strike="noStrike" kern="1200" cap="none" spc="0" normalizeH="0" baseline="0" noProof="0">
              <a:ln>
                <a:noFill/>
              </a:ln>
              <a:solidFill>
                <a:srgbClr val="FFFFFF"/>
              </a:solidFill>
              <a:effectLst/>
              <a:uLnTx/>
              <a:uFillTx/>
              <a:latin typeface="Open Sans SemiBold"/>
              <a:ea typeface="Open Sans SemiBold"/>
              <a:cs typeface="Open Sans SemiBold"/>
              <a:sym typeface="Open Sans SemiBold"/>
            </a:endParaRPr>
          </a:p>
        </p:txBody>
      </p:sp>
      <p:sp>
        <p:nvSpPr>
          <p:cNvPr id="249" name="Google Shape;249;p21"/>
          <p:cNvSpPr/>
          <p:nvPr/>
        </p:nvSpPr>
        <p:spPr>
          <a:xfrm>
            <a:off x="6437747" y="1517081"/>
            <a:ext cx="993600" cy="454500"/>
          </a:xfrm>
          <a:prstGeom prst="rect">
            <a:avLst/>
          </a:prstGeom>
          <a:solidFill>
            <a:schemeClr val="accent1"/>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i-FI" sz="750" b="0" i="0" u="none" strike="noStrike" kern="1200" cap="none" spc="0" normalizeH="0" baseline="0" noProof="0">
                <a:ln>
                  <a:noFill/>
                </a:ln>
                <a:solidFill>
                  <a:srgbClr val="FFFFFF"/>
                </a:solidFill>
                <a:effectLst/>
                <a:uLnTx/>
                <a:uFillTx/>
                <a:latin typeface="Open Sans SemiBold"/>
                <a:ea typeface="Open Sans SemiBold"/>
                <a:cs typeface="Open Sans SemiBold"/>
                <a:sym typeface="Open Sans SemiBold"/>
              </a:rPr>
              <a:t>Universities and research organizations</a:t>
            </a:r>
            <a:endParaRPr kumimoji="0" sz="750" b="0" i="0" u="none" strike="noStrike" kern="1200" cap="none" spc="0" normalizeH="0" baseline="0" noProof="0">
              <a:ln>
                <a:noFill/>
              </a:ln>
              <a:solidFill>
                <a:srgbClr val="FFFFFF"/>
              </a:solidFill>
              <a:effectLst/>
              <a:uLnTx/>
              <a:uFillTx/>
              <a:latin typeface="Open Sans SemiBold"/>
              <a:ea typeface="Open Sans SemiBold"/>
              <a:cs typeface="Open Sans SemiBold"/>
              <a:sym typeface="Open Sans SemiBold"/>
            </a:endParaRPr>
          </a:p>
        </p:txBody>
      </p:sp>
      <p:sp>
        <p:nvSpPr>
          <p:cNvPr id="250" name="Google Shape;250;p21"/>
          <p:cNvSpPr/>
          <p:nvPr/>
        </p:nvSpPr>
        <p:spPr>
          <a:xfrm>
            <a:off x="2732231" y="2158154"/>
            <a:ext cx="875700" cy="647100"/>
          </a:xfrm>
          <a:prstGeom prst="rect">
            <a:avLst/>
          </a:prstGeom>
          <a:noFill/>
          <a:ln w="28575" cap="flat" cmpd="sng">
            <a:solidFill>
              <a:schemeClr val="accent1"/>
            </a:solidFill>
            <a:prstDash val="solid"/>
            <a:round/>
            <a:headEnd type="none" w="sm" len="sm"/>
            <a:tailEnd type="none" w="sm" len="sm"/>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
                <a:prstClr val="black"/>
              </a:buClr>
              <a:buSzPts val="1100"/>
              <a:buFontTx/>
              <a:buNone/>
              <a:tabLst/>
              <a:defRPr/>
            </a:pPr>
            <a:r>
              <a:rPr kumimoji="0" lang="fi-FI" sz="750" b="0" i="0" u="none" strike="noStrike" kern="1200" cap="none" spc="0" normalizeH="0" baseline="0" noProof="0" dirty="0" err="1">
                <a:ln>
                  <a:noFill/>
                </a:ln>
                <a:solidFill>
                  <a:srgbClr val="44546A"/>
                </a:solidFill>
                <a:effectLst/>
                <a:uLnTx/>
                <a:uFillTx/>
                <a:latin typeface="Open Sans SemiBold"/>
                <a:ea typeface="Open Sans SemiBold"/>
                <a:cs typeface="Open Sans SemiBold"/>
                <a:sym typeface="Open Sans SemiBold"/>
              </a:rPr>
              <a:t>Needs</a:t>
            </a:r>
            <a:r>
              <a:rPr kumimoji="0" lang="fi-FI" sz="750" b="0" i="0" u="none" strike="noStrike" kern="1200" cap="none" spc="0" normalizeH="0" baseline="0" noProof="0" dirty="0">
                <a:ln>
                  <a:noFill/>
                </a:ln>
                <a:solidFill>
                  <a:srgbClr val="44546A"/>
                </a:solidFill>
                <a:effectLst/>
                <a:uLnTx/>
                <a:uFillTx/>
                <a:latin typeface="Open Sans SemiBold"/>
                <a:ea typeface="Open Sans SemiBold"/>
                <a:cs typeface="Open Sans SemiBold"/>
                <a:sym typeface="Open Sans SemiBold"/>
              </a:rPr>
              <a:t> and </a:t>
            </a:r>
            <a:r>
              <a:rPr kumimoji="0" lang="fi-FI" sz="750" b="0" i="0" u="none" strike="noStrike" kern="1200" cap="none" spc="0" normalizeH="0" baseline="0" noProof="0" dirty="0" err="1">
                <a:ln>
                  <a:noFill/>
                </a:ln>
                <a:solidFill>
                  <a:srgbClr val="44546A"/>
                </a:solidFill>
                <a:effectLst/>
                <a:uLnTx/>
                <a:uFillTx/>
                <a:latin typeface="Open Sans SemiBold"/>
                <a:ea typeface="Open Sans SemiBold"/>
                <a:cs typeface="Open Sans SemiBold"/>
                <a:sym typeface="Open Sans SemiBold"/>
              </a:rPr>
              <a:t>new</a:t>
            </a:r>
            <a:r>
              <a:rPr kumimoji="0" lang="fi-FI" sz="750" b="0" i="0" u="none" strike="noStrike" kern="1200" cap="none" spc="0" normalizeH="0" baseline="0" noProof="0" dirty="0">
                <a:ln>
                  <a:noFill/>
                </a:ln>
                <a:solidFill>
                  <a:srgbClr val="44546A"/>
                </a:solidFill>
                <a:effectLst/>
                <a:uLnTx/>
                <a:uFillTx/>
                <a:latin typeface="Open Sans SemiBold"/>
                <a:ea typeface="Open Sans SemiBold"/>
                <a:cs typeface="Open Sans SemiBold"/>
                <a:sym typeface="Open Sans SemiBold"/>
              </a:rPr>
              <a:t> </a:t>
            </a:r>
            <a:r>
              <a:rPr kumimoji="0" lang="fi-FI" sz="750" b="0" i="0" u="none" strike="noStrike" kern="1200" cap="none" spc="0" normalizeH="0" baseline="0" noProof="0" dirty="0" err="1">
                <a:ln>
                  <a:noFill/>
                </a:ln>
                <a:solidFill>
                  <a:srgbClr val="44546A"/>
                </a:solidFill>
                <a:effectLst/>
                <a:uLnTx/>
                <a:uFillTx/>
                <a:latin typeface="Open Sans SemiBold"/>
                <a:ea typeface="Open Sans SemiBold"/>
                <a:cs typeface="Open Sans SemiBold"/>
                <a:sym typeface="Open Sans SemiBold"/>
              </a:rPr>
              <a:t>technologies</a:t>
            </a:r>
            <a:endParaRPr kumimoji="0" sz="750" b="0" i="0" u="none" strike="noStrike" kern="1200" cap="none" spc="0" normalizeH="0" baseline="0" noProof="0" dirty="0">
              <a:ln>
                <a:noFill/>
              </a:ln>
              <a:solidFill>
                <a:srgbClr val="44546A"/>
              </a:solidFill>
              <a:effectLst/>
              <a:uLnTx/>
              <a:uFillTx/>
              <a:latin typeface="Open Sans SemiBold"/>
              <a:ea typeface="Open Sans SemiBold"/>
              <a:cs typeface="Open Sans SemiBold"/>
              <a:sym typeface="Open Sans SemiBold"/>
            </a:endParaRPr>
          </a:p>
        </p:txBody>
      </p:sp>
      <p:sp>
        <p:nvSpPr>
          <p:cNvPr id="251" name="Google Shape;251;p21"/>
          <p:cNvSpPr/>
          <p:nvPr/>
        </p:nvSpPr>
        <p:spPr>
          <a:xfrm>
            <a:off x="3779006" y="2158154"/>
            <a:ext cx="774225" cy="647100"/>
          </a:xfrm>
          <a:prstGeom prst="rect">
            <a:avLst/>
          </a:prstGeom>
          <a:noFill/>
          <a:ln w="28575" cap="flat" cmpd="sng">
            <a:solidFill>
              <a:schemeClr val="accent1"/>
            </a:solidFill>
            <a:prstDash val="solid"/>
            <a:round/>
            <a:headEnd type="none" w="sm" len="sm"/>
            <a:tailEnd type="none" w="sm" len="sm"/>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i-FI" sz="750" b="0" i="0" u="none" strike="noStrike" kern="1200" cap="none" spc="0" normalizeH="0" baseline="0" noProof="0">
                <a:ln>
                  <a:noFill/>
                </a:ln>
                <a:solidFill>
                  <a:srgbClr val="44546A"/>
                </a:solidFill>
                <a:effectLst/>
                <a:uLnTx/>
                <a:uFillTx/>
                <a:latin typeface="Open Sans SemiBold"/>
                <a:ea typeface="Open Sans SemiBold"/>
                <a:cs typeface="Open Sans SemiBold"/>
                <a:sym typeface="Open Sans SemiBold"/>
              </a:rPr>
              <a:t>Experiments and pilots</a:t>
            </a:r>
            <a:endParaRPr kumimoji="0" sz="750" b="0" i="0" u="none" strike="noStrike" kern="1200" cap="none" spc="0" normalizeH="0" baseline="0" noProof="0">
              <a:ln>
                <a:noFill/>
              </a:ln>
              <a:solidFill>
                <a:srgbClr val="44546A"/>
              </a:solidFill>
              <a:effectLst/>
              <a:uLnTx/>
              <a:uFillTx/>
              <a:latin typeface="Open Sans SemiBold"/>
              <a:ea typeface="Open Sans SemiBold"/>
              <a:cs typeface="Open Sans SemiBold"/>
              <a:sym typeface="Open Sans SemiBold"/>
            </a:endParaRPr>
          </a:p>
        </p:txBody>
      </p:sp>
      <p:sp>
        <p:nvSpPr>
          <p:cNvPr id="252" name="Google Shape;252;p21"/>
          <p:cNvSpPr/>
          <p:nvPr/>
        </p:nvSpPr>
        <p:spPr>
          <a:xfrm>
            <a:off x="4724306" y="2158154"/>
            <a:ext cx="774225" cy="647100"/>
          </a:xfrm>
          <a:prstGeom prst="rect">
            <a:avLst/>
          </a:prstGeom>
          <a:noFill/>
          <a:ln w="28575" cap="flat" cmpd="sng">
            <a:solidFill>
              <a:schemeClr val="accent1"/>
            </a:solidFill>
            <a:prstDash val="solid"/>
            <a:round/>
            <a:headEnd type="none" w="sm" len="sm"/>
            <a:tailEnd type="none" w="sm" len="sm"/>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i-FI" sz="750" b="0" i="0" u="none" strike="noStrike" kern="1200" cap="none" spc="0" normalizeH="0" baseline="0" noProof="0">
                <a:ln>
                  <a:noFill/>
                </a:ln>
                <a:solidFill>
                  <a:srgbClr val="44546A"/>
                </a:solidFill>
                <a:effectLst/>
                <a:uLnTx/>
                <a:uFillTx/>
                <a:latin typeface="Open Sans SemiBold"/>
                <a:ea typeface="Open Sans SemiBold"/>
                <a:cs typeface="Open Sans SemiBold"/>
                <a:sym typeface="Open Sans SemiBold"/>
              </a:rPr>
              <a:t>Connecting developers</a:t>
            </a:r>
            <a:endParaRPr kumimoji="0" sz="750" b="0" i="0" u="none" strike="noStrike" kern="1200" cap="none" spc="0" normalizeH="0" baseline="0" noProof="0">
              <a:ln>
                <a:noFill/>
              </a:ln>
              <a:solidFill>
                <a:srgbClr val="44546A"/>
              </a:solidFill>
              <a:effectLst/>
              <a:uLnTx/>
              <a:uFillTx/>
              <a:latin typeface="Open Sans SemiBold"/>
              <a:ea typeface="Open Sans SemiBold"/>
              <a:cs typeface="Open Sans SemiBold"/>
              <a:sym typeface="Open Sans SemiBold"/>
            </a:endParaRPr>
          </a:p>
        </p:txBody>
      </p:sp>
      <p:sp>
        <p:nvSpPr>
          <p:cNvPr id="253" name="Google Shape;253;p21"/>
          <p:cNvSpPr/>
          <p:nvPr/>
        </p:nvSpPr>
        <p:spPr>
          <a:xfrm>
            <a:off x="5659875" y="2158154"/>
            <a:ext cx="805050" cy="647100"/>
          </a:xfrm>
          <a:prstGeom prst="rect">
            <a:avLst/>
          </a:prstGeom>
          <a:noFill/>
          <a:ln w="28575" cap="flat" cmpd="sng">
            <a:solidFill>
              <a:schemeClr val="accent1"/>
            </a:solidFill>
            <a:prstDash val="solid"/>
            <a:round/>
            <a:headEnd type="none" w="sm" len="sm"/>
            <a:tailEnd type="none" w="sm" len="sm"/>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i-FI" sz="750" b="0" i="0" u="none" strike="noStrike" kern="1200" cap="none" spc="0" normalizeH="0" baseline="0" noProof="0">
                <a:ln>
                  <a:noFill/>
                </a:ln>
                <a:solidFill>
                  <a:srgbClr val="44546A"/>
                </a:solidFill>
                <a:effectLst/>
                <a:uLnTx/>
                <a:uFillTx/>
                <a:latin typeface="Open Sans SemiBold"/>
                <a:ea typeface="Open Sans SemiBold"/>
                <a:cs typeface="Open Sans SemiBold"/>
                <a:sym typeface="Open Sans SemiBold"/>
              </a:rPr>
              <a:t>Project building</a:t>
            </a:r>
            <a:endParaRPr kumimoji="0" sz="750" b="0" i="0" u="none" strike="noStrike" kern="1200" cap="none" spc="0" normalizeH="0" baseline="0" noProof="0">
              <a:ln>
                <a:noFill/>
              </a:ln>
              <a:solidFill>
                <a:srgbClr val="44546A"/>
              </a:solidFill>
              <a:effectLst/>
              <a:uLnTx/>
              <a:uFillTx/>
              <a:latin typeface="Open Sans SemiBold"/>
              <a:ea typeface="Open Sans SemiBold"/>
              <a:cs typeface="Open Sans SemiBold"/>
              <a:sym typeface="Open Sans SemiBold"/>
            </a:endParaRPr>
          </a:p>
        </p:txBody>
      </p:sp>
      <p:sp>
        <p:nvSpPr>
          <p:cNvPr id="254" name="Google Shape;254;p21"/>
          <p:cNvSpPr/>
          <p:nvPr/>
        </p:nvSpPr>
        <p:spPr>
          <a:xfrm>
            <a:off x="6626269" y="2158154"/>
            <a:ext cx="805050" cy="647100"/>
          </a:xfrm>
          <a:prstGeom prst="rect">
            <a:avLst/>
          </a:prstGeom>
          <a:solidFill>
            <a:srgbClr val="6E6E73"/>
          </a:solidFill>
          <a:ln w="19050" cap="flat" cmpd="sng">
            <a:solidFill>
              <a:srgbClr val="FE5000"/>
            </a:solidFill>
            <a:prstDash val="solid"/>
            <a:round/>
            <a:headEnd type="none" w="sm" len="sm"/>
            <a:tailEnd type="none" w="sm" len="sm"/>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i-FI" sz="750" b="0" i="0" u="none" strike="noStrike" kern="1200" cap="none" spc="0" normalizeH="0" baseline="0" noProof="0">
                <a:ln>
                  <a:noFill/>
                </a:ln>
                <a:solidFill>
                  <a:prstClr val="white"/>
                </a:solidFill>
                <a:effectLst/>
                <a:uLnTx/>
                <a:uFillTx/>
                <a:latin typeface="Open Sans SemiBold"/>
                <a:ea typeface="Open Sans SemiBold"/>
                <a:cs typeface="Open Sans SemiBold"/>
                <a:sym typeface="Open Sans SemiBold"/>
              </a:rPr>
              <a:t>Scaling up</a:t>
            </a:r>
            <a:endParaRPr kumimoji="0" sz="750" b="0" i="0" u="none" strike="noStrike" kern="1200" cap="none" spc="0" normalizeH="0" baseline="0" noProof="0">
              <a:ln>
                <a:noFill/>
              </a:ln>
              <a:solidFill>
                <a:prstClr val="white"/>
              </a:solidFill>
              <a:effectLst/>
              <a:uLnTx/>
              <a:uFillTx/>
              <a:latin typeface="Open Sans SemiBold"/>
              <a:ea typeface="Open Sans SemiBold"/>
              <a:cs typeface="Open Sans SemiBold"/>
              <a:sym typeface="Open Sans SemiBold"/>
            </a:endParaRPr>
          </a:p>
        </p:txBody>
      </p:sp>
      <p:sp>
        <p:nvSpPr>
          <p:cNvPr id="255" name="Google Shape;255;p21"/>
          <p:cNvSpPr/>
          <p:nvPr/>
        </p:nvSpPr>
        <p:spPr>
          <a:xfrm>
            <a:off x="2732185" y="2991825"/>
            <a:ext cx="1347975" cy="532800"/>
          </a:xfrm>
          <a:prstGeom prst="rect">
            <a:avLst/>
          </a:prstGeom>
          <a:solidFill>
            <a:schemeClr val="accent6"/>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i-FI" sz="750" b="0" i="0" u="none" strike="noStrike" kern="1200" cap="none" spc="0" normalizeH="0" baseline="0" noProof="0">
                <a:ln>
                  <a:noFill/>
                </a:ln>
                <a:solidFill>
                  <a:srgbClr val="FFFFFF"/>
                </a:solidFill>
                <a:effectLst/>
                <a:uLnTx/>
                <a:uFillTx/>
                <a:latin typeface="Open Sans SemiBold"/>
                <a:ea typeface="Open Sans SemiBold"/>
                <a:cs typeface="Open Sans SemiBold"/>
                <a:sym typeface="Open Sans SemiBold"/>
              </a:rPr>
              <a:t>Smart Kalasatama</a:t>
            </a:r>
            <a:endParaRPr kumimoji="0" sz="750" b="0" i="0" u="none" strike="noStrike" kern="1200" cap="none" spc="0" normalizeH="0" baseline="0" noProof="0">
              <a:ln>
                <a:noFill/>
              </a:ln>
              <a:solidFill>
                <a:srgbClr val="FFFFFF"/>
              </a:solidFill>
              <a:effectLst/>
              <a:uLnTx/>
              <a:uFillTx/>
              <a:latin typeface="Open Sans SemiBold"/>
              <a:ea typeface="Open Sans SemiBold"/>
              <a:cs typeface="Open Sans SemiBold"/>
              <a:sym typeface="Open Sans SemiBold"/>
            </a:endParaRPr>
          </a:p>
        </p:txBody>
      </p:sp>
      <p:sp>
        <p:nvSpPr>
          <p:cNvPr id="256" name="Google Shape;256;p21"/>
          <p:cNvSpPr/>
          <p:nvPr/>
        </p:nvSpPr>
        <p:spPr>
          <a:xfrm>
            <a:off x="4407788" y="2991825"/>
            <a:ext cx="1347975" cy="532800"/>
          </a:xfrm>
          <a:prstGeom prst="rect">
            <a:avLst/>
          </a:prstGeom>
          <a:solidFill>
            <a:schemeClr val="accent6"/>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i-FI" sz="750" b="0" i="0" u="none" strike="noStrike" kern="1200" cap="none" spc="0" normalizeH="0" baseline="0" noProof="0">
                <a:ln>
                  <a:noFill/>
                </a:ln>
                <a:solidFill>
                  <a:srgbClr val="FFFFFF"/>
                </a:solidFill>
                <a:effectLst/>
                <a:uLnTx/>
                <a:uFillTx/>
                <a:latin typeface="Open Sans SemiBold"/>
                <a:ea typeface="Open Sans SemiBold"/>
                <a:cs typeface="Open Sans SemiBold"/>
                <a:sym typeface="Open Sans SemiBold"/>
              </a:rPr>
              <a:t>Jätkäsaari</a:t>
            </a:r>
            <a:br>
              <a:rPr kumimoji="0" lang="fi-FI" sz="750" b="0" i="0" u="none" strike="noStrike" kern="1200" cap="none" spc="0" normalizeH="0" baseline="0" noProof="0">
                <a:ln>
                  <a:noFill/>
                </a:ln>
                <a:solidFill>
                  <a:srgbClr val="FFFFFF"/>
                </a:solidFill>
                <a:effectLst/>
                <a:uLnTx/>
                <a:uFillTx/>
                <a:latin typeface="Open Sans SemiBold"/>
                <a:ea typeface="Open Sans SemiBold"/>
                <a:cs typeface="Open Sans SemiBold"/>
                <a:sym typeface="Open Sans SemiBold"/>
              </a:rPr>
            </a:br>
            <a:r>
              <a:rPr kumimoji="0" lang="fi-FI" sz="750" b="0" i="0" u="none" strike="noStrike" kern="1200" cap="none" spc="0" normalizeH="0" baseline="0" noProof="0">
                <a:ln>
                  <a:noFill/>
                </a:ln>
                <a:solidFill>
                  <a:srgbClr val="FFFFFF"/>
                </a:solidFill>
                <a:effectLst/>
                <a:uLnTx/>
                <a:uFillTx/>
                <a:latin typeface="Open Sans SemiBold"/>
                <a:ea typeface="Open Sans SemiBold"/>
                <a:cs typeface="Open Sans SemiBold"/>
                <a:sym typeface="Open Sans SemiBold"/>
              </a:rPr>
              <a:t>Smart Mobility</a:t>
            </a:r>
            <a:endParaRPr kumimoji="0" sz="750" b="0" i="0" u="none" strike="noStrike" kern="1200" cap="none" spc="0" normalizeH="0" baseline="0" noProof="0">
              <a:ln>
                <a:noFill/>
              </a:ln>
              <a:solidFill>
                <a:srgbClr val="FFFFFF"/>
              </a:solidFill>
              <a:effectLst/>
              <a:uLnTx/>
              <a:uFillTx/>
              <a:latin typeface="Open Sans SemiBold"/>
              <a:ea typeface="Open Sans SemiBold"/>
              <a:cs typeface="Open Sans SemiBold"/>
              <a:sym typeface="Open Sans SemiBold"/>
            </a:endParaRPr>
          </a:p>
        </p:txBody>
      </p:sp>
      <p:sp>
        <p:nvSpPr>
          <p:cNvPr id="257" name="Google Shape;257;p21"/>
          <p:cNvSpPr/>
          <p:nvPr/>
        </p:nvSpPr>
        <p:spPr>
          <a:xfrm>
            <a:off x="6083391" y="2991825"/>
            <a:ext cx="1347975" cy="532800"/>
          </a:xfrm>
          <a:prstGeom prst="rect">
            <a:avLst/>
          </a:prstGeom>
          <a:solidFill>
            <a:schemeClr val="accent6"/>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i-FI" sz="750" b="0" i="0" u="none" strike="noStrike" kern="1200" cap="none" spc="0" normalizeH="0" baseline="0" noProof="0">
                <a:ln>
                  <a:noFill/>
                </a:ln>
                <a:solidFill>
                  <a:srgbClr val="FFFFFF"/>
                </a:solidFill>
                <a:effectLst/>
                <a:uLnTx/>
                <a:uFillTx/>
                <a:latin typeface="Open Sans SemiBold"/>
                <a:ea typeface="Open Sans SemiBold"/>
                <a:cs typeface="Open Sans SemiBold"/>
                <a:sym typeface="Open Sans SemiBold"/>
              </a:rPr>
              <a:t>Helsinki Open IoT</a:t>
            </a:r>
            <a:endParaRPr kumimoji="0" sz="750" b="0" i="0" u="none" strike="noStrike" kern="1200" cap="none" spc="0" normalizeH="0" baseline="0" noProof="0">
              <a:ln>
                <a:noFill/>
              </a:ln>
              <a:solidFill>
                <a:srgbClr val="FFFFFF"/>
              </a:solidFill>
              <a:effectLst/>
              <a:uLnTx/>
              <a:uFillTx/>
              <a:latin typeface="Open Sans SemiBold"/>
              <a:ea typeface="Open Sans SemiBold"/>
              <a:cs typeface="Open Sans SemiBold"/>
              <a:sym typeface="Open Sans SemiBold"/>
            </a:endParaRPr>
          </a:p>
        </p:txBody>
      </p:sp>
      <p:sp>
        <p:nvSpPr>
          <p:cNvPr id="258" name="Google Shape;258;p21"/>
          <p:cNvSpPr/>
          <p:nvPr/>
        </p:nvSpPr>
        <p:spPr>
          <a:xfrm>
            <a:off x="2732222" y="3711188"/>
            <a:ext cx="648675" cy="532800"/>
          </a:xfrm>
          <a:prstGeom prst="rect">
            <a:avLst/>
          </a:prstGeom>
          <a:noFill/>
          <a:ln w="28575" cap="flat" cmpd="sng">
            <a:solidFill>
              <a:srgbClr val="6E6E73"/>
            </a:solidFill>
            <a:prstDash val="solid"/>
            <a:round/>
            <a:headEnd type="none" w="sm" len="sm"/>
            <a:tailEnd type="none" w="sm" len="sm"/>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
                <a:prstClr val="black"/>
              </a:buClr>
              <a:buSzPts val="1100"/>
              <a:buFontTx/>
              <a:buNone/>
              <a:tabLst/>
              <a:defRPr/>
            </a:pPr>
            <a:r>
              <a:rPr kumimoji="0" lang="fi-FI" sz="750" b="0" i="0" u="none" strike="noStrike" kern="1200" cap="none" spc="0" normalizeH="0" baseline="0" noProof="0">
                <a:ln>
                  <a:noFill/>
                </a:ln>
                <a:solidFill>
                  <a:srgbClr val="44546A"/>
                </a:solidFill>
                <a:effectLst/>
                <a:uLnTx/>
                <a:uFillTx/>
                <a:latin typeface="Open Sans SemiBold"/>
                <a:ea typeface="Open Sans SemiBold"/>
                <a:cs typeface="Open Sans SemiBold"/>
                <a:sym typeface="Open Sans SemiBold"/>
              </a:rPr>
              <a:t>Platform and</a:t>
            </a:r>
            <a:endParaRPr kumimoji="0" sz="750" b="0" i="0" u="none" strike="noStrike" kern="1200" cap="none" spc="0" normalizeH="0" baseline="0" noProof="0">
              <a:ln>
                <a:noFill/>
              </a:ln>
              <a:solidFill>
                <a:srgbClr val="44546A"/>
              </a:solidFill>
              <a:effectLst/>
              <a:uLnTx/>
              <a:uFillTx/>
              <a:latin typeface="Open Sans SemiBold"/>
              <a:ea typeface="Open Sans SemiBold"/>
              <a:cs typeface="Open Sans SemiBold"/>
              <a:sym typeface="Open Sans SemiBold"/>
            </a:endParaRPr>
          </a:p>
          <a:p>
            <a:pPr marL="0" marR="0" lvl="0" indent="0" algn="ctr" defTabSz="685800" rtl="0" eaLnBrk="1" fontAlgn="auto" latinLnBrk="0" hangingPunct="1">
              <a:lnSpc>
                <a:spcPct val="100000"/>
              </a:lnSpc>
              <a:spcBef>
                <a:spcPts val="0"/>
              </a:spcBef>
              <a:spcAft>
                <a:spcPts val="0"/>
              </a:spcAft>
              <a:buClr>
                <a:prstClr val="black"/>
              </a:buClr>
              <a:buSzPts val="1100"/>
              <a:buFontTx/>
              <a:buNone/>
              <a:tabLst/>
              <a:defRPr/>
            </a:pPr>
            <a:r>
              <a:rPr kumimoji="0" lang="fi-FI" sz="750" b="0" i="0" u="none" strike="noStrike" kern="1200" cap="none" spc="0" normalizeH="0" baseline="0" noProof="0">
                <a:ln>
                  <a:noFill/>
                </a:ln>
                <a:solidFill>
                  <a:srgbClr val="44546A"/>
                </a:solidFill>
                <a:effectLst/>
                <a:uLnTx/>
                <a:uFillTx/>
                <a:latin typeface="Open Sans SemiBold"/>
                <a:ea typeface="Open Sans SemiBold"/>
                <a:cs typeface="Open Sans SemiBold"/>
                <a:sym typeface="Open Sans SemiBold"/>
              </a:rPr>
              <a:t>sharing</a:t>
            </a:r>
            <a:endParaRPr kumimoji="0" sz="750" b="0" i="0" u="none" strike="noStrike" kern="1200" cap="none" spc="0" normalizeH="0" baseline="0" noProof="0">
              <a:ln>
                <a:noFill/>
              </a:ln>
              <a:solidFill>
                <a:srgbClr val="44546A"/>
              </a:solidFill>
              <a:effectLst/>
              <a:uLnTx/>
              <a:uFillTx/>
              <a:latin typeface="Open Sans SemiBold"/>
              <a:ea typeface="Open Sans SemiBold"/>
              <a:cs typeface="Open Sans SemiBold"/>
              <a:sym typeface="Open Sans SemiBold"/>
            </a:endParaRPr>
          </a:p>
          <a:p>
            <a:pPr marL="0" marR="0" lvl="0" indent="0" algn="ctr" defTabSz="685800" rtl="0" eaLnBrk="1" fontAlgn="auto" latinLnBrk="0" hangingPunct="1">
              <a:lnSpc>
                <a:spcPct val="100000"/>
              </a:lnSpc>
              <a:spcBef>
                <a:spcPts val="0"/>
              </a:spcBef>
              <a:spcAft>
                <a:spcPts val="0"/>
              </a:spcAft>
              <a:buClr>
                <a:prstClr val="black"/>
              </a:buClr>
              <a:buSzPts val="1100"/>
              <a:buFontTx/>
              <a:buNone/>
              <a:tabLst/>
              <a:defRPr/>
            </a:pPr>
            <a:r>
              <a:rPr kumimoji="0" lang="fi-FI" sz="750" b="0" i="0" u="none" strike="noStrike" kern="1200" cap="none" spc="0" normalizeH="0" baseline="0" noProof="0">
                <a:ln>
                  <a:noFill/>
                </a:ln>
                <a:solidFill>
                  <a:srgbClr val="44546A"/>
                </a:solidFill>
                <a:effectLst/>
                <a:uLnTx/>
                <a:uFillTx/>
                <a:latin typeface="Open Sans SemiBold"/>
                <a:ea typeface="Open Sans SemiBold"/>
                <a:cs typeface="Open Sans SemiBold"/>
                <a:sym typeface="Open Sans SemiBold"/>
              </a:rPr>
              <a:t>economy</a:t>
            </a:r>
            <a:endParaRPr kumimoji="0" sz="750" b="0" i="0" u="none" strike="noStrike" kern="1200" cap="none" spc="0" normalizeH="0" baseline="0" noProof="0">
              <a:ln>
                <a:noFill/>
              </a:ln>
              <a:solidFill>
                <a:srgbClr val="44546A"/>
              </a:solidFill>
              <a:effectLst/>
              <a:uLnTx/>
              <a:uFillTx/>
              <a:latin typeface="Open Sans SemiBold"/>
              <a:ea typeface="Open Sans SemiBold"/>
              <a:cs typeface="Open Sans SemiBold"/>
              <a:sym typeface="Open Sans SemiBold"/>
            </a:endParaRPr>
          </a:p>
        </p:txBody>
      </p:sp>
      <p:sp>
        <p:nvSpPr>
          <p:cNvPr id="259" name="Google Shape;259;p21"/>
          <p:cNvSpPr/>
          <p:nvPr/>
        </p:nvSpPr>
        <p:spPr>
          <a:xfrm>
            <a:off x="3538691" y="3711188"/>
            <a:ext cx="648675" cy="532800"/>
          </a:xfrm>
          <a:prstGeom prst="rect">
            <a:avLst/>
          </a:prstGeom>
          <a:noFill/>
          <a:ln w="28575" cap="flat" cmpd="sng">
            <a:solidFill>
              <a:srgbClr val="6E6E73"/>
            </a:solidFill>
            <a:prstDash val="solid"/>
            <a:round/>
            <a:headEnd type="none" w="sm" len="sm"/>
            <a:tailEnd type="none" w="sm" len="sm"/>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i-FI" sz="750" b="0" i="0" u="none" strike="noStrike" kern="1200" cap="none" spc="0" normalizeH="0" baseline="0" noProof="0">
                <a:ln>
                  <a:noFill/>
                </a:ln>
                <a:solidFill>
                  <a:srgbClr val="44546A"/>
                </a:solidFill>
                <a:effectLst/>
                <a:uLnTx/>
                <a:uFillTx/>
                <a:latin typeface="Open Sans SemiBold"/>
                <a:ea typeface="Open Sans SemiBold"/>
                <a:cs typeface="Open Sans SemiBold"/>
                <a:sym typeface="Open Sans SemiBold"/>
              </a:rPr>
              <a:t>API </a:t>
            </a:r>
            <a:br>
              <a:rPr kumimoji="0" lang="fi-FI" sz="750" b="0" i="0" u="none" strike="noStrike" kern="1200" cap="none" spc="0" normalizeH="0" baseline="0" noProof="0">
                <a:ln>
                  <a:noFill/>
                </a:ln>
                <a:solidFill>
                  <a:srgbClr val="44546A"/>
                </a:solidFill>
                <a:effectLst/>
                <a:uLnTx/>
                <a:uFillTx/>
                <a:latin typeface="Open Sans SemiBold"/>
                <a:ea typeface="Open Sans SemiBold"/>
                <a:cs typeface="Open Sans SemiBold"/>
                <a:sym typeface="Open Sans SemiBold"/>
              </a:rPr>
            </a:br>
            <a:r>
              <a:rPr kumimoji="0" lang="fi-FI" sz="750" b="0" i="0" u="none" strike="noStrike" kern="1200" cap="none" spc="0" normalizeH="0" baseline="0" noProof="0">
                <a:ln>
                  <a:noFill/>
                </a:ln>
                <a:solidFill>
                  <a:srgbClr val="44546A"/>
                </a:solidFill>
                <a:effectLst/>
                <a:uLnTx/>
                <a:uFillTx/>
                <a:latin typeface="Open Sans SemiBold"/>
                <a:ea typeface="Open Sans SemiBold"/>
                <a:cs typeface="Open Sans SemiBold"/>
                <a:sym typeface="Open Sans SemiBold"/>
              </a:rPr>
              <a:t>environ-</a:t>
            </a:r>
            <a:endParaRPr kumimoji="0" sz="750" b="0" i="0" u="none" strike="noStrike" kern="1200" cap="none" spc="0" normalizeH="0" baseline="0" noProof="0">
              <a:ln>
                <a:noFill/>
              </a:ln>
              <a:solidFill>
                <a:srgbClr val="44546A"/>
              </a:solidFill>
              <a:effectLst/>
              <a:uLnTx/>
              <a:uFillTx/>
              <a:latin typeface="Open Sans SemiBold"/>
              <a:ea typeface="Open Sans SemiBold"/>
              <a:cs typeface="Open Sans SemiBold"/>
              <a:sym typeface="Open Sans SemiBold"/>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fi-FI" sz="750" b="0" i="0" u="none" strike="noStrike" kern="1200" cap="none" spc="0" normalizeH="0" baseline="0" noProof="0">
                <a:ln>
                  <a:noFill/>
                </a:ln>
                <a:solidFill>
                  <a:srgbClr val="44546A"/>
                </a:solidFill>
                <a:effectLst/>
                <a:uLnTx/>
                <a:uFillTx/>
                <a:latin typeface="Open Sans SemiBold"/>
                <a:ea typeface="Open Sans SemiBold"/>
                <a:cs typeface="Open Sans SemiBold"/>
                <a:sym typeface="Open Sans SemiBold"/>
              </a:rPr>
              <a:t>ments</a:t>
            </a:r>
            <a:endParaRPr kumimoji="0" sz="750" b="0" i="0" u="none" strike="noStrike" kern="1200" cap="none" spc="0" normalizeH="0" baseline="0" noProof="0">
              <a:ln>
                <a:noFill/>
              </a:ln>
              <a:solidFill>
                <a:srgbClr val="44546A"/>
              </a:solidFill>
              <a:effectLst/>
              <a:uLnTx/>
              <a:uFillTx/>
              <a:latin typeface="Open Sans SemiBold"/>
              <a:ea typeface="Open Sans SemiBold"/>
              <a:cs typeface="Open Sans SemiBold"/>
              <a:sym typeface="Open Sans SemiBold"/>
            </a:endParaRPr>
          </a:p>
        </p:txBody>
      </p:sp>
      <p:sp>
        <p:nvSpPr>
          <p:cNvPr id="260" name="Google Shape;260;p21"/>
          <p:cNvSpPr/>
          <p:nvPr/>
        </p:nvSpPr>
        <p:spPr>
          <a:xfrm>
            <a:off x="4345160" y="3711188"/>
            <a:ext cx="648675" cy="532800"/>
          </a:xfrm>
          <a:prstGeom prst="rect">
            <a:avLst/>
          </a:prstGeom>
          <a:noFill/>
          <a:ln w="28575" cap="flat" cmpd="sng">
            <a:solidFill>
              <a:srgbClr val="6E6E73"/>
            </a:solidFill>
            <a:prstDash val="solid"/>
            <a:round/>
            <a:headEnd type="none" w="sm" len="sm"/>
            <a:tailEnd type="none" w="sm" len="sm"/>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i-FI" sz="750" b="0" i="0" u="none" strike="noStrike" kern="1200" cap="none" spc="0" normalizeH="0" baseline="0" noProof="0">
                <a:ln>
                  <a:noFill/>
                </a:ln>
                <a:solidFill>
                  <a:srgbClr val="44546A"/>
                </a:solidFill>
                <a:effectLst/>
                <a:uLnTx/>
                <a:uFillTx/>
                <a:latin typeface="Open Sans SemiBold"/>
                <a:ea typeface="Open Sans SemiBold"/>
                <a:cs typeface="Open Sans SemiBold"/>
                <a:sym typeface="Open Sans SemiBold"/>
              </a:rPr>
              <a:t>AI and Big data</a:t>
            </a:r>
            <a:endParaRPr kumimoji="0" sz="750" b="0" i="0" u="none" strike="noStrike" kern="1200" cap="none" spc="0" normalizeH="0" baseline="0" noProof="0">
              <a:ln>
                <a:noFill/>
              </a:ln>
              <a:solidFill>
                <a:srgbClr val="44546A"/>
              </a:solidFill>
              <a:effectLst/>
              <a:uLnTx/>
              <a:uFillTx/>
              <a:latin typeface="Open Sans SemiBold"/>
              <a:ea typeface="Open Sans SemiBold"/>
              <a:cs typeface="Open Sans SemiBold"/>
              <a:sym typeface="Open Sans SemiBold"/>
            </a:endParaRPr>
          </a:p>
        </p:txBody>
      </p:sp>
      <p:sp>
        <p:nvSpPr>
          <p:cNvPr id="261" name="Google Shape;261;p21"/>
          <p:cNvSpPr/>
          <p:nvPr/>
        </p:nvSpPr>
        <p:spPr>
          <a:xfrm>
            <a:off x="5169765" y="3711188"/>
            <a:ext cx="648675" cy="532800"/>
          </a:xfrm>
          <a:prstGeom prst="rect">
            <a:avLst/>
          </a:prstGeom>
          <a:noFill/>
          <a:ln w="28575" cap="flat" cmpd="sng">
            <a:solidFill>
              <a:srgbClr val="6E6E73"/>
            </a:solidFill>
            <a:prstDash val="solid"/>
            <a:round/>
            <a:headEnd type="none" w="sm" len="sm"/>
            <a:tailEnd type="none" w="sm" len="sm"/>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i-FI" sz="750" b="0" i="0" u="none" strike="noStrike" kern="1200" cap="none" spc="0" normalizeH="0" baseline="0" noProof="0">
                <a:ln>
                  <a:noFill/>
                </a:ln>
                <a:solidFill>
                  <a:srgbClr val="44546A"/>
                </a:solidFill>
                <a:effectLst/>
                <a:uLnTx/>
                <a:uFillTx/>
                <a:latin typeface="Open Sans SemiBold"/>
                <a:ea typeface="Open Sans SemiBold"/>
                <a:cs typeface="Open Sans SemiBold"/>
                <a:sym typeface="Open Sans SemiBold"/>
              </a:rPr>
              <a:t>MyData</a:t>
            </a:r>
            <a:endParaRPr kumimoji="0" sz="750" b="0" i="0" u="none" strike="noStrike" kern="1200" cap="none" spc="0" normalizeH="0" baseline="0" noProof="0">
              <a:ln>
                <a:noFill/>
              </a:ln>
              <a:solidFill>
                <a:srgbClr val="44546A"/>
              </a:solidFill>
              <a:effectLst/>
              <a:uLnTx/>
              <a:uFillTx/>
              <a:latin typeface="Open Sans SemiBold"/>
              <a:ea typeface="Open Sans SemiBold"/>
              <a:cs typeface="Open Sans SemiBold"/>
              <a:sym typeface="Open Sans SemiBold"/>
            </a:endParaRPr>
          </a:p>
        </p:txBody>
      </p:sp>
      <p:sp>
        <p:nvSpPr>
          <p:cNvPr id="262" name="Google Shape;262;p21"/>
          <p:cNvSpPr/>
          <p:nvPr/>
        </p:nvSpPr>
        <p:spPr>
          <a:xfrm>
            <a:off x="5976235" y="3711188"/>
            <a:ext cx="648675" cy="532800"/>
          </a:xfrm>
          <a:prstGeom prst="rect">
            <a:avLst/>
          </a:prstGeom>
          <a:noFill/>
          <a:ln w="28575" cap="flat" cmpd="sng">
            <a:solidFill>
              <a:srgbClr val="6E6E73"/>
            </a:solidFill>
            <a:prstDash val="solid"/>
            <a:round/>
            <a:headEnd type="none" w="sm" len="sm"/>
            <a:tailEnd type="none" w="sm" len="sm"/>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i-FI" sz="750" b="0" i="0" u="none" strike="noStrike" kern="1200" cap="none" spc="0" normalizeH="0" baseline="0" noProof="0">
                <a:ln>
                  <a:noFill/>
                </a:ln>
                <a:solidFill>
                  <a:srgbClr val="44546A"/>
                </a:solidFill>
                <a:effectLst/>
                <a:uLnTx/>
                <a:uFillTx/>
                <a:latin typeface="Open Sans SemiBold"/>
                <a:ea typeface="Open Sans SemiBold"/>
                <a:cs typeface="Open Sans SemiBold"/>
                <a:sym typeface="Open Sans SemiBold"/>
              </a:rPr>
              <a:t>IoT</a:t>
            </a:r>
            <a:endParaRPr kumimoji="0" sz="750" b="0" i="0" u="none" strike="noStrike" kern="1200" cap="none" spc="0" normalizeH="0" baseline="0" noProof="0">
              <a:ln>
                <a:noFill/>
              </a:ln>
              <a:solidFill>
                <a:srgbClr val="44546A"/>
              </a:solidFill>
              <a:effectLst/>
              <a:uLnTx/>
              <a:uFillTx/>
              <a:latin typeface="Open Sans SemiBold"/>
              <a:ea typeface="Open Sans SemiBold"/>
              <a:cs typeface="Open Sans SemiBold"/>
              <a:sym typeface="Open Sans SemiBold"/>
            </a:endParaRPr>
          </a:p>
        </p:txBody>
      </p:sp>
      <p:sp>
        <p:nvSpPr>
          <p:cNvPr id="263" name="Google Shape;263;p21"/>
          <p:cNvSpPr/>
          <p:nvPr/>
        </p:nvSpPr>
        <p:spPr>
          <a:xfrm>
            <a:off x="6782704" y="3711188"/>
            <a:ext cx="648675" cy="532800"/>
          </a:xfrm>
          <a:prstGeom prst="rect">
            <a:avLst/>
          </a:prstGeom>
          <a:noFill/>
          <a:ln w="28575" cap="flat" cmpd="sng">
            <a:solidFill>
              <a:srgbClr val="6E6E73"/>
            </a:solidFill>
            <a:prstDash val="solid"/>
            <a:round/>
            <a:headEnd type="none" w="sm" len="sm"/>
            <a:tailEnd type="none" w="sm" len="sm"/>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i-FI" sz="750" b="0" i="0" u="none" strike="noStrike" kern="1200" cap="none" spc="0" normalizeH="0" baseline="0" noProof="0">
                <a:ln>
                  <a:noFill/>
                </a:ln>
                <a:solidFill>
                  <a:srgbClr val="44546A"/>
                </a:solidFill>
                <a:effectLst/>
                <a:uLnTx/>
                <a:uFillTx/>
                <a:latin typeface="Open Sans SemiBold"/>
                <a:ea typeface="Open Sans SemiBold"/>
                <a:cs typeface="Open Sans SemiBold"/>
                <a:sym typeface="Open Sans SemiBold"/>
              </a:rPr>
              <a:t>Robotics</a:t>
            </a:r>
            <a:endParaRPr kumimoji="0" sz="750" b="0" i="0" u="none" strike="noStrike" kern="1200" cap="none" spc="0" normalizeH="0" baseline="0" noProof="0">
              <a:ln>
                <a:noFill/>
              </a:ln>
              <a:solidFill>
                <a:srgbClr val="44546A"/>
              </a:solidFill>
              <a:effectLst/>
              <a:uLnTx/>
              <a:uFillTx/>
              <a:latin typeface="Open Sans SemiBold"/>
              <a:ea typeface="Open Sans SemiBold"/>
              <a:cs typeface="Open Sans SemiBold"/>
              <a:sym typeface="Open Sans SemiBold"/>
            </a:endParaRPr>
          </a:p>
        </p:txBody>
      </p:sp>
    </p:spTree>
    <p:extLst>
      <p:ext uri="{BB962C8B-B14F-4D97-AF65-F5344CB8AC3E}">
        <p14:creationId xmlns:p14="http://schemas.microsoft.com/office/powerpoint/2010/main" val="3939695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Content Placeholder 3"/>
          <p:cNvPicPr>
            <a:picLocks noGrp="1" noChangeAspect="1"/>
          </p:cNvPicPr>
          <p:nvPr>
            <p:ph idx="1"/>
          </p:nvPr>
        </p:nvPicPr>
        <p:blipFill>
          <a:blip r:embed="rId3"/>
          <a:srcRect/>
          <a:stretch>
            <a:fillRect/>
          </a:stretch>
        </p:blipFill>
        <p:spPr>
          <a:xfrm>
            <a:off x="1143000" y="636688"/>
            <a:ext cx="6858000" cy="3863876"/>
          </a:xfrm>
        </p:spPr>
      </p:pic>
      <p:sp>
        <p:nvSpPr>
          <p:cNvPr id="200706" name="Title 1"/>
          <p:cNvSpPr>
            <a:spLocks noGrp="1"/>
          </p:cNvSpPr>
          <p:nvPr>
            <p:ph type="title"/>
          </p:nvPr>
        </p:nvSpPr>
        <p:spPr>
          <a:xfrm>
            <a:off x="1359992" y="848321"/>
            <a:ext cx="5915025" cy="745629"/>
          </a:xfrm>
        </p:spPr>
        <p:txBody>
          <a:bodyPr/>
          <a:lstStyle/>
          <a:p>
            <a:pPr eaLnBrk="1" hangingPunct="1"/>
            <a:r>
              <a:rPr lang="en-US">
                <a:solidFill>
                  <a:schemeClr val="bg1"/>
                </a:solidFill>
                <a:latin typeface="Helsinki Grotesk"/>
                <a:ea typeface="Helsinki Grotesk"/>
                <a:cs typeface="Helsinki Grotesk"/>
              </a:rPr>
              <a:t>Re-designing the </a:t>
            </a:r>
            <a:br>
              <a:rPr lang="en-US">
                <a:solidFill>
                  <a:schemeClr val="bg1"/>
                </a:solidFill>
                <a:latin typeface="Helsinki Grotesk"/>
                <a:ea typeface="Helsinki Grotesk"/>
                <a:cs typeface="Helsinki Grotesk"/>
              </a:rPr>
            </a:br>
            <a:r>
              <a:rPr lang="en-US">
                <a:solidFill>
                  <a:schemeClr val="bg1"/>
                </a:solidFill>
                <a:latin typeface="Helsinki Grotesk"/>
                <a:ea typeface="Helsinki Grotesk"/>
                <a:cs typeface="Helsinki Grotesk"/>
              </a:rPr>
              <a:t>Role of the City</a:t>
            </a:r>
          </a:p>
        </p:txBody>
      </p:sp>
      <p:sp>
        <p:nvSpPr>
          <p:cNvPr id="10" name="Content Placeholder 2"/>
          <p:cNvSpPr txBox="1">
            <a:spLocks/>
          </p:cNvSpPr>
          <p:nvPr/>
        </p:nvSpPr>
        <p:spPr>
          <a:xfrm>
            <a:off x="5077422" y="2466380"/>
            <a:ext cx="906364" cy="241995"/>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defRPr/>
            </a:pPr>
            <a:r>
              <a:rPr lang="en-US" sz="1125" b="1" dirty="0">
                <a:solidFill>
                  <a:prstClr val="white"/>
                </a:solidFill>
                <a:effectLst>
                  <a:outerShdw blurRad="38100" dist="38100" dir="2700000" algn="tl">
                    <a:srgbClr val="000000">
                      <a:alpha val="43137"/>
                    </a:srgbClr>
                  </a:outerShdw>
                </a:effectLst>
                <a:latin typeface="Helsinki Grotesk" charset="0"/>
                <a:ea typeface="Helsinki Grotesk" charset="0"/>
                <a:cs typeface="Helsinki Grotesk" charset="0"/>
              </a:rPr>
              <a:t>City</a:t>
            </a:r>
          </a:p>
        </p:txBody>
      </p:sp>
      <p:sp>
        <p:nvSpPr>
          <p:cNvPr id="11" name="Oval 10"/>
          <p:cNvSpPr/>
          <p:nvPr/>
        </p:nvSpPr>
        <p:spPr>
          <a:xfrm>
            <a:off x="5169397" y="1364457"/>
            <a:ext cx="786705" cy="786706"/>
          </a:xfrm>
          <a:prstGeom prst="ellipse">
            <a:avLst/>
          </a:prstGeom>
          <a:solidFill>
            <a:srgbClr val="0072C6"/>
          </a:solidFill>
          <a:ln w="666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26325" rIns="0" anchor="ctr"/>
          <a:lstStyle/>
          <a:p>
            <a:pPr algn="ctr">
              <a:defRPr/>
            </a:pPr>
            <a:r>
              <a:rPr lang="en-US" sz="731" b="1" dirty="0">
                <a:solidFill>
                  <a:prstClr val="white"/>
                </a:solidFill>
                <a:latin typeface="Helsinki Grotesk" charset="0"/>
                <a:ea typeface="Helsinki Grotesk" charset="0"/>
                <a:cs typeface="Helsinki Grotesk" charset="0"/>
              </a:rPr>
              <a:t>Enabler</a:t>
            </a:r>
          </a:p>
        </p:txBody>
      </p:sp>
      <p:sp>
        <p:nvSpPr>
          <p:cNvPr id="12" name="Oval 11"/>
          <p:cNvSpPr/>
          <p:nvPr/>
        </p:nvSpPr>
        <p:spPr>
          <a:xfrm>
            <a:off x="5880200" y="1633241"/>
            <a:ext cx="786705" cy="786705"/>
          </a:xfrm>
          <a:prstGeom prst="ellipse">
            <a:avLst/>
          </a:prstGeom>
          <a:solidFill>
            <a:srgbClr val="0072C6"/>
          </a:solidFill>
          <a:ln w="666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26325" rIns="0" anchor="ctr"/>
          <a:lstStyle/>
          <a:p>
            <a:pPr algn="ctr">
              <a:defRPr/>
            </a:pPr>
            <a:r>
              <a:rPr lang="en-US" sz="731" b="1" dirty="0">
                <a:solidFill>
                  <a:prstClr val="white"/>
                </a:solidFill>
                <a:latin typeface="Helsinki Grotesk" charset="0"/>
                <a:ea typeface="Helsinki Grotesk" charset="0"/>
                <a:cs typeface="Helsinki Grotesk" charset="0"/>
              </a:rPr>
              <a:t>Connector</a:t>
            </a:r>
          </a:p>
        </p:txBody>
      </p:sp>
      <p:sp>
        <p:nvSpPr>
          <p:cNvPr id="13" name="Oval 12"/>
          <p:cNvSpPr/>
          <p:nvPr/>
        </p:nvSpPr>
        <p:spPr>
          <a:xfrm>
            <a:off x="6014145" y="2333328"/>
            <a:ext cx="786705" cy="786705"/>
          </a:xfrm>
          <a:prstGeom prst="ellipse">
            <a:avLst/>
          </a:prstGeom>
          <a:solidFill>
            <a:srgbClr val="0072C6"/>
          </a:solidFill>
          <a:ln w="666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26325" rIns="0" bIns="26325" anchor="ctr"/>
          <a:lstStyle/>
          <a:p>
            <a:pPr algn="ctr">
              <a:defRPr/>
            </a:pPr>
            <a:r>
              <a:rPr lang="en-US" sz="731" b="1" dirty="0">
                <a:solidFill>
                  <a:prstClr val="white"/>
                </a:solidFill>
                <a:latin typeface="Helsinki Grotesk" charset="0"/>
                <a:ea typeface="Helsinki Grotesk" charset="0"/>
                <a:cs typeface="Helsinki Grotesk" charset="0"/>
              </a:rPr>
              <a:t>Ecosystem builder</a:t>
            </a:r>
          </a:p>
        </p:txBody>
      </p:sp>
      <p:sp>
        <p:nvSpPr>
          <p:cNvPr id="14" name="Oval 13"/>
          <p:cNvSpPr/>
          <p:nvPr/>
        </p:nvSpPr>
        <p:spPr>
          <a:xfrm>
            <a:off x="5545337" y="2887862"/>
            <a:ext cx="786706" cy="786706"/>
          </a:xfrm>
          <a:prstGeom prst="ellipse">
            <a:avLst/>
          </a:prstGeom>
          <a:solidFill>
            <a:srgbClr val="0072C6"/>
          </a:solidFill>
          <a:ln w="666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26325" rIns="0" anchor="ctr"/>
          <a:lstStyle/>
          <a:p>
            <a:pPr algn="ctr">
              <a:defRPr/>
            </a:pPr>
            <a:r>
              <a:rPr lang="en-US" sz="731" b="1" dirty="0">
                <a:solidFill>
                  <a:prstClr val="white"/>
                </a:solidFill>
                <a:latin typeface="Helsinki Grotesk" charset="0"/>
                <a:ea typeface="Helsinki Grotesk" charset="0"/>
                <a:cs typeface="Helsinki Grotesk" charset="0"/>
              </a:rPr>
              <a:t>Ecosystem promoter</a:t>
            </a:r>
          </a:p>
        </p:txBody>
      </p:sp>
      <p:sp>
        <p:nvSpPr>
          <p:cNvPr id="15" name="Oval 14"/>
          <p:cNvSpPr/>
          <p:nvPr/>
        </p:nvSpPr>
        <p:spPr>
          <a:xfrm>
            <a:off x="4811317" y="2887862"/>
            <a:ext cx="786706" cy="786706"/>
          </a:xfrm>
          <a:prstGeom prst="ellipse">
            <a:avLst/>
          </a:prstGeom>
          <a:solidFill>
            <a:srgbClr val="0072C6"/>
          </a:solidFill>
          <a:ln w="666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731" b="1" dirty="0">
                <a:solidFill>
                  <a:prstClr val="white"/>
                </a:solidFill>
                <a:latin typeface="Helsinki Grotesk" charset="0"/>
                <a:ea typeface="Helsinki Grotesk" charset="0"/>
                <a:cs typeface="Helsinki Grotesk" charset="0"/>
              </a:rPr>
              <a:t>Service provider</a:t>
            </a:r>
          </a:p>
        </p:txBody>
      </p:sp>
      <p:sp>
        <p:nvSpPr>
          <p:cNvPr id="16" name="Oval 15"/>
          <p:cNvSpPr/>
          <p:nvPr/>
        </p:nvSpPr>
        <p:spPr>
          <a:xfrm>
            <a:off x="4308575" y="2355653"/>
            <a:ext cx="786705" cy="786706"/>
          </a:xfrm>
          <a:prstGeom prst="ellipse">
            <a:avLst/>
          </a:prstGeom>
          <a:solidFill>
            <a:srgbClr val="0072C6"/>
          </a:solidFill>
          <a:ln w="666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26325" rIns="0" anchor="ctr"/>
          <a:lstStyle/>
          <a:p>
            <a:pPr algn="ctr">
              <a:defRPr/>
            </a:pPr>
            <a:r>
              <a:rPr lang="en-US" sz="731" b="1" dirty="0">
                <a:solidFill>
                  <a:prstClr val="white"/>
                </a:solidFill>
                <a:latin typeface="Helsinki Grotesk" charset="0"/>
                <a:ea typeface="Helsinki Grotesk" charset="0"/>
                <a:cs typeface="Helsinki Grotesk" charset="0"/>
              </a:rPr>
              <a:t>Funder</a:t>
            </a:r>
          </a:p>
        </p:txBody>
      </p:sp>
      <p:sp>
        <p:nvSpPr>
          <p:cNvPr id="17" name="Oval 16"/>
          <p:cNvSpPr>
            <a:spLocks/>
          </p:cNvSpPr>
          <p:nvPr/>
        </p:nvSpPr>
        <p:spPr>
          <a:xfrm>
            <a:off x="3686175" y="1807369"/>
            <a:ext cx="705446" cy="704553"/>
          </a:xfrm>
          <a:prstGeom prst="ellipse">
            <a:avLst/>
          </a:prstGeom>
          <a:solidFill>
            <a:srgbClr val="9FC9EB"/>
          </a:solidFill>
          <a:ln w="66675">
            <a:noFill/>
          </a:ln>
        </p:spPr>
        <p:style>
          <a:lnRef idx="2">
            <a:schemeClr val="accent1">
              <a:shade val="50000"/>
            </a:schemeClr>
          </a:lnRef>
          <a:fillRef idx="1">
            <a:schemeClr val="accent1"/>
          </a:fillRef>
          <a:effectRef idx="0">
            <a:schemeClr val="accent1"/>
          </a:effectRef>
          <a:fontRef idx="minor">
            <a:schemeClr val="lt1"/>
          </a:fontRef>
        </p:style>
        <p:txBody>
          <a:bodyPr lIns="0" tIns="26325" rIns="0" anchor="ctr"/>
          <a:lstStyle/>
          <a:p>
            <a:pPr algn="ctr">
              <a:defRPr/>
            </a:pPr>
            <a:r>
              <a:rPr lang="en-US" sz="675" dirty="0">
                <a:solidFill>
                  <a:srgbClr val="0000BF"/>
                </a:solidFill>
                <a:latin typeface="Helsinki Grotesk" charset="0"/>
                <a:ea typeface="Helsinki Grotesk" charset="0"/>
                <a:cs typeface="Helsinki Grotesk" charset="0"/>
              </a:rPr>
              <a:t>R&amp;D&amp;I</a:t>
            </a:r>
          </a:p>
          <a:p>
            <a:pPr algn="ctr">
              <a:defRPr/>
            </a:pPr>
            <a:r>
              <a:rPr lang="en-US" sz="675" dirty="0">
                <a:solidFill>
                  <a:srgbClr val="0000BF"/>
                </a:solidFill>
                <a:latin typeface="Helsinki Grotesk" charset="0"/>
                <a:ea typeface="Helsinki Grotesk" charset="0"/>
                <a:cs typeface="Helsinki Grotesk" charset="0"/>
              </a:rPr>
              <a:t>community</a:t>
            </a:r>
          </a:p>
        </p:txBody>
      </p:sp>
      <p:sp>
        <p:nvSpPr>
          <p:cNvPr id="18" name="Oval 17"/>
          <p:cNvSpPr>
            <a:spLocks noChangeAspect="1"/>
          </p:cNvSpPr>
          <p:nvPr/>
        </p:nvSpPr>
        <p:spPr>
          <a:xfrm>
            <a:off x="4643438" y="826889"/>
            <a:ext cx="704553" cy="704553"/>
          </a:xfrm>
          <a:prstGeom prst="ellipse">
            <a:avLst/>
          </a:prstGeom>
          <a:solidFill>
            <a:srgbClr val="9FC9EB"/>
          </a:solidFill>
          <a:ln w="666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75" dirty="0">
                <a:solidFill>
                  <a:srgbClr val="0000BF"/>
                </a:solidFill>
                <a:latin typeface="Helsinki Grotesk" charset="0"/>
                <a:ea typeface="Helsinki Grotesk" charset="0"/>
                <a:cs typeface="Helsinki Grotesk" charset="0"/>
              </a:rPr>
              <a:t>State</a:t>
            </a:r>
          </a:p>
        </p:txBody>
      </p:sp>
      <p:sp>
        <p:nvSpPr>
          <p:cNvPr id="19" name="Oval 18"/>
          <p:cNvSpPr>
            <a:spLocks noChangeAspect="1"/>
          </p:cNvSpPr>
          <p:nvPr/>
        </p:nvSpPr>
        <p:spPr>
          <a:xfrm>
            <a:off x="5805192" y="843857"/>
            <a:ext cx="704552" cy="704552"/>
          </a:xfrm>
          <a:prstGeom prst="ellipse">
            <a:avLst/>
          </a:prstGeom>
          <a:solidFill>
            <a:srgbClr val="9FC9EB"/>
          </a:solidFill>
          <a:ln w="66675">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675" dirty="0">
                <a:solidFill>
                  <a:srgbClr val="0000BF"/>
                </a:solidFill>
                <a:latin typeface="Helsinki Grotesk" charset="0"/>
                <a:ea typeface="Helsinki Grotesk" charset="0"/>
                <a:cs typeface="Helsinki Grotesk" charset="0"/>
              </a:rPr>
              <a:t>Companies</a:t>
            </a:r>
          </a:p>
        </p:txBody>
      </p:sp>
      <p:sp>
        <p:nvSpPr>
          <p:cNvPr id="20" name="Oval 19"/>
          <p:cNvSpPr>
            <a:spLocks noChangeAspect="1"/>
          </p:cNvSpPr>
          <p:nvPr/>
        </p:nvSpPr>
        <p:spPr>
          <a:xfrm>
            <a:off x="6741023" y="1881487"/>
            <a:ext cx="704552" cy="704552"/>
          </a:xfrm>
          <a:prstGeom prst="ellipse">
            <a:avLst/>
          </a:prstGeom>
          <a:solidFill>
            <a:srgbClr val="9FC9EB"/>
          </a:solidFill>
          <a:ln w="666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675" dirty="0">
                <a:solidFill>
                  <a:srgbClr val="0000BF"/>
                </a:solidFill>
                <a:latin typeface="Helsinki Grotesk" charset="0"/>
                <a:ea typeface="Helsinki Grotesk" charset="0"/>
                <a:cs typeface="Helsinki Grotesk" charset="0"/>
              </a:rPr>
              <a:t>Maker communities</a:t>
            </a:r>
          </a:p>
        </p:txBody>
      </p:sp>
      <p:sp>
        <p:nvSpPr>
          <p:cNvPr id="21" name="Oval 20"/>
          <p:cNvSpPr>
            <a:spLocks noChangeAspect="1"/>
          </p:cNvSpPr>
          <p:nvPr/>
        </p:nvSpPr>
        <p:spPr>
          <a:xfrm>
            <a:off x="6376692" y="3153075"/>
            <a:ext cx="704552" cy="704552"/>
          </a:xfrm>
          <a:prstGeom prst="ellipse">
            <a:avLst/>
          </a:prstGeom>
          <a:solidFill>
            <a:srgbClr val="9FC9EB"/>
          </a:solidFill>
          <a:ln w="666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75" dirty="0">
                <a:solidFill>
                  <a:srgbClr val="0000BF"/>
                </a:solidFill>
                <a:latin typeface="Helsinki Grotesk" charset="0"/>
                <a:ea typeface="Helsinki Grotesk" charset="0"/>
                <a:cs typeface="Helsinki Grotesk" charset="0"/>
              </a:rPr>
              <a:t>Start ups</a:t>
            </a:r>
          </a:p>
        </p:txBody>
      </p:sp>
      <p:sp>
        <p:nvSpPr>
          <p:cNvPr id="22" name="Oval 21"/>
          <p:cNvSpPr/>
          <p:nvPr/>
        </p:nvSpPr>
        <p:spPr>
          <a:xfrm>
            <a:off x="5220296" y="3659386"/>
            <a:ext cx="704553" cy="704553"/>
          </a:xfrm>
          <a:prstGeom prst="ellipse">
            <a:avLst/>
          </a:prstGeom>
          <a:solidFill>
            <a:srgbClr val="9FC9EB"/>
          </a:solidFill>
          <a:ln w="666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75" dirty="0">
                <a:solidFill>
                  <a:srgbClr val="0000BF"/>
                </a:solidFill>
                <a:latin typeface="Helsinki Grotesk" charset="0"/>
                <a:ea typeface="Helsinki Grotesk" charset="0"/>
                <a:cs typeface="Helsinki Grotesk" charset="0"/>
              </a:rPr>
              <a:t>Citizens</a:t>
            </a:r>
          </a:p>
        </p:txBody>
      </p:sp>
      <p:pic>
        <p:nvPicPr>
          <p:cNvPr id="200720" name="Kuva 23"/>
          <p:cNvPicPr>
            <a:picLocks noChangeAspect="1"/>
          </p:cNvPicPr>
          <p:nvPr/>
        </p:nvPicPr>
        <p:blipFill>
          <a:blip r:embed="rId4"/>
          <a:srcRect/>
          <a:stretch>
            <a:fillRect/>
          </a:stretch>
        </p:blipFill>
        <p:spPr bwMode="auto">
          <a:xfrm>
            <a:off x="4455916" y="1615382"/>
            <a:ext cx="826889" cy="823317"/>
          </a:xfrm>
          <a:prstGeom prst="rect">
            <a:avLst/>
          </a:prstGeom>
          <a:noFill/>
          <a:ln w="9525">
            <a:noFill/>
            <a:miter lim="800000"/>
            <a:headEnd/>
            <a:tailEnd/>
          </a:ln>
        </p:spPr>
      </p:pic>
      <p:sp>
        <p:nvSpPr>
          <p:cNvPr id="32" name="Oval 16"/>
          <p:cNvSpPr>
            <a:spLocks/>
          </p:cNvSpPr>
          <p:nvPr/>
        </p:nvSpPr>
        <p:spPr>
          <a:xfrm>
            <a:off x="4078190" y="3182540"/>
            <a:ext cx="704552" cy="704553"/>
          </a:xfrm>
          <a:prstGeom prst="ellipse">
            <a:avLst/>
          </a:prstGeom>
          <a:solidFill>
            <a:srgbClr val="9FC9EB"/>
          </a:solidFill>
          <a:ln w="66675">
            <a:noFill/>
          </a:ln>
        </p:spPr>
        <p:style>
          <a:lnRef idx="2">
            <a:schemeClr val="accent1">
              <a:shade val="50000"/>
            </a:schemeClr>
          </a:lnRef>
          <a:fillRef idx="1">
            <a:schemeClr val="accent1"/>
          </a:fillRef>
          <a:effectRef idx="0">
            <a:schemeClr val="accent1"/>
          </a:effectRef>
          <a:fontRef idx="minor">
            <a:schemeClr val="lt1"/>
          </a:fontRef>
        </p:style>
        <p:txBody>
          <a:bodyPr lIns="0" tIns="26325" rIns="0" anchor="ctr"/>
          <a:lstStyle/>
          <a:p>
            <a:pPr algn="ctr">
              <a:defRPr/>
            </a:pPr>
            <a:r>
              <a:rPr lang="en-US" sz="675" dirty="0">
                <a:solidFill>
                  <a:srgbClr val="0000BF"/>
                </a:solidFill>
                <a:latin typeface="Helsinki Grotesk" charset="0"/>
                <a:ea typeface="Helsinki Grotesk" charset="0"/>
                <a:cs typeface="Helsinki Grotesk" charset="0"/>
              </a:rPr>
              <a:t>Think Tanks </a:t>
            </a:r>
          </a:p>
        </p:txBody>
      </p:sp>
      <p:sp>
        <p:nvSpPr>
          <p:cNvPr id="200722" name="Tekstiruutu 26"/>
          <p:cNvSpPr txBox="1">
            <a:spLocks noChangeArrowheads="1"/>
          </p:cNvSpPr>
          <p:nvPr/>
        </p:nvSpPr>
        <p:spPr bwMode="auto">
          <a:xfrm>
            <a:off x="1404640" y="1680569"/>
            <a:ext cx="1377851" cy="871713"/>
          </a:xfrm>
          <a:prstGeom prst="rect">
            <a:avLst/>
          </a:prstGeom>
          <a:solidFill>
            <a:srgbClr val="E7E6E6">
              <a:alpha val="41176"/>
            </a:srgbClr>
          </a:solidFill>
          <a:ln w="9525">
            <a:noFill/>
            <a:miter lim="800000"/>
            <a:headEnd/>
            <a:tailEnd/>
          </a:ln>
        </p:spPr>
        <p:txBody>
          <a:bodyPr>
            <a:spAutoFit/>
          </a:bodyPr>
          <a:lstStyle/>
          <a:p>
            <a:pPr fontAlgn="base">
              <a:spcBef>
                <a:spcPct val="0"/>
              </a:spcBef>
              <a:spcAft>
                <a:spcPct val="0"/>
              </a:spcAft>
            </a:pPr>
            <a:r>
              <a:rPr lang="en-US" sz="1013" b="1" dirty="0">
                <a:latin typeface="Helsinki Grotesk"/>
                <a:cs typeface="Arial" charset="0"/>
              </a:rPr>
              <a:t>From narrow innovation policies to comprehensive and open innovation policies</a:t>
            </a:r>
            <a:endParaRPr lang="fi-FI" sz="1013" dirty="0">
              <a:latin typeface="Arial" charset="0"/>
              <a:cs typeface="Arial" charset="0"/>
            </a:endParaRPr>
          </a:p>
        </p:txBody>
      </p:sp>
    </p:spTree>
    <p:extLst>
      <p:ext uri="{BB962C8B-B14F-4D97-AF65-F5344CB8AC3E}">
        <p14:creationId xmlns:p14="http://schemas.microsoft.com/office/powerpoint/2010/main" val="9610799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4_FVH_ppt_templates">
  <a:themeElements>
    <a:clrScheme name="ForumVirium">
      <a:dk1>
        <a:sysClr val="windowText" lastClr="000000"/>
      </a:dk1>
      <a:lt1>
        <a:sysClr val="window" lastClr="FFFFFF"/>
      </a:lt1>
      <a:dk2>
        <a:srgbClr val="44546A"/>
      </a:dk2>
      <a:lt2>
        <a:srgbClr val="E7E6E6"/>
      </a:lt2>
      <a:accent1>
        <a:srgbClr val="FF5000"/>
      </a:accent1>
      <a:accent2>
        <a:srgbClr val="757580"/>
      </a:accent2>
      <a:accent3>
        <a:srgbClr val="00A896"/>
      </a:accent3>
      <a:accent4>
        <a:srgbClr val="FFDA48"/>
      </a:accent4>
      <a:accent5>
        <a:srgbClr val="E44486"/>
      </a:accent5>
      <a:accent6>
        <a:srgbClr val="00ADD2"/>
      </a:accent6>
      <a:hlink>
        <a:srgbClr val="FF5000"/>
      </a:hlink>
      <a:folHlink>
        <a:srgbClr val="7575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sitys4" id="{5FBEE1D1-C1FF-4DF9-96CD-96B0259D196E}" vid="{B227CF7D-526D-4C85-ACDE-314547D0E3DE}"/>
    </a:ext>
  </a:extLst>
</a:theme>
</file>

<file path=ppt/theme/theme1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5_FVH_ppt_templates">
  <a:themeElements>
    <a:clrScheme name="ForumVirium">
      <a:dk1>
        <a:sysClr val="windowText" lastClr="000000"/>
      </a:dk1>
      <a:lt1>
        <a:sysClr val="window" lastClr="FFFFFF"/>
      </a:lt1>
      <a:dk2>
        <a:srgbClr val="44546A"/>
      </a:dk2>
      <a:lt2>
        <a:srgbClr val="E7E6E6"/>
      </a:lt2>
      <a:accent1>
        <a:srgbClr val="FF5000"/>
      </a:accent1>
      <a:accent2>
        <a:srgbClr val="757580"/>
      </a:accent2>
      <a:accent3>
        <a:srgbClr val="00A896"/>
      </a:accent3>
      <a:accent4>
        <a:srgbClr val="FFDA48"/>
      </a:accent4>
      <a:accent5>
        <a:srgbClr val="E44486"/>
      </a:accent5>
      <a:accent6>
        <a:srgbClr val="00ADD2"/>
      </a:accent6>
      <a:hlink>
        <a:srgbClr val="FF5000"/>
      </a:hlink>
      <a:folHlink>
        <a:srgbClr val="7575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VH_ppt_templates_MPv2.potx" id="{B611EC50-36F1-4007-A3CF-5869277C03FB}" vid="{9B020556-BA5A-4DC3-BCE1-91294E6FD1CC}"/>
    </a:ext>
  </a:extLst>
</a:theme>
</file>

<file path=ppt/theme/theme14.xml><?xml version="1.0" encoding="utf-8"?>
<a:theme xmlns:a="http://schemas.openxmlformats.org/drawingml/2006/main" name="3_FVH_ppt_templates">
  <a:themeElements>
    <a:clrScheme name="ForumVirium">
      <a:dk1>
        <a:sysClr val="windowText" lastClr="000000"/>
      </a:dk1>
      <a:lt1>
        <a:sysClr val="window" lastClr="FFFFFF"/>
      </a:lt1>
      <a:dk2>
        <a:srgbClr val="44546A"/>
      </a:dk2>
      <a:lt2>
        <a:srgbClr val="E7E6E6"/>
      </a:lt2>
      <a:accent1>
        <a:srgbClr val="FF5000"/>
      </a:accent1>
      <a:accent2>
        <a:srgbClr val="757580"/>
      </a:accent2>
      <a:accent3>
        <a:srgbClr val="00A896"/>
      </a:accent3>
      <a:accent4>
        <a:srgbClr val="FFDA48"/>
      </a:accent4>
      <a:accent5>
        <a:srgbClr val="E44486"/>
      </a:accent5>
      <a:accent6>
        <a:srgbClr val="00ADD2"/>
      </a:accent6>
      <a:hlink>
        <a:srgbClr val="FF5000"/>
      </a:hlink>
      <a:folHlink>
        <a:srgbClr val="7575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sitys4" id="{5FBEE1D1-C1FF-4DF9-96CD-96B0259D196E}" vid="{B227CF7D-526D-4C85-ACDE-314547D0E3DE}"/>
    </a:ext>
  </a:extLst>
</a:theme>
</file>

<file path=ppt/theme/theme15.xml><?xml version="1.0" encoding="utf-8"?>
<a:theme xmlns:a="http://schemas.openxmlformats.org/drawingml/2006/main" name="FVH_ppt_templates">
  <a:themeElements>
    <a:clrScheme name="ForumVirium">
      <a:dk1>
        <a:sysClr val="windowText" lastClr="000000"/>
      </a:dk1>
      <a:lt1>
        <a:sysClr val="window" lastClr="FFFFFF"/>
      </a:lt1>
      <a:dk2>
        <a:srgbClr val="44546A"/>
      </a:dk2>
      <a:lt2>
        <a:srgbClr val="E7E6E6"/>
      </a:lt2>
      <a:accent1>
        <a:srgbClr val="FF5000"/>
      </a:accent1>
      <a:accent2>
        <a:srgbClr val="757580"/>
      </a:accent2>
      <a:accent3>
        <a:srgbClr val="00A896"/>
      </a:accent3>
      <a:accent4>
        <a:srgbClr val="FFDA48"/>
      </a:accent4>
      <a:accent5>
        <a:srgbClr val="E44486"/>
      </a:accent5>
      <a:accent6>
        <a:srgbClr val="00ADD2"/>
      </a:accent6>
      <a:hlink>
        <a:srgbClr val="FF5000"/>
      </a:hlink>
      <a:folHlink>
        <a:srgbClr val="7575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sitys4" id="{5FBEE1D1-C1FF-4DF9-96CD-96B0259D196E}" vid="{B227CF7D-526D-4C85-ACDE-314547D0E3DE}"/>
    </a:ext>
  </a:extLst>
</a:theme>
</file>

<file path=ppt/theme/theme16.xml><?xml version="1.0" encoding="utf-8"?>
<a:theme xmlns:a="http://schemas.openxmlformats.org/drawingml/2006/main" name="2_Facet">
  <a:themeElements>
    <a:clrScheme name="Facet">
      <a:dk1>
        <a:srgbClr val="000000"/>
      </a:dk1>
      <a:lt1>
        <a:srgbClr val="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FVH_peruspresis_SUO_092016">
  <a:themeElements>
    <a:clrScheme name="ForumVirium">
      <a:dk1>
        <a:srgbClr val="000000"/>
      </a:dk1>
      <a:lt1>
        <a:srgbClr val="FFFFFF"/>
      </a:lt1>
      <a:dk2>
        <a:srgbClr val="44546A"/>
      </a:dk2>
      <a:lt2>
        <a:srgbClr val="E7E6E6"/>
      </a:lt2>
      <a:accent1>
        <a:srgbClr val="FF5000"/>
      </a:accent1>
      <a:accent2>
        <a:srgbClr val="757580"/>
      </a:accent2>
      <a:accent3>
        <a:srgbClr val="00A896"/>
      </a:accent3>
      <a:accent4>
        <a:srgbClr val="FFDA48"/>
      </a:accent4>
      <a:accent5>
        <a:srgbClr val="E44486"/>
      </a:accent5>
      <a:accent6>
        <a:srgbClr val="00ADD2"/>
      </a:accent6>
      <a:hlink>
        <a:srgbClr val="FF5000"/>
      </a:hlink>
      <a:folHlink>
        <a:srgbClr val="7575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7_FVH_ppt_templates">
  <a:themeElements>
    <a:clrScheme name="ForumVirium">
      <a:dk1>
        <a:sysClr val="windowText" lastClr="000000"/>
      </a:dk1>
      <a:lt1>
        <a:sysClr val="window" lastClr="FFFFFF"/>
      </a:lt1>
      <a:dk2>
        <a:srgbClr val="44546A"/>
      </a:dk2>
      <a:lt2>
        <a:srgbClr val="E7E6E6"/>
      </a:lt2>
      <a:accent1>
        <a:srgbClr val="FF5000"/>
      </a:accent1>
      <a:accent2>
        <a:srgbClr val="757580"/>
      </a:accent2>
      <a:accent3>
        <a:srgbClr val="00A896"/>
      </a:accent3>
      <a:accent4>
        <a:srgbClr val="FFDA48"/>
      </a:accent4>
      <a:accent5>
        <a:srgbClr val="E44486"/>
      </a:accent5>
      <a:accent6>
        <a:srgbClr val="00ADD2"/>
      </a:accent6>
      <a:hlink>
        <a:srgbClr val="FF5000"/>
      </a:hlink>
      <a:folHlink>
        <a:srgbClr val="7575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VH_ppt_templates_MPv2.potx" id="{B611EC50-36F1-4007-A3CF-5869277C03FB}" vid="{9B020556-BA5A-4DC3-BCE1-91294E6FD1CC}"/>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FVH_ppt_templates">
  <a:themeElements>
    <a:clrScheme name="ForumVirium">
      <a:dk1>
        <a:sysClr val="windowText" lastClr="000000"/>
      </a:dk1>
      <a:lt1>
        <a:sysClr val="window" lastClr="FFFFFF"/>
      </a:lt1>
      <a:dk2>
        <a:srgbClr val="44546A"/>
      </a:dk2>
      <a:lt2>
        <a:srgbClr val="E7E6E6"/>
      </a:lt2>
      <a:accent1>
        <a:srgbClr val="FF5000"/>
      </a:accent1>
      <a:accent2>
        <a:srgbClr val="757580"/>
      </a:accent2>
      <a:accent3>
        <a:srgbClr val="00A896"/>
      </a:accent3>
      <a:accent4>
        <a:srgbClr val="FFDA48"/>
      </a:accent4>
      <a:accent5>
        <a:srgbClr val="E44486"/>
      </a:accent5>
      <a:accent6>
        <a:srgbClr val="00ADD2"/>
      </a:accent6>
      <a:hlink>
        <a:srgbClr val="FF5000"/>
      </a:hlink>
      <a:folHlink>
        <a:srgbClr val="7575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VH_ppt_templates_MPv2.potx" id="{B611EC50-36F1-4007-A3CF-5869277C03FB}" vid="{9B020556-BA5A-4DC3-BCE1-91294E6FD1CC}"/>
    </a:ext>
  </a:extLst>
</a:theme>
</file>

<file path=ppt/theme/theme3.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FVH_ppt_templates">
  <a:themeElements>
    <a:clrScheme name="ForumVirium">
      <a:dk1>
        <a:srgbClr val="000000"/>
      </a:dk1>
      <a:lt1>
        <a:srgbClr val="FFFFFF"/>
      </a:lt1>
      <a:dk2>
        <a:srgbClr val="44546A"/>
      </a:dk2>
      <a:lt2>
        <a:srgbClr val="E7E6E6"/>
      </a:lt2>
      <a:accent1>
        <a:srgbClr val="FF5000"/>
      </a:accent1>
      <a:accent2>
        <a:srgbClr val="757580"/>
      </a:accent2>
      <a:accent3>
        <a:srgbClr val="00A896"/>
      </a:accent3>
      <a:accent4>
        <a:srgbClr val="FFDA48"/>
      </a:accent4>
      <a:accent5>
        <a:srgbClr val="E44486"/>
      </a:accent5>
      <a:accent6>
        <a:srgbClr val="00ADD2"/>
      </a:accent6>
      <a:hlink>
        <a:srgbClr val="FF5000"/>
      </a:hlink>
      <a:folHlink>
        <a:srgbClr val="7575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DB - väliotsikkodi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DB - sisältödi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_DB - lopetusdi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CitySDK - Variation">
  <a:themeElements>
    <a:clrScheme name="Anpassad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ngränsand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13977</TotalTime>
  <Words>2814</Words>
  <Application>Microsoft Macintosh PowerPoint</Application>
  <PresentationFormat>On-screen Show (16:9)</PresentationFormat>
  <Paragraphs>409</Paragraphs>
  <Slides>77</Slides>
  <Notes>28</Notes>
  <HiddenSlides>0</HiddenSlides>
  <MMClips>0</MMClips>
  <ScaleCrop>false</ScaleCrop>
  <HeadingPairs>
    <vt:vector size="6" baseType="variant">
      <vt:variant>
        <vt:lpstr>Fonts Used</vt:lpstr>
      </vt:variant>
      <vt:variant>
        <vt:i4>23</vt:i4>
      </vt:variant>
      <vt:variant>
        <vt:lpstr>Theme</vt:lpstr>
      </vt:variant>
      <vt:variant>
        <vt:i4>18</vt:i4>
      </vt:variant>
      <vt:variant>
        <vt:lpstr>Slide Titles</vt:lpstr>
      </vt:variant>
      <vt:variant>
        <vt:i4>77</vt:i4>
      </vt:variant>
    </vt:vector>
  </HeadingPairs>
  <TitlesOfParts>
    <vt:vector size="118" baseType="lpstr">
      <vt:lpstr>Arial</vt:lpstr>
      <vt:lpstr>Arial Black</vt:lpstr>
      <vt:lpstr>Avenir Book</vt:lpstr>
      <vt:lpstr>Bitter</vt:lpstr>
      <vt:lpstr>Cabin</vt:lpstr>
      <vt:lpstr>Calibri</vt:lpstr>
      <vt:lpstr>Calibri Light</vt:lpstr>
      <vt:lpstr>Corbel</vt:lpstr>
      <vt:lpstr>Droid Serif</vt:lpstr>
      <vt:lpstr>Gotham Light</vt:lpstr>
      <vt:lpstr>Helsinki Grotesk</vt:lpstr>
      <vt:lpstr>Helvetica Neue</vt:lpstr>
      <vt:lpstr>Lato</vt:lpstr>
      <vt:lpstr>Noto Sans Symbols</vt:lpstr>
      <vt:lpstr>Open Sans</vt:lpstr>
      <vt:lpstr>Open Sans Light</vt:lpstr>
      <vt:lpstr>Open Sans SemiBold</vt:lpstr>
      <vt:lpstr>Oswald</vt:lpstr>
      <vt:lpstr>Quattrocento Sans</vt:lpstr>
      <vt:lpstr>Roboto Slab</vt:lpstr>
      <vt:lpstr>Trebuchet MS</vt:lpstr>
      <vt:lpstr>Verdana</vt:lpstr>
      <vt:lpstr>Wingdings</vt:lpstr>
      <vt:lpstr>Office Theme</vt:lpstr>
      <vt:lpstr>2_FVH_ppt_templates</vt:lpstr>
      <vt:lpstr>7_Office Theme</vt:lpstr>
      <vt:lpstr>3_Office Theme</vt:lpstr>
      <vt:lpstr>1_FVH_ppt_templates</vt:lpstr>
      <vt:lpstr>DB - väliotsikkodia</vt:lpstr>
      <vt:lpstr>DB - sisältödia</vt:lpstr>
      <vt:lpstr>1_DB - lopetusdia</vt:lpstr>
      <vt:lpstr>CitySDK - Variation</vt:lpstr>
      <vt:lpstr>Black</vt:lpstr>
      <vt:lpstr>4_FVH_ppt_templates</vt:lpstr>
      <vt:lpstr>1_Office Theme</vt:lpstr>
      <vt:lpstr>5_FVH_ppt_templates</vt:lpstr>
      <vt:lpstr>3_FVH_ppt_templates</vt:lpstr>
      <vt:lpstr>FVH_ppt_templates</vt:lpstr>
      <vt:lpstr>2_Facet</vt:lpstr>
      <vt:lpstr>FVH_peruspresis_SUO_092016</vt:lpstr>
      <vt:lpstr>7_FVH_ppt_templates</vt:lpstr>
      <vt:lpstr>PowerPoint Presentation</vt:lpstr>
      <vt:lpstr>Let's make Helsinki the most functional Smart City in the World</vt:lpstr>
      <vt:lpstr>What is Forum Virium Helsinki? </vt:lpstr>
      <vt:lpstr>What does Forum Virium Helsinki do? </vt:lpstr>
      <vt:lpstr>PowerPoint Presentation</vt:lpstr>
      <vt:lpstr>Smart Helsinki on top of the world</vt:lpstr>
      <vt:lpstr>Forum Virium in the media</vt:lpstr>
      <vt:lpstr>Co-creating urban futures</vt:lpstr>
      <vt:lpstr>Re-designing the  Role of the City</vt:lpstr>
      <vt:lpstr>PowerPoint Presentation</vt:lpstr>
      <vt:lpstr>PowerPoint Presentation</vt:lpstr>
      <vt:lpstr>Fostering the developer ecosystem</vt:lpstr>
      <vt:lpstr>Around 200 open data use cases we are aware of</vt:lpstr>
      <vt:lpstr>Why open data?</vt:lpstr>
      <vt:lpstr>Why open data?</vt:lpstr>
      <vt:lpstr>Not just apps</vt:lpstr>
      <vt:lpstr>PowerPoint Presentation</vt:lpstr>
      <vt:lpstr>PowerPoint Presentation</vt:lpstr>
      <vt:lpstr>PowerPoint Presentation</vt:lpstr>
      <vt:lpstr>One city is not a market</vt:lpstr>
      <vt:lpstr>PowerPoint Presentation</vt:lpstr>
      <vt:lpstr>PowerPoint Presentation</vt:lpstr>
      <vt:lpstr>PowerPoint Presentation</vt:lpstr>
      <vt:lpstr>PowerPoint Presentation</vt:lpstr>
      <vt:lpstr>More APIs, more cities</vt:lpstr>
      <vt:lpstr>Cities, get started with it!</vt:lpstr>
      <vt:lpstr>PowerPoint Presentation</vt:lpstr>
      <vt:lpstr>PowerPoint Presentation</vt:lpstr>
      <vt:lpstr>Data-fueled services and systems create demand for</vt:lpstr>
      <vt:lpstr>PowerPoint Presentation</vt:lpstr>
      <vt:lpstr>Internet of Things (IoT):  solutions for everyday challenges</vt:lpstr>
      <vt:lpstr>Smart City Open IoT program</vt:lpstr>
      <vt:lpstr>Internet of Things (IoT)</vt:lpstr>
      <vt:lpstr>PowerPoint Presentation</vt:lpstr>
      <vt:lpstr>PowerPoint Presentation</vt:lpstr>
      <vt:lpstr>3 approaches</vt:lpstr>
      <vt:lpstr>SynchroniCity harmonization areas</vt:lpstr>
      <vt:lpstr>Helsinki API harmonization timeline</vt:lpstr>
      <vt:lpstr>Helsinki API harmonization timeline</vt:lpstr>
      <vt:lpstr>PowerPoint Presentation</vt:lpstr>
      <vt:lpstr>PowerPoint Presentation</vt:lpstr>
      <vt:lpstr>PowerPoint Presentation</vt:lpstr>
      <vt:lpstr>SELECT for Cities competition aims to harness data in a city-wide platform for Smart City innovation</vt:lpstr>
      <vt:lpstr>PowerPoint Presentation</vt:lpstr>
      <vt:lpstr>The basics: the Smart City Platform</vt:lpstr>
      <vt:lpstr>The basics: Quality requirements</vt:lpstr>
      <vt:lpstr>PowerPoint Presentation</vt:lpstr>
      <vt:lpstr>SynchroniCity pilots</vt:lpstr>
      <vt:lpstr>PowerPoint Presentation</vt:lpstr>
      <vt:lpstr>UrbanSense challenges companies to get started with 5G services</vt:lpstr>
      <vt:lpstr>BLE + xG</vt:lpstr>
      <vt:lpstr>PowerPoint Presentation</vt:lpstr>
      <vt:lpstr>Vekotinverstas: </vt:lpstr>
      <vt:lpstr>Vekotinverstas: </vt:lpstr>
      <vt:lpstr>Chatting flower pot What could it enable?</vt:lpstr>
      <vt:lpstr>PowerPoint Presentation</vt:lpstr>
      <vt:lpstr>Guidelines, principles</vt:lpstr>
      <vt:lpstr>PowerPoint Presentation</vt:lpstr>
      <vt:lpstr>PowerPoint Presentation</vt:lpstr>
      <vt:lpstr>PowerPoint Presentation</vt:lpstr>
      <vt:lpstr>PowerPoint Presentation</vt:lpstr>
      <vt:lpstr>Personal Data</vt:lpstr>
      <vt:lpstr>The core idea is that individuals should be in control of their own data.  The MyData approach aims at strengthening digital human rights while opening new opportunities for businesses to develop innovative personal data based services built on mutual trust.</vt:lpstr>
      <vt:lpstr>PowerPoint Presentation</vt:lpstr>
      <vt:lpstr>MyData Principles</vt:lpstr>
      <vt:lpstr>Helsinki committed to furthering mydata principles</vt:lpstr>
      <vt:lpstr>PowerPoint Presentation</vt:lpstr>
      <vt:lpstr>Ilmanlaatujoukot.fi</vt:lpstr>
      <vt:lpstr>PowerPoint Presentation</vt:lpstr>
      <vt:lpstr>Machine learning </vt:lpstr>
      <vt:lpstr>AI-based demand response of heat use at home  &amp;  offices</vt:lpstr>
      <vt:lpstr>PowerPoint Presentation</vt:lpstr>
      <vt:lpstr>PowerPoint Presentation</vt:lpstr>
      <vt:lpstr>Technology Directory https://forumvirium.fi/en/techdir/</vt:lpstr>
      <vt:lpstr>Vekotinverstas  vekotinverstas.fi</vt:lpstr>
      <vt:lpstr>Upcoming open calls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EIT Digital Helsinki</cp:lastModifiedBy>
  <cp:revision>177</cp:revision>
  <dcterms:created xsi:type="dcterms:W3CDTF">2017-10-27T06:22:54Z</dcterms:created>
  <dcterms:modified xsi:type="dcterms:W3CDTF">2019-04-24T06:37:47Z</dcterms:modified>
</cp:coreProperties>
</file>