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56" r:id="rId2"/>
    <p:sldId id="381" r:id="rId3"/>
    <p:sldId id="259" r:id="rId4"/>
    <p:sldId id="260" r:id="rId5"/>
    <p:sldId id="261" r:id="rId6"/>
    <p:sldId id="262" r:id="rId7"/>
    <p:sldId id="268" r:id="rId8"/>
    <p:sldId id="263" r:id="rId9"/>
    <p:sldId id="390" r:id="rId10"/>
    <p:sldId id="266" r:id="rId11"/>
    <p:sldId id="269" r:id="rId12"/>
    <p:sldId id="388" r:id="rId13"/>
    <p:sldId id="38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1311"/>
    <a:srgbClr val="D2BBA1"/>
    <a:srgbClr val="F1F022"/>
    <a:srgbClr val="FFFFFF"/>
    <a:srgbClr val="D92C28"/>
    <a:srgbClr val="DD2B29"/>
    <a:srgbClr val="EADA9B"/>
    <a:srgbClr val="F8EBD7"/>
    <a:srgbClr val="7D0909"/>
    <a:srgbClr val="69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8" autoAdjust="0"/>
    <p:restoredTop sz="93514" autoAdjust="0"/>
  </p:normalViewPr>
  <p:slideViewPr>
    <p:cSldViewPr snapToGrid="0">
      <p:cViewPr varScale="1">
        <p:scale>
          <a:sx n="106" d="100"/>
          <a:sy n="106" d="100"/>
        </p:scale>
        <p:origin x="630" y="114"/>
      </p:cViewPr>
      <p:guideLst/>
    </p:cSldViewPr>
  </p:slideViewPr>
  <p:outlineViewPr>
    <p:cViewPr>
      <p:scale>
        <a:sx n="33" d="100"/>
        <a:sy n="33" d="100"/>
      </p:scale>
      <p:origin x="0" y="-649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22T09:01:33.138"/>
    </inkml:context>
    <inkml:brush xml:id="br0">
      <inkml:brushProperty name="width" value="0.10583" units="cm"/>
      <inkml:brushProperty name="height" value="0.10583" units="cm"/>
      <inkml:brushProperty name="color" value="#FFFFFF"/>
      <inkml:brushProperty name="ignorePressure" value="1"/>
    </inkml:brush>
  </inkml:definitions>
  <inkml:trace contextRef="#ctx0" brushRef="#br0">1623 2126,'2'-1,"-1"1,1 0,0-1,-1 0,1 0,-1 0,0 0,1 1,-1-2,1 1,-1 0,0 0,1 0,-2 0,2-1,-2 1,2 0,-1-3,2 1,-2 1,0 0,1 0,0-1,-1 2,2-1,2-1,0-1,0 0,-2 0,2 0,0 1,-1-2,0 1,-1-1,1 0,-1 0,0-1,1 1,-2-1,1 1,-2 0,2-2,-1 2,-1-1,1 0,1-11,-3 13,1-1,0 1,0 1,1-1,-1 0,1-1,0 1,-1 1,1 0,0 0,1 0,3-5,3-1,-1 0,18-11,-21 16,-1-1,0 2,-1-2,1 0,0-1,-1 1,5-10,-1 0,9-25,-14 33,0 1,-1 1,1-1,-2-1,1 1,0-8,-1 12,0 0,0 0,0 1,0-1,0 1,-1-1,1 0,-1 1,1-1,0 0,-1 0,0 0,0 1,1-1,-2 1,2 0,-1-1,-1 1,2 0,-2 0,1 0,0 0,1 0,-2-1,-2 0,-12-4,1 2,-1 0,1 2,-2-1,1 3,0-1,-17 2,8-1,23 0,-1 0,1-1,-1 0,0 0,1 0,-1 0,0 0,2-1,-1 1,-5-3,5 1,-1 2,0 0,0-1,1 1,0 0,-1 0,1-1,-1 2,-5-1,-78-7,-70-1,131 11,17-2,-1 1,2-1,-2 0,0 0,2-1,-1 0,0-1,-15-5,14 1,0 1,-11-12,14 12,-2-2,0 3,-13-9,1 5,-40-9,5 1,48 14,-3 0,2 0,0 0,-2 2,2 0,-1 0,0 0,1 0,-1 2,0 0,0 0,1 0,0 1,-1 0,2 1,-10 5,11-6,-1 1,1-1,0 0,-2-1,1 1,0-2,0 1,0-1,-8 0,3 0,1 0,-18 6,4 4,-42 22,60-29,2-2,1 0,-1-1,0 1,0-1,0 0,0-1,0 0,1 0,-7 0,6 0,0 0,-1 0,1 0,-1 0,2 2,-2-2,-7 4,7 0,-2 1,0 0,2-1,-1 2,-5 7,-14 10,0 1,20-19,1 1,1-1,-2 0,1-2,-8 6,-65 39,33-25,-27 17,72-39,-2 0,2 0,-1 1,0-2,0 1,0 1,0-1,1-1,-1 2,1-1,-1 0,0 1,1-1,0 0,0 1,0 0,-1-2,1 2,0 2,0-2,0-1,0 1,-1-1,1 1,-1 0,1 0,0 0,-1-1,0 1,0 0,1-1,-2 1,1-1,0 2,-16 11,1-2,-1 1,-26 12,41-23,-12 6,-3 0,2-2,0 0,-26 7,32-10,9-2,0-1,0 0,0 0,-1 0,1 1,0-1,0 0,0 0,0 0,0 0,0 0,1 0,-1 0,0 1,0-1,0 0,0 0,0 0,0 1,0-1,0 0,0 0,0 0,0 1,0-1,0 0,0 0,0 0,0 0,1 0,-1 1,0-1,1 0,19 11,-6-4,-4 0,-2 1,1 0,0 1,-2 0,1 0,-1 2,0-2,10 22,-13-22,0 1,0-1,-1 1,-1 1,1-1,-1 1,-1-1,-1 1,1-1,-1 20,-2 26,3 60,-1-109,2-3,-1 2,0 0,1-1,0 0,0 1,4 5,-3-5,0 1,-1-1,0 1,2 8,0-3,0 1,1-1,9 22,-14-33,2 3,2 1,-1-1,-1 1,2-1,-1-1,1 1,0 0,1 1,-3-2,3 0,8 3,-2 2,2-2,0-1,13 5,-11-6,1-1,20 0,-2 1,-30-2,-1-2,1 2,-2 0,0-1,1 2,0-2,0 2,0-1,0 0,-1 0,1 1,-2 0,4 3,17 17,22 7,17 14,-48-36,-11-7,-1 0,2 0,-1 1,-2-1,2 0,0 1,-1-1,1 0,-1 1,2 3,1-1,0 1,-1 0,1-2,0 1,0 0,1 0,-1 0,0-1,6 2,-7-3,0 1,0 1,1 0,-1 0,-1-1,2 2,-2-1,1 0,3 10,-2-7,-3-4,0-1,-1 1,1-1,0 0,0 1,-1-1,0 1,0 0,0 0,0 0,0 1,-6 35,3-17,1-10,1 3,-1 1,-8 26,5-19,1 0,0 0,1 0,1 0,0 30,2-46,-1-2,0 2,0-1,-2 1,2-3,-1 3,0-2,0 1,-1 0,-5 6,4-5,0 1,1 0,-1-1,-2 13,1-7,2-3,-1 2,-1-2,-1 1,-6 12,-7 9,6-7,2-3,-1 2,-14 46,24-61,1-2,0 3,1-2,0 2,0 0,1 9,2 15,-3-23,2-1,-1 1,1-2,1 2,-1-1,8 17,-8-22,1 0,0-1,0 0,0 1,1-1,-1 1,0-2,2 1,-2 0,2-1,3 4,9 3,28 13,-34-17,1-1,19 2,-22-6,-2 1,1 0,1 1,-2 0,1 1,0-1,-1 1,13 11,-10-8,3 7,1-2,0-1,0-1,22 12,-30-18,2 1,-1 0,8 8,13 8,52 35,-29-28,-35-20,-3-1,3 2,11 10,-16-12,-1 0,-1-3,2 2,-1-1,1-1,-1-1,12 3,-7-1,2-1,21 13,-25-10,2-2,-1 0,-1 0,2-1,-1-1,27 2,89-6,-127 1,9-1,-1-2,1 0,-2 0,20-8,17-6,56 1,-70 9,22-5,-37 7,0 2,0 0,1 1,30 2,-49 0,8-1,0 1,-2-1,1-1,1 0,10-5,-10 4,-1 0,1 0,-1 2,13-2,18 3,-20 0,-1-1,29-6,-19 2,0 2,42 1,21-1,-8-1,2-1,-54 2,-22 3,1-1,-2 0,2-1,-1 1,0-2,0 2,0-2,-1-1,9-4,0-1,-13 8,0-1,-1 1,1-1,0 0,0 0,0 0,-1 0,1-1,-1 1,-1 0,2-1,-1 0,2-4,-2 4,-1 0,1 2,-1-2,0 1,1-1,0 2,0-2,-1 1,1 0,0 1,0-1,1 0,-1 2,4-4,-2 3,1-1,0 1,0 1,0-1,-1 0,10 2,-6-1,0 1,0-1,-1 2,1 0,0 0,-1 0,1 1,-1 0,0 1,1 0,-1 1,12 9,-5-4,0 2,0 0,-1 2,0 0,12 16,-24-27,1 0,-1-1,0 1,0 1,0-2,0 1,0 1,-1-1,1-1,-1 1,0 5,-1 38,-1-19,2 425,0-450,0 0,0 0,1-1,-1 1,0 0,1-2,-1 2,0 0,1-2,0 2,-1 0,1-1,0 1,0-1,-1 0,2 1,-1-1,-1 0,2 0,-2 0,2 1,-1-2,0 1,0-1,0 1,1 0,-1-1,0 0,2 2,5 0,-1 0,1-1,0 1,11-2,-2 2,1 0,0-2,1 1,0-2,0-1,-1 0,0-2,0-1,0 1,22-12,-18 5,-1-3,1 1,-2-2,28-27,-17 15,-14 13,-3 3,-2 1,1-2,-2 0,18-22,-22 15,-6 18,-1 0,0-1,1 1,0 0,-1-1,0 1,1 0,0 0,0 0,-1 0,1 1,0-2,-1 1,1 0,1 1,-2-1,1 0,1 0,-2 0,2 1,-1-1,0 0,0 1,1-2,28-4,-25 6,0-1,-2 0,1 1,1 0,-2-2,2 0,-1 1,-1-2,1 2,0-2,0 1,0-2,-1 2,5-6,-5 5,1 0,-1 0,1 0,-1 1,1 0,0 0,0 0,0 0,0 1,6-2,-2 0,-3 1,1-1,9-3,-11 2,2-1,-1 0,1-1,-2 2,1-2,5-7,5-7,161-192,-165 198,17-30,0 1,77-83,-31 40,-72 84,0 0,-1-2,1 2,-1-1,1-1,-1 1,0 0,0 1,0-2,0 0,0 1,0-4,0-1,2 1,-1-1,1 2,-1-1,2 0,0 2,-1-2,2 1,3-5,3-6,47-61,-33 45,-2 2,27-49,-49 75,2 0,-2-1,-1 2,1-1,0-1,0 0,-1 1,1 0,-1-1,-1 1,1 0,-3-11,1-19,2 33,0 0,0 0,0-1,0 1,0 0,-1 0,1 1,-1-1,1 0,-1 0,0 0,1 0,-1 0,0 0,0 1,0-1,-1 0,1 1,0-1,0 1,-1 0,1-1,-1 1,0 0,2 0,-2 0,0 0,-2-1,2 0,-1 1,0-1,1 0,-1 0,2 0,-1 1,0-2,0 1,0 0,0-1,0 1,1-2,-3-1,-15-43,12 31,-2-13,0 0,-9-56,17 76,-1-2,-1 2,1-1,-2 2,-4-12,-6-12,7 16,-1 0,-13-23,-2-4,17 31,-14-21,17 30,0 0,0 0,0 1,-1-2,1 3,0-1,-1 0,-7-5,8 6,0 0,2 1,-2-2,1 2,0-2,0 1,-4-5,5 4,-2 0,1 1,1 0,-1 0,0-1,-1 2,0-2,-2-1,-11-4,8 3,2 1,-1 1,0 0,0 0,-15-3,19 5,0 0,1 1,-1-1,0-1,0 1,1 0,0-1,0 0,-1 0,1 0,-3-2,-22-29,20 23,5 9,1-2,-1 1,1-1,0 1,0-1,0 0,0 0,0 0,1 1,-1 0,1-2,-1-4,3-38,-1 21,0 18,0-3,1 2,-1-1,2 0,-1 1,6-14,3-7,-5 8,1 1,1 1,0 0,15-24,-10 24,-6 10,-2-1,0 2,1-2,-2 2,0-3,0 2,-1-2,4-11,-6 15,1 2,0 0,-1-1,1 0,1 2,0-1,-1 0,8-7,1-8,103-178,-108 191,-2-3,1 0,-1 0,4-11,-7 18,0-2,0 2,-1-1,0 0,1 0,-1 0,0 1,0-1,0 0,-1 0,1 0,-1 0,1 1,-3-7,1 7,0 0,1 0,-2 1,1 0,0 0,0-1,0 1,0 0,0 1,-6-5,-13-11,-5-14,-46-44,56 63,13 10,0 1,1-1,0 0,-1 0,1 0,0-1,0 1,0-1,-1 0,-2-4,1-4,-2 1,0-1,0 3,0-2,-1 1,-1-1,1 2,-1 0,-12-9,15 14,1-2,1 1,-2 0,1-1,0 2,0-2,-2-5,-21-40,4 5,-5 0,12 18,-20-29,30 48,-1-1,2 1,0-1,1-1,-1 0,1 0,0 1,-3-22,3 9,0-2,2 2,0-26,15-286,-10 276,-3-82,-1 128,-1 1,0-1,0 2,-2-2,-6-17,6 21,-1-2,-1 3,1-2,-1 2,0-2,-1 1,1 2,-1 0,-1-1,1 1,-1 1,0-1,-10-4,7 6,-1 0,0 1,0-1,0 2,0 0,-22 1,7-1,25 2,1-1,-1 0,0 1,1 0,0-1,0 0,-1 0,0 0,1 0,-1 0,1-1,0 2,0-2,-1 0,1 1,0-1,0 0,-1-2,1 3,-1-1,1-1,-1 1,1 0,-1 0,0 0,0 0,0 1,-5-4,3 4,0-1,-1-1,1 1,0 0,0-2,1 1,-1 0,0 0,1-1,-5-6,6 7,0 1,-1 0,0 0,0 0,0 0,-1 0,1 0,1 0,-1 1,-1 0,1 0,-1 0,-3 0,1-1,0 1,0-2,-8-2,8 2,1 1,-1-1,-10-2,10 5,0-2,1 0,0 1,0-1,-6-4,3 2,0 0,0 1,0 1,0 0,-1 0,-8-1,3 1,-27-3,-1 2,-58 4,29 0,51-1,0-1,-38-7,25 1,24 7,-1-2,0-1,1 0,0 0,-16-7,12 3,1 1,-1 0,-1 0,0 2,0 0,0 1,-24-2,35 5,0-1,0 0,0-1,0 2,1-2,-1 0,0 1,0-1,0 0,-3-1,3 0,1 1,-3-1,2 1,-1 0,-4-2,-58-9,11 2,-7-2,0 2,0 4,-89 1,141 6,1 0,1 0,-14 3,18-2,0 0,1 0,-1 0,0 1,2 0,-1-1,-1 1,1 0,-4 5,-31 29,22-18,-35 26,46-42,0 2,-1 1,1-1,-1 1,-5 5,10-7,-1-1,1 1,-1-1,1 0,0 0,0 0,0 1,0-1,0 1,0 0,1-1,0 2,0-2,0 0,0 4,0 108,2-63,-3-1,-8 71,6-91,0 0,1 37,2-65,0 26,0-2,2 1,1 1,6 28,-3-28,-1 0,-2 1,2 33,-5-58,0-1,1 1,-1 0,1 0,0 0,0-1,0 1,-1 0,2-1,-1 1,2 0,-2-1,1 0,0 0,1 0,0 1,-1-2,1 1,3 3,-2-1,0-1,0 1,0 0,-1-2,0 3,0 0,-1-1,6 12,-4-2,7 33,-8-33,0-8,-1-1,0 0,1 0,0 1,1-2,0 1,0 0,-1-1,2 0,5 5,5 7,8 8,4 4,-26-27,1 0,-1 2,1-3,-1 2,0 0,0 5,0-6,-1 0,1 0,-1 0,1 0,1 0,-2 0,2 0,-1 0,0-1,0 1,0 0,1 0,1 1,19 18,33 41,-36-39,1-1,22 20,-28-32,23 23,-34-29,0 0,0 0,0 0,0 0,-1 1,0-1,0 0,3 7,6 21,-1 2,9 51,-16-68,-1 0,0 1,-2-1,-1 25,1-41,0 1,-1-2,1 1,0 0,0 0,-1 0,0 0,1 0,-1-1,1 1,-1 0,0-1,0 1,1 0,-1 0,0-1,1 1,-1-1,0 0,0 1,0-1,1 1,-1-1,0 1,0-1,0 0,1 1,-2-1,-1 0,-4 0,1 0,-2 0,-6-1,2-1,-19 3,21 0,-2-1,0-1,1 0,0 0,-20-6,14 0,13 5,1 0,0 0,-2 1,2-1,-2 1,2 0,-6 1,-26 0,-63 9,-11 1,103-10,2 1,0 0,0 1,-1 0,1-1,-1 2,1-1,1 1,-1-1,0 1,1-1,-1 2,-4 5,-3 0,-207 187,213-193,4-3,0 1,0 0,1-1,-1 1,0 1,0-1,0-1,0 1,1 1,-1-1,0 0,1 0,0 0,-1 1,-1 1,2 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24T10:40:07.029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8-24T10:40:03.167"/>
    </inkml:context>
    <inkml:brush xml:id="br0">
      <inkml:brushProperty name="width" value="0.35" units="cm"/>
      <inkml:brushProperty name="height" value="0.35" units="cm"/>
      <inkml:brushProperty name="color" value="#FFFFFF"/>
      <inkml:brushProperty name="transparency" value="76"/>
      <inkml:brushProperty name="ignorePressure" value="1"/>
    </inkml:brush>
  </inkml:definitions>
  <inkml:trace contextRef="#ctx0" brushRef="#br0">32 1877,'-1'0,"0"0,0-1,0 1,0 0,0 0,0-1,0 1,0-1,0 1,0-1,0 0,0 1,1-1,-1 0,0 0,1 0,-1 0,0 1,1-1,-1 0,1 0,0 0,-1 0,1 0,0 0,-1-1,-5-31,5 31,-3-63,4-72,1 60,0 63,1-2,0 1,1 1,0-1,2 1,0 0,13-27,7-1,34-45,-20 30,-24 35,1 2,0-1,2 2,1 0,1 1,0 0,2 2,39-24,-55 36,0 0,-1 0,9-9,-11 9,1 0,0 1,-1 0,1 1,0-2,0 1,7-2,-10 5,0 0,-1-1,1 1,0 0,-1 0,1 0,0 0,-1 0,1 0,0 1,-1-1,1 0,0 0,-1 0,1 0,-1 1,1-1,0 0,-1 1,1-1,-1 1,1-1,-1 0,1 0,-1 0,1 1,-1-1,1 1,-1 0,0-1,1 1,-1-1,0 1,0 0,1-1,-1 1,0 0,0-1,0 1,0-1,0 0,0 2,4 31,-4-31,2 94,-4-2,-30 167,-34-18,53-203,6-22,-2 1,0-1,-1 0,-17 24,13-22,0 1,-15 35,-23 111,23-86,7-27,17-43,8-21,17-27,2 2,2 0,1 0,2 2,43-41,-53 54,0-1,-2 0,-1-1,0-1,17-40,18-32,-21 51,97-175,-120 209,66-135,-54 116,2-1,37-44,5 11,3 2,97-72,-159 131,1 0,-1 0,0 1,1-1,-1 1,1 0,0 0,2-2,-4 3,-1 0,0 0,0 0,0 0,1 0,-1 0,0 0,0 0,0 0,1 0,-1 0,0 0,0 0,0 0,1 0,-1 1,0-1,0 0,0 0,0 0,1 0,-1 0,0 0,0 1,0-1,0 0,0 0,0 0,1 0,-1 1,0-1,0 0,0 0,0 0,0 0,0 1,0-1,0 0,0 1,-3 16,-92 305,21 8,65-300,-1-1,-2-1,-16 28,-20 52,-24 81,35-69,25-71,10-34,-2-1,-8 23,12-36,0 0,-1-1,1 1,0 0,0-1,-1 1,1-1,0 0,-1 1,1-1,-1 1,1-1,-1 1,1 0,-1-1,1 0,-1 1,1-1,-1 1,0-1,0 1,0-2,1 1,0-1,-1 1,1-1,-1 1,1-1,0 0,-1 1,1-1,0 0,0 1,-1 0,1-1,0 1,0-1,0 0,0 1,0-1,0 0,0 1,0-1,0 0,0 0,3-21,1-1,0 1,2-1,1 2,15-32,-11 26,12-24,3 0,34-47,-34 60,-2-3,-2 0,-2-1,14-44,-29 69,1 0,1 1,0 0,19-29,-4 10,24-59,-32 64,1-1,1 2,26-35,9 5,103-91,-154 150,1-1,-1 0,1 1,0-1,-1 0,1 1,0-1,0 1,0-1,-1 1,1-1,0 1,0-1,0 1,0 0,0-1,0 1,0 0,0 0,0 0,0 0,1 0,-2 0,1 1,-1-1,1 1,0-1,-1 1,1-1,-1 1,1-1,-1 1,0 0,1-1,-1 1,0 0,1-1,-1 1,0-1,0 0,1 1,-1 0,0 0,0 0,1 7,-1 0,0 0,-2 12,-9 49,-38 117,1-7,41-145,2 0,2 1,1 0,5 50,-3-82,1-1,-1 0,1 1,-1 0,1-2,0 2,0-1,0 1,0-2,0 2,1-1,-1 0,1-1,0 1,-1 0,3 2,-3-4,0 0,-1 1,1-1,-1 0,1 0,0 1,-1-1,1 0,0 0,0 0,-1 1,1-1,0 0,-1 0,1 0,0 0,0-1,-1 1,1 0,0 0,-1 0,1 0,0-1,1 0,0 1,-1-2,1 1,-1 0,1-1,-1 1,1-1,-1 2,0-2,0 0,0 1,1-2,10-22,-1 0,-2 0,-1-1,-1 0,4-31,18-61,130-240,-87 212,92-222,-158 354,86-159,-51 102,-8 17,9-20,-34 57,1 0,1 1,1 0,0 0,1 0,1 2,1 0,0 0,1 1,0 0,25-14,-39 26,0 0,0 0,0 1,1 0,-1-1,0 1,0-1,1 1,-1-1,1 1,-1 0,1-1,-1 1,0 0,1 0,1 0,-2 1,1-1,-1 1,0 0,0 0,0-1,0 0,0 1,0 0,0 0,0 0,-1 1,1-1,0 0,0 0,-1-1,1 2,-1-1,1 0,-1 0,1 3,4 17,0 1,-2 0,-1 1,0 23,-2-26,2 259,-6-192,-22 105,-68 170,-28-5,107-317,1 10,3-1,2 2,-4 88,-3 22,-2-1,18-155,-1 0,1 0,-1 0,-1 0,1 0,-4 9,4-12,0-1,1-1,-1 2,0-1,1 0,-1 1,0-1,0 0,0 0,0 0,0 0,-1 0,1 0,0 0,0-1,-1 1,1 0,-1 0,1-1,0 0,-1 0,1 1,-1-1,1 0,-1 1,0-1,1 0,-1 0,-2 0,3-1,-1 1,0-1,1 1,-1 0,1-1,0 0,-1 0,1 0,0 0,-1 0,1 0,0 0,0 0,0 0,0 0,0-1,0 1,0-1,1 1,-1 0,0 0,1-1,-1 1,1-1,-1-1,0-5,0 1,0 1,0-1,2-9,0-2,2 0,1 1,0-1,8-19,33-68,-40 94,86-155,-4 7,-76 135,5-7,-2-2,-1 1,11-53,-22 77,1-1,0 0,0 1,1 0,0 0,0 1,7-9,45-52,-35 44,15-13,1 2,2 2,44-30,45-37,-115 86,0 0,0-2,-1 2,-2-2,1 0,-2-1,0 0,11-33,-20 49,2-4,0-1,0 2,0-1,1 0,3-5,-6 10,0 1,0-1,0 0,0 0,0 0,0 1,0-1,0 0,0 0,1 1,-1-1,0 0,0 0,0 0,0 1,0-1,0 0,0 0,0 0,1 0,-1 1,0-1,0 0,0 0,0 0,1 0,-1 0,0 0,0 1,0-1,1 0,-1 0,0 0,0 0,1 0,-1 0,0 0,0 0,0 0,1 0,-1 0,0 0,0 0,1 0,-1 0,0 0,0 0,0 0,1 0,-1-1,0 1,0 0,0 0,1 0,-1 0,0 0,0-1,0 1,0 0,0 0,1 0,-1 0,0-1,0 1,0 18,-15 49,-4 0,-31 71,3-9,32-84,-81 230,-5-6,27 8,68-226,2 1,6 79,0-41,0-21,-5 88,3-154,0-1,0 1,-1 0,0-2,0 2,1 0,-2-1,1 0,0 1,0-1,-1 0,1 0,-1 0,0 0,0 1,0-2,0 1,0-1,0 1,0 0,-1-1,1 0,-1 0,1 0,-1 1,1-1,-1-1,0 1,0 0,-4 0,-16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6F5124-96E4-4405-AF8B-2519C78D27B7}" type="datetimeFigureOut">
              <a:rPr lang="es-ES_tradnl" smtClean="0"/>
              <a:t>28/03/2024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A1F2DF-3C26-43E6-8F47-5081F685CE2A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06409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1F2DF-3C26-43E6-8F47-5081F685CE2A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32764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1F2DF-3C26-43E6-8F47-5081F685CE2A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24942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1F2DF-3C26-43E6-8F47-5081F685CE2A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49145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1F2DF-3C26-43E6-8F47-5081F685CE2A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72490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35BF35-7BB0-4BD5-9D59-5D69C405D487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3985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1F2DF-3C26-43E6-8F47-5081F685CE2A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38193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28.3.2024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28.3.2024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28.3.2024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28.3.2024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28.3.2024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28.3.2024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28.3.2024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28.3.2024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28.3.2024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28.3.2024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28.3.2024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28.3.2024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28.3.2024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28.3.2024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28.3.2024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28.3.2024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28.3.2024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28.3.2024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66.pn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12" Type="http://schemas.microsoft.com/office/2007/relationships/hdphoto" Target="../media/hdphoto20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4.png"/><Relationship Id="rId5" Type="http://schemas.openxmlformats.org/officeDocument/2006/relationships/image" Target="../media/image69.jpeg"/><Relationship Id="rId10" Type="http://schemas.openxmlformats.org/officeDocument/2006/relationships/image" Target="../media/image73.png"/><Relationship Id="rId4" Type="http://schemas.openxmlformats.org/officeDocument/2006/relationships/image" Target="../media/image68.png"/><Relationship Id="rId9" Type="http://schemas.microsoft.com/office/2007/relationships/hdphoto" Target="../media/hdphoto1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jpeg"/><Relationship Id="rId7" Type="http://schemas.openxmlformats.org/officeDocument/2006/relationships/image" Target="../media/image8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microsoft.com/office/2007/relationships/hdphoto" Target="../media/hdphoto21.wdp"/><Relationship Id="rId10" Type="http://schemas.openxmlformats.org/officeDocument/2006/relationships/image" Target="../media/image85.jpeg"/><Relationship Id="rId4" Type="http://schemas.openxmlformats.org/officeDocument/2006/relationships/image" Target="../media/image81.png"/><Relationship Id="rId9" Type="http://schemas.microsoft.com/office/2007/relationships/hdphoto" Target="../media/hdphoto2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18" Type="http://schemas.microsoft.com/office/2007/relationships/hdphoto" Target="../media/hdphoto7.wdp"/><Relationship Id="rId3" Type="http://schemas.openxmlformats.org/officeDocument/2006/relationships/image" Target="../media/image10.png"/><Relationship Id="rId7" Type="http://schemas.microsoft.com/office/2007/relationships/hdphoto" Target="../media/hdphoto3.wdp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5.wdp"/><Relationship Id="rId5" Type="http://schemas.openxmlformats.org/officeDocument/2006/relationships/image" Target="../media/image12.jpe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11.sv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8" Type="http://schemas.openxmlformats.org/officeDocument/2006/relationships/image" Target="../media/image27.png"/><Relationship Id="rId3" Type="http://schemas.openxmlformats.org/officeDocument/2006/relationships/image" Target="../media/image22.jpeg"/><Relationship Id="rId21" Type="http://schemas.openxmlformats.org/officeDocument/2006/relationships/image" Target="../media/image30.png"/><Relationship Id="rId7" Type="http://schemas.microsoft.com/office/2007/relationships/hdphoto" Target="../media/hdphoto9.wdp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customXml" Target="../ink/ink3.xml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customXml" Target="../ink/ink2.xml"/><Relationship Id="rId5" Type="http://schemas.microsoft.com/office/2007/relationships/hdphoto" Target="../media/hdphoto8.wdp"/><Relationship Id="rId15" Type="http://schemas.openxmlformats.org/officeDocument/2006/relationships/image" Target="../media/image230.png"/><Relationship Id="rId10" Type="http://schemas.openxmlformats.org/officeDocument/2006/relationships/image" Target="../media/image25.png"/><Relationship Id="rId19" Type="http://schemas.microsoft.com/office/2007/relationships/hdphoto" Target="../media/hdphoto10.wdp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microsoft.com/office/2007/relationships/hdphoto" Target="../media/hdphoto11.wdp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microsoft.com/office/2007/relationships/hdphoto" Target="../media/hdphoto16.wdp"/><Relationship Id="rId3" Type="http://schemas.openxmlformats.org/officeDocument/2006/relationships/image" Target="../media/image42.png"/><Relationship Id="rId7" Type="http://schemas.microsoft.com/office/2007/relationships/hdphoto" Target="../media/hdphoto13.wdp"/><Relationship Id="rId12" Type="http://schemas.openxmlformats.org/officeDocument/2006/relationships/image" Target="../media/image49.jpe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6" Type="http://schemas.microsoft.com/office/2007/relationships/hdphoto" Target="../media/hdphoto1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8.jpeg"/><Relationship Id="rId5" Type="http://schemas.openxmlformats.org/officeDocument/2006/relationships/image" Target="../media/image43.png"/><Relationship Id="rId15" Type="http://schemas.openxmlformats.org/officeDocument/2006/relationships/image" Target="../media/image51.png"/><Relationship Id="rId10" Type="http://schemas.openxmlformats.org/officeDocument/2006/relationships/image" Target="../media/image47.gif"/><Relationship Id="rId19" Type="http://schemas.openxmlformats.org/officeDocument/2006/relationships/hyperlink" Target="https://www.eupedia.com/linguistics/number_of_phonemes_in_european_languages.shtml" TargetMode="External"/><Relationship Id="rId4" Type="http://schemas.microsoft.com/office/2007/relationships/hdphoto" Target="../media/hdphoto12.wdp"/><Relationship Id="rId9" Type="http://schemas.openxmlformats.org/officeDocument/2006/relationships/image" Target="../media/image46.png"/><Relationship Id="rId1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microsoft.com/office/2007/relationships/hdphoto" Target="../media/hdphoto17.wdp"/><Relationship Id="rId9" Type="http://schemas.openxmlformats.org/officeDocument/2006/relationships/image" Target="../media/image5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B323E44-32B8-460B-B6CE-03937E4AC92E}"/>
              </a:ext>
            </a:extLst>
          </p:cNvPr>
          <p:cNvSpPr/>
          <p:nvPr/>
        </p:nvSpPr>
        <p:spPr>
          <a:xfrm>
            <a:off x="1373422" y="312795"/>
            <a:ext cx="9330856" cy="13970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9525">
            <a:solidFill>
              <a:srgbClr val="FFEAB1"/>
            </a:solidFill>
          </a:ln>
          <a:effectLst>
            <a:outerShdw blurRad="63500" sx="101000" sy="101000" algn="c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024DCC-339E-4D51-A6B6-5B37907194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6400" y="476558"/>
            <a:ext cx="8750300" cy="106947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_tradnl" dirty="0">
                <a:ln w="9525">
                  <a:solidFill>
                    <a:schemeClr val="tx1"/>
                  </a:solidFill>
                </a:ln>
                <a:gradFill flip="none" rotWithShape="1">
                  <a:gsLst>
                    <a:gs pos="100000">
                      <a:srgbClr val="E8B31C"/>
                    </a:gs>
                    <a:gs pos="48000">
                      <a:schemeClr val="accent3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  <a:effectLst>
                  <a:glow rad="50800">
                    <a:schemeClr val="bg1">
                      <a:alpha val="80000"/>
                    </a:schemeClr>
                  </a:glow>
                  <a:outerShdw blurRad="50800" dist="38100" dir="5400000" algn="t" rotWithShape="0">
                    <a:prstClr val="black">
                      <a:alpha val="80000"/>
                    </a:prstClr>
                  </a:outerShdw>
                </a:effectLst>
              </a:rPr>
              <a:t>el mundo hispano 1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A7E0D89-8256-4CBE-9A10-5DADCF05B1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762"/>
          <a:stretch/>
        </p:blipFill>
        <p:spPr>
          <a:xfrm flipH="1">
            <a:off x="7988300" y="5905499"/>
            <a:ext cx="4210598" cy="977341"/>
          </a:xfrm>
          <a:prstGeom prst="rect">
            <a:avLst/>
          </a:prstGeom>
          <a:effectLst>
            <a:outerShdw blurRad="50800" dist="38100" dir="16200000" rotWithShape="0">
              <a:schemeClr val="tx1">
                <a:alpha val="20000"/>
              </a:schemeClr>
            </a:outerShdw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C3816494-172D-45EB-AD08-6D5755D5B4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0000"/>
                    </a14:imgEffect>
                    <a14:imgEffect>
                      <a14:brightnessContrast bright="6000" contrast="-40000"/>
                    </a14:imgEffect>
                  </a14:imgLayer>
                </a14:imgProps>
              </a:ext>
            </a:extLst>
          </a:blip>
          <a:srcRect b="43426"/>
          <a:stretch/>
        </p:blipFill>
        <p:spPr>
          <a:xfrm>
            <a:off x="1894787" y="1275639"/>
            <a:ext cx="8352149" cy="2895274"/>
          </a:xfrm>
          <a:prstGeom prst="rect">
            <a:avLst/>
          </a:prstGeom>
          <a:effectLst>
            <a:outerShdw blurRad="63500" dist="38100" dir="15600000" sx="101000" sy="101000" algn="ctr" rotWithShape="0">
              <a:prstClr val="black">
                <a:alpha val="9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A374B39-B266-4ED9-A43A-2502C89E789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762"/>
          <a:stretch/>
        </p:blipFill>
        <p:spPr>
          <a:xfrm>
            <a:off x="1" y="5818072"/>
            <a:ext cx="8077199" cy="1069474"/>
          </a:xfrm>
          <a:prstGeom prst="rect">
            <a:avLst/>
          </a:prstGeom>
          <a:effectLst>
            <a:outerShdw blurRad="50800" dist="38100" dir="16200000" rotWithShape="0">
              <a:schemeClr val="tx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540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4C7B1C-A2C6-491E-9EAD-138E403A6012}"/>
              </a:ext>
            </a:extLst>
          </p:cNvPr>
          <p:cNvSpPr/>
          <p:nvPr/>
        </p:nvSpPr>
        <p:spPr>
          <a:xfrm>
            <a:off x="468351" y="825190"/>
            <a:ext cx="11279149" cy="5742878"/>
          </a:xfrm>
          <a:prstGeom prst="rect">
            <a:avLst/>
          </a:prstGeom>
          <a:gradFill>
            <a:gsLst>
              <a:gs pos="71000">
                <a:schemeClr val="bg1"/>
              </a:gs>
              <a:gs pos="25000">
                <a:schemeClr val="tx1"/>
              </a:gs>
            </a:gsLst>
            <a:path path="circle">
              <a:fillToRect l="50000" t="50000" r="50000" b="50000"/>
            </a:path>
          </a:gradFill>
          <a:ln w="9525">
            <a:solidFill>
              <a:schemeClr val="tx1"/>
            </a:solidFill>
          </a:ln>
          <a:effectLst>
            <a:outerShdw blurRad="50800" dist="635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554" y="1008707"/>
            <a:ext cx="8815634" cy="899866"/>
          </a:xfrm>
          <a:gradFill flip="none" rotWithShape="1">
            <a:gsLst>
              <a:gs pos="66000">
                <a:srgbClr val="282828"/>
              </a:gs>
              <a:gs pos="75000">
                <a:srgbClr val="979797"/>
              </a:gs>
              <a:gs pos="56000">
                <a:schemeClr val="bg1"/>
              </a:gs>
              <a:gs pos="100000">
                <a:schemeClr val="tx1"/>
              </a:gs>
            </a:gsLst>
            <a:lin ang="0" scaled="1"/>
            <a:tileRect/>
          </a:gradFill>
          <a:ln w="25400">
            <a:solidFill>
              <a:schemeClr val="bg1"/>
            </a:solidFill>
          </a:ln>
        </p:spPr>
        <p:txBody>
          <a:bodyPr/>
          <a:lstStyle/>
          <a:p>
            <a:pPr algn="l"/>
            <a:r>
              <a:rPr lang="es-ES" dirty="0"/>
              <a:t>	El Reino de castilla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13448" y="1998504"/>
            <a:ext cx="1904575" cy="1496556"/>
          </a:xfrm>
        </p:spPr>
        <p:txBody>
          <a:bodyPr>
            <a:noAutofit/>
          </a:bodyPr>
          <a:lstStyle/>
          <a:p>
            <a:pPr marL="0" indent="0" algn="ctr">
              <a:lnSpc>
                <a:spcPts val="1500"/>
              </a:lnSpc>
              <a:buNone/>
            </a:pPr>
            <a:r>
              <a:rPr lang="es-ES" sz="2000" dirty="0"/>
              <a:t>castillo</a:t>
            </a:r>
          </a:p>
          <a:p>
            <a:pPr marL="0" indent="0" algn="ctr">
              <a:lnSpc>
                <a:spcPts val="1500"/>
              </a:lnSpc>
              <a:buNone/>
            </a:pPr>
            <a:r>
              <a:rPr lang="es-ES" sz="2000" dirty="0"/>
              <a:t>↓</a:t>
            </a:r>
          </a:p>
          <a:p>
            <a:pPr marL="0" indent="0" algn="ctr">
              <a:lnSpc>
                <a:spcPts val="1500"/>
              </a:lnSpc>
              <a:buNone/>
            </a:pPr>
            <a:r>
              <a:rPr lang="es-ES" sz="2000" dirty="0"/>
              <a:t>Castilla</a:t>
            </a:r>
          </a:p>
          <a:p>
            <a:pPr marL="0" indent="0" algn="ctr">
              <a:lnSpc>
                <a:spcPts val="1500"/>
              </a:lnSpc>
              <a:buNone/>
            </a:pPr>
            <a:r>
              <a:rPr lang="es-ES" sz="2000" dirty="0"/>
              <a:t>↓</a:t>
            </a:r>
          </a:p>
          <a:p>
            <a:pPr marL="0" indent="0" algn="ctr">
              <a:lnSpc>
                <a:spcPts val="1500"/>
              </a:lnSpc>
              <a:buNone/>
            </a:pPr>
            <a:r>
              <a:rPr lang="es-ES" sz="2000" dirty="0"/>
              <a:t>castellano</a:t>
            </a:r>
          </a:p>
        </p:txBody>
      </p:sp>
      <p:pic>
        <p:nvPicPr>
          <p:cNvPr id="4100" name="Picture 4" descr="https://evacuentalahistoriadeespana.files.wordpress.com/2013/04/la-penisula-iberica-a-principios-del-siglo-x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460" y="1998504"/>
            <a:ext cx="5196639" cy="439329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s-media-cache-ak0.pinimg.com/originals/5d/84/a1/5d84a13d7335dee4572b84249855031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9359" y="1998504"/>
            <a:ext cx="3509829" cy="272889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www.ecestaticos.com/imagestatic/clipping/6f8/ef3/6f8ef33302de05123054820ed1888101/el-castillo-de-butron-simbolo-de-vizcaya-a-subasta-por-3-5-millones.jpg?mtime=1411470628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9359" y="4817328"/>
            <a:ext cx="3509829" cy="15744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perroviajante.com/wp-content/uploads/2012/04/es_manzanareselreal_torre_del_castillo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34395" y="3627270"/>
            <a:ext cx="1904574" cy="276452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upload.wikimedia.org/wikipedia/commons/1/12/Condado_portucalense_carte-1070-fr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403" y="4153096"/>
            <a:ext cx="1419698" cy="2146368"/>
          </a:xfrm>
          <a:prstGeom prst="rect">
            <a:avLst/>
          </a:prstGeom>
          <a:noFill/>
          <a:ln w="19050">
            <a:solidFill>
              <a:srgbClr val="82D6F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90231" y="5514634"/>
            <a:ext cx="1193198" cy="784830"/>
          </a:xfrm>
          <a:prstGeom prst="rect">
            <a:avLst/>
          </a:prstGeom>
          <a:solidFill>
            <a:schemeClr val="tx1"/>
          </a:solidFill>
          <a:ln w="19050">
            <a:solidFill>
              <a:srgbClr val="82D6F6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s-ES" sz="1700" b="1" dirty="0">
                <a:solidFill>
                  <a:schemeClr val="bg1"/>
                </a:solidFill>
                <a:sym typeface="Symbol" panose="05050102010706020507" pitchFamily="18" charset="2"/>
              </a:rPr>
              <a:t> </a:t>
            </a:r>
            <a:r>
              <a:rPr lang="es-ES" sz="1700" b="1" dirty="0">
                <a:solidFill>
                  <a:schemeClr val="bg1"/>
                </a:solidFill>
              </a:rPr>
              <a:t>1143 Reino de Portugal</a:t>
            </a:r>
          </a:p>
        </p:txBody>
      </p:sp>
      <p:pic>
        <p:nvPicPr>
          <p:cNvPr id="1026" name="Picture 2" descr="Resultado de imagen de castillo loarre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88136" y="1008707"/>
            <a:ext cx="1929883" cy="89986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81" t="2589" r="3558"/>
          <a:stretch/>
        </p:blipFill>
        <p:spPr>
          <a:xfrm>
            <a:off x="693554" y="1033190"/>
            <a:ext cx="607759" cy="755699"/>
          </a:xfrm>
          <a:prstGeom prst="rect">
            <a:avLst/>
          </a:prstGeom>
          <a:noFill/>
        </p:spPr>
      </p:pic>
      <p:sp>
        <p:nvSpPr>
          <p:cNvPr id="7" name="Explosion: 14 Points 6">
            <a:extLst>
              <a:ext uri="{FF2B5EF4-FFF2-40B4-BE49-F238E27FC236}">
                <a16:creationId xmlns:a16="http://schemas.microsoft.com/office/drawing/2014/main" id="{6F885E0E-1925-4469-BEFC-596C2671D3B3}"/>
              </a:ext>
            </a:extLst>
          </p:cNvPr>
          <p:cNvSpPr/>
          <p:nvPr/>
        </p:nvSpPr>
        <p:spPr>
          <a:xfrm rot="474917">
            <a:off x="7191607" y="381343"/>
            <a:ext cx="2899611" cy="2154592"/>
          </a:xfrm>
          <a:prstGeom prst="irregularSeal2">
            <a:avLst/>
          </a:prstGeom>
          <a:gradFill flip="none" rotWithShape="1">
            <a:gsLst>
              <a:gs pos="0">
                <a:srgbClr val="47050D"/>
              </a:gs>
              <a:gs pos="89000">
                <a:srgbClr val="CE0F25"/>
              </a:gs>
              <a:gs pos="50000">
                <a:srgbClr val="750916"/>
              </a:gs>
            </a:gsLst>
            <a:lin ang="18900000" scaled="1"/>
            <a:tileRect/>
          </a:gradFill>
          <a:ln w="9525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1AAFD7-BE4D-4CCF-B699-95D5E444D33D}"/>
              </a:ext>
            </a:extLst>
          </p:cNvPr>
          <p:cNvSpPr txBox="1"/>
          <p:nvPr/>
        </p:nvSpPr>
        <p:spPr>
          <a:xfrm rot="20357145">
            <a:off x="7715114" y="1115329"/>
            <a:ext cx="1629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>
                <a:effectLst>
                  <a:glow rad="101600">
                    <a:srgbClr val="820000">
                      <a:alpha val="80000"/>
                    </a:srgbClr>
                  </a:glow>
                  <a:outerShdw blurRad="50800" dist="38100" dir="8100000" algn="tr" rotWithShape="0">
                    <a:prstClr val="black">
                      <a:alpha val="80000"/>
                    </a:prstClr>
                  </a:outerShdw>
                </a:effectLst>
              </a:rPr>
              <a:t>¿Español o castellano?</a:t>
            </a:r>
          </a:p>
        </p:txBody>
      </p:sp>
    </p:spTree>
    <p:extLst>
      <p:ext uri="{BB962C8B-B14F-4D97-AF65-F5344CB8AC3E}">
        <p14:creationId xmlns:p14="http://schemas.microsoft.com/office/powerpoint/2010/main" val="408144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379A33-952A-4E5E-B4CA-BC146CA374E0}"/>
              </a:ext>
            </a:extLst>
          </p:cNvPr>
          <p:cNvSpPr/>
          <p:nvPr/>
        </p:nvSpPr>
        <p:spPr>
          <a:xfrm>
            <a:off x="208343" y="544010"/>
            <a:ext cx="3995357" cy="606434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8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8" name="Picture 17" descr="A picture containing blur, light, sunset&#10;&#10;Description automatically generated">
            <a:extLst>
              <a:ext uri="{FF2B5EF4-FFF2-40B4-BE49-F238E27FC236}">
                <a16:creationId xmlns:a16="http://schemas.microsoft.com/office/drawing/2014/main" id="{C3532A7D-95E1-4C57-B8A7-CDEFE8DCA3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l="27445" t="25828" r="26204" b="24575"/>
          <a:stretch/>
        </p:blipFill>
        <p:spPr>
          <a:xfrm rot="16200000" flipH="1" flipV="1">
            <a:off x="1179096" y="824417"/>
            <a:ext cx="3281796" cy="27503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72992" y="5772226"/>
            <a:ext cx="7441373" cy="836126"/>
          </a:xfrm>
          <a:prstGeom prst="rect">
            <a:avLst/>
          </a:prstGeom>
          <a:gradFill flip="none" rotWithShape="1">
            <a:gsLst>
              <a:gs pos="3600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lin ang="4800000" scaled="0"/>
            <a:tileRect/>
          </a:gradFill>
          <a:ln>
            <a:solidFill>
              <a:schemeClr val="bg1"/>
            </a:solidFill>
          </a:ln>
          <a:effectLst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200"/>
              </a:spcAft>
            </a:pPr>
            <a:r>
              <a:rPr lang="es-ES" sz="2000" dirty="0">
                <a:effectLst>
                  <a:glow rad="76200">
                    <a:schemeClr val="bg1">
                      <a:alpha val="80000"/>
                    </a:schemeClr>
                  </a:glow>
                  <a:outerShdw blurRad="50800" dist="12700" dir="5400000" algn="t" rotWithShape="0">
                    <a:prstClr val="black">
                      <a:alpha val="80000"/>
                    </a:prstClr>
                  </a:outerShdw>
                </a:effectLst>
              </a:rPr>
              <a:t>1218 Universidad de Salamanca</a:t>
            </a:r>
          </a:p>
          <a:p>
            <a:pPr>
              <a:spcBef>
                <a:spcPts val="600"/>
              </a:spcBef>
              <a:spcAft>
                <a:spcPts val="200"/>
              </a:spcAft>
            </a:pPr>
            <a:r>
              <a:rPr lang="es-ES" sz="2000" dirty="0">
                <a:effectLst>
                  <a:glow rad="76200">
                    <a:schemeClr val="bg1">
                      <a:alpha val="80000"/>
                    </a:schemeClr>
                  </a:glow>
                  <a:outerShdw blurRad="50800" dist="12700" dir="5400000" algn="t" rotWithShape="0">
                    <a:prstClr val="black">
                      <a:alpha val="80000"/>
                    </a:prstClr>
                  </a:outerShdw>
                </a:effectLst>
              </a:rPr>
              <a:t>1348 Las Siete Partidas</a:t>
            </a:r>
          </a:p>
        </p:txBody>
      </p:sp>
      <p:pic>
        <p:nvPicPr>
          <p:cNvPr id="17" name="Picture 16" descr="A picture containing blur, light, sunset&#10;&#10;Description automatically generated">
            <a:extLst>
              <a:ext uri="{FF2B5EF4-FFF2-40B4-BE49-F238E27FC236}">
                <a16:creationId xmlns:a16="http://schemas.microsoft.com/office/drawing/2014/main" id="{B6A473FE-2AA6-415C-A131-607E56FD1D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0"/>
          </a:blip>
          <a:srcRect l="27445" t="25828" r="26204" b="24575"/>
          <a:stretch/>
        </p:blipFill>
        <p:spPr>
          <a:xfrm flipH="1" flipV="1">
            <a:off x="195427" y="3840480"/>
            <a:ext cx="4015615" cy="2750336"/>
          </a:xfrm>
          <a:prstGeom prst="rect">
            <a:avLst/>
          </a:prstGeom>
        </p:spPr>
      </p:pic>
      <p:pic>
        <p:nvPicPr>
          <p:cNvPr id="10244" name="Picture 4" descr="http://www.lacronicadesalamanca.com/wp-content/uploads/2017/04/Tunas-tunos-certamen-en-Salamanca.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5742" y="4275811"/>
            <a:ext cx="3626969" cy="215493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6739" y="6092406"/>
            <a:ext cx="324555" cy="246221"/>
          </a:xfrm>
          <a:prstGeom prst="rect">
            <a:avLst/>
          </a:prstGeom>
          <a:noFill/>
          <a:ln>
            <a:solidFill>
              <a:srgbClr val="9B817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fi-FI" sz="200" b="1" dirty="0">
                <a:solidFill>
                  <a:srgbClr val="E2AC00"/>
                </a:solidFill>
              </a:rPr>
              <a:t>www.youtube.com/watch?v=1MijkWD0g8s</a:t>
            </a:r>
            <a:endParaRPr lang="es-ES" sz="200" b="1" dirty="0">
              <a:solidFill>
                <a:srgbClr val="E2AC00"/>
              </a:solidFill>
            </a:endParaRPr>
          </a:p>
          <a:p>
            <a:endParaRPr lang="es-ES" sz="200" b="1" dirty="0">
              <a:solidFill>
                <a:srgbClr val="E2AC00"/>
              </a:solidFill>
            </a:endParaRPr>
          </a:p>
        </p:txBody>
      </p:sp>
      <p:pic>
        <p:nvPicPr>
          <p:cNvPr id="13" name="Picture 12" descr="A picture containing blur, light, sunset&#10;&#10;Description automatically generated">
            <a:extLst>
              <a:ext uri="{FF2B5EF4-FFF2-40B4-BE49-F238E27FC236}">
                <a16:creationId xmlns:a16="http://schemas.microsoft.com/office/drawing/2014/main" id="{55163033-049F-4664-8893-D292B7BA72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27445" t="25828"/>
          <a:stretch/>
        </p:blipFill>
        <p:spPr>
          <a:xfrm>
            <a:off x="195433" y="544011"/>
            <a:ext cx="3224641" cy="32964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CC331C-97A0-4059-A817-3BCE7D9085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8023"/>
          <a:stretch/>
        </p:blipFill>
        <p:spPr>
          <a:xfrm rot="554494">
            <a:off x="544214" y="95611"/>
            <a:ext cx="3853506" cy="2637888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</p:pic>
      <p:pic>
        <p:nvPicPr>
          <p:cNvPr id="4" name="Picture 2" descr="Resultado de imagen de salamanca fachada san esteban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5742" y="1911066"/>
            <a:ext cx="3626969" cy="215201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70507B-AB4E-427C-ADF8-F22DE9E0B7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8780">
            <a:off x="544712" y="115247"/>
            <a:ext cx="3886437" cy="2104768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44DC94-418D-4BAC-A078-5919D0E2EA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96070">
            <a:off x="840716" y="1413543"/>
            <a:ext cx="409632" cy="1648055"/>
          </a:xfrm>
          <a:prstGeom prst="rect">
            <a:avLst/>
          </a:prstGeom>
          <a:effectLst>
            <a:outerShdw blurRad="25400" dist="63500" dir="2700000" algn="tl" rotWithShape="0">
              <a:prstClr val="black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717" y="676391"/>
            <a:ext cx="3626969" cy="1198642"/>
          </a:xfr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dirty="0">
                <a:effectLst>
                  <a:glow rad="76200">
                    <a:schemeClr val="bg1">
                      <a:alpha val="80000"/>
                    </a:schemeClr>
                  </a:glow>
                </a:effectLst>
              </a:rPr>
              <a:t>Salamanca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A717F9-F73E-47F5-9E3F-EC7804F5EF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497" t="61672" r="50564"/>
          <a:stretch/>
        </p:blipFill>
        <p:spPr>
          <a:xfrm rot="689122">
            <a:off x="627429" y="2732535"/>
            <a:ext cx="1276184" cy="1462544"/>
          </a:xfrm>
          <a:prstGeom prst="rect">
            <a:avLst/>
          </a:prstGeom>
          <a:effectLst>
            <a:outerShdw blurRad="25400" dist="63500" dir="2700000" algn="tl" rotWithShape="0">
              <a:prstClr val="black"/>
            </a:outerShdw>
          </a:effectLst>
        </p:spPr>
      </p:pic>
      <p:pic>
        <p:nvPicPr>
          <p:cNvPr id="3074" name="Picture 2" descr="Alfonso X el Sabio: su importancia para la historia del castellano">
            <a:extLst>
              <a:ext uri="{FF2B5EF4-FFF2-40B4-BE49-F238E27FC236}">
                <a16:creationId xmlns:a16="http://schemas.microsoft.com/office/drawing/2014/main" id="{BF05F061-7D56-42DA-9F55-963A76C08B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40000"/>
                    </a14:imgEffect>
                    <a14:imgEffect>
                      <a14:colorTemperature colorTemp="7106"/>
                    </a14:imgEffect>
                    <a14:imgEffect>
                      <a14:saturation sat="104000"/>
                    </a14:imgEffect>
                    <a14:imgEffect>
                      <a14:brightnessContrast bright="-3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856"/>
          <a:stretch/>
        </p:blipFill>
        <p:spPr bwMode="auto">
          <a:xfrm>
            <a:off x="8780358" y="3578561"/>
            <a:ext cx="3184082" cy="2879791"/>
          </a:xfrm>
          <a:prstGeom prst="rect">
            <a:avLst/>
          </a:prstGeom>
          <a:noFill/>
          <a:ln>
            <a:solidFill>
              <a:schemeClr val="bg1"/>
            </a:solidFill>
          </a:ln>
          <a:scene3d>
            <a:camera prst="perspectiveContrastingLeftFacing" fov="6000000">
              <a:rot lat="20400000" lon="1800000" rev="210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51ECDB-4751-4292-9C52-9CBCA7D12159}"/>
              </a:ext>
            </a:extLst>
          </p:cNvPr>
          <p:cNvSpPr txBox="1"/>
          <p:nvPr/>
        </p:nvSpPr>
        <p:spPr>
          <a:xfrm>
            <a:off x="9314410" y="4142474"/>
            <a:ext cx="1635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glow rad="76200">
                    <a:schemeClr val="tx1">
                      <a:alpha val="80000"/>
                    </a:schemeClr>
                  </a:glow>
                </a:effectLst>
              </a:rPr>
              <a:t>Salamanca</a:t>
            </a:r>
            <a:endParaRPr lang="es-ES_tradnl" sz="2000" dirty="0">
              <a:solidFill>
                <a:schemeClr val="bg1"/>
              </a:solidFill>
              <a:effectLst>
                <a:glow rad="76200">
                  <a:schemeClr val="tx1">
                    <a:alpha val="80000"/>
                  </a:schemeClr>
                </a:glow>
              </a:effectLst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37A35DBC-0724-42A3-B71D-5E10F7690C5D}"/>
              </a:ext>
            </a:extLst>
          </p:cNvPr>
          <p:cNvSpPr/>
          <p:nvPr/>
        </p:nvSpPr>
        <p:spPr>
          <a:xfrm>
            <a:off x="9973207" y="4549282"/>
            <a:ext cx="45719" cy="45719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76200">
              <a:schemeClr val="tx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604220-9AB8-4F14-BB19-77A47311D844}"/>
              </a:ext>
            </a:extLst>
          </p:cNvPr>
          <p:cNvSpPr txBox="1"/>
          <p:nvPr/>
        </p:nvSpPr>
        <p:spPr>
          <a:xfrm>
            <a:off x="788401" y="6039403"/>
            <a:ext cx="1202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EFEFE"/>
                </a:solidFill>
                <a:effectLst>
                  <a:glow rad="76200">
                    <a:schemeClr val="bg1">
                      <a:alpha val="80000"/>
                    </a:schemeClr>
                  </a:glow>
                </a:effectLst>
              </a:rPr>
              <a:t>La tuna</a:t>
            </a:r>
            <a:endParaRPr lang="es-ES_tradnl" sz="2000" dirty="0">
              <a:solidFill>
                <a:srgbClr val="FEFEFE"/>
              </a:solidFill>
              <a:effectLst>
                <a:glow rad="76200">
                  <a:schemeClr val="bg1">
                    <a:alpha val="8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796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Фото: Топ-10 самых удивительных туристических мест Испании. Испания  по-русски - все о жизни в Испании">
            <a:extLst>
              <a:ext uri="{FF2B5EF4-FFF2-40B4-BE49-F238E27FC236}">
                <a16:creationId xmlns:a16="http://schemas.microsoft.com/office/drawing/2014/main" id="{CD30863E-5A92-4D92-8E7D-D5BC9971E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7063" y="0"/>
            <a:ext cx="10294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B91961-2AF7-4A96-BF8C-EF3A48787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254" y="0"/>
            <a:ext cx="8872048" cy="170953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n w="1270">
                  <a:solidFill>
                    <a:schemeClr val="bg1"/>
                  </a:solidFill>
                </a:ln>
                <a:gradFill flip="none" rotWithShape="1">
                  <a:gsLst>
                    <a:gs pos="100000">
                      <a:srgbClr val="E3C19D"/>
                    </a:gs>
                    <a:gs pos="0">
                      <a:srgbClr val="F8F0E8"/>
                    </a:gs>
                  </a:gsLst>
                  <a:lin ang="5400000" scaled="1"/>
                  <a:tileRect/>
                </a:gradFill>
                <a:effectLst>
                  <a:glow rad="25400">
                    <a:schemeClr val="bg1"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Norte y sur</a:t>
            </a:r>
            <a:endParaRPr lang="es-ES_tradnl" b="1" dirty="0">
              <a:ln w="1270">
                <a:solidFill>
                  <a:schemeClr val="bg1"/>
                </a:solidFill>
              </a:ln>
              <a:gradFill flip="none" rotWithShape="1">
                <a:gsLst>
                  <a:gs pos="100000">
                    <a:srgbClr val="E3C19D"/>
                  </a:gs>
                  <a:gs pos="0">
                    <a:srgbClr val="F8F0E8"/>
                  </a:gs>
                </a:gsLst>
                <a:lin ang="5400000" scaled="1"/>
                <a:tileRect/>
              </a:gradFill>
              <a:effectLst>
                <a:glow rad="25400">
                  <a:schemeClr val="bg1">
                    <a:alpha val="40000"/>
                  </a:schemeClr>
                </a:glow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54C981-FB33-40C2-A677-C7D1B1E8FC17}"/>
              </a:ext>
            </a:extLst>
          </p:cNvPr>
          <p:cNvSpPr/>
          <p:nvPr/>
        </p:nvSpPr>
        <p:spPr>
          <a:xfrm>
            <a:off x="0" y="0"/>
            <a:ext cx="3133493" cy="6858000"/>
          </a:xfrm>
          <a:prstGeom prst="rect">
            <a:avLst/>
          </a:prstGeom>
          <a:solidFill>
            <a:schemeClr val="bg1"/>
          </a:solidFill>
          <a:ln>
            <a:gradFill flip="none" rotWithShape="1">
              <a:gsLst>
                <a:gs pos="90000">
                  <a:schemeClr val="bg1"/>
                </a:gs>
                <a:gs pos="100000">
                  <a:srgbClr val="915D52"/>
                </a:gs>
              </a:gsLst>
              <a:lin ang="0" scaled="1"/>
              <a:tileRect/>
            </a:gradFill>
          </a:ln>
          <a:effectLst>
            <a:outerShdw blurRad="50800" dist="38100" algn="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076" name="Picture 4" descr="Catedral de Jaén, Catedral de la Asunción de Jaén - Megaconstrucciones,  Extreme Engineering">
            <a:extLst>
              <a:ext uri="{FF2B5EF4-FFF2-40B4-BE49-F238E27FC236}">
                <a16:creationId xmlns:a16="http://schemas.microsoft.com/office/drawing/2014/main" id="{010C5C23-790F-4947-8CAA-EA8772ABE2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44"/>
          <a:stretch/>
        </p:blipFill>
        <p:spPr bwMode="auto">
          <a:xfrm>
            <a:off x="20848" y="4673996"/>
            <a:ext cx="2989981" cy="2161702"/>
          </a:xfrm>
          <a:prstGeom prst="rect">
            <a:avLst/>
          </a:prstGeom>
          <a:noFill/>
          <a:ln>
            <a:gradFill flip="none" rotWithShape="1">
              <a:gsLst>
                <a:gs pos="9000">
                  <a:schemeClr val="bg1"/>
                </a:gs>
                <a:gs pos="100000">
                  <a:srgbClr val="BD6341"/>
                </a:gs>
              </a:gsLst>
              <a:lin ang="18900000" scaled="1"/>
              <a:tileRect/>
            </a:gra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rte magistral: San Martín de Frómista">
            <a:extLst>
              <a:ext uri="{FF2B5EF4-FFF2-40B4-BE49-F238E27FC236}">
                <a16:creationId xmlns:a16="http://schemas.microsoft.com/office/drawing/2014/main" id="{BBFB9888-5771-4F00-9ED5-163D3408D7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9"/>
          <a:stretch/>
        </p:blipFill>
        <p:spPr bwMode="auto">
          <a:xfrm>
            <a:off x="20849" y="23150"/>
            <a:ext cx="2978947" cy="2179653"/>
          </a:xfrm>
          <a:prstGeom prst="rect">
            <a:avLst/>
          </a:prstGeom>
          <a:noFill/>
          <a:ln>
            <a:gradFill flip="none" rotWithShape="1">
              <a:gsLst>
                <a:gs pos="16000">
                  <a:schemeClr val="bg1"/>
                </a:gs>
                <a:gs pos="100000">
                  <a:srgbClr val="BD6341"/>
                </a:gs>
              </a:gsLst>
              <a:lin ang="2700000" scaled="1"/>
              <a:tileRect/>
            </a:gra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Romaanse Kerk Van Santo Domingo, Soria, Castilla En Leon, Kuuroord Stock  Foto - Afbeelding bestaande uit vrede, architectuur: 45106526">
            <a:extLst>
              <a:ext uri="{FF2B5EF4-FFF2-40B4-BE49-F238E27FC236}">
                <a16:creationId xmlns:a16="http://schemas.microsoft.com/office/drawing/2014/main" id="{E30BC67A-7DF9-4D20-AEB6-86886D4B7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46"/>
          <a:stretch/>
        </p:blipFill>
        <p:spPr bwMode="auto">
          <a:xfrm>
            <a:off x="20848" y="2350748"/>
            <a:ext cx="2989982" cy="2161702"/>
          </a:xfrm>
          <a:prstGeom prst="rect">
            <a:avLst/>
          </a:prstGeom>
          <a:noFill/>
          <a:ln>
            <a:gradFill>
              <a:gsLst>
                <a:gs pos="0">
                  <a:schemeClr val="bg1"/>
                </a:gs>
                <a:gs pos="25000">
                  <a:srgbClr val="BD6341"/>
                </a:gs>
              </a:gsLst>
              <a:lin ang="5400000" scaled="1"/>
            </a:gra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62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E4ECE3E-647D-4A2E-A1B4-B51220CBD6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26" t="2741" r="5724" b="3153"/>
          <a:stretch/>
        </p:blipFill>
        <p:spPr bwMode="auto">
          <a:xfrm>
            <a:off x="7187416" y="416116"/>
            <a:ext cx="4865908" cy="345835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60000"/>
              </a:prstClr>
            </a:outerShdw>
          </a:effectLst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CE4E82D-2456-49B5-BF4F-8F6EE54DAF4B}"/>
              </a:ext>
            </a:extLst>
          </p:cNvPr>
          <p:cNvSpPr txBox="1"/>
          <p:nvPr/>
        </p:nvSpPr>
        <p:spPr>
          <a:xfrm>
            <a:off x="7331929" y="1607806"/>
            <a:ext cx="2235168" cy="2041585"/>
          </a:xfrm>
          <a:prstGeom prst="rect">
            <a:avLst/>
          </a:prstGeom>
          <a:gradFill>
            <a:gsLst>
              <a:gs pos="79000">
                <a:schemeClr val="bg1">
                  <a:alpha val="20000"/>
                </a:schemeClr>
              </a:gs>
              <a:gs pos="35000">
                <a:schemeClr val="bg1">
                  <a:alpha val="70000"/>
                </a:schemeClr>
              </a:gs>
            </a:gsLst>
            <a:lin ang="18900000" scaled="1"/>
          </a:gradFill>
          <a:ln>
            <a:solidFill>
              <a:schemeClr val="tx1"/>
            </a:solidFill>
          </a:ln>
          <a:scene3d>
            <a:camera prst="perspectiveContrastingLeftFacing" fov="0">
              <a:rot lat="1080000" lon="156000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200"/>
              </a:spcAft>
            </a:pPr>
            <a:r>
              <a:rPr lang="es-ES_tradnl" sz="2000" b="1" u="sng" cap="small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El clima</a:t>
            </a:r>
          </a:p>
          <a:p>
            <a:pPr marL="342900" indent="-342900"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s-ES_tradnl" sz="2000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Atlántico</a:t>
            </a:r>
          </a:p>
          <a:p>
            <a:pPr marL="342900" indent="-342900"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s-ES_tradnl" sz="2000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Continental</a:t>
            </a:r>
          </a:p>
          <a:p>
            <a:pPr marL="342900" indent="-342900"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s-ES_tradnl" sz="2000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Mediterráneo</a:t>
            </a:r>
          </a:p>
          <a:p>
            <a:pPr marL="342900" indent="-342900"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s-ES_tradnl" sz="2000" dirty="0">
              <a:effectLst>
                <a:glow rad="101600">
                  <a:schemeClr val="bg1">
                    <a:alpha val="80000"/>
                  </a:schemeClr>
                </a:glow>
              </a:effectLst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56EB0D-8907-4FE0-9DBE-39078D52B6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0"/>
                    </a14:imgEffect>
                  </a14:imgLayer>
                </a14:imgProps>
              </a:ext>
            </a:extLst>
          </a:blip>
          <a:srcRect l="42475" t="63736" r="39653" b="-45"/>
          <a:stretch/>
        </p:blipFill>
        <p:spPr>
          <a:xfrm flipH="1">
            <a:off x="2290027" y="5910947"/>
            <a:ext cx="856927" cy="910874"/>
          </a:xfrm>
          <a:prstGeom prst="rect">
            <a:avLst/>
          </a:prstGeom>
          <a:effectLst>
            <a:outerShdw blurRad="25400" dist="25400" dir="10800000" algn="r" rotWithShape="0">
              <a:prstClr val="black"/>
            </a:outerShdw>
          </a:effectLst>
          <a:scene3d>
            <a:camera prst="perspectiveContrastingRightFacing" fov="3600000">
              <a:rot lat="0" lon="20400000" rev="0"/>
            </a:camera>
            <a:lightRig rig="threePt" dir="t"/>
          </a:scene3d>
          <a:sp3d>
            <a:bevelT/>
            <a:bevelB/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1BCEE8-61AA-4EFC-89D9-98A77684A8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0"/>
                    </a14:imgEffect>
                  </a14:imgLayer>
                </a14:imgProps>
              </a:ext>
            </a:extLst>
          </a:blip>
          <a:srcRect l="42475" t="63736" r="39653" b="-45"/>
          <a:stretch/>
        </p:blipFill>
        <p:spPr>
          <a:xfrm flipH="1">
            <a:off x="2290028" y="2639684"/>
            <a:ext cx="856927" cy="910874"/>
          </a:xfrm>
          <a:prstGeom prst="rect">
            <a:avLst/>
          </a:prstGeom>
          <a:effectLst>
            <a:outerShdw blurRad="50800" dist="50800" dir="2700000" algn="tl" rotWithShape="0">
              <a:prstClr val="black"/>
            </a:outerShdw>
          </a:effectLst>
          <a:scene3d>
            <a:camera prst="perspectiveContrastingRightFacing" fov="3600000">
              <a:rot lat="0" lon="20400000" rev="0"/>
            </a:camera>
            <a:lightRig rig="threePt" dir="t"/>
          </a:scene3d>
          <a:sp3d>
            <a:bevelT/>
            <a:bevelB/>
          </a:sp3d>
        </p:spPr>
      </p:pic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D3D57DE8-C2A4-4223-AA0A-B9CEF1B6836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2909" y="3076637"/>
            <a:ext cx="3651113" cy="345835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60000"/>
              </a:prstClr>
            </a:outerShdw>
          </a:effectLst>
          <a:scene3d>
            <a:camera prst="isometricOffAxis2Left"/>
            <a:lightRig rig="threePt" dir="t"/>
          </a:scene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A64A43-1868-418D-9323-6644A7B8A8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 t="-937"/>
          <a:stretch/>
        </p:blipFill>
        <p:spPr>
          <a:xfrm>
            <a:off x="3392725" y="1517828"/>
            <a:ext cx="4080369" cy="367728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60000"/>
              </a:prstClr>
            </a:outerShdw>
          </a:effectLst>
          <a:scene3d>
            <a:camera prst="isometricOffAxis2Left"/>
            <a:lightRig rig="threePt" dir="t"/>
          </a:scene3d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E560707-FF1F-4B0B-85D6-50D579F2B9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03823" y="508350"/>
            <a:ext cx="2429049" cy="1024803"/>
          </a:xfrm>
          <a:noFill/>
          <a:ln>
            <a:noFill/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es-ES_tradnl" b="1" cap="small" dirty="0">
                <a:effectLst>
                  <a:glow rad="508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/>
                  </a:outerShdw>
                </a:effectLst>
              </a:rPr>
              <a:t>Pantanos: </a:t>
            </a:r>
            <a:r>
              <a:rPr lang="es-ES_tradnl" cap="small" dirty="0">
                <a:effectLst>
                  <a:glow rad="508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/>
                  </a:outerShdw>
                </a:effectLst>
              </a:rPr>
              <a:t>1.225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es-ES_tradnl" b="1" cap="small" dirty="0">
                <a:effectLst>
                  <a:glow rad="508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/>
                  </a:outerShdw>
                </a:effectLst>
              </a:rPr>
              <a:t>Desaladoras:</a:t>
            </a:r>
            <a:r>
              <a:rPr lang="es-ES_tradnl" cap="small" dirty="0">
                <a:effectLst>
                  <a:glow rad="508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/>
                  </a:outerShdw>
                </a:effectLst>
              </a:rPr>
              <a:t> 765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2BB704-EC86-4FCA-B054-961D82C094B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0000"/>
                    </a14:imgEffect>
                    <a14:imgEffect>
                      <a14:brightnessContrast bright="-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034403" y="3635967"/>
            <a:ext cx="3066735" cy="3045247"/>
          </a:xfrm>
          <a:prstGeom prst="rect">
            <a:avLst/>
          </a:prstGeom>
          <a:effectLst>
            <a:outerShdw blurRad="50800" dist="38100" dir="8100000" algn="tr" rotWithShape="0">
              <a:prstClr val="black"/>
            </a:outerShdw>
          </a:effec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0B66D2-EC47-42D1-BA27-93BFB3045AD1}"/>
              </a:ext>
            </a:extLst>
          </p:cNvPr>
          <p:cNvSpPr txBox="1">
            <a:spLocks/>
          </p:cNvSpPr>
          <p:nvPr/>
        </p:nvSpPr>
        <p:spPr>
          <a:xfrm>
            <a:off x="9270859" y="3835182"/>
            <a:ext cx="2604395" cy="269146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s-ES_tradnl" b="1" u="sng" cap="small" dirty="0">
                <a:effectLst/>
              </a:rPr>
              <a:t>El reparto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_tradnl" dirty="0">
                <a:effectLst/>
              </a:rPr>
              <a:t>“Reconquista” (718 – 1492)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_tradnl" dirty="0">
                <a:effectLst/>
              </a:rPr>
              <a:t>Mayorazgo (1505 – 1798)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_tradnl" dirty="0">
                <a:effectLst/>
              </a:rPr>
              <a:t>Desamortización (1798 – 1856)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29A9F-2E28-4B43-9670-DAC2EF5FA690}"/>
              </a:ext>
            </a:extLst>
          </p:cNvPr>
          <p:cNvSpPr txBox="1"/>
          <p:nvPr/>
        </p:nvSpPr>
        <p:spPr>
          <a:xfrm>
            <a:off x="253320" y="6455845"/>
            <a:ext cx="4298564" cy="400110"/>
          </a:xfrm>
          <a:prstGeom prst="rect">
            <a:avLst/>
          </a:prstGeom>
          <a:gradFill>
            <a:gsLst>
              <a:gs pos="100000">
                <a:srgbClr val="970C05"/>
              </a:gs>
              <a:gs pos="0">
                <a:srgbClr val="970C05">
                  <a:alpha val="0"/>
                </a:srgb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s-ES_tradnl" sz="2000" dirty="0">
                <a:effectLst>
                  <a:glow rad="88900">
                    <a:schemeClr val="bg1">
                      <a:alpha val="80000"/>
                    </a:schemeClr>
                  </a:glow>
                </a:effectLst>
              </a:rPr>
              <a:t>(1757 – 1989 Isojako en Finlandia)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28AB3B-A38F-4C3C-906B-9FC6D2C61A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53320" y="213752"/>
            <a:ext cx="5029201" cy="2508582"/>
          </a:xfrm>
          <a:prstGeom prst="rect">
            <a:avLst/>
          </a:prstGeom>
          <a:effectLst>
            <a:outerShdw blurRad="25400" dist="38100" dir="8100000" algn="tr" rotWithShape="0">
              <a:prstClr val="black"/>
            </a:outerShdw>
          </a:effectLst>
          <a:scene3d>
            <a:camera prst="perspectiveContrastingRightFacing" fov="3600000">
              <a:rot lat="0" lon="20400000" rev="0"/>
            </a:camera>
            <a:lightRig rig="threePt" dir="t"/>
          </a:scene3d>
          <a:sp3d>
            <a:bevelT prst="angle"/>
            <a:bevelB prst="angle"/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CE436C-7E66-4745-9E6C-C3C90334AD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7038" y="245177"/>
            <a:ext cx="4360049" cy="1117739"/>
          </a:xfrm>
          <a:noFill/>
          <a:ln>
            <a:noFill/>
          </a:ln>
          <a:effectLst/>
          <a:scene3d>
            <a:camera prst="perspectiveContrastingRightFacing" fov="3600000">
              <a:rot lat="21420000" lon="20100000" rev="60000"/>
            </a:camera>
            <a:lightRig rig="threePt" dir="t"/>
          </a:scene3d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_tradnl" sz="4000" b="1" dirty="0">
                <a:ln w="3175">
                  <a:solidFill>
                    <a:schemeClr val="bg1"/>
                  </a:solidFill>
                </a:ln>
                <a:effectLst>
                  <a:glow rad="50800">
                    <a:schemeClr val="bg1">
                      <a:alpha val="60000"/>
                    </a:schemeClr>
                  </a:glow>
                </a:effectLst>
              </a:rPr>
              <a:t>La propiedad</a:t>
            </a:r>
            <a:endParaRPr lang="es-ES_tradnl" sz="1300" b="1" dirty="0">
              <a:ln w="3175">
                <a:solidFill>
                  <a:schemeClr val="bg1"/>
                </a:solidFill>
              </a:ln>
              <a:effectLst>
                <a:glow rad="508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6" name="Picture 2" descr="13.- TRANSFORMACIONES ECONÓMICAS Y SOCIALES EN EL SIGLO XIX - PDF Free  Download">
            <a:extLst>
              <a:ext uri="{FF2B5EF4-FFF2-40B4-BE49-F238E27FC236}">
                <a16:creationId xmlns:a16="http://schemas.microsoft.com/office/drawing/2014/main" id="{2750DBFD-C4E9-4D5B-939C-57E00EA6D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3" t="1738" r="1210" b="2021"/>
          <a:stretch/>
        </p:blipFill>
        <p:spPr bwMode="auto">
          <a:xfrm>
            <a:off x="97619" y="2437684"/>
            <a:ext cx="4298565" cy="381616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60000"/>
              </a:prstClr>
            </a:outerShdw>
          </a:effectLst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09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2D0FB1D-D440-47A2-9CDB-EF3FC3DAFB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" r="98" b="-549"/>
          <a:stretch/>
        </p:blipFill>
        <p:spPr bwMode="auto">
          <a:xfrm>
            <a:off x="3445771" y="1099595"/>
            <a:ext cx="8393060" cy="4224428"/>
          </a:xfrm>
          <a:prstGeom prst="rect">
            <a:avLst/>
          </a:prstGeom>
          <a:noFill/>
          <a:ln>
            <a:noFill/>
          </a:ln>
          <a:effectLst/>
          <a:scene3d>
            <a:camera prst="perspectiveContrasting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F9EB99-3378-43DF-985D-9BB60CC0E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22" y="1371600"/>
            <a:ext cx="3524352" cy="873888"/>
          </a:xfrm>
          <a:noFill/>
          <a:ln>
            <a:noFill/>
          </a:ln>
          <a:effectLst/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800"/>
              </a:spcBef>
            </a:pPr>
            <a:r>
              <a:rPr lang="es-ES_tradnl" b="1" dirty="0">
                <a:ln w="3175">
                  <a:solidFill>
                    <a:schemeClr val="bg1"/>
                  </a:solidFill>
                </a:ln>
                <a:gradFill>
                  <a:gsLst>
                    <a:gs pos="80000">
                      <a:srgbClr val="F8F3DE"/>
                    </a:gs>
                    <a:gs pos="100000">
                      <a:srgbClr val="EADA9B"/>
                    </a:gs>
                    <a:gs pos="0">
                      <a:schemeClr val="tx1"/>
                    </a:gs>
                  </a:gsLst>
                  <a:lin ang="5400000" scaled="1"/>
                </a:gradFill>
                <a:effectLst>
                  <a:glow rad="381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/>
                  </a:outerShdw>
                </a:effectLst>
              </a:rPr>
              <a:t>El mundo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9C01F-C29E-4844-AAD1-C573D7CAF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169" y="2401746"/>
            <a:ext cx="3576786" cy="3845357"/>
          </a:xfrm>
          <a:noFill/>
          <a:ln>
            <a:noFill/>
          </a:ln>
          <a:effectLst/>
        </p:spPr>
        <p:txBody>
          <a:bodyPr>
            <a:noAutofit/>
          </a:bodyPr>
          <a:lstStyle/>
          <a:p>
            <a:pPr marL="0" indent="0" algn="ctr">
              <a:lnSpc>
                <a:spcPts val="0"/>
              </a:lnSpc>
              <a:spcBef>
                <a:spcPts val="0"/>
              </a:spcBef>
              <a:buNone/>
            </a:pPr>
            <a:r>
              <a:rPr lang="es-ES_tradnl" sz="100" b="1" u="sng" cap="small" dirty="0">
                <a:gradFill>
                  <a:gsLst>
                    <a:gs pos="80000">
                      <a:srgbClr val="F8F3DE"/>
                    </a:gs>
                    <a:gs pos="100000">
                      <a:srgbClr val="EADA9B"/>
                    </a:gs>
                    <a:gs pos="0">
                      <a:schemeClr val="tx1"/>
                    </a:gs>
                  </a:gsLst>
                  <a:lin ang="5400000" scaled="1"/>
                </a:gradFill>
                <a:effectLst>
                  <a:glow rad="762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94000"/>
                    </a:prstClr>
                  </a:outerShdw>
                </a:effectLst>
              </a:rPr>
              <a:t>v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es-ES_tradnl" sz="2000" b="1" cap="small" dirty="0">
                <a:gradFill>
                  <a:gsLst>
                    <a:gs pos="80000">
                      <a:srgbClr val="F8F3DE"/>
                    </a:gs>
                    <a:gs pos="100000">
                      <a:srgbClr val="EADA9B"/>
                    </a:gs>
                    <a:gs pos="0">
                      <a:schemeClr val="tx1"/>
                    </a:gs>
                  </a:gsLst>
                  <a:lin ang="5400000" scaled="1"/>
                </a:gradFill>
                <a:effectLst>
                  <a:glow rad="762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94000"/>
                    </a:prstClr>
                  </a:outerShdw>
                </a:effectLst>
              </a:rPr>
              <a:t>Arado / azada</a:t>
            </a:r>
          </a:p>
          <a:p>
            <a:pPr marL="457200" lvl="1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es-ES_tradnl" sz="1800" dirty="0">
                <a:gradFill>
                  <a:gsLst>
                    <a:gs pos="80000">
                      <a:srgbClr val="F8F3DE"/>
                    </a:gs>
                    <a:gs pos="100000">
                      <a:srgbClr val="EADA9B"/>
                    </a:gs>
                    <a:gs pos="0">
                      <a:schemeClr val="tx1"/>
                    </a:gs>
                  </a:gsLst>
                  <a:lin ang="5400000" scaled="1"/>
                </a:gradFill>
                <a:effectLst>
                  <a:glow rad="762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94000"/>
                    </a:prstClr>
                  </a:outerShdw>
                </a:effectLst>
              </a:rPr>
              <a:t>(1970, Ester Boserup)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es-ES_tradnl" b="1" cap="small" dirty="0">
                <a:gradFill>
                  <a:gsLst>
                    <a:gs pos="80000">
                      <a:srgbClr val="F8F3DE"/>
                    </a:gs>
                    <a:gs pos="100000">
                      <a:srgbClr val="EADA9B"/>
                    </a:gs>
                    <a:gs pos="0">
                      <a:schemeClr val="tx1"/>
                    </a:gs>
                  </a:gsLst>
                  <a:lin ang="5400000" scaled="1"/>
                </a:gradFill>
                <a:effectLst>
                  <a:glow rad="762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94000"/>
                    </a:prstClr>
                  </a:outerShdw>
                </a:effectLst>
              </a:rPr>
              <a:t>Agricultores / ganaderos</a:t>
            </a:r>
          </a:p>
          <a:p>
            <a:pPr marL="457200" lvl="1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es-ES_tradnl" sz="1800" dirty="0">
                <a:gradFill>
                  <a:gsLst>
                    <a:gs pos="80000">
                      <a:srgbClr val="F8F3DE"/>
                    </a:gs>
                    <a:gs pos="100000">
                      <a:srgbClr val="EADA9B"/>
                    </a:gs>
                    <a:gs pos="0">
                      <a:schemeClr val="tx1"/>
                    </a:gs>
                  </a:gsLst>
                  <a:lin ang="5400000" scaled="1"/>
                </a:gradFill>
                <a:effectLst>
                  <a:glow rad="762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94000"/>
                    </a:prstClr>
                  </a:outerShdw>
                </a:effectLst>
              </a:rPr>
              <a:t>(1996, Nisbett &amp; Cohen)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es-ES_tradnl" b="1" cap="small" dirty="0">
                <a:gradFill>
                  <a:gsLst>
                    <a:gs pos="80000">
                      <a:srgbClr val="F8F3DE"/>
                    </a:gs>
                    <a:gs pos="100000">
                      <a:srgbClr val="EADA9B"/>
                    </a:gs>
                    <a:gs pos="0">
                      <a:schemeClr val="tx1"/>
                    </a:gs>
                  </a:gsLst>
                  <a:lin ang="5400000" scaled="1"/>
                </a:gradFill>
                <a:effectLst>
                  <a:glow rad="762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94000"/>
                    </a:prstClr>
                  </a:outerShdw>
                </a:effectLst>
              </a:rPr>
              <a:t>Maldición de los recursos</a:t>
            </a:r>
          </a:p>
          <a:p>
            <a:pPr marL="457200" lvl="1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es-ES_tradnl" sz="1800" dirty="0">
                <a:gradFill>
                  <a:gsLst>
                    <a:gs pos="80000">
                      <a:srgbClr val="F8F3DE"/>
                    </a:gs>
                    <a:gs pos="100000">
                      <a:srgbClr val="EADA9B"/>
                    </a:gs>
                    <a:gs pos="0">
                      <a:schemeClr val="tx1"/>
                    </a:gs>
                  </a:gsLst>
                  <a:lin ang="5400000" scaled="1"/>
                </a:gradFill>
                <a:effectLst>
                  <a:glow rad="762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94000"/>
                    </a:prstClr>
                  </a:outerShdw>
                </a:effectLst>
              </a:rPr>
              <a:t>(1993, Richard Auty)</a:t>
            </a:r>
          </a:p>
          <a:p>
            <a:pPr marL="457200" lvl="1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es-ES_tradnl" sz="1800" dirty="0">
                <a:gradFill>
                  <a:gsLst>
                    <a:gs pos="80000">
                      <a:srgbClr val="F8F3DE"/>
                    </a:gs>
                    <a:gs pos="100000">
                      <a:srgbClr val="EADA9B"/>
                    </a:gs>
                    <a:gs pos="0">
                      <a:schemeClr val="tx1"/>
                    </a:gs>
                  </a:gsLst>
                  <a:lin ang="5400000" scaled="1"/>
                </a:gradFill>
                <a:effectLst>
                  <a:glow rad="762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94000"/>
                    </a:prstClr>
                  </a:outerShdw>
                </a:effectLst>
              </a:rPr>
              <a:t>Colonialismo</a:t>
            </a:r>
          </a:p>
          <a:p>
            <a:pPr marL="457200" lvl="1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es-ES_tradnl" sz="1800" dirty="0">
                <a:gradFill>
                  <a:gsLst>
                    <a:gs pos="80000">
                      <a:srgbClr val="F8F3DE"/>
                    </a:gs>
                    <a:gs pos="100000">
                      <a:srgbClr val="EADA9B"/>
                    </a:gs>
                    <a:gs pos="0">
                      <a:schemeClr val="tx1"/>
                    </a:gs>
                  </a:gsLst>
                  <a:lin ang="5400000" scaled="1"/>
                </a:gradFill>
                <a:effectLst>
                  <a:glow rad="762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94000"/>
                    </a:prstClr>
                  </a:outerShdw>
                </a:effectLst>
              </a:rPr>
              <a:t>Extractivismo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es-ES_tradnl" b="1" cap="small" dirty="0">
                <a:gradFill>
                  <a:gsLst>
                    <a:gs pos="80000">
                      <a:srgbClr val="F8F3DE"/>
                    </a:gs>
                    <a:gs pos="100000">
                      <a:srgbClr val="EADA9B"/>
                    </a:gs>
                    <a:gs pos="0">
                      <a:schemeClr val="tx1"/>
                    </a:gs>
                  </a:gsLst>
                  <a:lin ang="5400000" scaled="1"/>
                </a:gradFill>
                <a:effectLst>
                  <a:glow rad="762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94000"/>
                    </a:prstClr>
                  </a:outerShdw>
                </a:effectLst>
              </a:rPr>
              <a:t>Guerra Fría</a:t>
            </a:r>
          </a:p>
          <a:p>
            <a:pPr marL="457200" lvl="1" indent="0">
              <a:lnSpc>
                <a:spcPct val="100000"/>
              </a:lnSpc>
              <a:spcBef>
                <a:spcPts val="800"/>
              </a:spcBef>
              <a:buNone/>
            </a:pPr>
            <a:endParaRPr lang="es-ES_tradnl" sz="1800" b="1" dirty="0">
              <a:gradFill>
                <a:gsLst>
                  <a:gs pos="80000">
                    <a:srgbClr val="F8F3DE"/>
                  </a:gs>
                  <a:gs pos="100000">
                    <a:srgbClr val="EADA9B"/>
                  </a:gs>
                  <a:gs pos="0">
                    <a:schemeClr val="tx1"/>
                  </a:gs>
                </a:gsLst>
                <a:lin ang="5400000" scaled="1"/>
              </a:gradFill>
              <a:effectLst>
                <a:glow rad="76200">
                  <a:schemeClr val="bg1">
                    <a:alpha val="40000"/>
                  </a:schemeClr>
                </a:glow>
                <a:outerShdw blurRad="50800" dist="38100" dir="5400000" algn="t" rotWithShape="0">
                  <a:prstClr val="black">
                    <a:alpha val="94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212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a Olmeda, una fastuosa villa romana en Hispania">
            <a:extLst>
              <a:ext uri="{FF2B5EF4-FFF2-40B4-BE49-F238E27FC236}">
                <a16:creationId xmlns:a16="http://schemas.microsoft.com/office/drawing/2014/main" id="{A42B0E96-145A-40C2-9AC5-320FAA0C6F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850"/>
          <a:stretch/>
        </p:blipFill>
        <p:spPr bwMode="auto">
          <a:xfrm>
            <a:off x="120892" y="139102"/>
            <a:ext cx="5012898" cy="177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893" y="149610"/>
            <a:ext cx="5012898" cy="1780930"/>
          </a:xfrm>
          <a:gradFill flip="none" rotWithShape="1">
            <a:gsLst>
              <a:gs pos="78000">
                <a:schemeClr val="bg1">
                  <a:alpha val="70000"/>
                </a:schemeClr>
              </a:gs>
              <a:gs pos="31000">
                <a:srgbClr val="000000">
                  <a:alpha val="20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chemeClr val="bg1"/>
            </a:solidFill>
          </a:ln>
        </p:spPr>
        <p:txBody>
          <a:bodyPr/>
          <a:lstStyle/>
          <a:p>
            <a:pPr algn="ctr"/>
            <a:br>
              <a:rPr lang="es-ES" dirty="0">
                <a:ln w="3175">
                  <a:solidFill>
                    <a:schemeClr val="tx1">
                      <a:lumMod val="50000"/>
                    </a:schemeClr>
                  </a:solidFill>
                </a:ln>
                <a:gradFill>
                  <a:gsLst>
                    <a:gs pos="75000">
                      <a:srgbClr val="E9E9AF"/>
                    </a:gs>
                    <a:gs pos="100000">
                      <a:srgbClr val="EBEB9D"/>
                    </a:gs>
                    <a:gs pos="0">
                      <a:srgbClr val="E8E9EA"/>
                    </a:gs>
                  </a:gsLst>
                  <a:lin ang="5400000" scaled="1"/>
                </a:gradFill>
                <a:effectLst>
                  <a:glow rad="76200">
                    <a:schemeClr val="bg1">
                      <a:alpha val="40000"/>
                    </a:schemeClr>
                  </a:glow>
                  <a:outerShdw blurRad="50800" dist="63500" dir="16200000" rotWithShape="0">
                    <a:prstClr val="black">
                      <a:alpha val="80000"/>
                    </a:prstClr>
                  </a:outerShdw>
                </a:effectLst>
              </a:rPr>
            </a:br>
            <a:r>
              <a:rPr lang="es-ES" b="1" dirty="0">
                <a:ln w="3175">
                  <a:solidFill>
                    <a:schemeClr val="bg1"/>
                  </a:solidFill>
                </a:ln>
                <a:gradFill>
                  <a:gsLst>
                    <a:gs pos="75000">
                      <a:srgbClr val="E9E9AF"/>
                    </a:gs>
                    <a:gs pos="100000">
                      <a:srgbClr val="EBEB9D"/>
                    </a:gs>
                    <a:gs pos="0">
                      <a:srgbClr val="E8E9EA"/>
                    </a:gs>
                  </a:gsLst>
                  <a:lin ang="5400000" scaled="1"/>
                </a:gradFill>
                <a:effectLst>
                  <a:glow rad="76200">
                    <a:schemeClr val="bg1">
                      <a:alpha val="40000"/>
                    </a:schemeClr>
                  </a:glow>
                  <a:outerShdw blurRad="50800" dist="63500" dir="16200000" rotWithShape="0">
                    <a:prstClr val="black">
                      <a:alpha val="80000"/>
                    </a:prstClr>
                  </a:outerShdw>
                </a:effectLst>
              </a:rPr>
              <a:t>Hispania</a:t>
            </a:r>
            <a:br>
              <a:rPr lang="es-ES" dirty="0">
                <a:ln w="3175">
                  <a:solidFill>
                    <a:schemeClr val="tx1">
                      <a:lumMod val="50000"/>
                    </a:schemeClr>
                  </a:solidFill>
                </a:ln>
                <a:gradFill>
                  <a:gsLst>
                    <a:gs pos="75000">
                      <a:srgbClr val="E9E9AF"/>
                    </a:gs>
                    <a:gs pos="100000">
                      <a:srgbClr val="EBEB9D"/>
                    </a:gs>
                    <a:gs pos="0">
                      <a:srgbClr val="E8E9EA"/>
                    </a:gs>
                  </a:gsLst>
                  <a:lin ang="5400000" scaled="1"/>
                </a:gradFill>
                <a:effectLst>
                  <a:glow rad="76200">
                    <a:schemeClr val="bg1">
                      <a:alpha val="40000"/>
                    </a:schemeClr>
                  </a:glow>
                  <a:outerShdw blurRad="50800" dist="63500" dir="16200000" rotWithShape="0">
                    <a:prstClr val="black">
                      <a:alpha val="80000"/>
                    </a:prstClr>
                  </a:outerShdw>
                </a:effectLst>
              </a:rPr>
            </a:br>
            <a:r>
              <a:rPr lang="es-ES" dirty="0">
                <a:ln w="3175">
                  <a:solidFill>
                    <a:schemeClr val="tx1">
                      <a:lumMod val="50000"/>
                    </a:schemeClr>
                  </a:solidFill>
                </a:ln>
                <a:gradFill>
                  <a:gsLst>
                    <a:gs pos="75000">
                      <a:srgbClr val="E9E9AF"/>
                    </a:gs>
                    <a:gs pos="100000">
                      <a:srgbClr val="EBEB9D"/>
                    </a:gs>
                    <a:gs pos="0">
                      <a:srgbClr val="E8E9EA"/>
                    </a:gs>
                  </a:gsLst>
                  <a:lin ang="5400000" scaled="1"/>
                </a:gradFill>
                <a:effectLst>
                  <a:glow rad="76200">
                    <a:schemeClr val="bg1">
                      <a:alpha val="40000"/>
                    </a:schemeClr>
                  </a:glow>
                  <a:outerShdw blurRad="50800" dist="63500" dir="16200000" rotWithShape="0">
                    <a:prstClr val="black">
                      <a:alpha val="80000"/>
                    </a:prstClr>
                  </a:outerShdw>
                </a:effectLst>
              </a:rPr>
              <a:t>218 a.c.–409 d.c.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-5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327"/>
          <a:stretch/>
        </p:blipFill>
        <p:spPr>
          <a:xfrm>
            <a:off x="141852" y="2056031"/>
            <a:ext cx="8356741" cy="458707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050" name="Picture 2" descr="Resultado de imagen de mapa hispania romana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831" t="-74"/>
          <a:stretch/>
        </p:blipFill>
        <p:spPr bwMode="auto">
          <a:xfrm>
            <a:off x="5250843" y="139101"/>
            <a:ext cx="4996961" cy="382813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6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1D93678-DA80-44BF-8634-8D2E8F0AAF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6293" y="2844689"/>
            <a:ext cx="1037901" cy="93647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80000"/>
              </a:prstClr>
            </a:outerShdw>
          </a:effectLst>
          <a:scene3d>
            <a:camera prst="orthographicFront">
              <a:rot lat="0" lon="0" rev="9000000"/>
            </a:camera>
            <a:lightRig rig="threePt" dir="t"/>
          </a:scene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A25AE0-86C3-4D96-B7DD-FB58FA5E05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40000"/>
                    </a14:imgEffect>
                    <a14:imgEffect>
                      <a14:brightnessContrast brigh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1504" y="1965156"/>
            <a:ext cx="1324212" cy="11948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80000"/>
              </a:prstClr>
            </a:outerShdw>
          </a:effectLst>
          <a:scene3d>
            <a:camera prst="orthographicFront">
              <a:rot lat="0" lon="1800000" rev="13800000"/>
            </a:camera>
            <a:lightRig rig="threePt" dir="t"/>
          </a:scene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D20F4A2-FAD0-4AB6-A5C1-45F986B967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40000"/>
                    </a14:imgEffect>
                    <a14:imgEffect>
                      <a14:brightnessContrast brigh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3909" y="2301887"/>
            <a:ext cx="1436618" cy="131886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80000"/>
              </a:prstClr>
            </a:outerShdw>
          </a:effectLst>
          <a:scene3d>
            <a:camera prst="orthographicFront">
              <a:rot lat="0" lon="2400000" rev="7800000"/>
            </a:camera>
            <a:lightRig rig="threePt" dir="t"/>
          </a:scene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99DA607-41B9-4467-9D17-0D7D4A02E4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4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3823" y="1560121"/>
            <a:ext cx="1581222" cy="142670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80000"/>
              </a:prstClr>
            </a:outerShdw>
          </a:effectLst>
          <a:scene3d>
            <a:camera prst="perspectiveContrastingRightFacing">
              <a:rot lat="600000" lon="19800000" rev="1200000"/>
            </a:camera>
            <a:lightRig rig="threePt" dir="t"/>
          </a:scene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5ACD60-EEEC-4CEE-BA07-EB88724B20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4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27357">
            <a:off x="4235919" y="270021"/>
            <a:ext cx="1795740" cy="164854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80000"/>
              </a:prstClr>
            </a:outerShdw>
          </a:effectLst>
          <a:scene3d>
            <a:camera prst="orthographicFront">
              <a:rot lat="0" lon="0" rev="19800000"/>
            </a:camera>
            <a:lightRig rig="threePt" dir="t"/>
          </a:scene3d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1739971-3FD2-4CAA-9DAD-83739C82A61E}"/>
              </a:ext>
            </a:extLst>
          </p:cNvPr>
          <p:cNvSpPr/>
          <p:nvPr/>
        </p:nvSpPr>
        <p:spPr>
          <a:xfrm>
            <a:off x="10633" y="5819162"/>
            <a:ext cx="12192000" cy="1045272"/>
          </a:xfrm>
          <a:prstGeom prst="rect">
            <a:avLst/>
          </a:prstGeom>
          <a:gradFill>
            <a:gsLst>
              <a:gs pos="93000">
                <a:schemeClr val="bg1"/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4" name="Picture 2" descr="Framed Art for Your Wall Gesture Pointing Finger Pointing Point Hand Finger  10x13 Frame - Walmart.com">
            <a:extLst>
              <a:ext uri="{FF2B5EF4-FFF2-40B4-BE49-F238E27FC236}">
                <a16:creationId xmlns:a16="http://schemas.microsoft.com/office/drawing/2014/main" id="{1FF23551-4C17-41FD-9591-819FF68816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788" b="17914"/>
          <a:stretch/>
        </p:blipFill>
        <p:spPr bwMode="auto">
          <a:xfrm flipH="1">
            <a:off x="-429" y="5781282"/>
            <a:ext cx="1970090" cy="116821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CABCA73-11D8-4A1B-98D0-31BBD5929841}"/>
              </a:ext>
            </a:extLst>
          </p:cNvPr>
          <p:cNvSpPr txBox="1"/>
          <p:nvPr/>
        </p:nvSpPr>
        <p:spPr>
          <a:xfrm>
            <a:off x="1411300" y="6401411"/>
            <a:ext cx="3997630" cy="4002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200"/>
              </a:spcAft>
            </a:pPr>
            <a:r>
              <a:rPr lang="es-ES" sz="2000" b="1" cap="small" dirty="0">
                <a:gradFill>
                  <a:gsLst>
                    <a:gs pos="75000">
                      <a:srgbClr val="E9E9AF"/>
                    </a:gs>
                    <a:gs pos="100000">
                      <a:srgbClr val="EBEB9D"/>
                    </a:gs>
                    <a:gs pos="0">
                      <a:srgbClr val="E8E9EA"/>
                    </a:gs>
                  </a:gsLst>
                  <a:lin ang="5400000" scaled="1"/>
                </a:gradFill>
                <a:effectLst>
                  <a:glow rad="76200">
                    <a:schemeClr val="bg1">
                      <a:alpha val="60000"/>
                    </a:schemeClr>
                  </a:glow>
                  <a:outerShdw blurRad="25400" dist="12700" dir="8100000" algn="tr" rotWithShape="0">
                    <a:prstClr val="black">
                      <a:alpha val="60000"/>
                    </a:prstClr>
                  </a:outerShdw>
                </a:effectLst>
              </a:rPr>
              <a:t>Dinero, propiedad, libertad…</a:t>
            </a:r>
            <a:endParaRPr lang="es-ES" sz="2000" dirty="0">
              <a:gradFill>
                <a:gsLst>
                  <a:gs pos="75000">
                    <a:srgbClr val="E9E9AF"/>
                  </a:gs>
                  <a:gs pos="100000">
                    <a:srgbClr val="EBEB9D"/>
                  </a:gs>
                  <a:gs pos="0">
                    <a:srgbClr val="E8E9EA"/>
                  </a:gs>
                </a:gsLst>
                <a:lin ang="5400000" scaled="1"/>
              </a:gradFill>
              <a:effectLst>
                <a:glow rad="76200">
                  <a:schemeClr val="bg1">
                    <a:alpha val="60000"/>
                  </a:schemeClr>
                </a:glow>
                <a:outerShdw blurRad="25400" dist="12700" dir="8100000" algn="tr" rotWithShape="0">
                  <a:prstClr val="black">
                    <a:alpha val="60000"/>
                  </a:prst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EE777D-E83A-47BC-9EA4-57168561CCAC}"/>
              </a:ext>
            </a:extLst>
          </p:cNvPr>
          <p:cNvSpPr txBox="1"/>
          <p:nvPr/>
        </p:nvSpPr>
        <p:spPr>
          <a:xfrm>
            <a:off x="10318421" y="4494233"/>
            <a:ext cx="15747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gradFill>
                  <a:gsLst>
                    <a:gs pos="75000">
                      <a:srgbClr val="E9E9AF"/>
                    </a:gs>
                    <a:gs pos="100000">
                      <a:srgbClr val="EBEB9D"/>
                    </a:gs>
                    <a:gs pos="0">
                      <a:srgbClr val="E8E9EA"/>
                    </a:gs>
                  </a:gsLst>
                  <a:lin ang="5400000" scaled="1"/>
                </a:gradFill>
                <a:effectLst>
                  <a:glow rad="101600">
                    <a:schemeClr val="bg1">
                      <a:alpha val="80000"/>
                    </a:schemeClr>
                  </a:glow>
                  <a:outerShdw blurRad="50800" dist="38100" dir="8100000" algn="tr" rotWithShape="0">
                    <a:prstClr val="black">
                      <a:alpha val="60000"/>
                    </a:prstClr>
                  </a:outerShdw>
                </a:effectLst>
              </a:rPr>
              <a:t>julio</a:t>
            </a:r>
          </a:p>
          <a:p>
            <a:pPr>
              <a:spcBef>
                <a:spcPts val="600"/>
              </a:spcBef>
            </a:pPr>
            <a:r>
              <a:rPr lang="es-ES" sz="2000" b="1" dirty="0">
                <a:gradFill>
                  <a:gsLst>
                    <a:gs pos="75000">
                      <a:srgbClr val="E9E9AF"/>
                    </a:gs>
                    <a:gs pos="100000">
                      <a:srgbClr val="EBEB9D"/>
                    </a:gs>
                    <a:gs pos="0">
                      <a:srgbClr val="E8E9EA"/>
                    </a:gs>
                  </a:gsLst>
                  <a:lin ang="5400000" scaled="1"/>
                </a:gradFill>
                <a:effectLst>
                  <a:glow rad="101600">
                    <a:schemeClr val="bg1">
                      <a:alpha val="80000"/>
                    </a:schemeClr>
                  </a:glow>
                  <a:outerShdw blurRad="50800" dist="38100" dir="8100000" algn="tr" rotWithShape="0">
                    <a:prstClr val="black">
                      <a:alpha val="60000"/>
                    </a:prstClr>
                  </a:outerShdw>
                </a:effectLst>
              </a:rPr>
              <a:t>agosto</a:t>
            </a:r>
          </a:p>
          <a:p>
            <a:pPr>
              <a:spcBef>
                <a:spcPts val="600"/>
              </a:spcBef>
            </a:pPr>
            <a:r>
              <a:rPr lang="es-ES" sz="2000" b="1" dirty="0">
                <a:gradFill>
                  <a:gsLst>
                    <a:gs pos="75000">
                      <a:srgbClr val="E9E9AF"/>
                    </a:gs>
                    <a:gs pos="100000">
                      <a:srgbClr val="EBEB9D"/>
                    </a:gs>
                    <a:gs pos="0">
                      <a:srgbClr val="E8E9EA"/>
                    </a:gs>
                  </a:gsLst>
                  <a:lin ang="5400000" scaled="1"/>
                </a:gradFill>
                <a:effectLst>
                  <a:glow rad="101600">
                    <a:schemeClr val="bg1">
                      <a:alpha val="80000"/>
                    </a:schemeClr>
                  </a:glow>
                  <a:outerShdw blurRad="50800" dist="38100" dir="8100000" algn="tr" rotWithShape="0">
                    <a:prstClr val="black">
                      <a:alpha val="60000"/>
                    </a:prstClr>
                  </a:outerShdw>
                </a:effectLst>
              </a:rPr>
              <a:t>septiembre octubre</a:t>
            </a:r>
          </a:p>
          <a:p>
            <a:pPr>
              <a:spcBef>
                <a:spcPts val="600"/>
              </a:spcBef>
            </a:pPr>
            <a:r>
              <a:rPr lang="es-ES" sz="2000" b="1" dirty="0">
                <a:gradFill>
                  <a:gsLst>
                    <a:gs pos="75000">
                      <a:srgbClr val="E9E9AF"/>
                    </a:gs>
                    <a:gs pos="100000">
                      <a:srgbClr val="EBEB9D"/>
                    </a:gs>
                    <a:gs pos="0">
                      <a:srgbClr val="E8E9EA"/>
                    </a:gs>
                  </a:gsLst>
                  <a:lin ang="5400000" scaled="1"/>
                </a:gradFill>
                <a:effectLst>
                  <a:glow rad="101600">
                    <a:schemeClr val="bg1">
                      <a:alpha val="80000"/>
                    </a:schemeClr>
                  </a:glow>
                  <a:outerShdw blurRad="50800" dist="38100" dir="8100000" algn="tr" rotWithShape="0">
                    <a:prstClr val="black">
                      <a:alpha val="60000"/>
                    </a:prstClr>
                  </a:outerShdw>
                </a:effectLst>
              </a:rPr>
              <a:t>noviembre</a:t>
            </a:r>
          </a:p>
          <a:p>
            <a:pPr>
              <a:spcBef>
                <a:spcPts val="600"/>
              </a:spcBef>
            </a:pPr>
            <a:r>
              <a:rPr lang="es-ES" sz="2000" b="1" dirty="0">
                <a:gradFill>
                  <a:gsLst>
                    <a:gs pos="75000">
                      <a:srgbClr val="E9E9AF"/>
                    </a:gs>
                    <a:gs pos="100000">
                      <a:srgbClr val="EBEB9D"/>
                    </a:gs>
                    <a:gs pos="0">
                      <a:srgbClr val="E8E9EA"/>
                    </a:gs>
                  </a:gsLst>
                  <a:lin ang="5400000" scaled="1"/>
                </a:gradFill>
                <a:effectLst>
                  <a:glow rad="101600">
                    <a:schemeClr val="bg1">
                      <a:alpha val="80000"/>
                    </a:schemeClr>
                  </a:glow>
                  <a:outerShdw blurRad="50800" dist="38100" dir="8100000" algn="tr" rotWithShape="0">
                    <a:prstClr val="black">
                      <a:alpha val="60000"/>
                    </a:prstClr>
                  </a:outerShdw>
                </a:effectLst>
              </a:rPr>
              <a:t>diciembre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64D230-CD2F-4963-A639-D70D7A71D34A}"/>
              </a:ext>
            </a:extLst>
          </p:cNvPr>
          <p:cNvSpPr txBox="1"/>
          <p:nvPr/>
        </p:nvSpPr>
        <p:spPr>
          <a:xfrm>
            <a:off x="8929807" y="4071100"/>
            <a:ext cx="2635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u="sng" cap="all" dirty="0">
                <a:gradFill>
                  <a:gsLst>
                    <a:gs pos="75000">
                      <a:srgbClr val="E9E9AF"/>
                    </a:gs>
                    <a:gs pos="100000">
                      <a:srgbClr val="EBEB9D"/>
                    </a:gs>
                    <a:gs pos="0">
                      <a:srgbClr val="E8E9EA"/>
                    </a:gs>
                  </a:gsLst>
                  <a:lin ang="5400000" scaled="1"/>
                </a:gradFill>
                <a:effectLst>
                  <a:glow rad="101600">
                    <a:schemeClr val="bg1">
                      <a:alpha val="80000"/>
                    </a:schemeClr>
                  </a:glow>
                  <a:outerShdw blurRad="50800" dist="38100" dir="8100000" algn="tr" rotWithShape="0">
                    <a:prstClr val="black">
                      <a:alpha val="60000"/>
                    </a:prstClr>
                  </a:outerShdw>
                </a:effectLst>
              </a:rPr>
              <a:t>Los meses del año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355D3B-D329-4690-8A88-1CEA900896E0}"/>
              </a:ext>
            </a:extLst>
          </p:cNvPr>
          <p:cNvSpPr txBox="1"/>
          <p:nvPr/>
        </p:nvSpPr>
        <p:spPr>
          <a:xfrm>
            <a:off x="9028505" y="4430787"/>
            <a:ext cx="1134881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gradFill>
                  <a:gsLst>
                    <a:gs pos="75000">
                      <a:srgbClr val="E9E9AF"/>
                    </a:gs>
                    <a:gs pos="100000">
                      <a:srgbClr val="EBEB9D"/>
                    </a:gs>
                    <a:gs pos="0">
                      <a:srgbClr val="E8E9EA"/>
                    </a:gs>
                  </a:gsLst>
                  <a:lin ang="5400000" scaled="1"/>
                </a:gradFill>
                <a:effectLst>
                  <a:glow rad="101600">
                    <a:schemeClr val="bg1">
                      <a:alpha val="80000"/>
                    </a:schemeClr>
                  </a:glow>
                  <a:outerShdw blurRad="50800" dist="38100" dir="8100000" algn="tr" rotWithShape="0">
                    <a:prstClr val="black">
                      <a:alpha val="60000"/>
                    </a:prstClr>
                  </a:outerShdw>
                </a:effectLst>
              </a:rPr>
              <a:t>enero</a:t>
            </a:r>
          </a:p>
          <a:p>
            <a:pPr>
              <a:spcBef>
                <a:spcPts val="600"/>
              </a:spcBef>
            </a:pPr>
            <a:r>
              <a:rPr lang="es-ES" sz="2000" b="1" dirty="0">
                <a:gradFill>
                  <a:gsLst>
                    <a:gs pos="75000">
                      <a:srgbClr val="E9E9AF"/>
                    </a:gs>
                    <a:gs pos="100000">
                      <a:srgbClr val="EBEB9D"/>
                    </a:gs>
                    <a:gs pos="0">
                      <a:srgbClr val="E8E9EA"/>
                    </a:gs>
                  </a:gsLst>
                  <a:lin ang="5400000" scaled="1"/>
                </a:gradFill>
                <a:effectLst>
                  <a:glow rad="101600">
                    <a:schemeClr val="bg1">
                      <a:alpha val="80000"/>
                    </a:schemeClr>
                  </a:glow>
                  <a:outerShdw blurRad="50800" dist="38100" dir="8100000" algn="tr" rotWithShape="0">
                    <a:prstClr val="black">
                      <a:alpha val="60000"/>
                    </a:prstClr>
                  </a:outerShdw>
                </a:effectLst>
              </a:rPr>
              <a:t>febrero</a:t>
            </a:r>
          </a:p>
          <a:p>
            <a:pPr>
              <a:spcBef>
                <a:spcPts val="600"/>
              </a:spcBef>
            </a:pPr>
            <a:r>
              <a:rPr lang="es-ES" sz="2000" b="1" dirty="0">
                <a:gradFill>
                  <a:gsLst>
                    <a:gs pos="75000">
                      <a:srgbClr val="E9E9AF"/>
                    </a:gs>
                    <a:gs pos="100000">
                      <a:srgbClr val="EBEB9D"/>
                    </a:gs>
                    <a:gs pos="0">
                      <a:srgbClr val="E8E9EA"/>
                    </a:gs>
                  </a:gsLst>
                  <a:lin ang="5400000" scaled="1"/>
                </a:gradFill>
                <a:effectLst>
                  <a:glow rad="101600">
                    <a:schemeClr val="bg1">
                      <a:alpha val="80000"/>
                    </a:schemeClr>
                  </a:glow>
                  <a:outerShdw blurRad="50800" dist="38100" dir="8100000" algn="tr" rotWithShape="0">
                    <a:prstClr val="black">
                      <a:alpha val="60000"/>
                    </a:prstClr>
                  </a:outerShdw>
                </a:effectLst>
              </a:rPr>
              <a:t>marzo</a:t>
            </a:r>
          </a:p>
          <a:p>
            <a:pPr>
              <a:spcBef>
                <a:spcPts val="600"/>
              </a:spcBef>
            </a:pPr>
            <a:r>
              <a:rPr lang="es-ES" sz="2000" b="1" dirty="0">
                <a:gradFill>
                  <a:gsLst>
                    <a:gs pos="75000">
                      <a:srgbClr val="E9E9AF"/>
                    </a:gs>
                    <a:gs pos="100000">
                      <a:srgbClr val="EBEB9D"/>
                    </a:gs>
                    <a:gs pos="0">
                      <a:srgbClr val="E8E9EA"/>
                    </a:gs>
                  </a:gsLst>
                  <a:lin ang="5400000" scaled="1"/>
                </a:gradFill>
                <a:effectLst>
                  <a:glow rad="101600">
                    <a:schemeClr val="bg1">
                      <a:alpha val="80000"/>
                    </a:schemeClr>
                  </a:glow>
                  <a:outerShdw blurRad="50800" dist="38100" dir="8100000" algn="tr" rotWithShape="0">
                    <a:prstClr val="black">
                      <a:alpha val="60000"/>
                    </a:prstClr>
                  </a:outerShdw>
                </a:effectLst>
              </a:rPr>
              <a:t>abril</a:t>
            </a:r>
          </a:p>
          <a:p>
            <a:pPr>
              <a:spcBef>
                <a:spcPts val="600"/>
              </a:spcBef>
            </a:pPr>
            <a:r>
              <a:rPr lang="es-ES" sz="2000" b="1" dirty="0">
                <a:gradFill>
                  <a:gsLst>
                    <a:gs pos="75000">
                      <a:srgbClr val="E9E9AF"/>
                    </a:gs>
                    <a:gs pos="100000">
                      <a:srgbClr val="EBEB9D"/>
                    </a:gs>
                    <a:gs pos="0">
                      <a:srgbClr val="E8E9EA"/>
                    </a:gs>
                  </a:gsLst>
                  <a:lin ang="5400000" scaled="1"/>
                </a:gradFill>
                <a:effectLst>
                  <a:glow rad="101600">
                    <a:schemeClr val="bg1">
                      <a:alpha val="80000"/>
                    </a:schemeClr>
                  </a:glow>
                  <a:outerShdw blurRad="50800" dist="38100" dir="8100000" algn="tr" rotWithShape="0">
                    <a:prstClr val="black">
                      <a:alpha val="60000"/>
                    </a:prstClr>
                  </a:outerShdw>
                </a:effectLst>
              </a:rPr>
              <a:t>mayo</a:t>
            </a:r>
          </a:p>
          <a:p>
            <a:pPr>
              <a:spcBef>
                <a:spcPts val="600"/>
              </a:spcBef>
            </a:pPr>
            <a:r>
              <a:rPr lang="es-ES" sz="2000" b="1" dirty="0">
                <a:gradFill>
                  <a:gsLst>
                    <a:gs pos="75000">
                      <a:srgbClr val="E9E9AF"/>
                    </a:gs>
                    <a:gs pos="100000">
                      <a:srgbClr val="EBEB9D"/>
                    </a:gs>
                    <a:gs pos="0">
                      <a:srgbClr val="E8E9EA"/>
                    </a:gs>
                  </a:gsLst>
                  <a:lin ang="5400000" scaled="1"/>
                </a:gradFill>
                <a:effectLst>
                  <a:glow rad="101600">
                    <a:schemeClr val="bg1">
                      <a:alpha val="80000"/>
                    </a:schemeClr>
                  </a:glow>
                  <a:outerShdw blurRad="50800" dist="38100" dir="8100000" algn="tr" rotWithShape="0">
                    <a:prstClr val="black">
                      <a:alpha val="60000"/>
                    </a:prstClr>
                  </a:outerShdw>
                </a:effectLst>
              </a:rPr>
              <a:t>junio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ABC6B24-4C26-4F1A-969E-EA0C97C218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4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45297">
            <a:off x="5452943" y="3471533"/>
            <a:ext cx="785938" cy="721516"/>
          </a:xfrm>
          <a:prstGeom prst="rect">
            <a:avLst/>
          </a:prstGeom>
          <a:effectLst>
            <a:outerShdw blurRad="76200" dist="203200" dir="21000000" sy="23000" kx="-1200000" algn="bl" rotWithShape="0">
              <a:prstClr val="black">
                <a:alpha val="60000"/>
              </a:prst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BF2FA06-D7A7-4571-AFAF-0BF1DACA58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768102">
            <a:off x="5163071" y="3233509"/>
            <a:ext cx="897938" cy="81019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80000"/>
              </a:prstClr>
            </a:outerShdw>
          </a:effectLst>
          <a:scene3d>
            <a:camera prst="orthographicFront">
              <a:rot lat="0" lon="0" rev="9000000"/>
            </a:camera>
            <a:lightRig rig="threePt" dir="t"/>
          </a:scene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C5F3733-D0A9-4A9C-9B14-8B60BA408159}"/>
              </a:ext>
            </a:extLst>
          </p:cNvPr>
          <p:cNvSpPr txBox="1"/>
          <p:nvPr/>
        </p:nvSpPr>
        <p:spPr>
          <a:xfrm>
            <a:off x="10318421" y="441138"/>
            <a:ext cx="1709579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u="sng" cap="all" dirty="0">
                <a:gradFill>
                  <a:gsLst>
                    <a:gs pos="75000">
                      <a:srgbClr val="E9E9AF"/>
                    </a:gs>
                    <a:gs pos="100000">
                      <a:srgbClr val="EBEB9D"/>
                    </a:gs>
                    <a:gs pos="0">
                      <a:srgbClr val="E8E9EA"/>
                    </a:gs>
                  </a:gsLst>
                  <a:lin ang="5400000" scaled="1"/>
                </a:gradFill>
                <a:effectLst>
                  <a:glow rad="101600">
                    <a:schemeClr val="bg1">
                      <a:alpha val="80000"/>
                    </a:schemeClr>
                  </a:glow>
                  <a:outerShdw blurRad="50800" dist="38100" dir="8100000" algn="tr" rotWithShape="0">
                    <a:prstClr val="black">
                      <a:alpha val="60000"/>
                    </a:prstClr>
                  </a:outerShdw>
                </a:effectLst>
              </a:rPr>
              <a:t>Los días de la semana</a:t>
            </a:r>
          </a:p>
          <a:p>
            <a:pPr>
              <a:spcBef>
                <a:spcPts val="600"/>
              </a:spcBef>
            </a:pPr>
            <a:r>
              <a:rPr lang="es-ES" sz="2000" b="1" dirty="0">
                <a:gradFill>
                  <a:gsLst>
                    <a:gs pos="75000">
                      <a:srgbClr val="E9E9AF"/>
                    </a:gs>
                    <a:gs pos="100000">
                      <a:srgbClr val="EBEB9D"/>
                    </a:gs>
                    <a:gs pos="0">
                      <a:srgbClr val="E8E9EA"/>
                    </a:gs>
                  </a:gsLst>
                  <a:lin ang="5400000" scaled="1"/>
                </a:gradFill>
                <a:effectLst>
                  <a:glow rad="101600">
                    <a:schemeClr val="bg1">
                      <a:alpha val="80000"/>
                    </a:schemeClr>
                  </a:glow>
                  <a:outerShdw blurRad="50800" dist="38100" dir="8100000" algn="tr" rotWithShape="0">
                    <a:prstClr val="black">
                      <a:alpha val="60000"/>
                    </a:prstClr>
                  </a:outerShdw>
                </a:effectLst>
              </a:rPr>
              <a:t>lunes</a:t>
            </a:r>
          </a:p>
          <a:p>
            <a:pPr>
              <a:spcBef>
                <a:spcPts val="600"/>
              </a:spcBef>
            </a:pPr>
            <a:r>
              <a:rPr lang="es-ES" sz="2000" b="1" dirty="0">
                <a:gradFill>
                  <a:gsLst>
                    <a:gs pos="75000">
                      <a:srgbClr val="E9E9AF"/>
                    </a:gs>
                    <a:gs pos="100000">
                      <a:srgbClr val="EBEB9D"/>
                    </a:gs>
                    <a:gs pos="0">
                      <a:srgbClr val="E8E9EA"/>
                    </a:gs>
                  </a:gsLst>
                  <a:lin ang="5400000" scaled="1"/>
                </a:gradFill>
                <a:effectLst>
                  <a:glow rad="101600">
                    <a:schemeClr val="bg1">
                      <a:alpha val="80000"/>
                    </a:schemeClr>
                  </a:glow>
                  <a:outerShdw blurRad="50800" dist="38100" dir="8100000" algn="tr" rotWithShape="0">
                    <a:prstClr val="black">
                      <a:alpha val="60000"/>
                    </a:prstClr>
                  </a:outerShdw>
                </a:effectLst>
              </a:rPr>
              <a:t>martes</a:t>
            </a:r>
          </a:p>
          <a:p>
            <a:pPr>
              <a:spcBef>
                <a:spcPts val="600"/>
              </a:spcBef>
            </a:pPr>
            <a:r>
              <a:rPr lang="es-ES" sz="2000" b="1" dirty="0">
                <a:gradFill>
                  <a:gsLst>
                    <a:gs pos="75000">
                      <a:srgbClr val="E9E9AF"/>
                    </a:gs>
                    <a:gs pos="100000">
                      <a:srgbClr val="EBEB9D"/>
                    </a:gs>
                    <a:gs pos="0">
                      <a:srgbClr val="E8E9EA"/>
                    </a:gs>
                  </a:gsLst>
                  <a:lin ang="5400000" scaled="1"/>
                </a:gradFill>
                <a:effectLst>
                  <a:glow rad="101600">
                    <a:schemeClr val="bg1">
                      <a:alpha val="80000"/>
                    </a:schemeClr>
                  </a:glow>
                  <a:outerShdw blurRad="50800" dist="38100" dir="8100000" algn="tr" rotWithShape="0">
                    <a:prstClr val="black">
                      <a:alpha val="60000"/>
                    </a:prstClr>
                  </a:outerShdw>
                </a:effectLst>
              </a:rPr>
              <a:t>miércoles</a:t>
            </a:r>
          </a:p>
          <a:p>
            <a:pPr>
              <a:spcBef>
                <a:spcPts val="600"/>
              </a:spcBef>
            </a:pPr>
            <a:r>
              <a:rPr lang="es-ES" sz="2000" b="1" dirty="0">
                <a:gradFill>
                  <a:gsLst>
                    <a:gs pos="75000">
                      <a:srgbClr val="E9E9AF"/>
                    </a:gs>
                    <a:gs pos="100000">
                      <a:srgbClr val="EBEB9D"/>
                    </a:gs>
                    <a:gs pos="0">
                      <a:srgbClr val="E8E9EA"/>
                    </a:gs>
                  </a:gsLst>
                  <a:lin ang="5400000" scaled="1"/>
                </a:gradFill>
                <a:effectLst>
                  <a:glow rad="101600">
                    <a:schemeClr val="bg1">
                      <a:alpha val="80000"/>
                    </a:schemeClr>
                  </a:glow>
                  <a:outerShdw blurRad="50800" dist="38100" dir="8100000" algn="tr" rotWithShape="0">
                    <a:prstClr val="black">
                      <a:alpha val="60000"/>
                    </a:prstClr>
                  </a:outerShdw>
                </a:effectLst>
              </a:rPr>
              <a:t>jueves</a:t>
            </a:r>
          </a:p>
          <a:p>
            <a:pPr>
              <a:spcBef>
                <a:spcPts val="600"/>
              </a:spcBef>
            </a:pPr>
            <a:r>
              <a:rPr lang="es-ES" sz="2000" b="1" dirty="0">
                <a:gradFill>
                  <a:gsLst>
                    <a:gs pos="75000">
                      <a:srgbClr val="E9E9AF"/>
                    </a:gs>
                    <a:gs pos="100000">
                      <a:srgbClr val="EBEB9D"/>
                    </a:gs>
                    <a:gs pos="0">
                      <a:srgbClr val="E8E9EA"/>
                    </a:gs>
                  </a:gsLst>
                  <a:lin ang="5400000" scaled="1"/>
                </a:gradFill>
                <a:effectLst>
                  <a:glow rad="101600">
                    <a:schemeClr val="bg1">
                      <a:alpha val="80000"/>
                    </a:schemeClr>
                  </a:glow>
                  <a:outerShdw blurRad="50800" dist="38100" dir="8100000" algn="tr" rotWithShape="0">
                    <a:prstClr val="black">
                      <a:alpha val="60000"/>
                    </a:prstClr>
                  </a:outerShdw>
                </a:effectLst>
              </a:rPr>
              <a:t>viernes</a:t>
            </a:r>
          </a:p>
          <a:p>
            <a:pPr>
              <a:spcBef>
                <a:spcPts val="600"/>
              </a:spcBef>
            </a:pPr>
            <a:r>
              <a:rPr lang="es-ES" sz="2000" b="1" dirty="0">
                <a:gradFill>
                  <a:gsLst>
                    <a:gs pos="75000">
                      <a:srgbClr val="E9E9AF"/>
                    </a:gs>
                    <a:gs pos="100000">
                      <a:srgbClr val="EBEB9D"/>
                    </a:gs>
                    <a:gs pos="0">
                      <a:srgbClr val="E8E9EA"/>
                    </a:gs>
                  </a:gsLst>
                  <a:lin ang="5400000" scaled="1"/>
                </a:gradFill>
                <a:effectLst>
                  <a:glow rad="101600">
                    <a:schemeClr val="bg1">
                      <a:alpha val="80000"/>
                    </a:schemeClr>
                  </a:glow>
                  <a:outerShdw blurRad="50800" dist="38100" dir="8100000" algn="tr" rotWithShape="0">
                    <a:prstClr val="black">
                      <a:alpha val="60000"/>
                    </a:prstClr>
                  </a:outerShdw>
                </a:effectLst>
              </a:rPr>
              <a:t>sábado</a:t>
            </a:r>
          </a:p>
          <a:p>
            <a:pPr>
              <a:spcBef>
                <a:spcPts val="600"/>
              </a:spcBef>
            </a:pPr>
            <a:r>
              <a:rPr lang="es-ES" sz="2000" b="1" dirty="0">
                <a:gradFill>
                  <a:gsLst>
                    <a:gs pos="75000">
                      <a:srgbClr val="E9E9AF"/>
                    </a:gs>
                    <a:gs pos="100000">
                      <a:srgbClr val="EBEB9D"/>
                    </a:gs>
                    <a:gs pos="0">
                      <a:srgbClr val="E8E9EA"/>
                    </a:gs>
                  </a:gsLst>
                  <a:lin ang="5400000" scaled="1"/>
                </a:gradFill>
                <a:effectLst>
                  <a:glow rad="101600">
                    <a:schemeClr val="bg1">
                      <a:alpha val="80000"/>
                    </a:schemeClr>
                  </a:glow>
                  <a:outerShdw blurRad="50800" dist="38100" dir="8100000" algn="tr" rotWithShape="0">
                    <a:prstClr val="black">
                      <a:alpha val="60000"/>
                    </a:prstClr>
                  </a:outerShdw>
                </a:effectLst>
              </a:rPr>
              <a:t>domingo</a:t>
            </a:r>
          </a:p>
        </p:txBody>
      </p:sp>
    </p:spTree>
    <p:extLst>
      <p:ext uri="{BB962C8B-B14F-4D97-AF65-F5344CB8AC3E}">
        <p14:creationId xmlns:p14="http://schemas.microsoft.com/office/powerpoint/2010/main" val="162293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2681" y="2465798"/>
            <a:ext cx="5602929" cy="1227428"/>
          </a:xfrm>
          <a:solidFill>
            <a:schemeClr val="tx1"/>
          </a:solidFill>
          <a:effectLst/>
        </p:spPr>
        <p:txBody>
          <a:bodyPr/>
          <a:lstStyle/>
          <a:p>
            <a:pPr algn="ctr"/>
            <a:r>
              <a:rPr lang="es-ES" dirty="0">
                <a:gradFill flip="none" rotWithShape="1">
                  <a:gsLst>
                    <a:gs pos="100000">
                      <a:srgbClr val="EF7850"/>
                    </a:gs>
                    <a:gs pos="31000">
                      <a:srgbClr val="442217"/>
                    </a:gs>
                    <a:gs pos="0">
                      <a:schemeClr val="bg1"/>
                    </a:gs>
                  </a:gsLst>
                  <a:lin ang="16200000" scaled="1"/>
                  <a:tileRect/>
                </a:gradFill>
                <a:effectLst>
                  <a:glow rad="12700">
                    <a:schemeClr val="bg1">
                      <a:alpha val="40000"/>
                    </a:schemeClr>
                  </a:glow>
                  <a:outerShdw blurRad="60007" dist="177800" dir="17400000" sy="30000" kx="-1800000" algn="bl" rotWithShape="0">
                    <a:prstClr val="black">
                      <a:alpha val="40000"/>
                    </a:prstClr>
                  </a:outerShdw>
                </a:effectLst>
              </a:rPr>
              <a:t>Arquitectura</a:t>
            </a:r>
          </a:p>
        </p:txBody>
      </p:sp>
    </p:spTree>
    <p:extLst>
      <p:ext uri="{BB962C8B-B14F-4D97-AF65-F5344CB8AC3E}">
        <p14:creationId xmlns:p14="http://schemas.microsoft.com/office/powerpoint/2010/main" val="406227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enterat.com/_images/salud/denominacionesmapa02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89501" y="1489902"/>
            <a:ext cx="4708562" cy="517134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Resultado de imagen de mapa quesos de españa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38"/>
          <a:stretch/>
        </p:blipFill>
        <p:spPr bwMode="auto">
          <a:xfrm>
            <a:off x="2017643" y="305953"/>
            <a:ext cx="5893405" cy="5749976"/>
          </a:xfrm>
          <a:prstGeom prst="rect">
            <a:avLst/>
          </a:prstGeom>
          <a:noFill/>
          <a:ln>
            <a:solidFill>
              <a:schemeClr val="bg1"/>
            </a:solidFill>
          </a:ln>
          <a:scene3d>
            <a:camera prst="perspectiveContrastingRightFacing" fov="3300000">
              <a:rot lat="21000000" lon="19800000" rev="36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DE3B9E8-8B06-4190-9956-9E9759B990FE}"/>
                  </a:ext>
                </a:extLst>
              </p14:cNvPr>
              <p14:cNvContentPartPr/>
              <p14:nvPr/>
            </p14:nvContentPartPr>
            <p14:xfrm>
              <a:off x="4091083" y="2115124"/>
              <a:ext cx="1622833" cy="1753852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DE3B9E8-8B06-4190-9956-9E9759B990F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72008" y="2096045"/>
                <a:ext cx="1660624" cy="1791651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11BD8D6B-EB67-4CB0-90E3-8E7ED6465E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47827" y="86530"/>
            <a:ext cx="5940516" cy="129978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8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4920" y="273345"/>
            <a:ext cx="5534314" cy="985644"/>
          </a:xfrm>
          <a:noFill/>
        </p:spPr>
        <p:txBody>
          <a:bodyPr>
            <a:noAutofit/>
          </a:bodyPr>
          <a:lstStyle/>
          <a:p>
            <a:pPr algn="ctr"/>
            <a:r>
              <a:rPr lang="es-ES" b="1" dirty="0">
                <a:ln w="19050">
                  <a:solidFill>
                    <a:schemeClr val="bg1">
                      <a:alpha val="70000"/>
                    </a:schemeClr>
                  </a:solidFill>
                </a:ln>
                <a:gradFill flip="none" rotWithShape="1">
                  <a:gsLst>
                    <a:gs pos="100000">
                      <a:srgbClr val="A58E47"/>
                    </a:gs>
                    <a:gs pos="0">
                      <a:srgbClr val="FFE79B"/>
                    </a:gs>
                    <a:gs pos="50000">
                      <a:srgbClr val="FFDB6D"/>
                    </a:gs>
                  </a:gsLst>
                  <a:lin ang="5400000" scaled="1"/>
                  <a:tileRect/>
                </a:gradFill>
                <a:effectLst>
                  <a:glow rad="76200">
                    <a:srgbClr val="CCAE7C">
                      <a:alpha val="80000"/>
                    </a:srgbClr>
                  </a:glow>
                </a:effectLst>
              </a:rPr>
              <a:t>El Queso y El vino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3DEC1952-2B82-40EB-83CE-EC9A6661D0E6}"/>
                  </a:ext>
                </a:extLst>
              </p14:cNvPr>
              <p14:cNvContentPartPr/>
              <p14:nvPr/>
            </p14:nvContentPartPr>
            <p14:xfrm>
              <a:off x="5034244" y="3514012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3DEC1952-2B82-40EB-83CE-EC9A6661D0E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971604" y="3451372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AA5DB08-49D8-46A9-9D10-08845B452770}"/>
                  </a:ext>
                </a:extLst>
              </p14:cNvPr>
              <p14:cNvContentPartPr/>
              <p14:nvPr/>
            </p14:nvContentPartPr>
            <p14:xfrm>
              <a:off x="4455134" y="2907195"/>
              <a:ext cx="990360" cy="934609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AA5DB08-49D8-46A9-9D10-08845B45277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392111" y="2844192"/>
                <a:ext cx="1116046" cy="1060256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C3719C0-CDDE-453D-A487-6A76012B177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65000"/>
                    </a14:imgEffect>
                  </a14:imgLayer>
                </a14:imgProps>
              </a:ext>
            </a:extLst>
          </a:blip>
          <a:srcRect t="1" r="16756" b="13576"/>
          <a:stretch/>
        </p:blipFill>
        <p:spPr>
          <a:xfrm flipH="1">
            <a:off x="11054" y="1068023"/>
            <a:ext cx="3882996" cy="5749976"/>
          </a:xfrm>
          <a:prstGeom prst="rect">
            <a:avLst/>
          </a:prstGeom>
          <a:effectLst>
            <a:outerShdw blurRad="50800" dist="25400" dir="18900000" algn="bl" rotWithShape="0">
              <a:prstClr val="black"/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493F89A-C87C-4EB8-98AF-7C44B1EDA3AD}"/>
              </a:ext>
            </a:extLst>
          </p:cNvPr>
          <p:cNvSpPr txBox="1"/>
          <p:nvPr/>
        </p:nvSpPr>
        <p:spPr>
          <a:xfrm>
            <a:off x="2879549" y="3082636"/>
            <a:ext cx="160001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>
                <a:gradFill>
                  <a:gsLst>
                    <a:gs pos="91000">
                      <a:srgbClr val="D4B65B"/>
                    </a:gs>
                    <a:gs pos="100000">
                      <a:srgbClr val="A58E47"/>
                    </a:gs>
                    <a:gs pos="0">
                      <a:srgbClr val="FFE79B"/>
                    </a:gs>
                    <a:gs pos="79000">
                      <a:srgbClr val="FFDB6D"/>
                    </a:gs>
                  </a:gsLst>
                  <a:lin ang="5400000" scaled="1"/>
                </a:gradFill>
                <a:effectLst>
                  <a:glow rad="76200">
                    <a:schemeClr val="bg1">
                      <a:alpha val="60000"/>
                    </a:schemeClr>
                  </a:glow>
                  <a:outerShdw blurRad="50800" dist="38100" dir="16200000" rotWithShape="0">
                    <a:prstClr val="black">
                      <a:alpha val="80000"/>
                    </a:prstClr>
                  </a:outerShdw>
                </a:effectLst>
              </a:rPr>
              <a:t>Castilla – La Mancha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B658820-5E62-4F61-9654-616A5CA91317}"/>
              </a:ext>
            </a:extLst>
          </p:cNvPr>
          <p:cNvSpPr txBox="1"/>
          <p:nvPr/>
        </p:nvSpPr>
        <p:spPr>
          <a:xfrm>
            <a:off x="11862" y="5837367"/>
            <a:ext cx="2231143" cy="1015663"/>
          </a:xfrm>
          <a:prstGeom prst="rect">
            <a:avLst/>
          </a:prstGeom>
          <a:gradFill flip="none" rotWithShape="1">
            <a:gsLst>
              <a:gs pos="7000">
                <a:schemeClr val="bg1">
                  <a:alpha val="60000"/>
                </a:schemeClr>
              </a:gs>
              <a:gs pos="73000">
                <a:schemeClr val="bg1">
                  <a:alpha val="0"/>
                </a:schemeClr>
              </a:gs>
            </a:gsLst>
            <a:lin ang="18900000" scaled="1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es-ES_tradnl" sz="2000" dirty="0">
              <a:gradFill>
                <a:gsLst>
                  <a:gs pos="91000">
                    <a:srgbClr val="D4B65B"/>
                  </a:gs>
                  <a:gs pos="100000">
                    <a:srgbClr val="A58E47"/>
                  </a:gs>
                  <a:gs pos="0">
                    <a:srgbClr val="FFE79B"/>
                  </a:gs>
                  <a:gs pos="79000">
                    <a:srgbClr val="FFDB6D"/>
                  </a:gs>
                </a:gsLst>
                <a:lin ang="5400000" scaled="1"/>
              </a:gradFill>
              <a:effectLst>
                <a:glow rad="76200">
                  <a:schemeClr val="bg1">
                    <a:alpha val="60000"/>
                  </a:schemeClr>
                </a:glow>
                <a:outerShdw blurRad="50800" dist="38100" dir="16200000" rotWithShape="0">
                  <a:prstClr val="black">
                    <a:alpha val="80000"/>
                  </a:prstClr>
                </a:outerShdw>
              </a:effectLst>
            </a:endParaRPr>
          </a:p>
          <a:p>
            <a:pPr algn="ctr"/>
            <a:r>
              <a:rPr lang="es-ES_tradnl" sz="2000" dirty="0">
                <a:gradFill>
                  <a:gsLst>
                    <a:gs pos="91000">
                      <a:srgbClr val="D4B65B"/>
                    </a:gs>
                    <a:gs pos="100000">
                      <a:srgbClr val="A58E47"/>
                    </a:gs>
                    <a:gs pos="0">
                      <a:srgbClr val="FFE79B"/>
                    </a:gs>
                    <a:gs pos="79000">
                      <a:srgbClr val="FFDB6D"/>
                    </a:gs>
                  </a:gsLst>
                  <a:lin ang="5400000" scaled="1"/>
                </a:gradFill>
                <a:effectLst>
                  <a:glow rad="76200">
                    <a:schemeClr val="bg1">
                      <a:alpha val="60000"/>
                    </a:schemeClr>
                  </a:glow>
                  <a:outerShdw blurRad="50800" dist="38100" dir="16200000" rotWithShape="0">
                    <a:prstClr val="black">
                      <a:alpha val="80000"/>
                    </a:prstClr>
                  </a:outerShdw>
                </a:effectLst>
              </a:rPr>
              <a:t>Don Quijote de la Mancha</a:t>
            </a:r>
          </a:p>
        </p:txBody>
      </p:sp>
      <p:pic>
        <p:nvPicPr>
          <p:cNvPr id="1026" name="Picture 2" descr="Foot &amp; Ankle – Spring Orthopaedic Group">
            <a:extLst>
              <a:ext uri="{FF2B5EF4-FFF2-40B4-BE49-F238E27FC236}">
                <a16:creationId xmlns:a16="http://schemas.microsoft.com/office/drawing/2014/main" id="{6AE6E9F3-8D32-C7C6-7FB2-60FBFBC93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382457" y="5495621"/>
            <a:ext cx="1192082" cy="136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608F14-67CC-486B-8E06-0BD9FE6F69D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320654" y="4793854"/>
            <a:ext cx="2030946" cy="194221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8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128660" y="6447890"/>
            <a:ext cx="2445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gradFill>
                  <a:gsLst>
                    <a:gs pos="91000">
                      <a:srgbClr val="D4B65B"/>
                    </a:gs>
                    <a:gs pos="100000">
                      <a:srgbClr val="A58E47"/>
                    </a:gs>
                    <a:gs pos="0">
                      <a:srgbClr val="FFE79B"/>
                    </a:gs>
                    <a:gs pos="79000">
                      <a:srgbClr val="FFDB6D"/>
                    </a:gs>
                  </a:gsLst>
                  <a:lin ang="5400000" scaled="1"/>
                </a:gradFill>
                <a:effectLst>
                  <a:glow rad="76200">
                    <a:schemeClr val="bg1">
                      <a:alpha val="80000"/>
                    </a:schemeClr>
                  </a:glow>
                </a:effectLst>
              </a:rPr>
              <a:t>Queso Manchego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40DD38-0D96-3A86-9853-D5C0F57F4BEB}"/>
              </a:ext>
            </a:extLst>
          </p:cNvPr>
          <p:cNvSpPr txBox="1"/>
          <p:nvPr/>
        </p:nvSpPr>
        <p:spPr>
          <a:xfrm>
            <a:off x="4351599" y="5083089"/>
            <a:ext cx="1525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gradFill>
                  <a:gsLst>
                    <a:gs pos="91000">
                      <a:srgbClr val="D4B65B"/>
                    </a:gs>
                    <a:gs pos="100000">
                      <a:srgbClr val="A58E47"/>
                    </a:gs>
                    <a:gs pos="0">
                      <a:srgbClr val="FFE79B"/>
                    </a:gs>
                    <a:gs pos="79000">
                      <a:srgbClr val="FFDB6D"/>
                    </a:gs>
                  </a:gsLst>
                  <a:lin ang="5400000" scaled="1"/>
                </a:gradFill>
                <a:effectLst>
                  <a:glow rad="762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¿</a:t>
            </a:r>
            <a:r>
              <a:rPr lang="es-ES" sz="2000" dirty="0">
                <a:gradFill>
                  <a:gsLst>
                    <a:gs pos="91000">
                      <a:srgbClr val="D4B65B"/>
                    </a:gs>
                    <a:gs pos="100000">
                      <a:srgbClr val="A58E47"/>
                    </a:gs>
                    <a:gs pos="0">
                      <a:srgbClr val="FFE79B"/>
                    </a:gs>
                    <a:gs pos="79000">
                      <a:srgbClr val="FFDB6D"/>
                    </a:gs>
                  </a:gsLst>
                  <a:lin ang="5400000" scaled="1"/>
                </a:gradFill>
                <a:effectLst>
                  <a:glow rad="76200">
                    <a:schemeClr val="bg1">
                      <a:alpha val="80000"/>
                    </a:schemeClr>
                  </a:glow>
                </a:effectLst>
              </a:rPr>
              <a:t>Un pie?</a:t>
            </a:r>
          </a:p>
        </p:txBody>
      </p:sp>
    </p:spTree>
    <p:extLst>
      <p:ext uri="{BB962C8B-B14F-4D97-AF65-F5344CB8AC3E}">
        <p14:creationId xmlns:p14="http://schemas.microsoft.com/office/powerpoint/2010/main" val="223671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A1847AA-0DFF-4E33-8F71-B64CA2711A77}"/>
              </a:ext>
            </a:extLst>
          </p:cNvPr>
          <p:cNvSpPr/>
          <p:nvPr/>
        </p:nvSpPr>
        <p:spPr>
          <a:xfrm>
            <a:off x="201970" y="170371"/>
            <a:ext cx="4547830" cy="651726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8587" y="170371"/>
            <a:ext cx="7068743" cy="6517259"/>
          </a:xfrm>
          <a:gradFill>
            <a:gsLst>
              <a:gs pos="44000">
                <a:srgbClr val="909294">
                  <a:alpha val="20000"/>
                </a:srgbClr>
              </a:gs>
              <a:gs pos="23000">
                <a:srgbClr val="C9CBCE">
                  <a:alpha val="40000"/>
                </a:srgbClr>
              </a:gs>
              <a:gs pos="8000">
                <a:srgbClr val="E9ECEF"/>
              </a:gs>
              <a:gs pos="64000">
                <a:schemeClr val="bg1">
                  <a:alpha val="0"/>
                </a:schemeClr>
              </a:gs>
            </a:gsLst>
            <a:lin ang="16200000" scaled="1"/>
          </a:gradFill>
          <a:ln>
            <a:solidFill>
              <a:schemeClr val="bg1"/>
            </a:solidFill>
          </a:ln>
          <a:effectLst/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</a:pPr>
            <a:br>
              <a:rPr lang="es-ES_tradnl" sz="4400" b="1" dirty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ADADA6"/>
                    </a:gs>
                    <a:gs pos="100000">
                      <a:srgbClr val="92765E"/>
                    </a:gs>
                  </a:gsLst>
                  <a:lin ang="16200000" scaled="1"/>
                </a:gradFill>
                <a:effectLst>
                  <a:outerShdw blurRad="50800" dist="38100" dir="16200000" rotWithShape="0">
                    <a:prstClr val="black">
                      <a:alpha val="60000"/>
                    </a:prstClr>
                  </a:outerShdw>
                </a:effectLst>
              </a:rPr>
            </a:br>
            <a:br>
              <a:rPr lang="es-ES_tradnl" sz="4400" b="1" dirty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ADADA6"/>
                    </a:gs>
                    <a:gs pos="100000">
                      <a:srgbClr val="92765E"/>
                    </a:gs>
                  </a:gsLst>
                  <a:lin ang="16200000" scaled="1"/>
                </a:gradFill>
                <a:effectLst>
                  <a:outerShdw blurRad="50800" dist="38100" dir="16200000" rotWithShape="0">
                    <a:prstClr val="black">
                      <a:alpha val="60000"/>
                    </a:prstClr>
                  </a:outerShdw>
                </a:effectLst>
              </a:rPr>
            </a:br>
            <a:br>
              <a:rPr lang="es-ES_tradnl" sz="4400" b="1" dirty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ADADA6"/>
                    </a:gs>
                    <a:gs pos="100000">
                      <a:srgbClr val="92765E"/>
                    </a:gs>
                  </a:gsLst>
                  <a:lin ang="16200000" scaled="1"/>
                </a:gradFill>
                <a:effectLst>
                  <a:outerShdw blurRad="50800" dist="38100" dir="16200000" rotWithShape="0">
                    <a:prstClr val="black">
                      <a:alpha val="60000"/>
                    </a:prstClr>
                  </a:outerShdw>
                </a:effectLst>
              </a:rPr>
            </a:br>
            <a:br>
              <a:rPr lang="es-ES_tradnl" sz="4400" b="1" dirty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ADADA6"/>
                    </a:gs>
                    <a:gs pos="100000">
                      <a:srgbClr val="92765E"/>
                    </a:gs>
                  </a:gsLst>
                  <a:lin ang="16200000" scaled="1"/>
                </a:gradFill>
                <a:effectLst>
                  <a:outerShdw blurRad="50800" dist="38100" dir="16200000" rotWithShape="0">
                    <a:prstClr val="black">
                      <a:alpha val="60000"/>
                    </a:prstClr>
                  </a:outerShdw>
                </a:effectLst>
              </a:rPr>
            </a:br>
            <a:br>
              <a:rPr lang="es-ES_tradnl" sz="4400" b="1" dirty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ADADA6"/>
                    </a:gs>
                    <a:gs pos="100000">
                      <a:srgbClr val="92765E"/>
                    </a:gs>
                  </a:gsLst>
                  <a:lin ang="16200000" scaled="1"/>
                </a:gradFill>
                <a:effectLst>
                  <a:outerShdw blurRad="50800" dist="38100" dir="16200000" rotWithShape="0">
                    <a:prstClr val="black">
                      <a:alpha val="60000"/>
                    </a:prstClr>
                  </a:outerShdw>
                </a:effectLst>
              </a:rPr>
            </a:br>
            <a:r>
              <a:rPr lang="es-ES_tradnl" sz="4400" b="1" dirty="0">
                <a:ln>
                  <a:solidFill>
                    <a:schemeClr val="bg1"/>
                  </a:solidFill>
                </a:ln>
                <a:gradFill>
                  <a:gsLst>
                    <a:gs pos="0">
                      <a:srgbClr val="ADADA6"/>
                    </a:gs>
                    <a:gs pos="100000">
                      <a:srgbClr val="92765E"/>
                    </a:gs>
                  </a:gsLst>
                  <a:lin ang="16200000" scaled="1"/>
                </a:gradFill>
                <a:effectLst>
                  <a:outerShdw blurRad="50800" dist="38100" dir="16200000" rotWithShape="0">
                    <a:prstClr val="black">
                      <a:alpha val="60000"/>
                    </a:prstClr>
                  </a:outerShdw>
                </a:effectLst>
              </a:rPr>
              <a:t>Al-Ándalus 711 – 1492</a:t>
            </a:r>
          </a:p>
        </p:txBody>
      </p:sp>
      <p:pic>
        <p:nvPicPr>
          <p:cNvPr id="2052" name="Picture 4" descr="https://media.up.ltmcdn.com/es/images/0/4/5/img_invasion_musulmana_resumen_facil_para_estudiar_1540_or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399" y="355418"/>
            <a:ext cx="4127499" cy="3714749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modafinilsale.com/data/out/165/234761768-swiss-alps-wallpapers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6400" y="4261448"/>
            <a:ext cx="4127500" cy="219986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78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static1.squarespace.com/static/53b644dee4b0afc035d069a0/5637148be4b04be296093ee1/563721b4e4b09ebbd96f018f/1446454040982/4-mihrab-mezquita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418" y="252606"/>
            <a:ext cx="4664023" cy="310157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8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2D26C9-2B44-4F9F-9A59-70C39F23F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7400" y="193719"/>
            <a:ext cx="2418481" cy="243418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8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5926" y="210592"/>
            <a:ext cx="7156074" cy="1577470"/>
          </a:xfrm>
          <a:gradFill flip="none" rotWithShape="1">
            <a:gsLst>
              <a:gs pos="0">
                <a:schemeClr val="bg1">
                  <a:alpha val="40000"/>
                </a:schemeClr>
              </a:gs>
              <a:gs pos="44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>
            <a:normAutofit/>
          </a:bodyPr>
          <a:lstStyle/>
          <a:p>
            <a:pPr algn="ctr"/>
            <a:r>
              <a:rPr lang="es-ES" b="1" dirty="0">
                <a:ln w="22225">
                  <a:solidFill>
                    <a:schemeClr val="bg1"/>
                  </a:solidFill>
                </a:ln>
                <a:blipFill>
                  <a:blip r:embed="rId6"/>
                  <a:stretch>
                    <a:fillRect/>
                  </a:stretch>
                </a:blipFill>
                <a:effectLst/>
              </a:rPr>
              <a:t>Arquitectura islámica</a:t>
            </a:r>
          </a:p>
        </p:txBody>
      </p:sp>
      <p:pic>
        <p:nvPicPr>
          <p:cNvPr id="3076" name="Picture 4" descr="https://www.garnatatours.com/system/pictures/files/000/000/268/original/MEZQUITA_CATEDRAL_CORDOBA_CAPILLA_SAGRARIO_01-437828b24ed17246b0f8dd65887e2719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5926" y="1673506"/>
            <a:ext cx="4905157" cy="367886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8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otos y vídeos de la Mezquita Catedral de Córdoba - España -">
            <a:extLst>
              <a:ext uri="{FF2B5EF4-FFF2-40B4-BE49-F238E27FC236}">
                <a16:creationId xmlns:a16="http://schemas.microsoft.com/office/drawing/2014/main" id="{D6458568-9A17-4919-8D12-0444B89CC8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6" t="13887" r="9004"/>
          <a:stretch/>
        </p:blipFill>
        <p:spPr bwMode="auto">
          <a:xfrm>
            <a:off x="10101363" y="1673506"/>
            <a:ext cx="1874447" cy="1269819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8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lcázar de los Reyes Cristianos — Delegación de Cultura del Ayuntamiento de  Córdoba">
            <a:extLst>
              <a:ext uri="{FF2B5EF4-FFF2-40B4-BE49-F238E27FC236}">
                <a16:creationId xmlns:a16="http://schemas.microsoft.com/office/drawing/2014/main" id="{309E3138-A22E-4E1A-A089-795FCEC46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49" y="3524000"/>
            <a:ext cx="4700343" cy="313356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8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in de Sara Gosálbez Sarrió en 2.- Al-Ándalus (mapas) | Mapa de españa,  Historia de españa, Mapa paises">
            <a:extLst>
              <a:ext uri="{FF2B5EF4-FFF2-40B4-BE49-F238E27FC236}">
                <a16:creationId xmlns:a16="http://schemas.microsoft.com/office/drawing/2014/main" id="{14A3AEB0-B4AD-43C3-8A77-6DE5675285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40000"/>
                    </a14:imgEffect>
                    <a14:imgEffect>
                      <a14:colorTemperature colorTemp="6766"/>
                    </a14:imgEffect>
                    <a14:imgEffect>
                      <a14:saturation sat="1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6" r="11595" b="6203"/>
          <a:stretch/>
        </p:blipFill>
        <p:spPr bwMode="auto">
          <a:xfrm>
            <a:off x="8136698" y="2802810"/>
            <a:ext cx="3839112" cy="3541220"/>
          </a:xfrm>
          <a:prstGeom prst="rect">
            <a:avLst/>
          </a:prstGeom>
          <a:noFill/>
          <a:ln>
            <a:solidFill>
              <a:srgbClr val="9B8173"/>
            </a:solidFill>
          </a:ln>
          <a:effectLst>
            <a:outerShdw blurRad="50800" dist="38100" dir="13500000" algn="br" rotWithShape="0">
              <a:prstClr val="black">
                <a:alpha val="80000"/>
              </a:prstClr>
            </a:outerShdw>
          </a:effectLst>
          <a:scene3d>
            <a:camera prst="perspectiveContrastingLeftFacing">
              <a:rot lat="21000000" lon="1800000" rev="2112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DC325B-92BF-42BE-B359-AAF4FB4902BB}"/>
              </a:ext>
            </a:extLst>
          </p:cNvPr>
          <p:cNvSpPr txBox="1"/>
          <p:nvPr/>
        </p:nvSpPr>
        <p:spPr>
          <a:xfrm>
            <a:off x="5019225" y="5479547"/>
            <a:ext cx="4347675" cy="122084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ES_tradnl" sz="2000" dirty="0">
                <a:blipFill>
                  <a:blip r:embed="rId6"/>
                  <a:stretch>
                    <a:fillRect/>
                  </a:stretch>
                </a:blipFill>
                <a:effectLst>
                  <a:glow rad="50800">
                    <a:schemeClr val="bg1"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80000"/>
                    </a:prstClr>
                  </a:outerShdw>
                </a:effectLst>
              </a:rPr>
              <a:t>Decoración interior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ES_tradnl" sz="2000" dirty="0">
                <a:blipFill>
                  <a:blip r:embed="rId6"/>
                  <a:stretch>
                    <a:fillRect/>
                  </a:stretch>
                </a:blipFill>
                <a:effectLst>
                  <a:glow rad="50800">
                    <a:schemeClr val="bg1"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80000"/>
                    </a:prstClr>
                  </a:outerShdw>
                </a:effectLst>
              </a:rPr>
              <a:t>Agua y vegetación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s-ES_tradnl" sz="2000" dirty="0">
                <a:blipFill>
                  <a:blip r:embed="rId6"/>
                  <a:stretch>
                    <a:fillRect/>
                  </a:stretch>
                </a:blipFill>
                <a:effectLst>
                  <a:glow rad="50800">
                    <a:schemeClr val="bg1"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80000"/>
                    </a:prstClr>
                  </a:outerShdw>
                </a:effectLst>
              </a:rPr>
              <a:t>Patrones geométricos y versos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0B44D7-78B7-41D9-B906-60483FE0DAC0}"/>
              </a:ext>
            </a:extLst>
          </p:cNvPr>
          <p:cNvSpPr txBox="1"/>
          <p:nvPr/>
        </p:nvSpPr>
        <p:spPr>
          <a:xfrm>
            <a:off x="9566065" y="5040576"/>
            <a:ext cx="1392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glow rad="76200">
                    <a:schemeClr val="bg1">
                      <a:alpha val="80000"/>
                    </a:schemeClr>
                  </a:glow>
                </a:effectLst>
              </a:rPr>
              <a:t>Córdoba</a:t>
            </a:r>
            <a:endParaRPr lang="es-ES_tradnl" sz="2000" dirty="0">
              <a:effectLst>
                <a:glow rad="76200">
                  <a:schemeClr val="bg1">
                    <a:alpha val="80000"/>
                  </a:schemeClr>
                </a:glo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0DC611-8F05-4DA3-9A73-BFC95DF054A2}"/>
              </a:ext>
            </a:extLst>
          </p:cNvPr>
          <p:cNvSpPr txBox="1"/>
          <p:nvPr/>
        </p:nvSpPr>
        <p:spPr>
          <a:xfrm>
            <a:off x="10056254" y="5597279"/>
            <a:ext cx="1392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glow rad="76200">
                    <a:schemeClr val="bg1">
                      <a:alpha val="80000"/>
                    </a:schemeClr>
                  </a:glow>
                </a:effectLst>
              </a:rPr>
              <a:t>Granada</a:t>
            </a:r>
            <a:endParaRPr lang="es-ES_tradnl" sz="2000" dirty="0">
              <a:effectLst>
                <a:glow rad="76200">
                  <a:schemeClr val="bg1">
                    <a:alpha val="80000"/>
                  </a:schemeClr>
                </a:glo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008E53-A525-46AC-85B1-F2B075061DBD}"/>
              </a:ext>
            </a:extLst>
          </p:cNvPr>
          <p:cNvSpPr txBox="1"/>
          <p:nvPr/>
        </p:nvSpPr>
        <p:spPr>
          <a:xfrm>
            <a:off x="8329136" y="5762259"/>
            <a:ext cx="1392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glow rad="76200">
                    <a:schemeClr val="bg1">
                      <a:alpha val="80000"/>
                    </a:schemeClr>
                  </a:glow>
                </a:effectLst>
              </a:rPr>
              <a:t>Sevilla</a:t>
            </a:r>
            <a:endParaRPr lang="es-ES_tradnl" sz="2000" dirty="0">
              <a:effectLst>
                <a:glow rad="76200">
                  <a:schemeClr val="bg1">
                    <a:alpha val="80000"/>
                  </a:schemeClr>
                </a:glo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973F22-0D58-4756-9BD3-30813BD9F4B4}"/>
              </a:ext>
            </a:extLst>
          </p:cNvPr>
          <p:cNvSpPr txBox="1"/>
          <p:nvPr/>
        </p:nvSpPr>
        <p:spPr>
          <a:xfrm>
            <a:off x="10059271" y="4072371"/>
            <a:ext cx="1392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effectLst>
                  <a:glow rad="76200">
                    <a:schemeClr val="bg1">
                      <a:alpha val="80000"/>
                    </a:schemeClr>
                  </a:glow>
                </a:effectLst>
              </a:rPr>
              <a:t>Zaragoza</a:t>
            </a:r>
            <a:endParaRPr lang="es-ES_tradnl" sz="2000" dirty="0">
              <a:effectLst>
                <a:glow rad="76200">
                  <a:schemeClr val="bg1">
                    <a:alpha val="80000"/>
                  </a:schemeClr>
                </a:glow>
              </a:effectLst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847AF1-12CD-4A75-8014-018973D4B10F}"/>
              </a:ext>
            </a:extLst>
          </p:cNvPr>
          <p:cNvSpPr/>
          <p:nvPr/>
        </p:nvSpPr>
        <p:spPr>
          <a:xfrm>
            <a:off x="10672780" y="3958073"/>
            <a:ext cx="159327" cy="167359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>
            <a:glow rad="38100">
              <a:schemeClr val="bg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B08E873-8212-48E3-9ECC-BFDBFED88314}"/>
              </a:ext>
            </a:extLst>
          </p:cNvPr>
          <p:cNvSpPr/>
          <p:nvPr/>
        </p:nvSpPr>
        <p:spPr>
          <a:xfrm>
            <a:off x="9517007" y="5432290"/>
            <a:ext cx="159327" cy="167359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>
            <a:glow rad="38100">
              <a:schemeClr val="bg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2C9A351-7F0E-4AD9-B381-8B4A7CB6FFF9}"/>
              </a:ext>
            </a:extLst>
          </p:cNvPr>
          <p:cNvSpPr/>
          <p:nvPr/>
        </p:nvSpPr>
        <p:spPr>
          <a:xfrm>
            <a:off x="9866176" y="5679071"/>
            <a:ext cx="159327" cy="167359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>
            <a:glow rad="38100">
              <a:schemeClr val="bg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119A04C-44E1-4B27-A292-DFF7AD84EB1F}"/>
              </a:ext>
            </a:extLst>
          </p:cNvPr>
          <p:cNvSpPr/>
          <p:nvPr/>
        </p:nvSpPr>
        <p:spPr>
          <a:xfrm>
            <a:off x="9192515" y="5574998"/>
            <a:ext cx="159327" cy="167359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>
            <a:glow rad="38100">
              <a:schemeClr val="bg1">
                <a:alpha val="8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2223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0">
              <a:schemeClr val="bg1"/>
            </a:gs>
            <a:gs pos="68000">
              <a:srgbClr val="5F1311"/>
            </a:gs>
            <a:gs pos="18000">
              <a:srgbClr val="5F1311"/>
            </a:gs>
            <a:gs pos="3000">
              <a:schemeClr val="bg1"/>
            </a:gs>
            <a:gs pos="56000">
              <a:schemeClr val="bg1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61FB508-03BB-24F2-274C-D6877787C8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42623">
            <a:off x="6698808" y="232783"/>
            <a:ext cx="3666382" cy="1828258"/>
          </a:xfrm>
          <a:prstGeom prst="rect">
            <a:avLst/>
          </a:prstGeom>
          <a:effectLst>
            <a:outerShdw blurRad="50800" dist="38100" dir="5400000" algn="t" rotWithShape="0">
              <a:prstClr val="black"/>
            </a:outerShdw>
          </a:effectLst>
        </p:spPr>
      </p:pic>
      <p:pic>
        <p:nvPicPr>
          <p:cNvPr id="12" name="Picture 11" descr="A picture containing outdoor, nature, wave&#10;&#10;Description automatically generated">
            <a:extLst>
              <a:ext uri="{FF2B5EF4-FFF2-40B4-BE49-F238E27FC236}">
                <a16:creationId xmlns:a16="http://schemas.microsoft.com/office/drawing/2014/main" id="{F9752521-0F45-4933-9457-A907A8CF6B6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>
            <a:off x="5904" y="3267626"/>
            <a:ext cx="12186096" cy="35903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E9EAC7-6CD9-4645-BBD1-927C27E34C71}"/>
              </a:ext>
            </a:extLst>
          </p:cNvPr>
          <p:cNvSpPr/>
          <p:nvPr/>
        </p:nvSpPr>
        <p:spPr>
          <a:xfrm>
            <a:off x="114846" y="259200"/>
            <a:ext cx="2900778" cy="6478198"/>
          </a:xfrm>
          <a:prstGeom prst="rect">
            <a:avLst/>
          </a:prstGeom>
          <a:gradFill>
            <a:gsLst>
              <a:gs pos="64000">
                <a:schemeClr val="bg2">
                  <a:lumMod val="75000"/>
                  <a:alpha val="90000"/>
                </a:schemeClr>
              </a:gs>
              <a:gs pos="35000">
                <a:schemeClr val="bg1"/>
              </a:gs>
              <a:gs pos="83000">
                <a:schemeClr val="bg1">
                  <a:alpha val="90000"/>
                </a:schemeClr>
              </a:gs>
            </a:gsLst>
            <a:path path="circle">
              <a:fillToRect r="100000" b="10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" name="Picture 4" descr="Tema 1: El Globo – La Magia de los libros">
            <a:extLst>
              <a:ext uri="{FF2B5EF4-FFF2-40B4-BE49-F238E27FC236}">
                <a16:creationId xmlns:a16="http://schemas.microsoft.com/office/drawing/2014/main" id="{13399E76-A277-40C0-86AA-3C735D4EAD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5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754"/>
          <a:stretch/>
        </p:blipFill>
        <p:spPr bwMode="auto">
          <a:xfrm>
            <a:off x="354492" y="511661"/>
            <a:ext cx="2453507" cy="196127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esultado de imagen de bandera catalan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5068" y="3907537"/>
            <a:ext cx="877041" cy="7946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Resultado de imagen de bandera vasc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2129" y="4839222"/>
            <a:ext cx="794636" cy="7946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Resultado de imagen de bandera galleg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2129" y="5804328"/>
            <a:ext cx="782920" cy="7829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FE8200-0DBF-45DD-AEA2-30CDFA64A7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42623">
            <a:off x="4002883" y="261643"/>
            <a:ext cx="3666382" cy="1828258"/>
          </a:xfrm>
          <a:prstGeom prst="rect">
            <a:avLst/>
          </a:prstGeom>
          <a:effectLst>
            <a:outerShdw blurRad="50800" dist="38100" dir="5400000" algn="t" rotWithShape="0">
              <a:prstClr val="black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3308" y="897291"/>
            <a:ext cx="7331092" cy="814436"/>
          </a:xfrm>
          <a:noFill/>
          <a:ln>
            <a:noFill/>
          </a:ln>
          <a:effectLst/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lang="es-ES" b="1" dirty="0">
                <a:ln w="9525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</a:rPr>
              <a:t>Lenguas ibéricas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B36C57-07E7-4279-A681-E278D7B171E3}"/>
              </a:ext>
            </a:extLst>
          </p:cNvPr>
          <p:cNvSpPr txBox="1"/>
          <p:nvPr/>
        </p:nvSpPr>
        <p:spPr>
          <a:xfrm>
            <a:off x="4454756" y="2237455"/>
            <a:ext cx="5773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200"/>
              </a:spcAft>
            </a:pPr>
            <a:r>
              <a:rPr lang="fi-FI" sz="2000" dirty="0">
                <a:ln w="1270">
                  <a:noFill/>
                </a:ln>
                <a:effectLst>
                  <a:glow rad="76200">
                    <a:schemeClr val="bg1">
                      <a:alpha val="80000"/>
                    </a:schemeClr>
                  </a:glow>
                </a:effectLst>
              </a:rPr>
              <a:t>”Haluan puhua sinulle. Mikä sinun nimesi on?” </a:t>
            </a:r>
            <a:endParaRPr lang="af-ZA" sz="2000" u="sng" cap="small" dirty="0">
              <a:ln w="1270">
                <a:noFill/>
              </a:ln>
              <a:effectLst>
                <a:glow rad="76200">
                  <a:schemeClr val="bg1">
                    <a:alpha val="80000"/>
                  </a:schemeClr>
                </a:glow>
              </a:effectLst>
            </a:endParaRPr>
          </a:p>
        </p:txBody>
      </p:sp>
      <p:pic>
        <p:nvPicPr>
          <p:cNvPr id="9" name="Picture 8" descr="Venta al por mayor bandera y el palo-Compre online los mejores ...">
            <a:extLst>
              <a:ext uri="{FF2B5EF4-FFF2-40B4-BE49-F238E27FC236}">
                <a16:creationId xmlns:a16="http://schemas.microsoft.com/office/drawing/2014/main" id="{D2D089AE-8CDB-4BE4-B27B-51F55F93B5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00473" y="3069134"/>
            <a:ext cx="784576" cy="57024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6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uomen lippu – Flag of Finland - Ilmainen toimitus">
            <a:extLst>
              <a:ext uri="{FF2B5EF4-FFF2-40B4-BE49-F238E27FC236}">
                <a16:creationId xmlns:a16="http://schemas.microsoft.com/office/drawing/2014/main" id="{518E9A17-F641-427A-B977-3806CEF5E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98942" y="2092999"/>
            <a:ext cx="781576" cy="57024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84D221D-2FD3-3AF2-DCD5-4C95D873BBBF}"/>
              </a:ext>
            </a:extLst>
          </p:cNvPr>
          <p:cNvSpPr/>
          <p:nvPr/>
        </p:nvSpPr>
        <p:spPr>
          <a:xfrm>
            <a:off x="4368193" y="2890329"/>
            <a:ext cx="5952617" cy="3817677"/>
          </a:xfrm>
          <a:prstGeom prst="rect">
            <a:avLst/>
          </a:prstGeom>
          <a:gradFill>
            <a:gsLst>
              <a:gs pos="64000">
                <a:schemeClr val="bg2">
                  <a:lumMod val="75000"/>
                  <a:alpha val="80000"/>
                </a:schemeClr>
              </a:gs>
              <a:gs pos="35000">
                <a:schemeClr val="bg1">
                  <a:alpha val="80000"/>
                </a:schemeClr>
              </a:gs>
              <a:gs pos="83000">
                <a:schemeClr val="bg1">
                  <a:alpha val="80000"/>
                </a:schemeClr>
              </a:gs>
            </a:gsLst>
            <a:path path="circle">
              <a:fillToRect r="100000" b="100000"/>
            </a:path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D27B54AA-08C5-49B2-B3FC-DE349D815B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alphaModFix amt="9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322" b="92511" l="2357" r="93603">
                        <a14:foregroundMark x1="69360" y1="90749" x2="84175" y2="89868"/>
                        <a14:foregroundMark x1="84175" y1="89868" x2="91246" y2="87885"/>
                        <a14:foregroundMark x1="73737" y1="44493" x2="83838" y2="74670"/>
                        <a14:foregroundMark x1="83838" y1="74670" x2="84175" y2="81718"/>
                        <a14:foregroundMark x1="82828" y1="49119" x2="89899" y2="69163"/>
                        <a14:foregroundMark x1="89899" y1="69163" x2="89899" y2="69163"/>
                        <a14:foregroundMark x1="94276" y1="79515" x2="94276" y2="79515"/>
                        <a14:foregroundMark x1="61616" y1="23128" x2="67003" y2="25991"/>
                        <a14:foregroundMark x1="63973" y1="32379" x2="63973" y2="32379"/>
                        <a14:foregroundMark x1="55556" y1="34581" x2="55556" y2="34581"/>
                        <a14:foregroundMark x1="50505" y1="35683" x2="50505" y2="35683"/>
                        <a14:foregroundMark x1="33670" y1="18502" x2="33670" y2="18502"/>
                        <a14:foregroundMark x1="15152" y1="44273" x2="15152" y2="44273"/>
                        <a14:foregroundMark x1="7744" y1="50661" x2="7744" y2="50661"/>
                        <a14:foregroundMark x1="4377" y1="50661" x2="4377" y2="50661"/>
                        <a14:foregroundMark x1="2357" y1="51101" x2="2357" y2="51101"/>
                        <a14:foregroundMark x1="3704" y1="52643" x2="3704" y2="52643"/>
                        <a14:foregroundMark x1="2694" y1="50000" x2="2694" y2="50000"/>
                        <a14:foregroundMark x1="43771" y1="72026" x2="43771" y2="72026"/>
                        <a14:foregroundMark x1="47475" y1="14097" x2="47475" y2="14097"/>
                        <a14:foregroundMark x1="45791" y1="10352" x2="45791" y2="10352"/>
                        <a14:foregroundMark x1="47475" y1="4185" x2="47475" y2="4185"/>
                        <a14:foregroundMark x1="45118" y1="1322" x2="45118" y2="1322"/>
                        <a14:foregroundMark x1="45791" y1="19824" x2="45791" y2="19824"/>
                        <a14:foregroundMark x1="45791" y1="16079" x2="45791" y2="16079"/>
                        <a14:foregroundMark x1="46801" y1="68502" x2="46801" y2="68502"/>
                        <a14:foregroundMark x1="46465" y1="74890" x2="43771" y2="55286"/>
                        <a14:foregroundMark x1="53535" y1="36123" x2="59933" y2="28855"/>
                        <a14:foregroundMark x1="54545" y1="23348" x2="60943" y2="22467"/>
                        <a14:foregroundMark x1="68687" y1="26872" x2="68687" y2="26872"/>
                        <a14:foregroundMark x1="71380" y1="28855" x2="70034" y2="24890"/>
                        <a14:foregroundMark x1="89562" y1="61013" x2="89562" y2="61013"/>
                        <a14:foregroundMark x1="15488" y1="90749" x2="15488" y2="90749"/>
                        <a14:foregroundMark x1="36027" y1="92511" x2="36027" y2="92511"/>
                        <a14:foregroundMark x1="5051" y1="49119" x2="5051" y2="49119"/>
                        <a14:backgroundMark x1="11111" y1="83700" x2="12795" y2="80396"/>
                        <a14:backgroundMark x1="42424" y1="92070" x2="42424" y2="92070"/>
                        <a14:backgroundMark x1="3704" y1="48458" x2="3704" y2="48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691" b="6835"/>
          <a:stretch/>
        </p:blipFill>
        <p:spPr bwMode="auto">
          <a:xfrm>
            <a:off x="9190188" y="1440000"/>
            <a:ext cx="3003510" cy="532619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6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picture containing outdoor, nature, wave&#10;&#10;Description automatically generated">
            <a:extLst>
              <a:ext uri="{FF2B5EF4-FFF2-40B4-BE49-F238E27FC236}">
                <a16:creationId xmlns:a16="http://schemas.microsoft.com/office/drawing/2014/main" id="{1C9D945B-8CE4-4806-97D3-DA94F773C41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alphaModFix amt="60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313354"/>
            <a:ext cx="4864214" cy="550664"/>
          </a:xfrm>
          <a:prstGeom prst="rect">
            <a:avLst/>
          </a:prstGeom>
        </p:spPr>
      </p:pic>
      <p:pic>
        <p:nvPicPr>
          <p:cNvPr id="24" name="Picture 23" descr="A picture containing outdoor, nature, wave&#10;&#10;Description automatically generated">
            <a:extLst>
              <a:ext uri="{FF2B5EF4-FFF2-40B4-BE49-F238E27FC236}">
                <a16:creationId xmlns:a16="http://schemas.microsoft.com/office/drawing/2014/main" id="{B3F100FA-1D64-45C0-93D7-A3EDBD6BB6D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alphaModFix amt="60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1574" y="6307336"/>
            <a:ext cx="4465721" cy="550664"/>
          </a:xfrm>
          <a:prstGeom prst="rect">
            <a:avLst/>
          </a:prstGeom>
        </p:spPr>
      </p:pic>
      <p:pic>
        <p:nvPicPr>
          <p:cNvPr id="25" name="Picture 24" descr="A picture containing outdoor, nature, wave&#10;&#10;Description automatically generated">
            <a:extLst>
              <a:ext uri="{FF2B5EF4-FFF2-40B4-BE49-F238E27FC236}">
                <a16:creationId xmlns:a16="http://schemas.microsoft.com/office/drawing/2014/main" id="{B2A0C277-3B35-43D1-93F3-13BF3668880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alphaModFix amt="60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1413" t="19566"/>
          <a:stretch/>
        </p:blipFill>
        <p:spPr>
          <a:xfrm flipH="1">
            <a:off x="4342981" y="6607748"/>
            <a:ext cx="2734306" cy="25805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8600" y="2945770"/>
            <a:ext cx="5952617" cy="3710770"/>
          </a:xfrm>
          <a:noFill/>
          <a:ln>
            <a:noFill/>
          </a:ln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None/>
            </a:pPr>
            <a:r>
              <a:rPr lang="af-ZA" sz="2000" b="1" cap="small" dirty="0">
                <a:ln w="3175">
                  <a:noFill/>
                </a:ln>
                <a:effectLst>
                  <a:glow rad="76200">
                    <a:schemeClr val="bg1">
                      <a:alpha val="80000"/>
                    </a:schemeClr>
                  </a:glow>
                </a:effectLst>
              </a:rPr>
              <a:t>Español / castellano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s-ES" sz="2000" dirty="0">
                <a:ln w="1270">
                  <a:noFill/>
                </a:ln>
                <a:effectLst>
                  <a:glow rad="76200">
                    <a:schemeClr val="bg1">
                      <a:alpha val="80000"/>
                    </a:schemeClr>
                  </a:glow>
                </a:effectLst>
              </a:rPr>
              <a:t>Quiero hablar contigo. ¿Cómo te llamas?</a:t>
            </a:r>
            <a:r>
              <a:rPr lang="es-ES" sz="2000" dirty="0">
                <a:ln w="1270">
                  <a:noFill/>
                </a:ln>
                <a:effectLst>
                  <a:glow rad="76200">
                    <a:schemeClr val="bg1">
                      <a:alpha val="8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2000" dirty="0">
              <a:ln w="1270">
                <a:noFill/>
              </a:ln>
              <a:effectLst>
                <a:glow rad="76200">
                  <a:schemeClr val="bg1">
                    <a:alpha val="80000"/>
                  </a:schemeClr>
                </a:glow>
              </a:effectLst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af-ZA" sz="2000" b="1" cap="small" dirty="0">
                <a:effectLst>
                  <a:glow rad="76200">
                    <a:schemeClr val="bg1">
                      <a:alpha val="80000"/>
                    </a:schemeClr>
                  </a:glow>
                </a:effectLst>
              </a:rPr>
              <a:t>Catalán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af-ZA" sz="2000" dirty="0">
                <a:effectLst>
                  <a:glow rad="76200">
                    <a:schemeClr val="bg1">
                      <a:alpha val="80000"/>
                    </a:schemeClr>
                  </a:glow>
                </a:effectLst>
              </a:rPr>
              <a:t>Vull parlar amb tu. Com et dius?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af-ZA" sz="2000" b="1" cap="small" dirty="0">
                <a:effectLst>
                  <a:glow rad="76200">
                    <a:schemeClr val="bg1">
                      <a:alpha val="80000"/>
                    </a:schemeClr>
                  </a:glow>
                </a:effectLst>
              </a:rPr>
              <a:t>Euskera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af-ZA" sz="2000" dirty="0">
                <a:effectLst>
                  <a:glow rad="76200">
                    <a:schemeClr val="bg1">
                      <a:alpha val="80000"/>
                    </a:schemeClr>
                  </a:glow>
                </a:effectLst>
              </a:rPr>
              <a:t>Zurekin hitz egin nahi dut. Zein da zure izena?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None/>
            </a:pPr>
            <a:r>
              <a:rPr lang="af-ZA" sz="2000" b="1" cap="small" dirty="0">
                <a:effectLst>
                  <a:glow rad="76200">
                    <a:schemeClr val="bg1">
                      <a:alpha val="80000"/>
                    </a:schemeClr>
                  </a:glow>
                </a:effectLst>
              </a:rPr>
              <a:t>Gallego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None/>
            </a:pPr>
            <a:r>
              <a:rPr lang="af-ZA" sz="2000" dirty="0">
                <a:effectLst>
                  <a:glow rad="76200">
                    <a:schemeClr val="bg1">
                      <a:alpha val="80000"/>
                    </a:schemeClr>
                  </a:glow>
                </a:effectLst>
              </a:rPr>
              <a:t>Quero falar contigo. Como te chamas?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927C58-0DB6-FB11-82C6-2E62EDE5E229}"/>
              </a:ext>
            </a:extLst>
          </p:cNvPr>
          <p:cNvSpPr txBox="1">
            <a:spLocks/>
          </p:cNvSpPr>
          <p:nvPr/>
        </p:nvSpPr>
        <p:spPr>
          <a:xfrm>
            <a:off x="285981" y="2593536"/>
            <a:ext cx="2619351" cy="424281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af-ZA" sz="2000" b="1" cap="small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Número de fonemas*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af-ZA" sz="2000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Español 24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af-ZA" sz="2000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Portugués: 37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af-ZA" sz="2000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Catalán 36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af-ZA" sz="2000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Euskera: 30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af-ZA" sz="2000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Gallego: 26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None/>
            </a:pPr>
            <a:r>
              <a:rPr lang="af-ZA" sz="2000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Finés: 34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af-ZA" sz="2000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Inglés: 36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af-ZA" sz="2000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Francés: 39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af-ZA" sz="2000" dirty="0">
                <a:effectLst>
                  <a:glow rad="101600">
                    <a:schemeClr val="bg1">
                      <a:alpha val="80000"/>
                    </a:schemeClr>
                  </a:glow>
                </a:effectLst>
              </a:rPr>
              <a:t>Alemán: 45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endParaRPr lang="af-ZA" sz="2000" dirty="0">
              <a:effectLst>
                <a:glow rad="101600">
                  <a:schemeClr val="bg1">
                    <a:alpha val="80000"/>
                  </a:schemeClr>
                </a:glow>
              </a:effectLst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endParaRPr lang="af-ZA" sz="2000" dirty="0">
              <a:effectLst>
                <a:glow rad="101600">
                  <a:schemeClr val="bg1">
                    <a:alpha val="80000"/>
                  </a:schemeClr>
                </a:glo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9CEF0C-4DB0-FF07-BC4E-DB9756EE8050}"/>
              </a:ext>
            </a:extLst>
          </p:cNvPr>
          <p:cNvSpPr txBox="1"/>
          <p:nvPr/>
        </p:nvSpPr>
        <p:spPr>
          <a:xfrm>
            <a:off x="10527503" y="5904000"/>
            <a:ext cx="16314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cap="small" dirty="0">
                <a:ln w="1270">
                  <a:noFill/>
                </a:ln>
                <a:solidFill>
                  <a:schemeClr val="bg1"/>
                </a:solidFill>
                <a:effectLst>
                  <a:glow rad="76200">
                    <a:srgbClr val="D2BBA1">
                      <a:alpha val="60000"/>
                    </a:srgbClr>
                  </a:glow>
                </a:effectLst>
              </a:rPr>
              <a:t>*Fuente:</a:t>
            </a:r>
            <a:endParaRPr lang="en-US" cap="small" dirty="0">
              <a:solidFill>
                <a:schemeClr val="bg1"/>
              </a:solidFill>
              <a:effectLst>
                <a:glow rad="76200">
                  <a:srgbClr val="D2BBA1">
                    <a:alpha val="60000"/>
                  </a:srgbClr>
                </a:glow>
              </a:effectLst>
              <a:hlinkClick r:id="rId1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800" dirty="0">
                <a:solidFill>
                  <a:schemeClr val="bg1"/>
                </a:solidFill>
                <a:effectLst>
                  <a:glow rad="76200">
                    <a:srgbClr val="D2BBA1">
                      <a:alpha val="60000"/>
                    </a:srgbClr>
                  </a:glow>
                </a:effectLst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https://www.eupedia.com/linguistics/number_of_phonemes_in_european_languages.shtml</a:t>
            </a:r>
            <a:endParaRPr lang="en-US" sz="800" dirty="0">
              <a:solidFill>
                <a:schemeClr val="bg1"/>
              </a:solidFill>
              <a:effectLst>
                <a:glow rad="76200">
                  <a:srgbClr val="D2BBA1">
                    <a:alpha val="6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56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6467772-CDFB-4746-8B2D-1527FC9E14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 flipH="1">
            <a:off x="5229485" y="-100894"/>
            <a:ext cx="1733032" cy="12192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43B085D-0AFD-4122-AAE8-43BD1C7181AE}"/>
              </a:ext>
            </a:extLst>
          </p:cNvPr>
          <p:cNvSpPr/>
          <p:nvPr/>
        </p:nvSpPr>
        <p:spPr>
          <a:xfrm>
            <a:off x="141674" y="134757"/>
            <a:ext cx="3107839" cy="6581914"/>
          </a:xfrm>
          <a:prstGeom prst="rect">
            <a:avLst/>
          </a:prstGeom>
          <a:gradFill flip="none" rotWithShape="1">
            <a:gsLst>
              <a:gs pos="64000">
                <a:srgbClr val="1B2B23"/>
              </a:gs>
              <a:gs pos="25000">
                <a:srgbClr val="23382D"/>
              </a:gs>
              <a:gs pos="100000">
                <a:schemeClr val="bg1"/>
              </a:gs>
              <a:gs pos="0">
                <a:srgbClr val="395B49"/>
              </a:gs>
            </a:gsLst>
            <a:lin ang="18900000" scaled="1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CD399D-4838-4E8E-954B-36B3DB4E0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1187" y="290687"/>
            <a:ext cx="8575525" cy="129302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glow rad="101600">
                    <a:schemeClr val="tx1">
                      <a:alpha val="40000"/>
                    </a:schemeClr>
                  </a:glow>
                </a:effectLst>
              </a:rPr>
              <a:t>El Camino de Santiago</a:t>
            </a:r>
            <a:endParaRPr lang="es-ES_tradnl" dirty="0"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</a:effectLst>
            </a:endParaRPr>
          </a:p>
        </p:txBody>
      </p:sp>
      <p:pic>
        <p:nvPicPr>
          <p:cNvPr id="3074" name="Picture 2" descr="Caminos de Santiago de Compostela: Camino francés y Caminos del Norte de  España - Wikipedia, la enciclopedia libre">
            <a:extLst>
              <a:ext uri="{FF2B5EF4-FFF2-40B4-BE49-F238E27FC236}">
                <a16:creationId xmlns:a16="http://schemas.microsoft.com/office/drawing/2014/main" id="{67D31F0C-7736-4FC5-A5CB-E945A978F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778" y="279670"/>
            <a:ext cx="2854324" cy="200989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lbergue de Peregrinos | Camino de Santiago">
            <a:extLst>
              <a:ext uri="{FF2B5EF4-FFF2-40B4-BE49-F238E27FC236}">
                <a16:creationId xmlns:a16="http://schemas.microsoft.com/office/drawing/2014/main" id="{FCE19956-7842-46A7-A43E-2C23743C9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778" y="4525166"/>
            <a:ext cx="2854324" cy="205210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D76E40-D146-4F59-BACA-A4B8A9A67BB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0533" y="4999368"/>
            <a:ext cx="1709793" cy="1717303"/>
          </a:xfrm>
          <a:prstGeom prst="rect">
            <a:avLst/>
          </a:prstGeom>
          <a:effectLst>
            <a:outerShdw blurRad="50800" dist="114300" dir="2700000" algn="tl" rotWithShape="0">
              <a:prstClr val="black"/>
            </a:outerShdw>
          </a:effectLst>
          <a:scene3d>
            <a:camera prst="perspectiveContrastingLeftFacing" fov="4500000">
              <a:rot lat="20400000" lon="1200000" rev="21386789"/>
            </a:camera>
            <a:lightRig rig="threePt" dir="t"/>
          </a:scene3d>
          <a:sp3d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B8DA0-5FDB-4F47-9747-C8593B0C4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1187" y="5777948"/>
            <a:ext cx="8293021" cy="988147"/>
          </a:xfrm>
        </p:spPr>
        <p:txBody>
          <a:bodyPr/>
          <a:lstStyle/>
          <a:p>
            <a:r>
              <a:rPr lang="es-ES_tradnl" dirty="0">
                <a:effectLst>
                  <a:glow rad="101600">
                    <a:schemeClr val="bg1">
                      <a:alpha val="80000"/>
                    </a:schemeClr>
                  </a:glow>
                  <a:outerShdw blurRad="50800" dist="38100" dir="18900000" algn="bl" rotWithShape="0">
                    <a:prstClr val="black">
                      <a:alpha val="80000"/>
                    </a:prstClr>
                  </a:outerShdw>
                </a:effectLst>
              </a:rPr>
              <a:t>Siglo IX: sepulcro de Santiago</a:t>
            </a:r>
          </a:p>
          <a:p>
            <a:r>
              <a:rPr lang="es-ES_tradnl" dirty="0">
                <a:effectLst>
                  <a:glow rad="101600">
                    <a:schemeClr val="bg1">
                      <a:alpha val="80000"/>
                    </a:schemeClr>
                  </a:glow>
                  <a:outerShdw blurRad="50800" dist="38100" dir="18900000" algn="bl" rotWithShape="0">
                    <a:prstClr val="black">
                      <a:alpha val="80000"/>
                    </a:prstClr>
                  </a:outerShdw>
                </a:effectLst>
              </a:rPr>
              <a:t>¿De qué color era el caballo blanco de Santiago?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AAB755-134E-4270-B323-4A5B02AC897D}"/>
              </a:ext>
            </a:extLst>
          </p:cNvPr>
          <p:cNvSpPr txBox="1"/>
          <p:nvPr/>
        </p:nvSpPr>
        <p:spPr>
          <a:xfrm>
            <a:off x="1409700" y="1569845"/>
            <a:ext cx="1712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>
                  <a:glow rad="101600">
                    <a:srgbClr val="FFFFFF">
                      <a:alpha val="80000"/>
                    </a:srgbClr>
                  </a:glow>
                </a:effectLst>
              </a:rPr>
              <a:t>Santiago de Compostela</a:t>
            </a:r>
            <a:endParaRPr lang="es-ES_tradnl" sz="2000" dirty="0">
              <a:solidFill>
                <a:schemeClr val="bg1"/>
              </a:solidFill>
              <a:effectLst>
                <a:glow rad="101600">
                  <a:srgbClr val="FFFFFF">
                    <a:alpha val="80000"/>
                  </a:srgbClr>
                </a:glow>
              </a:effectLst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95FAC19-A8E9-4BF4-A36C-C855CC1B96D1}"/>
              </a:ext>
            </a:extLst>
          </p:cNvPr>
          <p:cNvSpPr/>
          <p:nvPr/>
        </p:nvSpPr>
        <p:spPr>
          <a:xfrm>
            <a:off x="526061" y="1357859"/>
            <a:ext cx="163052" cy="166142"/>
          </a:xfrm>
          <a:prstGeom prst="ellipse">
            <a:avLst/>
          </a:prstGeom>
          <a:noFill/>
          <a:ln w="25400">
            <a:solidFill>
              <a:srgbClr val="1E3591"/>
            </a:solidFill>
          </a:ln>
          <a:effectLst>
            <a:glow rad="38100">
              <a:srgbClr val="FFFFFF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050" name="Picture 2" descr="O Concello de Carral organiza unha andaina polo Camiño Inglés">
            <a:extLst>
              <a:ext uri="{FF2B5EF4-FFF2-40B4-BE49-F238E27FC236}">
                <a16:creationId xmlns:a16="http://schemas.microsoft.com/office/drawing/2014/main" id="{8070981F-6D8C-4C46-8912-E8ED754EA0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2" r="7903"/>
          <a:stretch/>
        </p:blipFill>
        <p:spPr bwMode="auto">
          <a:xfrm>
            <a:off x="267777" y="2434472"/>
            <a:ext cx="2854325" cy="194574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23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3165</TotalTime>
  <Words>361</Words>
  <Application>Microsoft Office PowerPoint</Application>
  <PresentationFormat>Widescreen</PresentationFormat>
  <Paragraphs>109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Century Gothic</vt:lpstr>
      <vt:lpstr>Symbol</vt:lpstr>
      <vt:lpstr>Vapor Trail</vt:lpstr>
      <vt:lpstr>el mundo hispano 1</vt:lpstr>
      <vt:lpstr>El mundo</vt:lpstr>
      <vt:lpstr> Hispania 218 a.c.–409 d.c. </vt:lpstr>
      <vt:lpstr>Arquitectura</vt:lpstr>
      <vt:lpstr>El Queso y El vino</vt:lpstr>
      <vt:lpstr>     Al-Ándalus 711 – 1492</vt:lpstr>
      <vt:lpstr>Arquitectura islámica</vt:lpstr>
      <vt:lpstr>Lenguas ibéricas</vt:lpstr>
      <vt:lpstr>El Camino de Santiago</vt:lpstr>
      <vt:lpstr> El Reino de castilla</vt:lpstr>
      <vt:lpstr>Salamanca</vt:lpstr>
      <vt:lpstr>Norte y sur</vt:lpstr>
      <vt:lpstr>La propiedad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Cultura</dc:title>
  <dc:creator>Gonzalez Garcia Javier</dc:creator>
  <cp:lastModifiedBy>Gonzalez Garcia Javier</cp:lastModifiedBy>
  <cp:revision>327</cp:revision>
  <dcterms:created xsi:type="dcterms:W3CDTF">2021-06-09T11:40:17Z</dcterms:created>
  <dcterms:modified xsi:type="dcterms:W3CDTF">2024-03-28T10:51:52Z</dcterms:modified>
</cp:coreProperties>
</file>