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9" r:id="rId4"/>
    <p:sldId id="263" r:id="rId5"/>
    <p:sldId id="264" r:id="rId6"/>
    <p:sldId id="260" r:id="rId7"/>
    <p:sldId id="262" r:id="rId8"/>
    <p:sldId id="261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27.4.2022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01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27.4.2022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54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27.4.2022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6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27.4.2022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57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27.4.2022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24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27.4.2022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53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27.4.2022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64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27.4.2022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90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27.4.2022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7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27.4.2022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7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27.4.2022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93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27.4.2022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2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unset in the open ocean">
            <a:extLst>
              <a:ext uri="{FF2B5EF4-FFF2-40B4-BE49-F238E27FC236}">
                <a16:creationId xmlns:a16="http://schemas.microsoft.com/office/drawing/2014/main" id="{430B7997-A948-BA29-F510-083A50D03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01" b="83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B4F75AE3-A3AC-DE4C-98FE-EC9DC3BF8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5267217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4E46A-0E03-45FF-8960-E9903C1C6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1" y="768334"/>
            <a:ext cx="4134538" cy="2866405"/>
          </a:xfrm>
        </p:spPr>
        <p:txBody>
          <a:bodyPr>
            <a:normAutofit/>
          </a:bodyPr>
          <a:lstStyle/>
          <a:p>
            <a:r>
              <a:rPr lang="en-US" sz="5400" dirty="0"/>
              <a:t>Suomi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BB9F1-AB92-4D30-B12B-ACB23F6CC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1" y="4283239"/>
            <a:ext cx="4134538" cy="1475177"/>
          </a:xfrm>
        </p:spPr>
        <p:txBody>
          <a:bodyPr>
            <a:normAutofit/>
          </a:bodyPr>
          <a:lstStyle/>
          <a:p>
            <a:r>
              <a:rPr lang="en-US" dirty="0"/>
              <a:t>27.4. klo 14.15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C79BB7-CCAB-2243-9830-5569626C4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406D7A-DB1A-D940-8AD1-93FAF9DD7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D0F85DF7-431B-BE45-B932-0E22FC3F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BEA0AA89-2965-2A44-B84E-51C748B2D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7EC47259-887A-FD48-989C-42BC5A3C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16E261C3-18BE-934F-8A2B-59BE70AE2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35A2267B-0862-A24E-87D2-6CE5187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A404A0DE-A076-8C4E-B8D4-EBC945337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9EED6D73-C275-3347-BB66-C8396425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7843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D1396D-3279-419A-B728-8CC0AC5B8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17" y="328202"/>
            <a:ext cx="8532484" cy="6194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DE48BF-C0B4-42CA-BF1B-AA69F93DD995}"/>
              </a:ext>
            </a:extLst>
          </p:cNvPr>
          <p:cNvSpPr txBox="1"/>
          <p:nvPr/>
        </p:nvSpPr>
        <p:spPr>
          <a:xfrm>
            <a:off x="9039225" y="583565"/>
            <a:ext cx="271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accent1"/>
                </a:solidFill>
              </a:rPr>
              <a:t>Kotitehtävän tarkistus, sivu 123</a:t>
            </a:r>
          </a:p>
        </p:txBody>
      </p:sp>
    </p:spTree>
    <p:extLst>
      <p:ext uri="{BB962C8B-B14F-4D97-AF65-F5344CB8AC3E}">
        <p14:creationId xmlns:p14="http://schemas.microsoft.com/office/powerpoint/2010/main" val="51389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7C1F0-CDBC-4F73-A4D5-6CD7678A3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75" y="180339"/>
            <a:ext cx="9607550" cy="56584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2800" dirty="0">
                <a:solidFill>
                  <a:schemeClr val="accent1"/>
                </a:solidFill>
              </a:rPr>
              <a:t>Paritehtävä 1. Käytä sanaa kolmessa eri lauseessa.</a:t>
            </a:r>
            <a:br>
              <a:rPr lang="fi-FI" sz="2800" dirty="0">
                <a:solidFill>
                  <a:schemeClr val="accent1"/>
                </a:solidFill>
              </a:rPr>
            </a:br>
            <a:r>
              <a:rPr lang="fi-FI" sz="2800" dirty="0">
                <a:solidFill>
                  <a:schemeClr val="accent1"/>
                </a:solidFill>
              </a:rPr>
              <a:t>(sanalaput)</a:t>
            </a:r>
            <a:br>
              <a:rPr lang="fi-FI" sz="2800" dirty="0">
                <a:solidFill>
                  <a:schemeClr val="accent1"/>
                </a:solidFill>
              </a:rPr>
            </a:br>
            <a:br>
              <a:rPr lang="fi-FI" sz="2800" dirty="0">
                <a:solidFill>
                  <a:schemeClr val="accent1"/>
                </a:solidFill>
              </a:rPr>
            </a:br>
            <a:r>
              <a:rPr lang="fi-FI" sz="2800" dirty="0"/>
              <a:t>Malli: </a:t>
            </a:r>
            <a:br>
              <a:rPr lang="fi-FI" sz="2800" dirty="0"/>
            </a:br>
            <a:r>
              <a:rPr lang="fi-FI" sz="2800" dirty="0"/>
              <a:t>1. Missä olet? – Olen </a:t>
            </a:r>
            <a:r>
              <a:rPr lang="fi-FI" sz="2800" dirty="0">
                <a:solidFill>
                  <a:schemeClr val="accent1"/>
                </a:solidFill>
              </a:rPr>
              <a:t>koulu</a:t>
            </a:r>
            <a:r>
              <a:rPr lang="fi-FI" sz="2800" u="sng" dirty="0">
                <a:solidFill>
                  <a:schemeClr val="accent1"/>
                </a:solidFill>
              </a:rPr>
              <a:t>ssa</a:t>
            </a:r>
            <a:r>
              <a:rPr lang="fi-FI" sz="2800" dirty="0"/>
              <a:t>.</a:t>
            </a:r>
            <a:br>
              <a:rPr lang="fi-FI" sz="2800" dirty="0"/>
            </a:br>
            <a:r>
              <a:rPr lang="fi-FI" sz="2800" dirty="0"/>
              <a:t>2. Mistä tulet? – Tulen </a:t>
            </a:r>
            <a:r>
              <a:rPr lang="fi-FI" sz="2800" dirty="0">
                <a:solidFill>
                  <a:schemeClr val="accent1"/>
                </a:solidFill>
              </a:rPr>
              <a:t>koulu</a:t>
            </a:r>
            <a:r>
              <a:rPr lang="fi-FI" sz="2800" u="sng" dirty="0">
                <a:solidFill>
                  <a:schemeClr val="accent1"/>
                </a:solidFill>
              </a:rPr>
              <a:t>sta</a:t>
            </a:r>
            <a:r>
              <a:rPr lang="fi-FI" sz="2800" dirty="0"/>
              <a:t>.</a:t>
            </a:r>
            <a:br>
              <a:rPr lang="fi-FI" sz="2800" dirty="0"/>
            </a:br>
            <a:r>
              <a:rPr lang="fi-FI" sz="2800" dirty="0"/>
              <a:t>3. Mihin menet? – Menen </a:t>
            </a:r>
            <a:r>
              <a:rPr lang="fi-FI" sz="2800" dirty="0">
                <a:solidFill>
                  <a:schemeClr val="accent1"/>
                </a:solidFill>
              </a:rPr>
              <a:t>koulu</a:t>
            </a:r>
            <a:r>
              <a:rPr lang="fi-FI" sz="2800" u="sng" dirty="0">
                <a:solidFill>
                  <a:schemeClr val="accent1"/>
                </a:solidFill>
              </a:rPr>
              <a:t>un</a:t>
            </a:r>
            <a:r>
              <a:rPr lang="fi-FI" sz="2800" dirty="0"/>
              <a:t>.</a:t>
            </a:r>
            <a:br>
              <a:rPr lang="fi-FI" sz="2800" dirty="0"/>
            </a:b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89977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CA830B-42A5-45FE-9B32-21BB628AF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67" y="0"/>
            <a:ext cx="970503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C4B789-4BAB-46DB-941E-25EC73F5FEFE}"/>
              </a:ext>
            </a:extLst>
          </p:cNvPr>
          <p:cNvSpPr txBox="1"/>
          <p:nvPr/>
        </p:nvSpPr>
        <p:spPr>
          <a:xfrm>
            <a:off x="152400" y="243840"/>
            <a:ext cx="2021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/>
              <a:t>Missä?</a:t>
            </a:r>
          </a:p>
          <a:p>
            <a:r>
              <a:rPr lang="fi-FI" sz="3600" b="1" dirty="0"/>
              <a:t>Mistä?</a:t>
            </a:r>
          </a:p>
          <a:p>
            <a:r>
              <a:rPr lang="fi-FI" sz="3600" b="1" dirty="0"/>
              <a:t>Mihin?</a:t>
            </a:r>
          </a:p>
        </p:txBody>
      </p:sp>
    </p:spTree>
    <p:extLst>
      <p:ext uri="{BB962C8B-B14F-4D97-AF65-F5344CB8AC3E}">
        <p14:creationId xmlns:p14="http://schemas.microsoft.com/office/powerpoint/2010/main" val="112148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2A1EA-EBDA-4896-B1C7-62EF59D9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770890"/>
            <a:ext cx="11045825" cy="526796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accent1"/>
                </a:solidFill>
              </a:rPr>
              <a:t>Paritehtävä 2</a:t>
            </a:r>
            <a:br>
              <a:rPr lang="fi-FI" dirty="0">
                <a:solidFill>
                  <a:schemeClr val="accent1"/>
                </a:solidFill>
              </a:rPr>
            </a:br>
            <a:br>
              <a:rPr lang="fi-FI" dirty="0"/>
            </a:br>
            <a:r>
              <a:rPr lang="fi-FI" sz="3100" dirty="0"/>
              <a:t>A. Missä paikoissa Pekka käy? Mistä mihin hän menee?</a:t>
            </a:r>
            <a:br>
              <a:rPr lang="fi-FI" sz="3100" dirty="0"/>
            </a:br>
            <a:br>
              <a:rPr lang="fi-FI" sz="3100" dirty="0"/>
            </a:br>
            <a:r>
              <a:rPr lang="fi-FI" sz="3100" dirty="0"/>
              <a:t>B. Miten pääset Helsingin yliopistosta Vanhaan kirkkopuistoon? Katso karttaa ja kerro reitti.</a:t>
            </a:r>
            <a:br>
              <a:rPr lang="fi-FI" sz="3100" dirty="0"/>
            </a:br>
            <a:br>
              <a:rPr lang="fi-FI" sz="3100" dirty="0"/>
            </a:br>
            <a:br>
              <a:rPr lang="fi-FI" sz="3100" dirty="0"/>
            </a:br>
            <a:endParaRPr lang="fi-FI" sz="3100" dirty="0"/>
          </a:p>
        </p:txBody>
      </p:sp>
    </p:spTree>
    <p:extLst>
      <p:ext uri="{BB962C8B-B14F-4D97-AF65-F5344CB8AC3E}">
        <p14:creationId xmlns:p14="http://schemas.microsoft.com/office/powerpoint/2010/main" val="272469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1098-653E-42D3-92F8-6292B4C1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5" y="247015"/>
            <a:ext cx="8445500" cy="905510"/>
          </a:xfrm>
        </p:spPr>
        <p:txBody>
          <a:bodyPr>
            <a:normAutofit fontScale="90000"/>
          </a:bodyPr>
          <a:lstStyle/>
          <a:p>
            <a:r>
              <a:rPr lang="fi-FI" dirty="0"/>
              <a:t>Kirjoita sanat oikeassa muodossa.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49C20-D3DD-475E-864C-D1DC985C9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75" y="1333500"/>
            <a:ext cx="11617325" cy="527748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Matkustajat menevät (lentokone) _____________________.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Matkustan Suomessa (juna) ____________________.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Tulen sunnuntaina (mökki) __________________.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Syön korvapuustia (kahvila) _______________.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Matti on (olohuone) _______________________, (sohva)________________________.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Opiskelen espanjaa (kurssi) _______________________.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Aamulla klo 8.00 olen vielä (koti) ___________________.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Pekka odottaa junaa (asema) _____________________.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Ostan hedelmiä (tori) __________________.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Tykkään (tumma suklaa) ______________ ____________________.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Menen ostoskeskukseen (oma auto) ___________________ ____________________.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839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8D9A3-6D91-4509-868C-C79DB6C65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8721725" cy="1268984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/>
                </a:solidFill>
              </a:rPr>
              <a:t>Paritehtävä 3</a:t>
            </a:r>
            <a:br>
              <a:rPr lang="fi-FI" dirty="0"/>
            </a:br>
            <a:r>
              <a:rPr lang="fi-FI" dirty="0"/>
              <a:t>Yhdistä kysymys ja vastaus (laput)</a:t>
            </a:r>
          </a:p>
        </p:txBody>
      </p:sp>
    </p:spTree>
    <p:extLst>
      <p:ext uri="{BB962C8B-B14F-4D97-AF65-F5344CB8AC3E}">
        <p14:creationId xmlns:p14="http://schemas.microsoft.com/office/powerpoint/2010/main" val="317629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464F-DA20-450F-A804-CA1665C6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427989"/>
            <a:ext cx="10036175" cy="3143885"/>
          </a:xfrm>
        </p:spPr>
        <p:txBody>
          <a:bodyPr>
            <a:normAutofit/>
          </a:bodyPr>
          <a:lstStyle/>
          <a:p>
            <a:r>
              <a:rPr lang="fi-FI" dirty="0"/>
              <a:t>Itsenäinen tehtävä</a:t>
            </a:r>
            <a:br>
              <a:rPr lang="fi-FI" dirty="0"/>
            </a:br>
            <a:r>
              <a:rPr lang="fi-FI" dirty="0"/>
              <a:t>Sanaristikko</a:t>
            </a:r>
            <a:br>
              <a:rPr lang="fi-FI" dirty="0"/>
            </a:br>
            <a:r>
              <a:rPr lang="fi-FI" dirty="0"/>
              <a:t>Millä sinä matkustat?</a:t>
            </a:r>
          </a:p>
        </p:txBody>
      </p:sp>
    </p:spTree>
    <p:extLst>
      <p:ext uri="{BB962C8B-B14F-4D97-AF65-F5344CB8AC3E}">
        <p14:creationId xmlns:p14="http://schemas.microsoft.com/office/powerpoint/2010/main" val="168067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8E0566-2768-416F-A857-A3D2E2EACD37}"/>
              </a:ext>
            </a:extLst>
          </p:cNvPr>
          <p:cNvSpPr txBox="1"/>
          <p:nvPr/>
        </p:nvSpPr>
        <p:spPr>
          <a:xfrm>
            <a:off x="9448800" y="416560"/>
            <a:ext cx="2357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accent1"/>
                </a:solidFill>
              </a:rPr>
              <a:t>Kotitehtävän tarkistus, sivu 118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8258B9-CB38-41A0-9ACA-41561E8FB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57" y="-701552"/>
            <a:ext cx="8738367" cy="75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33519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DarkSeedLeftStep">
      <a:dk1>
        <a:srgbClr val="000000"/>
      </a:dk1>
      <a:lt1>
        <a:srgbClr val="FFFFFF"/>
      </a:lt1>
      <a:dk2>
        <a:srgbClr val="3D3122"/>
      </a:dk2>
      <a:lt2>
        <a:srgbClr val="E7E2E8"/>
      </a:lt2>
      <a:accent1>
        <a:srgbClr val="5CB346"/>
      </a:accent1>
      <a:accent2>
        <a:srgbClr val="83B03A"/>
      </a:accent2>
      <a:accent3>
        <a:srgbClr val="A8A442"/>
      </a:accent3>
      <a:accent4>
        <a:srgbClr val="B17C3B"/>
      </a:accent4>
      <a:accent5>
        <a:srgbClr val="C35C4D"/>
      </a:accent5>
      <a:accent6>
        <a:srgbClr val="B13B5D"/>
      </a:accent6>
      <a:hlink>
        <a:srgbClr val="BF653F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206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Neue Haas Grotesk Text Pro</vt:lpstr>
      <vt:lpstr>PunchcardVTI</vt:lpstr>
      <vt:lpstr>Suomi 2</vt:lpstr>
      <vt:lpstr>PowerPoint Presentation</vt:lpstr>
      <vt:lpstr>Paritehtävä 1. Käytä sanaa kolmessa eri lauseessa. (sanalaput)  Malli:  1. Missä olet? – Olen koulussa. 2. Mistä tulet? – Tulen koulusta. 3. Mihin menet? – Menen kouluun. </vt:lpstr>
      <vt:lpstr>PowerPoint Presentation</vt:lpstr>
      <vt:lpstr>Paritehtävä 2  A. Missä paikoissa Pekka käy? Mistä mihin hän menee?  B. Miten pääset Helsingin yliopistosta Vanhaan kirkkopuistoon? Katso karttaa ja kerro reitti.   </vt:lpstr>
      <vt:lpstr>Kirjoita sanat oikeassa muodossa.</vt:lpstr>
      <vt:lpstr>Paritehtävä 3 Yhdistä kysymys ja vastaus (laput)</vt:lpstr>
      <vt:lpstr>Itsenäinen tehtävä Sanaristikko Millä sinä matkustat?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2</dc:title>
  <dc:creator>Kemppinen Julia</dc:creator>
  <cp:lastModifiedBy>Kemppinen Julia</cp:lastModifiedBy>
  <cp:revision>7</cp:revision>
  <dcterms:created xsi:type="dcterms:W3CDTF">2022-04-27T06:21:18Z</dcterms:created>
  <dcterms:modified xsi:type="dcterms:W3CDTF">2022-04-27T07:27:56Z</dcterms:modified>
</cp:coreProperties>
</file>