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3A96B-1C43-427F-BDC7-4C791461A9F6}" v="21" dt="2021-11-25T13:13:2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78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4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1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6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7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7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2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6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0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4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5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4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AA29-0BE3-491D-9313-ADD27AC685E6}" type="datetimeFigureOut">
              <a:rPr lang="en-US" smtClean="0"/>
              <a:t>28.4.2024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5DA593-2533-40DA-BBED-EDA8C8440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5A2E-70E4-43A0-82F6-B687D95CA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Oppitunti</a:t>
            </a:r>
            <a:r>
              <a:rPr lang="en-US" dirty="0"/>
              <a:t> 28.4.2024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72972-756A-40BA-99ED-9C02C3EC7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9177866" cy="10968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Suomi 1 </a:t>
            </a:r>
            <a:r>
              <a:rPr lang="en-US" sz="3600" b="1" dirty="0" err="1"/>
              <a:t>klo</a:t>
            </a:r>
            <a:r>
              <a:rPr lang="en-US" sz="3600" b="1" dirty="0"/>
              <a:t> 10.15-11.45</a:t>
            </a:r>
          </a:p>
        </p:txBody>
      </p:sp>
    </p:spTree>
    <p:extLst>
      <p:ext uri="{BB962C8B-B14F-4D97-AF65-F5344CB8AC3E}">
        <p14:creationId xmlns:p14="http://schemas.microsoft.com/office/powerpoint/2010/main" val="321345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itä energioitasi ja elämäntarkoitustasi kohottavat värit | Valonpolku">
            <a:extLst>
              <a:ext uri="{FF2B5EF4-FFF2-40B4-BE49-F238E27FC236}">
                <a16:creationId xmlns:a16="http://schemas.microsoft.com/office/drawing/2014/main" id="{602B26AE-CFC9-400C-AC38-91B46949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3" y="2356349"/>
            <a:ext cx="10621957" cy="42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4950B-61BE-4AF6-A02C-602E0C8B669C}"/>
              </a:ext>
            </a:extLst>
          </p:cNvPr>
          <p:cNvSpPr txBox="1"/>
          <p:nvPr/>
        </p:nvSpPr>
        <p:spPr>
          <a:xfrm>
            <a:off x="1117599" y="294640"/>
            <a:ext cx="10836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VÄRI - VÄRIT</a:t>
            </a:r>
          </a:p>
          <a:p>
            <a:r>
              <a:rPr lang="en-US" sz="3600" b="1" dirty="0"/>
              <a:t>Minkä värinen teksti on? Se on…</a:t>
            </a:r>
          </a:p>
          <a:p>
            <a:r>
              <a:rPr lang="en-US" sz="3600" b="1" dirty="0"/>
              <a:t>Mikä on sun </a:t>
            </a:r>
            <a:r>
              <a:rPr lang="en-US" sz="3600" b="1" u="sng" dirty="0"/>
              <a:t>lempi</a:t>
            </a:r>
            <a:r>
              <a:rPr lang="en-US" sz="3600" b="1" dirty="0"/>
              <a:t>väri? Mun </a:t>
            </a:r>
            <a:r>
              <a:rPr lang="en-US" sz="3600" b="1" u="sng" dirty="0"/>
              <a:t>lempi</a:t>
            </a:r>
            <a:r>
              <a:rPr lang="en-US" sz="3600" b="1" dirty="0"/>
              <a:t>väri on…</a:t>
            </a:r>
          </a:p>
        </p:txBody>
      </p:sp>
    </p:spTree>
    <p:extLst>
      <p:ext uri="{BB962C8B-B14F-4D97-AF65-F5344CB8AC3E}">
        <p14:creationId xmlns:p14="http://schemas.microsoft.com/office/powerpoint/2010/main" val="353277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5BC865-D74A-47CB-AAF5-E3E1A6132D2E}"/>
              </a:ext>
            </a:extLst>
          </p:cNvPr>
          <p:cNvSpPr txBox="1"/>
          <p:nvPr/>
        </p:nvSpPr>
        <p:spPr>
          <a:xfrm>
            <a:off x="5334004" y="1202275"/>
            <a:ext cx="72934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Millainen koti Inkerillä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Minkä värinen Inkerin keittiö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Missä Inkerin ruokapöytä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Mitä ruokapöydällä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Missä sohva on? Minkä värinen se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Minkä värinen matto olohuoneessa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Missä televisio 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b="1" dirty="0"/>
              <a:t>Mitä Inkeri rakastaa?</a:t>
            </a:r>
          </a:p>
          <a:p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C3013-E750-4C86-949F-21858BB8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3" y="965809"/>
            <a:ext cx="4907507" cy="49263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7D675-3EC3-4873-896A-20C9F6841A99}"/>
              </a:ext>
            </a:extLst>
          </p:cNvPr>
          <p:cNvCxnSpPr/>
          <p:nvPr/>
        </p:nvCxnSpPr>
        <p:spPr>
          <a:xfrm>
            <a:off x="5189220" y="125730"/>
            <a:ext cx="0" cy="6069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09ECC-20BB-49A7-8EFD-B6E50AD0D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6" y="301538"/>
            <a:ext cx="6275153" cy="6497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57231-4A20-461A-9131-6D57E176CBBC}"/>
              </a:ext>
            </a:extLst>
          </p:cNvPr>
          <p:cNvSpPr txBox="1"/>
          <p:nvPr/>
        </p:nvSpPr>
        <p:spPr>
          <a:xfrm>
            <a:off x="7122160" y="558800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Tee kysymyksiä: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2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BE77-E89C-42F6-9AC7-AF8A241B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287079"/>
            <a:ext cx="8596668" cy="815163"/>
          </a:xfrm>
        </p:spPr>
        <p:txBody>
          <a:bodyPr/>
          <a:lstStyle/>
          <a:p>
            <a:r>
              <a:rPr lang="en-US" dirty="0"/>
              <a:t>Paritehtävä. Kysy ja vastaa.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FD825-B51A-4CFA-BB3E-D3AB244CB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102242"/>
            <a:ext cx="4184035" cy="5468679"/>
          </a:xfrm>
        </p:spPr>
        <p:txBody>
          <a:bodyPr>
            <a:normAutofit/>
          </a:bodyPr>
          <a:lstStyle/>
          <a:p>
            <a:r>
              <a:rPr lang="fi-FI" sz="2000" dirty="0"/>
              <a:t>Missä sinä asut?</a:t>
            </a:r>
          </a:p>
          <a:p>
            <a:r>
              <a:rPr lang="fi-FI" sz="2000" dirty="0"/>
              <a:t>Asutko yksin?</a:t>
            </a:r>
          </a:p>
          <a:p>
            <a:r>
              <a:rPr lang="fi-FI" sz="2000" dirty="0"/>
              <a:t>Asutko kerrostalossa?</a:t>
            </a:r>
          </a:p>
          <a:p>
            <a:r>
              <a:rPr lang="fi-FI" sz="2000" dirty="0"/>
              <a:t>Millainen asunto sinulla on?</a:t>
            </a:r>
          </a:p>
          <a:p>
            <a:r>
              <a:rPr lang="fi-FI" sz="2000" dirty="0"/>
              <a:t>Minkä värinen talo on?</a:t>
            </a:r>
          </a:p>
          <a:p>
            <a:r>
              <a:rPr lang="fi-FI" sz="2000" dirty="0"/>
              <a:t>Kuinka monta huonetta sinulla on?</a:t>
            </a:r>
          </a:p>
          <a:p>
            <a:r>
              <a:rPr lang="fi-FI" sz="2000" dirty="0"/>
              <a:t>Onko sinulla keittiö?</a:t>
            </a:r>
          </a:p>
          <a:p>
            <a:r>
              <a:rPr lang="fi-FI" sz="2000" dirty="0"/>
              <a:t>Millainen koti sinulla on?</a:t>
            </a:r>
          </a:p>
          <a:p>
            <a:r>
              <a:rPr lang="fi-FI" sz="2000" dirty="0"/>
              <a:t>Onko sinulla parveke?</a:t>
            </a:r>
          </a:p>
          <a:p>
            <a:r>
              <a:rPr lang="fi-FI" sz="2000" dirty="0"/>
              <a:t>Missä huoneessa sinä opiskelet?</a:t>
            </a:r>
          </a:p>
          <a:p>
            <a:r>
              <a:rPr lang="fi-FI" sz="2000" dirty="0"/>
              <a:t>Missä laitat ruokaa?</a:t>
            </a:r>
          </a:p>
          <a:p>
            <a:r>
              <a:rPr lang="fi-FI" sz="2000" dirty="0"/>
              <a:t>Mitä sinulla on olohuoneessa?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13A0E-CE96-4885-9F76-6A190DC86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8770" y="1839432"/>
            <a:ext cx="4184034" cy="5018568"/>
          </a:xfrm>
        </p:spPr>
        <p:txBody>
          <a:bodyPr>
            <a:normAutofit/>
          </a:bodyPr>
          <a:lstStyle/>
          <a:p>
            <a:r>
              <a:rPr lang="en-US" sz="2400" b="1" dirty="0"/>
              <a:t>KERROSTALO</a:t>
            </a:r>
          </a:p>
          <a:p>
            <a:r>
              <a:rPr lang="en-US" sz="2400" b="1" dirty="0"/>
              <a:t>RIVITALO</a:t>
            </a:r>
          </a:p>
          <a:p>
            <a:r>
              <a:rPr lang="en-US" sz="2400" b="1" dirty="0"/>
              <a:t>OMAKOTITALO</a:t>
            </a:r>
          </a:p>
          <a:p>
            <a:r>
              <a:rPr lang="en-US" sz="2400" b="1" dirty="0"/>
              <a:t>YKSIÖ</a:t>
            </a:r>
          </a:p>
          <a:p>
            <a:r>
              <a:rPr lang="en-US" sz="2400" b="1" dirty="0"/>
              <a:t>KAKSIO</a:t>
            </a:r>
          </a:p>
          <a:p>
            <a:r>
              <a:rPr lang="en-US" sz="2400" b="1" dirty="0"/>
              <a:t>KOLMIO</a:t>
            </a:r>
          </a:p>
          <a:p>
            <a:r>
              <a:rPr lang="en-US" sz="2400" b="1" dirty="0"/>
              <a:t>2 HUONETTA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51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75998-3CD8-4CF2-9372-4CDA017E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56" y="457482"/>
            <a:ext cx="6553519" cy="5914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C2B4DB-8F77-4084-A814-B9F235F55B19}"/>
              </a:ext>
            </a:extLst>
          </p:cNvPr>
          <p:cNvSpPr txBox="1"/>
          <p:nvPr/>
        </p:nvSpPr>
        <p:spPr>
          <a:xfrm>
            <a:off x="3038793" y="-13244"/>
            <a:ext cx="356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Oppikirja sivu 73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B70A1-8FC8-4840-87B5-6AA38D39D15D}"/>
              </a:ext>
            </a:extLst>
          </p:cNvPr>
          <p:cNvSpPr txBox="1"/>
          <p:nvPr/>
        </p:nvSpPr>
        <p:spPr>
          <a:xfrm>
            <a:off x="6880087" y="509976"/>
            <a:ext cx="4863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Heikki nyt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hän asuu?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Onko Heikillä ystäviä?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Kenellä on oma kahvila?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Missä Marja asuu?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Millainen koti Heikillä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Montako huonetta asunnossa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ostarilla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Millainen Helsinki on?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Heikki tekee päivällä?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Heikki tekee perjantaina ja lauantaina?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Milloin Heikki tulee Jyväskylään?</a:t>
            </a:r>
          </a:p>
        </p:txBody>
      </p:sp>
    </p:spTree>
    <p:extLst>
      <p:ext uri="{BB962C8B-B14F-4D97-AF65-F5344CB8AC3E}">
        <p14:creationId xmlns:p14="http://schemas.microsoft.com/office/powerpoint/2010/main" val="414066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9771E-65AB-4FDD-A8B7-999A40294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6" y="484699"/>
            <a:ext cx="10498208" cy="5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44BD0-D27C-4295-ABB3-FCF8E31B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1" y="2317897"/>
            <a:ext cx="11187731" cy="26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C936E-FC8D-4A82-AB6B-B43CF2AC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6" y="395632"/>
            <a:ext cx="10707534" cy="53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4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BC1CB-325B-4E6F-B2BF-2E5753A3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940608"/>
            <a:ext cx="9320584" cy="4590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5059B-4ACB-4D9D-95BB-B7ECD02E3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865" y="862580"/>
            <a:ext cx="1676486" cy="44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2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C723-7B77-4A24-A05A-2F4231D8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3777"/>
          </a:xfrm>
        </p:spPr>
        <p:txBody>
          <a:bodyPr>
            <a:normAutofit fontScale="90000"/>
          </a:bodyPr>
          <a:lstStyle/>
          <a:p>
            <a:r>
              <a:rPr lang="en-US" dirty="0"/>
              <a:t>Kenellä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3BFB-D99B-4DAD-89EB-ADC146E1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0967"/>
            <a:ext cx="7839345" cy="5295014"/>
          </a:xfrm>
        </p:spPr>
        <p:txBody>
          <a:bodyPr/>
          <a:lstStyle/>
          <a:p>
            <a:r>
              <a:rPr lang="en-US" sz="2800" dirty="0"/>
              <a:t>(Nadja) _____________ on iso olohuone.</a:t>
            </a:r>
          </a:p>
          <a:p>
            <a:r>
              <a:rPr lang="fi-FI" sz="2800" dirty="0"/>
              <a:t>(Minä) _____________ on mukava keittiö.</a:t>
            </a:r>
          </a:p>
          <a:p>
            <a:r>
              <a:rPr lang="fi-FI" sz="2800" dirty="0"/>
              <a:t>(Laura) ____________ on valkoinen sohva.</a:t>
            </a:r>
          </a:p>
          <a:p>
            <a:r>
              <a:rPr lang="fi-FI" sz="2800" dirty="0"/>
              <a:t>(Me) ____________ on kaunis koti.</a:t>
            </a:r>
          </a:p>
          <a:p>
            <a:r>
              <a:rPr lang="fi-FI" sz="2800" dirty="0"/>
              <a:t>(Te) ______________ on uusi jääkaappi.</a:t>
            </a:r>
          </a:p>
          <a:p>
            <a:r>
              <a:rPr lang="fi-FI" sz="2800" dirty="0"/>
              <a:t>(He) ______________ on pieni eteinen.</a:t>
            </a:r>
          </a:p>
          <a:p>
            <a:r>
              <a:rPr lang="fi-FI" sz="2800" dirty="0"/>
              <a:t>(Sinä) _____________ on valoisa kylpyhuone.</a:t>
            </a:r>
          </a:p>
          <a:p>
            <a:r>
              <a:rPr lang="fi-FI" sz="2800" dirty="0"/>
              <a:t>(Kaija) _____________ on ruskea pöytä.</a:t>
            </a:r>
          </a:p>
          <a:p>
            <a:r>
              <a:rPr lang="fi-FI" sz="2800" dirty="0"/>
              <a:t>(Mervi) ____________ on pehmeä matto.</a:t>
            </a:r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14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8E78-A8A7-4E87-8D1C-68EF6440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1367"/>
          </a:xfrm>
        </p:spPr>
        <p:txBody>
          <a:bodyPr/>
          <a:lstStyle/>
          <a:p>
            <a:r>
              <a:rPr lang="en-US" dirty="0"/>
              <a:t>Pekalla on auto. Pekalla ei ole auto</a:t>
            </a:r>
            <a:r>
              <a:rPr lang="en-US" b="1" u="sng" dirty="0"/>
              <a:t>a</a:t>
            </a:r>
            <a:r>
              <a:rPr lang="en-US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652682-630E-40DF-96D4-DCC07CAC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360488"/>
            <a:ext cx="10836803" cy="468153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Nadjalla on iso olohuone.</a:t>
            </a:r>
          </a:p>
          <a:p>
            <a:r>
              <a:rPr lang="fi-FI" sz="2800" dirty="0"/>
              <a:t>Minulla on mukava keittiö.</a:t>
            </a:r>
          </a:p>
          <a:p>
            <a:r>
              <a:rPr lang="fi-FI" sz="2800" dirty="0"/>
              <a:t>Lauralla on valkoinen sohva.</a:t>
            </a:r>
          </a:p>
          <a:p>
            <a:r>
              <a:rPr lang="fi-FI" sz="2800" dirty="0"/>
              <a:t>Meillä on kaunis koti.</a:t>
            </a:r>
          </a:p>
          <a:p>
            <a:r>
              <a:rPr lang="fi-FI" sz="2800" dirty="0"/>
              <a:t>Teillä on uusi jääkaappi.</a:t>
            </a:r>
          </a:p>
          <a:p>
            <a:r>
              <a:rPr lang="fi-FI" sz="2800" dirty="0"/>
              <a:t>Heillä on pieni eteinen.</a:t>
            </a:r>
          </a:p>
          <a:p>
            <a:r>
              <a:rPr lang="fi-FI" sz="2800" dirty="0"/>
              <a:t>Sinulla on valoisa kylpyhuone.</a:t>
            </a:r>
          </a:p>
          <a:p>
            <a:r>
              <a:rPr lang="fi-FI" sz="2800" dirty="0"/>
              <a:t>Kaijalla on ruskea pöytä.</a:t>
            </a:r>
          </a:p>
          <a:p>
            <a:r>
              <a:rPr lang="fi-FI" sz="2800" dirty="0"/>
              <a:t>Mervillä on pehmeä matto.</a:t>
            </a:r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59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0BC80-0CF8-4EE5-B3E3-BCD8550A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276861"/>
            <a:ext cx="7101840" cy="6510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4DCAB-F394-42D1-BFF3-E6A26F046A9B}"/>
              </a:ext>
            </a:extLst>
          </p:cNvPr>
          <p:cNvSpPr txBox="1"/>
          <p:nvPr/>
        </p:nvSpPr>
        <p:spPr>
          <a:xfrm>
            <a:off x="8153400" y="60007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 Onko sulla keittiö?</a:t>
            </a:r>
          </a:p>
          <a:p>
            <a:r>
              <a:rPr lang="en-US" sz="2400" b="1" dirty="0"/>
              <a:t>- Onko sun keittiössä…?</a:t>
            </a:r>
          </a:p>
        </p:txBody>
      </p:sp>
    </p:spTree>
    <p:extLst>
      <p:ext uri="{BB962C8B-B14F-4D97-AF65-F5344CB8AC3E}">
        <p14:creationId xmlns:p14="http://schemas.microsoft.com/office/powerpoint/2010/main" val="4250726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338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Oppitunti 28.4.2024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Kenellä on?</vt:lpstr>
      <vt:lpstr>Pekalla on auto. Pekalla ei ole autoa.</vt:lpstr>
      <vt:lpstr>PowerPoint Presentation</vt:lpstr>
      <vt:lpstr>PowerPoint Presentation</vt:lpstr>
      <vt:lpstr>PowerPoint Presentation</vt:lpstr>
      <vt:lpstr>PowerPoint Presentation</vt:lpstr>
      <vt:lpstr>Paritehtävä. Kysy ja vastaa.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Oppitunti 25.11.21</dc:title>
  <dc:creator>Kemppinen Julia</dc:creator>
  <cp:lastModifiedBy>Keränen Anja</cp:lastModifiedBy>
  <cp:revision>9</cp:revision>
  <dcterms:created xsi:type="dcterms:W3CDTF">2021-11-24T11:17:28Z</dcterms:created>
  <dcterms:modified xsi:type="dcterms:W3CDTF">2024-04-28T18:08:08Z</dcterms:modified>
</cp:coreProperties>
</file>