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211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20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89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35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01749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135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132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5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59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2267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63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71EE41-B49B-4615-B3C2-3CE948629A90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707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MENA/BETYDA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8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MENA - BETYDA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RUOTSI				ENGLANTI 			SUOMI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MENA				TO MEAN			TARKOITTAA (ihmisistä)</a:t>
            </a:r>
          </a:p>
          <a:p>
            <a:pPr marL="0" indent="0">
              <a:buNone/>
            </a:pPr>
            <a:r>
              <a:rPr lang="fi-FI" dirty="0"/>
              <a:t>BETYDA			TO MEAN			TARKOITTAA (asioista)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menar</a:t>
            </a:r>
            <a:r>
              <a:rPr lang="fi-FI" dirty="0"/>
              <a:t> du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?		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mean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?	Mitä sinä tuolla tarkoitat?</a:t>
            </a:r>
          </a:p>
          <a:p>
            <a:pPr marL="0" indent="0">
              <a:buNone/>
            </a:pP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betyder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?		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mean</a:t>
            </a:r>
            <a:r>
              <a:rPr lang="fi-FI" dirty="0"/>
              <a:t>?		Mitä tämä tarkoittaa?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873190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</TotalTime>
  <Words>82</Words>
  <Application>Microsoft Office PowerPoint</Application>
  <PresentationFormat>Bredbild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MENA/BETYDA</vt:lpstr>
      <vt:lpstr>MENA - BETYDA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MENA/BETYDA</dc:title>
  <dc:creator>Votkin Taija</dc:creator>
  <cp:lastModifiedBy>Fröjdman Isabella</cp:lastModifiedBy>
  <cp:revision>2</cp:revision>
  <dcterms:created xsi:type="dcterms:W3CDTF">2017-04-20T14:22:34Z</dcterms:created>
  <dcterms:modified xsi:type="dcterms:W3CDTF">2020-11-03T15:53:31Z</dcterms:modified>
</cp:coreProperties>
</file>